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6" r:id="rId14"/>
    <p:sldId id="273" r:id="rId15"/>
    <p:sldId id="272" r:id="rId16"/>
    <p:sldId id="274" r:id="rId17"/>
    <p:sldId id="275" r:id="rId18"/>
    <p:sldId id="27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CFFF"/>
    <a:srgbClr val="8BE1FF"/>
    <a:srgbClr val="009ED6"/>
    <a:srgbClr val="7F7F7F"/>
    <a:srgbClr val="009990"/>
    <a:srgbClr val="606C7A"/>
    <a:srgbClr val="6D7B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ukhor\Documents\UNICEF\AdHoc\Presentation\Adaption%20of%20TaRL\14102020_TaRL_Remote_Learning_Data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ukhor\Documents\UNICEF\AdHoc\Presentation\Adaption%20of%20TaRL\14102020_TaRL_Remote_Learning_Data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ukhor\Documents\UNICEF\AdHoc\Presentation\Adaption%20of%20TaRL\14102020_TaRL_Remote_Learning_Data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ilukhor\Documents\UNICEF\AdHoc\Presentation\Adaption%20of%20TaRL\14102020_TaRL_Remote_Learning_Data.xlsm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700419459107145"/>
          <c:y val="0.10712336093260848"/>
          <c:w val="0.77829548133224402"/>
          <c:h val="0.79961577979954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'Primary enrollment trend'!$D$7:$D$8</c:f>
              <c:strCache>
                <c:ptCount val="2"/>
                <c:pt idx="0">
                  <c:v>Primary</c:v>
                </c:pt>
                <c:pt idx="1">
                  <c:v>Male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'Primary enrollment trend'!$C$9:$C$12</c:f>
              <c:strCache>
                <c:ptCount val="4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</c:strCache>
            </c:strRef>
          </c:cat>
          <c:val>
            <c:numRef>
              <c:f>'Primary enrollment trend'!$D$9:$D$12</c:f>
              <c:numCache>
                <c:formatCode>#,##0</c:formatCode>
                <c:ptCount val="4"/>
                <c:pt idx="0">
                  <c:v>11811349</c:v>
                </c:pt>
                <c:pt idx="1">
                  <c:v>13119780</c:v>
                </c:pt>
                <c:pt idx="2">
                  <c:v>12886327</c:v>
                </c:pt>
                <c:pt idx="3">
                  <c:v>14393652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B-4AC8-8A66-3EE6DF38AA71}"/>
            </c:ext>
          </c:extLst>
        </c:ser>
        <c:ser>
          <c:idx val="1"/>
          <c:order val="1"/>
          <c:tx>
            <c:strRef>
              <c:f>'Primary enrollment trend'!$E$7:$E$8</c:f>
              <c:strCache>
                <c:ptCount val="2"/>
                <c:pt idx="0">
                  <c:v>Primary</c:v>
                </c:pt>
                <c:pt idx="1">
                  <c:v>Female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'Primary enrollment trend'!$C$9:$C$12</c:f>
              <c:strCache>
                <c:ptCount val="4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</c:strCache>
            </c:strRef>
          </c:cat>
          <c:val>
            <c:numRef>
              <c:f>'Primary enrollment trend'!$E$9:$E$12</c:f>
              <c:numCache>
                <c:formatCode>#,##0</c:formatCode>
                <c:ptCount val="4"/>
                <c:pt idx="0">
                  <c:v>10524882</c:v>
                </c:pt>
                <c:pt idx="1">
                  <c:v>12155241</c:v>
                </c:pt>
                <c:pt idx="2">
                  <c:v>11657395</c:v>
                </c:pt>
                <c:pt idx="3">
                  <c:v>13495735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6B-4AC8-8A66-3EE6DF38A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508281616"/>
        <c:axId val="1508254960"/>
      </c:barChart>
      <c:lineChart>
        <c:grouping val="standard"/>
        <c:varyColors val="0"/>
        <c:ser>
          <c:idx val="2"/>
          <c:order val="2"/>
          <c:tx>
            <c:strRef>
              <c:f>'Primary enrollment trend'!$F$7:$F$8</c:f>
              <c:strCache>
                <c:ptCount val="2"/>
                <c:pt idx="0">
                  <c:v>Primary</c:v>
                </c:pt>
                <c:pt idx="1">
                  <c:v>Total</c:v>
                </c:pt>
              </c:strCache>
            </c:strRef>
          </c:tx>
          <c:spPr>
            <a:ln w="19050" cap="flat">
              <a:solidFill>
                <a:schemeClr val="bg1"/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rgbClr val="8BE1FF"/>
              </a:solidFill>
              <a:ln w="44450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6.0763888888888944E-2"/>
                  <c:y val="7.3563218390804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6B-4AC8-8A66-3EE6DF38AA71}"/>
                </c:ext>
              </c:extLst>
            </c:dLbl>
            <c:dLbl>
              <c:idx val="1"/>
              <c:layout>
                <c:manualLayout>
                  <c:x val="-6.655092592592593E-2"/>
                  <c:y val="-9.1954022988505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B6B-4AC8-8A66-3EE6DF38AA71}"/>
                </c:ext>
              </c:extLst>
            </c:dLbl>
            <c:dLbl>
              <c:idx val="2"/>
              <c:layout>
                <c:manualLayout>
                  <c:x val="-4.3402777777777887E-2"/>
                  <c:y val="9.1954022988505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6B-4AC8-8A66-3EE6DF38AA71}"/>
                </c:ext>
              </c:extLst>
            </c:dLbl>
            <c:dLbl>
              <c:idx val="3"/>
              <c:layout>
                <c:manualLayout>
                  <c:x val="-5.4976851851851853E-2"/>
                  <c:y val="-5.0574712643678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B6B-4AC8-8A66-3EE6DF38AA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'Primary enrollment trend'!$C$9:$C$12</c:f>
              <c:strCache>
                <c:ptCount val="4"/>
                <c:pt idx="0">
                  <c:v>2014/2015</c:v>
                </c:pt>
                <c:pt idx="1">
                  <c:v>2015/2016</c:v>
                </c:pt>
                <c:pt idx="2">
                  <c:v>2016/2017</c:v>
                </c:pt>
                <c:pt idx="3">
                  <c:v>2017/2018</c:v>
                </c:pt>
              </c:strCache>
            </c:strRef>
          </c:cat>
          <c:val>
            <c:numRef>
              <c:f>'Primary enrollment trend'!$F$9:$F$12</c:f>
              <c:numCache>
                <c:formatCode>#,##0</c:formatCode>
                <c:ptCount val="4"/>
                <c:pt idx="0">
                  <c:v>22336231</c:v>
                </c:pt>
                <c:pt idx="1">
                  <c:v>25275021</c:v>
                </c:pt>
                <c:pt idx="2">
                  <c:v>24543722</c:v>
                </c:pt>
                <c:pt idx="3">
                  <c:v>27889387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6-4B6B-4AC8-8A66-3EE6DF38AA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8281616"/>
        <c:axId val="1508254960"/>
      </c:lineChart>
      <c:catAx>
        <c:axId val="150828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8254960"/>
        <c:crosses val="autoZero"/>
        <c:auto val="1"/>
        <c:lblAlgn val="ctr"/>
        <c:lblOffset val="100"/>
        <c:noMultiLvlLbl val="0"/>
      </c:catAx>
      <c:valAx>
        <c:axId val="1508254960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508281616"/>
        <c:crosses val="autoZero"/>
        <c:crossBetween val="between"/>
      </c:valAx>
      <c:spPr>
        <a:solidFill>
          <a:schemeClr val="tx1">
            <a:lumMod val="65000"/>
            <a:lumOff val="35000"/>
          </a:schemeClr>
        </a:solidFill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7218987443683828"/>
          <c:y val="2.553616613387328E-2"/>
          <c:w val="0.73427254641450823"/>
          <c:h val="5.818425507211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>
        <a:lumMod val="85000"/>
        <a:lumOff val="15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CountPivot!$AM$6:$AN$6</c:f>
              <c:strCache>
                <c:ptCount val="2"/>
                <c:pt idx="0">
                  <c:v>Girls</c:v>
                </c:pt>
                <c:pt idx="1">
                  <c:v>Boys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EF9-4C9B-8FE8-6FA11517C7E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EF9-4C9B-8FE8-6FA11517C7ED}"/>
              </c:ext>
            </c:extLst>
          </c:dPt>
          <c:dLbls>
            <c:dLbl>
              <c:idx val="0"/>
              <c:layout>
                <c:manualLayout>
                  <c:x val="7.3846153846153853E-2"/>
                  <c:y val="3.7037037037037035E-2"/>
                </c:manualLayout>
              </c:layout>
              <c:numFmt formatCode="0%" sourceLinked="0"/>
              <c:spPr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F9-4C9B-8FE8-6FA11517C7ED}"/>
                </c:ext>
              </c:extLst>
            </c:dLbl>
            <c:dLbl>
              <c:idx val="1"/>
              <c:layout>
                <c:manualLayout>
                  <c:x val="-4.1025641025641026E-2"/>
                  <c:y val="0.33333333333333326"/>
                </c:manualLayout>
              </c:layout>
              <c:numFmt formatCode="0%" sourceLinked="0"/>
              <c:spPr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solidFill>
                    <a:schemeClr val="bg1"/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bg1"/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F9-4C9B-8FE8-6FA11517C7ED}"/>
                </c:ext>
              </c:extLst>
            </c:dLbl>
            <c:numFmt formatCode="0.00%" sourceLinked="0"/>
            <c:spPr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CountPivot!$AM$6:$AN$6</c:f>
              <c:strCache>
                <c:ptCount val="2"/>
                <c:pt idx="0">
                  <c:v>Girls</c:v>
                </c:pt>
                <c:pt idx="1">
                  <c:v>Boys</c:v>
                </c:pt>
              </c:strCache>
            </c:strRef>
          </c:cat>
          <c:val>
            <c:numRef>
              <c:f>CountPivot!$AM$7:$AN$7</c:f>
              <c:numCache>
                <c:formatCode>_(* #,##0_);_(* \(#,##0\);_(* "-"??_);_(@_)</c:formatCode>
                <c:ptCount val="2"/>
                <c:pt idx="0">
                  <c:v>184</c:v>
                </c:pt>
                <c:pt idx="1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F9-4C9B-8FE8-6FA11517C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chemeClr val="bg1"/>
                </a:solidFill>
              </a:rPr>
              <a:t>Children Tested by Age</a:t>
            </a:r>
          </a:p>
        </c:rich>
      </c:tx>
      <c:layout>
        <c:manualLayout>
          <c:xMode val="edge"/>
          <c:yMode val="edge"/>
          <c:x val="0.33060319463652971"/>
          <c:y val="4.84654603182910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CountPivot!$BI$6</c:f>
              <c:strCache>
                <c:ptCount val="1"/>
                <c:pt idx="0">
                  <c:v>Total Children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CountPivot!$BH$7:$BH$18</c:f>
              <c:numCache>
                <c:formatCode>General</c:formatCode>
                <c:ptCount val="12"/>
                <c:pt idx="0">
                  <c:v>7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14</c:v>
                </c:pt>
                <c:pt idx="8">
                  <c:v>15</c:v>
                </c:pt>
                <c:pt idx="9">
                  <c:v>16</c:v>
                </c:pt>
                <c:pt idx="10">
                  <c:v>17</c:v>
                </c:pt>
                <c:pt idx="11">
                  <c:v>18</c:v>
                </c:pt>
              </c:numCache>
            </c:numRef>
          </c:cat>
          <c:val>
            <c:numRef>
              <c:f>CountPivot!$BI$7:$BI$18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18</c:v>
                </c:pt>
                <c:pt idx="3">
                  <c:v>46</c:v>
                </c:pt>
                <c:pt idx="4">
                  <c:v>62</c:v>
                </c:pt>
                <c:pt idx="5">
                  <c:v>84</c:v>
                </c:pt>
                <c:pt idx="6">
                  <c:v>61</c:v>
                </c:pt>
                <c:pt idx="7">
                  <c:v>34</c:v>
                </c:pt>
                <c:pt idx="8">
                  <c:v>11</c:v>
                </c:pt>
                <c:pt idx="9">
                  <c:v>5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0-429C-B105-7389F988BA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-27"/>
        <c:axId val="40023472"/>
        <c:axId val="1600369120"/>
      </c:barChart>
      <c:catAx>
        <c:axId val="40023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600369120"/>
        <c:crosses val="autoZero"/>
        <c:auto val="1"/>
        <c:lblAlgn val="ctr"/>
        <c:lblOffset val="100"/>
        <c:noMultiLvlLbl val="0"/>
      </c:catAx>
      <c:valAx>
        <c:axId val="1600369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023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400" dirty="0">
                <a:solidFill>
                  <a:srgbClr val="8BE1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Literacy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LiteracyPivot!$M$8</c:f>
              <c:strCache>
                <c:ptCount val="1"/>
                <c:pt idx="0">
                  <c:v>Beginner</c:v>
                </c:pt>
              </c:strCache>
            </c:strRef>
          </c:tx>
          <c:spPr>
            <a:solidFill>
              <a:srgbClr val="7C7C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LiteracyPivot!$N$7:$P$7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LiteracyPivot!$N$8:$P$8</c:f>
              <c:numCache>
                <c:formatCode>0%</c:formatCode>
                <c:ptCount val="2"/>
                <c:pt idx="0">
                  <c:v>0.70642201834862384</c:v>
                </c:pt>
                <c:pt idx="1">
                  <c:v>0.1743119266055046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D-4862-BFE6-C851F7EB8866}"/>
            </c:ext>
          </c:extLst>
        </c:ser>
        <c:ser>
          <c:idx val="1"/>
          <c:order val="1"/>
          <c:tx>
            <c:strRef>
              <c:f>LiteracyPivot!$M$9</c:f>
              <c:strCache>
                <c:ptCount val="1"/>
                <c:pt idx="0">
                  <c:v>Letter/Sound</c:v>
                </c:pt>
              </c:strCache>
            </c:strRef>
          </c:tx>
          <c:spPr>
            <a:solidFill>
              <a:srgbClr val="FF9DA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LiteracyPivot!$N$7:$P$7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LiteracyPivot!$N$9:$P$9</c:f>
              <c:numCache>
                <c:formatCode>0%</c:formatCode>
                <c:ptCount val="2"/>
                <c:pt idx="0">
                  <c:v>6.1162079510703364E-3</c:v>
                </c:pt>
                <c:pt idx="1">
                  <c:v>0.37920489296636084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ED-4862-BFE6-C851F7EB8866}"/>
            </c:ext>
          </c:extLst>
        </c:ser>
        <c:ser>
          <c:idx val="2"/>
          <c:order val="2"/>
          <c:tx>
            <c:strRef>
              <c:f>LiteracyPivot!$M$10</c:f>
              <c:strCache>
                <c:ptCount val="1"/>
                <c:pt idx="0">
                  <c:v>Words</c:v>
                </c:pt>
              </c:strCache>
            </c:strRef>
          </c:tx>
          <c:spPr>
            <a:solidFill>
              <a:srgbClr val="EDC948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LiteracyPivot!$N$7:$P$7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LiteracyPivot!$N$10:$P$10</c:f>
              <c:numCache>
                <c:formatCode>0%</c:formatCode>
                <c:ptCount val="2"/>
                <c:pt idx="0">
                  <c:v>0.24770642201834864</c:v>
                </c:pt>
                <c:pt idx="1">
                  <c:v>0.25076452599388377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ED-4862-BFE6-C851F7EB8866}"/>
            </c:ext>
          </c:extLst>
        </c:ser>
        <c:ser>
          <c:idx val="3"/>
          <c:order val="3"/>
          <c:tx>
            <c:strRef>
              <c:f>LiteracyPivot!$M$11</c:f>
              <c:strCache>
                <c:ptCount val="1"/>
                <c:pt idx="0">
                  <c:v>Para</c:v>
                </c:pt>
              </c:strCache>
            </c:strRef>
          </c:tx>
          <c:spPr>
            <a:solidFill>
              <a:srgbClr val="37CBF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556022127390311E-17"/>
                  <c:y val="9.6114150311178582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ED-4862-BFE6-C851F7EB8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LiteracyPivot!$N$7:$P$7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LiteracyPivot!$N$11:$P$11</c:f>
              <c:numCache>
                <c:formatCode>0%</c:formatCode>
                <c:ptCount val="2"/>
                <c:pt idx="0">
                  <c:v>1.834862385321101E-2</c:v>
                </c:pt>
                <c:pt idx="1">
                  <c:v>0.13761467889908258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8ED-4862-BFE6-C851F7EB8866}"/>
            </c:ext>
          </c:extLst>
        </c:ser>
        <c:ser>
          <c:idx val="4"/>
          <c:order val="4"/>
          <c:tx>
            <c:strRef>
              <c:f>LiteracyPivot!$M$12</c:f>
              <c:strCache>
                <c:ptCount val="1"/>
                <c:pt idx="0">
                  <c:v>Story</c:v>
                </c:pt>
              </c:strCache>
            </c:strRef>
          </c:tx>
          <c:spPr>
            <a:solidFill>
              <a:srgbClr val="76B7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LiteracyPivot!$N$7:$P$7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LiteracyPivot!$N$12:$P$12</c:f>
              <c:numCache>
                <c:formatCode>0%</c:formatCode>
                <c:ptCount val="2"/>
                <c:pt idx="0">
                  <c:v>2.1406727828746176E-2</c:v>
                </c:pt>
                <c:pt idx="1">
                  <c:v>3.669724770642202E-2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ED-4862-BFE6-C851F7EB8866}"/>
            </c:ext>
          </c:extLst>
        </c:ser>
        <c:ser>
          <c:idx val="5"/>
          <c:order val="5"/>
          <c:tx>
            <c:strRef>
              <c:f>LiteracyPivot!$M$13</c:f>
              <c:strCache>
                <c:ptCount val="1"/>
                <c:pt idx="0">
                  <c:v>Comprehension</c:v>
                </c:pt>
              </c:strCache>
            </c:strRef>
          </c:tx>
          <c:spPr>
            <a:solidFill>
              <a:srgbClr val="00999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5697775543892408E-3"/>
                  <c:y val="-3.12370988511332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ED-4862-BFE6-C851F7EB8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LiteracyPivot!$N$7:$P$7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LiteracyPivot!$N$13:$P$13</c:f>
              <c:numCache>
                <c:formatCode>0%</c:formatCode>
                <c:ptCount val="2"/>
                <c:pt idx="0">
                  <c:v>0</c:v>
                </c:pt>
                <c:pt idx="1">
                  <c:v>2.1406727828746176E-2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8ED-4862-BFE6-C851F7EB886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4780128"/>
        <c:axId val="1291951248"/>
      </c:barChart>
      <c:catAx>
        <c:axId val="115478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1951248"/>
        <c:crosses val="autoZero"/>
        <c:auto val="1"/>
        <c:lblAlgn val="ctr"/>
        <c:lblOffset val="100"/>
        <c:noMultiLvlLbl val="0"/>
      </c:catAx>
      <c:valAx>
        <c:axId val="1291951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47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859471886137762"/>
          <c:y val="0.64092973687701704"/>
          <c:w val="0.25551141776211783"/>
          <c:h val="0.28541228580376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 sz="2400" dirty="0">
                <a:solidFill>
                  <a:srgbClr val="8BE1FF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Numeracy Recognition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NumeracyPivot!$M$8</c:f>
              <c:strCache>
                <c:ptCount val="1"/>
                <c:pt idx="0">
                  <c:v>Beginner (NR)</c:v>
                </c:pt>
              </c:strCache>
            </c:strRef>
          </c:tx>
          <c:spPr>
            <a:solidFill>
              <a:srgbClr val="7C7C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NumeracyPivot!$N$8:$P$8</c:f>
              <c:numCache>
                <c:formatCode>0%</c:formatCode>
                <c:ptCount val="2"/>
                <c:pt idx="0">
                  <c:v>0.11314984709480122</c:v>
                </c:pt>
                <c:pt idx="1">
                  <c:v>2.7522935779816515E-2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F9-4B14-9E3D-B6DF278CD9FD}"/>
            </c:ext>
          </c:extLst>
        </c:ser>
        <c:ser>
          <c:idx val="1"/>
          <c:order val="1"/>
          <c:tx>
            <c:strRef>
              <c:f>NumeracyPivot!$M$9</c:f>
              <c:strCache>
                <c:ptCount val="1"/>
                <c:pt idx="0">
                  <c:v>1-digit</c:v>
                </c:pt>
              </c:strCache>
            </c:strRef>
          </c:tx>
          <c:spPr>
            <a:solidFill>
              <a:srgbClr val="37CB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NumeracyPivot!$N$9:$P$9</c:f>
              <c:numCache>
                <c:formatCode>0%</c:formatCode>
                <c:ptCount val="2"/>
                <c:pt idx="0">
                  <c:v>0.18960244648318042</c:v>
                </c:pt>
                <c:pt idx="1">
                  <c:v>4.5871559633027525E-2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F9-4B14-9E3D-B6DF278CD9FD}"/>
            </c:ext>
          </c:extLst>
        </c:ser>
        <c:ser>
          <c:idx val="2"/>
          <c:order val="2"/>
          <c:tx>
            <c:strRef>
              <c:f>NumeracyPivot!$M$10</c:f>
              <c:strCache>
                <c:ptCount val="1"/>
                <c:pt idx="0">
                  <c:v>2-digits</c:v>
                </c:pt>
              </c:strCache>
            </c:strRef>
          </c:tx>
          <c:spPr>
            <a:solidFill>
              <a:srgbClr val="76B7B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NumeracyPivot!$N$10:$P$10</c:f>
              <c:numCache>
                <c:formatCode>0%</c:formatCode>
                <c:ptCount val="2"/>
                <c:pt idx="0">
                  <c:v>0.36391437308868502</c:v>
                </c:pt>
                <c:pt idx="1">
                  <c:v>0.20489296636085627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F9-4B14-9E3D-B6DF278CD9FD}"/>
            </c:ext>
          </c:extLst>
        </c:ser>
        <c:ser>
          <c:idx val="3"/>
          <c:order val="3"/>
          <c:tx>
            <c:strRef>
              <c:f>NumeracyPivot!$M$11</c:f>
              <c:strCache>
                <c:ptCount val="1"/>
                <c:pt idx="0">
                  <c:v>3-digits</c:v>
                </c:pt>
              </c:strCache>
            </c:strRef>
          </c:tx>
          <c:spPr>
            <a:solidFill>
              <a:srgbClr val="00999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NumeracyPivot!$N$7:$P$7</c:f>
              <c:strCache>
                <c:ptCount val="2"/>
                <c:pt idx="0">
                  <c:v>Baseline</c:v>
                </c:pt>
                <c:pt idx="1">
                  <c:v>Endline</c:v>
                </c:pt>
              </c:strCache>
            </c:strRef>
          </c:cat>
          <c:val>
            <c:numRef>
              <c:f>NumeracyPivot!$N$11:$P$11</c:f>
              <c:numCache>
                <c:formatCode>0%</c:formatCode>
                <c:ptCount val="2"/>
                <c:pt idx="0">
                  <c:v>0.33333333333333331</c:v>
                </c:pt>
                <c:pt idx="1">
                  <c:v>0.72171253822629966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F9-4B14-9E3D-B6DF278CD9F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154780128"/>
        <c:axId val="1291951248"/>
      </c:barChart>
      <c:catAx>
        <c:axId val="1154780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291951248"/>
        <c:crosses val="autoZero"/>
        <c:auto val="1"/>
        <c:lblAlgn val="ctr"/>
        <c:lblOffset val="100"/>
        <c:noMultiLvlLbl val="0"/>
      </c:catAx>
      <c:valAx>
        <c:axId val="129195124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54780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6952318460192481"/>
          <c:y val="0.72234742208948022"/>
          <c:w val="0.22458289588801403"/>
          <c:h val="0.2039947054032039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DA4CD-CC64-40D0-B1DD-01B23E33FC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B5D99C-7B16-4909-9692-F61A93165B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F39A5-AE7D-491B-8EA0-1633EDCAB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D1652-5410-44E7-B494-0D565C73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646BE-46C1-452B-8CFE-42A07CB89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1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FCC4-11F4-4778-BCA8-58445B97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C71AC8-6194-424B-9159-54FD3E056D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D0DFE6-21DC-4D35-927C-B62E261E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76EA9-2281-4E50-93BC-81D645700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9D5720-0AD0-4275-8F36-BB1B4F37C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5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843D00-271E-400A-8E98-4D113FE0AE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616E7E-122B-499E-9697-7E4060067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C521B-ED69-4175-8CF5-AF87AC53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B4B90-300F-4727-867F-C9CC66BE3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4A87A-F810-4F16-B861-1287CD76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95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9F54-41B8-426B-8B7A-710BDCEF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1C7AF-237D-4F9E-8073-D31DC5E11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A6BF9-272F-4CC4-A8B7-9DA57E7B1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FCFE5-8AE1-4CAE-A23E-15ED3145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C8FB8-E378-4DCD-95D4-18D6D9F65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22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33461-ECEC-4B96-8473-0C29E36BC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19DD2-0718-40B1-BF31-DE70B174E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17DCF2-1ADA-4850-BDBA-45BE9171F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FCC8B-1D29-4096-8A7D-342E6E342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82009-CEFD-42FD-932A-4E5172C4B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66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B786E-EFE6-4CB8-AE26-1934FD276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3B642-561D-4D76-9905-4BFD56C807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B51A3-378E-4274-8506-A29E77DFE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BD14A-C40C-4269-9295-67765A2A2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1EE77A-EE3E-4BE7-A0B3-0FAF0A17E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F2C6C4-6081-4C66-80D6-3FD562E05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69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A995-ED54-4082-BE78-A281CBADB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C69966-144B-4C65-94FF-73832AA31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2E5A1F-95C7-4D24-ACA5-2C347BE68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231F8-AE04-49C8-8596-78E16F101F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3F980-F9DF-4DB6-A11D-8F964D79CD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83E272-1D36-47A5-8EFF-2C242C7D5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A9EC6-91BE-4311-B275-1A10037F5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46AC27-2E6F-441F-A33D-6621AE0E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7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7FD7C-3E51-4429-88D1-C144CE742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26A1C-C4ED-4089-83CD-419BCF880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16C487-998D-404D-BAB9-6B92F056B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3CF2D6-0657-45A0-9A2A-682F518DE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12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18A30E-1078-4D05-890E-090F1060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F2E8E1-FCEB-43FE-B1E0-C90FAC53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A21F3E-D0F9-4727-A5F8-CB4C7D99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993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F4B3-8232-4A87-8EDA-20988649B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8972C-02F2-44E2-BDD8-6B893029D7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4BC58-F9D8-4CC1-8249-FFFAD869B2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60120E-FA16-414F-991C-CDBE9542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E3A22F-8B7F-44A8-AA33-C9224DA5C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6BB9C-7A11-44C4-B5D4-6C55CD89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5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28EE2-66F1-49B5-96A2-E497BEF3B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4C6B1F-59F6-4B00-A535-7832B756A5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71A98-BE50-413D-B412-07D38B865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5B174-7B5D-4392-9A6A-6E2AEB916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422DB4-71C1-4125-B459-FEEE41E59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DE8509-AFC6-479E-B6D5-E786F41E1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3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7A334A-AB22-46E8-9EA9-8E5C7866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7D04D-EF44-43B9-9042-B24929893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C7B7C-74A4-42FF-B778-6798FD20C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16B0-CA40-4676-9076-1982BED64D39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F06172-FF2A-4FE0-B62F-70B7E1E603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80154-A2E0-4170-A67C-391E1D871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1423C-4C4B-4B8E-BE5B-225F9FE62A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98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4.wdp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microsoft.com/office/2007/relationships/hdphoto" Target="../media/hdphoto4.wdp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cid:f132bc6e-6594-45d3-85bb-a3db5b9cd32e" TargetMode="External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microsoft.com/office/2007/relationships/hdphoto" Target="../media/hdphoto1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28.png"/><Relationship Id="rId5" Type="http://schemas.microsoft.com/office/2007/relationships/hdphoto" Target="../media/hdphoto8.wdp"/><Relationship Id="rId10" Type="http://schemas.microsoft.com/office/2007/relationships/hdphoto" Target="../media/hdphoto10.wdp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BFC155-22C0-477D-8085-EF41F54A8D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786" y="0"/>
            <a:ext cx="12285786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7913A63-729D-4DA8-9139-1D217C5C56FF}"/>
              </a:ext>
            </a:extLst>
          </p:cNvPr>
          <p:cNvSpPr/>
          <p:nvPr/>
        </p:nvSpPr>
        <p:spPr>
          <a:xfrm>
            <a:off x="-1606062" y="-881326"/>
            <a:ext cx="12567138" cy="7092462"/>
          </a:xfrm>
          <a:prstGeom prst="rect">
            <a:avLst/>
          </a:prstGeom>
          <a:solidFill>
            <a:schemeClr val="tx1">
              <a:lumMod val="75000"/>
              <a:lumOff val="25000"/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60CC9-868E-446A-BC9C-8A263567DB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8292" y="3093409"/>
            <a:ext cx="4900246" cy="1693518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Adaptation of TaRL to </a:t>
            </a:r>
            <a:b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BLENDED Learning </a:t>
            </a:r>
            <a:br>
              <a:rPr lang="en-US" sz="3600" b="1" dirty="0">
                <a:solidFill>
                  <a:srgbClr val="00999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Northeast Nigeria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Logo, company name&#10;&#10;Description automatically generated">
            <a:extLst>
              <a:ext uri="{FF2B5EF4-FFF2-40B4-BE49-F238E27FC236}">
                <a16:creationId xmlns:a16="http://schemas.microsoft.com/office/drawing/2014/main" id="{7C444C5E-B5B7-4036-9C5E-6415B7D39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959" y="-3349329"/>
            <a:ext cx="4572235" cy="281319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DFAD2-DCF8-4BCD-B17D-D82CF73BAB38}"/>
              </a:ext>
            </a:extLst>
          </p:cNvPr>
          <p:cNvGrpSpPr/>
          <p:nvPr/>
        </p:nvGrpSpPr>
        <p:grpSpPr>
          <a:xfrm>
            <a:off x="5115378" y="1661610"/>
            <a:ext cx="1917561" cy="1419531"/>
            <a:chOff x="-93786" y="-3291032"/>
            <a:chExt cx="2743200" cy="2030735"/>
          </a:xfrm>
        </p:grpSpPr>
        <p:pic>
          <p:nvPicPr>
            <p:cNvPr id="8" name="Picture 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039AB61E-D1F1-4A50-B8AE-5441EDCE25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3786" y="-3291032"/>
              <a:ext cx="2743200" cy="1149409"/>
            </a:xfrm>
            <a:prstGeom prst="rect">
              <a:avLst/>
            </a:prstGeom>
          </p:spPr>
        </p:pic>
        <p:pic>
          <p:nvPicPr>
            <p:cNvPr id="11" name="Picture 10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7997AFB-DBBC-475D-9556-3E84953BF4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3786" y="-2024393"/>
              <a:ext cx="2743200" cy="764096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1456970-D7D8-47D5-AAC5-5042B6158D1B}"/>
                </a:ext>
              </a:extLst>
            </p:cNvPr>
            <p:cNvCxnSpPr/>
            <p:nvPr/>
          </p:nvCxnSpPr>
          <p:spPr>
            <a:xfrm>
              <a:off x="-46893" y="-2141623"/>
              <a:ext cx="26494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BC4FF3-22F8-48EA-8779-A0A11498449D}"/>
              </a:ext>
            </a:extLst>
          </p:cNvPr>
          <p:cNvGrpSpPr/>
          <p:nvPr/>
        </p:nvGrpSpPr>
        <p:grpSpPr>
          <a:xfrm>
            <a:off x="1758401" y="-2894115"/>
            <a:ext cx="2743200" cy="2030735"/>
            <a:chOff x="-93786" y="-3291032"/>
            <a:chExt cx="2743200" cy="2030735"/>
          </a:xfrm>
        </p:grpSpPr>
        <p:pic>
          <p:nvPicPr>
            <p:cNvPr id="17" name="Picture 16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522C2AFC-509C-4A5B-BFC8-A8C43775A9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3786" y="-3291032"/>
              <a:ext cx="2743200" cy="1149409"/>
            </a:xfrm>
            <a:prstGeom prst="rect">
              <a:avLst/>
            </a:prstGeom>
          </p:spPr>
        </p:pic>
        <p:pic>
          <p:nvPicPr>
            <p:cNvPr id="18" name="Picture 1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931EF19-4B10-4EEA-8873-3B49C2772A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93786" y="-2024393"/>
              <a:ext cx="2743200" cy="764096"/>
            </a:xfrm>
            <a:prstGeom prst="rect">
              <a:avLst/>
            </a:prstGeom>
          </p:spPr>
        </p:pic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CD7F4A6-8776-42BD-8994-53F05CFB66C6}"/>
                </a:ext>
              </a:extLst>
            </p:cNvPr>
            <p:cNvCxnSpPr/>
            <p:nvPr/>
          </p:nvCxnSpPr>
          <p:spPr>
            <a:xfrm>
              <a:off x="-46893" y="-2141623"/>
              <a:ext cx="264941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Borno">
            <a:extLst>
              <a:ext uri="{FF2B5EF4-FFF2-40B4-BE49-F238E27FC236}">
                <a16:creationId xmlns:a16="http://schemas.microsoft.com/office/drawing/2014/main" id="{6482EA69-A57D-4472-86D5-D52B8AA893B8}"/>
              </a:ext>
            </a:extLst>
          </p:cNvPr>
          <p:cNvSpPr>
            <a:spLocks/>
          </p:cNvSpPr>
          <p:nvPr/>
        </p:nvSpPr>
        <p:spPr bwMode="auto">
          <a:xfrm>
            <a:off x="-645657" y="-3545628"/>
            <a:ext cx="1970199" cy="2324463"/>
          </a:xfrm>
          <a:custGeom>
            <a:avLst/>
            <a:gdLst>
              <a:gd name="T0" fmla="*/ 547 w 797"/>
              <a:gd name="T1" fmla="*/ 24 h 938"/>
              <a:gd name="T2" fmla="*/ 577 w 797"/>
              <a:gd name="T3" fmla="*/ 64 h 938"/>
              <a:gd name="T4" fmla="*/ 613 w 797"/>
              <a:gd name="T5" fmla="*/ 116 h 938"/>
              <a:gd name="T6" fmla="*/ 641 w 797"/>
              <a:gd name="T7" fmla="*/ 159 h 938"/>
              <a:gd name="T8" fmla="*/ 653 w 797"/>
              <a:gd name="T9" fmla="*/ 204 h 938"/>
              <a:gd name="T10" fmla="*/ 662 w 797"/>
              <a:gd name="T11" fmla="*/ 251 h 938"/>
              <a:gd name="T12" fmla="*/ 670 w 797"/>
              <a:gd name="T13" fmla="*/ 315 h 938"/>
              <a:gd name="T14" fmla="*/ 679 w 797"/>
              <a:gd name="T15" fmla="*/ 341 h 938"/>
              <a:gd name="T16" fmla="*/ 714 w 797"/>
              <a:gd name="T17" fmla="*/ 343 h 938"/>
              <a:gd name="T18" fmla="*/ 752 w 797"/>
              <a:gd name="T19" fmla="*/ 353 h 938"/>
              <a:gd name="T20" fmla="*/ 767 w 797"/>
              <a:gd name="T21" fmla="*/ 377 h 938"/>
              <a:gd name="T22" fmla="*/ 795 w 797"/>
              <a:gd name="T23" fmla="*/ 391 h 938"/>
              <a:gd name="T24" fmla="*/ 783 w 797"/>
              <a:gd name="T25" fmla="*/ 431 h 938"/>
              <a:gd name="T26" fmla="*/ 778 w 797"/>
              <a:gd name="T27" fmla="*/ 476 h 938"/>
              <a:gd name="T28" fmla="*/ 788 w 797"/>
              <a:gd name="T29" fmla="*/ 537 h 938"/>
              <a:gd name="T30" fmla="*/ 733 w 797"/>
              <a:gd name="T31" fmla="*/ 582 h 938"/>
              <a:gd name="T32" fmla="*/ 636 w 797"/>
              <a:gd name="T33" fmla="*/ 616 h 938"/>
              <a:gd name="T34" fmla="*/ 594 w 797"/>
              <a:gd name="T35" fmla="*/ 656 h 938"/>
              <a:gd name="T36" fmla="*/ 556 w 797"/>
              <a:gd name="T37" fmla="*/ 694 h 938"/>
              <a:gd name="T38" fmla="*/ 504 w 797"/>
              <a:gd name="T39" fmla="*/ 715 h 938"/>
              <a:gd name="T40" fmla="*/ 457 w 797"/>
              <a:gd name="T41" fmla="*/ 715 h 938"/>
              <a:gd name="T42" fmla="*/ 454 w 797"/>
              <a:gd name="T43" fmla="*/ 751 h 938"/>
              <a:gd name="T44" fmla="*/ 438 w 797"/>
              <a:gd name="T45" fmla="*/ 788 h 938"/>
              <a:gd name="T46" fmla="*/ 421 w 797"/>
              <a:gd name="T47" fmla="*/ 838 h 938"/>
              <a:gd name="T48" fmla="*/ 355 w 797"/>
              <a:gd name="T49" fmla="*/ 803 h 938"/>
              <a:gd name="T50" fmla="*/ 312 w 797"/>
              <a:gd name="T51" fmla="*/ 796 h 938"/>
              <a:gd name="T52" fmla="*/ 289 w 797"/>
              <a:gd name="T53" fmla="*/ 822 h 938"/>
              <a:gd name="T54" fmla="*/ 260 w 797"/>
              <a:gd name="T55" fmla="*/ 836 h 938"/>
              <a:gd name="T56" fmla="*/ 234 w 797"/>
              <a:gd name="T57" fmla="*/ 862 h 938"/>
              <a:gd name="T58" fmla="*/ 189 w 797"/>
              <a:gd name="T59" fmla="*/ 867 h 938"/>
              <a:gd name="T60" fmla="*/ 161 w 797"/>
              <a:gd name="T61" fmla="*/ 900 h 938"/>
              <a:gd name="T62" fmla="*/ 99 w 797"/>
              <a:gd name="T63" fmla="*/ 935 h 938"/>
              <a:gd name="T64" fmla="*/ 55 w 797"/>
              <a:gd name="T65" fmla="*/ 902 h 938"/>
              <a:gd name="T66" fmla="*/ 24 w 797"/>
              <a:gd name="T67" fmla="*/ 843 h 938"/>
              <a:gd name="T68" fmla="*/ 28 w 797"/>
              <a:gd name="T69" fmla="*/ 788 h 938"/>
              <a:gd name="T70" fmla="*/ 59 w 797"/>
              <a:gd name="T71" fmla="*/ 767 h 938"/>
              <a:gd name="T72" fmla="*/ 40 w 797"/>
              <a:gd name="T73" fmla="*/ 725 h 938"/>
              <a:gd name="T74" fmla="*/ 73 w 797"/>
              <a:gd name="T75" fmla="*/ 706 h 938"/>
              <a:gd name="T76" fmla="*/ 116 w 797"/>
              <a:gd name="T77" fmla="*/ 684 h 938"/>
              <a:gd name="T78" fmla="*/ 154 w 797"/>
              <a:gd name="T79" fmla="*/ 670 h 938"/>
              <a:gd name="T80" fmla="*/ 144 w 797"/>
              <a:gd name="T81" fmla="*/ 635 h 938"/>
              <a:gd name="T82" fmla="*/ 163 w 797"/>
              <a:gd name="T83" fmla="*/ 613 h 938"/>
              <a:gd name="T84" fmla="*/ 189 w 797"/>
              <a:gd name="T85" fmla="*/ 516 h 938"/>
              <a:gd name="T86" fmla="*/ 182 w 797"/>
              <a:gd name="T87" fmla="*/ 474 h 938"/>
              <a:gd name="T88" fmla="*/ 187 w 797"/>
              <a:gd name="T89" fmla="*/ 410 h 938"/>
              <a:gd name="T90" fmla="*/ 187 w 797"/>
              <a:gd name="T91" fmla="*/ 334 h 938"/>
              <a:gd name="T92" fmla="*/ 208 w 797"/>
              <a:gd name="T93" fmla="*/ 313 h 938"/>
              <a:gd name="T94" fmla="*/ 227 w 797"/>
              <a:gd name="T95" fmla="*/ 282 h 938"/>
              <a:gd name="T96" fmla="*/ 218 w 797"/>
              <a:gd name="T97" fmla="*/ 163 h 938"/>
              <a:gd name="T98" fmla="*/ 244 w 797"/>
              <a:gd name="T99" fmla="*/ 159 h 938"/>
              <a:gd name="T100" fmla="*/ 258 w 797"/>
              <a:gd name="T101" fmla="*/ 137 h 938"/>
              <a:gd name="T102" fmla="*/ 260 w 797"/>
              <a:gd name="T103" fmla="*/ 121 h 938"/>
              <a:gd name="T104" fmla="*/ 282 w 797"/>
              <a:gd name="T105" fmla="*/ 107 h 938"/>
              <a:gd name="T106" fmla="*/ 301 w 797"/>
              <a:gd name="T107" fmla="*/ 104 h 938"/>
              <a:gd name="T108" fmla="*/ 324 w 797"/>
              <a:gd name="T109" fmla="*/ 83 h 938"/>
              <a:gd name="T110" fmla="*/ 334 w 797"/>
              <a:gd name="T111" fmla="*/ 71 h 938"/>
              <a:gd name="T112" fmla="*/ 343 w 797"/>
              <a:gd name="T113" fmla="*/ 59 h 938"/>
              <a:gd name="T114" fmla="*/ 381 w 797"/>
              <a:gd name="T115" fmla="*/ 47 h 938"/>
              <a:gd name="T116" fmla="*/ 400 w 797"/>
              <a:gd name="T117" fmla="*/ 47 h 938"/>
              <a:gd name="T118" fmla="*/ 419 w 797"/>
              <a:gd name="T119" fmla="*/ 47 h 938"/>
              <a:gd name="T120" fmla="*/ 438 w 797"/>
              <a:gd name="T121" fmla="*/ 31 h 938"/>
              <a:gd name="T122" fmla="*/ 452 w 797"/>
              <a:gd name="T123" fmla="*/ 7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97" h="938">
                <a:moveTo>
                  <a:pt x="461" y="0"/>
                </a:moveTo>
                <a:lnTo>
                  <a:pt x="464" y="0"/>
                </a:lnTo>
                <a:lnTo>
                  <a:pt x="464" y="0"/>
                </a:lnTo>
                <a:lnTo>
                  <a:pt x="466" y="0"/>
                </a:lnTo>
                <a:lnTo>
                  <a:pt x="466" y="0"/>
                </a:lnTo>
                <a:lnTo>
                  <a:pt x="471" y="0"/>
                </a:lnTo>
                <a:lnTo>
                  <a:pt x="473" y="0"/>
                </a:lnTo>
                <a:lnTo>
                  <a:pt x="478" y="2"/>
                </a:lnTo>
                <a:lnTo>
                  <a:pt x="485" y="0"/>
                </a:lnTo>
                <a:lnTo>
                  <a:pt x="494" y="2"/>
                </a:lnTo>
                <a:lnTo>
                  <a:pt x="511" y="0"/>
                </a:lnTo>
                <a:lnTo>
                  <a:pt x="523" y="0"/>
                </a:lnTo>
                <a:lnTo>
                  <a:pt x="525" y="2"/>
                </a:lnTo>
                <a:lnTo>
                  <a:pt x="528" y="2"/>
                </a:lnTo>
                <a:lnTo>
                  <a:pt x="532" y="0"/>
                </a:lnTo>
                <a:lnTo>
                  <a:pt x="532" y="2"/>
                </a:lnTo>
                <a:lnTo>
                  <a:pt x="535" y="5"/>
                </a:lnTo>
                <a:lnTo>
                  <a:pt x="535" y="5"/>
                </a:lnTo>
                <a:lnTo>
                  <a:pt x="537" y="7"/>
                </a:lnTo>
                <a:lnTo>
                  <a:pt x="537" y="7"/>
                </a:lnTo>
                <a:lnTo>
                  <a:pt x="537" y="10"/>
                </a:lnTo>
                <a:lnTo>
                  <a:pt x="539" y="12"/>
                </a:lnTo>
                <a:lnTo>
                  <a:pt x="539" y="12"/>
                </a:lnTo>
                <a:lnTo>
                  <a:pt x="539" y="14"/>
                </a:lnTo>
                <a:lnTo>
                  <a:pt x="542" y="17"/>
                </a:lnTo>
                <a:lnTo>
                  <a:pt x="542" y="17"/>
                </a:lnTo>
                <a:lnTo>
                  <a:pt x="544" y="19"/>
                </a:lnTo>
                <a:lnTo>
                  <a:pt x="544" y="21"/>
                </a:lnTo>
                <a:lnTo>
                  <a:pt x="547" y="21"/>
                </a:lnTo>
                <a:lnTo>
                  <a:pt x="547" y="24"/>
                </a:lnTo>
                <a:lnTo>
                  <a:pt x="549" y="24"/>
                </a:lnTo>
                <a:lnTo>
                  <a:pt x="549" y="26"/>
                </a:lnTo>
                <a:lnTo>
                  <a:pt x="549" y="26"/>
                </a:lnTo>
                <a:lnTo>
                  <a:pt x="551" y="28"/>
                </a:lnTo>
                <a:lnTo>
                  <a:pt x="554" y="31"/>
                </a:lnTo>
                <a:lnTo>
                  <a:pt x="554" y="31"/>
                </a:lnTo>
                <a:lnTo>
                  <a:pt x="554" y="33"/>
                </a:lnTo>
                <a:lnTo>
                  <a:pt x="556" y="33"/>
                </a:lnTo>
                <a:lnTo>
                  <a:pt x="556" y="36"/>
                </a:lnTo>
                <a:lnTo>
                  <a:pt x="558" y="38"/>
                </a:lnTo>
                <a:lnTo>
                  <a:pt x="558" y="38"/>
                </a:lnTo>
                <a:lnTo>
                  <a:pt x="561" y="43"/>
                </a:lnTo>
                <a:lnTo>
                  <a:pt x="561" y="43"/>
                </a:lnTo>
                <a:lnTo>
                  <a:pt x="563" y="43"/>
                </a:lnTo>
                <a:lnTo>
                  <a:pt x="563" y="45"/>
                </a:lnTo>
                <a:lnTo>
                  <a:pt x="563" y="45"/>
                </a:lnTo>
                <a:lnTo>
                  <a:pt x="563" y="47"/>
                </a:lnTo>
                <a:lnTo>
                  <a:pt x="565" y="47"/>
                </a:lnTo>
                <a:lnTo>
                  <a:pt x="565" y="50"/>
                </a:lnTo>
                <a:lnTo>
                  <a:pt x="568" y="50"/>
                </a:lnTo>
                <a:lnTo>
                  <a:pt x="568" y="52"/>
                </a:lnTo>
                <a:lnTo>
                  <a:pt x="568" y="55"/>
                </a:lnTo>
                <a:lnTo>
                  <a:pt x="570" y="57"/>
                </a:lnTo>
                <a:lnTo>
                  <a:pt x="573" y="59"/>
                </a:lnTo>
                <a:lnTo>
                  <a:pt x="573" y="59"/>
                </a:lnTo>
                <a:lnTo>
                  <a:pt x="575" y="62"/>
                </a:lnTo>
                <a:lnTo>
                  <a:pt x="575" y="62"/>
                </a:lnTo>
                <a:lnTo>
                  <a:pt x="575" y="64"/>
                </a:lnTo>
                <a:lnTo>
                  <a:pt x="575" y="64"/>
                </a:lnTo>
                <a:lnTo>
                  <a:pt x="577" y="64"/>
                </a:lnTo>
                <a:lnTo>
                  <a:pt x="577" y="66"/>
                </a:lnTo>
                <a:lnTo>
                  <a:pt x="577" y="66"/>
                </a:lnTo>
                <a:lnTo>
                  <a:pt x="580" y="66"/>
                </a:lnTo>
                <a:lnTo>
                  <a:pt x="580" y="69"/>
                </a:lnTo>
                <a:lnTo>
                  <a:pt x="582" y="73"/>
                </a:lnTo>
                <a:lnTo>
                  <a:pt x="584" y="76"/>
                </a:lnTo>
                <a:lnTo>
                  <a:pt x="587" y="81"/>
                </a:lnTo>
                <a:lnTo>
                  <a:pt x="589" y="81"/>
                </a:lnTo>
                <a:lnTo>
                  <a:pt x="591" y="85"/>
                </a:lnTo>
                <a:lnTo>
                  <a:pt x="591" y="85"/>
                </a:lnTo>
                <a:lnTo>
                  <a:pt x="594" y="88"/>
                </a:lnTo>
                <a:lnTo>
                  <a:pt x="594" y="90"/>
                </a:lnTo>
                <a:lnTo>
                  <a:pt x="596" y="90"/>
                </a:lnTo>
                <a:lnTo>
                  <a:pt x="596" y="92"/>
                </a:lnTo>
                <a:lnTo>
                  <a:pt x="596" y="92"/>
                </a:lnTo>
                <a:lnTo>
                  <a:pt x="599" y="95"/>
                </a:lnTo>
                <a:lnTo>
                  <a:pt x="599" y="95"/>
                </a:lnTo>
                <a:lnTo>
                  <a:pt x="601" y="97"/>
                </a:lnTo>
                <a:lnTo>
                  <a:pt x="601" y="100"/>
                </a:lnTo>
                <a:lnTo>
                  <a:pt x="603" y="102"/>
                </a:lnTo>
                <a:lnTo>
                  <a:pt x="603" y="102"/>
                </a:lnTo>
                <a:lnTo>
                  <a:pt x="603" y="102"/>
                </a:lnTo>
                <a:lnTo>
                  <a:pt x="606" y="104"/>
                </a:lnTo>
                <a:lnTo>
                  <a:pt x="606" y="107"/>
                </a:lnTo>
                <a:lnTo>
                  <a:pt x="608" y="107"/>
                </a:lnTo>
                <a:lnTo>
                  <a:pt x="608" y="109"/>
                </a:lnTo>
                <a:lnTo>
                  <a:pt x="608" y="111"/>
                </a:lnTo>
                <a:lnTo>
                  <a:pt x="610" y="111"/>
                </a:lnTo>
                <a:lnTo>
                  <a:pt x="610" y="116"/>
                </a:lnTo>
                <a:lnTo>
                  <a:pt x="613" y="116"/>
                </a:lnTo>
                <a:lnTo>
                  <a:pt x="615" y="118"/>
                </a:lnTo>
                <a:lnTo>
                  <a:pt x="615" y="121"/>
                </a:lnTo>
                <a:lnTo>
                  <a:pt x="615" y="121"/>
                </a:lnTo>
                <a:lnTo>
                  <a:pt x="617" y="123"/>
                </a:lnTo>
                <a:lnTo>
                  <a:pt x="620" y="126"/>
                </a:lnTo>
                <a:lnTo>
                  <a:pt x="620" y="126"/>
                </a:lnTo>
                <a:lnTo>
                  <a:pt x="620" y="128"/>
                </a:lnTo>
                <a:lnTo>
                  <a:pt x="622" y="130"/>
                </a:lnTo>
                <a:lnTo>
                  <a:pt x="622" y="130"/>
                </a:lnTo>
                <a:lnTo>
                  <a:pt x="625" y="133"/>
                </a:lnTo>
                <a:lnTo>
                  <a:pt x="625" y="133"/>
                </a:lnTo>
                <a:lnTo>
                  <a:pt x="627" y="133"/>
                </a:lnTo>
                <a:lnTo>
                  <a:pt x="627" y="135"/>
                </a:lnTo>
                <a:lnTo>
                  <a:pt x="627" y="137"/>
                </a:lnTo>
                <a:lnTo>
                  <a:pt x="629" y="137"/>
                </a:lnTo>
                <a:lnTo>
                  <a:pt x="632" y="140"/>
                </a:lnTo>
                <a:lnTo>
                  <a:pt x="632" y="142"/>
                </a:lnTo>
                <a:lnTo>
                  <a:pt x="632" y="142"/>
                </a:lnTo>
                <a:lnTo>
                  <a:pt x="632" y="145"/>
                </a:lnTo>
                <a:lnTo>
                  <a:pt x="634" y="147"/>
                </a:lnTo>
                <a:lnTo>
                  <a:pt x="636" y="147"/>
                </a:lnTo>
                <a:lnTo>
                  <a:pt x="636" y="149"/>
                </a:lnTo>
                <a:lnTo>
                  <a:pt x="636" y="149"/>
                </a:lnTo>
                <a:lnTo>
                  <a:pt x="636" y="149"/>
                </a:lnTo>
                <a:lnTo>
                  <a:pt x="639" y="152"/>
                </a:lnTo>
                <a:lnTo>
                  <a:pt x="639" y="154"/>
                </a:lnTo>
                <a:lnTo>
                  <a:pt x="641" y="154"/>
                </a:lnTo>
                <a:lnTo>
                  <a:pt x="641" y="156"/>
                </a:lnTo>
                <a:lnTo>
                  <a:pt x="641" y="156"/>
                </a:lnTo>
                <a:lnTo>
                  <a:pt x="641" y="159"/>
                </a:lnTo>
                <a:lnTo>
                  <a:pt x="644" y="159"/>
                </a:lnTo>
                <a:lnTo>
                  <a:pt x="646" y="161"/>
                </a:lnTo>
                <a:lnTo>
                  <a:pt x="646" y="161"/>
                </a:lnTo>
                <a:lnTo>
                  <a:pt x="646" y="163"/>
                </a:lnTo>
                <a:lnTo>
                  <a:pt x="646" y="163"/>
                </a:lnTo>
                <a:lnTo>
                  <a:pt x="648" y="166"/>
                </a:lnTo>
                <a:lnTo>
                  <a:pt x="648" y="168"/>
                </a:lnTo>
                <a:lnTo>
                  <a:pt x="648" y="168"/>
                </a:lnTo>
                <a:lnTo>
                  <a:pt x="648" y="171"/>
                </a:lnTo>
                <a:lnTo>
                  <a:pt x="648" y="173"/>
                </a:lnTo>
                <a:lnTo>
                  <a:pt x="648" y="175"/>
                </a:lnTo>
                <a:lnTo>
                  <a:pt x="648" y="175"/>
                </a:lnTo>
                <a:lnTo>
                  <a:pt x="648" y="178"/>
                </a:lnTo>
                <a:lnTo>
                  <a:pt x="651" y="180"/>
                </a:lnTo>
                <a:lnTo>
                  <a:pt x="651" y="180"/>
                </a:lnTo>
                <a:lnTo>
                  <a:pt x="651" y="182"/>
                </a:lnTo>
                <a:lnTo>
                  <a:pt x="651" y="182"/>
                </a:lnTo>
                <a:lnTo>
                  <a:pt x="651" y="185"/>
                </a:lnTo>
                <a:lnTo>
                  <a:pt x="651" y="185"/>
                </a:lnTo>
                <a:lnTo>
                  <a:pt x="651" y="187"/>
                </a:lnTo>
                <a:lnTo>
                  <a:pt x="651" y="189"/>
                </a:lnTo>
                <a:lnTo>
                  <a:pt x="651" y="189"/>
                </a:lnTo>
                <a:lnTo>
                  <a:pt x="651" y="192"/>
                </a:lnTo>
                <a:lnTo>
                  <a:pt x="653" y="197"/>
                </a:lnTo>
                <a:lnTo>
                  <a:pt x="653" y="199"/>
                </a:lnTo>
                <a:lnTo>
                  <a:pt x="653" y="199"/>
                </a:lnTo>
                <a:lnTo>
                  <a:pt x="653" y="201"/>
                </a:lnTo>
                <a:lnTo>
                  <a:pt x="653" y="201"/>
                </a:lnTo>
                <a:lnTo>
                  <a:pt x="653" y="204"/>
                </a:lnTo>
                <a:lnTo>
                  <a:pt x="653" y="204"/>
                </a:lnTo>
                <a:lnTo>
                  <a:pt x="655" y="206"/>
                </a:lnTo>
                <a:lnTo>
                  <a:pt x="655" y="206"/>
                </a:lnTo>
                <a:lnTo>
                  <a:pt x="655" y="208"/>
                </a:lnTo>
                <a:lnTo>
                  <a:pt x="655" y="211"/>
                </a:lnTo>
                <a:lnTo>
                  <a:pt x="655" y="211"/>
                </a:lnTo>
                <a:lnTo>
                  <a:pt x="655" y="211"/>
                </a:lnTo>
                <a:lnTo>
                  <a:pt x="655" y="213"/>
                </a:lnTo>
                <a:lnTo>
                  <a:pt x="655" y="216"/>
                </a:lnTo>
                <a:lnTo>
                  <a:pt x="658" y="216"/>
                </a:lnTo>
                <a:lnTo>
                  <a:pt x="658" y="218"/>
                </a:lnTo>
                <a:lnTo>
                  <a:pt x="658" y="220"/>
                </a:lnTo>
                <a:lnTo>
                  <a:pt x="658" y="220"/>
                </a:lnTo>
                <a:lnTo>
                  <a:pt x="658" y="223"/>
                </a:lnTo>
                <a:lnTo>
                  <a:pt x="658" y="225"/>
                </a:lnTo>
                <a:lnTo>
                  <a:pt x="658" y="225"/>
                </a:lnTo>
                <a:lnTo>
                  <a:pt x="658" y="227"/>
                </a:lnTo>
                <a:lnTo>
                  <a:pt x="658" y="230"/>
                </a:lnTo>
                <a:lnTo>
                  <a:pt x="660" y="230"/>
                </a:lnTo>
                <a:lnTo>
                  <a:pt x="660" y="232"/>
                </a:lnTo>
                <a:lnTo>
                  <a:pt x="660" y="232"/>
                </a:lnTo>
                <a:lnTo>
                  <a:pt x="660" y="234"/>
                </a:lnTo>
                <a:lnTo>
                  <a:pt x="660" y="237"/>
                </a:lnTo>
                <a:lnTo>
                  <a:pt x="660" y="239"/>
                </a:lnTo>
                <a:lnTo>
                  <a:pt x="660" y="242"/>
                </a:lnTo>
                <a:lnTo>
                  <a:pt x="662" y="242"/>
                </a:lnTo>
                <a:lnTo>
                  <a:pt x="662" y="244"/>
                </a:lnTo>
                <a:lnTo>
                  <a:pt x="662" y="246"/>
                </a:lnTo>
                <a:lnTo>
                  <a:pt x="662" y="249"/>
                </a:lnTo>
                <a:lnTo>
                  <a:pt x="662" y="249"/>
                </a:lnTo>
                <a:lnTo>
                  <a:pt x="662" y="251"/>
                </a:lnTo>
                <a:lnTo>
                  <a:pt x="662" y="253"/>
                </a:lnTo>
                <a:lnTo>
                  <a:pt x="662" y="253"/>
                </a:lnTo>
                <a:lnTo>
                  <a:pt x="662" y="256"/>
                </a:lnTo>
                <a:lnTo>
                  <a:pt x="662" y="258"/>
                </a:lnTo>
                <a:lnTo>
                  <a:pt x="662" y="258"/>
                </a:lnTo>
                <a:lnTo>
                  <a:pt x="662" y="261"/>
                </a:lnTo>
                <a:lnTo>
                  <a:pt x="665" y="265"/>
                </a:lnTo>
                <a:lnTo>
                  <a:pt x="665" y="270"/>
                </a:lnTo>
                <a:lnTo>
                  <a:pt x="667" y="277"/>
                </a:lnTo>
                <a:lnTo>
                  <a:pt x="667" y="279"/>
                </a:lnTo>
                <a:lnTo>
                  <a:pt x="667" y="284"/>
                </a:lnTo>
                <a:lnTo>
                  <a:pt x="670" y="287"/>
                </a:lnTo>
                <a:lnTo>
                  <a:pt x="670" y="287"/>
                </a:lnTo>
                <a:lnTo>
                  <a:pt x="670" y="289"/>
                </a:lnTo>
                <a:lnTo>
                  <a:pt x="670" y="291"/>
                </a:lnTo>
                <a:lnTo>
                  <a:pt x="670" y="296"/>
                </a:lnTo>
                <a:lnTo>
                  <a:pt x="670" y="301"/>
                </a:lnTo>
                <a:lnTo>
                  <a:pt x="672" y="303"/>
                </a:lnTo>
                <a:lnTo>
                  <a:pt x="674" y="303"/>
                </a:lnTo>
                <a:lnTo>
                  <a:pt x="674" y="305"/>
                </a:lnTo>
                <a:lnTo>
                  <a:pt x="674" y="305"/>
                </a:lnTo>
                <a:lnTo>
                  <a:pt x="674" y="308"/>
                </a:lnTo>
                <a:lnTo>
                  <a:pt x="674" y="308"/>
                </a:lnTo>
                <a:lnTo>
                  <a:pt x="674" y="310"/>
                </a:lnTo>
                <a:lnTo>
                  <a:pt x="674" y="310"/>
                </a:lnTo>
                <a:lnTo>
                  <a:pt x="672" y="310"/>
                </a:lnTo>
                <a:lnTo>
                  <a:pt x="672" y="313"/>
                </a:lnTo>
                <a:lnTo>
                  <a:pt x="672" y="313"/>
                </a:lnTo>
                <a:lnTo>
                  <a:pt x="670" y="315"/>
                </a:lnTo>
                <a:lnTo>
                  <a:pt x="670" y="315"/>
                </a:lnTo>
                <a:lnTo>
                  <a:pt x="670" y="315"/>
                </a:lnTo>
                <a:lnTo>
                  <a:pt x="670" y="317"/>
                </a:lnTo>
                <a:lnTo>
                  <a:pt x="670" y="320"/>
                </a:lnTo>
                <a:lnTo>
                  <a:pt x="670" y="322"/>
                </a:lnTo>
                <a:lnTo>
                  <a:pt x="670" y="322"/>
                </a:lnTo>
                <a:lnTo>
                  <a:pt x="670" y="322"/>
                </a:lnTo>
                <a:lnTo>
                  <a:pt x="672" y="322"/>
                </a:lnTo>
                <a:lnTo>
                  <a:pt x="674" y="322"/>
                </a:lnTo>
                <a:lnTo>
                  <a:pt x="674" y="322"/>
                </a:lnTo>
                <a:lnTo>
                  <a:pt x="674" y="324"/>
                </a:lnTo>
                <a:lnTo>
                  <a:pt x="674" y="324"/>
                </a:lnTo>
                <a:lnTo>
                  <a:pt x="674" y="327"/>
                </a:lnTo>
                <a:lnTo>
                  <a:pt x="674" y="327"/>
                </a:lnTo>
                <a:lnTo>
                  <a:pt x="672" y="327"/>
                </a:lnTo>
                <a:lnTo>
                  <a:pt x="672" y="327"/>
                </a:lnTo>
                <a:lnTo>
                  <a:pt x="670" y="327"/>
                </a:lnTo>
                <a:lnTo>
                  <a:pt x="670" y="329"/>
                </a:lnTo>
                <a:lnTo>
                  <a:pt x="670" y="329"/>
                </a:lnTo>
                <a:lnTo>
                  <a:pt x="670" y="329"/>
                </a:lnTo>
                <a:lnTo>
                  <a:pt x="670" y="332"/>
                </a:lnTo>
                <a:lnTo>
                  <a:pt x="670" y="332"/>
                </a:lnTo>
                <a:lnTo>
                  <a:pt x="670" y="332"/>
                </a:lnTo>
                <a:lnTo>
                  <a:pt x="672" y="334"/>
                </a:lnTo>
                <a:lnTo>
                  <a:pt x="674" y="336"/>
                </a:lnTo>
                <a:lnTo>
                  <a:pt x="674" y="336"/>
                </a:lnTo>
                <a:lnTo>
                  <a:pt x="674" y="339"/>
                </a:lnTo>
                <a:lnTo>
                  <a:pt x="677" y="339"/>
                </a:lnTo>
                <a:lnTo>
                  <a:pt x="677" y="339"/>
                </a:lnTo>
                <a:lnTo>
                  <a:pt x="679" y="339"/>
                </a:lnTo>
                <a:lnTo>
                  <a:pt x="679" y="341"/>
                </a:lnTo>
                <a:lnTo>
                  <a:pt x="679" y="341"/>
                </a:lnTo>
                <a:lnTo>
                  <a:pt x="679" y="341"/>
                </a:lnTo>
                <a:lnTo>
                  <a:pt x="679" y="341"/>
                </a:lnTo>
                <a:lnTo>
                  <a:pt x="679" y="343"/>
                </a:lnTo>
                <a:lnTo>
                  <a:pt x="681" y="343"/>
                </a:lnTo>
                <a:lnTo>
                  <a:pt x="681" y="343"/>
                </a:lnTo>
                <a:lnTo>
                  <a:pt x="684" y="343"/>
                </a:lnTo>
                <a:lnTo>
                  <a:pt x="688" y="343"/>
                </a:lnTo>
                <a:lnTo>
                  <a:pt x="688" y="343"/>
                </a:lnTo>
                <a:lnTo>
                  <a:pt x="696" y="341"/>
                </a:lnTo>
                <a:lnTo>
                  <a:pt x="696" y="341"/>
                </a:lnTo>
                <a:lnTo>
                  <a:pt x="696" y="343"/>
                </a:lnTo>
                <a:lnTo>
                  <a:pt x="698" y="348"/>
                </a:lnTo>
                <a:lnTo>
                  <a:pt x="700" y="346"/>
                </a:lnTo>
                <a:lnTo>
                  <a:pt x="700" y="346"/>
                </a:lnTo>
                <a:lnTo>
                  <a:pt x="698" y="343"/>
                </a:lnTo>
                <a:lnTo>
                  <a:pt x="700" y="341"/>
                </a:lnTo>
                <a:lnTo>
                  <a:pt x="700" y="341"/>
                </a:lnTo>
                <a:lnTo>
                  <a:pt x="700" y="346"/>
                </a:lnTo>
                <a:lnTo>
                  <a:pt x="703" y="346"/>
                </a:lnTo>
                <a:lnTo>
                  <a:pt x="705" y="343"/>
                </a:lnTo>
                <a:lnTo>
                  <a:pt x="705" y="343"/>
                </a:lnTo>
                <a:lnTo>
                  <a:pt x="707" y="341"/>
                </a:lnTo>
                <a:lnTo>
                  <a:pt x="707" y="341"/>
                </a:lnTo>
                <a:lnTo>
                  <a:pt x="710" y="341"/>
                </a:lnTo>
                <a:lnTo>
                  <a:pt x="710" y="343"/>
                </a:lnTo>
                <a:lnTo>
                  <a:pt x="712" y="343"/>
                </a:lnTo>
                <a:lnTo>
                  <a:pt x="714" y="346"/>
                </a:lnTo>
                <a:lnTo>
                  <a:pt x="714" y="343"/>
                </a:lnTo>
                <a:lnTo>
                  <a:pt x="714" y="343"/>
                </a:lnTo>
                <a:lnTo>
                  <a:pt x="714" y="343"/>
                </a:lnTo>
                <a:lnTo>
                  <a:pt x="714" y="343"/>
                </a:lnTo>
                <a:lnTo>
                  <a:pt x="717" y="343"/>
                </a:lnTo>
                <a:lnTo>
                  <a:pt x="717" y="343"/>
                </a:lnTo>
                <a:lnTo>
                  <a:pt x="719" y="346"/>
                </a:lnTo>
                <a:lnTo>
                  <a:pt x="722" y="346"/>
                </a:lnTo>
                <a:lnTo>
                  <a:pt x="724" y="346"/>
                </a:lnTo>
                <a:lnTo>
                  <a:pt x="726" y="343"/>
                </a:lnTo>
                <a:lnTo>
                  <a:pt x="731" y="346"/>
                </a:lnTo>
                <a:lnTo>
                  <a:pt x="733" y="343"/>
                </a:lnTo>
                <a:lnTo>
                  <a:pt x="733" y="343"/>
                </a:lnTo>
                <a:lnTo>
                  <a:pt x="736" y="343"/>
                </a:lnTo>
                <a:lnTo>
                  <a:pt x="736" y="346"/>
                </a:lnTo>
                <a:lnTo>
                  <a:pt x="738" y="346"/>
                </a:lnTo>
                <a:lnTo>
                  <a:pt x="738" y="348"/>
                </a:lnTo>
                <a:lnTo>
                  <a:pt x="738" y="348"/>
                </a:lnTo>
                <a:lnTo>
                  <a:pt x="740" y="348"/>
                </a:lnTo>
                <a:lnTo>
                  <a:pt x="740" y="346"/>
                </a:lnTo>
                <a:lnTo>
                  <a:pt x="743" y="346"/>
                </a:lnTo>
                <a:lnTo>
                  <a:pt x="743" y="346"/>
                </a:lnTo>
                <a:lnTo>
                  <a:pt x="745" y="348"/>
                </a:lnTo>
                <a:lnTo>
                  <a:pt x="745" y="348"/>
                </a:lnTo>
                <a:lnTo>
                  <a:pt x="745" y="348"/>
                </a:lnTo>
                <a:lnTo>
                  <a:pt x="748" y="348"/>
                </a:lnTo>
                <a:lnTo>
                  <a:pt x="748" y="348"/>
                </a:lnTo>
                <a:lnTo>
                  <a:pt x="748" y="348"/>
                </a:lnTo>
                <a:lnTo>
                  <a:pt x="748" y="350"/>
                </a:lnTo>
                <a:lnTo>
                  <a:pt x="750" y="350"/>
                </a:lnTo>
                <a:lnTo>
                  <a:pt x="750" y="350"/>
                </a:lnTo>
                <a:lnTo>
                  <a:pt x="752" y="353"/>
                </a:lnTo>
                <a:lnTo>
                  <a:pt x="752" y="353"/>
                </a:lnTo>
                <a:lnTo>
                  <a:pt x="755" y="353"/>
                </a:lnTo>
                <a:lnTo>
                  <a:pt x="757" y="353"/>
                </a:lnTo>
                <a:lnTo>
                  <a:pt x="757" y="355"/>
                </a:lnTo>
                <a:lnTo>
                  <a:pt x="757" y="358"/>
                </a:lnTo>
                <a:lnTo>
                  <a:pt x="755" y="358"/>
                </a:lnTo>
                <a:lnTo>
                  <a:pt x="755" y="358"/>
                </a:lnTo>
                <a:lnTo>
                  <a:pt x="755" y="358"/>
                </a:lnTo>
                <a:lnTo>
                  <a:pt x="755" y="360"/>
                </a:lnTo>
                <a:lnTo>
                  <a:pt x="755" y="360"/>
                </a:lnTo>
                <a:lnTo>
                  <a:pt x="755" y="362"/>
                </a:lnTo>
                <a:lnTo>
                  <a:pt x="757" y="362"/>
                </a:lnTo>
                <a:lnTo>
                  <a:pt x="757" y="362"/>
                </a:lnTo>
                <a:lnTo>
                  <a:pt x="759" y="362"/>
                </a:lnTo>
                <a:lnTo>
                  <a:pt x="759" y="362"/>
                </a:lnTo>
                <a:lnTo>
                  <a:pt x="759" y="362"/>
                </a:lnTo>
                <a:lnTo>
                  <a:pt x="762" y="362"/>
                </a:lnTo>
                <a:lnTo>
                  <a:pt x="762" y="362"/>
                </a:lnTo>
                <a:lnTo>
                  <a:pt x="762" y="365"/>
                </a:lnTo>
                <a:lnTo>
                  <a:pt x="764" y="365"/>
                </a:lnTo>
                <a:lnTo>
                  <a:pt x="764" y="367"/>
                </a:lnTo>
                <a:lnTo>
                  <a:pt x="764" y="369"/>
                </a:lnTo>
                <a:lnTo>
                  <a:pt x="764" y="372"/>
                </a:lnTo>
                <a:lnTo>
                  <a:pt x="764" y="372"/>
                </a:lnTo>
                <a:lnTo>
                  <a:pt x="767" y="372"/>
                </a:lnTo>
                <a:lnTo>
                  <a:pt x="767" y="372"/>
                </a:lnTo>
                <a:lnTo>
                  <a:pt x="767" y="374"/>
                </a:lnTo>
                <a:lnTo>
                  <a:pt x="764" y="377"/>
                </a:lnTo>
                <a:lnTo>
                  <a:pt x="764" y="377"/>
                </a:lnTo>
                <a:lnTo>
                  <a:pt x="767" y="377"/>
                </a:lnTo>
                <a:lnTo>
                  <a:pt x="769" y="379"/>
                </a:lnTo>
                <a:lnTo>
                  <a:pt x="769" y="379"/>
                </a:lnTo>
                <a:lnTo>
                  <a:pt x="771" y="379"/>
                </a:lnTo>
                <a:lnTo>
                  <a:pt x="774" y="379"/>
                </a:lnTo>
                <a:lnTo>
                  <a:pt x="774" y="379"/>
                </a:lnTo>
                <a:lnTo>
                  <a:pt x="776" y="379"/>
                </a:lnTo>
                <a:lnTo>
                  <a:pt x="776" y="379"/>
                </a:lnTo>
                <a:lnTo>
                  <a:pt x="776" y="381"/>
                </a:lnTo>
                <a:lnTo>
                  <a:pt x="776" y="381"/>
                </a:lnTo>
                <a:lnTo>
                  <a:pt x="778" y="384"/>
                </a:lnTo>
                <a:lnTo>
                  <a:pt x="778" y="384"/>
                </a:lnTo>
                <a:lnTo>
                  <a:pt x="778" y="386"/>
                </a:lnTo>
                <a:lnTo>
                  <a:pt x="778" y="386"/>
                </a:lnTo>
                <a:lnTo>
                  <a:pt x="778" y="386"/>
                </a:lnTo>
                <a:lnTo>
                  <a:pt x="778" y="388"/>
                </a:lnTo>
                <a:lnTo>
                  <a:pt x="781" y="388"/>
                </a:lnTo>
                <a:lnTo>
                  <a:pt x="783" y="388"/>
                </a:lnTo>
                <a:lnTo>
                  <a:pt x="783" y="391"/>
                </a:lnTo>
                <a:lnTo>
                  <a:pt x="783" y="391"/>
                </a:lnTo>
                <a:lnTo>
                  <a:pt x="785" y="388"/>
                </a:lnTo>
                <a:lnTo>
                  <a:pt x="785" y="388"/>
                </a:lnTo>
                <a:lnTo>
                  <a:pt x="788" y="388"/>
                </a:lnTo>
                <a:lnTo>
                  <a:pt x="788" y="388"/>
                </a:lnTo>
                <a:lnTo>
                  <a:pt x="788" y="388"/>
                </a:lnTo>
                <a:lnTo>
                  <a:pt x="790" y="388"/>
                </a:lnTo>
                <a:lnTo>
                  <a:pt x="793" y="386"/>
                </a:lnTo>
                <a:lnTo>
                  <a:pt x="793" y="388"/>
                </a:lnTo>
                <a:lnTo>
                  <a:pt x="793" y="388"/>
                </a:lnTo>
                <a:lnTo>
                  <a:pt x="793" y="391"/>
                </a:lnTo>
                <a:lnTo>
                  <a:pt x="795" y="391"/>
                </a:lnTo>
                <a:lnTo>
                  <a:pt x="795" y="393"/>
                </a:lnTo>
                <a:lnTo>
                  <a:pt x="797" y="393"/>
                </a:lnTo>
                <a:lnTo>
                  <a:pt x="797" y="395"/>
                </a:lnTo>
                <a:lnTo>
                  <a:pt x="797" y="398"/>
                </a:lnTo>
                <a:lnTo>
                  <a:pt x="795" y="398"/>
                </a:lnTo>
                <a:lnTo>
                  <a:pt x="795" y="400"/>
                </a:lnTo>
                <a:lnTo>
                  <a:pt x="790" y="400"/>
                </a:lnTo>
                <a:lnTo>
                  <a:pt x="790" y="403"/>
                </a:lnTo>
                <a:lnTo>
                  <a:pt x="790" y="405"/>
                </a:lnTo>
                <a:lnTo>
                  <a:pt x="790" y="407"/>
                </a:lnTo>
                <a:lnTo>
                  <a:pt x="790" y="407"/>
                </a:lnTo>
                <a:lnTo>
                  <a:pt x="788" y="410"/>
                </a:lnTo>
                <a:lnTo>
                  <a:pt x="788" y="412"/>
                </a:lnTo>
                <a:lnTo>
                  <a:pt x="788" y="412"/>
                </a:lnTo>
                <a:lnTo>
                  <a:pt x="788" y="412"/>
                </a:lnTo>
                <a:lnTo>
                  <a:pt x="788" y="414"/>
                </a:lnTo>
                <a:lnTo>
                  <a:pt x="788" y="414"/>
                </a:lnTo>
                <a:lnTo>
                  <a:pt x="788" y="417"/>
                </a:lnTo>
                <a:lnTo>
                  <a:pt x="790" y="419"/>
                </a:lnTo>
                <a:lnTo>
                  <a:pt x="790" y="419"/>
                </a:lnTo>
                <a:lnTo>
                  <a:pt x="790" y="421"/>
                </a:lnTo>
                <a:lnTo>
                  <a:pt x="788" y="421"/>
                </a:lnTo>
                <a:lnTo>
                  <a:pt x="785" y="421"/>
                </a:lnTo>
                <a:lnTo>
                  <a:pt x="783" y="424"/>
                </a:lnTo>
                <a:lnTo>
                  <a:pt x="783" y="426"/>
                </a:lnTo>
                <a:lnTo>
                  <a:pt x="783" y="426"/>
                </a:lnTo>
                <a:lnTo>
                  <a:pt x="783" y="429"/>
                </a:lnTo>
                <a:lnTo>
                  <a:pt x="783" y="429"/>
                </a:lnTo>
                <a:lnTo>
                  <a:pt x="783" y="431"/>
                </a:lnTo>
                <a:lnTo>
                  <a:pt x="783" y="431"/>
                </a:lnTo>
                <a:lnTo>
                  <a:pt x="783" y="433"/>
                </a:lnTo>
                <a:lnTo>
                  <a:pt x="785" y="436"/>
                </a:lnTo>
                <a:lnTo>
                  <a:pt x="785" y="438"/>
                </a:lnTo>
                <a:lnTo>
                  <a:pt x="788" y="440"/>
                </a:lnTo>
                <a:lnTo>
                  <a:pt x="788" y="440"/>
                </a:lnTo>
                <a:lnTo>
                  <a:pt x="788" y="443"/>
                </a:lnTo>
                <a:lnTo>
                  <a:pt x="788" y="443"/>
                </a:lnTo>
                <a:lnTo>
                  <a:pt x="790" y="445"/>
                </a:lnTo>
                <a:lnTo>
                  <a:pt x="790" y="448"/>
                </a:lnTo>
                <a:lnTo>
                  <a:pt x="790" y="448"/>
                </a:lnTo>
                <a:lnTo>
                  <a:pt x="788" y="450"/>
                </a:lnTo>
                <a:lnTo>
                  <a:pt x="785" y="452"/>
                </a:lnTo>
                <a:lnTo>
                  <a:pt x="788" y="455"/>
                </a:lnTo>
                <a:lnTo>
                  <a:pt x="788" y="457"/>
                </a:lnTo>
                <a:lnTo>
                  <a:pt x="788" y="457"/>
                </a:lnTo>
                <a:lnTo>
                  <a:pt x="788" y="457"/>
                </a:lnTo>
                <a:lnTo>
                  <a:pt x="788" y="459"/>
                </a:lnTo>
                <a:lnTo>
                  <a:pt x="785" y="459"/>
                </a:lnTo>
                <a:lnTo>
                  <a:pt x="785" y="462"/>
                </a:lnTo>
                <a:lnTo>
                  <a:pt x="783" y="462"/>
                </a:lnTo>
                <a:lnTo>
                  <a:pt x="783" y="462"/>
                </a:lnTo>
                <a:lnTo>
                  <a:pt x="783" y="464"/>
                </a:lnTo>
                <a:lnTo>
                  <a:pt x="781" y="466"/>
                </a:lnTo>
                <a:lnTo>
                  <a:pt x="778" y="469"/>
                </a:lnTo>
                <a:lnTo>
                  <a:pt x="778" y="469"/>
                </a:lnTo>
                <a:lnTo>
                  <a:pt x="778" y="471"/>
                </a:lnTo>
                <a:lnTo>
                  <a:pt x="781" y="474"/>
                </a:lnTo>
                <a:lnTo>
                  <a:pt x="778" y="474"/>
                </a:lnTo>
                <a:lnTo>
                  <a:pt x="778" y="476"/>
                </a:lnTo>
                <a:lnTo>
                  <a:pt x="778" y="476"/>
                </a:lnTo>
                <a:lnTo>
                  <a:pt x="778" y="478"/>
                </a:lnTo>
                <a:lnTo>
                  <a:pt x="778" y="478"/>
                </a:lnTo>
                <a:lnTo>
                  <a:pt x="778" y="481"/>
                </a:lnTo>
                <a:lnTo>
                  <a:pt x="778" y="483"/>
                </a:lnTo>
                <a:lnTo>
                  <a:pt x="778" y="483"/>
                </a:lnTo>
                <a:lnTo>
                  <a:pt x="778" y="485"/>
                </a:lnTo>
                <a:lnTo>
                  <a:pt x="778" y="490"/>
                </a:lnTo>
                <a:lnTo>
                  <a:pt x="778" y="493"/>
                </a:lnTo>
                <a:lnTo>
                  <a:pt x="778" y="493"/>
                </a:lnTo>
                <a:lnTo>
                  <a:pt x="778" y="495"/>
                </a:lnTo>
                <a:lnTo>
                  <a:pt x="776" y="497"/>
                </a:lnTo>
                <a:lnTo>
                  <a:pt x="774" y="497"/>
                </a:lnTo>
                <a:lnTo>
                  <a:pt x="774" y="500"/>
                </a:lnTo>
                <a:lnTo>
                  <a:pt x="774" y="500"/>
                </a:lnTo>
                <a:lnTo>
                  <a:pt x="771" y="500"/>
                </a:lnTo>
                <a:lnTo>
                  <a:pt x="769" y="504"/>
                </a:lnTo>
                <a:lnTo>
                  <a:pt x="764" y="504"/>
                </a:lnTo>
                <a:lnTo>
                  <a:pt x="764" y="504"/>
                </a:lnTo>
                <a:lnTo>
                  <a:pt x="764" y="507"/>
                </a:lnTo>
                <a:lnTo>
                  <a:pt x="767" y="509"/>
                </a:lnTo>
                <a:lnTo>
                  <a:pt x="769" y="514"/>
                </a:lnTo>
                <a:lnTo>
                  <a:pt x="774" y="514"/>
                </a:lnTo>
                <a:lnTo>
                  <a:pt x="778" y="519"/>
                </a:lnTo>
                <a:lnTo>
                  <a:pt x="781" y="523"/>
                </a:lnTo>
                <a:lnTo>
                  <a:pt x="783" y="523"/>
                </a:lnTo>
                <a:lnTo>
                  <a:pt x="788" y="526"/>
                </a:lnTo>
                <a:lnTo>
                  <a:pt x="788" y="530"/>
                </a:lnTo>
                <a:lnTo>
                  <a:pt x="788" y="535"/>
                </a:lnTo>
                <a:lnTo>
                  <a:pt x="788" y="535"/>
                </a:lnTo>
                <a:lnTo>
                  <a:pt x="788" y="537"/>
                </a:lnTo>
                <a:lnTo>
                  <a:pt x="788" y="540"/>
                </a:lnTo>
                <a:lnTo>
                  <a:pt x="788" y="545"/>
                </a:lnTo>
                <a:lnTo>
                  <a:pt x="785" y="545"/>
                </a:lnTo>
                <a:lnTo>
                  <a:pt x="785" y="545"/>
                </a:lnTo>
                <a:lnTo>
                  <a:pt x="785" y="547"/>
                </a:lnTo>
                <a:lnTo>
                  <a:pt x="785" y="547"/>
                </a:lnTo>
                <a:lnTo>
                  <a:pt x="783" y="549"/>
                </a:lnTo>
                <a:lnTo>
                  <a:pt x="783" y="552"/>
                </a:lnTo>
                <a:lnTo>
                  <a:pt x="783" y="554"/>
                </a:lnTo>
                <a:lnTo>
                  <a:pt x="781" y="554"/>
                </a:lnTo>
                <a:lnTo>
                  <a:pt x="781" y="556"/>
                </a:lnTo>
                <a:lnTo>
                  <a:pt x="778" y="556"/>
                </a:lnTo>
                <a:lnTo>
                  <a:pt x="778" y="559"/>
                </a:lnTo>
                <a:lnTo>
                  <a:pt x="778" y="559"/>
                </a:lnTo>
                <a:lnTo>
                  <a:pt x="774" y="559"/>
                </a:lnTo>
                <a:lnTo>
                  <a:pt x="774" y="561"/>
                </a:lnTo>
                <a:lnTo>
                  <a:pt x="771" y="561"/>
                </a:lnTo>
                <a:lnTo>
                  <a:pt x="769" y="561"/>
                </a:lnTo>
                <a:lnTo>
                  <a:pt x="769" y="561"/>
                </a:lnTo>
                <a:lnTo>
                  <a:pt x="767" y="564"/>
                </a:lnTo>
                <a:lnTo>
                  <a:pt x="764" y="566"/>
                </a:lnTo>
                <a:lnTo>
                  <a:pt x="762" y="566"/>
                </a:lnTo>
                <a:lnTo>
                  <a:pt x="757" y="568"/>
                </a:lnTo>
                <a:lnTo>
                  <a:pt x="752" y="571"/>
                </a:lnTo>
                <a:lnTo>
                  <a:pt x="745" y="571"/>
                </a:lnTo>
                <a:lnTo>
                  <a:pt x="740" y="573"/>
                </a:lnTo>
                <a:lnTo>
                  <a:pt x="740" y="573"/>
                </a:lnTo>
                <a:lnTo>
                  <a:pt x="738" y="575"/>
                </a:lnTo>
                <a:lnTo>
                  <a:pt x="736" y="580"/>
                </a:lnTo>
                <a:lnTo>
                  <a:pt x="733" y="582"/>
                </a:lnTo>
                <a:lnTo>
                  <a:pt x="731" y="585"/>
                </a:lnTo>
                <a:lnTo>
                  <a:pt x="729" y="587"/>
                </a:lnTo>
                <a:lnTo>
                  <a:pt x="726" y="590"/>
                </a:lnTo>
                <a:lnTo>
                  <a:pt x="719" y="594"/>
                </a:lnTo>
                <a:lnTo>
                  <a:pt x="717" y="594"/>
                </a:lnTo>
                <a:lnTo>
                  <a:pt x="712" y="599"/>
                </a:lnTo>
                <a:lnTo>
                  <a:pt x="703" y="604"/>
                </a:lnTo>
                <a:lnTo>
                  <a:pt x="696" y="606"/>
                </a:lnTo>
                <a:lnTo>
                  <a:pt x="688" y="611"/>
                </a:lnTo>
                <a:lnTo>
                  <a:pt x="677" y="620"/>
                </a:lnTo>
                <a:lnTo>
                  <a:pt x="672" y="625"/>
                </a:lnTo>
                <a:lnTo>
                  <a:pt x="670" y="627"/>
                </a:lnTo>
                <a:lnTo>
                  <a:pt x="670" y="630"/>
                </a:lnTo>
                <a:lnTo>
                  <a:pt x="670" y="630"/>
                </a:lnTo>
                <a:lnTo>
                  <a:pt x="667" y="630"/>
                </a:lnTo>
                <a:lnTo>
                  <a:pt x="667" y="630"/>
                </a:lnTo>
                <a:lnTo>
                  <a:pt x="662" y="627"/>
                </a:lnTo>
                <a:lnTo>
                  <a:pt x="653" y="625"/>
                </a:lnTo>
                <a:lnTo>
                  <a:pt x="653" y="625"/>
                </a:lnTo>
                <a:lnTo>
                  <a:pt x="651" y="625"/>
                </a:lnTo>
                <a:lnTo>
                  <a:pt x="651" y="625"/>
                </a:lnTo>
                <a:lnTo>
                  <a:pt x="648" y="625"/>
                </a:lnTo>
                <a:lnTo>
                  <a:pt x="648" y="625"/>
                </a:lnTo>
                <a:lnTo>
                  <a:pt x="648" y="625"/>
                </a:lnTo>
                <a:lnTo>
                  <a:pt x="646" y="623"/>
                </a:lnTo>
                <a:lnTo>
                  <a:pt x="644" y="620"/>
                </a:lnTo>
                <a:lnTo>
                  <a:pt x="644" y="620"/>
                </a:lnTo>
                <a:lnTo>
                  <a:pt x="644" y="620"/>
                </a:lnTo>
                <a:lnTo>
                  <a:pt x="641" y="616"/>
                </a:lnTo>
                <a:lnTo>
                  <a:pt x="636" y="616"/>
                </a:lnTo>
                <a:lnTo>
                  <a:pt x="636" y="616"/>
                </a:lnTo>
                <a:lnTo>
                  <a:pt x="634" y="616"/>
                </a:lnTo>
                <a:lnTo>
                  <a:pt x="632" y="613"/>
                </a:lnTo>
                <a:lnTo>
                  <a:pt x="627" y="613"/>
                </a:lnTo>
                <a:lnTo>
                  <a:pt x="627" y="611"/>
                </a:lnTo>
                <a:lnTo>
                  <a:pt x="622" y="609"/>
                </a:lnTo>
                <a:lnTo>
                  <a:pt x="617" y="611"/>
                </a:lnTo>
                <a:lnTo>
                  <a:pt x="617" y="613"/>
                </a:lnTo>
                <a:lnTo>
                  <a:pt x="617" y="613"/>
                </a:lnTo>
                <a:lnTo>
                  <a:pt x="615" y="618"/>
                </a:lnTo>
                <a:lnTo>
                  <a:pt x="615" y="620"/>
                </a:lnTo>
                <a:lnTo>
                  <a:pt x="613" y="625"/>
                </a:lnTo>
                <a:lnTo>
                  <a:pt x="610" y="627"/>
                </a:lnTo>
                <a:lnTo>
                  <a:pt x="610" y="630"/>
                </a:lnTo>
                <a:lnTo>
                  <a:pt x="608" y="632"/>
                </a:lnTo>
                <a:lnTo>
                  <a:pt x="606" y="635"/>
                </a:lnTo>
                <a:lnTo>
                  <a:pt x="606" y="637"/>
                </a:lnTo>
                <a:lnTo>
                  <a:pt x="606" y="637"/>
                </a:lnTo>
                <a:lnTo>
                  <a:pt x="606" y="642"/>
                </a:lnTo>
                <a:lnTo>
                  <a:pt x="603" y="642"/>
                </a:lnTo>
                <a:lnTo>
                  <a:pt x="603" y="644"/>
                </a:lnTo>
                <a:lnTo>
                  <a:pt x="601" y="646"/>
                </a:lnTo>
                <a:lnTo>
                  <a:pt x="601" y="646"/>
                </a:lnTo>
                <a:lnTo>
                  <a:pt x="599" y="649"/>
                </a:lnTo>
                <a:lnTo>
                  <a:pt x="596" y="651"/>
                </a:lnTo>
                <a:lnTo>
                  <a:pt x="596" y="651"/>
                </a:lnTo>
                <a:lnTo>
                  <a:pt x="596" y="651"/>
                </a:lnTo>
                <a:lnTo>
                  <a:pt x="594" y="651"/>
                </a:lnTo>
                <a:lnTo>
                  <a:pt x="594" y="653"/>
                </a:lnTo>
                <a:lnTo>
                  <a:pt x="594" y="656"/>
                </a:lnTo>
                <a:lnTo>
                  <a:pt x="596" y="656"/>
                </a:lnTo>
                <a:lnTo>
                  <a:pt x="596" y="658"/>
                </a:lnTo>
                <a:lnTo>
                  <a:pt x="594" y="658"/>
                </a:lnTo>
                <a:lnTo>
                  <a:pt x="591" y="658"/>
                </a:lnTo>
                <a:lnTo>
                  <a:pt x="589" y="661"/>
                </a:lnTo>
                <a:lnTo>
                  <a:pt x="589" y="661"/>
                </a:lnTo>
                <a:lnTo>
                  <a:pt x="587" y="665"/>
                </a:lnTo>
                <a:lnTo>
                  <a:pt x="587" y="668"/>
                </a:lnTo>
                <a:lnTo>
                  <a:pt x="584" y="668"/>
                </a:lnTo>
                <a:lnTo>
                  <a:pt x="584" y="668"/>
                </a:lnTo>
                <a:lnTo>
                  <a:pt x="580" y="672"/>
                </a:lnTo>
                <a:lnTo>
                  <a:pt x="580" y="672"/>
                </a:lnTo>
                <a:lnTo>
                  <a:pt x="577" y="677"/>
                </a:lnTo>
                <a:lnTo>
                  <a:pt x="577" y="680"/>
                </a:lnTo>
                <a:lnTo>
                  <a:pt x="575" y="680"/>
                </a:lnTo>
                <a:lnTo>
                  <a:pt x="575" y="682"/>
                </a:lnTo>
                <a:lnTo>
                  <a:pt x="575" y="682"/>
                </a:lnTo>
                <a:lnTo>
                  <a:pt x="575" y="684"/>
                </a:lnTo>
                <a:lnTo>
                  <a:pt x="575" y="687"/>
                </a:lnTo>
                <a:lnTo>
                  <a:pt x="573" y="687"/>
                </a:lnTo>
                <a:lnTo>
                  <a:pt x="570" y="689"/>
                </a:lnTo>
                <a:lnTo>
                  <a:pt x="568" y="689"/>
                </a:lnTo>
                <a:lnTo>
                  <a:pt x="568" y="689"/>
                </a:lnTo>
                <a:lnTo>
                  <a:pt x="565" y="689"/>
                </a:lnTo>
                <a:lnTo>
                  <a:pt x="565" y="689"/>
                </a:lnTo>
                <a:lnTo>
                  <a:pt x="563" y="689"/>
                </a:lnTo>
                <a:lnTo>
                  <a:pt x="563" y="689"/>
                </a:lnTo>
                <a:lnTo>
                  <a:pt x="563" y="691"/>
                </a:lnTo>
                <a:lnTo>
                  <a:pt x="561" y="691"/>
                </a:lnTo>
                <a:lnTo>
                  <a:pt x="556" y="694"/>
                </a:lnTo>
                <a:lnTo>
                  <a:pt x="554" y="696"/>
                </a:lnTo>
                <a:lnTo>
                  <a:pt x="551" y="698"/>
                </a:lnTo>
                <a:lnTo>
                  <a:pt x="549" y="701"/>
                </a:lnTo>
                <a:lnTo>
                  <a:pt x="549" y="701"/>
                </a:lnTo>
                <a:lnTo>
                  <a:pt x="549" y="701"/>
                </a:lnTo>
                <a:lnTo>
                  <a:pt x="547" y="703"/>
                </a:lnTo>
                <a:lnTo>
                  <a:pt x="547" y="703"/>
                </a:lnTo>
                <a:lnTo>
                  <a:pt x="542" y="703"/>
                </a:lnTo>
                <a:lnTo>
                  <a:pt x="542" y="703"/>
                </a:lnTo>
                <a:lnTo>
                  <a:pt x="539" y="703"/>
                </a:lnTo>
                <a:lnTo>
                  <a:pt x="537" y="703"/>
                </a:lnTo>
                <a:lnTo>
                  <a:pt x="537" y="703"/>
                </a:lnTo>
                <a:lnTo>
                  <a:pt x="535" y="703"/>
                </a:lnTo>
                <a:lnTo>
                  <a:pt x="532" y="703"/>
                </a:lnTo>
                <a:lnTo>
                  <a:pt x="530" y="703"/>
                </a:lnTo>
                <a:lnTo>
                  <a:pt x="530" y="703"/>
                </a:lnTo>
                <a:lnTo>
                  <a:pt x="528" y="703"/>
                </a:lnTo>
                <a:lnTo>
                  <a:pt x="528" y="703"/>
                </a:lnTo>
                <a:lnTo>
                  <a:pt x="523" y="703"/>
                </a:lnTo>
                <a:lnTo>
                  <a:pt x="523" y="703"/>
                </a:lnTo>
                <a:lnTo>
                  <a:pt x="521" y="703"/>
                </a:lnTo>
                <a:lnTo>
                  <a:pt x="521" y="703"/>
                </a:lnTo>
                <a:lnTo>
                  <a:pt x="516" y="703"/>
                </a:lnTo>
                <a:lnTo>
                  <a:pt x="516" y="703"/>
                </a:lnTo>
                <a:lnTo>
                  <a:pt x="513" y="703"/>
                </a:lnTo>
                <a:lnTo>
                  <a:pt x="513" y="703"/>
                </a:lnTo>
                <a:lnTo>
                  <a:pt x="511" y="706"/>
                </a:lnTo>
                <a:lnTo>
                  <a:pt x="511" y="706"/>
                </a:lnTo>
                <a:lnTo>
                  <a:pt x="511" y="706"/>
                </a:lnTo>
                <a:lnTo>
                  <a:pt x="504" y="715"/>
                </a:lnTo>
                <a:lnTo>
                  <a:pt x="499" y="717"/>
                </a:lnTo>
                <a:lnTo>
                  <a:pt x="494" y="720"/>
                </a:lnTo>
                <a:lnTo>
                  <a:pt x="490" y="722"/>
                </a:lnTo>
                <a:lnTo>
                  <a:pt x="487" y="722"/>
                </a:lnTo>
                <a:lnTo>
                  <a:pt x="485" y="722"/>
                </a:lnTo>
                <a:lnTo>
                  <a:pt x="485" y="722"/>
                </a:lnTo>
                <a:lnTo>
                  <a:pt x="485" y="720"/>
                </a:lnTo>
                <a:lnTo>
                  <a:pt x="483" y="720"/>
                </a:lnTo>
                <a:lnTo>
                  <a:pt x="480" y="720"/>
                </a:lnTo>
                <a:lnTo>
                  <a:pt x="476" y="717"/>
                </a:lnTo>
                <a:lnTo>
                  <a:pt x="471" y="717"/>
                </a:lnTo>
                <a:lnTo>
                  <a:pt x="468" y="715"/>
                </a:lnTo>
                <a:lnTo>
                  <a:pt x="466" y="715"/>
                </a:lnTo>
                <a:lnTo>
                  <a:pt x="466" y="713"/>
                </a:lnTo>
                <a:lnTo>
                  <a:pt x="464" y="710"/>
                </a:lnTo>
                <a:lnTo>
                  <a:pt x="464" y="708"/>
                </a:lnTo>
                <a:lnTo>
                  <a:pt x="464" y="708"/>
                </a:lnTo>
                <a:lnTo>
                  <a:pt x="461" y="708"/>
                </a:lnTo>
                <a:lnTo>
                  <a:pt x="461" y="708"/>
                </a:lnTo>
                <a:lnTo>
                  <a:pt x="459" y="706"/>
                </a:lnTo>
                <a:lnTo>
                  <a:pt x="459" y="708"/>
                </a:lnTo>
                <a:lnTo>
                  <a:pt x="459" y="708"/>
                </a:lnTo>
                <a:lnTo>
                  <a:pt x="457" y="708"/>
                </a:lnTo>
                <a:lnTo>
                  <a:pt x="457" y="708"/>
                </a:lnTo>
                <a:lnTo>
                  <a:pt x="457" y="708"/>
                </a:lnTo>
                <a:lnTo>
                  <a:pt x="457" y="710"/>
                </a:lnTo>
                <a:lnTo>
                  <a:pt x="457" y="713"/>
                </a:lnTo>
                <a:lnTo>
                  <a:pt x="457" y="713"/>
                </a:lnTo>
                <a:lnTo>
                  <a:pt x="457" y="715"/>
                </a:lnTo>
                <a:lnTo>
                  <a:pt x="457" y="715"/>
                </a:lnTo>
                <a:lnTo>
                  <a:pt x="457" y="715"/>
                </a:lnTo>
                <a:lnTo>
                  <a:pt x="457" y="717"/>
                </a:lnTo>
                <a:lnTo>
                  <a:pt x="457" y="717"/>
                </a:lnTo>
                <a:lnTo>
                  <a:pt x="457" y="720"/>
                </a:lnTo>
                <a:lnTo>
                  <a:pt x="457" y="720"/>
                </a:lnTo>
                <a:lnTo>
                  <a:pt x="457" y="722"/>
                </a:lnTo>
                <a:lnTo>
                  <a:pt x="457" y="722"/>
                </a:lnTo>
                <a:lnTo>
                  <a:pt x="457" y="725"/>
                </a:lnTo>
                <a:lnTo>
                  <a:pt x="457" y="725"/>
                </a:lnTo>
                <a:lnTo>
                  <a:pt x="457" y="725"/>
                </a:lnTo>
                <a:lnTo>
                  <a:pt x="457" y="727"/>
                </a:lnTo>
                <a:lnTo>
                  <a:pt x="457" y="727"/>
                </a:lnTo>
                <a:lnTo>
                  <a:pt x="457" y="729"/>
                </a:lnTo>
                <a:lnTo>
                  <a:pt x="457" y="729"/>
                </a:lnTo>
                <a:lnTo>
                  <a:pt x="457" y="729"/>
                </a:lnTo>
                <a:lnTo>
                  <a:pt x="457" y="732"/>
                </a:lnTo>
                <a:lnTo>
                  <a:pt x="457" y="732"/>
                </a:lnTo>
                <a:lnTo>
                  <a:pt x="457" y="734"/>
                </a:lnTo>
                <a:lnTo>
                  <a:pt x="457" y="734"/>
                </a:lnTo>
                <a:lnTo>
                  <a:pt x="457" y="736"/>
                </a:lnTo>
                <a:lnTo>
                  <a:pt x="457" y="739"/>
                </a:lnTo>
                <a:lnTo>
                  <a:pt x="457" y="741"/>
                </a:lnTo>
                <a:lnTo>
                  <a:pt x="457" y="741"/>
                </a:lnTo>
                <a:lnTo>
                  <a:pt x="454" y="743"/>
                </a:lnTo>
                <a:lnTo>
                  <a:pt x="454" y="743"/>
                </a:lnTo>
                <a:lnTo>
                  <a:pt x="454" y="746"/>
                </a:lnTo>
                <a:lnTo>
                  <a:pt x="454" y="748"/>
                </a:lnTo>
                <a:lnTo>
                  <a:pt x="454" y="748"/>
                </a:lnTo>
                <a:lnTo>
                  <a:pt x="454" y="751"/>
                </a:lnTo>
                <a:lnTo>
                  <a:pt x="454" y="751"/>
                </a:lnTo>
                <a:lnTo>
                  <a:pt x="452" y="755"/>
                </a:lnTo>
                <a:lnTo>
                  <a:pt x="452" y="755"/>
                </a:lnTo>
                <a:lnTo>
                  <a:pt x="452" y="758"/>
                </a:lnTo>
                <a:lnTo>
                  <a:pt x="452" y="758"/>
                </a:lnTo>
                <a:lnTo>
                  <a:pt x="452" y="760"/>
                </a:lnTo>
                <a:lnTo>
                  <a:pt x="450" y="762"/>
                </a:lnTo>
                <a:lnTo>
                  <a:pt x="450" y="762"/>
                </a:lnTo>
                <a:lnTo>
                  <a:pt x="450" y="762"/>
                </a:lnTo>
                <a:lnTo>
                  <a:pt x="450" y="762"/>
                </a:lnTo>
                <a:lnTo>
                  <a:pt x="447" y="765"/>
                </a:lnTo>
                <a:lnTo>
                  <a:pt x="447" y="765"/>
                </a:lnTo>
                <a:lnTo>
                  <a:pt x="447" y="767"/>
                </a:lnTo>
                <a:lnTo>
                  <a:pt x="447" y="767"/>
                </a:lnTo>
                <a:lnTo>
                  <a:pt x="447" y="767"/>
                </a:lnTo>
                <a:lnTo>
                  <a:pt x="445" y="770"/>
                </a:lnTo>
                <a:lnTo>
                  <a:pt x="442" y="772"/>
                </a:lnTo>
                <a:lnTo>
                  <a:pt x="442" y="774"/>
                </a:lnTo>
                <a:lnTo>
                  <a:pt x="442" y="777"/>
                </a:lnTo>
                <a:lnTo>
                  <a:pt x="442" y="777"/>
                </a:lnTo>
                <a:lnTo>
                  <a:pt x="442" y="777"/>
                </a:lnTo>
                <a:lnTo>
                  <a:pt x="442" y="777"/>
                </a:lnTo>
                <a:lnTo>
                  <a:pt x="440" y="779"/>
                </a:lnTo>
                <a:lnTo>
                  <a:pt x="440" y="779"/>
                </a:lnTo>
                <a:lnTo>
                  <a:pt x="440" y="781"/>
                </a:lnTo>
                <a:lnTo>
                  <a:pt x="438" y="781"/>
                </a:lnTo>
                <a:lnTo>
                  <a:pt x="438" y="784"/>
                </a:lnTo>
                <a:lnTo>
                  <a:pt x="438" y="784"/>
                </a:lnTo>
                <a:lnTo>
                  <a:pt x="438" y="786"/>
                </a:lnTo>
                <a:lnTo>
                  <a:pt x="438" y="786"/>
                </a:lnTo>
                <a:lnTo>
                  <a:pt x="438" y="788"/>
                </a:lnTo>
                <a:lnTo>
                  <a:pt x="433" y="791"/>
                </a:lnTo>
                <a:lnTo>
                  <a:pt x="433" y="793"/>
                </a:lnTo>
                <a:lnTo>
                  <a:pt x="431" y="796"/>
                </a:lnTo>
                <a:lnTo>
                  <a:pt x="431" y="798"/>
                </a:lnTo>
                <a:lnTo>
                  <a:pt x="431" y="798"/>
                </a:lnTo>
                <a:lnTo>
                  <a:pt x="431" y="800"/>
                </a:lnTo>
                <a:lnTo>
                  <a:pt x="431" y="803"/>
                </a:lnTo>
                <a:lnTo>
                  <a:pt x="431" y="805"/>
                </a:lnTo>
                <a:lnTo>
                  <a:pt x="431" y="807"/>
                </a:lnTo>
                <a:lnTo>
                  <a:pt x="433" y="810"/>
                </a:lnTo>
                <a:lnTo>
                  <a:pt x="433" y="812"/>
                </a:lnTo>
                <a:lnTo>
                  <a:pt x="433" y="814"/>
                </a:lnTo>
                <a:lnTo>
                  <a:pt x="433" y="814"/>
                </a:lnTo>
                <a:lnTo>
                  <a:pt x="433" y="814"/>
                </a:lnTo>
                <a:lnTo>
                  <a:pt x="433" y="817"/>
                </a:lnTo>
                <a:lnTo>
                  <a:pt x="433" y="817"/>
                </a:lnTo>
                <a:lnTo>
                  <a:pt x="431" y="819"/>
                </a:lnTo>
                <a:lnTo>
                  <a:pt x="431" y="819"/>
                </a:lnTo>
                <a:lnTo>
                  <a:pt x="431" y="822"/>
                </a:lnTo>
                <a:lnTo>
                  <a:pt x="431" y="824"/>
                </a:lnTo>
                <a:lnTo>
                  <a:pt x="428" y="824"/>
                </a:lnTo>
                <a:lnTo>
                  <a:pt x="428" y="824"/>
                </a:lnTo>
                <a:lnTo>
                  <a:pt x="428" y="824"/>
                </a:lnTo>
                <a:lnTo>
                  <a:pt x="426" y="829"/>
                </a:lnTo>
                <a:lnTo>
                  <a:pt x="426" y="829"/>
                </a:lnTo>
                <a:lnTo>
                  <a:pt x="426" y="831"/>
                </a:lnTo>
                <a:lnTo>
                  <a:pt x="426" y="836"/>
                </a:lnTo>
                <a:lnTo>
                  <a:pt x="424" y="836"/>
                </a:lnTo>
                <a:lnTo>
                  <a:pt x="424" y="838"/>
                </a:lnTo>
                <a:lnTo>
                  <a:pt x="421" y="838"/>
                </a:lnTo>
                <a:lnTo>
                  <a:pt x="419" y="836"/>
                </a:lnTo>
                <a:lnTo>
                  <a:pt x="416" y="836"/>
                </a:lnTo>
                <a:lnTo>
                  <a:pt x="414" y="836"/>
                </a:lnTo>
                <a:lnTo>
                  <a:pt x="414" y="836"/>
                </a:lnTo>
                <a:lnTo>
                  <a:pt x="412" y="836"/>
                </a:lnTo>
                <a:lnTo>
                  <a:pt x="407" y="833"/>
                </a:lnTo>
                <a:lnTo>
                  <a:pt x="407" y="833"/>
                </a:lnTo>
                <a:lnTo>
                  <a:pt x="402" y="831"/>
                </a:lnTo>
                <a:lnTo>
                  <a:pt x="400" y="831"/>
                </a:lnTo>
                <a:lnTo>
                  <a:pt x="398" y="831"/>
                </a:lnTo>
                <a:lnTo>
                  <a:pt x="395" y="829"/>
                </a:lnTo>
                <a:lnTo>
                  <a:pt x="390" y="829"/>
                </a:lnTo>
                <a:lnTo>
                  <a:pt x="386" y="826"/>
                </a:lnTo>
                <a:lnTo>
                  <a:pt x="386" y="826"/>
                </a:lnTo>
                <a:lnTo>
                  <a:pt x="379" y="822"/>
                </a:lnTo>
                <a:lnTo>
                  <a:pt x="376" y="819"/>
                </a:lnTo>
                <a:lnTo>
                  <a:pt x="374" y="814"/>
                </a:lnTo>
                <a:lnTo>
                  <a:pt x="374" y="814"/>
                </a:lnTo>
                <a:lnTo>
                  <a:pt x="371" y="812"/>
                </a:lnTo>
                <a:lnTo>
                  <a:pt x="371" y="812"/>
                </a:lnTo>
                <a:lnTo>
                  <a:pt x="369" y="810"/>
                </a:lnTo>
                <a:lnTo>
                  <a:pt x="369" y="807"/>
                </a:lnTo>
                <a:lnTo>
                  <a:pt x="367" y="807"/>
                </a:lnTo>
                <a:lnTo>
                  <a:pt x="367" y="807"/>
                </a:lnTo>
                <a:lnTo>
                  <a:pt x="364" y="805"/>
                </a:lnTo>
                <a:lnTo>
                  <a:pt x="364" y="805"/>
                </a:lnTo>
                <a:lnTo>
                  <a:pt x="362" y="805"/>
                </a:lnTo>
                <a:lnTo>
                  <a:pt x="360" y="803"/>
                </a:lnTo>
                <a:lnTo>
                  <a:pt x="355" y="803"/>
                </a:lnTo>
                <a:lnTo>
                  <a:pt x="355" y="803"/>
                </a:lnTo>
                <a:lnTo>
                  <a:pt x="353" y="800"/>
                </a:lnTo>
                <a:lnTo>
                  <a:pt x="350" y="800"/>
                </a:lnTo>
                <a:lnTo>
                  <a:pt x="350" y="800"/>
                </a:lnTo>
                <a:lnTo>
                  <a:pt x="348" y="800"/>
                </a:lnTo>
                <a:lnTo>
                  <a:pt x="345" y="798"/>
                </a:lnTo>
                <a:lnTo>
                  <a:pt x="345" y="798"/>
                </a:lnTo>
                <a:lnTo>
                  <a:pt x="343" y="798"/>
                </a:lnTo>
                <a:lnTo>
                  <a:pt x="343" y="798"/>
                </a:lnTo>
                <a:lnTo>
                  <a:pt x="338" y="798"/>
                </a:lnTo>
                <a:lnTo>
                  <a:pt x="338" y="798"/>
                </a:lnTo>
                <a:lnTo>
                  <a:pt x="336" y="798"/>
                </a:lnTo>
                <a:lnTo>
                  <a:pt x="336" y="798"/>
                </a:lnTo>
                <a:lnTo>
                  <a:pt x="334" y="798"/>
                </a:lnTo>
                <a:lnTo>
                  <a:pt x="334" y="798"/>
                </a:lnTo>
                <a:lnTo>
                  <a:pt x="334" y="798"/>
                </a:lnTo>
                <a:lnTo>
                  <a:pt x="331" y="798"/>
                </a:lnTo>
                <a:lnTo>
                  <a:pt x="331" y="798"/>
                </a:lnTo>
                <a:lnTo>
                  <a:pt x="329" y="798"/>
                </a:lnTo>
                <a:lnTo>
                  <a:pt x="327" y="798"/>
                </a:lnTo>
                <a:lnTo>
                  <a:pt x="327" y="798"/>
                </a:lnTo>
                <a:lnTo>
                  <a:pt x="324" y="798"/>
                </a:lnTo>
                <a:lnTo>
                  <a:pt x="322" y="798"/>
                </a:lnTo>
                <a:lnTo>
                  <a:pt x="322" y="798"/>
                </a:lnTo>
                <a:lnTo>
                  <a:pt x="319" y="798"/>
                </a:lnTo>
                <a:lnTo>
                  <a:pt x="317" y="796"/>
                </a:lnTo>
                <a:lnTo>
                  <a:pt x="315" y="796"/>
                </a:lnTo>
                <a:lnTo>
                  <a:pt x="315" y="796"/>
                </a:lnTo>
                <a:lnTo>
                  <a:pt x="312" y="796"/>
                </a:lnTo>
                <a:lnTo>
                  <a:pt x="312" y="796"/>
                </a:lnTo>
                <a:lnTo>
                  <a:pt x="312" y="796"/>
                </a:lnTo>
                <a:lnTo>
                  <a:pt x="310" y="796"/>
                </a:lnTo>
                <a:lnTo>
                  <a:pt x="308" y="796"/>
                </a:lnTo>
                <a:lnTo>
                  <a:pt x="308" y="796"/>
                </a:lnTo>
                <a:lnTo>
                  <a:pt x="305" y="796"/>
                </a:lnTo>
                <a:lnTo>
                  <a:pt x="303" y="798"/>
                </a:lnTo>
                <a:lnTo>
                  <a:pt x="303" y="798"/>
                </a:lnTo>
                <a:lnTo>
                  <a:pt x="301" y="798"/>
                </a:lnTo>
                <a:lnTo>
                  <a:pt x="301" y="800"/>
                </a:lnTo>
                <a:lnTo>
                  <a:pt x="301" y="800"/>
                </a:lnTo>
                <a:lnTo>
                  <a:pt x="301" y="803"/>
                </a:lnTo>
                <a:lnTo>
                  <a:pt x="298" y="803"/>
                </a:lnTo>
                <a:lnTo>
                  <a:pt x="298" y="803"/>
                </a:lnTo>
                <a:lnTo>
                  <a:pt x="298" y="805"/>
                </a:lnTo>
                <a:lnTo>
                  <a:pt x="298" y="805"/>
                </a:lnTo>
                <a:lnTo>
                  <a:pt x="296" y="805"/>
                </a:lnTo>
                <a:lnTo>
                  <a:pt x="296" y="807"/>
                </a:lnTo>
                <a:lnTo>
                  <a:pt x="296" y="807"/>
                </a:lnTo>
                <a:lnTo>
                  <a:pt x="296" y="807"/>
                </a:lnTo>
                <a:lnTo>
                  <a:pt x="296" y="810"/>
                </a:lnTo>
                <a:lnTo>
                  <a:pt x="293" y="810"/>
                </a:lnTo>
                <a:lnTo>
                  <a:pt x="293" y="812"/>
                </a:lnTo>
                <a:lnTo>
                  <a:pt x="293" y="812"/>
                </a:lnTo>
                <a:lnTo>
                  <a:pt x="293" y="814"/>
                </a:lnTo>
                <a:lnTo>
                  <a:pt x="291" y="814"/>
                </a:lnTo>
                <a:lnTo>
                  <a:pt x="291" y="817"/>
                </a:lnTo>
                <a:lnTo>
                  <a:pt x="291" y="817"/>
                </a:lnTo>
                <a:lnTo>
                  <a:pt x="291" y="819"/>
                </a:lnTo>
                <a:lnTo>
                  <a:pt x="289" y="819"/>
                </a:lnTo>
                <a:lnTo>
                  <a:pt x="289" y="819"/>
                </a:lnTo>
                <a:lnTo>
                  <a:pt x="289" y="822"/>
                </a:lnTo>
                <a:lnTo>
                  <a:pt x="289" y="822"/>
                </a:lnTo>
                <a:lnTo>
                  <a:pt x="286" y="824"/>
                </a:lnTo>
                <a:lnTo>
                  <a:pt x="286" y="824"/>
                </a:lnTo>
                <a:lnTo>
                  <a:pt x="286" y="826"/>
                </a:lnTo>
                <a:lnTo>
                  <a:pt x="286" y="826"/>
                </a:lnTo>
                <a:lnTo>
                  <a:pt x="286" y="826"/>
                </a:lnTo>
                <a:lnTo>
                  <a:pt x="286" y="829"/>
                </a:lnTo>
                <a:lnTo>
                  <a:pt x="284" y="829"/>
                </a:lnTo>
                <a:lnTo>
                  <a:pt x="284" y="829"/>
                </a:lnTo>
                <a:lnTo>
                  <a:pt x="284" y="831"/>
                </a:lnTo>
                <a:lnTo>
                  <a:pt x="284" y="831"/>
                </a:lnTo>
                <a:lnTo>
                  <a:pt x="282" y="831"/>
                </a:lnTo>
                <a:lnTo>
                  <a:pt x="279" y="831"/>
                </a:lnTo>
                <a:lnTo>
                  <a:pt x="279" y="831"/>
                </a:lnTo>
                <a:lnTo>
                  <a:pt x="277" y="829"/>
                </a:lnTo>
                <a:lnTo>
                  <a:pt x="275" y="829"/>
                </a:lnTo>
                <a:lnTo>
                  <a:pt x="275" y="829"/>
                </a:lnTo>
                <a:lnTo>
                  <a:pt x="272" y="829"/>
                </a:lnTo>
                <a:lnTo>
                  <a:pt x="272" y="829"/>
                </a:lnTo>
                <a:lnTo>
                  <a:pt x="272" y="826"/>
                </a:lnTo>
                <a:lnTo>
                  <a:pt x="272" y="824"/>
                </a:lnTo>
                <a:lnTo>
                  <a:pt x="270" y="824"/>
                </a:lnTo>
                <a:lnTo>
                  <a:pt x="270" y="824"/>
                </a:lnTo>
                <a:lnTo>
                  <a:pt x="265" y="826"/>
                </a:lnTo>
                <a:lnTo>
                  <a:pt x="260" y="829"/>
                </a:lnTo>
                <a:lnTo>
                  <a:pt x="260" y="829"/>
                </a:lnTo>
                <a:lnTo>
                  <a:pt x="260" y="829"/>
                </a:lnTo>
                <a:lnTo>
                  <a:pt x="260" y="831"/>
                </a:lnTo>
                <a:lnTo>
                  <a:pt x="260" y="833"/>
                </a:lnTo>
                <a:lnTo>
                  <a:pt x="260" y="836"/>
                </a:lnTo>
                <a:lnTo>
                  <a:pt x="260" y="836"/>
                </a:lnTo>
                <a:lnTo>
                  <a:pt x="260" y="838"/>
                </a:lnTo>
                <a:lnTo>
                  <a:pt x="260" y="841"/>
                </a:lnTo>
                <a:lnTo>
                  <a:pt x="260" y="843"/>
                </a:lnTo>
                <a:lnTo>
                  <a:pt x="260" y="845"/>
                </a:lnTo>
                <a:lnTo>
                  <a:pt x="260" y="845"/>
                </a:lnTo>
                <a:lnTo>
                  <a:pt x="260" y="848"/>
                </a:lnTo>
                <a:lnTo>
                  <a:pt x="260" y="848"/>
                </a:lnTo>
                <a:lnTo>
                  <a:pt x="258" y="848"/>
                </a:lnTo>
                <a:lnTo>
                  <a:pt x="256" y="850"/>
                </a:lnTo>
                <a:lnTo>
                  <a:pt x="256" y="850"/>
                </a:lnTo>
                <a:lnTo>
                  <a:pt x="256" y="850"/>
                </a:lnTo>
                <a:lnTo>
                  <a:pt x="253" y="852"/>
                </a:lnTo>
                <a:lnTo>
                  <a:pt x="253" y="852"/>
                </a:lnTo>
                <a:lnTo>
                  <a:pt x="251" y="852"/>
                </a:lnTo>
                <a:lnTo>
                  <a:pt x="251" y="852"/>
                </a:lnTo>
                <a:lnTo>
                  <a:pt x="248" y="855"/>
                </a:lnTo>
                <a:lnTo>
                  <a:pt x="248" y="855"/>
                </a:lnTo>
                <a:lnTo>
                  <a:pt x="246" y="855"/>
                </a:lnTo>
                <a:lnTo>
                  <a:pt x="244" y="857"/>
                </a:lnTo>
                <a:lnTo>
                  <a:pt x="244" y="857"/>
                </a:lnTo>
                <a:lnTo>
                  <a:pt x="244" y="857"/>
                </a:lnTo>
                <a:lnTo>
                  <a:pt x="241" y="857"/>
                </a:lnTo>
                <a:lnTo>
                  <a:pt x="239" y="857"/>
                </a:lnTo>
                <a:lnTo>
                  <a:pt x="239" y="859"/>
                </a:lnTo>
                <a:lnTo>
                  <a:pt x="239" y="859"/>
                </a:lnTo>
                <a:lnTo>
                  <a:pt x="237" y="859"/>
                </a:lnTo>
                <a:lnTo>
                  <a:pt x="237" y="859"/>
                </a:lnTo>
                <a:lnTo>
                  <a:pt x="234" y="859"/>
                </a:lnTo>
                <a:lnTo>
                  <a:pt x="234" y="862"/>
                </a:lnTo>
                <a:lnTo>
                  <a:pt x="234" y="862"/>
                </a:lnTo>
                <a:lnTo>
                  <a:pt x="232" y="862"/>
                </a:lnTo>
                <a:lnTo>
                  <a:pt x="232" y="862"/>
                </a:lnTo>
                <a:lnTo>
                  <a:pt x="230" y="862"/>
                </a:lnTo>
                <a:lnTo>
                  <a:pt x="227" y="862"/>
                </a:lnTo>
                <a:lnTo>
                  <a:pt x="227" y="862"/>
                </a:lnTo>
                <a:lnTo>
                  <a:pt x="225" y="862"/>
                </a:lnTo>
                <a:lnTo>
                  <a:pt x="225" y="862"/>
                </a:lnTo>
                <a:lnTo>
                  <a:pt x="222" y="862"/>
                </a:lnTo>
                <a:lnTo>
                  <a:pt x="220" y="862"/>
                </a:lnTo>
                <a:lnTo>
                  <a:pt x="218" y="862"/>
                </a:lnTo>
                <a:lnTo>
                  <a:pt x="218" y="862"/>
                </a:lnTo>
                <a:lnTo>
                  <a:pt x="215" y="862"/>
                </a:lnTo>
                <a:lnTo>
                  <a:pt x="213" y="862"/>
                </a:lnTo>
                <a:lnTo>
                  <a:pt x="213" y="862"/>
                </a:lnTo>
                <a:lnTo>
                  <a:pt x="213" y="862"/>
                </a:lnTo>
                <a:lnTo>
                  <a:pt x="208" y="862"/>
                </a:lnTo>
                <a:lnTo>
                  <a:pt x="208" y="862"/>
                </a:lnTo>
                <a:lnTo>
                  <a:pt x="206" y="862"/>
                </a:lnTo>
                <a:lnTo>
                  <a:pt x="204" y="862"/>
                </a:lnTo>
                <a:lnTo>
                  <a:pt x="201" y="862"/>
                </a:lnTo>
                <a:lnTo>
                  <a:pt x="201" y="862"/>
                </a:lnTo>
                <a:lnTo>
                  <a:pt x="199" y="862"/>
                </a:lnTo>
                <a:lnTo>
                  <a:pt x="196" y="862"/>
                </a:lnTo>
                <a:lnTo>
                  <a:pt x="196" y="864"/>
                </a:lnTo>
                <a:lnTo>
                  <a:pt x="194" y="864"/>
                </a:lnTo>
                <a:lnTo>
                  <a:pt x="192" y="864"/>
                </a:lnTo>
                <a:lnTo>
                  <a:pt x="192" y="867"/>
                </a:lnTo>
                <a:lnTo>
                  <a:pt x="192" y="867"/>
                </a:lnTo>
                <a:lnTo>
                  <a:pt x="189" y="867"/>
                </a:lnTo>
                <a:lnTo>
                  <a:pt x="189" y="869"/>
                </a:lnTo>
                <a:lnTo>
                  <a:pt x="187" y="871"/>
                </a:lnTo>
                <a:lnTo>
                  <a:pt x="187" y="871"/>
                </a:lnTo>
                <a:lnTo>
                  <a:pt x="187" y="874"/>
                </a:lnTo>
                <a:lnTo>
                  <a:pt x="185" y="876"/>
                </a:lnTo>
                <a:lnTo>
                  <a:pt x="185" y="876"/>
                </a:lnTo>
                <a:lnTo>
                  <a:pt x="185" y="876"/>
                </a:lnTo>
                <a:lnTo>
                  <a:pt x="185" y="878"/>
                </a:lnTo>
                <a:lnTo>
                  <a:pt x="185" y="881"/>
                </a:lnTo>
                <a:lnTo>
                  <a:pt x="182" y="881"/>
                </a:lnTo>
                <a:lnTo>
                  <a:pt x="182" y="883"/>
                </a:lnTo>
                <a:lnTo>
                  <a:pt x="182" y="883"/>
                </a:lnTo>
                <a:lnTo>
                  <a:pt x="182" y="886"/>
                </a:lnTo>
                <a:lnTo>
                  <a:pt x="182" y="888"/>
                </a:lnTo>
                <a:lnTo>
                  <a:pt x="180" y="888"/>
                </a:lnTo>
                <a:lnTo>
                  <a:pt x="180" y="888"/>
                </a:lnTo>
                <a:lnTo>
                  <a:pt x="178" y="888"/>
                </a:lnTo>
                <a:lnTo>
                  <a:pt x="178" y="888"/>
                </a:lnTo>
                <a:lnTo>
                  <a:pt x="175" y="890"/>
                </a:lnTo>
                <a:lnTo>
                  <a:pt x="175" y="890"/>
                </a:lnTo>
                <a:lnTo>
                  <a:pt x="175" y="890"/>
                </a:lnTo>
                <a:lnTo>
                  <a:pt x="175" y="890"/>
                </a:lnTo>
                <a:lnTo>
                  <a:pt x="173" y="890"/>
                </a:lnTo>
                <a:lnTo>
                  <a:pt x="170" y="893"/>
                </a:lnTo>
                <a:lnTo>
                  <a:pt x="168" y="893"/>
                </a:lnTo>
                <a:lnTo>
                  <a:pt x="166" y="893"/>
                </a:lnTo>
                <a:lnTo>
                  <a:pt x="166" y="895"/>
                </a:lnTo>
                <a:lnTo>
                  <a:pt x="163" y="897"/>
                </a:lnTo>
                <a:lnTo>
                  <a:pt x="161" y="897"/>
                </a:lnTo>
                <a:lnTo>
                  <a:pt x="161" y="900"/>
                </a:lnTo>
                <a:lnTo>
                  <a:pt x="161" y="900"/>
                </a:lnTo>
                <a:lnTo>
                  <a:pt x="151" y="907"/>
                </a:lnTo>
                <a:lnTo>
                  <a:pt x="144" y="914"/>
                </a:lnTo>
                <a:lnTo>
                  <a:pt x="144" y="916"/>
                </a:lnTo>
                <a:lnTo>
                  <a:pt x="144" y="919"/>
                </a:lnTo>
                <a:lnTo>
                  <a:pt x="142" y="921"/>
                </a:lnTo>
                <a:lnTo>
                  <a:pt x="144" y="923"/>
                </a:lnTo>
                <a:lnTo>
                  <a:pt x="144" y="926"/>
                </a:lnTo>
                <a:lnTo>
                  <a:pt x="144" y="928"/>
                </a:lnTo>
                <a:lnTo>
                  <a:pt x="142" y="928"/>
                </a:lnTo>
                <a:lnTo>
                  <a:pt x="140" y="930"/>
                </a:lnTo>
                <a:lnTo>
                  <a:pt x="137" y="930"/>
                </a:lnTo>
                <a:lnTo>
                  <a:pt x="135" y="930"/>
                </a:lnTo>
                <a:lnTo>
                  <a:pt x="128" y="930"/>
                </a:lnTo>
                <a:lnTo>
                  <a:pt x="121" y="928"/>
                </a:lnTo>
                <a:lnTo>
                  <a:pt x="121" y="930"/>
                </a:lnTo>
                <a:lnTo>
                  <a:pt x="121" y="933"/>
                </a:lnTo>
                <a:lnTo>
                  <a:pt x="118" y="935"/>
                </a:lnTo>
                <a:lnTo>
                  <a:pt x="118" y="935"/>
                </a:lnTo>
                <a:lnTo>
                  <a:pt x="118" y="935"/>
                </a:lnTo>
                <a:lnTo>
                  <a:pt x="118" y="938"/>
                </a:lnTo>
                <a:lnTo>
                  <a:pt x="111" y="935"/>
                </a:lnTo>
                <a:lnTo>
                  <a:pt x="111" y="935"/>
                </a:lnTo>
                <a:lnTo>
                  <a:pt x="107" y="935"/>
                </a:lnTo>
                <a:lnTo>
                  <a:pt x="107" y="935"/>
                </a:lnTo>
                <a:lnTo>
                  <a:pt x="102" y="935"/>
                </a:lnTo>
                <a:lnTo>
                  <a:pt x="102" y="935"/>
                </a:lnTo>
                <a:lnTo>
                  <a:pt x="102" y="935"/>
                </a:lnTo>
                <a:lnTo>
                  <a:pt x="99" y="935"/>
                </a:lnTo>
                <a:lnTo>
                  <a:pt x="99" y="935"/>
                </a:lnTo>
                <a:lnTo>
                  <a:pt x="97" y="935"/>
                </a:lnTo>
                <a:lnTo>
                  <a:pt x="97" y="935"/>
                </a:lnTo>
                <a:lnTo>
                  <a:pt x="95" y="935"/>
                </a:lnTo>
                <a:lnTo>
                  <a:pt x="92" y="933"/>
                </a:lnTo>
                <a:lnTo>
                  <a:pt x="90" y="933"/>
                </a:lnTo>
                <a:lnTo>
                  <a:pt x="88" y="933"/>
                </a:lnTo>
                <a:lnTo>
                  <a:pt x="88" y="933"/>
                </a:lnTo>
                <a:lnTo>
                  <a:pt x="85" y="930"/>
                </a:lnTo>
                <a:lnTo>
                  <a:pt x="85" y="930"/>
                </a:lnTo>
                <a:lnTo>
                  <a:pt x="83" y="930"/>
                </a:lnTo>
                <a:lnTo>
                  <a:pt x="83" y="930"/>
                </a:lnTo>
                <a:lnTo>
                  <a:pt x="81" y="930"/>
                </a:lnTo>
                <a:lnTo>
                  <a:pt x="81" y="930"/>
                </a:lnTo>
                <a:lnTo>
                  <a:pt x="78" y="930"/>
                </a:lnTo>
                <a:lnTo>
                  <a:pt x="78" y="930"/>
                </a:lnTo>
                <a:lnTo>
                  <a:pt x="76" y="930"/>
                </a:lnTo>
                <a:lnTo>
                  <a:pt x="76" y="930"/>
                </a:lnTo>
                <a:lnTo>
                  <a:pt x="76" y="928"/>
                </a:lnTo>
                <a:lnTo>
                  <a:pt x="73" y="928"/>
                </a:lnTo>
                <a:lnTo>
                  <a:pt x="73" y="928"/>
                </a:lnTo>
                <a:lnTo>
                  <a:pt x="71" y="926"/>
                </a:lnTo>
                <a:lnTo>
                  <a:pt x="71" y="923"/>
                </a:lnTo>
                <a:lnTo>
                  <a:pt x="69" y="921"/>
                </a:lnTo>
                <a:lnTo>
                  <a:pt x="69" y="921"/>
                </a:lnTo>
                <a:lnTo>
                  <a:pt x="66" y="919"/>
                </a:lnTo>
                <a:lnTo>
                  <a:pt x="64" y="916"/>
                </a:lnTo>
                <a:lnTo>
                  <a:pt x="62" y="914"/>
                </a:lnTo>
                <a:lnTo>
                  <a:pt x="57" y="909"/>
                </a:lnTo>
                <a:lnTo>
                  <a:pt x="57" y="907"/>
                </a:lnTo>
                <a:lnTo>
                  <a:pt x="55" y="902"/>
                </a:lnTo>
                <a:lnTo>
                  <a:pt x="52" y="902"/>
                </a:lnTo>
                <a:lnTo>
                  <a:pt x="47" y="900"/>
                </a:lnTo>
                <a:lnTo>
                  <a:pt x="45" y="900"/>
                </a:lnTo>
                <a:lnTo>
                  <a:pt x="45" y="900"/>
                </a:lnTo>
                <a:lnTo>
                  <a:pt x="43" y="900"/>
                </a:lnTo>
                <a:lnTo>
                  <a:pt x="40" y="897"/>
                </a:lnTo>
                <a:lnTo>
                  <a:pt x="38" y="897"/>
                </a:lnTo>
                <a:lnTo>
                  <a:pt x="36" y="895"/>
                </a:lnTo>
                <a:lnTo>
                  <a:pt x="33" y="893"/>
                </a:lnTo>
                <a:lnTo>
                  <a:pt x="33" y="893"/>
                </a:lnTo>
                <a:lnTo>
                  <a:pt x="31" y="893"/>
                </a:lnTo>
                <a:lnTo>
                  <a:pt x="17" y="890"/>
                </a:lnTo>
                <a:lnTo>
                  <a:pt x="14" y="886"/>
                </a:lnTo>
                <a:lnTo>
                  <a:pt x="12" y="881"/>
                </a:lnTo>
                <a:lnTo>
                  <a:pt x="7" y="874"/>
                </a:lnTo>
                <a:lnTo>
                  <a:pt x="7" y="871"/>
                </a:lnTo>
                <a:lnTo>
                  <a:pt x="5" y="869"/>
                </a:lnTo>
                <a:lnTo>
                  <a:pt x="2" y="867"/>
                </a:lnTo>
                <a:lnTo>
                  <a:pt x="2" y="867"/>
                </a:lnTo>
                <a:lnTo>
                  <a:pt x="0" y="867"/>
                </a:lnTo>
                <a:lnTo>
                  <a:pt x="0" y="867"/>
                </a:lnTo>
                <a:lnTo>
                  <a:pt x="0" y="864"/>
                </a:lnTo>
                <a:lnTo>
                  <a:pt x="0" y="862"/>
                </a:lnTo>
                <a:lnTo>
                  <a:pt x="2" y="859"/>
                </a:lnTo>
                <a:lnTo>
                  <a:pt x="2" y="859"/>
                </a:lnTo>
                <a:lnTo>
                  <a:pt x="7" y="857"/>
                </a:lnTo>
                <a:lnTo>
                  <a:pt x="14" y="852"/>
                </a:lnTo>
                <a:lnTo>
                  <a:pt x="17" y="852"/>
                </a:lnTo>
                <a:lnTo>
                  <a:pt x="24" y="845"/>
                </a:lnTo>
                <a:lnTo>
                  <a:pt x="24" y="843"/>
                </a:lnTo>
                <a:lnTo>
                  <a:pt x="24" y="841"/>
                </a:lnTo>
                <a:lnTo>
                  <a:pt x="24" y="841"/>
                </a:lnTo>
                <a:lnTo>
                  <a:pt x="24" y="841"/>
                </a:lnTo>
                <a:lnTo>
                  <a:pt x="24" y="836"/>
                </a:lnTo>
                <a:lnTo>
                  <a:pt x="26" y="836"/>
                </a:lnTo>
                <a:lnTo>
                  <a:pt x="24" y="831"/>
                </a:lnTo>
                <a:lnTo>
                  <a:pt x="24" y="829"/>
                </a:lnTo>
                <a:lnTo>
                  <a:pt x="24" y="829"/>
                </a:lnTo>
                <a:lnTo>
                  <a:pt x="26" y="826"/>
                </a:lnTo>
                <a:lnTo>
                  <a:pt x="26" y="826"/>
                </a:lnTo>
                <a:lnTo>
                  <a:pt x="26" y="824"/>
                </a:lnTo>
                <a:lnTo>
                  <a:pt x="26" y="824"/>
                </a:lnTo>
                <a:lnTo>
                  <a:pt x="26" y="822"/>
                </a:lnTo>
                <a:lnTo>
                  <a:pt x="26" y="819"/>
                </a:lnTo>
                <a:lnTo>
                  <a:pt x="26" y="817"/>
                </a:lnTo>
                <a:lnTo>
                  <a:pt x="28" y="814"/>
                </a:lnTo>
                <a:lnTo>
                  <a:pt x="28" y="812"/>
                </a:lnTo>
                <a:lnTo>
                  <a:pt x="28" y="810"/>
                </a:lnTo>
                <a:lnTo>
                  <a:pt x="28" y="807"/>
                </a:lnTo>
                <a:lnTo>
                  <a:pt x="28" y="805"/>
                </a:lnTo>
                <a:lnTo>
                  <a:pt x="26" y="803"/>
                </a:lnTo>
                <a:lnTo>
                  <a:pt x="26" y="800"/>
                </a:lnTo>
                <a:lnTo>
                  <a:pt x="26" y="798"/>
                </a:lnTo>
                <a:lnTo>
                  <a:pt x="26" y="798"/>
                </a:lnTo>
                <a:lnTo>
                  <a:pt x="26" y="796"/>
                </a:lnTo>
                <a:lnTo>
                  <a:pt x="26" y="793"/>
                </a:lnTo>
                <a:lnTo>
                  <a:pt x="26" y="793"/>
                </a:lnTo>
                <a:lnTo>
                  <a:pt x="26" y="791"/>
                </a:lnTo>
                <a:lnTo>
                  <a:pt x="26" y="788"/>
                </a:lnTo>
                <a:lnTo>
                  <a:pt x="28" y="788"/>
                </a:lnTo>
                <a:lnTo>
                  <a:pt x="28" y="788"/>
                </a:lnTo>
                <a:lnTo>
                  <a:pt x="28" y="788"/>
                </a:lnTo>
                <a:lnTo>
                  <a:pt x="31" y="788"/>
                </a:lnTo>
                <a:lnTo>
                  <a:pt x="31" y="788"/>
                </a:lnTo>
                <a:lnTo>
                  <a:pt x="31" y="786"/>
                </a:lnTo>
                <a:lnTo>
                  <a:pt x="33" y="786"/>
                </a:lnTo>
                <a:lnTo>
                  <a:pt x="36" y="786"/>
                </a:lnTo>
                <a:lnTo>
                  <a:pt x="36" y="786"/>
                </a:lnTo>
                <a:lnTo>
                  <a:pt x="38" y="786"/>
                </a:lnTo>
                <a:lnTo>
                  <a:pt x="40" y="784"/>
                </a:lnTo>
                <a:lnTo>
                  <a:pt x="43" y="784"/>
                </a:lnTo>
                <a:lnTo>
                  <a:pt x="43" y="784"/>
                </a:lnTo>
                <a:lnTo>
                  <a:pt x="45" y="781"/>
                </a:lnTo>
                <a:lnTo>
                  <a:pt x="45" y="781"/>
                </a:lnTo>
                <a:lnTo>
                  <a:pt x="45" y="781"/>
                </a:lnTo>
                <a:lnTo>
                  <a:pt x="47" y="781"/>
                </a:lnTo>
                <a:lnTo>
                  <a:pt x="47" y="779"/>
                </a:lnTo>
                <a:lnTo>
                  <a:pt x="50" y="779"/>
                </a:lnTo>
                <a:lnTo>
                  <a:pt x="50" y="777"/>
                </a:lnTo>
                <a:lnTo>
                  <a:pt x="52" y="774"/>
                </a:lnTo>
                <a:lnTo>
                  <a:pt x="55" y="774"/>
                </a:lnTo>
                <a:lnTo>
                  <a:pt x="55" y="772"/>
                </a:lnTo>
                <a:lnTo>
                  <a:pt x="55" y="772"/>
                </a:lnTo>
                <a:lnTo>
                  <a:pt x="55" y="772"/>
                </a:lnTo>
                <a:lnTo>
                  <a:pt x="57" y="772"/>
                </a:lnTo>
                <a:lnTo>
                  <a:pt x="57" y="772"/>
                </a:lnTo>
                <a:lnTo>
                  <a:pt x="59" y="772"/>
                </a:lnTo>
                <a:lnTo>
                  <a:pt x="59" y="770"/>
                </a:lnTo>
                <a:lnTo>
                  <a:pt x="59" y="767"/>
                </a:lnTo>
                <a:lnTo>
                  <a:pt x="59" y="767"/>
                </a:lnTo>
                <a:lnTo>
                  <a:pt x="57" y="765"/>
                </a:lnTo>
                <a:lnTo>
                  <a:pt x="55" y="762"/>
                </a:lnTo>
                <a:lnTo>
                  <a:pt x="55" y="762"/>
                </a:lnTo>
                <a:lnTo>
                  <a:pt x="55" y="760"/>
                </a:lnTo>
                <a:lnTo>
                  <a:pt x="55" y="760"/>
                </a:lnTo>
                <a:lnTo>
                  <a:pt x="52" y="758"/>
                </a:lnTo>
                <a:lnTo>
                  <a:pt x="50" y="758"/>
                </a:lnTo>
                <a:lnTo>
                  <a:pt x="50" y="755"/>
                </a:lnTo>
                <a:lnTo>
                  <a:pt x="47" y="755"/>
                </a:lnTo>
                <a:lnTo>
                  <a:pt x="47" y="753"/>
                </a:lnTo>
                <a:lnTo>
                  <a:pt x="47" y="753"/>
                </a:lnTo>
                <a:lnTo>
                  <a:pt x="47" y="751"/>
                </a:lnTo>
                <a:lnTo>
                  <a:pt x="47" y="751"/>
                </a:lnTo>
                <a:lnTo>
                  <a:pt x="50" y="748"/>
                </a:lnTo>
                <a:lnTo>
                  <a:pt x="50" y="746"/>
                </a:lnTo>
                <a:lnTo>
                  <a:pt x="50" y="746"/>
                </a:lnTo>
                <a:lnTo>
                  <a:pt x="50" y="746"/>
                </a:lnTo>
                <a:lnTo>
                  <a:pt x="50" y="743"/>
                </a:lnTo>
                <a:lnTo>
                  <a:pt x="52" y="741"/>
                </a:lnTo>
                <a:lnTo>
                  <a:pt x="50" y="741"/>
                </a:lnTo>
                <a:lnTo>
                  <a:pt x="50" y="739"/>
                </a:lnTo>
                <a:lnTo>
                  <a:pt x="50" y="736"/>
                </a:lnTo>
                <a:lnTo>
                  <a:pt x="50" y="736"/>
                </a:lnTo>
                <a:lnTo>
                  <a:pt x="47" y="734"/>
                </a:lnTo>
                <a:lnTo>
                  <a:pt x="47" y="734"/>
                </a:lnTo>
                <a:lnTo>
                  <a:pt x="47" y="732"/>
                </a:lnTo>
                <a:lnTo>
                  <a:pt x="47" y="732"/>
                </a:lnTo>
                <a:lnTo>
                  <a:pt x="45" y="729"/>
                </a:lnTo>
                <a:lnTo>
                  <a:pt x="45" y="727"/>
                </a:lnTo>
                <a:lnTo>
                  <a:pt x="40" y="725"/>
                </a:lnTo>
                <a:lnTo>
                  <a:pt x="40" y="722"/>
                </a:lnTo>
                <a:lnTo>
                  <a:pt x="38" y="722"/>
                </a:lnTo>
                <a:lnTo>
                  <a:pt x="36" y="722"/>
                </a:lnTo>
                <a:lnTo>
                  <a:pt x="36" y="720"/>
                </a:lnTo>
                <a:lnTo>
                  <a:pt x="38" y="720"/>
                </a:lnTo>
                <a:lnTo>
                  <a:pt x="38" y="720"/>
                </a:lnTo>
                <a:lnTo>
                  <a:pt x="38" y="717"/>
                </a:lnTo>
                <a:lnTo>
                  <a:pt x="40" y="717"/>
                </a:lnTo>
                <a:lnTo>
                  <a:pt x="40" y="717"/>
                </a:lnTo>
                <a:lnTo>
                  <a:pt x="43" y="715"/>
                </a:lnTo>
                <a:lnTo>
                  <a:pt x="45" y="715"/>
                </a:lnTo>
                <a:lnTo>
                  <a:pt x="45" y="715"/>
                </a:lnTo>
                <a:lnTo>
                  <a:pt x="50" y="715"/>
                </a:lnTo>
                <a:lnTo>
                  <a:pt x="50" y="713"/>
                </a:lnTo>
                <a:lnTo>
                  <a:pt x="50" y="713"/>
                </a:lnTo>
                <a:lnTo>
                  <a:pt x="52" y="713"/>
                </a:lnTo>
                <a:lnTo>
                  <a:pt x="52" y="713"/>
                </a:lnTo>
                <a:lnTo>
                  <a:pt x="55" y="713"/>
                </a:lnTo>
                <a:lnTo>
                  <a:pt x="55" y="710"/>
                </a:lnTo>
                <a:lnTo>
                  <a:pt x="57" y="710"/>
                </a:lnTo>
                <a:lnTo>
                  <a:pt x="57" y="710"/>
                </a:lnTo>
                <a:lnTo>
                  <a:pt x="59" y="708"/>
                </a:lnTo>
                <a:lnTo>
                  <a:pt x="59" y="708"/>
                </a:lnTo>
                <a:lnTo>
                  <a:pt x="62" y="708"/>
                </a:lnTo>
                <a:lnTo>
                  <a:pt x="64" y="708"/>
                </a:lnTo>
                <a:lnTo>
                  <a:pt x="66" y="708"/>
                </a:lnTo>
                <a:lnTo>
                  <a:pt x="69" y="708"/>
                </a:lnTo>
                <a:lnTo>
                  <a:pt x="69" y="706"/>
                </a:lnTo>
                <a:lnTo>
                  <a:pt x="71" y="706"/>
                </a:lnTo>
                <a:lnTo>
                  <a:pt x="73" y="706"/>
                </a:lnTo>
                <a:lnTo>
                  <a:pt x="73" y="706"/>
                </a:lnTo>
                <a:lnTo>
                  <a:pt x="76" y="703"/>
                </a:lnTo>
                <a:lnTo>
                  <a:pt x="78" y="703"/>
                </a:lnTo>
                <a:lnTo>
                  <a:pt x="78" y="703"/>
                </a:lnTo>
                <a:lnTo>
                  <a:pt x="81" y="703"/>
                </a:lnTo>
                <a:lnTo>
                  <a:pt x="81" y="703"/>
                </a:lnTo>
                <a:lnTo>
                  <a:pt x="83" y="703"/>
                </a:lnTo>
                <a:lnTo>
                  <a:pt x="85" y="703"/>
                </a:lnTo>
                <a:lnTo>
                  <a:pt x="88" y="701"/>
                </a:lnTo>
                <a:lnTo>
                  <a:pt x="88" y="701"/>
                </a:lnTo>
                <a:lnTo>
                  <a:pt x="88" y="701"/>
                </a:lnTo>
                <a:lnTo>
                  <a:pt x="90" y="701"/>
                </a:lnTo>
                <a:lnTo>
                  <a:pt x="92" y="701"/>
                </a:lnTo>
                <a:lnTo>
                  <a:pt x="92" y="701"/>
                </a:lnTo>
                <a:lnTo>
                  <a:pt x="92" y="701"/>
                </a:lnTo>
                <a:lnTo>
                  <a:pt x="95" y="698"/>
                </a:lnTo>
                <a:lnTo>
                  <a:pt x="97" y="698"/>
                </a:lnTo>
                <a:lnTo>
                  <a:pt x="97" y="698"/>
                </a:lnTo>
                <a:lnTo>
                  <a:pt x="99" y="698"/>
                </a:lnTo>
                <a:lnTo>
                  <a:pt x="99" y="698"/>
                </a:lnTo>
                <a:lnTo>
                  <a:pt x="102" y="698"/>
                </a:lnTo>
                <a:lnTo>
                  <a:pt x="102" y="698"/>
                </a:lnTo>
                <a:lnTo>
                  <a:pt x="104" y="696"/>
                </a:lnTo>
                <a:lnTo>
                  <a:pt x="107" y="694"/>
                </a:lnTo>
                <a:lnTo>
                  <a:pt x="109" y="691"/>
                </a:lnTo>
                <a:lnTo>
                  <a:pt x="109" y="691"/>
                </a:lnTo>
                <a:lnTo>
                  <a:pt x="111" y="689"/>
                </a:lnTo>
                <a:lnTo>
                  <a:pt x="114" y="689"/>
                </a:lnTo>
                <a:lnTo>
                  <a:pt x="114" y="687"/>
                </a:lnTo>
                <a:lnTo>
                  <a:pt x="116" y="684"/>
                </a:lnTo>
                <a:lnTo>
                  <a:pt x="118" y="682"/>
                </a:lnTo>
                <a:lnTo>
                  <a:pt x="118" y="682"/>
                </a:lnTo>
                <a:lnTo>
                  <a:pt x="118" y="680"/>
                </a:lnTo>
                <a:lnTo>
                  <a:pt x="121" y="680"/>
                </a:lnTo>
                <a:lnTo>
                  <a:pt x="121" y="677"/>
                </a:lnTo>
                <a:lnTo>
                  <a:pt x="121" y="677"/>
                </a:lnTo>
                <a:lnTo>
                  <a:pt x="123" y="675"/>
                </a:lnTo>
                <a:lnTo>
                  <a:pt x="123" y="675"/>
                </a:lnTo>
                <a:lnTo>
                  <a:pt x="125" y="672"/>
                </a:lnTo>
                <a:lnTo>
                  <a:pt x="128" y="672"/>
                </a:lnTo>
                <a:lnTo>
                  <a:pt x="128" y="672"/>
                </a:lnTo>
                <a:lnTo>
                  <a:pt x="130" y="672"/>
                </a:lnTo>
                <a:lnTo>
                  <a:pt x="130" y="672"/>
                </a:lnTo>
                <a:lnTo>
                  <a:pt x="133" y="672"/>
                </a:lnTo>
                <a:lnTo>
                  <a:pt x="135" y="675"/>
                </a:lnTo>
                <a:lnTo>
                  <a:pt x="135" y="675"/>
                </a:lnTo>
                <a:lnTo>
                  <a:pt x="137" y="675"/>
                </a:lnTo>
                <a:lnTo>
                  <a:pt x="140" y="677"/>
                </a:lnTo>
                <a:lnTo>
                  <a:pt x="140" y="677"/>
                </a:lnTo>
                <a:lnTo>
                  <a:pt x="142" y="677"/>
                </a:lnTo>
                <a:lnTo>
                  <a:pt x="142" y="677"/>
                </a:lnTo>
                <a:lnTo>
                  <a:pt x="144" y="677"/>
                </a:lnTo>
                <a:lnTo>
                  <a:pt x="147" y="675"/>
                </a:lnTo>
                <a:lnTo>
                  <a:pt x="147" y="675"/>
                </a:lnTo>
                <a:lnTo>
                  <a:pt x="149" y="675"/>
                </a:lnTo>
                <a:lnTo>
                  <a:pt x="149" y="675"/>
                </a:lnTo>
                <a:lnTo>
                  <a:pt x="154" y="672"/>
                </a:lnTo>
                <a:lnTo>
                  <a:pt x="154" y="672"/>
                </a:lnTo>
                <a:lnTo>
                  <a:pt x="154" y="672"/>
                </a:lnTo>
                <a:lnTo>
                  <a:pt x="154" y="670"/>
                </a:lnTo>
                <a:lnTo>
                  <a:pt x="154" y="670"/>
                </a:lnTo>
                <a:lnTo>
                  <a:pt x="154" y="668"/>
                </a:lnTo>
                <a:lnTo>
                  <a:pt x="154" y="668"/>
                </a:lnTo>
                <a:lnTo>
                  <a:pt x="154" y="665"/>
                </a:lnTo>
                <a:lnTo>
                  <a:pt x="154" y="665"/>
                </a:lnTo>
                <a:lnTo>
                  <a:pt x="151" y="663"/>
                </a:lnTo>
                <a:lnTo>
                  <a:pt x="151" y="661"/>
                </a:lnTo>
                <a:lnTo>
                  <a:pt x="151" y="661"/>
                </a:lnTo>
                <a:lnTo>
                  <a:pt x="151" y="658"/>
                </a:lnTo>
                <a:lnTo>
                  <a:pt x="151" y="658"/>
                </a:lnTo>
                <a:lnTo>
                  <a:pt x="151" y="656"/>
                </a:lnTo>
                <a:lnTo>
                  <a:pt x="151" y="656"/>
                </a:lnTo>
                <a:lnTo>
                  <a:pt x="149" y="656"/>
                </a:lnTo>
                <a:lnTo>
                  <a:pt x="149" y="653"/>
                </a:lnTo>
                <a:lnTo>
                  <a:pt x="149" y="653"/>
                </a:lnTo>
                <a:lnTo>
                  <a:pt x="147" y="651"/>
                </a:lnTo>
                <a:lnTo>
                  <a:pt x="147" y="649"/>
                </a:lnTo>
                <a:lnTo>
                  <a:pt x="147" y="646"/>
                </a:lnTo>
                <a:lnTo>
                  <a:pt x="147" y="646"/>
                </a:lnTo>
                <a:lnTo>
                  <a:pt x="147" y="646"/>
                </a:lnTo>
                <a:lnTo>
                  <a:pt x="147" y="644"/>
                </a:lnTo>
                <a:lnTo>
                  <a:pt x="147" y="642"/>
                </a:lnTo>
                <a:lnTo>
                  <a:pt x="147" y="642"/>
                </a:lnTo>
                <a:lnTo>
                  <a:pt x="147" y="642"/>
                </a:lnTo>
                <a:lnTo>
                  <a:pt x="147" y="639"/>
                </a:lnTo>
                <a:lnTo>
                  <a:pt x="144" y="639"/>
                </a:lnTo>
                <a:lnTo>
                  <a:pt x="144" y="637"/>
                </a:lnTo>
                <a:lnTo>
                  <a:pt x="144" y="637"/>
                </a:lnTo>
                <a:lnTo>
                  <a:pt x="144" y="635"/>
                </a:lnTo>
                <a:lnTo>
                  <a:pt x="144" y="635"/>
                </a:lnTo>
                <a:lnTo>
                  <a:pt x="144" y="632"/>
                </a:lnTo>
                <a:lnTo>
                  <a:pt x="144" y="632"/>
                </a:lnTo>
                <a:lnTo>
                  <a:pt x="144" y="630"/>
                </a:lnTo>
                <a:lnTo>
                  <a:pt x="144" y="630"/>
                </a:lnTo>
                <a:lnTo>
                  <a:pt x="144" y="630"/>
                </a:lnTo>
                <a:lnTo>
                  <a:pt x="144" y="627"/>
                </a:lnTo>
                <a:lnTo>
                  <a:pt x="144" y="627"/>
                </a:lnTo>
                <a:lnTo>
                  <a:pt x="144" y="625"/>
                </a:lnTo>
                <a:lnTo>
                  <a:pt x="144" y="625"/>
                </a:lnTo>
                <a:lnTo>
                  <a:pt x="144" y="625"/>
                </a:lnTo>
                <a:lnTo>
                  <a:pt x="144" y="623"/>
                </a:lnTo>
                <a:lnTo>
                  <a:pt x="147" y="623"/>
                </a:lnTo>
                <a:lnTo>
                  <a:pt x="147" y="623"/>
                </a:lnTo>
                <a:lnTo>
                  <a:pt x="149" y="623"/>
                </a:lnTo>
                <a:lnTo>
                  <a:pt x="149" y="620"/>
                </a:lnTo>
                <a:lnTo>
                  <a:pt x="149" y="620"/>
                </a:lnTo>
                <a:lnTo>
                  <a:pt x="151" y="620"/>
                </a:lnTo>
                <a:lnTo>
                  <a:pt x="151" y="620"/>
                </a:lnTo>
                <a:lnTo>
                  <a:pt x="154" y="620"/>
                </a:lnTo>
                <a:lnTo>
                  <a:pt x="154" y="618"/>
                </a:lnTo>
                <a:lnTo>
                  <a:pt x="156" y="618"/>
                </a:lnTo>
                <a:lnTo>
                  <a:pt x="156" y="618"/>
                </a:lnTo>
                <a:lnTo>
                  <a:pt x="159" y="616"/>
                </a:lnTo>
                <a:lnTo>
                  <a:pt x="159" y="616"/>
                </a:lnTo>
                <a:lnTo>
                  <a:pt x="161" y="616"/>
                </a:lnTo>
                <a:lnTo>
                  <a:pt x="161" y="616"/>
                </a:lnTo>
                <a:lnTo>
                  <a:pt x="161" y="616"/>
                </a:lnTo>
                <a:lnTo>
                  <a:pt x="163" y="616"/>
                </a:lnTo>
                <a:lnTo>
                  <a:pt x="163" y="613"/>
                </a:lnTo>
                <a:lnTo>
                  <a:pt x="163" y="613"/>
                </a:lnTo>
                <a:lnTo>
                  <a:pt x="166" y="613"/>
                </a:lnTo>
                <a:lnTo>
                  <a:pt x="166" y="611"/>
                </a:lnTo>
                <a:lnTo>
                  <a:pt x="166" y="611"/>
                </a:lnTo>
                <a:lnTo>
                  <a:pt x="166" y="609"/>
                </a:lnTo>
                <a:lnTo>
                  <a:pt x="170" y="601"/>
                </a:lnTo>
                <a:lnTo>
                  <a:pt x="170" y="599"/>
                </a:lnTo>
                <a:lnTo>
                  <a:pt x="170" y="597"/>
                </a:lnTo>
                <a:lnTo>
                  <a:pt x="175" y="592"/>
                </a:lnTo>
                <a:lnTo>
                  <a:pt x="180" y="585"/>
                </a:lnTo>
                <a:lnTo>
                  <a:pt x="187" y="580"/>
                </a:lnTo>
                <a:lnTo>
                  <a:pt x="194" y="575"/>
                </a:lnTo>
                <a:lnTo>
                  <a:pt x="196" y="573"/>
                </a:lnTo>
                <a:lnTo>
                  <a:pt x="199" y="571"/>
                </a:lnTo>
                <a:lnTo>
                  <a:pt x="201" y="566"/>
                </a:lnTo>
                <a:lnTo>
                  <a:pt x="201" y="564"/>
                </a:lnTo>
                <a:lnTo>
                  <a:pt x="201" y="566"/>
                </a:lnTo>
                <a:lnTo>
                  <a:pt x="204" y="568"/>
                </a:lnTo>
                <a:lnTo>
                  <a:pt x="206" y="561"/>
                </a:lnTo>
                <a:lnTo>
                  <a:pt x="206" y="561"/>
                </a:lnTo>
                <a:lnTo>
                  <a:pt x="213" y="549"/>
                </a:lnTo>
                <a:lnTo>
                  <a:pt x="208" y="547"/>
                </a:lnTo>
                <a:lnTo>
                  <a:pt x="206" y="542"/>
                </a:lnTo>
                <a:lnTo>
                  <a:pt x="201" y="537"/>
                </a:lnTo>
                <a:lnTo>
                  <a:pt x="199" y="537"/>
                </a:lnTo>
                <a:lnTo>
                  <a:pt x="196" y="535"/>
                </a:lnTo>
                <a:lnTo>
                  <a:pt x="194" y="535"/>
                </a:lnTo>
                <a:lnTo>
                  <a:pt x="194" y="533"/>
                </a:lnTo>
                <a:lnTo>
                  <a:pt x="194" y="526"/>
                </a:lnTo>
                <a:lnTo>
                  <a:pt x="192" y="521"/>
                </a:lnTo>
                <a:lnTo>
                  <a:pt x="189" y="516"/>
                </a:lnTo>
                <a:lnTo>
                  <a:pt x="187" y="514"/>
                </a:lnTo>
                <a:lnTo>
                  <a:pt x="180" y="523"/>
                </a:lnTo>
                <a:lnTo>
                  <a:pt x="175" y="528"/>
                </a:lnTo>
                <a:lnTo>
                  <a:pt x="166" y="526"/>
                </a:lnTo>
                <a:lnTo>
                  <a:pt x="163" y="521"/>
                </a:lnTo>
                <a:lnTo>
                  <a:pt x="163" y="521"/>
                </a:lnTo>
                <a:lnTo>
                  <a:pt x="166" y="519"/>
                </a:lnTo>
                <a:lnTo>
                  <a:pt x="166" y="516"/>
                </a:lnTo>
                <a:lnTo>
                  <a:pt x="166" y="516"/>
                </a:lnTo>
                <a:lnTo>
                  <a:pt x="166" y="514"/>
                </a:lnTo>
                <a:lnTo>
                  <a:pt x="166" y="511"/>
                </a:lnTo>
                <a:lnTo>
                  <a:pt x="168" y="509"/>
                </a:lnTo>
                <a:lnTo>
                  <a:pt x="168" y="507"/>
                </a:lnTo>
                <a:lnTo>
                  <a:pt x="168" y="504"/>
                </a:lnTo>
                <a:lnTo>
                  <a:pt x="170" y="504"/>
                </a:lnTo>
                <a:lnTo>
                  <a:pt x="170" y="502"/>
                </a:lnTo>
                <a:lnTo>
                  <a:pt x="173" y="500"/>
                </a:lnTo>
                <a:lnTo>
                  <a:pt x="175" y="500"/>
                </a:lnTo>
                <a:lnTo>
                  <a:pt x="175" y="500"/>
                </a:lnTo>
                <a:lnTo>
                  <a:pt x="178" y="497"/>
                </a:lnTo>
                <a:lnTo>
                  <a:pt x="180" y="493"/>
                </a:lnTo>
                <a:lnTo>
                  <a:pt x="178" y="490"/>
                </a:lnTo>
                <a:lnTo>
                  <a:pt x="178" y="490"/>
                </a:lnTo>
                <a:lnTo>
                  <a:pt x="180" y="488"/>
                </a:lnTo>
                <a:lnTo>
                  <a:pt x="180" y="488"/>
                </a:lnTo>
                <a:lnTo>
                  <a:pt x="182" y="483"/>
                </a:lnTo>
                <a:lnTo>
                  <a:pt x="182" y="478"/>
                </a:lnTo>
                <a:lnTo>
                  <a:pt x="182" y="478"/>
                </a:lnTo>
                <a:lnTo>
                  <a:pt x="182" y="476"/>
                </a:lnTo>
                <a:lnTo>
                  <a:pt x="182" y="474"/>
                </a:lnTo>
                <a:lnTo>
                  <a:pt x="180" y="471"/>
                </a:lnTo>
                <a:lnTo>
                  <a:pt x="180" y="469"/>
                </a:lnTo>
                <a:lnTo>
                  <a:pt x="180" y="469"/>
                </a:lnTo>
                <a:lnTo>
                  <a:pt x="180" y="466"/>
                </a:lnTo>
                <a:lnTo>
                  <a:pt x="180" y="464"/>
                </a:lnTo>
                <a:lnTo>
                  <a:pt x="180" y="462"/>
                </a:lnTo>
                <a:lnTo>
                  <a:pt x="180" y="459"/>
                </a:lnTo>
                <a:lnTo>
                  <a:pt x="180" y="459"/>
                </a:lnTo>
                <a:lnTo>
                  <a:pt x="180" y="457"/>
                </a:lnTo>
                <a:lnTo>
                  <a:pt x="180" y="455"/>
                </a:lnTo>
                <a:lnTo>
                  <a:pt x="180" y="452"/>
                </a:lnTo>
                <a:lnTo>
                  <a:pt x="180" y="450"/>
                </a:lnTo>
                <a:lnTo>
                  <a:pt x="180" y="445"/>
                </a:lnTo>
                <a:lnTo>
                  <a:pt x="182" y="443"/>
                </a:lnTo>
                <a:lnTo>
                  <a:pt x="180" y="440"/>
                </a:lnTo>
                <a:lnTo>
                  <a:pt x="180" y="438"/>
                </a:lnTo>
                <a:lnTo>
                  <a:pt x="182" y="438"/>
                </a:lnTo>
                <a:lnTo>
                  <a:pt x="182" y="436"/>
                </a:lnTo>
                <a:lnTo>
                  <a:pt x="182" y="433"/>
                </a:lnTo>
                <a:lnTo>
                  <a:pt x="182" y="433"/>
                </a:lnTo>
                <a:lnTo>
                  <a:pt x="182" y="431"/>
                </a:lnTo>
                <a:lnTo>
                  <a:pt x="182" y="431"/>
                </a:lnTo>
                <a:lnTo>
                  <a:pt x="182" y="429"/>
                </a:lnTo>
                <a:lnTo>
                  <a:pt x="182" y="426"/>
                </a:lnTo>
                <a:lnTo>
                  <a:pt x="182" y="424"/>
                </a:lnTo>
                <a:lnTo>
                  <a:pt x="185" y="419"/>
                </a:lnTo>
                <a:lnTo>
                  <a:pt x="185" y="417"/>
                </a:lnTo>
                <a:lnTo>
                  <a:pt x="187" y="414"/>
                </a:lnTo>
                <a:lnTo>
                  <a:pt x="187" y="412"/>
                </a:lnTo>
                <a:lnTo>
                  <a:pt x="187" y="410"/>
                </a:lnTo>
                <a:lnTo>
                  <a:pt x="187" y="407"/>
                </a:lnTo>
                <a:lnTo>
                  <a:pt x="189" y="400"/>
                </a:lnTo>
                <a:lnTo>
                  <a:pt x="192" y="395"/>
                </a:lnTo>
                <a:lnTo>
                  <a:pt x="192" y="393"/>
                </a:lnTo>
                <a:lnTo>
                  <a:pt x="192" y="388"/>
                </a:lnTo>
                <a:lnTo>
                  <a:pt x="194" y="384"/>
                </a:lnTo>
                <a:lnTo>
                  <a:pt x="194" y="384"/>
                </a:lnTo>
                <a:lnTo>
                  <a:pt x="194" y="379"/>
                </a:lnTo>
                <a:lnTo>
                  <a:pt x="194" y="379"/>
                </a:lnTo>
                <a:lnTo>
                  <a:pt x="194" y="379"/>
                </a:lnTo>
                <a:lnTo>
                  <a:pt x="194" y="377"/>
                </a:lnTo>
                <a:lnTo>
                  <a:pt x="194" y="374"/>
                </a:lnTo>
                <a:lnTo>
                  <a:pt x="192" y="369"/>
                </a:lnTo>
                <a:lnTo>
                  <a:pt x="196" y="362"/>
                </a:lnTo>
                <a:lnTo>
                  <a:pt x="196" y="362"/>
                </a:lnTo>
                <a:lnTo>
                  <a:pt x="194" y="358"/>
                </a:lnTo>
                <a:lnTo>
                  <a:pt x="194" y="355"/>
                </a:lnTo>
                <a:lnTo>
                  <a:pt x="194" y="353"/>
                </a:lnTo>
                <a:lnTo>
                  <a:pt x="194" y="353"/>
                </a:lnTo>
                <a:lnTo>
                  <a:pt x="192" y="348"/>
                </a:lnTo>
                <a:lnTo>
                  <a:pt x="192" y="348"/>
                </a:lnTo>
                <a:lnTo>
                  <a:pt x="189" y="346"/>
                </a:lnTo>
                <a:lnTo>
                  <a:pt x="189" y="343"/>
                </a:lnTo>
                <a:lnTo>
                  <a:pt x="187" y="341"/>
                </a:lnTo>
                <a:lnTo>
                  <a:pt x="187" y="341"/>
                </a:lnTo>
                <a:lnTo>
                  <a:pt x="187" y="339"/>
                </a:lnTo>
                <a:lnTo>
                  <a:pt x="187" y="336"/>
                </a:lnTo>
                <a:lnTo>
                  <a:pt x="187" y="336"/>
                </a:lnTo>
                <a:lnTo>
                  <a:pt x="187" y="336"/>
                </a:lnTo>
                <a:lnTo>
                  <a:pt x="187" y="334"/>
                </a:lnTo>
                <a:lnTo>
                  <a:pt x="185" y="332"/>
                </a:lnTo>
                <a:lnTo>
                  <a:pt x="185" y="332"/>
                </a:lnTo>
                <a:lnTo>
                  <a:pt x="185" y="329"/>
                </a:lnTo>
                <a:lnTo>
                  <a:pt x="185" y="327"/>
                </a:lnTo>
                <a:lnTo>
                  <a:pt x="185" y="327"/>
                </a:lnTo>
                <a:lnTo>
                  <a:pt x="187" y="327"/>
                </a:lnTo>
                <a:lnTo>
                  <a:pt x="187" y="324"/>
                </a:lnTo>
                <a:lnTo>
                  <a:pt x="187" y="324"/>
                </a:lnTo>
                <a:lnTo>
                  <a:pt x="189" y="324"/>
                </a:lnTo>
                <a:lnTo>
                  <a:pt x="189" y="322"/>
                </a:lnTo>
                <a:lnTo>
                  <a:pt x="192" y="322"/>
                </a:lnTo>
                <a:lnTo>
                  <a:pt x="192" y="322"/>
                </a:lnTo>
                <a:lnTo>
                  <a:pt x="192" y="320"/>
                </a:lnTo>
                <a:lnTo>
                  <a:pt x="194" y="320"/>
                </a:lnTo>
                <a:lnTo>
                  <a:pt x="194" y="320"/>
                </a:lnTo>
                <a:lnTo>
                  <a:pt x="196" y="320"/>
                </a:lnTo>
                <a:lnTo>
                  <a:pt x="196" y="320"/>
                </a:lnTo>
                <a:lnTo>
                  <a:pt x="196" y="320"/>
                </a:lnTo>
                <a:lnTo>
                  <a:pt x="199" y="320"/>
                </a:lnTo>
                <a:lnTo>
                  <a:pt x="199" y="317"/>
                </a:lnTo>
                <a:lnTo>
                  <a:pt x="201" y="317"/>
                </a:lnTo>
                <a:lnTo>
                  <a:pt x="201" y="317"/>
                </a:lnTo>
                <a:lnTo>
                  <a:pt x="201" y="315"/>
                </a:lnTo>
                <a:lnTo>
                  <a:pt x="204" y="315"/>
                </a:lnTo>
                <a:lnTo>
                  <a:pt x="204" y="315"/>
                </a:lnTo>
                <a:lnTo>
                  <a:pt x="204" y="315"/>
                </a:lnTo>
                <a:lnTo>
                  <a:pt x="206" y="315"/>
                </a:lnTo>
                <a:lnTo>
                  <a:pt x="206" y="313"/>
                </a:lnTo>
                <a:lnTo>
                  <a:pt x="208" y="313"/>
                </a:lnTo>
                <a:lnTo>
                  <a:pt x="208" y="313"/>
                </a:lnTo>
                <a:lnTo>
                  <a:pt x="208" y="313"/>
                </a:lnTo>
                <a:lnTo>
                  <a:pt x="211" y="313"/>
                </a:lnTo>
                <a:lnTo>
                  <a:pt x="211" y="310"/>
                </a:lnTo>
                <a:lnTo>
                  <a:pt x="213" y="310"/>
                </a:lnTo>
                <a:lnTo>
                  <a:pt x="213" y="310"/>
                </a:lnTo>
                <a:lnTo>
                  <a:pt x="215" y="308"/>
                </a:lnTo>
                <a:lnTo>
                  <a:pt x="215" y="305"/>
                </a:lnTo>
                <a:lnTo>
                  <a:pt x="218" y="305"/>
                </a:lnTo>
                <a:lnTo>
                  <a:pt x="218" y="303"/>
                </a:lnTo>
                <a:lnTo>
                  <a:pt x="218" y="303"/>
                </a:lnTo>
                <a:lnTo>
                  <a:pt x="218" y="301"/>
                </a:lnTo>
                <a:lnTo>
                  <a:pt x="220" y="301"/>
                </a:lnTo>
                <a:lnTo>
                  <a:pt x="220" y="301"/>
                </a:lnTo>
                <a:lnTo>
                  <a:pt x="220" y="298"/>
                </a:lnTo>
                <a:lnTo>
                  <a:pt x="222" y="298"/>
                </a:lnTo>
                <a:lnTo>
                  <a:pt x="222" y="296"/>
                </a:lnTo>
                <a:lnTo>
                  <a:pt x="222" y="296"/>
                </a:lnTo>
                <a:lnTo>
                  <a:pt x="222" y="294"/>
                </a:lnTo>
                <a:lnTo>
                  <a:pt x="225" y="294"/>
                </a:lnTo>
                <a:lnTo>
                  <a:pt x="225" y="294"/>
                </a:lnTo>
                <a:lnTo>
                  <a:pt x="225" y="291"/>
                </a:lnTo>
                <a:lnTo>
                  <a:pt x="227" y="291"/>
                </a:lnTo>
                <a:lnTo>
                  <a:pt x="227" y="289"/>
                </a:lnTo>
                <a:lnTo>
                  <a:pt x="227" y="289"/>
                </a:lnTo>
                <a:lnTo>
                  <a:pt x="227" y="289"/>
                </a:lnTo>
                <a:lnTo>
                  <a:pt x="227" y="287"/>
                </a:lnTo>
                <a:lnTo>
                  <a:pt x="227" y="284"/>
                </a:lnTo>
                <a:lnTo>
                  <a:pt x="227" y="284"/>
                </a:lnTo>
                <a:lnTo>
                  <a:pt x="227" y="282"/>
                </a:lnTo>
                <a:lnTo>
                  <a:pt x="227" y="282"/>
                </a:lnTo>
                <a:lnTo>
                  <a:pt x="227" y="282"/>
                </a:lnTo>
                <a:lnTo>
                  <a:pt x="230" y="282"/>
                </a:lnTo>
                <a:lnTo>
                  <a:pt x="234" y="279"/>
                </a:lnTo>
                <a:lnTo>
                  <a:pt x="234" y="279"/>
                </a:lnTo>
                <a:lnTo>
                  <a:pt x="237" y="279"/>
                </a:lnTo>
                <a:lnTo>
                  <a:pt x="239" y="275"/>
                </a:lnTo>
                <a:lnTo>
                  <a:pt x="239" y="275"/>
                </a:lnTo>
                <a:lnTo>
                  <a:pt x="241" y="268"/>
                </a:lnTo>
                <a:lnTo>
                  <a:pt x="244" y="261"/>
                </a:lnTo>
                <a:lnTo>
                  <a:pt x="241" y="258"/>
                </a:lnTo>
                <a:lnTo>
                  <a:pt x="239" y="253"/>
                </a:lnTo>
                <a:lnTo>
                  <a:pt x="237" y="251"/>
                </a:lnTo>
                <a:lnTo>
                  <a:pt x="232" y="244"/>
                </a:lnTo>
                <a:lnTo>
                  <a:pt x="232" y="239"/>
                </a:lnTo>
                <a:lnTo>
                  <a:pt x="230" y="237"/>
                </a:lnTo>
                <a:lnTo>
                  <a:pt x="220" y="220"/>
                </a:lnTo>
                <a:lnTo>
                  <a:pt x="218" y="216"/>
                </a:lnTo>
                <a:lnTo>
                  <a:pt x="218" y="216"/>
                </a:lnTo>
                <a:lnTo>
                  <a:pt x="213" y="213"/>
                </a:lnTo>
                <a:lnTo>
                  <a:pt x="213" y="213"/>
                </a:lnTo>
                <a:lnTo>
                  <a:pt x="213" y="208"/>
                </a:lnTo>
                <a:lnTo>
                  <a:pt x="213" y="206"/>
                </a:lnTo>
                <a:lnTo>
                  <a:pt x="215" y="199"/>
                </a:lnTo>
                <a:lnTo>
                  <a:pt x="218" y="189"/>
                </a:lnTo>
                <a:lnTo>
                  <a:pt x="220" y="185"/>
                </a:lnTo>
                <a:lnTo>
                  <a:pt x="220" y="182"/>
                </a:lnTo>
                <a:lnTo>
                  <a:pt x="220" y="178"/>
                </a:lnTo>
                <a:lnTo>
                  <a:pt x="218" y="168"/>
                </a:lnTo>
                <a:lnTo>
                  <a:pt x="218" y="163"/>
                </a:lnTo>
                <a:lnTo>
                  <a:pt x="218" y="163"/>
                </a:lnTo>
                <a:lnTo>
                  <a:pt x="218" y="163"/>
                </a:lnTo>
                <a:lnTo>
                  <a:pt x="220" y="163"/>
                </a:lnTo>
                <a:lnTo>
                  <a:pt x="220" y="161"/>
                </a:lnTo>
                <a:lnTo>
                  <a:pt x="222" y="163"/>
                </a:lnTo>
                <a:lnTo>
                  <a:pt x="222" y="163"/>
                </a:lnTo>
                <a:lnTo>
                  <a:pt x="227" y="163"/>
                </a:lnTo>
                <a:lnTo>
                  <a:pt x="227" y="163"/>
                </a:lnTo>
                <a:lnTo>
                  <a:pt x="227" y="163"/>
                </a:lnTo>
                <a:lnTo>
                  <a:pt x="232" y="163"/>
                </a:lnTo>
                <a:lnTo>
                  <a:pt x="232" y="163"/>
                </a:lnTo>
                <a:lnTo>
                  <a:pt x="234" y="163"/>
                </a:lnTo>
                <a:lnTo>
                  <a:pt x="234" y="163"/>
                </a:lnTo>
                <a:lnTo>
                  <a:pt x="237" y="166"/>
                </a:lnTo>
                <a:lnTo>
                  <a:pt x="237" y="166"/>
                </a:lnTo>
                <a:lnTo>
                  <a:pt x="239" y="166"/>
                </a:lnTo>
                <a:lnTo>
                  <a:pt x="239" y="166"/>
                </a:lnTo>
                <a:lnTo>
                  <a:pt x="239" y="163"/>
                </a:lnTo>
                <a:lnTo>
                  <a:pt x="239" y="163"/>
                </a:lnTo>
                <a:lnTo>
                  <a:pt x="239" y="163"/>
                </a:lnTo>
                <a:lnTo>
                  <a:pt x="239" y="161"/>
                </a:lnTo>
                <a:lnTo>
                  <a:pt x="239" y="161"/>
                </a:lnTo>
                <a:lnTo>
                  <a:pt x="239" y="161"/>
                </a:lnTo>
                <a:lnTo>
                  <a:pt x="241" y="161"/>
                </a:lnTo>
                <a:lnTo>
                  <a:pt x="244" y="161"/>
                </a:lnTo>
                <a:lnTo>
                  <a:pt x="244" y="161"/>
                </a:lnTo>
                <a:lnTo>
                  <a:pt x="244" y="159"/>
                </a:lnTo>
                <a:lnTo>
                  <a:pt x="241" y="159"/>
                </a:lnTo>
                <a:lnTo>
                  <a:pt x="244" y="159"/>
                </a:lnTo>
                <a:lnTo>
                  <a:pt x="244" y="159"/>
                </a:lnTo>
                <a:lnTo>
                  <a:pt x="244" y="159"/>
                </a:lnTo>
                <a:lnTo>
                  <a:pt x="241" y="156"/>
                </a:lnTo>
                <a:lnTo>
                  <a:pt x="244" y="156"/>
                </a:lnTo>
                <a:lnTo>
                  <a:pt x="244" y="154"/>
                </a:lnTo>
                <a:lnTo>
                  <a:pt x="244" y="154"/>
                </a:lnTo>
                <a:lnTo>
                  <a:pt x="244" y="154"/>
                </a:lnTo>
                <a:lnTo>
                  <a:pt x="244" y="154"/>
                </a:lnTo>
                <a:lnTo>
                  <a:pt x="241" y="152"/>
                </a:lnTo>
                <a:lnTo>
                  <a:pt x="241" y="152"/>
                </a:lnTo>
                <a:lnTo>
                  <a:pt x="244" y="149"/>
                </a:lnTo>
                <a:lnTo>
                  <a:pt x="244" y="149"/>
                </a:lnTo>
                <a:lnTo>
                  <a:pt x="244" y="147"/>
                </a:lnTo>
                <a:lnTo>
                  <a:pt x="246" y="147"/>
                </a:lnTo>
                <a:lnTo>
                  <a:pt x="246" y="147"/>
                </a:lnTo>
                <a:lnTo>
                  <a:pt x="248" y="145"/>
                </a:lnTo>
                <a:lnTo>
                  <a:pt x="248" y="145"/>
                </a:lnTo>
                <a:lnTo>
                  <a:pt x="248" y="145"/>
                </a:lnTo>
                <a:lnTo>
                  <a:pt x="251" y="145"/>
                </a:lnTo>
                <a:lnTo>
                  <a:pt x="253" y="145"/>
                </a:lnTo>
                <a:lnTo>
                  <a:pt x="253" y="145"/>
                </a:lnTo>
                <a:lnTo>
                  <a:pt x="256" y="147"/>
                </a:lnTo>
                <a:lnTo>
                  <a:pt x="256" y="147"/>
                </a:lnTo>
                <a:lnTo>
                  <a:pt x="256" y="145"/>
                </a:lnTo>
                <a:lnTo>
                  <a:pt x="256" y="145"/>
                </a:lnTo>
                <a:lnTo>
                  <a:pt x="258" y="142"/>
                </a:lnTo>
                <a:lnTo>
                  <a:pt x="258" y="142"/>
                </a:lnTo>
                <a:lnTo>
                  <a:pt x="260" y="142"/>
                </a:lnTo>
                <a:lnTo>
                  <a:pt x="258" y="142"/>
                </a:lnTo>
                <a:lnTo>
                  <a:pt x="258" y="140"/>
                </a:lnTo>
                <a:lnTo>
                  <a:pt x="258" y="140"/>
                </a:lnTo>
                <a:lnTo>
                  <a:pt x="258" y="137"/>
                </a:lnTo>
                <a:lnTo>
                  <a:pt x="258" y="137"/>
                </a:lnTo>
                <a:lnTo>
                  <a:pt x="260" y="135"/>
                </a:lnTo>
                <a:lnTo>
                  <a:pt x="260" y="135"/>
                </a:lnTo>
                <a:lnTo>
                  <a:pt x="260" y="133"/>
                </a:lnTo>
                <a:lnTo>
                  <a:pt x="260" y="133"/>
                </a:lnTo>
                <a:lnTo>
                  <a:pt x="260" y="133"/>
                </a:lnTo>
                <a:lnTo>
                  <a:pt x="258" y="133"/>
                </a:lnTo>
                <a:lnTo>
                  <a:pt x="258" y="133"/>
                </a:lnTo>
                <a:lnTo>
                  <a:pt x="256" y="133"/>
                </a:lnTo>
                <a:lnTo>
                  <a:pt x="256" y="133"/>
                </a:lnTo>
                <a:lnTo>
                  <a:pt x="256" y="133"/>
                </a:lnTo>
                <a:lnTo>
                  <a:pt x="253" y="130"/>
                </a:lnTo>
                <a:lnTo>
                  <a:pt x="253" y="130"/>
                </a:lnTo>
                <a:lnTo>
                  <a:pt x="253" y="128"/>
                </a:lnTo>
                <a:lnTo>
                  <a:pt x="253" y="128"/>
                </a:lnTo>
                <a:lnTo>
                  <a:pt x="256" y="128"/>
                </a:lnTo>
                <a:lnTo>
                  <a:pt x="256" y="128"/>
                </a:lnTo>
                <a:lnTo>
                  <a:pt x="256" y="130"/>
                </a:lnTo>
                <a:lnTo>
                  <a:pt x="258" y="130"/>
                </a:lnTo>
                <a:lnTo>
                  <a:pt x="258" y="130"/>
                </a:lnTo>
                <a:lnTo>
                  <a:pt x="258" y="128"/>
                </a:lnTo>
                <a:lnTo>
                  <a:pt x="258" y="128"/>
                </a:lnTo>
                <a:lnTo>
                  <a:pt x="260" y="126"/>
                </a:lnTo>
                <a:lnTo>
                  <a:pt x="260" y="126"/>
                </a:lnTo>
                <a:lnTo>
                  <a:pt x="260" y="126"/>
                </a:lnTo>
                <a:lnTo>
                  <a:pt x="263" y="123"/>
                </a:lnTo>
                <a:lnTo>
                  <a:pt x="263" y="123"/>
                </a:lnTo>
                <a:lnTo>
                  <a:pt x="263" y="121"/>
                </a:lnTo>
                <a:lnTo>
                  <a:pt x="260" y="121"/>
                </a:lnTo>
                <a:lnTo>
                  <a:pt x="260" y="121"/>
                </a:lnTo>
                <a:lnTo>
                  <a:pt x="263" y="121"/>
                </a:lnTo>
                <a:lnTo>
                  <a:pt x="263" y="118"/>
                </a:lnTo>
                <a:lnTo>
                  <a:pt x="263" y="118"/>
                </a:lnTo>
                <a:lnTo>
                  <a:pt x="265" y="116"/>
                </a:lnTo>
                <a:lnTo>
                  <a:pt x="265" y="116"/>
                </a:lnTo>
                <a:lnTo>
                  <a:pt x="265" y="116"/>
                </a:lnTo>
                <a:lnTo>
                  <a:pt x="265" y="114"/>
                </a:lnTo>
                <a:lnTo>
                  <a:pt x="265" y="114"/>
                </a:lnTo>
                <a:lnTo>
                  <a:pt x="265" y="114"/>
                </a:lnTo>
                <a:lnTo>
                  <a:pt x="265" y="114"/>
                </a:lnTo>
                <a:lnTo>
                  <a:pt x="267" y="116"/>
                </a:lnTo>
                <a:lnTo>
                  <a:pt x="267" y="116"/>
                </a:lnTo>
                <a:lnTo>
                  <a:pt x="267" y="114"/>
                </a:lnTo>
                <a:lnTo>
                  <a:pt x="267" y="114"/>
                </a:lnTo>
                <a:lnTo>
                  <a:pt x="267" y="111"/>
                </a:lnTo>
                <a:lnTo>
                  <a:pt x="267" y="111"/>
                </a:lnTo>
                <a:lnTo>
                  <a:pt x="270" y="111"/>
                </a:lnTo>
                <a:lnTo>
                  <a:pt x="270" y="111"/>
                </a:lnTo>
                <a:lnTo>
                  <a:pt x="272" y="111"/>
                </a:lnTo>
                <a:lnTo>
                  <a:pt x="272" y="111"/>
                </a:lnTo>
                <a:lnTo>
                  <a:pt x="275" y="114"/>
                </a:lnTo>
                <a:lnTo>
                  <a:pt x="277" y="114"/>
                </a:lnTo>
                <a:lnTo>
                  <a:pt x="277" y="111"/>
                </a:lnTo>
                <a:lnTo>
                  <a:pt x="279" y="111"/>
                </a:lnTo>
                <a:lnTo>
                  <a:pt x="279" y="111"/>
                </a:lnTo>
                <a:lnTo>
                  <a:pt x="279" y="109"/>
                </a:lnTo>
                <a:lnTo>
                  <a:pt x="279" y="109"/>
                </a:lnTo>
                <a:lnTo>
                  <a:pt x="279" y="107"/>
                </a:lnTo>
                <a:lnTo>
                  <a:pt x="282" y="107"/>
                </a:lnTo>
                <a:lnTo>
                  <a:pt x="282" y="107"/>
                </a:lnTo>
                <a:lnTo>
                  <a:pt x="282" y="107"/>
                </a:lnTo>
                <a:lnTo>
                  <a:pt x="282" y="107"/>
                </a:lnTo>
                <a:lnTo>
                  <a:pt x="282" y="107"/>
                </a:lnTo>
                <a:lnTo>
                  <a:pt x="282" y="109"/>
                </a:lnTo>
                <a:lnTo>
                  <a:pt x="282" y="109"/>
                </a:lnTo>
                <a:lnTo>
                  <a:pt x="282" y="111"/>
                </a:lnTo>
                <a:lnTo>
                  <a:pt x="284" y="111"/>
                </a:lnTo>
                <a:lnTo>
                  <a:pt x="284" y="109"/>
                </a:lnTo>
                <a:lnTo>
                  <a:pt x="286" y="109"/>
                </a:lnTo>
                <a:lnTo>
                  <a:pt x="286" y="111"/>
                </a:lnTo>
                <a:lnTo>
                  <a:pt x="286" y="111"/>
                </a:lnTo>
                <a:lnTo>
                  <a:pt x="286" y="111"/>
                </a:lnTo>
                <a:lnTo>
                  <a:pt x="289" y="111"/>
                </a:lnTo>
                <a:lnTo>
                  <a:pt x="289" y="111"/>
                </a:lnTo>
                <a:lnTo>
                  <a:pt x="291" y="111"/>
                </a:lnTo>
                <a:lnTo>
                  <a:pt x="291" y="111"/>
                </a:lnTo>
                <a:lnTo>
                  <a:pt x="293" y="107"/>
                </a:lnTo>
                <a:lnTo>
                  <a:pt x="293" y="107"/>
                </a:lnTo>
                <a:lnTo>
                  <a:pt x="293" y="107"/>
                </a:lnTo>
                <a:lnTo>
                  <a:pt x="293" y="104"/>
                </a:lnTo>
                <a:lnTo>
                  <a:pt x="293" y="104"/>
                </a:lnTo>
                <a:lnTo>
                  <a:pt x="293" y="102"/>
                </a:lnTo>
                <a:lnTo>
                  <a:pt x="293" y="102"/>
                </a:lnTo>
                <a:lnTo>
                  <a:pt x="296" y="102"/>
                </a:lnTo>
                <a:lnTo>
                  <a:pt x="296" y="102"/>
                </a:lnTo>
                <a:lnTo>
                  <a:pt x="296" y="102"/>
                </a:lnTo>
                <a:lnTo>
                  <a:pt x="298" y="104"/>
                </a:lnTo>
                <a:lnTo>
                  <a:pt x="298" y="104"/>
                </a:lnTo>
                <a:lnTo>
                  <a:pt x="298" y="104"/>
                </a:lnTo>
                <a:lnTo>
                  <a:pt x="301" y="104"/>
                </a:lnTo>
                <a:lnTo>
                  <a:pt x="301" y="104"/>
                </a:lnTo>
                <a:lnTo>
                  <a:pt x="298" y="102"/>
                </a:lnTo>
                <a:lnTo>
                  <a:pt x="298" y="102"/>
                </a:lnTo>
                <a:lnTo>
                  <a:pt x="301" y="102"/>
                </a:lnTo>
                <a:lnTo>
                  <a:pt x="303" y="102"/>
                </a:lnTo>
                <a:lnTo>
                  <a:pt x="303" y="102"/>
                </a:lnTo>
                <a:lnTo>
                  <a:pt x="305" y="102"/>
                </a:lnTo>
                <a:lnTo>
                  <a:pt x="305" y="100"/>
                </a:lnTo>
                <a:lnTo>
                  <a:pt x="305" y="100"/>
                </a:lnTo>
                <a:lnTo>
                  <a:pt x="305" y="97"/>
                </a:lnTo>
                <a:lnTo>
                  <a:pt x="305" y="97"/>
                </a:lnTo>
                <a:lnTo>
                  <a:pt x="305" y="97"/>
                </a:lnTo>
                <a:lnTo>
                  <a:pt x="305" y="95"/>
                </a:lnTo>
                <a:lnTo>
                  <a:pt x="308" y="95"/>
                </a:lnTo>
                <a:lnTo>
                  <a:pt x="308" y="92"/>
                </a:lnTo>
                <a:lnTo>
                  <a:pt x="310" y="92"/>
                </a:lnTo>
                <a:lnTo>
                  <a:pt x="312" y="92"/>
                </a:lnTo>
                <a:lnTo>
                  <a:pt x="315" y="92"/>
                </a:lnTo>
                <a:lnTo>
                  <a:pt x="315" y="90"/>
                </a:lnTo>
                <a:lnTo>
                  <a:pt x="317" y="90"/>
                </a:lnTo>
                <a:lnTo>
                  <a:pt x="317" y="90"/>
                </a:lnTo>
                <a:lnTo>
                  <a:pt x="317" y="90"/>
                </a:lnTo>
                <a:lnTo>
                  <a:pt x="317" y="88"/>
                </a:lnTo>
                <a:lnTo>
                  <a:pt x="317" y="88"/>
                </a:lnTo>
                <a:lnTo>
                  <a:pt x="319" y="85"/>
                </a:lnTo>
                <a:lnTo>
                  <a:pt x="319" y="85"/>
                </a:lnTo>
                <a:lnTo>
                  <a:pt x="322" y="85"/>
                </a:lnTo>
                <a:lnTo>
                  <a:pt x="322" y="85"/>
                </a:lnTo>
                <a:lnTo>
                  <a:pt x="322" y="83"/>
                </a:lnTo>
                <a:lnTo>
                  <a:pt x="324" y="83"/>
                </a:lnTo>
                <a:lnTo>
                  <a:pt x="327" y="81"/>
                </a:lnTo>
                <a:lnTo>
                  <a:pt x="324" y="81"/>
                </a:lnTo>
                <a:lnTo>
                  <a:pt x="327" y="81"/>
                </a:lnTo>
                <a:lnTo>
                  <a:pt x="327" y="78"/>
                </a:lnTo>
                <a:lnTo>
                  <a:pt x="327" y="78"/>
                </a:lnTo>
                <a:lnTo>
                  <a:pt x="327" y="81"/>
                </a:lnTo>
                <a:lnTo>
                  <a:pt x="327" y="81"/>
                </a:lnTo>
                <a:lnTo>
                  <a:pt x="329" y="81"/>
                </a:lnTo>
                <a:lnTo>
                  <a:pt x="329" y="81"/>
                </a:lnTo>
                <a:lnTo>
                  <a:pt x="329" y="81"/>
                </a:lnTo>
                <a:lnTo>
                  <a:pt x="329" y="78"/>
                </a:lnTo>
                <a:lnTo>
                  <a:pt x="329" y="78"/>
                </a:lnTo>
                <a:lnTo>
                  <a:pt x="329" y="76"/>
                </a:lnTo>
                <a:lnTo>
                  <a:pt x="329" y="76"/>
                </a:lnTo>
                <a:lnTo>
                  <a:pt x="327" y="76"/>
                </a:lnTo>
                <a:lnTo>
                  <a:pt x="327" y="76"/>
                </a:lnTo>
                <a:lnTo>
                  <a:pt x="324" y="73"/>
                </a:lnTo>
                <a:lnTo>
                  <a:pt x="324" y="73"/>
                </a:lnTo>
                <a:lnTo>
                  <a:pt x="327" y="73"/>
                </a:lnTo>
                <a:lnTo>
                  <a:pt x="327" y="73"/>
                </a:lnTo>
                <a:lnTo>
                  <a:pt x="329" y="73"/>
                </a:lnTo>
                <a:lnTo>
                  <a:pt x="329" y="73"/>
                </a:lnTo>
                <a:lnTo>
                  <a:pt x="329" y="73"/>
                </a:lnTo>
                <a:lnTo>
                  <a:pt x="329" y="73"/>
                </a:lnTo>
                <a:lnTo>
                  <a:pt x="329" y="71"/>
                </a:lnTo>
                <a:lnTo>
                  <a:pt x="329" y="71"/>
                </a:lnTo>
                <a:lnTo>
                  <a:pt x="329" y="69"/>
                </a:lnTo>
                <a:lnTo>
                  <a:pt x="331" y="69"/>
                </a:lnTo>
                <a:lnTo>
                  <a:pt x="331" y="69"/>
                </a:lnTo>
                <a:lnTo>
                  <a:pt x="334" y="71"/>
                </a:lnTo>
                <a:lnTo>
                  <a:pt x="334" y="71"/>
                </a:lnTo>
                <a:lnTo>
                  <a:pt x="336" y="71"/>
                </a:lnTo>
                <a:lnTo>
                  <a:pt x="336" y="71"/>
                </a:lnTo>
                <a:lnTo>
                  <a:pt x="336" y="69"/>
                </a:lnTo>
                <a:lnTo>
                  <a:pt x="336" y="69"/>
                </a:lnTo>
                <a:lnTo>
                  <a:pt x="334" y="69"/>
                </a:lnTo>
                <a:lnTo>
                  <a:pt x="336" y="66"/>
                </a:lnTo>
                <a:lnTo>
                  <a:pt x="336" y="64"/>
                </a:lnTo>
                <a:lnTo>
                  <a:pt x="336" y="64"/>
                </a:lnTo>
                <a:lnTo>
                  <a:pt x="336" y="64"/>
                </a:lnTo>
                <a:lnTo>
                  <a:pt x="334" y="64"/>
                </a:lnTo>
                <a:lnTo>
                  <a:pt x="334" y="64"/>
                </a:lnTo>
                <a:lnTo>
                  <a:pt x="334" y="62"/>
                </a:lnTo>
                <a:lnTo>
                  <a:pt x="334" y="62"/>
                </a:lnTo>
                <a:lnTo>
                  <a:pt x="336" y="62"/>
                </a:lnTo>
                <a:lnTo>
                  <a:pt x="336" y="59"/>
                </a:lnTo>
                <a:lnTo>
                  <a:pt x="338" y="62"/>
                </a:lnTo>
                <a:lnTo>
                  <a:pt x="338" y="62"/>
                </a:lnTo>
                <a:lnTo>
                  <a:pt x="338" y="64"/>
                </a:lnTo>
                <a:lnTo>
                  <a:pt x="341" y="62"/>
                </a:lnTo>
                <a:lnTo>
                  <a:pt x="341" y="62"/>
                </a:lnTo>
                <a:lnTo>
                  <a:pt x="338" y="59"/>
                </a:lnTo>
                <a:lnTo>
                  <a:pt x="338" y="59"/>
                </a:lnTo>
                <a:lnTo>
                  <a:pt x="338" y="57"/>
                </a:lnTo>
                <a:lnTo>
                  <a:pt x="338" y="57"/>
                </a:lnTo>
                <a:lnTo>
                  <a:pt x="341" y="57"/>
                </a:lnTo>
                <a:lnTo>
                  <a:pt x="343" y="57"/>
                </a:lnTo>
                <a:lnTo>
                  <a:pt x="343" y="57"/>
                </a:lnTo>
                <a:lnTo>
                  <a:pt x="343" y="57"/>
                </a:lnTo>
                <a:lnTo>
                  <a:pt x="343" y="59"/>
                </a:lnTo>
                <a:lnTo>
                  <a:pt x="343" y="59"/>
                </a:lnTo>
                <a:lnTo>
                  <a:pt x="345" y="59"/>
                </a:lnTo>
                <a:lnTo>
                  <a:pt x="348" y="59"/>
                </a:lnTo>
                <a:lnTo>
                  <a:pt x="348" y="59"/>
                </a:lnTo>
                <a:lnTo>
                  <a:pt x="350" y="59"/>
                </a:lnTo>
                <a:lnTo>
                  <a:pt x="353" y="59"/>
                </a:lnTo>
                <a:lnTo>
                  <a:pt x="353" y="57"/>
                </a:lnTo>
                <a:lnTo>
                  <a:pt x="355" y="55"/>
                </a:lnTo>
                <a:lnTo>
                  <a:pt x="357" y="55"/>
                </a:lnTo>
                <a:lnTo>
                  <a:pt x="360" y="55"/>
                </a:lnTo>
                <a:lnTo>
                  <a:pt x="360" y="52"/>
                </a:lnTo>
                <a:lnTo>
                  <a:pt x="360" y="55"/>
                </a:lnTo>
                <a:lnTo>
                  <a:pt x="360" y="55"/>
                </a:lnTo>
                <a:lnTo>
                  <a:pt x="362" y="55"/>
                </a:lnTo>
                <a:lnTo>
                  <a:pt x="362" y="55"/>
                </a:lnTo>
                <a:lnTo>
                  <a:pt x="362" y="52"/>
                </a:lnTo>
                <a:lnTo>
                  <a:pt x="364" y="52"/>
                </a:lnTo>
                <a:lnTo>
                  <a:pt x="364" y="52"/>
                </a:lnTo>
                <a:lnTo>
                  <a:pt x="364" y="52"/>
                </a:lnTo>
                <a:lnTo>
                  <a:pt x="367" y="52"/>
                </a:lnTo>
                <a:lnTo>
                  <a:pt x="369" y="52"/>
                </a:lnTo>
                <a:lnTo>
                  <a:pt x="369" y="52"/>
                </a:lnTo>
                <a:lnTo>
                  <a:pt x="371" y="52"/>
                </a:lnTo>
                <a:lnTo>
                  <a:pt x="371" y="52"/>
                </a:lnTo>
                <a:lnTo>
                  <a:pt x="374" y="52"/>
                </a:lnTo>
                <a:lnTo>
                  <a:pt x="374" y="50"/>
                </a:lnTo>
                <a:lnTo>
                  <a:pt x="379" y="47"/>
                </a:lnTo>
                <a:lnTo>
                  <a:pt x="379" y="47"/>
                </a:lnTo>
                <a:lnTo>
                  <a:pt x="381" y="47"/>
                </a:lnTo>
                <a:lnTo>
                  <a:pt x="381" y="47"/>
                </a:lnTo>
                <a:lnTo>
                  <a:pt x="381" y="47"/>
                </a:lnTo>
                <a:lnTo>
                  <a:pt x="383" y="47"/>
                </a:lnTo>
                <a:lnTo>
                  <a:pt x="383" y="47"/>
                </a:lnTo>
                <a:lnTo>
                  <a:pt x="383" y="45"/>
                </a:lnTo>
                <a:lnTo>
                  <a:pt x="383" y="45"/>
                </a:lnTo>
                <a:lnTo>
                  <a:pt x="383" y="45"/>
                </a:lnTo>
                <a:lnTo>
                  <a:pt x="386" y="45"/>
                </a:lnTo>
                <a:lnTo>
                  <a:pt x="386" y="45"/>
                </a:lnTo>
                <a:lnTo>
                  <a:pt x="386" y="45"/>
                </a:lnTo>
                <a:lnTo>
                  <a:pt x="388" y="43"/>
                </a:lnTo>
                <a:lnTo>
                  <a:pt x="388" y="43"/>
                </a:lnTo>
                <a:lnTo>
                  <a:pt x="390" y="43"/>
                </a:lnTo>
                <a:lnTo>
                  <a:pt x="390" y="43"/>
                </a:lnTo>
                <a:lnTo>
                  <a:pt x="390" y="45"/>
                </a:lnTo>
                <a:lnTo>
                  <a:pt x="390" y="45"/>
                </a:lnTo>
                <a:lnTo>
                  <a:pt x="390" y="45"/>
                </a:lnTo>
                <a:lnTo>
                  <a:pt x="388" y="45"/>
                </a:lnTo>
                <a:lnTo>
                  <a:pt x="388" y="47"/>
                </a:lnTo>
                <a:lnTo>
                  <a:pt x="388" y="47"/>
                </a:lnTo>
                <a:lnTo>
                  <a:pt x="388" y="47"/>
                </a:lnTo>
                <a:lnTo>
                  <a:pt x="390" y="50"/>
                </a:lnTo>
                <a:lnTo>
                  <a:pt x="390" y="50"/>
                </a:lnTo>
                <a:lnTo>
                  <a:pt x="390" y="50"/>
                </a:lnTo>
                <a:lnTo>
                  <a:pt x="393" y="50"/>
                </a:lnTo>
                <a:lnTo>
                  <a:pt x="393" y="50"/>
                </a:lnTo>
                <a:lnTo>
                  <a:pt x="395" y="52"/>
                </a:lnTo>
                <a:lnTo>
                  <a:pt x="395" y="50"/>
                </a:lnTo>
                <a:lnTo>
                  <a:pt x="395" y="47"/>
                </a:lnTo>
                <a:lnTo>
                  <a:pt x="398" y="47"/>
                </a:lnTo>
                <a:lnTo>
                  <a:pt x="400" y="47"/>
                </a:lnTo>
                <a:lnTo>
                  <a:pt x="400" y="47"/>
                </a:lnTo>
                <a:lnTo>
                  <a:pt x="402" y="50"/>
                </a:lnTo>
                <a:lnTo>
                  <a:pt x="402" y="50"/>
                </a:lnTo>
                <a:lnTo>
                  <a:pt x="402" y="50"/>
                </a:lnTo>
                <a:lnTo>
                  <a:pt x="402" y="50"/>
                </a:lnTo>
                <a:lnTo>
                  <a:pt x="402" y="47"/>
                </a:lnTo>
                <a:lnTo>
                  <a:pt x="402" y="47"/>
                </a:lnTo>
                <a:lnTo>
                  <a:pt x="402" y="47"/>
                </a:lnTo>
                <a:lnTo>
                  <a:pt x="402" y="45"/>
                </a:lnTo>
                <a:lnTo>
                  <a:pt x="402" y="45"/>
                </a:lnTo>
                <a:lnTo>
                  <a:pt x="407" y="45"/>
                </a:lnTo>
                <a:lnTo>
                  <a:pt x="407" y="45"/>
                </a:lnTo>
                <a:lnTo>
                  <a:pt x="407" y="43"/>
                </a:lnTo>
                <a:lnTo>
                  <a:pt x="409" y="43"/>
                </a:lnTo>
                <a:lnTo>
                  <a:pt x="409" y="45"/>
                </a:lnTo>
                <a:lnTo>
                  <a:pt x="407" y="45"/>
                </a:lnTo>
                <a:lnTo>
                  <a:pt x="407" y="47"/>
                </a:lnTo>
                <a:lnTo>
                  <a:pt x="407" y="47"/>
                </a:lnTo>
                <a:lnTo>
                  <a:pt x="407" y="47"/>
                </a:lnTo>
                <a:lnTo>
                  <a:pt x="407" y="50"/>
                </a:lnTo>
                <a:lnTo>
                  <a:pt x="407" y="50"/>
                </a:lnTo>
                <a:lnTo>
                  <a:pt x="407" y="52"/>
                </a:lnTo>
                <a:lnTo>
                  <a:pt x="409" y="52"/>
                </a:lnTo>
                <a:lnTo>
                  <a:pt x="412" y="52"/>
                </a:lnTo>
                <a:lnTo>
                  <a:pt x="412" y="50"/>
                </a:lnTo>
                <a:lnTo>
                  <a:pt x="412" y="50"/>
                </a:lnTo>
                <a:lnTo>
                  <a:pt x="412" y="47"/>
                </a:lnTo>
                <a:lnTo>
                  <a:pt x="414" y="47"/>
                </a:lnTo>
                <a:lnTo>
                  <a:pt x="416" y="47"/>
                </a:lnTo>
                <a:lnTo>
                  <a:pt x="419" y="47"/>
                </a:lnTo>
                <a:lnTo>
                  <a:pt x="419" y="50"/>
                </a:lnTo>
                <a:lnTo>
                  <a:pt x="419" y="52"/>
                </a:lnTo>
                <a:lnTo>
                  <a:pt x="421" y="52"/>
                </a:lnTo>
                <a:lnTo>
                  <a:pt x="421" y="52"/>
                </a:lnTo>
                <a:lnTo>
                  <a:pt x="421" y="50"/>
                </a:lnTo>
                <a:lnTo>
                  <a:pt x="421" y="50"/>
                </a:lnTo>
                <a:lnTo>
                  <a:pt x="424" y="47"/>
                </a:lnTo>
                <a:lnTo>
                  <a:pt x="424" y="47"/>
                </a:lnTo>
                <a:lnTo>
                  <a:pt x="424" y="47"/>
                </a:lnTo>
                <a:lnTo>
                  <a:pt x="426" y="45"/>
                </a:lnTo>
                <a:lnTo>
                  <a:pt x="426" y="43"/>
                </a:lnTo>
                <a:lnTo>
                  <a:pt x="426" y="43"/>
                </a:lnTo>
                <a:lnTo>
                  <a:pt x="428" y="43"/>
                </a:lnTo>
                <a:lnTo>
                  <a:pt x="428" y="43"/>
                </a:lnTo>
                <a:lnTo>
                  <a:pt x="431" y="40"/>
                </a:lnTo>
                <a:lnTo>
                  <a:pt x="433" y="40"/>
                </a:lnTo>
                <a:lnTo>
                  <a:pt x="433" y="38"/>
                </a:lnTo>
                <a:lnTo>
                  <a:pt x="433" y="38"/>
                </a:lnTo>
                <a:lnTo>
                  <a:pt x="431" y="38"/>
                </a:lnTo>
                <a:lnTo>
                  <a:pt x="431" y="38"/>
                </a:lnTo>
                <a:lnTo>
                  <a:pt x="431" y="36"/>
                </a:lnTo>
                <a:lnTo>
                  <a:pt x="431" y="33"/>
                </a:lnTo>
                <a:lnTo>
                  <a:pt x="431" y="33"/>
                </a:lnTo>
                <a:lnTo>
                  <a:pt x="433" y="33"/>
                </a:lnTo>
                <a:lnTo>
                  <a:pt x="433" y="33"/>
                </a:lnTo>
                <a:lnTo>
                  <a:pt x="433" y="36"/>
                </a:lnTo>
                <a:lnTo>
                  <a:pt x="435" y="36"/>
                </a:lnTo>
                <a:lnTo>
                  <a:pt x="435" y="33"/>
                </a:lnTo>
                <a:lnTo>
                  <a:pt x="438" y="33"/>
                </a:lnTo>
                <a:lnTo>
                  <a:pt x="438" y="31"/>
                </a:lnTo>
                <a:lnTo>
                  <a:pt x="438" y="31"/>
                </a:lnTo>
                <a:lnTo>
                  <a:pt x="438" y="31"/>
                </a:lnTo>
                <a:lnTo>
                  <a:pt x="435" y="31"/>
                </a:lnTo>
                <a:lnTo>
                  <a:pt x="435" y="28"/>
                </a:lnTo>
                <a:lnTo>
                  <a:pt x="435" y="28"/>
                </a:lnTo>
                <a:lnTo>
                  <a:pt x="435" y="26"/>
                </a:lnTo>
                <a:lnTo>
                  <a:pt x="433" y="26"/>
                </a:lnTo>
                <a:lnTo>
                  <a:pt x="435" y="26"/>
                </a:lnTo>
                <a:lnTo>
                  <a:pt x="435" y="26"/>
                </a:lnTo>
                <a:lnTo>
                  <a:pt x="438" y="24"/>
                </a:lnTo>
                <a:lnTo>
                  <a:pt x="438" y="24"/>
                </a:lnTo>
                <a:lnTo>
                  <a:pt x="438" y="21"/>
                </a:lnTo>
                <a:lnTo>
                  <a:pt x="440" y="21"/>
                </a:lnTo>
                <a:lnTo>
                  <a:pt x="440" y="19"/>
                </a:lnTo>
                <a:lnTo>
                  <a:pt x="440" y="19"/>
                </a:lnTo>
                <a:lnTo>
                  <a:pt x="440" y="17"/>
                </a:lnTo>
                <a:lnTo>
                  <a:pt x="442" y="17"/>
                </a:lnTo>
                <a:lnTo>
                  <a:pt x="445" y="14"/>
                </a:lnTo>
                <a:lnTo>
                  <a:pt x="445" y="14"/>
                </a:lnTo>
                <a:lnTo>
                  <a:pt x="447" y="14"/>
                </a:lnTo>
                <a:lnTo>
                  <a:pt x="447" y="12"/>
                </a:lnTo>
                <a:lnTo>
                  <a:pt x="447" y="12"/>
                </a:lnTo>
                <a:lnTo>
                  <a:pt x="447" y="12"/>
                </a:lnTo>
                <a:lnTo>
                  <a:pt x="447" y="12"/>
                </a:lnTo>
                <a:lnTo>
                  <a:pt x="447" y="12"/>
                </a:lnTo>
                <a:lnTo>
                  <a:pt x="450" y="10"/>
                </a:lnTo>
                <a:lnTo>
                  <a:pt x="450" y="10"/>
                </a:lnTo>
                <a:lnTo>
                  <a:pt x="450" y="7"/>
                </a:lnTo>
                <a:lnTo>
                  <a:pt x="452" y="7"/>
                </a:lnTo>
                <a:lnTo>
                  <a:pt x="452" y="7"/>
                </a:lnTo>
                <a:lnTo>
                  <a:pt x="454" y="7"/>
                </a:lnTo>
                <a:lnTo>
                  <a:pt x="457" y="7"/>
                </a:lnTo>
                <a:lnTo>
                  <a:pt x="457" y="5"/>
                </a:lnTo>
                <a:lnTo>
                  <a:pt x="457" y="5"/>
                </a:lnTo>
                <a:lnTo>
                  <a:pt x="457" y="2"/>
                </a:lnTo>
                <a:lnTo>
                  <a:pt x="459" y="0"/>
                </a:lnTo>
                <a:lnTo>
                  <a:pt x="459" y="0"/>
                </a:lnTo>
                <a:lnTo>
                  <a:pt x="461" y="0"/>
                </a:lnTo>
                <a:lnTo>
                  <a:pt x="461" y="0"/>
                </a:lnTo>
                <a:lnTo>
                  <a:pt x="461" y="0"/>
                </a:lnTo>
                <a:lnTo>
                  <a:pt x="461" y="0"/>
                </a:lnTo>
                <a:close/>
              </a:path>
            </a:pathLst>
          </a:custGeom>
          <a:solidFill>
            <a:srgbClr val="009990"/>
          </a:solidFill>
          <a:ln w="9525">
            <a:solidFill>
              <a:schemeClr val="bg1">
                <a:lumMod val="6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7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36c5717-9484-4f48-8399-7a7e7687eb0e" descr="Image">
            <a:extLst>
              <a:ext uri="{FF2B5EF4-FFF2-40B4-BE49-F238E27FC236}">
                <a16:creationId xmlns:a16="http://schemas.microsoft.com/office/drawing/2014/main" id="{91D1286F-7E41-45CF-98B9-3421C0A98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60959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006A92F-FC7B-49FA-B6D1-93B700EE3939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96000" y="3429000"/>
            <a:ext cx="6096000" cy="35013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9A32185-C4D8-4323-AF6F-47B664D65BFC}"/>
              </a:ext>
            </a:extLst>
          </p:cNvPr>
          <p:cNvSpPr/>
          <p:nvPr/>
        </p:nvSpPr>
        <p:spPr>
          <a:xfrm>
            <a:off x="0" y="-67225"/>
            <a:ext cx="12191999" cy="686816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002D7A-7626-46E9-B84E-6E9F499C7F50}"/>
              </a:ext>
            </a:extLst>
          </p:cNvPr>
          <p:cNvSpPr/>
          <p:nvPr/>
        </p:nvSpPr>
        <p:spPr>
          <a:xfrm>
            <a:off x="6095999" y="0"/>
            <a:ext cx="6096000" cy="3429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A0FDA2-B524-4717-AB8E-47056383961C}"/>
              </a:ext>
            </a:extLst>
          </p:cNvPr>
          <p:cNvSpPr txBox="1">
            <a:spLocks/>
          </p:cNvSpPr>
          <p:nvPr/>
        </p:nvSpPr>
        <p:spPr>
          <a:xfrm>
            <a:off x="6705599" y="1782142"/>
            <a:ext cx="5114925" cy="144683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parcel with worksheets &amp; assessment sheets to a learner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52425">
              <a:lnSpc>
                <a:spcPct val="100000"/>
              </a:lnSpc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9CFCFBC-2B13-4FF5-8CCE-D20BDBBCA64A}"/>
              </a:ext>
            </a:extLst>
          </p:cNvPr>
          <p:cNvSpPr txBox="1">
            <a:spLocks/>
          </p:cNvSpPr>
          <p:nvPr/>
        </p:nvSpPr>
        <p:spPr>
          <a:xfrm>
            <a:off x="6705600" y="1320081"/>
            <a:ext cx="320892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8BE1FF"/>
                </a:solidFill>
                <a:latin typeface="Impact" panose="020B0806030902050204" pitchFamily="34" charset="0"/>
              </a:rPr>
              <a:t>Material Distribution by SBMCs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D12359-66C8-4EFD-8EF0-67AEF1869694}"/>
              </a:ext>
            </a:extLst>
          </p:cNvPr>
          <p:cNvSpPr txBox="1">
            <a:spLocks/>
          </p:cNvSpPr>
          <p:nvPr/>
        </p:nvSpPr>
        <p:spPr>
          <a:xfrm>
            <a:off x="624687" y="169363"/>
            <a:ext cx="8809599" cy="73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-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BELENDED LEARNING APPROACH</a:t>
            </a:r>
          </a:p>
        </p:txBody>
      </p:sp>
    </p:spTree>
    <p:extLst>
      <p:ext uri="{BB962C8B-B14F-4D97-AF65-F5344CB8AC3E}">
        <p14:creationId xmlns:p14="http://schemas.microsoft.com/office/powerpoint/2010/main" val="402169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AF6EBAF-7126-4A1C-80CA-5F70862CFD09}"/>
              </a:ext>
            </a:extLst>
          </p:cNvPr>
          <p:cNvSpPr/>
          <p:nvPr/>
        </p:nvSpPr>
        <p:spPr>
          <a:xfrm>
            <a:off x="0" y="-1"/>
            <a:ext cx="565219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29069ae2-eb66-4852-aaac-b559137cd2ff" descr="Image">
            <a:extLst>
              <a:ext uri="{FF2B5EF4-FFF2-40B4-BE49-F238E27FC236}">
                <a16:creationId xmlns:a16="http://schemas.microsoft.com/office/drawing/2014/main" id="{7E26AF34-E490-449A-A4A8-D4C786991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2198" y="0"/>
            <a:ext cx="65398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BA8AC9-E804-4308-98B5-28532541BBAA}"/>
              </a:ext>
            </a:extLst>
          </p:cNvPr>
          <p:cNvSpPr/>
          <p:nvPr/>
        </p:nvSpPr>
        <p:spPr>
          <a:xfrm>
            <a:off x="5652199" y="-1"/>
            <a:ext cx="65398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1" y="169363"/>
            <a:ext cx="9551549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-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BELNDED LEARNING APPROACH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F1A3BA-0FFD-412A-90CB-0492F019FF57}"/>
              </a:ext>
            </a:extLst>
          </p:cNvPr>
          <p:cNvSpPr txBox="1">
            <a:spLocks/>
          </p:cNvSpPr>
          <p:nvPr/>
        </p:nvSpPr>
        <p:spPr>
          <a:xfrm>
            <a:off x="579421" y="1782142"/>
            <a:ext cx="4602179" cy="4052601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is the backbone of the TaRL approach. It is purely assessment for learning: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quick non-threatening </a:t>
            </a:r>
            <a:r>
              <a:rPr lang="en-US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ONE-ON-ONE ASSESSMENT of every child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determine the current reading and math levels of children.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instructor has heard every child read or try to read, she/he is aware of who is stumbling at which stage and why.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D08926-7758-4509-AB38-E338449CC191}"/>
              </a:ext>
            </a:extLst>
          </p:cNvPr>
          <p:cNvSpPr txBox="1">
            <a:spLocks/>
          </p:cNvSpPr>
          <p:nvPr/>
        </p:nvSpPr>
        <p:spPr>
          <a:xfrm>
            <a:off x="579421" y="1320081"/>
            <a:ext cx="320892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8BE1FF"/>
                </a:solidFill>
                <a:latin typeface="Impact" panose="020B0806030902050204" pitchFamily="34" charset="0"/>
              </a:rPr>
              <a:t>Remote Assessment</a:t>
            </a:r>
          </a:p>
        </p:txBody>
      </p:sp>
    </p:spTree>
    <p:extLst>
      <p:ext uri="{BB962C8B-B14F-4D97-AF65-F5344CB8AC3E}">
        <p14:creationId xmlns:p14="http://schemas.microsoft.com/office/powerpoint/2010/main" val="331977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AF6EBAF-7126-4A1C-80CA-5F70862CFD09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1" y="169363"/>
            <a:ext cx="10819264" cy="733313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REMOTE LEARNING –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BASELINE &amp; ENDLINE RESULTS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BF1A3BA-0FFD-412A-90CB-0492F019FF57}"/>
              </a:ext>
            </a:extLst>
          </p:cNvPr>
          <p:cNvSpPr txBox="1">
            <a:spLocks/>
          </p:cNvSpPr>
          <p:nvPr/>
        </p:nvSpPr>
        <p:spPr>
          <a:xfrm>
            <a:off x="615679" y="1689787"/>
            <a:ext cx="4602179" cy="2275237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results below show that the greatest needs of the learners are in literacy and operations for numeracy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71% of the assessed learners are non-readers, they cannot sound letters of the alphabet, 25% are those whose highest level of competency was at word reading and only 4% at paragraph and story fluency in reading.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D08926-7758-4509-AB38-E338449CC191}"/>
              </a:ext>
            </a:extLst>
          </p:cNvPr>
          <p:cNvSpPr txBox="1">
            <a:spLocks/>
          </p:cNvSpPr>
          <p:nvPr/>
        </p:nvSpPr>
        <p:spPr>
          <a:xfrm>
            <a:off x="615679" y="1295829"/>
            <a:ext cx="460217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8BE1FF"/>
                </a:solidFill>
                <a:latin typeface="Impact" panose="020B0806030902050204" pitchFamily="34" charset="0"/>
              </a:rPr>
              <a:t>Baseline Assessment Results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3F9E049-428D-4D38-B40A-83CB4ADFFEBC}"/>
              </a:ext>
            </a:extLst>
          </p:cNvPr>
          <p:cNvGrpSpPr/>
          <p:nvPr/>
        </p:nvGrpSpPr>
        <p:grpSpPr>
          <a:xfrm>
            <a:off x="7461301" y="1255343"/>
            <a:ext cx="3480191" cy="2389343"/>
            <a:chOff x="6096000" y="940394"/>
            <a:chExt cx="3968993" cy="272493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2614E9D-E405-4F78-B8AE-F2022E18E782}"/>
                </a:ext>
              </a:extLst>
            </p:cNvPr>
            <p:cNvGrpSpPr/>
            <p:nvPr/>
          </p:nvGrpSpPr>
          <p:grpSpPr>
            <a:xfrm>
              <a:off x="6096000" y="940394"/>
              <a:ext cx="3968993" cy="2724933"/>
              <a:chOff x="0" y="0"/>
              <a:chExt cx="3769359" cy="2743200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64067D8-9F75-4608-9045-E35DF24F2C75}"/>
                  </a:ext>
                </a:extLst>
              </p:cNvPr>
              <p:cNvGrpSpPr/>
              <p:nvPr/>
            </p:nvGrpSpPr>
            <p:grpSpPr>
              <a:xfrm>
                <a:off x="2717799" y="494414"/>
                <a:ext cx="1051560" cy="1052901"/>
                <a:chOff x="2717799" y="494414"/>
                <a:chExt cx="1051560" cy="1052901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36A061D6-2756-4FD4-A8DF-11D4A9585058}"/>
                    </a:ext>
                  </a:extLst>
                </p:cNvPr>
                <p:cNvSpPr/>
                <p:nvPr/>
              </p:nvSpPr>
              <p:spPr>
                <a:xfrm>
                  <a:off x="2717799" y="494414"/>
                  <a:ext cx="1051560" cy="105290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bg1">
                      <a:lumMod val="8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B6E6F948-25E4-4757-8039-57FAAF2B8A14}"/>
                    </a:ext>
                  </a:extLst>
                </p:cNvPr>
                <p:cNvSpPr/>
                <p:nvPr/>
              </p:nvSpPr>
              <p:spPr>
                <a:xfrm>
                  <a:off x="3052775" y="852344"/>
                  <a:ext cx="381608" cy="534501"/>
                </a:xfrm>
                <a:custGeom>
                  <a:avLst/>
                  <a:gdLst>
                    <a:gd name="connsiteX0" fmla="*/ 72215 w 143712"/>
                    <a:gd name="connsiteY0" fmla="*/ 6791 h 188622"/>
                    <a:gd name="connsiteX1" fmla="*/ 6791 w 143712"/>
                    <a:gd name="connsiteY1" fmla="*/ 67007 h 188622"/>
                    <a:gd name="connsiteX2" fmla="*/ 6737 w 143712"/>
                    <a:gd name="connsiteY2" fmla="*/ 69037 h 188622"/>
                    <a:gd name="connsiteX3" fmla="*/ 17515 w 143712"/>
                    <a:gd name="connsiteY3" fmla="*/ 77929 h 188622"/>
                    <a:gd name="connsiteX4" fmla="*/ 26407 w 143712"/>
                    <a:gd name="connsiteY4" fmla="*/ 69037 h 188622"/>
                    <a:gd name="connsiteX5" fmla="*/ 48952 w 143712"/>
                    <a:gd name="connsiteY5" fmla="*/ 32121 h 188622"/>
                    <a:gd name="connsiteX6" fmla="*/ 33772 w 143712"/>
                    <a:gd name="connsiteY6" fmla="*/ 110803 h 188622"/>
                    <a:gd name="connsiteX7" fmla="*/ 39467 w 143712"/>
                    <a:gd name="connsiteY7" fmla="*/ 118115 h 188622"/>
                    <a:gd name="connsiteX8" fmla="*/ 40329 w 143712"/>
                    <a:gd name="connsiteY8" fmla="*/ 118169 h 188622"/>
                    <a:gd name="connsiteX9" fmla="*/ 45988 w 143712"/>
                    <a:gd name="connsiteY9" fmla="*/ 118169 h 188622"/>
                    <a:gd name="connsiteX10" fmla="*/ 45988 w 143712"/>
                    <a:gd name="connsiteY10" fmla="*/ 173947 h 188622"/>
                    <a:gd name="connsiteX11" fmla="*/ 56766 w 143712"/>
                    <a:gd name="connsiteY11" fmla="*/ 182839 h 188622"/>
                    <a:gd name="connsiteX12" fmla="*/ 65658 w 143712"/>
                    <a:gd name="connsiteY12" fmla="*/ 173947 h 188622"/>
                    <a:gd name="connsiteX13" fmla="*/ 65658 w 143712"/>
                    <a:gd name="connsiteY13" fmla="*/ 118169 h 188622"/>
                    <a:gd name="connsiteX14" fmla="*/ 78772 w 143712"/>
                    <a:gd name="connsiteY14" fmla="*/ 118169 h 188622"/>
                    <a:gd name="connsiteX15" fmla="*/ 78772 w 143712"/>
                    <a:gd name="connsiteY15" fmla="*/ 173947 h 188622"/>
                    <a:gd name="connsiteX16" fmla="*/ 89551 w 143712"/>
                    <a:gd name="connsiteY16" fmla="*/ 182839 h 188622"/>
                    <a:gd name="connsiteX17" fmla="*/ 98443 w 143712"/>
                    <a:gd name="connsiteY17" fmla="*/ 173947 h 188622"/>
                    <a:gd name="connsiteX18" fmla="*/ 98443 w 143712"/>
                    <a:gd name="connsiteY18" fmla="*/ 118169 h 188622"/>
                    <a:gd name="connsiteX19" fmla="*/ 103832 w 143712"/>
                    <a:gd name="connsiteY19" fmla="*/ 118169 h 188622"/>
                    <a:gd name="connsiteX20" fmla="*/ 110353 w 143712"/>
                    <a:gd name="connsiteY20" fmla="*/ 111576 h 188622"/>
                    <a:gd name="connsiteX21" fmla="*/ 110299 w 143712"/>
                    <a:gd name="connsiteY21" fmla="*/ 110803 h 188622"/>
                    <a:gd name="connsiteX22" fmla="*/ 95119 w 143712"/>
                    <a:gd name="connsiteY22" fmla="*/ 32121 h 188622"/>
                    <a:gd name="connsiteX23" fmla="*/ 117754 w 143712"/>
                    <a:gd name="connsiteY23" fmla="*/ 69037 h 188622"/>
                    <a:gd name="connsiteX24" fmla="*/ 128533 w 143712"/>
                    <a:gd name="connsiteY24" fmla="*/ 77929 h 188622"/>
                    <a:gd name="connsiteX25" fmla="*/ 137425 w 143712"/>
                    <a:gd name="connsiteY25" fmla="*/ 69037 h 188622"/>
                    <a:gd name="connsiteX26" fmla="*/ 73967 w 143712"/>
                    <a:gd name="connsiteY26" fmla="*/ 6747 h 188622"/>
                    <a:gd name="connsiteX27" fmla="*/ 72215 w 143712"/>
                    <a:gd name="connsiteY27" fmla="*/ 6791 h 18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43712" h="188622">
                      <a:moveTo>
                        <a:pt x="72215" y="6791"/>
                      </a:moveTo>
                      <a:cubicBezTo>
                        <a:pt x="37518" y="5354"/>
                        <a:pt x="8227" y="32309"/>
                        <a:pt x="6791" y="67007"/>
                      </a:cubicBezTo>
                      <a:cubicBezTo>
                        <a:pt x="6763" y="67681"/>
                        <a:pt x="6746" y="68363"/>
                        <a:pt x="6737" y="69037"/>
                      </a:cubicBezTo>
                      <a:cubicBezTo>
                        <a:pt x="7257" y="74471"/>
                        <a:pt x="12081" y="78450"/>
                        <a:pt x="17515" y="77929"/>
                      </a:cubicBezTo>
                      <a:cubicBezTo>
                        <a:pt x="22221" y="77480"/>
                        <a:pt x="25958" y="73752"/>
                        <a:pt x="26407" y="69037"/>
                      </a:cubicBezTo>
                      <a:cubicBezTo>
                        <a:pt x="26263" y="53435"/>
                        <a:pt x="35003" y="39118"/>
                        <a:pt x="48952" y="32121"/>
                      </a:cubicBezTo>
                      <a:lnTo>
                        <a:pt x="33772" y="110803"/>
                      </a:lnTo>
                      <a:cubicBezTo>
                        <a:pt x="33323" y="114396"/>
                        <a:pt x="35874" y="117674"/>
                        <a:pt x="39467" y="118115"/>
                      </a:cubicBezTo>
                      <a:cubicBezTo>
                        <a:pt x="39754" y="118150"/>
                        <a:pt x="40042" y="118169"/>
                        <a:pt x="40329" y="118169"/>
                      </a:cubicBezTo>
                      <a:lnTo>
                        <a:pt x="45988" y="118169"/>
                      </a:lnTo>
                      <a:lnTo>
                        <a:pt x="45988" y="173947"/>
                      </a:lnTo>
                      <a:cubicBezTo>
                        <a:pt x="46509" y="179381"/>
                        <a:pt x="51332" y="183360"/>
                        <a:pt x="56766" y="182839"/>
                      </a:cubicBezTo>
                      <a:cubicBezTo>
                        <a:pt x="61473" y="182390"/>
                        <a:pt x="65209" y="178662"/>
                        <a:pt x="65658" y="173947"/>
                      </a:cubicBezTo>
                      <a:lnTo>
                        <a:pt x="65658" y="118169"/>
                      </a:lnTo>
                      <a:lnTo>
                        <a:pt x="78772" y="118169"/>
                      </a:lnTo>
                      <a:lnTo>
                        <a:pt x="78772" y="173947"/>
                      </a:lnTo>
                      <a:cubicBezTo>
                        <a:pt x="79293" y="179381"/>
                        <a:pt x="84116" y="183360"/>
                        <a:pt x="89551" y="182839"/>
                      </a:cubicBezTo>
                      <a:cubicBezTo>
                        <a:pt x="94257" y="182390"/>
                        <a:pt x="97994" y="178662"/>
                        <a:pt x="98443" y="173947"/>
                      </a:cubicBezTo>
                      <a:lnTo>
                        <a:pt x="98443" y="118169"/>
                      </a:lnTo>
                      <a:lnTo>
                        <a:pt x="103832" y="118169"/>
                      </a:lnTo>
                      <a:cubicBezTo>
                        <a:pt x="107452" y="118150"/>
                        <a:pt x="110371" y="115195"/>
                        <a:pt x="110353" y="111576"/>
                      </a:cubicBezTo>
                      <a:cubicBezTo>
                        <a:pt x="110344" y="111315"/>
                        <a:pt x="110335" y="111055"/>
                        <a:pt x="110299" y="110803"/>
                      </a:cubicBezTo>
                      <a:lnTo>
                        <a:pt x="95119" y="32121"/>
                      </a:lnTo>
                      <a:cubicBezTo>
                        <a:pt x="109086" y="39109"/>
                        <a:pt x="117862" y="53426"/>
                        <a:pt x="117754" y="69037"/>
                      </a:cubicBezTo>
                      <a:cubicBezTo>
                        <a:pt x="118275" y="74471"/>
                        <a:pt x="123098" y="78450"/>
                        <a:pt x="128533" y="77929"/>
                      </a:cubicBezTo>
                      <a:cubicBezTo>
                        <a:pt x="133239" y="77480"/>
                        <a:pt x="136976" y="73752"/>
                        <a:pt x="137425" y="69037"/>
                      </a:cubicBezTo>
                      <a:cubicBezTo>
                        <a:pt x="137101" y="34313"/>
                        <a:pt x="108691" y="6423"/>
                        <a:pt x="73967" y="6747"/>
                      </a:cubicBezTo>
                      <a:cubicBezTo>
                        <a:pt x="73383" y="6755"/>
                        <a:pt x="72799" y="6774"/>
                        <a:pt x="72215" y="6791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C039348C-F7B6-46E4-AB1D-C3B47AD2BDDB}"/>
                    </a:ext>
                  </a:extLst>
                </p:cNvPr>
                <p:cNvSpPr/>
                <p:nvPr/>
              </p:nvSpPr>
              <p:spPr>
                <a:xfrm>
                  <a:off x="3160102" y="666444"/>
                  <a:ext cx="166954" cy="178168"/>
                </a:xfrm>
                <a:custGeom>
                  <a:avLst/>
                  <a:gdLst>
                    <a:gd name="connsiteX0" fmla="*/ 59191 w 62874"/>
                    <a:gd name="connsiteY0" fmla="*/ 32964 h 62874"/>
                    <a:gd name="connsiteX1" fmla="*/ 32964 w 62874"/>
                    <a:gd name="connsiteY1" fmla="*/ 59192 h 62874"/>
                    <a:gd name="connsiteX2" fmla="*/ 6736 w 62874"/>
                    <a:gd name="connsiteY2" fmla="*/ 32964 h 62874"/>
                    <a:gd name="connsiteX3" fmla="*/ 32964 w 62874"/>
                    <a:gd name="connsiteY3" fmla="*/ 6736 h 62874"/>
                    <a:gd name="connsiteX4" fmla="*/ 59191 w 62874"/>
                    <a:gd name="connsiteY4" fmla="*/ 32964 h 62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74" h="62874">
                      <a:moveTo>
                        <a:pt x="59191" y="32964"/>
                      </a:moveTo>
                      <a:cubicBezTo>
                        <a:pt x="59191" y="47449"/>
                        <a:pt x="47449" y="59192"/>
                        <a:pt x="32964" y="59192"/>
                      </a:cubicBezTo>
                      <a:cubicBezTo>
                        <a:pt x="18479" y="59192"/>
                        <a:pt x="6736" y="47449"/>
                        <a:pt x="6736" y="32964"/>
                      </a:cubicBezTo>
                      <a:cubicBezTo>
                        <a:pt x="6736" y="18479"/>
                        <a:pt x="18479" y="6736"/>
                        <a:pt x="32964" y="6736"/>
                      </a:cubicBezTo>
                      <a:cubicBezTo>
                        <a:pt x="47449" y="6736"/>
                        <a:pt x="59191" y="18479"/>
                        <a:pt x="59191" y="3296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36B82455-548D-4466-9451-7DBA2302EB49}"/>
                  </a:ext>
                </a:extLst>
              </p:cNvPr>
              <p:cNvGrpSpPr/>
              <p:nvPr/>
            </p:nvGrpSpPr>
            <p:grpSpPr>
              <a:xfrm>
                <a:off x="0" y="1013194"/>
                <a:ext cx="1051560" cy="1048879"/>
                <a:chOff x="0" y="1013194"/>
                <a:chExt cx="1051560" cy="1048879"/>
              </a:xfrm>
            </p:grpSpPr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73969622-2A6A-48CB-9852-58FFE1E7C183}"/>
                    </a:ext>
                  </a:extLst>
                </p:cNvPr>
                <p:cNvSpPr/>
                <p:nvPr/>
              </p:nvSpPr>
              <p:spPr>
                <a:xfrm>
                  <a:off x="0" y="1013194"/>
                  <a:ext cx="1051560" cy="104887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571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GB" sz="1100"/>
                </a:p>
              </p:txBody>
            </p:sp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2EDA3619-8170-445F-A2FF-74FE412969FC}"/>
                    </a:ext>
                  </a:extLst>
                </p:cNvPr>
                <p:cNvSpPr/>
                <p:nvPr/>
              </p:nvSpPr>
              <p:spPr>
                <a:xfrm>
                  <a:off x="348353" y="1365241"/>
                  <a:ext cx="354854" cy="528635"/>
                </a:xfrm>
                <a:custGeom>
                  <a:avLst/>
                  <a:gdLst>
                    <a:gd name="connsiteX0" fmla="*/ 72305 w 143712"/>
                    <a:gd name="connsiteY0" fmla="*/ 6796 h 188622"/>
                    <a:gd name="connsiteX1" fmla="*/ 6790 w 143712"/>
                    <a:gd name="connsiteY1" fmla="*/ 66912 h 188622"/>
                    <a:gd name="connsiteX2" fmla="*/ 6737 w 143712"/>
                    <a:gd name="connsiteY2" fmla="*/ 69041 h 188622"/>
                    <a:gd name="connsiteX3" fmla="*/ 17515 w 143712"/>
                    <a:gd name="connsiteY3" fmla="*/ 77933 h 188622"/>
                    <a:gd name="connsiteX4" fmla="*/ 26407 w 143712"/>
                    <a:gd name="connsiteY4" fmla="*/ 69041 h 188622"/>
                    <a:gd name="connsiteX5" fmla="*/ 46077 w 143712"/>
                    <a:gd name="connsiteY5" fmla="*/ 33742 h 188622"/>
                    <a:gd name="connsiteX6" fmla="*/ 46077 w 143712"/>
                    <a:gd name="connsiteY6" fmla="*/ 173951 h 188622"/>
                    <a:gd name="connsiteX7" fmla="*/ 56856 w 143712"/>
                    <a:gd name="connsiteY7" fmla="*/ 182843 h 188622"/>
                    <a:gd name="connsiteX8" fmla="*/ 65748 w 143712"/>
                    <a:gd name="connsiteY8" fmla="*/ 173951 h 188622"/>
                    <a:gd name="connsiteX9" fmla="*/ 65748 w 143712"/>
                    <a:gd name="connsiteY9" fmla="*/ 105059 h 188622"/>
                    <a:gd name="connsiteX10" fmla="*/ 78862 w 143712"/>
                    <a:gd name="connsiteY10" fmla="*/ 105059 h 188622"/>
                    <a:gd name="connsiteX11" fmla="*/ 78862 w 143712"/>
                    <a:gd name="connsiteY11" fmla="*/ 173951 h 188622"/>
                    <a:gd name="connsiteX12" fmla="*/ 89640 w 143712"/>
                    <a:gd name="connsiteY12" fmla="*/ 182843 h 188622"/>
                    <a:gd name="connsiteX13" fmla="*/ 98533 w 143712"/>
                    <a:gd name="connsiteY13" fmla="*/ 173951 h 188622"/>
                    <a:gd name="connsiteX14" fmla="*/ 98533 w 143712"/>
                    <a:gd name="connsiteY14" fmla="*/ 33742 h 188622"/>
                    <a:gd name="connsiteX15" fmla="*/ 118203 w 143712"/>
                    <a:gd name="connsiteY15" fmla="*/ 69041 h 188622"/>
                    <a:gd name="connsiteX16" fmla="*/ 128981 w 143712"/>
                    <a:gd name="connsiteY16" fmla="*/ 77933 h 188622"/>
                    <a:gd name="connsiteX17" fmla="*/ 137874 w 143712"/>
                    <a:gd name="connsiteY17" fmla="*/ 69041 h 188622"/>
                    <a:gd name="connsiteX18" fmla="*/ 74434 w 143712"/>
                    <a:gd name="connsiteY18" fmla="*/ 6742 h 188622"/>
                    <a:gd name="connsiteX19" fmla="*/ 72305 w 143712"/>
                    <a:gd name="connsiteY19" fmla="*/ 6796 h 188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43712" h="188622">
                      <a:moveTo>
                        <a:pt x="72305" y="6796"/>
                      </a:moveTo>
                      <a:cubicBezTo>
                        <a:pt x="37617" y="5305"/>
                        <a:pt x="8281" y="32224"/>
                        <a:pt x="6790" y="66912"/>
                      </a:cubicBezTo>
                      <a:cubicBezTo>
                        <a:pt x="6763" y="67622"/>
                        <a:pt x="6745" y="68331"/>
                        <a:pt x="6737" y="69041"/>
                      </a:cubicBezTo>
                      <a:cubicBezTo>
                        <a:pt x="7257" y="74475"/>
                        <a:pt x="12081" y="78454"/>
                        <a:pt x="17515" y="77933"/>
                      </a:cubicBezTo>
                      <a:cubicBezTo>
                        <a:pt x="22221" y="77484"/>
                        <a:pt x="25958" y="73757"/>
                        <a:pt x="26407" y="69041"/>
                      </a:cubicBezTo>
                      <a:cubicBezTo>
                        <a:pt x="26281" y="54625"/>
                        <a:pt x="33754" y="41215"/>
                        <a:pt x="46077" y="33742"/>
                      </a:cubicBezTo>
                      <a:lnTo>
                        <a:pt x="46077" y="173951"/>
                      </a:lnTo>
                      <a:cubicBezTo>
                        <a:pt x="46599" y="179385"/>
                        <a:pt x="51422" y="183364"/>
                        <a:pt x="56856" y="182843"/>
                      </a:cubicBezTo>
                      <a:cubicBezTo>
                        <a:pt x="61562" y="182394"/>
                        <a:pt x="65299" y="178667"/>
                        <a:pt x="65748" y="173951"/>
                      </a:cubicBezTo>
                      <a:lnTo>
                        <a:pt x="65748" y="105059"/>
                      </a:lnTo>
                      <a:lnTo>
                        <a:pt x="78862" y="105059"/>
                      </a:lnTo>
                      <a:lnTo>
                        <a:pt x="78862" y="173951"/>
                      </a:lnTo>
                      <a:cubicBezTo>
                        <a:pt x="79383" y="179385"/>
                        <a:pt x="84206" y="183364"/>
                        <a:pt x="89640" y="182843"/>
                      </a:cubicBezTo>
                      <a:cubicBezTo>
                        <a:pt x="94347" y="182394"/>
                        <a:pt x="98083" y="178667"/>
                        <a:pt x="98533" y="173951"/>
                      </a:cubicBezTo>
                      <a:lnTo>
                        <a:pt x="98533" y="33742"/>
                      </a:lnTo>
                      <a:cubicBezTo>
                        <a:pt x="110856" y="41215"/>
                        <a:pt x="118329" y="54625"/>
                        <a:pt x="118203" y="69041"/>
                      </a:cubicBezTo>
                      <a:cubicBezTo>
                        <a:pt x="118724" y="74475"/>
                        <a:pt x="123547" y="78454"/>
                        <a:pt x="128981" y="77933"/>
                      </a:cubicBezTo>
                      <a:cubicBezTo>
                        <a:pt x="133688" y="77484"/>
                        <a:pt x="137425" y="73757"/>
                        <a:pt x="137874" y="69041"/>
                      </a:cubicBezTo>
                      <a:cubicBezTo>
                        <a:pt x="137559" y="34317"/>
                        <a:pt x="109158" y="6427"/>
                        <a:pt x="74434" y="6742"/>
                      </a:cubicBezTo>
                      <a:cubicBezTo>
                        <a:pt x="73724" y="6751"/>
                        <a:pt x="73015" y="6769"/>
                        <a:pt x="72305" y="6796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30A96DE8-DC87-4BA2-9BB4-76B444B3B746}"/>
                    </a:ext>
                  </a:extLst>
                </p:cNvPr>
                <p:cNvSpPr/>
                <p:nvPr/>
              </p:nvSpPr>
              <p:spPr>
                <a:xfrm>
                  <a:off x="448156" y="1181392"/>
                  <a:ext cx="155249" cy="176212"/>
                </a:xfrm>
                <a:custGeom>
                  <a:avLst/>
                  <a:gdLst>
                    <a:gd name="connsiteX0" fmla="*/ 59191 w 62874"/>
                    <a:gd name="connsiteY0" fmla="*/ 32964 h 62874"/>
                    <a:gd name="connsiteX1" fmla="*/ 32964 w 62874"/>
                    <a:gd name="connsiteY1" fmla="*/ 59192 h 62874"/>
                    <a:gd name="connsiteX2" fmla="*/ 6736 w 62874"/>
                    <a:gd name="connsiteY2" fmla="*/ 32964 h 62874"/>
                    <a:gd name="connsiteX3" fmla="*/ 32964 w 62874"/>
                    <a:gd name="connsiteY3" fmla="*/ 6736 h 62874"/>
                    <a:gd name="connsiteX4" fmla="*/ 59191 w 62874"/>
                    <a:gd name="connsiteY4" fmla="*/ 32964 h 628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2874" h="62874">
                      <a:moveTo>
                        <a:pt x="59191" y="32964"/>
                      </a:moveTo>
                      <a:cubicBezTo>
                        <a:pt x="59191" y="47449"/>
                        <a:pt x="47449" y="59192"/>
                        <a:pt x="32964" y="59192"/>
                      </a:cubicBezTo>
                      <a:cubicBezTo>
                        <a:pt x="18479" y="59192"/>
                        <a:pt x="6736" y="47449"/>
                        <a:pt x="6736" y="32964"/>
                      </a:cubicBezTo>
                      <a:cubicBezTo>
                        <a:pt x="6736" y="18479"/>
                        <a:pt x="18479" y="6736"/>
                        <a:pt x="32964" y="6736"/>
                      </a:cubicBezTo>
                      <a:cubicBezTo>
                        <a:pt x="47449" y="6736"/>
                        <a:pt x="59191" y="18479"/>
                        <a:pt x="59191" y="32964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  <p:graphicFrame>
            <p:nvGraphicFramePr>
              <p:cNvPr id="28" name="Chart 27">
                <a:extLst>
                  <a:ext uri="{FF2B5EF4-FFF2-40B4-BE49-F238E27FC236}">
                    <a16:creationId xmlns:a16="http://schemas.microsoft.com/office/drawing/2014/main" id="{BCB27D5B-F3CC-4EB9-966B-0FD0850A031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918059771"/>
                  </p:ext>
                </p:extLst>
              </p:nvPr>
            </p:nvGraphicFramePr>
            <p:xfrm>
              <a:off x="346078" y="0"/>
              <a:ext cx="3095625" cy="274320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6A54A2E-AF0E-46AB-8E2F-40E1EFAA7D25}"/>
                </a:ext>
              </a:extLst>
            </p:cNvPr>
            <p:cNvSpPr/>
            <p:nvPr/>
          </p:nvSpPr>
          <p:spPr>
            <a:xfrm>
              <a:off x="7151625" y="1807241"/>
              <a:ext cx="1782203" cy="533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D4EA2E8A-EDEE-401F-AF41-B8AB27E18694}" type="TxLink">
                <a:rPr lang="en-US" sz="2800" b="1" i="0" u="none" strike="noStrike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pPr algn="ctr"/>
                <a:t> 327 </a:t>
              </a:fld>
              <a:endParaRPr lang="en-GB" sz="28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67">
              <a:extLst>
                <a:ext uri="{FF2B5EF4-FFF2-40B4-BE49-F238E27FC236}">
                  <a16:creationId xmlns:a16="http://schemas.microsoft.com/office/drawing/2014/main" id="{B8E16D83-BCAC-4DCF-8BBA-2E2D1B65290B}"/>
                </a:ext>
              </a:extLst>
            </p:cNvPr>
            <p:cNvSpPr txBox="1"/>
            <p:nvPr/>
          </p:nvSpPr>
          <p:spPr>
            <a:xfrm>
              <a:off x="7392329" y="2248320"/>
              <a:ext cx="1300795" cy="503549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EDE40C88-2ED6-4F87-8604-E6CFB397847A}" type="TxLink">
                <a:rPr lang="en-US" sz="1200" b="0" i="0" u="none" strike="noStrike">
                  <a:solidFill>
                    <a:schemeClr val="bg1"/>
                  </a:solidFill>
                  <a:latin typeface="Calibri Light"/>
                  <a:cs typeface="Calibri Light"/>
                </a:rPr>
                <a:pPr algn="ctr"/>
                <a:t>Key Figures</a:t>
              </a:fld>
              <a:endParaRPr lang="en-GB" sz="1800">
                <a:solidFill>
                  <a:schemeClr val="bg1"/>
                </a:solidFill>
                <a:latin typeface="+mj-lt"/>
              </a:endParaRPr>
            </a:p>
          </p:txBody>
        </p:sp>
      </p:grp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6F05BCF1-325A-4417-8D50-3D5BEBEB91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625579"/>
              </p:ext>
            </p:extLst>
          </p:nvPr>
        </p:nvGraphicFramePr>
        <p:xfrm>
          <a:off x="6483619" y="4759353"/>
          <a:ext cx="5210358" cy="183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itle 1">
            <a:extLst>
              <a:ext uri="{FF2B5EF4-FFF2-40B4-BE49-F238E27FC236}">
                <a16:creationId xmlns:a16="http://schemas.microsoft.com/office/drawing/2014/main" id="{7C1015E9-5C26-4C41-B839-ABACA2F91020}"/>
              </a:ext>
            </a:extLst>
          </p:cNvPr>
          <p:cNvSpPr txBox="1">
            <a:spLocks/>
          </p:cNvSpPr>
          <p:nvPr/>
        </p:nvSpPr>
        <p:spPr>
          <a:xfrm>
            <a:off x="615679" y="4618053"/>
            <a:ext cx="3041921" cy="197559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Literacy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Beginner Level: Little or no knowledge of Alphabet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&amp; Para Level: Little knowledge in words &amp; fluency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Story Level: Little knowledge in Comprehension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44632A39-13FD-42CB-BCEC-7C4371F18EFB}"/>
              </a:ext>
            </a:extLst>
          </p:cNvPr>
          <p:cNvSpPr txBox="1">
            <a:spLocks/>
          </p:cNvSpPr>
          <p:nvPr/>
        </p:nvSpPr>
        <p:spPr>
          <a:xfrm>
            <a:off x="615679" y="4155991"/>
            <a:ext cx="460217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8BE1FF"/>
                </a:solidFill>
                <a:latin typeface="Impact" panose="020B0806030902050204" pitchFamily="34" charset="0"/>
              </a:rPr>
              <a:t>Baseline Assessment Results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89E42223-3A0A-4E47-B488-CBC0C116DEE3}"/>
              </a:ext>
            </a:extLst>
          </p:cNvPr>
          <p:cNvSpPr txBox="1">
            <a:spLocks/>
          </p:cNvSpPr>
          <p:nvPr/>
        </p:nvSpPr>
        <p:spPr>
          <a:xfrm>
            <a:off x="3820438" y="4618053"/>
            <a:ext cx="1397420" cy="1975596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Numeracy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1-digit level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2-digit level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3-digit level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BFE33BF-B4FF-44C5-9C4E-869640E9810B}"/>
              </a:ext>
            </a:extLst>
          </p:cNvPr>
          <p:cNvGrpSpPr/>
          <p:nvPr/>
        </p:nvGrpSpPr>
        <p:grpSpPr>
          <a:xfrm>
            <a:off x="6429204" y="3667090"/>
            <a:ext cx="777925" cy="760809"/>
            <a:chOff x="0" y="4844"/>
            <a:chExt cx="323352" cy="321934"/>
          </a:xfrm>
          <a:solidFill>
            <a:schemeClr val="bg1"/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B38F911-E891-4B4E-82F2-B530F7B99CF3}"/>
                </a:ext>
              </a:extLst>
            </p:cNvPr>
            <p:cNvSpPr/>
            <p:nvPr/>
          </p:nvSpPr>
          <p:spPr>
            <a:xfrm>
              <a:off x="0" y="299832"/>
              <a:ext cx="323352" cy="26946"/>
            </a:xfrm>
            <a:custGeom>
              <a:avLst/>
              <a:gdLst>
                <a:gd name="connsiteX0" fmla="*/ 310734 w 323352"/>
                <a:gd name="connsiteY0" fmla="*/ 6804 h 26946"/>
                <a:gd name="connsiteX1" fmla="*/ 15675 w 323352"/>
                <a:gd name="connsiteY1" fmla="*/ 6804 h 26946"/>
                <a:gd name="connsiteX2" fmla="*/ 6782 w 323352"/>
                <a:gd name="connsiteY2" fmla="*/ 17582 h 26946"/>
                <a:gd name="connsiteX3" fmla="*/ 15675 w 323352"/>
                <a:gd name="connsiteY3" fmla="*/ 26475 h 26946"/>
                <a:gd name="connsiteX4" fmla="*/ 310734 w 323352"/>
                <a:gd name="connsiteY4" fmla="*/ 26475 h 26946"/>
                <a:gd name="connsiteX5" fmla="*/ 321512 w 323352"/>
                <a:gd name="connsiteY5" fmla="*/ 17582 h 26946"/>
                <a:gd name="connsiteX6" fmla="*/ 312620 w 323352"/>
                <a:gd name="connsiteY6" fmla="*/ 6804 h 26946"/>
                <a:gd name="connsiteX7" fmla="*/ 310734 w 323352"/>
                <a:gd name="connsiteY7" fmla="*/ 6804 h 26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3352" h="26946">
                  <a:moveTo>
                    <a:pt x="310734" y="6804"/>
                  </a:moveTo>
                  <a:lnTo>
                    <a:pt x="15675" y="6804"/>
                  </a:lnTo>
                  <a:cubicBezTo>
                    <a:pt x="10241" y="7343"/>
                    <a:pt x="6261" y="12193"/>
                    <a:pt x="6782" y="17582"/>
                  </a:cubicBezTo>
                  <a:cubicBezTo>
                    <a:pt x="7231" y="22253"/>
                    <a:pt x="10959" y="26025"/>
                    <a:pt x="15675" y="26475"/>
                  </a:cubicBezTo>
                  <a:lnTo>
                    <a:pt x="310734" y="26475"/>
                  </a:lnTo>
                  <a:cubicBezTo>
                    <a:pt x="316168" y="27013"/>
                    <a:pt x="320991" y="22971"/>
                    <a:pt x="321512" y="17582"/>
                  </a:cubicBezTo>
                  <a:cubicBezTo>
                    <a:pt x="322033" y="12193"/>
                    <a:pt x="318045" y="7343"/>
                    <a:pt x="312620" y="6804"/>
                  </a:cubicBezTo>
                  <a:cubicBezTo>
                    <a:pt x="311991" y="6714"/>
                    <a:pt x="311362" y="6714"/>
                    <a:pt x="310734" y="68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015DFF-8F37-4EE9-9BBC-4A8BB55B1945}"/>
                </a:ext>
              </a:extLst>
            </p:cNvPr>
            <p:cNvSpPr/>
            <p:nvPr/>
          </p:nvSpPr>
          <p:spPr>
            <a:xfrm>
              <a:off x="25106" y="4844"/>
              <a:ext cx="269460" cy="287424"/>
            </a:xfrm>
            <a:custGeom>
              <a:avLst/>
              <a:gdLst>
                <a:gd name="connsiteX0" fmla="*/ 112095 w 269460"/>
                <a:gd name="connsiteY0" fmla="*/ 223113 h 287424"/>
                <a:gd name="connsiteX1" fmla="*/ 125209 w 269460"/>
                <a:gd name="connsiteY1" fmla="*/ 209999 h 287424"/>
                <a:gd name="connsiteX2" fmla="*/ 151437 w 269460"/>
                <a:gd name="connsiteY2" fmla="*/ 209999 h 287424"/>
                <a:gd name="connsiteX3" fmla="*/ 164550 w 269460"/>
                <a:gd name="connsiteY3" fmla="*/ 223113 h 287424"/>
                <a:gd name="connsiteX4" fmla="*/ 164550 w 269460"/>
                <a:gd name="connsiteY4" fmla="*/ 288682 h 287424"/>
                <a:gd name="connsiteX5" fmla="*/ 269281 w 269460"/>
                <a:gd name="connsiteY5" fmla="*/ 288682 h 287424"/>
                <a:gd name="connsiteX6" fmla="*/ 269281 w 269460"/>
                <a:gd name="connsiteY6" fmla="*/ 124760 h 287424"/>
                <a:gd name="connsiteX7" fmla="*/ 262724 w 269460"/>
                <a:gd name="connsiteY7" fmla="*/ 118204 h 287424"/>
                <a:gd name="connsiteX8" fmla="*/ 197155 w 269460"/>
                <a:gd name="connsiteY8" fmla="*/ 118204 h 287424"/>
                <a:gd name="connsiteX9" fmla="*/ 151257 w 269460"/>
                <a:gd name="connsiteY9" fmla="*/ 83802 h 287424"/>
                <a:gd name="connsiteX10" fmla="*/ 151257 w 269460"/>
                <a:gd name="connsiteY10" fmla="*/ 59192 h 287424"/>
                <a:gd name="connsiteX11" fmla="*/ 210269 w 269460"/>
                <a:gd name="connsiteY11" fmla="*/ 59192 h 287424"/>
                <a:gd name="connsiteX12" fmla="*/ 210269 w 269460"/>
                <a:gd name="connsiteY12" fmla="*/ 19850 h 287424"/>
                <a:gd name="connsiteX13" fmla="*/ 151257 w 269460"/>
                <a:gd name="connsiteY13" fmla="*/ 19850 h 287424"/>
                <a:gd name="connsiteX14" fmla="*/ 138143 w 269460"/>
                <a:gd name="connsiteY14" fmla="*/ 6737 h 287424"/>
                <a:gd name="connsiteX15" fmla="*/ 125030 w 269460"/>
                <a:gd name="connsiteY15" fmla="*/ 19850 h 287424"/>
                <a:gd name="connsiteX16" fmla="*/ 125030 w 269460"/>
                <a:gd name="connsiteY16" fmla="*/ 83802 h 287424"/>
                <a:gd name="connsiteX17" fmla="*/ 79131 w 269460"/>
                <a:gd name="connsiteY17" fmla="*/ 118204 h 287424"/>
                <a:gd name="connsiteX18" fmla="*/ 13293 w 269460"/>
                <a:gd name="connsiteY18" fmla="*/ 118204 h 287424"/>
                <a:gd name="connsiteX19" fmla="*/ 6737 w 269460"/>
                <a:gd name="connsiteY19" fmla="*/ 124760 h 287424"/>
                <a:gd name="connsiteX20" fmla="*/ 6737 w 269460"/>
                <a:gd name="connsiteY20" fmla="*/ 288682 h 287424"/>
                <a:gd name="connsiteX21" fmla="*/ 112095 w 269460"/>
                <a:gd name="connsiteY21" fmla="*/ 288682 h 287424"/>
                <a:gd name="connsiteX22" fmla="*/ 210897 w 269460"/>
                <a:gd name="connsiteY22" fmla="*/ 151257 h 287424"/>
                <a:gd name="connsiteX23" fmla="*/ 217454 w 269460"/>
                <a:gd name="connsiteY23" fmla="*/ 144700 h 287424"/>
                <a:gd name="connsiteX24" fmla="*/ 230568 w 269460"/>
                <a:gd name="connsiteY24" fmla="*/ 144700 h 287424"/>
                <a:gd name="connsiteX25" fmla="*/ 237125 w 269460"/>
                <a:gd name="connsiteY25" fmla="*/ 151257 h 287424"/>
                <a:gd name="connsiteX26" fmla="*/ 237125 w 269460"/>
                <a:gd name="connsiteY26" fmla="*/ 184041 h 287424"/>
                <a:gd name="connsiteX27" fmla="*/ 230568 w 269460"/>
                <a:gd name="connsiteY27" fmla="*/ 190598 h 287424"/>
                <a:gd name="connsiteX28" fmla="*/ 217454 w 269460"/>
                <a:gd name="connsiteY28" fmla="*/ 190598 h 287424"/>
                <a:gd name="connsiteX29" fmla="*/ 210897 w 269460"/>
                <a:gd name="connsiteY29" fmla="*/ 184041 h 287424"/>
                <a:gd name="connsiteX30" fmla="*/ 210897 w 269460"/>
                <a:gd name="connsiteY30" fmla="*/ 223113 h 287424"/>
                <a:gd name="connsiteX31" fmla="*/ 217454 w 269460"/>
                <a:gd name="connsiteY31" fmla="*/ 216556 h 287424"/>
                <a:gd name="connsiteX32" fmla="*/ 230568 w 269460"/>
                <a:gd name="connsiteY32" fmla="*/ 216556 h 287424"/>
                <a:gd name="connsiteX33" fmla="*/ 237125 w 269460"/>
                <a:gd name="connsiteY33" fmla="*/ 223113 h 287424"/>
                <a:gd name="connsiteX34" fmla="*/ 237125 w 269460"/>
                <a:gd name="connsiteY34" fmla="*/ 255897 h 287424"/>
                <a:gd name="connsiteX35" fmla="*/ 230568 w 269460"/>
                <a:gd name="connsiteY35" fmla="*/ 262455 h 287424"/>
                <a:gd name="connsiteX36" fmla="*/ 217454 w 269460"/>
                <a:gd name="connsiteY36" fmla="*/ 262455 h 287424"/>
                <a:gd name="connsiteX37" fmla="*/ 210897 w 269460"/>
                <a:gd name="connsiteY37" fmla="*/ 255897 h 287424"/>
                <a:gd name="connsiteX38" fmla="*/ 66646 w 269460"/>
                <a:gd name="connsiteY38" fmla="*/ 255897 h 287424"/>
                <a:gd name="connsiteX39" fmla="*/ 60090 w 269460"/>
                <a:gd name="connsiteY39" fmla="*/ 262455 h 287424"/>
                <a:gd name="connsiteX40" fmla="*/ 46976 w 269460"/>
                <a:gd name="connsiteY40" fmla="*/ 262455 h 287424"/>
                <a:gd name="connsiteX41" fmla="*/ 40419 w 269460"/>
                <a:gd name="connsiteY41" fmla="*/ 255897 h 287424"/>
                <a:gd name="connsiteX42" fmla="*/ 40419 w 269460"/>
                <a:gd name="connsiteY42" fmla="*/ 223113 h 287424"/>
                <a:gd name="connsiteX43" fmla="*/ 46976 w 269460"/>
                <a:gd name="connsiteY43" fmla="*/ 216556 h 287424"/>
                <a:gd name="connsiteX44" fmla="*/ 60090 w 269460"/>
                <a:gd name="connsiteY44" fmla="*/ 216556 h 287424"/>
                <a:gd name="connsiteX45" fmla="*/ 66646 w 269460"/>
                <a:gd name="connsiteY45" fmla="*/ 223113 h 287424"/>
                <a:gd name="connsiteX46" fmla="*/ 66646 w 269460"/>
                <a:gd name="connsiteY46" fmla="*/ 184041 h 287424"/>
                <a:gd name="connsiteX47" fmla="*/ 60090 w 269460"/>
                <a:gd name="connsiteY47" fmla="*/ 190598 h 287424"/>
                <a:gd name="connsiteX48" fmla="*/ 46976 w 269460"/>
                <a:gd name="connsiteY48" fmla="*/ 190598 h 287424"/>
                <a:gd name="connsiteX49" fmla="*/ 40419 w 269460"/>
                <a:gd name="connsiteY49" fmla="*/ 184041 h 287424"/>
                <a:gd name="connsiteX50" fmla="*/ 40419 w 269460"/>
                <a:gd name="connsiteY50" fmla="*/ 151257 h 287424"/>
                <a:gd name="connsiteX51" fmla="*/ 46976 w 269460"/>
                <a:gd name="connsiteY51" fmla="*/ 144700 h 287424"/>
                <a:gd name="connsiteX52" fmla="*/ 60090 w 269460"/>
                <a:gd name="connsiteY52" fmla="*/ 144700 h 287424"/>
                <a:gd name="connsiteX53" fmla="*/ 66646 w 269460"/>
                <a:gd name="connsiteY53" fmla="*/ 151257 h 287424"/>
                <a:gd name="connsiteX54" fmla="*/ 164999 w 269460"/>
                <a:gd name="connsiteY54" fmla="*/ 144700 h 287424"/>
                <a:gd name="connsiteX55" fmla="*/ 138772 w 269460"/>
                <a:gd name="connsiteY55" fmla="*/ 170928 h 287424"/>
                <a:gd name="connsiteX56" fmla="*/ 112545 w 269460"/>
                <a:gd name="connsiteY56" fmla="*/ 144700 h 287424"/>
                <a:gd name="connsiteX57" fmla="*/ 138772 w 269460"/>
                <a:gd name="connsiteY57" fmla="*/ 118473 h 287424"/>
                <a:gd name="connsiteX58" fmla="*/ 164371 w 269460"/>
                <a:gd name="connsiteY58" fmla="*/ 144431 h 28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69460" h="287424">
                  <a:moveTo>
                    <a:pt x="112095" y="223113"/>
                  </a:moveTo>
                  <a:cubicBezTo>
                    <a:pt x="112095" y="215838"/>
                    <a:pt x="117970" y="209999"/>
                    <a:pt x="125209" y="209999"/>
                  </a:cubicBezTo>
                  <a:lnTo>
                    <a:pt x="151437" y="209999"/>
                  </a:lnTo>
                  <a:cubicBezTo>
                    <a:pt x="158658" y="210089"/>
                    <a:pt x="164505" y="215928"/>
                    <a:pt x="164550" y="223113"/>
                  </a:cubicBezTo>
                  <a:lnTo>
                    <a:pt x="164550" y="288682"/>
                  </a:lnTo>
                  <a:lnTo>
                    <a:pt x="269281" y="288682"/>
                  </a:lnTo>
                  <a:lnTo>
                    <a:pt x="269281" y="124760"/>
                  </a:lnTo>
                  <a:cubicBezTo>
                    <a:pt x="269281" y="121140"/>
                    <a:pt x="266343" y="118204"/>
                    <a:pt x="262724" y="118204"/>
                  </a:cubicBezTo>
                  <a:lnTo>
                    <a:pt x="197155" y="118204"/>
                  </a:lnTo>
                  <a:lnTo>
                    <a:pt x="151257" y="83802"/>
                  </a:lnTo>
                  <a:lnTo>
                    <a:pt x="151257" y="59192"/>
                  </a:lnTo>
                  <a:lnTo>
                    <a:pt x="210269" y="59192"/>
                  </a:lnTo>
                  <a:lnTo>
                    <a:pt x="210269" y="19850"/>
                  </a:lnTo>
                  <a:lnTo>
                    <a:pt x="151257" y="19850"/>
                  </a:lnTo>
                  <a:cubicBezTo>
                    <a:pt x="151257" y="12611"/>
                    <a:pt x="145383" y="6737"/>
                    <a:pt x="138143" y="6737"/>
                  </a:cubicBezTo>
                  <a:cubicBezTo>
                    <a:pt x="130904" y="6737"/>
                    <a:pt x="125030" y="12611"/>
                    <a:pt x="125030" y="19850"/>
                  </a:cubicBezTo>
                  <a:lnTo>
                    <a:pt x="125030" y="83802"/>
                  </a:lnTo>
                  <a:lnTo>
                    <a:pt x="79131" y="118204"/>
                  </a:lnTo>
                  <a:lnTo>
                    <a:pt x="13293" y="118204"/>
                  </a:lnTo>
                  <a:cubicBezTo>
                    <a:pt x="9674" y="118204"/>
                    <a:pt x="6737" y="121140"/>
                    <a:pt x="6737" y="124760"/>
                  </a:cubicBezTo>
                  <a:lnTo>
                    <a:pt x="6737" y="288682"/>
                  </a:lnTo>
                  <a:lnTo>
                    <a:pt x="112095" y="288682"/>
                  </a:lnTo>
                  <a:close/>
                  <a:moveTo>
                    <a:pt x="210897" y="151257"/>
                  </a:moveTo>
                  <a:cubicBezTo>
                    <a:pt x="210897" y="147637"/>
                    <a:pt x="213835" y="144700"/>
                    <a:pt x="217454" y="144700"/>
                  </a:cubicBezTo>
                  <a:lnTo>
                    <a:pt x="230568" y="144700"/>
                  </a:lnTo>
                  <a:cubicBezTo>
                    <a:pt x="234188" y="144700"/>
                    <a:pt x="237125" y="147637"/>
                    <a:pt x="237125" y="151257"/>
                  </a:cubicBezTo>
                  <a:lnTo>
                    <a:pt x="237125" y="184041"/>
                  </a:lnTo>
                  <a:cubicBezTo>
                    <a:pt x="237125" y="187661"/>
                    <a:pt x="234188" y="190598"/>
                    <a:pt x="230568" y="190598"/>
                  </a:cubicBezTo>
                  <a:lnTo>
                    <a:pt x="217454" y="190598"/>
                  </a:lnTo>
                  <a:cubicBezTo>
                    <a:pt x="213835" y="190598"/>
                    <a:pt x="210897" y="187661"/>
                    <a:pt x="210897" y="184041"/>
                  </a:cubicBezTo>
                  <a:close/>
                  <a:moveTo>
                    <a:pt x="210897" y="223113"/>
                  </a:moveTo>
                  <a:cubicBezTo>
                    <a:pt x="210897" y="219520"/>
                    <a:pt x="213835" y="216556"/>
                    <a:pt x="217454" y="216556"/>
                  </a:cubicBezTo>
                  <a:lnTo>
                    <a:pt x="230568" y="216556"/>
                  </a:lnTo>
                  <a:cubicBezTo>
                    <a:pt x="234188" y="216556"/>
                    <a:pt x="237125" y="219520"/>
                    <a:pt x="237125" y="223113"/>
                  </a:cubicBezTo>
                  <a:lnTo>
                    <a:pt x="237125" y="255897"/>
                  </a:lnTo>
                  <a:cubicBezTo>
                    <a:pt x="237125" y="259490"/>
                    <a:pt x="234188" y="262455"/>
                    <a:pt x="230568" y="262455"/>
                  </a:cubicBezTo>
                  <a:lnTo>
                    <a:pt x="217454" y="262455"/>
                  </a:lnTo>
                  <a:cubicBezTo>
                    <a:pt x="213835" y="262455"/>
                    <a:pt x="210897" y="259490"/>
                    <a:pt x="210897" y="255897"/>
                  </a:cubicBezTo>
                  <a:close/>
                  <a:moveTo>
                    <a:pt x="66646" y="255897"/>
                  </a:moveTo>
                  <a:cubicBezTo>
                    <a:pt x="66646" y="259490"/>
                    <a:pt x="63709" y="262455"/>
                    <a:pt x="60090" y="262455"/>
                  </a:cubicBezTo>
                  <a:lnTo>
                    <a:pt x="46976" y="262455"/>
                  </a:lnTo>
                  <a:cubicBezTo>
                    <a:pt x="43356" y="262455"/>
                    <a:pt x="40419" y="259490"/>
                    <a:pt x="40419" y="255897"/>
                  </a:cubicBezTo>
                  <a:lnTo>
                    <a:pt x="40419" y="223113"/>
                  </a:lnTo>
                  <a:cubicBezTo>
                    <a:pt x="40419" y="219520"/>
                    <a:pt x="43356" y="216556"/>
                    <a:pt x="46976" y="216556"/>
                  </a:cubicBezTo>
                  <a:lnTo>
                    <a:pt x="60090" y="216556"/>
                  </a:lnTo>
                  <a:cubicBezTo>
                    <a:pt x="63709" y="216556"/>
                    <a:pt x="66646" y="219520"/>
                    <a:pt x="66646" y="223113"/>
                  </a:cubicBezTo>
                  <a:close/>
                  <a:moveTo>
                    <a:pt x="66646" y="184041"/>
                  </a:moveTo>
                  <a:cubicBezTo>
                    <a:pt x="66646" y="187661"/>
                    <a:pt x="63709" y="190598"/>
                    <a:pt x="60090" y="190598"/>
                  </a:cubicBezTo>
                  <a:lnTo>
                    <a:pt x="46976" y="190598"/>
                  </a:lnTo>
                  <a:cubicBezTo>
                    <a:pt x="43356" y="190598"/>
                    <a:pt x="40419" y="187661"/>
                    <a:pt x="40419" y="184041"/>
                  </a:cubicBezTo>
                  <a:lnTo>
                    <a:pt x="40419" y="151257"/>
                  </a:lnTo>
                  <a:cubicBezTo>
                    <a:pt x="40419" y="147637"/>
                    <a:pt x="43356" y="144700"/>
                    <a:pt x="46976" y="144700"/>
                  </a:cubicBezTo>
                  <a:lnTo>
                    <a:pt x="60090" y="144700"/>
                  </a:lnTo>
                  <a:cubicBezTo>
                    <a:pt x="63709" y="144700"/>
                    <a:pt x="66646" y="147637"/>
                    <a:pt x="66646" y="151257"/>
                  </a:cubicBezTo>
                  <a:close/>
                  <a:moveTo>
                    <a:pt x="164999" y="144700"/>
                  </a:moveTo>
                  <a:cubicBezTo>
                    <a:pt x="164999" y="159188"/>
                    <a:pt x="153260" y="170928"/>
                    <a:pt x="138772" y="170928"/>
                  </a:cubicBezTo>
                  <a:cubicBezTo>
                    <a:pt x="124284" y="170928"/>
                    <a:pt x="112545" y="159188"/>
                    <a:pt x="112545" y="144700"/>
                  </a:cubicBezTo>
                  <a:cubicBezTo>
                    <a:pt x="112545" y="130212"/>
                    <a:pt x="124284" y="118473"/>
                    <a:pt x="138772" y="118473"/>
                  </a:cubicBezTo>
                  <a:cubicBezTo>
                    <a:pt x="152910" y="118814"/>
                    <a:pt x="164227" y="130293"/>
                    <a:pt x="164371" y="144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E89D8A6-9E32-4756-92F2-E06049E61E59}"/>
              </a:ext>
            </a:extLst>
          </p:cNvPr>
          <p:cNvGrpSpPr>
            <a:grpSpLocks noChangeAspect="1"/>
          </p:cNvGrpSpPr>
          <p:nvPr/>
        </p:nvGrpSpPr>
        <p:grpSpPr>
          <a:xfrm>
            <a:off x="9365054" y="3720980"/>
            <a:ext cx="772820" cy="653028"/>
            <a:chOff x="2393955" y="0"/>
            <a:chExt cx="369825" cy="326047"/>
          </a:xfrm>
          <a:solidFill>
            <a:schemeClr val="bg1"/>
          </a:solidFill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1D3C2AF-1B73-4B05-A37C-E71A0AA2D2C1}"/>
                </a:ext>
              </a:extLst>
            </p:cNvPr>
            <p:cNvGrpSpPr/>
            <p:nvPr/>
          </p:nvGrpSpPr>
          <p:grpSpPr>
            <a:xfrm>
              <a:off x="2584140" y="0"/>
              <a:ext cx="179640" cy="326047"/>
              <a:chOff x="2584140" y="0"/>
              <a:chExt cx="179640" cy="326047"/>
            </a:xfrm>
            <a:grpFill/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00864270-952F-4060-8499-C504048C2128}"/>
                  </a:ext>
                </a:extLst>
              </p:cNvPr>
              <p:cNvSpPr/>
              <p:nvPr/>
            </p:nvSpPr>
            <p:spPr>
              <a:xfrm>
                <a:off x="2584140" y="65569"/>
                <a:ext cx="179640" cy="260478"/>
              </a:xfrm>
              <a:custGeom>
                <a:avLst/>
                <a:gdLst>
                  <a:gd name="connsiteX0" fmla="*/ 91886 w 179640"/>
                  <a:gd name="connsiteY0" fmla="*/ 6737 h 260478"/>
                  <a:gd name="connsiteX1" fmla="*/ 6737 w 179640"/>
                  <a:gd name="connsiteY1" fmla="*/ 85419 h 260478"/>
                  <a:gd name="connsiteX2" fmla="*/ 19850 w 179640"/>
                  <a:gd name="connsiteY2" fmla="*/ 98533 h 260478"/>
                  <a:gd name="connsiteX3" fmla="*/ 32964 w 179640"/>
                  <a:gd name="connsiteY3" fmla="*/ 85419 h 260478"/>
                  <a:gd name="connsiteX4" fmla="*/ 65748 w 179640"/>
                  <a:gd name="connsiteY4" fmla="*/ 39521 h 260478"/>
                  <a:gd name="connsiteX5" fmla="*/ 39521 w 179640"/>
                  <a:gd name="connsiteY5" fmla="*/ 164011 h 260478"/>
                  <a:gd name="connsiteX6" fmla="*/ 44856 w 179640"/>
                  <a:gd name="connsiteY6" fmla="*/ 170640 h 260478"/>
                  <a:gd name="connsiteX7" fmla="*/ 45988 w 179640"/>
                  <a:gd name="connsiteY7" fmla="*/ 170658 h 260478"/>
                  <a:gd name="connsiteX8" fmla="*/ 59102 w 179640"/>
                  <a:gd name="connsiteY8" fmla="*/ 170658 h 260478"/>
                  <a:gd name="connsiteX9" fmla="*/ 59102 w 179640"/>
                  <a:gd name="connsiteY9" fmla="*/ 242514 h 260478"/>
                  <a:gd name="connsiteX10" fmla="*/ 72216 w 179640"/>
                  <a:gd name="connsiteY10" fmla="*/ 255628 h 260478"/>
                  <a:gd name="connsiteX11" fmla="*/ 85329 w 179640"/>
                  <a:gd name="connsiteY11" fmla="*/ 242514 h 260478"/>
                  <a:gd name="connsiteX12" fmla="*/ 85329 w 179640"/>
                  <a:gd name="connsiteY12" fmla="*/ 170658 h 260478"/>
                  <a:gd name="connsiteX13" fmla="*/ 98443 w 179640"/>
                  <a:gd name="connsiteY13" fmla="*/ 170658 h 260478"/>
                  <a:gd name="connsiteX14" fmla="*/ 98443 w 179640"/>
                  <a:gd name="connsiteY14" fmla="*/ 242514 h 260478"/>
                  <a:gd name="connsiteX15" fmla="*/ 111557 w 179640"/>
                  <a:gd name="connsiteY15" fmla="*/ 255628 h 260478"/>
                  <a:gd name="connsiteX16" fmla="*/ 124670 w 179640"/>
                  <a:gd name="connsiteY16" fmla="*/ 242514 h 260478"/>
                  <a:gd name="connsiteX17" fmla="*/ 124670 w 179640"/>
                  <a:gd name="connsiteY17" fmla="*/ 170658 h 260478"/>
                  <a:gd name="connsiteX18" fmla="*/ 137784 w 179640"/>
                  <a:gd name="connsiteY18" fmla="*/ 170658 h 260478"/>
                  <a:gd name="connsiteX19" fmla="*/ 144269 w 179640"/>
                  <a:gd name="connsiteY19" fmla="*/ 165143 h 260478"/>
                  <a:gd name="connsiteX20" fmla="*/ 144251 w 179640"/>
                  <a:gd name="connsiteY20" fmla="*/ 164011 h 260478"/>
                  <a:gd name="connsiteX21" fmla="*/ 118204 w 179640"/>
                  <a:gd name="connsiteY21" fmla="*/ 39521 h 260478"/>
                  <a:gd name="connsiteX22" fmla="*/ 150898 w 179640"/>
                  <a:gd name="connsiteY22" fmla="*/ 85419 h 260478"/>
                  <a:gd name="connsiteX23" fmla="*/ 164012 w 179640"/>
                  <a:gd name="connsiteY23" fmla="*/ 98533 h 260478"/>
                  <a:gd name="connsiteX24" fmla="*/ 177125 w 179640"/>
                  <a:gd name="connsiteY24" fmla="*/ 85419 h 260478"/>
                  <a:gd name="connsiteX25" fmla="*/ 91886 w 179640"/>
                  <a:gd name="connsiteY25" fmla="*/ 6737 h 26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9640" h="260478">
                    <a:moveTo>
                      <a:pt x="91886" y="6737"/>
                    </a:moveTo>
                    <a:cubicBezTo>
                      <a:pt x="42575" y="6737"/>
                      <a:pt x="6737" y="39880"/>
                      <a:pt x="6737" y="85419"/>
                    </a:cubicBezTo>
                    <a:cubicBezTo>
                      <a:pt x="6737" y="92658"/>
                      <a:pt x="12611" y="98533"/>
                      <a:pt x="19850" y="98533"/>
                    </a:cubicBezTo>
                    <a:cubicBezTo>
                      <a:pt x="27090" y="98533"/>
                      <a:pt x="32964" y="92658"/>
                      <a:pt x="32964" y="85419"/>
                    </a:cubicBezTo>
                    <a:cubicBezTo>
                      <a:pt x="32955" y="64688"/>
                      <a:pt x="46132" y="46239"/>
                      <a:pt x="65748" y="39521"/>
                    </a:cubicBezTo>
                    <a:lnTo>
                      <a:pt x="39521" y="164011"/>
                    </a:lnTo>
                    <a:cubicBezTo>
                      <a:pt x="39162" y="167317"/>
                      <a:pt x="41551" y="170281"/>
                      <a:pt x="44856" y="170640"/>
                    </a:cubicBezTo>
                    <a:cubicBezTo>
                      <a:pt x="45233" y="170685"/>
                      <a:pt x="45611" y="170685"/>
                      <a:pt x="45988" y="170658"/>
                    </a:cubicBezTo>
                    <a:lnTo>
                      <a:pt x="59102" y="170658"/>
                    </a:lnTo>
                    <a:lnTo>
                      <a:pt x="59102" y="242514"/>
                    </a:lnTo>
                    <a:cubicBezTo>
                      <a:pt x="59102" y="249754"/>
                      <a:pt x="64976" y="255628"/>
                      <a:pt x="72216" y="255628"/>
                    </a:cubicBezTo>
                    <a:cubicBezTo>
                      <a:pt x="79455" y="255628"/>
                      <a:pt x="85329" y="249754"/>
                      <a:pt x="85329" y="242514"/>
                    </a:cubicBezTo>
                    <a:lnTo>
                      <a:pt x="85329" y="170658"/>
                    </a:lnTo>
                    <a:lnTo>
                      <a:pt x="98443" y="170658"/>
                    </a:lnTo>
                    <a:lnTo>
                      <a:pt x="98443" y="242514"/>
                    </a:lnTo>
                    <a:cubicBezTo>
                      <a:pt x="98443" y="249754"/>
                      <a:pt x="104317" y="255628"/>
                      <a:pt x="111557" y="255628"/>
                    </a:cubicBezTo>
                    <a:cubicBezTo>
                      <a:pt x="118796" y="255628"/>
                      <a:pt x="124670" y="249754"/>
                      <a:pt x="124670" y="242514"/>
                    </a:cubicBezTo>
                    <a:lnTo>
                      <a:pt x="124670" y="170658"/>
                    </a:lnTo>
                    <a:lnTo>
                      <a:pt x="137784" y="170658"/>
                    </a:lnTo>
                    <a:cubicBezTo>
                      <a:pt x="141099" y="170928"/>
                      <a:pt x="144000" y="168457"/>
                      <a:pt x="144269" y="165143"/>
                    </a:cubicBezTo>
                    <a:cubicBezTo>
                      <a:pt x="144296" y="164766"/>
                      <a:pt x="144296" y="164389"/>
                      <a:pt x="144251" y="164011"/>
                    </a:cubicBezTo>
                    <a:lnTo>
                      <a:pt x="118204" y="39521"/>
                    </a:lnTo>
                    <a:cubicBezTo>
                      <a:pt x="137596" y="46518"/>
                      <a:pt x="150628" y="64805"/>
                      <a:pt x="150898" y="85419"/>
                    </a:cubicBezTo>
                    <a:cubicBezTo>
                      <a:pt x="150898" y="92658"/>
                      <a:pt x="156772" y="98533"/>
                      <a:pt x="164012" y="98533"/>
                    </a:cubicBezTo>
                    <a:cubicBezTo>
                      <a:pt x="171251" y="98533"/>
                      <a:pt x="177125" y="92658"/>
                      <a:pt x="177125" y="85419"/>
                    </a:cubicBezTo>
                    <a:cubicBezTo>
                      <a:pt x="177125" y="39880"/>
                      <a:pt x="141287" y="6737"/>
                      <a:pt x="91886" y="6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399EF579-EC58-494B-BC6C-C5F1C88AA7FD}"/>
                  </a:ext>
                </a:extLst>
              </p:cNvPr>
              <p:cNvSpPr/>
              <p:nvPr/>
            </p:nvSpPr>
            <p:spPr>
              <a:xfrm>
                <a:off x="2643062" y="0"/>
                <a:ext cx="62874" cy="62874"/>
              </a:xfrm>
              <a:custGeom>
                <a:avLst/>
                <a:gdLst>
                  <a:gd name="connsiteX0" fmla="*/ 59191 w 62874"/>
                  <a:gd name="connsiteY0" fmla="*/ 32964 h 62874"/>
                  <a:gd name="connsiteX1" fmla="*/ 32964 w 62874"/>
                  <a:gd name="connsiteY1" fmla="*/ 59192 h 62874"/>
                  <a:gd name="connsiteX2" fmla="*/ 6737 w 62874"/>
                  <a:gd name="connsiteY2" fmla="*/ 32964 h 62874"/>
                  <a:gd name="connsiteX3" fmla="*/ 32964 w 62874"/>
                  <a:gd name="connsiteY3" fmla="*/ 6736 h 62874"/>
                  <a:gd name="connsiteX4" fmla="*/ 59191 w 62874"/>
                  <a:gd name="connsiteY4" fmla="*/ 32964 h 6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74" h="62874">
                    <a:moveTo>
                      <a:pt x="59191" y="32964"/>
                    </a:moveTo>
                    <a:cubicBezTo>
                      <a:pt x="59191" y="47449"/>
                      <a:pt x="47449" y="59192"/>
                      <a:pt x="32964" y="59192"/>
                    </a:cubicBezTo>
                    <a:cubicBezTo>
                      <a:pt x="18479" y="59192"/>
                      <a:pt x="6737" y="47449"/>
                      <a:pt x="6737" y="32964"/>
                    </a:cubicBezTo>
                    <a:cubicBezTo>
                      <a:pt x="6737" y="18479"/>
                      <a:pt x="18479" y="6736"/>
                      <a:pt x="32964" y="6736"/>
                    </a:cubicBezTo>
                    <a:cubicBezTo>
                      <a:pt x="47449" y="6736"/>
                      <a:pt x="59191" y="18479"/>
                      <a:pt x="59191" y="32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57729C4-58B8-4F01-A281-FD6A6BB6792B}"/>
                </a:ext>
              </a:extLst>
            </p:cNvPr>
            <p:cNvGrpSpPr/>
            <p:nvPr/>
          </p:nvGrpSpPr>
          <p:grpSpPr>
            <a:xfrm>
              <a:off x="2393955" y="0"/>
              <a:ext cx="179640" cy="326047"/>
              <a:chOff x="2393955" y="0"/>
              <a:chExt cx="179640" cy="326047"/>
            </a:xfrm>
            <a:grpFill/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1C95A59-EFC3-4537-9C2F-B4B1792C83AE}"/>
                  </a:ext>
                </a:extLst>
              </p:cNvPr>
              <p:cNvSpPr/>
              <p:nvPr/>
            </p:nvSpPr>
            <p:spPr>
              <a:xfrm>
                <a:off x="2393955" y="65569"/>
                <a:ext cx="179640" cy="260478"/>
              </a:xfrm>
              <a:custGeom>
                <a:avLst/>
                <a:gdLst>
                  <a:gd name="connsiteX0" fmla="*/ 91886 w 179640"/>
                  <a:gd name="connsiteY0" fmla="*/ 6737 h 260478"/>
                  <a:gd name="connsiteX1" fmla="*/ 6737 w 179640"/>
                  <a:gd name="connsiteY1" fmla="*/ 85419 h 260478"/>
                  <a:gd name="connsiteX2" fmla="*/ 19850 w 179640"/>
                  <a:gd name="connsiteY2" fmla="*/ 98532 h 260478"/>
                  <a:gd name="connsiteX3" fmla="*/ 32964 w 179640"/>
                  <a:gd name="connsiteY3" fmla="*/ 85419 h 260478"/>
                  <a:gd name="connsiteX4" fmla="*/ 59102 w 179640"/>
                  <a:gd name="connsiteY4" fmla="*/ 39521 h 260478"/>
                  <a:gd name="connsiteX5" fmla="*/ 59102 w 179640"/>
                  <a:gd name="connsiteY5" fmla="*/ 243053 h 260478"/>
                  <a:gd name="connsiteX6" fmla="*/ 72215 w 179640"/>
                  <a:gd name="connsiteY6" fmla="*/ 256167 h 260478"/>
                  <a:gd name="connsiteX7" fmla="*/ 85329 w 179640"/>
                  <a:gd name="connsiteY7" fmla="*/ 243053 h 260478"/>
                  <a:gd name="connsiteX8" fmla="*/ 85329 w 179640"/>
                  <a:gd name="connsiteY8" fmla="*/ 144251 h 260478"/>
                  <a:gd name="connsiteX9" fmla="*/ 98443 w 179640"/>
                  <a:gd name="connsiteY9" fmla="*/ 144251 h 260478"/>
                  <a:gd name="connsiteX10" fmla="*/ 98443 w 179640"/>
                  <a:gd name="connsiteY10" fmla="*/ 243053 h 260478"/>
                  <a:gd name="connsiteX11" fmla="*/ 111557 w 179640"/>
                  <a:gd name="connsiteY11" fmla="*/ 256167 h 260478"/>
                  <a:gd name="connsiteX12" fmla="*/ 124670 w 179640"/>
                  <a:gd name="connsiteY12" fmla="*/ 243053 h 260478"/>
                  <a:gd name="connsiteX13" fmla="*/ 124670 w 179640"/>
                  <a:gd name="connsiteY13" fmla="*/ 39521 h 260478"/>
                  <a:gd name="connsiteX14" fmla="*/ 150898 w 179640"/>
                  <a:gd name="connsiteY14" fmla="*/ 85419 h 260478"/>
                  <a:gd name="connsiteX15" fmla="*/ 164011 w 179640"/>
                  <a:gd name="connsiteY15" fmla="*/ 98532 h 260478"/>
                  <a:gd name="connsiteX16" fmla="*/ 177125 w 179640"/>
                  <a:gd name="connsiteY16" fmla="*/ 85419 h 260478"/>
                  <a:gd name="connsiteX17" fmla="*/ 91886 w 179640"/>
                  <a:gd name="connsiteY17" fmla="*/ 6737 h 260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9640" h="260478">
                    <a:moveTo>
                      <a:pt x="91886" y="6737"/>
                    </a:moveTo>
                    <a:cubicBezTo>
                      <a:pt x="42575" y="6737"/>
                      <a:pt x="6737" y="39880"/>
                      <a:pt x="6737" y="85419"/>
                    </a:cubicBezTo>
                    <a:cubicBezTo>
                      <a:pt x="6737" y="92658"/>
                      <a:pt x="12608" y="98532"/>
                      <a:pt x="19850" y="98532"/>
                    </a:cubicBezTo>
                    <a:cubicBezTo>
                      <a:pt x="27092" y="98532"/>
                      <a:pt x="32964" y="92658"/>
                      <a:pt x="32964" y="85419"/>
                    </a:cubicBezTo>
                    <a:cubicBezTo>
                      <a:pt x="32583" y="66476"/>
                      <a:pt x="42619" y="48853"/>
                      <a:pt x="59102" y="39521"/>
                    </a:cubicBezTo>
                    <a:lnTo>
                      <a:pt x="59102" y="243053"/>
                    </a:lnTo>
                    <a:cubicBezTo>
                      <a:pt x="59102" y="250293"/>
                      <a:pt x="64973" y="256167"/>
                      <a:pt x="72215" y="256167"/>
                    </a:cubicBezTo>
                    <a:cubicBezTo>
                      <a:pt x="79458" y="256167"/>
                      <a:pt x="85329" y="250293"/>
                      <a:pt x="85329" y="243053"/>
                    </a:cubicBezTo>
                    <a:lnTo>
                      <a:pt x="85329" y="144251"/>
                    </a:lnTo>
                    <a:lnTo>
                      <a:pt x="98443" y="144251"/>
                    </a:lnTo>
                    <a:lnTo>
                      <a:pt x="98443" y="243053"/>
                    </a:lnTo>
                    <a:cubicBezTo>
                      <a:pt x="98443" y="250293"/>
                      <a:pt x="104314" y="256167"/>
                      <a:pt x="111557" y="256167"/>
                    </a:cubicBezTo>
                    <a:cubicBezTo>
                      <a:pt x="118799" y="256167"/>
                      <a:pt x="124670" y="250293"/>
                      <a:pt x="124670" y="243053"/>
                    </a:cubicBezTo>
                    <a:lnTo>
                      <a:pt x="124670" y="39521"/>
                    </a:lnTo>
                    <a:cubicBezTo>
                      <a:pt x="141203" y="48817"/>
                      <a:pt x="151280" y="66458"/>
                      <a:pt x="150898" y="85419"/>
                    </a:cubicBezTo>
                    <a:cubicBezTo>
                      <a:pt x="150898" y="92658"/>
                      <a:pt x="156769" y="98532"/>
                      <a:pt x="164011" y="98532"/>
                    </a:cubicBezTo>
                    <a:cubicBezTo>
                      <a:pt x="171254" y="98532"/>
                      <a:pt x="177125" y="92658"/>
                      <a:pt x="177125" y="85419"/>
                    </a:cubicBezTo>
                    <a:cubicBezTo>
                      <a:pt x="177125" y="39880"/>
                      <a:pt x="141287" y="6737"/>
                      <a:pt x="91886" y="673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91BBAAD-F578-4D60-BDBE-2A132ABDA87C}"/>
                  </a:ext>
                </a:extLst>
              </p:cNvPr>
              <p:cNvSpPr/>
              <p:nvPr/>
            </p:nvSpPr>
            <p:spPr>
              <a:xfrm>
                <a:off x="2452877" y="0"/>
                <a:ext cx="62874" cy="62874"/>
              </a:xfrm>
              <a:custGeom>
                <a:avLst/>
                <a:gdLst>
                  <a:gd name="connsiteX0" fmla="*/ 59191 w 62874"/>
                  <a:gd name="connsiteY0" fmla="*/ 32964 h 62874"/>
                  <a:gd name="connsiteX1" fmla="*/ 32964 w 62874"/>
                  <a:gd name="connsiteY1" fmla="*/ 59191 h 62874"/>
                  <a:gd name="connsiteX2" fmla="*/ 6737 w 62874"/>
                  <a:gd name="connsiteY2" fmla="*/ 32964 h 62874"/>
                  <a:gd name="connsiteX3" fmla="*/ 32964 w 62874"/>
                  <a:gd name="connsiteY3" fmla="*/ 6737 h 62874"/>
                  <a:gd name="connsiteX4" fmla="*/ 59191 w 62874"/>
                  <a:gd name="connsiteY4" fmla="*/ 32964 h 6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874" h="62874">
                    <a:moveTo>
                      <a:pt x="59191" y="32964"/>
                    </a:moveTo>
                    <a:cubicBezTo>
                      <a:pt x="59191" y="47449"/>
                      <a:pt x="47449" y="59191"/>
                      <a:pt x="32964" y="59191"/>
                    </a:cubicBezTo>
                    <a:cubicBezTo>
                      <a:pt x="18479" y="59191"/>
                      <a:pt x="6737" y="47449"/>
                      <a:pt x="6737" y="32964"/>
                    </a:cubicBezTo>
                    <a:cubicBezTo>
                      <a:pt x="6737" y="18479"/>
                      <a:pt x="18479" y="6737"/>
                      <a:pt x="32964" y="6737"/>
                    </a:cubicBezTo>
                    <a:cubicBezTo>
                      <a:pt x="47449" y="6737"/>
                      <a:pt x="59191" y="18479"/>
                      <a:pt x="59191" y="3296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2B153E82-C918-4D7F-B103-630D034316B3}"/>
              </a:ext>
            </a:extLst>
          </p:cNvPr>
          <p:cNvSpPr/>
          <p:nvPr/>
        </p:nvSpPr>
        <p:spPr>
          <a:xfrm>
            <a:off x="7413096" y="3678162"/>
            <a:ext cx="1519968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 Formal &amp; 1 IQE) 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2 LGEAs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80567A6-2A95-4D8B-9EF0-868963481E19}"/>
              </a:ext>
            </a:extLst>
          </p:cNvPr>
          <p:cNvSpPr/>
          <p:nvPr/>
        </p:nvSpPr>
        <p:spPr>
          <a:xfrm>
            <a:off x="10343840" y="3678162"/>
            <a:ext cx="1258678" cy="738664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</a:t>
            </a:r>
          </a:p>
          <a:p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(P4 - P6)</a:t>
            </a:r>
          </a:p>
        </p:txBody>
      </p:sp>
      <p:sp>
        <p:nvSpPr>
          <p:cNvPr id="51" name="Subtitle 2">
            <a:extLst>
              <a:ext uri="{FF2B5EF4-FFF2-40B4-BE49-F238E27FC236}">
                <a16:creationId xmlns:a16="http://schemas.microsoft.com/office/drawing/2014/main" id="{7A419389-46C9-4621-A67B-3814C96B8979}"/>
              </a:ext>
            </a:extLst>
          </p:cNvPr>
          <p:cNvSpPr txBox="1">
            <a:spLocks/>
          </p:cNvSpPr>
          <p:nvPr/>
        </p:nvSpPr>
        <p:spPr>
          <a:xfrm>
            <a:off x="6426892" y="1295829"/>
            <a:ext cx="460217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rgbClr val="8BE1FF"/>
                </a:solidFill>
                <a:latin typeface="Impact" panose="020B0806030902050204" pitchFamily="34" charset="0"/>
              </a:rPr>
              <a:t>Key Figures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8ED73C-D71E-4E34-AC30-06BF9BFE1B3B}"/>
              </a:ext>
            </a:extLst>
          </p:cNvPr>
          <p:cNvCxnSpPr>
            <a:cxnSpLocks/>
          </p:cNvCxnSpPr>
          <p:nvPr/>
        </p:nvCxnSpPr>
        <p:spPr>
          <a:xfrm>
            <a:off x="6094697" y="1424021"/>
            <a:ext cx="0" cy="46886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75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5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575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725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775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5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8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875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5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5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975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25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750"/>
                            </p:stCondLst>
                            <p:childTnLst>
                              <p:par>
                                <p:cTn id="1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5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125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45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175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5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225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5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275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5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3250"/>
                            </p:stCondLst>
                            <p:childTnLst>
                              <p:par>
                                <p:cTn id="1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5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  <p:bldGraphic spid="45" grpId="0">
        <p:bldSub>
          <a:bldChart bld="category"/>
        </p:bldSub>
      </p:bldGraphic>
      <p:bldP spid="46" grpId="0" build="p"/>
      <p:bldP spid="47" grpId="0"/>
      <p:bldP spid="48" grpId="0" build="p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0AF6EBAF-7126-4A1C-80CA-5F70862CFD09}"/>
              </a:ext>
            </a:extLst>
          </p:cNvPr>
          <p:cNvSpPr/>
          <p:nvPr/>
        </p:nvSpPr>
        <p:spPr>
          <a:xfrm>
            <a:off x="0" y="-1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1" y="169363"/>
            <a:ext cx="10819264" cy="733313"/>
          </a:xfrm>
        </p:spPr>
        <p:txBody>
          <a:bodyPr anchor="ctr">
            <a:normAutofit fontScale="92500"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REMOTE LEARNING –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BASELINE &amp; ENDLINE RESULTS</a:t>
            </a:r>
          </a:p>
        </p:txBody>
      </p:sp>
      <p:graphicFrame>
        <p:nvGraphicFramePr>
          <p:cNvPr id="54" name="Chart 53">
            <a:extLst>
              <a:ext uri="{FF2B5EF4-FFF2-40B4-BE49-F238E27FC236}">
                <a16:creationId xmlns:a16="http://schemas.microsoft.com/office/drawing/2014/main" id="{600330EF-97EC-466B-94B1-E601EC541F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807685"/>
              </p:ext>
            </p:extLst>
          </p:nvPr>
        </p:nvGraphicFramePr>
        <p:xfrm>
          <a:off x="1115912" y="1247652"/>
          <a:ext cx="4898833" cy="526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5" name="Chart 54">
            <a:extLst>
              <a:ext uri="{FF2B5EF4-FFF2-40B4-BE49-F238E27FC236}">
                <a16:creationId xmlns:a16="http://schemas.microsoft.com/office/drawing/2014/main" id="{FBA537E7-D08C-4A5C-BA50-93C697F3CD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861969"/>
              </p:ext>
            </p:extLst>
          </p:nvPr>
        </p:nvGraphicFramePr>
        <p:xfrm>
          <a:off x="6500865" y="1247652"/>
          <a:ext cx="4897820" cy="5265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6587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4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4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>
                                            <p:graphicEl>
                                              <a:chart seriesIdx="4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4">
                                            <p:graphicEl>
                                              <a:chart seriesIdx="4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4">
                                            <p:graphicEl>
                                              <a:chart seriesIdx="5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>
                                            <p:graphicEl>
                                              <a:chart seriesIdx="5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5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5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>
                                            <p:graphicEl>
                                              <a:chart seriesIdx="2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5">
                                            <p:graphicEl>
                                              <a:chart seriesIdx="2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5">
                                            <p:graphicEl>
                                              <a:chart seriesIdx="3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graphicEl>
                                              <a:chart seriesIdx="3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4" grpId="0">
        <p:bldSub>
          <a:bldChart bld="seriesEl"/>
        </p:bldSub>
      </p:bldGraphic>
      <p:bldGraphic spid="55" grpId="0">
        <p:bldSub>
          <a:bldChart bld="seriesEl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05124a9-cc87-41d0-ac62-350b307ae0af" descr="Image">
            <a:extLst>
              <a:ext uri="{FF2B5EF4-FFF2-40B4-BE49-F238E27FC236}">
                <a16:creationId xmlns:a16="http://schemas.microsoft.com/office/drawing/2014/main" id="{644BBE02-CA84-4786-B4EB-F0B4B1A1AF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BA8AC9-E804-4308-98B5-28532541BBAA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1" y="169363"/>
            <a:ext cx="9551549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-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BLENDED LEARNING APPROACH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9C4BCD-C4B7-4B43-B6A4-44A7A16B7A5A}"/>
              </a:ext>
            </a:extLst>
          </p:cNvPr>
          <p:cNvGrpSpPr/>
          <p:nvPr/>
        </p:nvGrpSpPr>
        <p:grpSpPr>
          <a:xfrm>
            <a:off x="579421" y="3914288"/>
            <a:ext cx="4688115" cy="3113076"/>
            <a:chOff x="579421" y="3914288"/>
            <a:chExt cx="4688115" cy="311307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F6EBAF-7126-4A1C-80CA-5F70862CFD09}"/>
                </a:ext>
              </a:extLst>
            </p:cNvPr>
            <p:cNvSpPr/>
            <p:nvPr/>
          </p:nvSpPr>
          <p:spPr>
            <a:xfrm>
              <a:off x="579421" y="3960788"/>
              <a:ext cx="4688115" cy="3066576"/>
            </a:xfrm>
            <a:prstGeom prst="rect">
              <a:avLst/>
            </a:prstGeom>
            <a:solidFill>
              <a:srgbClr val="009ED6">
                <a:alpha val="6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58AED12-530B-4F38-8825-33EE01E06F2F}"/>
                </a:ext>
              </a:extLst>
            </p:cNvPr>
            <p:cNvSpPr/>
            <p:nvPr/>
          </p:nvSpPr>
          <p:spPr>
            <a:xfrm flipV="1">
              <a:off x="579421" y="3914288"/>
              <a:ext cx="4688115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BF1A3BA-0FFD-412A-90CB-0492F019FF57}"/>
              </a:ext>
            </a:extLst>
          </p:cNvPr>
          <p:cNvSpPr txBox="1">
            <a:spLocks/>
          </p:cNvSpPr>
          <p:nvPr/>
        </p:nvSpPr>
        <p:spPr>
          <a:xfrm>
            <a:off x="868556" y="4709595"/>
            <a:ext cx="4079665" cy="1925538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Activities are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engaging, fun, and creative focusing on building strong  foundational  skills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ability to read, write, express and do basic math.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Child-Centered, Multifaceted, Lively and Relatable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D08926-7758-4509-AB38-E338449CC191}"/>
              </a:ext>
            </a:extLst>
          </p:cNvPr>
          <p:cNvSpPr txBox="1">
            <a:spLocks/>
          </p:cNvSpPr>
          <p:nvPr/>
        </p:nvSpPr>
        <p:spPr>
          <a:xfrm>
            <a:off x="868556" y="4247533"/>
            <a:ext cx="320892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4752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580890d8-966f-434c-8e85-cbc78c8a4268" descr="Image">
            <a:extLst>
              <a:ext uri="{FF2B5EF4-FFF2-40B4-BE49-F238E27FC236}">
                <a16:creationId xmlns:a16="http://schemas.microsoft.com/office/drawing/2014/main" id="{1529B2E0-BE92-4161-AC6E-881EA39373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4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"/>
            <a:ext cx="12192000" cy="685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BA8AC9-E804-4308-98B5-28532541BBAA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1" y="169363"/>
            <a:ext cx="9551549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–BLENDED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LEARNING APPROACH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E5C180-1424-4CF5-A73B-6ECFC85AC448}"/>
              </a:ext>
            </a:extLst>
          </p:cNvPr>
          <p:cNvGrpSpPr/>
          <p:nvPr/>
        </p:nvGrpSpPr>
        <p:grpSpPr>
          <a:xfrm>
            <a:off x="-203201" y="2603128"/>
            <a:ext cx="12738471" cy="3942806"/>
            <a:chOff x="-203201" y="2603128"/>
            <a:chExt cx="12738471" cy="394280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8E4271-DCB4-4249-8E0C-D6FCA56E0502}"/>
                </a:ext>
              </a:extLst>
            </p:cNvPr>
            <p:cNvSpPr/>
            <p:nvPr/>
          </p:nvSpPr>
          <p:spPr>
            <a:xfrm>
              <a:off x="-135701" y="2603128"/>
              <a:ext cx="12670971" cy="37882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A346F93-3B5E-4B1F-8672-21666BCAD2E4}"/>
                </a:ext>
              </a:extLst>
            </p:cNvPr>
            <p:cNvSpPr/>
            <p:nvPr/>
          </p:nvSpPr>
          <p:spPr>
            <a:xfrm>
              <a:off x="-203201" y="6415306"/>
              <a:ext cx="12670971" cy="130628"/>
            </a:xfrm>
            <a:prstGeom prst="rect">
              <a:avLst/>
            </a:prstGeom>
            <a:solidFill>
              <a:srgbClr val="8B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B2D4AA4-43DC-421E-8312-DCAE0B0DD888}"/>
                </a:ext>
              </a:extLst>
            </p:cNvPr>
            <p:cNvSpPr/>
            <p:nvPr/>
          </p:nvSpPr>
          <p:spPr>
            <a:xfrm>
              <a:off x="-203201" y="2603128"/>
              <a:ext cx="12670971" cy="45719"/>
            </a:xfrm>
            <a:prstGeom prst="rect">
              <a:avLst/>
            </a:prstGeom>
            <a:solidFill>
              <a:srgbClr val="8B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BF1A3BA-0FFD-412A-90CB-0492F019FF57}"/>
              </a:ext>
            </a:extLst>
          </p:cNvPr>
          <p:cNvSpPr txBox="1">
            <a:spLocks/>
          </p:cNvSpPr>
          <p:nvPr/>
        </p:nvSpPr>
        <p:spPr>
          <a:xfrm>
            <a:off x="868556" y="3591996"/>
            <a:ext cx="4792015" cy="242508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check if the plan is going on as planned: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quality checks, evaluation questions and voice recordings on publicity and data collection were the monitoring devices used by the consortium during this period.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meetings for feedback.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ED08926-7758-4509-AB38-E338449CC191}"/>
              </a:ext>
            </a:extLst>
          </p:cNvPr>
          <p:cNvSpPr txBox="1">
            <a:spLocks/>
          </p:cNvSpPr>
          <p:nvPr/>
        </p:nvSpPr>
        <p:spPr>
          <a:xfrm>
            <a:off x="868556" y="3129935"/>
            <a:ext cx="3208929" cy="4049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Monitoring Measures</a:t>
            </a:r>
          </a:p>
        </p:txBody>
      </p:sp>
    </p:spTree>
    <p:extLst>
      <p:ext uri="{BB962C8B-B14F-4D97-AF65-F5344CB8AC3E}">
        <p14:creationId xmlns:p14="http://schemas.microsoft.com/office/powerpoint/2010/main" val="37159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9F6DC8AC-4141-49DC-9172-CFCEB9D56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687" y="169363"/>
            <a:ext cx="9390170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CHALLENGES AND LESSON LEARNED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SO FAR…</a:t>
            </a:r>
          </a:p>
        </p:txBody>
      </p:sp>
      <p:sp>
        <p:nvSpPr>
          <p:cNvPr id="161" name="Title 27">
            <a:extLst>
              <a:ext uri="{FF2B5EF4-FFF2-40B4-BE49-F238E27FC236}">
                <a16:creationId xmlns:a16="http://schemas.microsoft.com/office/drawing/2014/main" id="{D7ADD119-61F2-4694-8154-35D806DD7F32}"/>
              </a:ext>
            </a:extLst>
          </p:cNvPr>
          <p:cNvSpPr txBox="1">
            <a:spLocks/>
          </p:cNvSpPr>
          <p:nvPr/>
        </p:nvSpPr>
        <p:spPr>
          <a:xfrm>
            <a:off x="8035232" y="1613647"/>
            <a:ext cx="3648767" cy="4221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was effective in  reestablishing a sense of normalcy for children beyond education outcomes: Life saving interventions: Psychosocial Support (PSS), COVID -19 sensitization etc.</a:t>
            </a:r>
          </a:p>
          <a:p>
            <a:pPr marL="285750" indent="-285750"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mitigated learning lost and provided alternative modality and various mixes of  no ,low and high-tech solutions.</a:t>
            </a:r>
          </a:p>
          <a:p>
            <a:pPr marL="285750" indent="-285750"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proved very effective in ensuring that children remain engaged to learning and motivated to return to school after the lockdown. Over 90 % return of learners to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classes after lockdown was recorded</a:t>
            </a:r>
          </a:p>
        </p:txBody>
      </p:sp>
      <p:sp>
        <p:nvSpPr>
          <p:cNvPr id="160" name="Title 27">
            <a:extLst>
              <a:ext uri="{FF2B5EF4-FFF2-40B4-BE49-F238E27FC236}">
                <a16:creationId xmlns:a16="http://schemas.microsoft.com/office/drawing/2014/main" id="{FA614A6F-278B-42F7-BB6A-45DC9777B8D2}"/>
              </a:ext>
            </a:extLst>
          </p:cNvPr>
          <p:cNvSpPr txBox="1">
            <a:spLocks/>
          </p:cNvSpPr>
          <p:nvPr/>
        </p:nvSpPr>
        <p:spPr>
          <a:xfrm>
            <a:off x="647700" y="2027304"/>
            <a:ext cx="3383280" cy="339378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Remote Learning : Difficult to target specific level. Possibility of assistance by caregivers.</a:t>
            </a:r>
          </a:p>
          <a:p>
            <a:pPr marL="285750" indent="-285750"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Equity issues: not all learners have access to cell phones or   radios. Hence reading hubs for a group of 10-15 learners to use a cell phone/radio</a:t>
            </a:r>
          </a:p>
          <a:p>
            <a:pPr marL="285750" indent="-285750" algn="l">
              <a:spcAft>
                <a:spcPts val="12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not seen as life saving interventions during pandemics/emergencies: Fear of accelerated transmission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15B4680-72B0-40B7-A251-79164A49C6B0}"/>
              </a:ext>
            </a:extLst>
          </p:cNvPr>
          <p:cNvGrpSpPr/>
          <p:nvPr/>
        </p:nvGrpSpPr>
        <p:grpSpPr>
          <a:xfrm>
            <a:off x="6361355" y="2666103"/>
            <a:ext cx="1339322" cy="2116185"/>
            <a:chOff x="6361355" y="2633208"/>
            <a:chExt cx="1339322" cy="2116185"/>
          </a:xfrm>
        </p:grpSpPr>
        <p:sp>
          <p:nvSpPr>
            <p:cNvPr id="164" name="Subtitle 2">
              <a:extLst>
                <a:ext uri="{FF2B5EF4-FFF2-40B4-BE49-F238E27FC236}">
                  <a16:creationId xmlns:a16="http://schemas.microsoft.com/office/drawing/2014/main" id="{093FF4A2-7156-420B-9255-937DCC1939FC}"/>
                </a:ext>
              </a:extLst>
            </p:cNvPr>
            <p:cNvSpPr txBox="1">
              <a:spLocks/>
            </p:cNvSpPr>
            <p:nvPr/>
          </p:nvSpPr>
          <p:spPr>
            <a:xfrm>
              <a:off x="6361355" y="3928778"/>
              <a:ext cx="1339322" cy="8206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LESSON LEARNED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DFA4D7-14AE-49BD-AA49-667E4F0C32F4}"/>
                </a:ext>
              </a:extLst>
            </p:cNvPr>
            <p:cNvGrpSpPr/>
            <p:nvPr/>
          </p:nvGrpSpPr>
          <p:grpSpPr>
            <a:xfrm>
              <a:off x="6439346" y="2633208"/>
              <a:ext cx="1183341" cy="1183341"/>
              <a:chOff x="6439346" y="2633208"/>
              <a:chExt cx="1183341" cy="118334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8687667-E1A2-4EC3-B3DC-5C21B908CCBE}"/>
                  </a:ext>
                </a:extLst>
              </p:cNvPr>
              <p:cNvSpPr/>
              <p:nvPr/>
            </p:nvSpPr>
            <p:spPr>
              <a:xfrm>
                <a:off x="6439346" y="2633208"/>
                <a:ext cx="1183341" cy="118334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" name="Graphic 2" descr="Thumbs up sign">
                <a:extLst>
                  <a:ext uri="{FF2B5EF4-FFF2-40B4-BE49-F238E27FC236}">
                    <a16:creationId xmlns:a16="http://schemas.microsoft.com/office/drawing/2014/main" id="{DE3B3947-C8EB-46C5-AF1C-8B9A7EB1B0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573816" y="2738650"/>
                <a:ext cx="914400" cy="914400"/>
              </a:xfrm>
              <a:prstGeom prst="rect">
                <a:avLst/>
              </a:prstGeom>
            </p:spPr>
          </p:pic>
        </p:grpSp>
      </p:grp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1C1E5DF9-C844-4EF9-B508-9C75D719B8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92400" y="-2155123"/>
            <a:ext cx="914400" cy="914400"/>
          </a:xfrm>
          <a:prstGeom prst="rect">
            <a:avLst/>
          </a:prstGeom>
        </p:spPr>
      </p:pic>
      <p:pic>
        <p:nvPicPr>
          <p:cNvPr id="10" name="Graphic 9" descr="Close">
            <a:extLst>
              <a:ext uri="{FF2B5EF4-FFF2-40B4-BE49-F238E27FC236}">
                <a16:creationId xmlns:a16="http://schemas.microsoft.com/office/drawing/2014/main" id="{EF7699E6-58D7-4209-B0AE-AEE55ED6B6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8300" y="-1833846"/>
            <a:ext cx="914400" cy="91440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504223F-4055-4A41-90F3-B3F8842F1185}"/>
              </a:ext>
            </a:extLst>
          </p:cNvPr>
          <p:cNvGrpSpPr/>
          <p:nvPr/>
        </p:nvGrpSpPr>
        <p:grpSpPr>
          <a:xfrm>
            <a:off x="4374112" y="2666103"/>
            <a:ext cx="1691405" cy="2116185"/>
            <a:chOff x="4374112" y="2633207"/>
            <a:chExt cx="1691405" cy="2116185"/>
          </a:xfrm>
        </p:grpSpPr>
        <p:sp>
          <p:nvSpPr>
            <p:cNvPr id="163" name="Subtitle 2">
              <a:extLst>
                <a:ext uri="{FF2B5EF4-FFF2-40B4-BE49-F238E27FC236}">
                  <a16:creationId xmlns:a16="http://schemas.microsoft.com/office/drawing/2014/main" id="{50320D09-2229-496F-BC5F-12DD5ECA9E1F}"/>
                </a:ext>
              </a:extLst>
            </p:cNvPr>
            <p:cNvSpPr txBox="1">
              <a:spLocks/>
            </p:cNvSpPr>
            <p:nvPr/>
          </p:nvSpPr>
          <p:spPr>
            <a:xfrm>
              <a:off x="4374112" y="3928777"/>
              <a:ext cx="1691405" cy="8206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CHALLENGES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019DB736-9100-4B94-BE01-EE991AA1E398}"/>
                </a:ext>
              </a:extLst>
            </p:cNvPr>
            <p:cNvGrpSpPr/>
            <p:nvPr/>
          </p:nvGrpSpPr>
          <p:grpSpPr>
            <a:xfrm>
              <a:off x="4597330" y="2633207"/>
              <a:ext cx="1183341" cy="1183341"/>
              <a:chOff x="4597330" y="2633207"/>
              <a:chExt cx="1183341" cy="1183341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A48D1B9-FE54-4EFA-BE4A-15444BAB3854}"/>
                  </a:ext>
                </a:extLst>
              </p:cNvPr>
              <p:cNvSpPr/>
              <p:nvPr/>
            </p:nvSpPr>
            <p:spPr>
              <a:xfrm>
                <a:off x="4597330" y="2633207"/>
                <a:ext cx="1183341" cy="1183341"/>
              </a:xfrm>
              <a:prstGeom prst="ellipse">
                <a:avLst/>
              </a:prstGeom>
              <a:solidFill>
                <a:srgbClr val="7F7F7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2" name="Graphic 11" descr="Question mark">
                <a:extLst>
                  <a:ext uri="{FF2B5EF4-FFF2-40B4-BE49-F238E27FC236}">
                    <a16:creationId xmlns:a16="http://schemas.microsoft.com/office/drawing/2014/main" id="{836D98AD-07A9-49A6-87B0-D3966CA06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731800" y="2767677"/>
                <a:ext cx="914400" cy="91440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665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  <p:bldP spid="16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ground, person, outdoor, building&#10;&#10;Description generated with very high confidence">
            <a:extLst>
              <a:ext uri="{FF2B5EF4-FFF2-40B4-BE49-F238E27FC236}">
                <a16:creationId xmlns:a16="http://schemas.microsoft.com/office/drawing/2014/main" id="{ECC0C29C-493A-4CD6-8B43-C04392B511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2" b="3936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BA8AC9-E804-4308-98B5-28532541BBAA}"/>
              </a:ext>
            </a:extLst>
          </p:cNvPr>
          <p:cNvSpPr/>
          <p:nvPr/>
        </p:nvSpPr>
        <p:spPr>
          <a:xfrm>
            <a:off x="0" y="-2"/>
            <a:ext cx="12192000" cy="6858001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67E3F05-2F7B-40F8-9BF3-AC2A0FEDB0A2}"/>
              </a:ext>
            </a:extLst>
          </p:cNvPr>
          <p:cNvSpPr/>
          <p:nvPr/>
        </p:nvSpPr>
        <p:spPr>
          <a:xfrm>
            <a:off x="-1" y="-1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1" y="169363"/>
            <a:ext cx="9551549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NEXT STEPS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2A2489E-1292-41A2-AEE4-E2CE3CEFDE59}"/>
              </a:ext>
            </a:extLst>
          </p:cNvPr>
          <p:cNvGrpSpPr/>
          <p:nvPr/>
        </p:nvGrpSpPr>
        <p:grpSpPr>
          <a:xfrm>
            <a:off x="7039429" y="-253841"/>
            <a:ext cx="5384800" cy="7307784"/>
            <a:chOff x="7039429" y="-253841"/>
            <a:chExt cx="5384800" cy="730778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8E4271-DCB4-4249-8E0C-D6FCA56E0502}"/>
                </a:ext>
              </a:extLst>
            </p:cNvPr>
            <p:cNvSpPr/>
            <p:nvPr/>
          </p:nvSpPr>
          <p:spPr>
            <a:xfrm>
              <a:off x="7039429" y="-217714"/>
              <a:ext cx="5384800" cy="7271657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138C01-6D5F-4A51-81EB-71E4C95C21E3}"/>
                </a:ext>
              </a:extLst>
            </p:cNvPr>
            <p:cNvSpPr/>
            <p:nvPr/>
          </p:nvSpPr>
          <p:spPr>
            <a:xfrm rot="16200000" flipV="1">
              <a:off x="3426459" y="3359129"/>
              <a:ext cx="7271659" cy="45720"/>
            </a:xfrm>
            <a:prstGeom prst="rect">
              <a:avLst/>
            </a:prstGeom>
            <a:solidFill>
              <a:srgbClr val="8B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BF1A3BA-0FFD-412A-90CB-0492F019FF57}"/>
              </a:ext>
            </a:extLst>
          </p:cNvPr>
          <p:cNvSpPr txBox="1">
            <a:spLocks/>
          </p:cNvSpPr>
          <p:nvPr/>
        </p:nvSpPr>
        <p:spPr>
          <a:xfrm>
            <a:off x="7663543" y="1248230"/>
            <a:ext cx="3947886" cy="4267199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 the remote learning system to  serve as a platform for other key services including health, nutrition, child protection, and water and sanitation for  children.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build on the innovative solutions generated by the response to school closures to make education systems more resilient. 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Reinforcing focus on equity and inclusion in remote learning innovations.</a:t>
            </a:r>
          </a:p>
        </p:txBody>
      </p:sp>
    </p:spTree>
    <p:extLst>
      <p:ext uri="{BB962C8B-B14F-4D97-AF65-F5344CB8AC3E}">
        <p14:creationId xmlns:p14="http://schemas.microsoft.com/office/powerpoint/2010/main" val="41811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177207-E3D1-4172-B538-0DB2988917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78696" y="-4"/>
            <a:ext cx="12417475" cy="685800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67E3F05-2F7B-40F8-9BF3-AC2A0FEDB0A2}"/>
              </a:ext>
            </a:extLst>
          </p:cNvPr>
          <p:cNvSpPr/>
          <p:nvPr/>
        </p:nvSpPr>
        <p:spPr>
          <a:xfrm>
            <a:off x="-351692" y="-1"/>
            <a:ext cx="12590471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0225" y="3062343"/>
            <a:ext cx="9551549" cy="733313"/>
          </a:xfrm>
        </p:spPr>
        <p:txBody>
          <a:bodyPr anchor="ctr">
            <a:normAutofit/>
          </a:bodyPr>
          <a:lstStyle/>
          <a:p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THANK YOU FOR LISTENING</a:t>
            </a:r>
          </a:p>
        </p:txBody>
      </p:sp>
    </p:spTree>
    <p:extLst>
      <p:ext uri="{BB962C8B-B14F-4D97-AF65-F5344CB8AC3E}">
        <p14:creationId xmlns:p14="http://schemas.microsoft.com/office/powerpoint/2010/main" val="242680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07CF8A8-8EFD-44E9-942E-51E8EA67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7999" y="0"/>
            <a:ext cx="4064001" cy="68580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036E44E-1F98-4670-8B9F-F772C6EF0EA3}"/>
              </a:ext>
            </a:extLst>
          </p:cNvPr>
          <p:cNvSpPr/>
          <p:nvPr/>
        </p:nvSpPr>
        <p:spPr>
          <a:xfrm>
            <a:off x="8166096" y="0"/>
            <a:ext cx="4064000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4092" y="169364"/>
            <a:ext cx="4799108" cy="499463"/>
          </a:xfrm>
        </p:spPr>
        <p:txBody>
          <a:bodyPr anchor="ctr">
            <a:normAutofit lnSpcReduction="10000"/>
          </a:bodyPr>
          <a:lstStyle/>
          <a:p>
            <a:pPr algn="l"/>
            <a:r>
              <a:rPr lang="en-US" sz="3200" dirty="0">
                <a:solidFill>
                  <a:schemeClr val="tx2"/>
                </a:solidFill>
                <a:latin typeface="Impact" panose="020B0806030902050204" pitchFamily="34" charset="0"/>
              </a:rPr>
              <a:t>EDUCATION</a:t>
            </a:r>
            <a:r>
              <a:rPr lang="en-US" sz="3200" dirty="0">
                <a:solidFill>
                  <a:srgbClr val="47CFFF"/>
                </a:solidFill>
                <a:latin typeface="Impact" panose="020B0806030902050204" pitchFamily="34" charset="0"/>
              </a:rPr>
              <a:t> IN </a:t>
            </a:r>
            <a:r>
              <a:rPr lang="en-US" sz="3200" dirty="0">
                <a:solidFill>
                  <a:srgbClr val="8BE1FF"/>
                </a:solidFill>
                <a:latin typeface="Impact" panose="020B0806030902050204" pitchFamily="34" charset="0"/>
              </a:rPr>
              <a:t>NIGERIA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175BBD8-A05D-40D9-B9E4-DF52E6F4634F}"/>
              </a:ext>
            </a:extLst>
          </p:cNvPr>
          <p:cNvSpPr txBox="1">
            <a:spLocks/>
          </p:cNvSpPr>
          <p:nvPr/>
        </p:nvSpPr>
        <p:spPr>
          <a:xfrm>
            <a:off x="947616" y="5801750"/>
            <a:ext cx="2168768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Pre-school 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Education</a:t>
            </a: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68C7B75E-623C-451E-8967-D42CAE04EE3A}"/>
              </a:ext>
            </a:extLst>
          </p:cNvPr>
          <p:cNvSpPr txBox="1">
            <a:spLocks/>
          </p:cNvSpPr>
          <p:nvPr/>
        </p:nvSpPr>
        <p:spPr>
          <a:xfrm>
            <a:off x="4845539" y="5801750"/>
            <a:ext cx="2168768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Out-of-School</a:t>
            </a: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Children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2B167BE-F048-461C-B4F4-4AEBD2C89C20}"/>
              </a:ext>
            </a:extLst>
          </p:cNvPr>
          <p:cNvSpPr txBox="1">
            <a:spLocks/>
          </p:cNvSpPr>
          <p:nvPr/>
        </p:nvSpPr>
        <p:spPr>
          <a:xfrm>
            <a:off x="9093200" y="5801750"/>
            <a:ext cx="2168768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Quality of  Learning</a:t>
            </a:r>
          </a:p>
        </p:txBody>
      </p:sp>
      <p:sp>
        <p:nvSpPr>
          <p:cNvPr id="33" name="Title 27">
            <a:extLst>
              <a:ext uri="{FF2B5EF4-FFF2-40B4-BE49-F238E27FC236}">
                <a16:creationId xmlns:a16="http://schemas.microsoft.com/office/drawing/2014/main" id="{70B4251D-4534-4D8F-ADB4-0549755CF157}"/>
              </a:ext>
            </a:extLst>
          </p:cNvPr>
          <p:cNvSpPr txBox="1">
            <a:spLocks/>
          </p:cNvSpPr>
          <p:nvPr/>
        </p:nvSpPr>
        <p:spPr>
          <a:xfrm>
            <a:off x="8464552" y="3242310"/>
            <a:ext cx="3108960" cy="24685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Nigeria, half of grade three learners cannot </a:t>
            </a: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a word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 simple operations with two-digit numbers. (NEDS, 2016)</a:t>
            </a:r>
          </a:p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600"/>
              </a:spcAft>
              <a:buClr>
                <a:schemeClr val="bg1"/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regional and gender divide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primary learning outcomes (North-South; boys and girls)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F602C0-3380-4BE3-87D9-8B337BB61C77}"/>
              </a:ext>
            </a:extLst>
          </p:cNvPr>
          <p:cNvSpPr/>
          <p:nvPr/>
        </p:nvSpPr>
        <p:spPr>
          <a:xfrm>
            <a:off x="38100" y="0"/>
            <a:ext cx="4025899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icture containing person&#10;&#10;Description automatically generated">
            <a:extLst>
              <a:ext uri="{FF2B5EF4-FFF2-40B4-BE49-F238E27FC236}">
                <a16:creationId xmlns:a16="http://schemas.microsoft.com/office/drawing/2014/main" id="{02D76402-216E-4AF2-9F82-89274693E6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96" y="-169364"/>
            <a:ext cx="4063999" cy="6858001"/>
          </a:xfrm>
          <a:prstGeom prst="rect">
            <a:avLst/>
          </a:prstGeom>
        </p:spPr>
      </p:pic>
      <p:graphicFrame>
        <p:nvGraphicFramePr>
          <p:cNvPr id="17" name="Graphique 2">
            <a:extLst>
              <a:ext uri="{FF2B5EF4-FFF2-40B4-BE49-F238E27FC236}">
                <a16:creationId xmlns:a16="http://schemas.microsoft.com/office/drawing/2014/main" id="{5CBB572B-0F35-48BE-9A14-3911C97D96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735187"/>
              </p:ext>
            </p:extLst>
          </p:nvPr>
        </p:nvGraphicFramePr>
        <p:xfrm>
          <a:off x="4102098" y="904462"/>
          <a:ext cx="4025899" cy="5953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2" name="Title 27">
            <a:extLst>
              <a:ext uri="{FF2B5EF4-FFF2-40B4-BE49-F238E27FC236}">
                <a16:creationId xmlns:a16="http://schemas.microsoft.com/office/drawing/2014/main" id="{666A4B19-C7F4-4B67-B7EC-777BAA0B2A6E}"/>
              </a:ext>
            </a:extLst>
          </p:cNvPr>
          <p:cNvSpPr txBox="1">
            <a:spLocks/>
          </p:cNvSpPr>
          <p:nvPr/>
        </p:nvSpPr>
        <p:spPr>
          <a:xfrm>
            <a:off x="-111126" y="3609720"/>
            <a:ext cx="4324350" cy="1264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 school enrolment </a:t>
            </a: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over </a:t>
            </a: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million in the last five years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l">
              <a:spcAft>
                <a:spcPts val="600"/>
              </a:spcAft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Girls’ participation in primary education substantially increased - </a:t>
            </a: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GPI from 0.89  to 0.94 in five years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F661199D-3D4F-4C03-8BCA-D4C1D0B0BB28}"/>
              </a:ext>
            </a:extLst>
          </p:cNvPr>
          <p:cNvSpPr txBox="1">
            <a:spLocks/>
          </p:cNvSpPr>
          <p:nvPr/>
        </p:nvSpPr>
        <p:spPr>
          <a:xfrm>
            <a:off x="1687388" y="5801750"/>
            <a:ext cx="2168768" cy="820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bg1"/>
                </a:solidFill>
                <a:latin typeface="Impact" panose="020B0806030902050204" pitchFamily="34" charset="0"/>
              </a:rPr>
              <a:t>Enrolment &amp;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76153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33" grpId="0"/>
      <p:bldGraphic spid="17" grpId="0">
        <p:bldSub>
          <a:bldChart bld="category"/>
        </p:bldSub>
      </p:bldGraphic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9D77667-DB3A-4E64-B511-F3F7333877AD}"/>
              </a:ext>
            </a:extLst>
          </p:cNvPr>
          <p:cNvGrpSpPr/>
          <p:nvPr/>
        </p:nvGrpSpPr>
        <p:grpSpPr>
          <a:xfrm>
            <a:off x="-174171" y="-711200"/>
            <a:ext cx="12525827" cy="8011885"/>
            <a:chOff x="0" y="-177467"/>
            <a:chExt cx="11597047" cy="734338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47A4B7-D958-40B2-9985-BCA735A21478}"/>
                </a:ext>
              </a:extLst>
            </p:cNvPr>
            <p:cNvGrpSpPr/>
            <p:nvPr/>
          </p:nvGrpSpPr>
          <p:grpSpPr>
            <a:xfrm>
              <a:off x="2985391" y="196404"/>
              <a:ext cx="7157625" cy="5711523"/>
              <a:chOff x="2985391" y="196404"/>
              <a:chExt cx="7157625" cy="5711523"/>
            </a:xfrm>
          </p:grpSpPr>
          <p:sp>
            <p:nvSpPr>
              <p:cNvPr id="116" name="Freeform 54">
                <a:extLst>
                  <a:ext uri="{FF2B5EF4-FFF2-40B4-BE49-F238E27FC236}">
                    <a16:creationId xmlns:a16="http://schemas.microsoft.com/office/drawing/2014/main" id="{7E71985D-575B-4A87-AED1-13016BFB4D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7625" y="5190753"/>
                <a:ext cx="529062" cy="627821"/>
              </a:xfrm>
              <a:custGeom>
                <a:avLst/>
                <a:gdLst>
                  <a:gd name="T0" fmla="*/ 220 w 225"/>
                  <a:gd name="T1" fmla="*/ 225 h 267"/>
                  <a:gd name="T2" fmla="*/ 223 w 225"/>
                  <a:gd name="T3" fmla="*/ 236 h 267"/>
                  <a:gd name="T4" fmla="*/ 76 w 225"/>
                  <a:gd name="T5" fmla="*/ 9 h 267"/>
                  <a:gd name="T6" fmla="*/ 109 w 225"/>
                  <a:gd name="T7" fmla="*/ 42 h 267"/>
                  <a:gd name="T8" fmla="*/ 112 w 225"/>
                  <a:gd name="T9" fmla="*/ 52 h 267"/>
                  <a:gd name="T10" fmla="*/ 154 w 225"/>
                  <a:gd name="T11" fmla="*/ 83 h 267"/>
                  <a:gd name="T12" fmla="*/ 194 w 225"/>
                  <a:gd name="T13" fmla="*/ 165 h 267"/>
                  <a:gd name="T14" fmla="*/ 218 w 225"/>
                  <a:gd name="T15" fmla="*/ 196 h 267"/>
                  <a:gd name="T16" fmla="*/ 213 w 225"/>
                  <a:gd name="T17" fmla="*/ 206 h 267"/>
                  <a:gd name="T18" fmla="*/ 220 w 225"/>
                  <a:gd name="T19" fmla="*/ 213 h 267"/>
                  <a:gd name="T20" fmla="*/ 194 w 225"/>
                  <a:gd name="T21" fmla="*/ 210 h 267"/>
                  <a:gd name="T22" fmla="*/ 194 w 225"/>
                  <a:gd name="T23" fmla="*/ 217 h 267"/>
                  <a:gd name="T24" fmla="*/ 199 w 225"/>
                  <a:gd name="T25" fmla="*/ 217 h 267"/>
                  <a:gd name="T26" fmla="*/ 211 w 225"/>
                  <a:gd name="T27" fmla="*/ 217 h 267"/>
                  <a:gd name="T28" fmla="*/ 211 w 225"/>
                  <a:gd name="T29" fmla="*/ 215 h 267"/>
                  <a:gd name="T30" fmla="*/ 218 w 225"/>
                  <a:gd name="T31" fmla="*/ 229 h 267"/>
                  <a:gd name="T32" fmla="*/ 213 w 225"/>
                  <a:gd name="T33" fmla="*/ 229 h 267"/>
                  <a:gd name="T34" fmla="*/ 206 w 225"/>
                  <a:gd name="T35" fmla="*/ 234 h 267"/>
                  <a:gd name="T36" fmla="*/ 204 w 225"/>
                  <a:gd name="T37" fmla="*/ 236 h 267"/>
                  <a:gd name="T38" fmla="*/ 201 w 225"/>
                  <a:gd name="T39" fmla="*/ 241 h 267"/>
                  <a:gd name="T40" fmla="*/ 213 w 225"/>
                  <a:gd name="T41" fmla="*/ 241 h 267"/>
                  <a:gd name="T42" fmla="*/ 173 w 225"/>
                  <a:gd name="T43" fmla="*/ 248 h 267"/>
                  <a:gd name="T44" fmla="*/ 71 w 225"/>
                  <a:gd name="T45" fmla="*/ 255 h 267"/>
                  <a:gd name="T46" fmla="*/ 17 w 225"/>
                  <a:gd name="T47" fmla="*/ 246 h 267"/>
                  <a:gd name="T48" fmla="*/ 22 w 225"/>
                  <a:gd name="T49" fmla="*/ 208 h 267"/>
                  <a:gd name="T50" fmla="*/ 12 w 225"/>
                  <a:gd name="T51" fmla="*/ 175 h 267"/>
                  <a:gd name="T52" fmla="*/ 8 w 225"/>
                  <a:gd name="T53" fmla="*/ 142 h 267"/>
                  <a:gd name="T54" fmla="*/ 17 w 225"/>
                  <a:gd name="T55" fmla="*/ 118 h 267"/>
                  <a:gd name="T56" fmla="*/ 22 w 225"/>
                  <a:gd name="T57" fmla="*/ 83 h 267"/>
                  <a:gd name="T58" fmla="*/ 26 w 225"/>
                  <a:gd name="T59" fmla="*/ 54 h 267"/>
                  <a:gd name="T60" fmla="*/ 55 w 225"/>
                  <a:gd name="T61" fmla="*/ 40 h 267"/>
                  <a:gd name="T62" fmla="*/ 50 w 225"/>
                  <a:gd name="T63" fmla="*/ 21 h 267"/>
                  <a:gd name="T64" fmla="*/ 60 w 225"/>
                  <a:gd name="T65" fmla="*/ 4 h 267"/>
                  <a:gd name="T66" fmla="*/ 60 w 225"/>
                  <a:gd name="T67" fmla="*/ 21 h 267"/>
                  <a:gd name="T68" fmla="*/ 43 w 225"/>
                  <a:gd name="T69" fmla="*/ 38 h 267"/>
                  <a:gd name="T70" fmla="*/ 36 w 225"/>
                  <a:gd name="T71" fmla="*/ 49 h 267"/>
                  <a:gd name="T72" fmla="*/ 22 w 225"/>
                  <a:gd name="T73" fmla="*/ 66 h 267"/>
                  <a:gd name="T74" fmla="*/ 22 w 225"/>
                  <a:gd name="T75" fmla="*/ 113 h 267"/>
                  <a:gd name="T76" fmla="*/ 0 w 225"/>
                  <a:gd name="T77" fmla="*/ 137 h 267"/>
                  <a:gd name="T78" fmla="*/ 8 w 225"/>
                  <a:gd name="T79" fmla="*/ 168 h 267"/>
                  <a:gd name="T80" fmla="*/ 22 w 225"/>
                  <a:gd name="T81" fmla="*/ 201 h 267"/>
                  <a:gd name="T82" fmla="*/ 22 w 225"/>
                  <a:gd name="T83" fmla="*/ 239 h 267"/>
                  <a:gd name="T84" fmla="*/ 52 w 225"/>
                  <a:gd name="T85" fmla="*/ 262 h 267"/>
                  <a:gd name="T86" fmla="*/ 154 w 225"/>
                  <a:gd name="T87" fmla="*/ 248 h 267"/>
                  <a:gd name="T88" fmla="*/ 211 w 225"/>
                  <a:gd name="T89" fmla="*/ 246 h 267"/>
                  <a:gd name="T90" fmla="*/ 201 w 225"/>
                  <a:gd name="T91" fmla="*/ 241 h 267"/>
                  <a:gd name="T92" fmla="*/ 209 w 225"/>
                  <a:gd name="T93" fmla="*/ 236 h 267"/>
                  <a:gd name="T94" fmla="*/ 199 w 225"/>
                  <a:gd name="T95" fmla="*/ 232 h 267"/>
                  <a:gd name="T96" fmla="*/ 216 w 225"/>
                  <a:gd name="T97" fmla="*/ 232 h 267"/>
                  <a:gd name="T98" fmla="*/ 218 w 225"/>
                  <a:gd name="T99" fmla="*/ 232 h 267"/>
                  <a:gd name="T100" fmla="*/ 211 w 225"/>
                  <a:gd name="T101" fmla="*/ 215 h 267"/>
                  <a:gd name="T102" fmla="*/ 209 w 225"/>
                  <a:gd name="T103" fmla="*/ 220 h 267"/>
                  <a:gd name="T104" fmla="*/ 206 w 225"/>
                  <a:gd name="T105" fmla="*/ 213 h 267"/>
                  <a:gd name="T106" fmla="*/ 194 w 225"/>
                  <a:gd name="T107" fmla="*/ 220 h 267"/>
                  <a:gd name="T108" fmla="*/ 192 w 225"/>
                  <a:gd name="T109" fmla="*/ 213 h 267"/>
                  <a:gd name="T110" fmla="*/ 218 w 225"/>
                  <a:gd name="T111" fmla="*/ 217 h 267"/>
                  <a:gd name="T112" fmla="*/ 209 w 225"/>
                  <a:gd name="T113" fmla="*/ 203 h 267"/>
                  <a:gd name="T114" fmla="*/ 213 w 225"/>
                  <a:gd name="T115" fmla="*/ 199 h 267"/>
                  <a:gd name="T116" fmla="*/ 204 w 225"/>
                  <a:gd name="T117" fmla="*/ 180 h 267"/>
                  <a:gd name="T118" fmla="*/ 154 w 225"/>
                  <a:gd name="T119" fmla="*/ 94 h 267"/>
                  <a:gd name="T120" fmla="*/ 123 w 225"/>
                  <a:gd name="T121" fmla="*/ 64 h 267"/>
                  <a:gd name="T122" fmla="*/ 107 w 225"/>
                  <a:gd name="T123" fmla="*/ 47 h 267"/>
                  <a:gd name="T124" fmla="*/ 88 w 225"/>
                  <a:gd name="T125" fmla="*/ 21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5" h="267">
                    <a:moveTo>
                      <a:pt x="225" y="232"/>
                    </a:moveTo>
                    <a:lnTo>
                      <a:pt x="225" y="232"/>
                    </a:lnTo>
                    <a:lnTo>
                      <a:pt x="225" y="232"/>
                    </a:lnTo>
                    <a:lnTo>
                      <a:pt x="225" y="232"/>
                    </a:lnTo>
                    <a:lnTo>
                      <a:pt x="225" y="232"/>
                    </a:lnTo>
                    <a:lnTo>
                      <a:pt x="223" y="232"/>
                    </a:lnTo>
                    <a:lnTo>
                      <a:pt x="223" y="234"/>
                    </a:lnTo>
                    <a:lnTo>
                      <a:pt x="223" y="234"/>
                    </a:lnTo>
                    <a:lnTo>
                      <a:pt x="223" y="234"/>
                    </a:lnTo>
                    <a:lnTo>
                      <a:pt x="223" y="234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4"/>
                    </a:lnTo>
                    <a:lnTo>
                      <a:pt x="218" y="234"/>
                    </a:lnTo>
                    <a:lnTo>
                      <a:pt x="218" y="234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20" y="229"/>
                    </a:lnTo>
                    <a:lnTo>
                      <a:pt x="220" y="229"/>
                    </a:lnTo>
                    <a:lnTo>
                      <a:pt x="220" y="229"/>
                    </a:lnTo>
                    <a:lnTo>
                      <a:pt x="220" y="229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3" y="225"/>
                    </a:lnTo>
                    <a:lnTo>
                      <a:pt x="223" y="225"/>
                    </a:lnTo>
                    <a:lnTo>
                      <a:pt x="223" y="227"/>
                    </a:lnTo>
                    <a:lnTo>
                      <a:pt x="223" y="227"/>
                    </a:lnTo>
                    <a:lnTo>
                      <a:pt x="223" y="227"/>
                    </a:lnTo>
                    <a:lnTo>
                      <a:pt x="225" y="229"/>
                    </a:lnTo>
                    <a:lnTo>
                      <a:pt x="225" y="232"/>
                    </a:lnTo>
                    <a:lnTo>
                      <a:pt x="225" y="232"/>
                    </a:lnTo>
                    <a:lnTo>
                      <a:pt x="225" y="232"/>
                    </a:lnTo>
                    <a:lnTo>
                      <a:pt x="225" y="229"/>
                    </a:lnTo>
                    <a:lnTo>
                      <a:pt x="225" y="229"/>
                    </a:lnTo>
                    <a:lnTo>
                      <a:pt x="225" y="227"/>
                    </a:lnTo>
                    <a:lnTo>
                      <a:pt x="225" y="227"/>
                    </a:lnTo>
                    <a:lnTo>
                      <a:pt x="223" y="227"/>
                    </a:lnTo>
                    <a:lnTo>
                      <a:pt x="223" y="225"/>
                    </a:lnTo>
                    <a:lnTo>
                      <a:pt x="223" y="225"/>
                    </a:lnTo>
                    <a:lnTo>
                      <a:pt x="223" y="225"/>
                    </a:lnTo>
                    <a:lnTo>
                      <a:pt x="223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18" y="227"/>
                    </a:lnTo>
                    <a:lnTo>
                      <a:pt x="218" y="227"/>
                    </a:lnTo>
                    <a:lnTo>
                      <a:pt x="218" y="227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8" y="234"/>
                    </a:lnTo>
                    <a:lnTo>
                      <a:pt x="218" y="234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5" y="236"/>
                    </a:lnTo>
                    <a:lnTo>
                      <a:pt x="223" y="236"/>
                    </a:lnTo>
                    <a:lnTo>
                      <a:pt x="223" y="234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5" y="232"/>
                    </a:lnTo>
                    <a:lnTo>
                      <a:pt x="225" y="232"/>
                    </a:lnTo>
                    <a:lnTo>
                      <a:pt x="225" y="232"/>
                    </a:lnTo>
                    <a:close/>
                    <a:moveTo>
                      <a:pt x="64" y="0"/>
                    </a:moveTo>
                    <a:lnTo>
                      <a:pt x="64" y="0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1" y="0"/>
                    </a:lnTo>
                    <a:lnTo>
                      <a:pt x="71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6" y="9"/>
                    </a:lnTo>
                    <a:lnTo>
                      <a:pt x="78" y="9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4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6" y="21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88" y="23"/>
                    </a:lnTo>
                    <a:lnTo>
                      <a:pt x="93" y="26"/>
                    </a:lnTo>
                    <a:lnTo>
                      <a:pt x="97" y="26"/>
                    </a:lnTo>
                    <a:lnTo>
                      <a:pt x="97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7" y="35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2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9" y="57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9" y="61"/>
                    </a:lnTo>
                    <a:lnTo>
                      <a:pt x="119" y="61"/>
                    </a:lnTo>
                    <a:lnTo>
                      <a:pt x="121" y="61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6"/>
                    </a:lnTo>
                    <a:lnTo>
                      <a:pt x="121" y="66"/>
                    </a:lnTo>
                    <a:lnTo>
                      <a:pt x="121" y="68"/>
                    </a:lnTo>
                    <a:lnTo>
                      <a:pt x="121" y="68"/>
                    </a:lnTo>
                    <a:lnTo>
                      <a:pt x="123" y="68"/>
                    </a:lnTo>
                    <a:lnTo>
                      <a:pt x="123" y="71"/>
                    </a:lnTo>
                    <a:lnTo>
                      <a:pt x="123" y="71"/>
                    </a:lnTo>
                    <a:lnTo>
                      <a:pt x="126" y="73"/>
                    </a:lnTo>
                    <a:lnTo>
                      <a:pt x="126" y="73"/>
                    </a:lnTo>
                    <a:lnTo>
                      <a:pt x="128" y="73"/>
                    </a:lnTo>
                    <a:lnTo>
                      <a:pt x="128" y="73"/>
                    </a:lnTo>
                    <a:lnTo>
                      <a:pt x="128" y="75"/>
                    </a:lnTo>
                    <a:lnTo>
                      <a:pt x="128" y="75"/>
                    </a:lnTo>
                    <a:lnTo>
                      <a:pt x="131" y="78"/>
                    </a:lnTo>
                    <a:lnTo>
                      <a:pt x="131" y="78"/>
                    </a:lnTo>
                    <a:lnTo>
                      <a:pt x="131" y="78"/>
                    </a:lnTo>
                    <a:lnTo>
                      <a:pt x="131" y="80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5" y="80"/>
                    </a:lnTo>
                    <a:lnTo>
                      <a:pt x="138" y="80"/>
                    </a:lnTo>
                    <a:lnTo>
                      <a:pt x="138" y="78"/>
                    </a:lnTo>
                    <a:lnTo>
                      <a:pt x="138" y="78"/>
                    </a:lnTo>
                    <a:lnTo>
                      <a:pt x="140" y="75"/>
                    </a:lnTo>
                    <a:lnTo>
                      <a:pt x="140" y="75"/>
                    </a:lnTo>
                    <a:lnTo>
                      <a:pt x="140" y="73"/>
                    </a:lnTo>
                    <a:lnTo>
                      <a:pt x="142" y="71"/>
                    </a:lnTo>
                    <a:lnTo>
                      <a:pt x="145" y="68"/>
                    </a:lnTo>
                    <a:lnTo>
                      <a:pt x="147" y="71"/>
                    </a:lnTo>
                    <a:lnTo>
                      <a:pt x="152" y="78"/>
                    </a:lnTo>
                    <a:lnTo>
                      <a:pt x="154" y="80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5"/>
                    </a:lnTo>
                    <a:lnTo>
                      <a:pt x="154" y="85"/>
                    </a:lnTo>
                    <a:lnTo>
                      <a:pt x="157" y="85"/>
                    </a:lnTo>
                    <a:lnTo>
                      <a:pt x="157" y="87"/>
                    </a:lnTo>
                    <a:lnTo>
                      <a:pt x="157" y="87"/>
                    </a:lnTo>
                    <a:lnTo>
                      <a:pt x="157" y="87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99"/>
                    </a:lnTo>
                    <a:lnTo>
                      <a:pt x="154" y="99"/>
                    </a:lnTo>
                    <a:lnTo>
                      <a:pt x="157" y="99"/>
                    </a:lnTo>
                    <a:lnTo>
                      <a:pt x="157" y="99"/>
                    </a:lnTo>
                    <a:lnTo>
                      <a:pt x="159" y="99"/>
                    </a:lnTo>
                    <a:lnTo>
                      <a:pt x="161" y="104"/>
                    </a:lnTo>
                    <a:lnTo>
                      <a:pt x="164" y="104"/>
                    </a:lnTo>
                    <a:lnTo>
                      <a:pt x="164" y="111"/>
                    </a:lnTo>
                    <a:lnTo>
                      <a:pt x="164" y="116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64" y="125"/>
                    </a:lnTo>
                    <a:lnTo>
                      <a:pt x="164" y="125"/>
                    </a:lnTo>
                    <a:lnTo>
                      <a:pt x="164" y="125"/>
                    </a:lnTo>
                    <a:lnTo>
                      <a:pt x="166" y="132"/>
                    </a:lnTo>
                    <a:lnTo>
                      <a:pt x="166" y="132"/>
                    </a:lnTo>
                    <a:lnTo>
                      <a:pt x="168" y="135"/>
                    </a:lnTo>
                    <a:lnTo>
                      <a:pt x="168" y="137"/>
                    </a:lnTo>
                    <a:lnTo>
                      <a:pt x="168" y="137"/>
                    </a:lnTo>
                    <a:lnTo>
                      <a:pt x="171" y="139"/>
                    </a:lnTo>
                    <a:lnTo>
                      <a:pt x="171" y="142"/>
                    </a:lnTo>
                    <a:lnTo>
                      <a:pt x="171" y="142"/>
                    </a:lnTo>
                    <a:lnTo>
                      <a:pt x="175" y="146"/>
                    </a:lnTo>
                    <a:lnTo>
                      <a:pt x="175" y="146"/>
                    </a:lnTo>
                    <a:lnTo>
                      <a:pt x="175" y="149"/>
                    </a:lnTo>
                    <a:lnTo>
                      <a:pt x="178" y="149"/>
                    </a:lnTo>
                    <a:lnTo>
                      <a:pt x="183" y="149"/>
                    </a:lnTo>
                    <a:lnTo>
                      <a:pt x="183" y="151"/>
                    </a:lnTo>
                    <a:lnTo>
                      <a:pt x="183" y="151"/>
                    </a:lnTo>
                    <a:lnTo>
                      <a:pt x="187" y="154"/>
                    </a:lnTo>
                    <a:lnTo>
                      <a:pt x="187" y="154"/>
                    </a:lnTo>
                    <a:lnTo>
                      <a:pt x="190" y="156"/>
                    </a:lnTo>
                    <a:lnTo>
                      <a:pt x="192" y="158"/>
                    </a:lnTo>
                    <a:lnTo>
                      <a:pt x="192" y="161"/>
                    </a:lnTo>
                    <a:lnTo>
                      <a:pt x="192" y="161"/>
                    </a:lnTo>
                    <a:lnTo>
                      <a:pt x="194" y="165"/>
                    </a:lnTo>
                    <a:lnTo>
                      <a:pt x="194" y="165"/>
                    </a:lnTo>
                    <a:lnTo>
                      <a:pt x="197" y="168"/>
                    </a:lnTo>
                    <a:lnTo>
                      <a:pt x="197" y="168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201" y="170"/>
                    </a:lnTo>
                    <a:lnTo>
                      <a:pt x="201" y="173"/>
                    </a:lnTo>
                    <a:lnTo>
                      <a:pt x="204" y="173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4" y="175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1" y="180"/>
                    </a:lnTo>
                    <a:lnTo>
                      <a:pt x="201" y="180"/>
                    </a:lnTo>
                    <a:lnTo>
                      <a:pt x="201" y="180"/>
                    </a:lnTo>
                    <a:lnTo>
                      <a:pt x="204" y="182"/>
                    </a:lnTo>
                    <a:lnTo>
                      <a:pt x="204" y="182"/>
                    </a:lnTo>
                    <a:lnTo>
                      <a:pt x="204" y="182"/>
                    </a:lnTo>
                    <a:lnTo>
                      <a:pt x="204" y="182"/>
                    </a:lnTo>
                    <a:lnTo>
                      <a:pt x="204" y="184"/>
                    </a:lnTo>
                    <a:lnTo>
                      <a:pt x="204" y="184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9" y="187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09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3" y="189"/>
                    </a:lnTo>
                    <a:lnTo>
                      <a:pt x="213" y="189"/>
                    </a:lnTo>
                    <a:lnTo>
                      <a:pt x="213" y="191"/>
                    </a:lnTo>
                    <a:lnTo>
                      <a:pt x="213" y="191"/>
                    </a:lnTo>
                    <a:lnTo>
                      <a:pt x="216" y="194"/>
                    </a:lnTo>
                    <a:lnTo>
                      <a:pt x="216" y="194"/>
                    </a:lnTo>
                    <a:lnTo>
                      <a:pt x="216" y="194"/>
                    </a:lnTo>
                    <a:lnTo>
                      <a:pt x="216" y="194"/>
                    </a:lnTo>
                    <a:lnTo>
                      <a:pt x="218" y="194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199"/>
                    </a:lnTo>
                    <a:lnTo>
                      <a:pt x="216" y="199"/>
                    </a:lnTo>
                    <a:lnTo>
                      <a:pt x="216" y="199"/>
                    </a:lnTo>
                    <a:lnTo>
                      <a:pt x="216" y="196"/>
                    </a:lnTo>
                    <a:lnTo>
                      <a:pt x="216" y="196"/>
                    </a:lnTo>
                    <a:lnTo>
                      <a:pt x="216" y="196"/>
                    </a:lnTo>
                    <a:lnTo>
                      <a:pt x="216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9"/>
                    </a:lnTo>
                    <a:lnTo>
                      <a:pt x="213" y="199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1" y="203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3"/>
                    </a:lnTo>
                    <a:lnTo>
                      <a:pt x="211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9" y="203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6" y="206"/>
                    </a:lnTo>
                    <a:lnTo>
                      <a:pt x="218" y="206"/>
                    </a:lnTo>
                    <a:lnTo>
                      <a:pt x="218" y="206"/>
                    </a:lnTo>
                    <a:lnTo>
                      <a:pt x="218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8"/>
                    </a:lnTo>
                    <a:lnTo>
                      <a:pt x="220" y="208"/>
                    </a:lnTo>
                    <a:lnTo>
                      <a:pt x="220" y="210"/>
                    </a:lnTo>
                    <a:lnTo>
                      <a:pt x="220" y="210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0" y="215"/>
                    </a:lnTo>
                    <a:lnTo>
                      <a:pt x="220" y="215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6" y="213"/>
                    </a:lnTo>
                    <a:lnTo>
                      <a:pt x="216" y="213"/>
                    </a:lnTo>
                    <a:lnTo>
                      <a:pt x="216" y="210"/>
                    </a:lnTo>
                    <a:lnTo>
                      <a:pt x="216" y="210"/>
                    </a:lnTo>
                    <a:lnTo>
                      <a:pt x="213" y="210"/>
                    </a:lnTo>
                    <a:lnTo>
                      <a:pt x="213" y="210"/>
                    </a:lnTo>
                    <a:lnTo>
                      <a:pt x="211" y="210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06" y="210"/>
                    </a:lnTo>
                    <a:lnTo>
                      <a:pt x="204" y="210"/>
                    </a:lnTo>
                    <a:lnTo>
                      <a:pt x="204" y="210"/>
                    </a:lnTo>
                    <a:lnTo>
                      <a:pt x="204" y="210"/>
                    </a:lnTo>
                    <a:lnTo>
                      <a:pt x="204" y="213"/>
                    </a:lnTo>
                    <a:lnTo>
                      <a:pt x="201" y="213"/>
                    </a:lnTo>
                    <a:lnTo>
                      <a:pt x="201" y="213"/>
                    </a:lnTo>
                    <a:lnTo>
                      <a:pt x="201" y="213"/>
                    </a:lnTo>
                    <a:lnTo>
                      <a:pt x="201" y="213"/>
                    </a:lnTo>
                    <a:lnTo>
                      <a:pt x="199" y="215"/>
                    </a:lnTo>
                    <a:lnTo>
                      <a:pt x="199" y="215"/>
                    </a:lnTo>
                    <a:lnTo>
                      <a:pt x="199" y="215"/>
                    </a:lnTo>
                    <a:lnTo>
                      <a:pt x="199" y="215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7" y="215"/>
                    </a:lnTo>
                    <a:lnTo>
                      <a:pt x="197" y="215"/>
                    </a:lnTo>
                    <a:lnTo>
                      <a:pt x="197" y="215"/>
                    </a:lnTo>
                    <a:lnTo>
                      <a:pt x="197" y="215"/>
                    </a:lnTo>
                    <a:lnTo>
                      <a:pt x="197" y="215"/>
                    </a:lnTo>
                    <a:lnTo>
                      <a:pt x="197" y="213"/>
                    </a:lnTo>
                    <a:lnTo>
                      <a:pt x="197" y="213"/>
                    </a:lnTo>
                    <a:lnTo>
                      <a:pt x="197" y="213"/>
                    </a:lnTo>
                    <a:lnTo>
                      <a:pt x="194" y="210"/>
                    </a:lnTo>
                    <a:lnTo>
                      <a:pt x="194" y="210"/>
                    </a:lnTo>
                    <a:lnTo>
                      <a:pt x="194" y="210"/>
                    </a:lnTo>
                    <a:lnTo>
                      <a:pt x="194" y="210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3"/>
                    </a:lnTo>
                    <a:lnTo>
                      <a:pt x="190" y="213"/>
                    </a:lnTo>
                    <a:lnTo>
                      <a:pt x="190" y="213"/>
                    </a:lnTo>
                    <a:lnTo>
                      <a:pt x="187" y="213"/>
                    </a:lnTo>
                    <a:lnTo>
                      <a:pt x="187" y="213"/>
                    </a:lnTo>
                    <a:lnTo>
                      <a:pt x="187" y="213"/>
                    </a:ln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5"/>
                    </a:lnTo>
                    <a:lnTo>
                      <a:pt x="187" y="217"/>
                    </a:lnTo>
                    <a:lnTo>
                      <a:pt x="187" y="217"/>
                    </a:lnTo>
                    <a:lnTo>
                      <a:pt x="187" y="217"/>
                    </a:lnTo>
                    <a:lnTo>
                      <a:pt x="187" y="217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2" y="217"/>
                    </a:lnTo>
                    <a:lnTo>
                      <a:pt x="192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9" y="220"/>
                    </a:lnTo>
                    <a:lnTo>
                      <a:pt x="199" y="220"/>
                    </a:lnTo>
                    <a:lnTo>
                      <a:pt x="199" y="220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201" y="217"/>
                    </a:lnTo>
                    <a:lnTo>
                      <a:pt x="201" y="217"/>
                    </a:lnTo>
                    <a:lnTo>
                      <a:pt x="201" y="217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4" y="215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9" y="213"/>
                    </a:lnTo>
                    <a:lnTo>
                      <a:pt x="209" y="213"/>
                    </a:lnTo>
                    <a:lnTo>
                      <a:pt x="209" y="213"/>
                    </a:lnTo>
                    <a:lnTo>
                      <a:pt x="211" y="213"/>
                    </a:lnTo>
                    <a:lnTo>
                      <a:pt x="211" y="213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1" y="215"/>
                    </a:lnTo>
                    <a:lnTo>
                      <a:pt x="211" y="215"/>
                    </a:lnTo>
                    <a:lnTo>
                      <a:pt x="211" y="215"/>
                    </a:lnTo>
                    <a:lnTo>
                      <a:pt x="209" y="215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9" y="222"/>
                    </a:lnTo>
                    <a:lnTo>
                      <a:pt x="209" y="222"/>
                    </a:lnTo>
                    <a:lnTo>
                      <a:pt x="209" y="222"/>
                    </a:lnTo>
                    <a:lnTo>
                      <a:pt x="209" y="222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5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16" y="220"/>
                    </a:lnTo>
                    <a:lnTo>
                      <a:pt x="216" y="220"/>
                    </a:lnTo>
                    <a:lnTo>
                      <a:pt x="216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5"/>
                    </a:lnTo>
                    <a:lnTo>
                      <a:pt x="218" y="225"/>
                    </a:lnTo>
                    <a:lnTo>
                      <a:pt x="218" y="225"/>
                    </a:lnTo>
                    <a:lnTo>
                      <a:pt x="218" y="227"/>
                    </a:lnTo>
                    <a:lnTo>
                      <a:pt x="218" y="227"/>
                    </a:lnTo>
                    <a:lnTo>
                      <a:pt x="218" y="227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11" y="229"/>
                    </a:lnTo>
                    <a:lnTo>
                      <a:pt x="211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29"/>
                    </a:lnTo>
                    <a:lnTo>
                      <a:pt x="211" y="229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29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09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13" y="229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6" y="232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6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3" y="236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4"/>
                    </a:lnTo>
                    <a:lnTo>
                      <a:pt x="209" y="234"/>
                    </a:lnTo>
                    <a:lnTo>
                      <a:pt x="209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2"/>
                    </a:lnTo>
                    <a:lnTo>
                      <a:pt x="206" y="232"/>
                    </a:lnTo>
                    <a:lnTo>
                      <a:pt x="206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4"/>
                    </a:lnTo>
                    <a:lnTo>
                      <a:pt x="199" y="234"/>
                    </a:lnTo>
                    <a:lnTo>
                      <a:pt x="199" y="234"/>
                    </a:lnTo>
                    <a:lnTo>
                      <a:pt x="201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9"/>
                    </a:lnTo>
                    <a:lnTo>
                      <a:pt x="201" y="239"/>
                    </a:lnTo>
                    <a:lnTo>
                      <a:pt x="201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6"/>
                    </a:lnTo>
                    <a:lnTo>
                      <a:pt x="209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1" y="239"/>
                    </a:lnTo>
                    <a:lnTo>
                      <a:pt x="201" y="239"/>
                    </a:lnTo>
                    <a:lnTo>
                      <a:pt x="201" y="239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7" y="239"/>
                    </a:lnTo>
                    <a:lnTo>
                      <a:pt x="197" y="239"/>
                    </a:lnTo>
                    <a:lnTo>
                      <a:pt x="197" y="239"/>
                    </a:lnTo>
                    <a:lnTo>
                      <a:pt x="197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4"/>
                    </a:lnTo>
                    <a:lnTo>
                      <a:pt x="197" y="244"/>
                    </a:lnTo>
                    <a:lnTo>
                      <a:pt x="199" y="244"/>
                    </a:lnTo>
                    <a:lnTo>
                      <a:pt x="199" y="244"/>
                    </a:lnTo>
                    <a:lnTo>
                      <a:pt x="199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4" y="244"/>
                    </a:lnTo>
                    <a:lnTo>
                      <a:pt x="204" y="244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41"/>
                    </a:lnTo>
                    <a:lnTo>
                      <a:pt x="209" y="241"/>
                    </a:lnTo>
                    <a:lnTo>
                      <a:pt x="211" y="241"/>
                    </a:lnTo>
                    <a:lnTo>
                      <a:pt x="211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09" y="246"/>
                    </a:lnTo>
                    <a:lnTo>
                      <a:pt x="209" y="246"/>
                    </a:lnTo>
                    <a:lnTo>
                      <a:pt x="209" y="246"/>
                    </a:lnTo>
                    <a:lnTo>
                      <a:pt x="209" y="246"/>
                    </a:lnTo>
                    <a:lnTo>
                      <a:pt x="209" y="246"/>
                    </a:lnTo>
                    <a:lnTo>
                      <a:pt x="211" y="246"/>
                    </a:lnTo>
                    <a:lnTo>
                      <a:pt x="211" y="248"/>
                    </a:lnTo>
                    <a:lnTo>
                      <a:pt x="209" y="248"/>
                    </a:lnTo>
                    <a:lnTo>
                      <a:pt x="209" y="248"/>
                    </a:lnTo>
                    <a:lnTo>
                      <a:pt x="209" y="248"/>
                    </a:lnTo>
                    <a:lnTo>
                      <a:pt x="209" y="251"/>
                    </a:lnTo>
                    <a:lnTo>
                      <a:pt x="206" y="251"/>
                    </a:lnTo>
                    <a:lnTo>
                      <a:pt x="206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1" y="248"/>
                    </a:lnTo>
                    <a:lnTo>
                      <a:pt x="201" y="248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199" y="248"/>
                    </a:lnTo>
                    <a:lnTo>
                      <a:pt x="197" y="248"/>
                    </a:lnTo>
                    <a:lnTo>
                      <a:pt x="197" y="248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90" y="246"/>
                    </a:lnTo>
                    <a:lnTo>
                      <a:pt x="190" y="246"/>
                    </a:lnTo>
                    <a:lnTo>
                      <a:pt x="187" y="246"/>
                    </a:lnTo>
                    <a:lnTo>
                      <a:pt x="187" y="246"/>
                    </a:lnTo>
                    <a:lnTo>
                      <a:pt x="185" y="246"/>
                    </a:lnTo>
                    <a:lnTo>
                      <a:pt x="183" y="246"/>
                    </a:lnTo>
                    <a:lnTo>
                      <a:pt x="183" y="246"/>
                    </a:lnTo>
                    <a:lnTo>
                      <a:pt x="180" y="246"/>
                    </a:lnTo>
                    <a:lnTo>
                      <a:pt x="178" y="246"/>
                    </a:lnTo>
                    <a:lnTo>
                      <a:pt x="178" y="246"/>
                    </a:lnTo>
                    <a:lnTo>
                      <a:pt x="173" y="246"/>
                    </a:lnTo>
                    <a:lnTo>
                      <a:pt x="173" y="248"/>
                    </a:lnTo>
                    <a:lnTo>
                      <a:pt x="173" y="248"/>
                    </a:lnTo>
                    <a:lnTo>
                      <a:pt x="168" y="248"/>
                    </a:lnTo>
                    <a:lnTo>
                      <a:pt x="166" y="248"/>
                    </a:lnTo>
                    <a:lnTo>
                      <a:pt x="164" y="248"/>
                    </a:lnTo>
                    <a:lnTo>
                      <a:pt x="164" y="246"/>
                    </a:lnTo>
                    <a:lnTo>
                      <a:pt x="161" y="246"/>
                    </a:lnTo>
                    <a:lnTo>
                      <a:pt x="159" y="246"/>
                    </a:lnTo>
                    <a:lnTo>
                      <a:pt x="157" y="246"/>
                    </a:lnTo>
                    <a:lnTo>
                      <a:pt x="157" y="248"/>
                    </a:lnTo>
                    <a:lnTo>
                      <a:pt x="154" y="248"/>
                    </a:lnTo>
                    <a:lnTo>
                      <a:pt x="152" y="248"/>
                    </a:lnTo>
                    <a:lnTo>
                      <a:pt x="149" y="248"/>
                    </a:lnTo>
                    <a:lnTo>
                      <a:pt x="147" y="248"/>
                    </a:lnTo>
                    <a:lnTo>
                      <a:pt x="145" y="248"/>
                    </a:lnTo>
                    <a:lnTo>
                      <a:pt x="145" y="248"/>
                    </a:lnTo>
                    <a:lnTo>
                      <a:pt x="142" y="248"/>
                    </a:lnTo>
                    <a:lnTo>
                      <a:pt x="140" y="248"/>
                    </a:lnTo>
                    <a:lnTo>
                      <a:pt x="140" y="248"/>
                    </a:lnTo>
                    <a:lnTo>
                      <a:pt x="138" y="248"/>
                    </a:lnTo>
                    <a:lnTo>
                      <a:pt x="135" y="248"/>
                    </a:lnTo>
                    <a:lnTo>
                      <a:pt x="135" y="248"/>
                    </a:lnTo>
                    <a:lnTo>
                      <a:pt x="133" y="248"/>
                    </a:lnTo>
                    <a:lnTo>
                      <a:pt x="131" y="251"/>
                    </a:lnTo>
                    <a:lnTo>
                      <a:pt x="126" y="248"/>
                    </a:lnTo>
                    <a:lnTo>
                      <a:pt x="126" y="248"/>
                    </a:lnTo>
                    <a:lnTo>
                      <a:pt x="126" y="251"/>
                    </a:lnTo>
                    <a:lnTo>
                      <a:pt x="121" y="248"/>
                    </a:lnTo>
                    <a:lnTo>
                      <a:pt x="121" y="248"/>
                    </a:lnTo>
                    <a:lnTo>
                      <a:pt x="121" y="248"/>
                    </a:lnTo>
                    <a:lnTo>
                      <a:pt x="119" y="248"/>
                    </a:lnTo>
                    <a:lnTo>
                      <a:pt x="119" y="251"/>
                    </a:lnTo>
                    <a:lnTo>
                      <a:pt x="119" y="251"/>
                    </a:lnTo>
                    <a:lnTo>
                      <a:pt x="116" y="251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12" y="251"/>
                    </a:lnTo>
                    <a:lnTo>
                      <a:pt x="107" y="253"/>
                    </a:lnTo>
                    <a:lnTo>
                      <a:pt x="102" y="253"/>
                    </a:lnTo>
                    <a:lnTo>
                      <a:pt x="100" y="253"/>
                    </a:lnTo>
                    <a:lnTo>
                      <a:pt x="100" y="253"/>
                    </a:lnTo>
                    <a:lnTo>
                      <a:pt x="93" y="253"/>
                    </a:lnTo>
                    <a:lnTo>
                      <a:pt x="93" y="253"/>
                    </a:lnTo>
                    <a:lnTo>
                      <a:pt x="88" y="253"/>
                    </a:lnTo>
                    <a:lnTo>
                      <a:pt x="86" y="253"/>
                    </a:lnTo>
                    <a:lnTo>
                      <a:pt x="83" y="253"/>
                    </a:lnTo>
                    <a:lnTo>
                      <a:pt x="83" y="253"/>
                    </a:lnTo>
                    <a:lnTo>
                      <a:pt x="78" y="255"/>
                    </a:lnTo>
                    <a:lnTo>
                      <a:pt x="78" y="255"/>
                    </a:lnTo>
                    <a:lnTo>
                      <a:pt x="76" y="255"/>
                    </a:lnTo>
                    <a:lnTo>
                      <a:pt x="76" y="255"/>
                    </a:lnTo>
                    <a:lnTo>
                      <a:pt x="74" y="255"/>
                    </a:lnTo>
                    <a:lnTo>
                      <a:pt x="71" y="255"/>
                    </a:lnTo>
                    <a:lnTo>
                      <a:pt x="71" y="255"/>
                    </a:lnTo>
                    <a:lnTo>
                      <a:pt x="69" y="258"/>
                    </a:lnTo>
                    <a:lnTo>
                      <a:pt x="69" y="258"/>
                    </a:lnTo>
                    <a:lnTo>
                      <a:pt x="67" y="258"/>
                    </a:lnTo>
                    <a:lnTo>
                      <a:pt x="64" y="258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60" y="258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0" y="260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5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1" y="265"/>
                    </a:lnTo>
                    <a:lnTo>
                      <a:pt x="41" y="265"/>
                    </a:lnTo>
                    <a:lnTo>
                      <a:pt x="41" y="265"/>
                    </a:lnTo>
                    <a:lnTo>
                      <a:pt x="38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5"/>
                    </a:lnTo>
                    <a:lnTo>
                      <a:pt x="36" y="262"/>
                    </a:lnTo>
                    <a:lnTo>
                      <a:pt x="36" y="262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6" y="255"/>
                    </a:lnTo>
                    <a:lnTo>
                      <a:pt x="24" y="255"/>
                    </a:lnTo>
                    <a:lnTo>
                      <a:pt x="22" y="253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22" y="244"/>
                    </a:lnTo>
                    <a:lnTo>
                      <a:pt x="22" y="244"/>
                    </a:lnTo>
                    <a:lnTo>
                      <a:pt x="22" y="241"/>
                    </a:lnTo>
                    <a:lnTo>
                      <a:pt x="22" y="241"/>
                    </a:lnTo>
                    <a:lnTo>
                      <a:pt x="22" y="241"/>
                    </a:lnTo>
                    <a:lnTo>
                      <a:pt x="22" y="241"/>
                    </a:lnTo>
                    <a:lnTo>
                      <a:pt x="22" y="241"/>
                    </a:lnTo>
                    <a:lnTo>
                      <a:pt x="24" y="239"/>
                    </a:lnTo>
                    <a:lnTo>
                      <a:pt x="24" y="239"/>
                    </a:lnTo>
                    <a:lnTo>
                      <a:pt x="24" y="239"/>
                    </a:lnTo>
                    <a:lnTo>
                      <a:pt x="24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4"/>
                    </a:lnTo>
                    <a:lnTo>
                      <a:pt x="22" y="234"/>
                    </a:lnTo>
                    <a:lnTo>
                      <a:pt x="22" y="234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7" y="225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17" y="217"/>
                    </a:lnTo>
                    <a:lnTo>
                      <a:pt x="17" y="217"/>
                    </a:lnTo>
                    <a:lnTo>
                      <a:pt x="17" y="217"/>
                    </a:lnTo>
                    <a:lnTo>
                      <a:pt x="17" y="215"/>
                    </a:lnTo>
                    <a:lnTo>
                      <a:pt x="17" y="213"/>
                    </a:lnTo>
                    <a:lnTo>
                      <a:pt x="17" y="213"/>
                    </a:lnTo>
                    <a:lnTo>
                      <a:pt x="17" y="210"/>
                    </a:lnTo>
                    <a:lnTo>
                      <a:pt x="17" y="210"/>
                    </a:lnTo>
                    <a:lnTo>
                      <a:pt x="17" y="210"/>
                    </a:lnTo>
                    <a:lnTo>
                      <a:pt x="19" y="210"/>
                    </a:lnTo>
                    <a:lnTo>
                      <a:pt x="19" y="208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06"/>
                    </a:lnTo>
                    <a:lnTo>
                      <a:pt x="22" y="206"/>
                    </a:lnTo>
                    <a:lnTo>
                      <a:pt x="22" y="206"/>
                    </a:lnTo>
                    <a:lnTo>
                      <a:pt x="24" y="203"/>
                    </a:lnTo>
                    <a:lnTo>
                      <a:pt x="24" y="201"/>
                    </a:lnTo>
                    <a:lnTo>
                      <a:pt x="24" y="201"/>
                    </a:lnTo>
                    <a:lnTo>
                      <a:pt x="24" y="201"/>
                    </a:lnTo>
                    <a:lnTo>
                      <a:pt x="24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19" y="196"/>
                    </a:lnTo>
                    <a:lnTo>
                      <a:pt x="17" y="196"/>
                    </a:lnTo>
                    <a:lnTo>
                      <a:pt x="17" y="196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87"/>
                    </a:lnTo>
                    <a:lnTo>
                      <a:pt x="17" y="187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5" y="182"/>
                    </a:lnTo>
                    <a:lnTo>
                      <a:pt x="12" y="182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0" y="170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5"/>
                    </a:lnTo>
                    <a:lnTo>
                      <a:pt x="10" y="165"/>
                    </a:lnTo>
                    <a:lnTo>
                      <a:pt x="8" y="165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8" y="163"/>
                    </a:lnTo>
                    <a:lnTo>
                      <a:pt x="8" y="161"/>
                    </a:lnTo>
                    <a:lnTo>
                      <a:pt x="8" y="161"/>
                    </a:lnTo>
                    <a:lnTo>
                      <a:pt x="8" y="161"/>
                    </a:lnTo>
                    <a:lnTo>
                      <a:pt x="8" y="158"/>
                    </a:lnTo>
                    <a:lnTo>
                      <a:pt x="8" y="158"/>
                    </a:lnTo>
                    <a:lnTo>
                      <a:pt x="8" y="156"/>
                    </a:lnTo>
                    <a:lnTo>
                      <a:pt x="8" y="156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8" y="154"/>
                    </a:lnTo>
                    <a:lnTo>
                      <a:pt x="8" y="154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39"/>
                    </a:lnTo>
                    <a:lnTo>
                      <a:pt x="8" y="139"/>
                    </a:lnTo>
                    <a:lnTo>
                      <a:pt x="5" y="139"/>
                    </a:lnTo>
                    <a:lnTo>
                      <a:pt x="5" y="139"/>
                    </a:lnTo>
                    <a:lnTo>
                      <a:pt x="5" y="139"/>
                    </a:lnTo>
                    <a:lnTo>
                      <a:pt x="3" y="139"/>
                    </a:lnTo>
                    <a:lnTo>
                      <a:pt x="3" y="139"/>
                    </a:lnTo>
                    <a:lnTo>
                      <a:pt x="3" y="139"/>
                    </a:lnTo>
                    <a:lnTo>
                      <a:pt x="3" y="139"/>
                    </a:lnTo>
                    <a:lnTo>
                      <a:pt x="3" y="139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5" y="128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1"/>
                    </a:lnTo>
                    <a:lnTo>
                      <a:pt x="24" y="111"/>
                    </a:lnTo>
                    <a:lnTo>
                      <a:pt x="24" y="111"/>
                    </a:lnTo>
                    <a:lnTo>
                      <a:pt x="24" y="109"/>
                    </a:lnTo>
                    <a:lnTo>
                      <a:pt x="24" y="109"/>
                    </a:lnTo>
                    <a:lnTo>
                      <a:pt x="22" y="109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19" y="92"/>
                    </a:lnTo>
                    <a:lnTo>
                      <a:pt x="19" y="87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52"/>
                    </a:lnTo>
                    <a:lnTo>
                      <a:pt x="29" y="49"/>
                    </a:lnTo>
                    <a:lnTo>
                      <a:pt x="31" y="49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52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8" y="52"/>
                    </a:lnTo>
                    <a:lnTo>
                      <a:pt x="38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3" y="52"/>
                    </a:lnTo>
                    <a:lnTo>
                      <a:pt x="45" y="52"/>
                    </a:lnTo>
                    <a:lnTo>
                      <a:pt x="48" y="52"/>
                    </a:lnTo>
                    <a:lnTo>
                      <a:pt x="48" y="52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2" y="47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2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5" y="33"/>
                    </a:lnTo>
                    <a:lnTo>
                      <a:pt x="55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8" y="33"/>
                    </a:lnTo>
                    <a:lnTo>
                      <a:pt x="48" y="33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4" y="1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0" y="7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5" y="38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42"/>
                    </a:lnTo>
                    <a:lnTo>
                      <a:pt x="52" y="42"/>
                    </a:lnTo>
                    <a:lnTo>
                      <a:pt x="52" y="42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5" y="49"/>
                    </a:lnTo>
                    <a:lnTo>
                      <a:pt x="45" y="49"/>
                    </a:lnTo>
                    <a:lnTo>
                      <a:pt x="43" y="49"/>
                    </a:lnTo>
                    <a:lnTo>
                      <a:pt x="43" y="49"/>
                    </a:lnTo>
                    <a:lnTo>
                      <a:pt x="43" y="52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1" y="49"/>
                    </a:lnTo>
                    <a:lnTo>
                      <a:pt x="41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4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19" y="57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4" y="59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8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9" y="92"/>
                    </a:lnTo>
                    <a:lnTo>
                      <a:pt x="17" y="92"/>
                    </a:lnTo>
                    <a:lnTo>
                      <a:pt x="17" y="92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17" y="116"/>
                    </a:lnTo>
                    <a:lnTo>
                      <a:pt x="17" y="116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5" y="118"/>
                    </a:lnTo>
                    <a:lnTo>
                      <a:pt x="17" y="120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9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2" y="123"/>
                    </a:lnTo>
                    <a:lnTo>
                      <a:pt x="12" y="125"/>
                    </a:lnTo>
                    <a:lnTo>
                      <a:pt x="12" y="125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0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3" y="132"/>
                    </a:lnTo>
                    <a:lnTo>
                      <a:pt x="3" y="132"/>
                    </a:lnTo>
                    <a:lnTo>
                      <a:pt x="3" y="132"/>
                    </a:lnTo>
                    <a:lnTo>
                      <a:pt x="3" y="135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0" y="137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3" y="139"/>
                    </a:lnTo>
                    <a:lnTo>
                      <a:pt x="3" y="142"/>
                    </a:lnTo>
                    <a:lnTo>
                      <a:pt x="3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8" y="144"/>
                    </a:lnTo>
                    <a:lnTo>
                      <a:pt x="8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49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8" y="156"/>
                    </a:lnTo>
                    <a:lnTo>
                      <a:pt x="8" y="158"/>
                    </a:lnTo>
                    <a:lnTo>
                      <a:pt x="8" y="158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5" y="163"/>
                    </a:lnTo>
                    <a:lnTo>
                      <a:pt x="5" y="163"/>
                    </a:lnTo>
                    <a:lnTo>
                      <a:pt x="8" y="163"/>
                    </a:lnTo>
                    <a:lnTo>
                      <a:pt x="8" y="165"/>
                    </a:lnTo>
                    <a:lnTo>
                      <a:pt x="8" y="165"/>
                    </a:lnTo>
                    <a:lnTo>
                      <a:pt x="8" y="165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8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8" y="175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8" y="177"/>
                    </a:lnTo>
                    <a:lnTo>
                      <a:pt x="8" y="180"/>
                    </a:lnTo>
                    <a:lnTo>
                      <a:pt x="8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5" y="184"/>
                    </a:lnTo>
                    <a:lnTo>
                      <a:pt x="15" y="184"/>
                    </a:lnTo>
                    <a:lnTo>
                      <a:pt x="17" y="187"/>
                    </a:lnTo>
                    <a:lnTo>
                      <a:pt x="17" y="187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6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2" y="201"/>
                    </a:lnTo>
                    <a:lnTo>
                      <a:pt x="22" y="201"/>
                    </a:lnTo>
                    <a:lnTo>
                      <a:pt x="22" y="201"/>
                    </a:lnTo>
                    <a:lnTo>
                      <a:pt x="22" y="203"/>
                    </a:lnTo>
                    <a:lnTo>
                      <a:pt x="22" y="206"/>
                    </a:lnTo>
                    <a:lnTo>
                      <a:pt x="22" y="206"/>
                    </a:lnTo>
                    <a:lnTo>
                      <a:pt x="22" y="206"/>
                    </a:lnTo>
                    <a:lnTo>
                      <a:pt x="19" y="206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17" y="210"/>
                    </a:lnTo>
                    <a:lnTo>
                      <a:pt x="17" y="210"/>
                    </a:lnTo>
                    <a:lnTo>
                      <a:pt x="17" y="210"/>
                    </a:lnTo>
                    <a:lnTo>
                      <a:pt x="17" y="210"/>
                    </a:lnTo>
                    <a:lnTo>
                      <a:pt x="17" y="213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5" y="215"/>
                    </a:lnTo>
                    <a:lnTo>
                      <a:pt x="15" y="215"/>
                    </a:lnTo>
                    <a:lnTo>
                      <a:pt x="17" y="217"/>
                    </a:lnTo>
                    <a:lnTo>
                      <a:pt x="17" y="217"/>
                    </a:lnTo>
                    <a:lnTo>
                      <a:pt x="17" y="220"/>
                    </a:lnTo>
                    <a:lnTo>
                      <a:pt x="15" y="222"/>
                    </a:lnTo>
                    <a:lnTo>
                      <a:pt x="15" y="222"/>
                    </a:lnTo>
                    <a:lnTo>
                      <a:pt x="15" y="225"/>
                    </a:lnTo>
                    <a:lnTo>
                      <a:pt x="15" y="225"/>
                    </a:lnTo>
                    <a:lnTo>
                      <a:pt x="17" y="227"/>
                    </a:lnTo>
                    <a:lnTo>
                      <a:pt x="17" y="227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6"/>
                    </a:lnTo>
                    <a:lnTo>
                      <a:pt x="19" y="236"/>
                    </a:lnTo>
                    <a:lnTo>
                      <a:pt x="19" y="236"/>
                    </a:lnTo>
                    <a:lnTo>
                      <a:pt x="19" y="236"/>
                    </a:lnTo>
                    <a:lnTo>
                      <a:pt x="19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41"/>
                    </a:lnTo>
                    <a:lnTo>
                      <a:pt x="19" y="241"/>
                    </a:lnTo>
                    <a:lnTo>
                      <a:pt x="19" y="241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9" y="251"/>
                    </a:lnTo>
                    <a:lnTo>
                      <a:pt x="19" y="251"/>
                    </a:lnTo>
                    <a:lnTo>
                      <a:pt x="22" y="251"/>
                    </a:lnTo>
                    <a:lnTo>
                      <a:pt x="22" y="253"/>
                    </a:lnTo>
                    <a:lnTo>
                      <a:pt x="22" y="253"/>
                    </a:lnTo>
                    <a:lnTo>
                      <a:pt x="24" y="255"/>
                    </a:lnTo>
                    <a:lnTo>
                      <a:pt x="24" y="255"/>
                    </a:lnTo>
                    <a:lnTo>
                      <a:pt x="26" y="258"/>
                    </a:lnTo>
                    <a:lnTo>
                      <a:pt x="29" y="258"/>
                    </a:lnTo>
                    <a:lnTo>
                      <a:pt x="29" y="258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34" y="260"/>
                    </a:lnTo>
                    <a:lnTo>
                      <a:pt x="34" y="262"/>
                    </a:lnTo>
                    <a:lnTo>
                      <a:pt x="34" y="262"/>
                    </a:lnTo>
                    <a:lnTo>
                      <a:pt x="34" y="265"/>
                    </a:lnTo>
                    <a:lnTo>
                      <a:pt x="34" y="267"/>
                    </a:lnTo>
                    <a:lnTo>
                      <a:pt x="34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8" y="267"/>
                    </a:lnTo>
                    <a:lnTo>
                      <a:pt x="38" y="267"/>
                    </a:lnTo>
                    <a:lnTo>
                      <a:pt x="38" y="267"/>
                    </a:lnTo>
                    <a:lnTo>
                      <a:pt x="41" y="267"/>
                    </a:lnTo>
                    <a:lnTo>
                      <a:pt x="41" y="267"/>
                    </a:lnTo>
                    <a:lnTo>
                      <a:pt x="43" y="267"/>
                    </a:lnTo>
                    <a:lnTo>
                      <a:pt x="43" y="267"/>
                    </a:lnTo>
                    <a:lnTo>
                      <a:pt x="45" y="265"/>
                    </a:lnTo>
                    <a:lnTo>
                      <a:pt x="48" y="265"/>
                    </a:lnTo>
                    <a:lnTo>
                      <a:pt x="50" y="262"/>
                    </a:lnTo>
                    <a:lnTo>
                      <a:pt x="50" y="262"/>
                    </a:lnTo>
                    <a:lnTo>
                      <a:pt x="52" y="262"/>
                    </a:lnTo>
                    <a:lnTo>
                      <a:pt x="52" y="262"/>
                    </a:lnTo>
                    <a:lnTo>
                      <a:pt x="52" y="262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60" y="258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69" y="258"/>
                    </a:lnTo>
                    <a:lnTo>
                      <a:pt x="69" y="258"/>
                    </a:lnTo>
                    <a:lnTo>
                      <a:pt x="69" y="258"/>
                    </a:lnTo>
                    <a:lnTo>
                      <a:pt x="71" y="258"/>
                    </a:lnTo>
                    <a:lnTo>
                      <a:pt x="74" y="258"/>
                    </a:lnTo>
                    <a:lnTo>
                      <a:pt x="76" y="258"/>
                    </a:lnTo>
                    <a:lnTo>
                      <a:pt x="76" y="258"/>
                    </a:lnTo>
                    <a:lnTo>
                      <a:pt x="78" y="255"/>
                    </a:lnTo>
                    <a:lnTo>
                      <a:pt x="78" y="255"/>
                    </a:lnTo>
                    <a:lnTo>
                      <a:pt x="78" y="255"/>
                    </a:lnTo>
                    <a:lnTo>
                      <a:pt x="83" y="255"/>
                    </a:lnTo>
                    <a:lnTo>
                      <a:pt x="86" y="255"/>
                    </a:lnTo>
                    <a:lnTo>
                      <a:pt x="88" y="255"/>
                    </a:lnTo>
                    <a:lnTo>
                      <a:pt x="90" y="255"/>
                    </a:lnTo>
                    <a:lnTo>
                      <a:pt x="93" y="253"/>
                    </a:lnTo>
                    <a:lnTo>
                      <a:pt x="100" y="253"/>
                    </a:lnTo>
                    <a:lnTo>
                      <a:pt x="102" y="253"/>
                    </a:lnTo>
                    <a:lnTo>
                      <a:pt x="107" y="253"/>
                    </a:lnTo>
                    <a:lnTo>
                      <a:pt x="107" y="253"/>
                    </a:lnTo>
                    <a:lnTo>
                      <a:pt x="112" y="253"/>
                    </a:lnTo>
                    <a:lnTo>
                      <a:pt x="114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21" y="251"/>
                    </a:lnTo>
                    <a:lnTo>
                      <a:pt x="121" y="251"/>
                    </a:lnTo>
                    <a:lnTo>
                      <a:pt x="121" y="251"/>
                    </a:lnTo>
                    <a:lnTo>
                      <a:pt x="121" y="251"/>
                    </a:lnTo>
                    <a:lnTo>
                      <a:pt x="126" y="251"/>
                    </a:lnTo>
                    <a:lnTo>
                      <a:pt x="126" y="251"/>
                    </a:lnTo>
                    <a:lnTo>
                      <a:pt x="126" y="251"/>
                    </a:lnTo>
                    <a:lnTo>
                      <a:pt x="131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3" y="251"/>
                    </a:lnTo>
                    <a:lnTo>
                      <a:pt x="135" y="248"/>
                    </a:lnTo>
                    <a:lnTo>
                      <a:pt x="138" y="251"/>
                    </a:lnTo>
                    <a:lnTo>
                      <a:pt x="138" y="251"/>
                    </a:lnTo>
                    <a:lnTo>
                      <a:pt x="140" y="248"/>
                    </a:lnTo>
                    <a:lnTo>
                      <a:pt x="142" y="248"/>
                    </a:lnTo>
                    <a:lnTo>
                      <a:pt x="145" y="248"/>
                    </a:lnTo>
                    <a:lnTo>
                      <a:pt x="145" y="248"/>
                    </a:lnTo>
                    <a:lnTo>
                      <a:pt x="147" y="248"/>
                    </a:lnTo>
                    <a:lnTo>
                      <a:pt x="149" y="248"/>
                    </a:lnTo>
                    <a:lnTo>
                      <a:pt x="152" y="248"/>
                    </a:lnTo>
                    <a:lnTo>
                      <a:pt x="154" y="248"/>
                    </a:lnTo>
                    <a:lnTo>
                      <a:pt x="154" y="248"/>
                    </a:lnTo>
                    <a:lnTo>
                      <a:pt x="157" y="248"/>
                    </a:lnTo>
                    <a:lnTo>
                      <a:pt x="159" y="248"/>
                    </a:lnTo>
                    <a:lnTo>
                      <a:pt x="161" y="248"/>
                    </a:lnTo>
                    <a:lnTo>
                      <a:pt x="164" y="248"/>
                    </a:lnTo>
                    <a:lnTo>
                      <a:pt x="166" y="248"/>
                    </a:lnTo>
                    <a:lnTo>
                      <a:pt x="166" y="248"/>
                    </a:lnTo>
                    <a:lnTo>
                      <a:pt x="168" y="248"/>
                    </a:lnTo>
                    <a:lnTo>
                      <a:pt x="173" y="248"/>
                    </a:lnTo>
                    <a:lnTo>
                      <a:pt x="173" y="248"/>
                    </a:lnTo>
                    <a:lnTo>
                      <a:pt x="173" y="248"/>
                    </a:lnTo>
                    <a:lnTo>
                      <a:pt x="178" y="248"/>
                    </a:lnTo>
                    <a:lnTo>
                      <a:pt x="178" y="248"/>
                    </a:lnTo>
                    <a:lnTo>
                      <a:pt x="180" y="248"/>
                    </a:lnTo>
                    <a:lnTo>
                      <a:pt x="183" y="248"/>
                    </a:lnTo>
                    <a:lnTo>
                      <a:pt x="183" y="248"/>
                    </a:lnTo>
                    <a:lnTo>
                      <a:pt x="185" y="248"/>
                    </a:lnTo>
                    <a:lnTo>
                      <a:pt x="187" y="248"/>
                    </a:lnTo>
                    <a:lnTo>
                      <a:pt x="187" y="248"/>
                    </a:lnTo>
                    <a:lnTo>
                      <a:pt x="190" y="248"/>
                    </a:lnTo>
                    <a:lnTo>
                      <a:pt x="190" y="248"/>
                    </a:lnTo>
                    <a:lnTo>
                      <a:pt x="19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7" y="248"/>
                    </a:lnTo>
                    <a:lnTo>
                      <a:pt x="197" y="248"/>
                    </a:lnTo>
                    <a:lnTo>
                      <a:pt x="197" y="248"/>
                    </a:lnTo>
                    <a:lnTo>
                      <a:pt x="197" y="251"/>
                    </a:lnTo>
                    <a:lnTo>
                      <a:pt x="197" y="251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201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6" y="251"/>
                    </a:lnTo>
                    <a:lnTo>
                      <a:pt x="206" y="251"/>
                    </a:lnTo>
                    <a:lnTo>
                      <a:pt x="209" y="251"/>
                    </a:lnTo>
                    <a:lnTo>
                      <a:pt x="209" y="251"/>
                    </a:lnTo>
                    <a:lnTo>
                      <a:pt x="211" y="251"/>
                    </a:lnTo>
                    <a:lnTo>
                      <a:pt x="211" y="251"/>
                    </a:lnTo>
                    <a:lnTo>
                      <a:pt x="211" y="248"/>
                    </a:lnTo>
                    <a:lnTo>
                      <a:pt x="211" y="248"/>
                    </a:lnTo>
                    <a:lnTo>
                      <a:pt x="211" y="248"/>
                    </a:lnTo>
                    <a:lnTo>
                      <a:pt x="211" y="246"/>
                    </a:lnTo>
                    <a:lnTo>
                      <a:pt x="211" y="246"/>
                    </a:lnTo>
                    <a:lnTo>
                      <a:pt x="211" y="246"/>
                    </a:lnTo>
                    <a:lnTo>
                      <a:pt x="211" y="246"/>
                    </a:lnTo>
                    <a:lnTo>
                      <a:pt x="211" y="246"/>
                    </a:lnTo>
                    <a:lnTo>
                      <a:pt x="211" y="246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201" y="241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39"/>
                    </a:lnTo>
                    <a:lnTo>
                      <a:pt x="201" y="239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199" y="241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7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39"/>
                    </a:lnTo>
                    <a:lnTo>
                      <a:pt x="216" y="239"/>
                    </a:lnTo>
                    <a:lnTo>
                      <a:pt x="216" y="239"/>
                    </a:lnTo>
                    <a:lnTo>
                      <a:pt x="216" y="239"/>
                    </a:lnTo>
                    <a:lnTo>
                      <a:pt x="216" y="236"/>
                    </a:lnTo>
                    <a:lnTo>
                      <a:pt x="216" y="236"/>
                    </a:lnTo>
                    <a:lnTo>
                      <a:pt x="216" y="236"/>
                    </a:lnTo>
                    <a:lnTo>
                      <a:pt x="216" y="236"/>
                    </a:lnTo>
                    <a:lnTo>
                      <a:pt x="216" y="236"/>
                    </a:lnTo>
                    <a:lnTo>
                      <a:pt x="216" y="236"/>
                    </a:lnTo>
                    <a:lnTo>
                      <a:pt x="218" y="234"/>
                    </a:lnTo>
                    <a:lnTo>
                      <a:pt x="218" y="234"/>
                    </a:lnTo>
                    <a:lnTo>
                      <a:pt x="216" y="234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13" y="229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32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8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3" y="225"/>
                    </a:lnTo>
                    <a:lnTo>
                      <a:pt x="223" y="222"/>
                    </a:lnTo>
                    <a:lnTo>
                      <a:pt x="223" y="222"/>
                    </a:lnTo>
                    <a:lnTo>
                      <a:pt x="223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0"/>
                    </a:lnTo>
                    <a:lnTo>
                      <a:pt x="220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3"/>
                    </a:lnTo>
                    <a:lnTo>
                      <a:pt x="216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1" y="213"/>
                    </a:lnTo>
                    <a:lnTo>
                      <a:pt x="211" y="213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1" y="215"/>
                    </a:lnTo>
                    <a:lnTo>
                      <a:pt x="211" y="215"/>
                    </a:lnTo>
                    <a:lnTo>
                      <a:pt x="209" y="215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6" y="217"/>
                    </a:lnTo>
                    <a:lnTo>
                      <a:pt x="206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5"/>
                    </a:lnTo>
                    <a:lnTo>
                      <a:pt x="211" y="215"/>
                    </a:lnTo>
                    <a:lnTo>
                      <a:pt x="211" y="215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1" y="213"/>
                    </a:lnTo>
                    <a:lnTo>
                      <a:pt x="211" y="213"/>
                    </a:lnTo>
                    <a:lnTo>
                      <a:pt x="211" y="213"/>
                    </a:lnTo>
                    <a:lnTo>
                      <a:pt x="209" y="213"/>
                    </a:lnTo>
                    <a:lnTo>
                      <a:pt x="209" y="213"/>
                    </a:lnTo>
                    <a:lnTo>
                      <a:pt x="209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4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7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1" y="213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7" y="220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197" y="222"/>
                    </a:lnTo>
                    <a:lnTo>
                      <a:pt x="194" y="222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7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1" y="213"/>
                    </a:lnTo>
                    <a:lnTo>
                      <a:pt x="201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6" y="213"/>
                    </a:lnTo>
                    <a:lnTo>
                      <a:pt x="216" y="215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20" y="215"/>
                    </a:lnTo>
                    <a:lnTo>
                      <a:pt x="220" y="215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0" y="210"/>
                    </a:lnTo>
                    <a:lnTo>
                      <a:pt x="220" y="210"/>
                    </a:lnTo>
                    <a:lnTo>
                      <a:pt x="220" y="208"/>
                    </a:lnTo>
                    <a:lnTo>
                      <a:pt x="220" y="208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6" y="203"/>
                    </a:lnTo>
                    <a:lnTo>
                      <a:pt x="209" y="203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6" y="206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6"/>
                    </a:lnTo>
                    <a:lnTo>
                      <a:pt x="218" y="206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199"/>
                    </a:lnTo>
                    <a:lnTo>
                      <a:pt x="216" y="199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9"/>
                    </a:lnTo>
                    <a:lnTo>
                      <a:pt x="213" y="199"/>
                    </a:lnTo>
                    <a:lnTo>
                      <a:pt x="216" y="199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18" y="194"/>
                    </a:lnTo>
                    <a:lnTo>
                      <a:pt x="218" y="194"/>
                    </a:lnTo>
                    <a:lnTo>
                      <a:pt x="218" y="194"/>
                    </a:lnTo>
                    <a:lnTo>
                      <a:pt x="216" y="194"/>
                    </a:lnTo>
                    <a:lnTo>
                      <a:pt x="213" y="191"/>
                    </a:lnTo>
                    <a:lnTo>
                      <a:pt x="213" y="189"/>
                    </a:lnTo>
                    <a:lnTo>
                      <a:pt x="213" y="189"/>
                    </a:lnTo>
                    <a:lnTo>
                      <a:pt x="213" y="189"/>
                    </a:lnTo>
                    <a:lnTo>
                      <a:pt x="213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6" y="184"/>
                    </a:lnTo>
                    <a:lnTo>
                      <a:pt x="206" y="182"/>
                    </a:lnTo>
                    <a:lnTo>
                      <a:pt x="206" y="182"/>
                    </a:lnTo>
                    <a:lnTo>
                      <a:pt x="204" y="182"/>
                    </a:lnTo>
                    <a:lnTo>
                      <a:pt x="204" y="182"/>
                    </a:lnTo>
                    <a:lnTo>
                      <a:pt x="204" y="180"/>
                    </a:lnTo>
                    <a:lnTo>
                      <a:pt x="204" y="180"/>
                    </a:lnTo>
                    <a:lnTo>
                      <a:pt x="201" y="180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7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204" y="173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199" y="168"/>
                    </a:lnTo>
                    <a:lnTo>
                      <a:pt x="199" y="168"/>
                    </a:lnTo>
                    <a:lnTo>
                      <a:pt x="197" y="168"/>
                    </a:lnTo>
                    <a:lnTo>
                      <a:pt x="194" y="165"/>
                    </a:lnTo>
                    <a:lnTo>
                      <a:pt x="194" y="161"/>
                    </a:lnTo>
                    <a:lnTo>
                      <a:pt x="192" y="158"/>
                    </a:lnTo>
                    <a:lnTo>
                      <a:pt x="192" y="158"/>
                    </a:lnTo>
                    <a:lnTo>
                      <a:pt x="190" y="156"/>
                    </a:lnTo>
                    <a:lnTo>
                      <a:pt x="190" y="156"/>
                    </a:lnTo>
                    <a:lnTo>
                      <a:pt x="187" y="154"/>
                    </a:lnTo>
                    <a:lnTo>
                      <a:pt x="183" y="149"/>
                    </a:lnTo>
                    <a:lnTo>
                      <a:pt x="183" y="149"/>
                    </a:lnTo>
                    <a:lnTo>
                      <a:pt x="183" y="149"/>
                    </a:lnTo>
                    <a:lnTo>
                      <a:pt x="178" y="146"/>
                    </a:lnTo>
                    <a:lnTo>
                      <a:pt x="175" y="146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68" y="132"/>
                    </a:lnTo>
                    <a:lnTo>
                      <a:pt x="168" y="132"/>
                    </a:lnTo>
                    <a:lnTo>
                      <a:pt x="164" y="125"/>
                    </a:lnTo>
                    <a:lnTo>
                      <a:pt x="164" y="123"/>
                    </a:lnTo>
                    <a:lnTo>
                      <a:pt x="164" y="123"/>
                    </a:lnTo>
                    <a:lnTo>
                      <a:pt x="164" y="120"/>
                    </a:lnTo>
                    <a:lnTo>
                      <a:pt x="164" y="116"/>
                    </a:lnTo>
                    <a:lnTo>
                      <a:pt x="164" y="116"/>
                    </a:lnTo>
                    <a:lnTo>
                      <a:pt x="164" y="111"/>
                    </a:lnTo>
                    <a:lnTo>
                      <a:pt x="164" y="104"/>
                    </a:lnTo>
                    <a:lnTo>
                      <a:pt x="164" y="104"/>
                    </a:lnTo>
                    <a:lnTo>
                      <a:pt x="164" y="101"/>
                    </a:lnTo>
                    <a:lnTo>
                      <a:pt x="164" y="101"/>
                    </a:lnTo>
                    <a:lnTo>
                      <a:pt x="159" y="99"/>
                    </a:lnTo>
                    <a:lnTo>
                      <a:pt x="159" y="99"/>
                    </a:lnTo>
                    <a:lnTo>
                      <a:pt x="157" y="99"/>
                    </a:lnTo>
                    <a:lnTo>
                      <a:pt x="157" y="97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0"/>
                    </a:lnTo>
                    <a:lnTo>
                      <a:pt x="157" y="90"/>
                    </a:lnTo>
                    <a:lnTo>
                      <a:pt x="157" y="90"/>
                    </a:lnTo>
                    <a:lnTo>
                      <a:pt x="157" y="87"/>
                    </a:lnTo>
                    <a:lnTo>
                      <a:pt x="157" y="87"/>
                    </a:lnTo>
                    <a:lnTo>
                      <a:pt x="157" y="87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57" y="83"/>
                    </a:lnTo>
                    <a:lnTo>
                      <a:pt x="157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4" y="80"/>
                    </a:lnTo>
                    <a:lnTo>
                      <a:pt x="152" y="75"/>
                    </a:lnTo>
                    <a:lnTo>
                      <a:pt x="152" y="75"/>
                    </a:lnTo>
                    <a:lnTo>
                      <a:pt x="147" y="71"/>
                    </a:lnTo>
                    <a:lnTo>
                      <a:pt x="147" y="71"/>
                    </a:lnTo>
                    <a:lnTo>
                      <a:pt x="145" y="68"/>
                    </a:lnTo>
                    <a:lnTo>
                      <a:pt x="145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0" y="71"/>
                    </a:lnTo>
                    <a:lnTo>
                      <a:pt x="140" y="71"/>
                    </a:lnTo>
                    <a:lnTo>
                      <a:pt x="140" y="75"/>
                    </a:lnTo>
                    <a:lnTo>
                      <a:pt x="138" y="75"/>
                    </a:lnTo>
                    <a:lnTo>
                      <a:pt x="135" y="80"/>
                    </a:lnTo>
                    <a:lnTo>
                      <a:pt x="133" y="80"/>
                    </a:lnTo>
                    <a:lnTo>
                      <a:pt x="133" y="80"/>
                    </a:lnTo>
                    <a:lnTo>
                      <a:pt x="131" y="78"/>
                    </a:lnTo>
                    <a:lnTo>
                      <a:pt x="131" y="75"/>
                    </a:lnTo>
                    <a:lnTo>
                      <a:pt x="131" y="75"/>
                    </a:lnTo>
                    <a:lnTo>
                      <a:pt x="131" y="75"/>
                    </a:lnTo>
                    <a:lnTo>
                      <a:pt x="131" y="73"/>
                    </a:lnTo>
                    <a:lnTo>
                      <a:pt x="131" y="73"/>
                    </a:lnTo>
                    <a:lnTo>
                      <a:pt x="128" y="71"/>
                    </a:lnTo>
                    <a:lnTo>
                      <a:pt x="128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59"/>
                    </a:lnTo>
                    <a:lnTo>
                      <a:pt x="119" y="59"/>
                    </a:lnTo>
                    <a:lnTo>
                      <a:pt x="119" y="59"/>
                    </a:lnTo>
                    <a:lnTo>
                      <a:pt x="119" y="57"/>
                    </a:lnTo>
                    <a:lnTo>
                      <a:pt x="116" y="57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2" y="49"/>
                    </a:lnTo>
                    <a:lnTo>
                      <a:pt x="100" y="49"/>
                    </a:lnTo>
                    <a:lnTo>
                      <a:pt x="100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14" y="47"/>
                    </a:lnTo>
                    <a:lnTo>
                      <a:pt x="114" y="47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2" y="45"/>
                    </a:lnTo>
                    <a:lnTo>
                      <a:pt x="112" y="42"/>
                    </a:lnTo>
                    <a:lnTo>
                      <a:pt x="112" y="42"/>
                    </a:lnTo>
                    <a:lnTo>
                      <a:pt x="109" y="42"/>
                    </a:lnTo>
                    <a:lnTo>
                      <a:pt x="109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09" y="35"/>
                    </a:lnTo>
                    <a:lnTo>
                      <a:pt x="109" y="35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0"/>
                    </a:lnTo>
                    <a:lnTo>
                      <a:pt x="107" y="30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102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97" y="26"/>
                    </a:lnTo>
                    <a:lnTo>
                      <a:pt x="93" y="23"/>
                    </a:lnTo>
                    <a:lnTo>
                      <a:pt x="90" y="23"/>
                    </a:lnTo>
                    <a:lnTo>
                      <a:pt x="88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6" y="19"/>
                    </a:lnTo>
                    <a:lnTo>
                      <a:pt x="83" y="19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2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1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7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56">
                <a:extLst>
                  <a:ext uri="{FF2B5EF4-FFF2-40B4-BE49-F238E27FC236}">
                    <a16:creationId xmlns:a16="http://schemas.microsoft.com/office/drawing/2014/main" id="{6DD59800-3069-45D2-9772-00AA9DCA08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536" y="4939154"/>
                <a:ext cx="472629" cy="446764"/>
              </a:xfrm>
              <a:custGeom>
                <a:avLst/>
                <a:gdLst>
                  <a:gd name="T0" fmla="*/ 175 w 201"/>
                  <a:gd name="T1" fmla="*/ 7 h 190"/>
                  <a:gd name="T2" fmla="*/ 192 w 201"/>
                  <a:gd name="T3" fmla="*/ 10 h 190"/>
                  <a:gd name="T4" fmla="*/ 192 w 201"/>
                  <a:gd name="T5" fmla="*/ 26 h 190"/>
                  <a:gd name="T6" fmla="*/ 192 w 201"/>
                  <a:gd name="T7" fmla="*/ 48 h 190"/>
                  <a:gd name="T8" fmla="*/ 189 w 201"/>
                  <a:gd name="T9" fmla="*/ 59 h 190"/>
                  <a:gd name="T10" fmla="*/ 197 w 201"/>
                  <a:gd name="T11" fmla="*/ 69 h 190"/>
                  <a:gd name="T12" fmla="*/ 201 w 201"/>
                  <a:gd name="T13" fmla="*/ 81 h 190"/>
                  <a:gd name="T14" fmla="*/ 197 w 201"/>
                  <a:gd name="T15" fmla="*/ 95 h 190"/>
                  <a:gd name="T16" fmla="*/ 189 w 201"/>
                  <a:gd name="T17" fmla="*/ 111 h 190"/>
                  <a:gd name="T18" fmla="*/ 185 w 201"/>
                  <a:gd name="T19" fmla="*/ 121 h 190"/>
                  <a:gd name="T20" fmla="*/ 175 w 201"/>
                  <a:gd name="T21" fmla="*/ 133 h 190"/>
                  <a:gd name="T22" fmla="*/ 171 w 201"/>
                  <a:gd name="T23" fmla="*/ 147 h 190"/>
                  <a:gd name="T24" fmla="*/ 166 w 201"/>
                  <a:gd name="T25" fmla="*/ 159 h 190"/>
                  <a:gd name="T26" fmla="*/ 161 w 201"/>
                  <a:gd name="T27" fmla="*/ 175 h 190"/>
                  <a:gd name="T28" fmla="*/ 147 w 201"/>
                  <a:gd name="T29" fmla="*/ 187 h 190"/>
                  <a:gd name="T30" fmla="*/ 133 w 201"/>
                  <a:gd name="T31" fmla="*/ 180 h 190"/>
                  <a:gd name="T32" fmla="*/ 114 w 201"/>
                  <a:gd name="T33" fmla="*/ 180 h 190"/>
                  <a:gd name="T34" fmla="*/ 97 w 201"/>
                  <a:gd name="T35" fmla="*/ 175 h 190"/>
                  <a:gd name="T36" fmla="*/ 81 w 201"/>
                  <a:gd name="T37" fmla="*/ 180 h 190"/>
                  <a:gd name="T38" fmla="*/ 50 w 201"/>
                  <a:gd name="T39" fmla="*/ 175 h 190"/>
                  <a:gd name="T40" fmla="*/ 33 w 201"/>
                  <a:gd name="T41" fmla="*/ 137 h 190"/>
                  <a:gd name="T42" fmla="*/ 26 w 201"/>
                  <a:gd name="T43" fmla="*/ 119 h 190"/>
                  <a:gd name="T44" fmla="*/ 3 w 201"/>
                  <a:gd name="T45" fmla="*/ 114 h 190"/>
                  <a:gd name="T46" fmla="*/ 55 w 201"/>
                  <a:gd name="T47" fmla="*/ 45 h 190"/>
                  <a:gd name="T48" fmla="*/ 64 w 201"/>
                  <a:gd name="T49" fmla="*/ 45 h 190"/>
                  <a:gd name="T50" fmla="*/ 66 w 201"/>
                  <a:gd name="T51" fmla="*/ 31 h 190"/>
                  <a:gd name="T52" fmla="*/ 93 w 201"/>
                  <a:gd name="T53" fmla="*/ 12 h 190"/>
                  <a:gd name="T54" fmla="*/ 111 w 201"/>
                  <a:gd name="T55" fmla="*/ 3 h 190"/>
                  <a:gd name="T56" fmla="*/ 126 w 201"/>
                  <a:gd name="T57" fmla="*/ 7 h 190"/>
                  <a:gd name="T58" fmla="*/ 145 w 201"/>
                  <a:gd name="T59" fmla="*/ 7 h 190"/>
                  <a:gd name="T60" fmla="*/ 159 w 201"/>
                  <a:gd name="T61" fmla="*/ 3 h 190"/>
                  <a:gd name="T62" fmla="*/ 156 w 201"/>
                  <a:gd name="T63" fmla="*/ 3 h 190"/>
                  <a:gd name="T64" fmla="*/ 142 w 201"/>
                  <a:gd name="T65" fmla="*/ 7 h 190"/>
                  <a:gd name="T66" fmla="*/ 123 w 201"/>
                  <a:gd name="T67" fmla="*/ 5 h 190"/>
                  <a:gd name="T68" fmla="*/ 109 w 201"/>
                  <a:gd name="T69" fmla="*/ 3 h 190"/>
                  <a:gd name="T70" fmla="*/ 88 w 201"/>
                  <a:gd name="T71" fmla="*/ 10 h 190"/>
                  <a:gd name="T72" fmla="*/ 64 w 201"/>
                  <a:gd name="T73" fmla="*/ 29 h 190"/>
                  <a:gd name="T74" fmla="*/ 62 w 201"/>
                  <a:gd name="T75" fmla="*/ 48 h 190"/>
                  <a:gd name="T76" fmla="*/ 52 w 201"/>
                  <a:gd name="T77" fmla="*/ 48 h 190"/>
                  <a:gd name="T78" fmla="*/ 5 w 201"/>
                  <a:gd name="T79" fmla="*/ 116 h 190"/>
                  <a:gd name="T80" fmla="*/ 26 w 201"/>
                  <a:gd name="T81" fmla="*/ 119 h 190"/>
                  <a:gd name="T82" fmla="*/ 31 w 201"/>
                  <a:gd name="T83" fmla="*/ 142 h 190"/>
                  <a:gd name="T84" fmla="*/ 50 w 201"/>
                  <a:gd name="T85" fmla="*/ 175 h 190"/>
                  <a:gd name="T86" fmla="*/ 83 w 201"/>
                  <a:gd name="T87" fmla="*/ 180 h 190"/>
                  <a:gd name="T88" fmla="*/ 100 w 201"/>
                  <a:gd name="T89" fmla="*/ 178 h 190"/>
                  <a:gd name="T90" fmla="*/ 114 w 201"/>
                  <a:gd name="T91" fmla="*/ 180 h 190"/>
                  <a:gd name="T92" fmla="*/ 133 w 201"/>
                  <a:gd name="T93" fmla="*/ 180 h 190"/>
                  <a:gd name="T94" fmla="*/ 145 w 201"/>
                  <a:gd name="T95" fmla="*/ 190 h 190"/>
                  <a:gd name="T96" fmla="*/ 161 w 201"/>
                  <a:gd name="T97" fmla="*/ 178 h 190"/>
                  <a:gd name="T98" fmla="*/ 166 w 201"/>
                  <a:gd name="T99" fmla="*/ 161 h 190"/>
                  <a:gd name="T100" fmla="*/ 171 w 201"/>
                  <a:gd name="T101" fmla="*/ 149 h 190"/>
                  <a:gd name="T102" fmla="*/ 175 w 201"/>
                  <a:gd name="T103" fmla="*/ 135 h 190"/>
                  <a:gd name="T104" fmla="*/ 185 w 201"/>
                  <a:gd name="T105" fmla="*/ 123 h 190"/>
                  <a:gd name="T106" fmla="*/ 189 w 201"/>
                  <a:gd name="T107" fmla="*/ 114 h 190"/>
                  <a:gd name="T108" fmla="*/ 197 w 201"/>
                  <a:gd name="T109" fmla="*/ 100 h 190"/>
                  <a:gd name="T110" fmla="*/ 201 w 201"/>
                  <a:gd name="T111" fmla="*/ 85 h 190"/>
                  <a:gd name="T112" fmla="*/ 197 w 201"/>
                  <a:gd name="T113" fmla="*/ 69 h 190"/>
                  <a:gd name="T114" fmla="*/ 189 w 201"/>
                  <a:gd name="T115" fmla="*/ 62 h 190"/>
                  <a:gd name="T116" fmla="*/ 194 w 201"/>
                  <a:gd name="T117" fmla="*/ 52 h 190"/>
                  <a:gd name="T118" fmla="*/ 192 w 201"/>
                  <a:gd name="T119" fmla="*/ 31 h 190"/>
                  <a:gd name="T120" fmla="*/ 192 w 201"/>
                  <a:gd name="T121" fmla="*/ 12 h 190"/>
                  <a:gd name="T122" fmla="*/ 182 w 201"/>
                  <a:gd name="T123" fmla="*/ 7 h 190"/>
                  <a:gd name="T124" fmla="*/ 163 w 201"/>
                  <a:gd name="T125" fmla="*/ 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1" h="190">
                    <a:moveTo>
                      <a:pt x="161" y="3"/>
                    </a:moveTo>
                    <a:lnTo>
                      <a:pt x="159" y="3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3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9" y="10"/>
                    </a:lnTo>
                    <a:lnTo>
                      <a:pt x="189" y="10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89" y="14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89" y="24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2" y="40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5"/>
                    </a:lnTo>
                    <a:lnTo>
                      <a:pt x="192" y="55"/>
                    </a:lnTo>
                    <a:lnTo>
                      <a:pt x="194" y="55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4"/>
                    </a:lnTo>
                    <a:lnTo>
                      <a:pt x="189" y="64"/>
                    </a:lnTo>
                    <a:lnTo>
                      <a:pt x="189" y="64"/>
                    </a:lnTo>
                    <a:lnTo>
                      <a:pt x="189" y="64"/>
                    </a:lnTo>
                    <a:lnTo>
                      <a:pt x="189" y="64"/>
                    </a:lnTo>
                    <a:lnTo>
                      <a:pt x="189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71"/>
                    </a:lnTo>
                    <a:lnTo>
                      <a:pt x="197" y="71"/>
                    </a:lnTo>
                    <a:lnTo>
                      <a:pt x="197" y="71"/>
                    </a:lnTo>
                    <a:lnTo>
                      <a:pt x="197" y="71"/>
                    </a:lnTo>
                    <a:lnTo>
                      <a:pt x="197" y="71"/>
                    </a:lnTo>
                    <a:lnTo>
                      <a:pt x="197" y="71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6"/>
                    </a:lnTo>
                    <a:lnTo>
                      <a:pt x="199" y="76"/>
                    </a:lnTo>
                    <a:lnTo>
                      <a:pt x="199" y="76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199" y="81"/>
                    </a:lnTo>
                    <a:lnTo>
                      <a:pt x="199" y="81"/>
                    </a:lnTo>
                    <a:lnTo>
                      <a:pt x="201" y="81"/>
                    </a:lnTo>
                    <a:lnTo>
                      <a:pt x="201" y="81"/>
                    </a:lnTo>
                    <a:lnTo>
                      <a:pt x="201" y="83"/>
                    </a:lnTo>
                    <a:lnTo>
                      <a:pt x="201" y="83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199" y="85"/>
                    </a:lnTo>
                    <a:lnTo>
                      <a:pt x="199" y="88"/>
                    </a:lnTo>
                    <a:lnTo>
                      <a:pt x="199" y="88"/>
                    </a:lnTo>
                    <a:lnTo>
                      <a:pt x="199" y="90"/>
                    </a:lnTo>
                    <a:lnTo>
                      <a:pt x="199" y="90"/>
                    </a:lnTo>
                    <a:lnTo>
                      <a:pt x="199" y="90"/>
                    </a:lnTo>
                    <a:lnTo>
                      <a:pt x="199" y="90"/>
                    </a:lnTo>
                    <a:lnTo>
                      <a:pt x="199" y="90"/>
                    </a:lnTo>
                    <a:lnTo>
                      <a:pt x="199" y="90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7" y="92"/>
                    </a:lnTo>
                    <a:lnTo>
                      <a:pt x="197" y="92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194" y="100"/>
                    </a:lnTo>
                    <a:lnTo>
                      <a:pt x="194" y="100"/>
                    </a:lnTo>
                    <a:lnTo>
                      <a:pt x="194" y="100"/>
                    </a:lnTo>
                    <a:lnTo>
                      <a:pt x="194" y="102"/>
                    </a:lnTo>
                    <a:lnTo>
                      <a:pt x="194" y="102"/>
                    </a:lnTo>
                    <a:lnTo>
                      <a:pt x="194" y="104"/>
                    </a:lnTo>
                    <a:lnTo>
                      <a:pt x="194" y="104"/>
                    </a:lnTo>
                    <a:lnTo>
                      <a:pt x="194" y="107"/>
                    </a:lnTo>
                    <a:lnTo>
                      <a:pt x="192" y="107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7" y="114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5" y="119"/>
                    </a:lnTo>
                    <a:lnTo>
                      <a:pt x="185" y="119"/>
                    </a:lnTo>
                    <a:lnTo>
                      <a:pt x="185" y="119"/>
                    </a:lnTo>
                    <a:lnTo>
                      <a:pt x="185" y="119"/>
                    </a:lnTo>
                    <a:lnTo>
                      <a:pt x="185" y="119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0" y="126"/>
                    </a:lnTo>
                    <a:lnTo>
                      <a:pt x="180" y="126"/>
                    </a:lnTo>
                    <a:lnTo>
                      <a:pt x="180" y="128"/>
                    </a:lnTo>
                    <a:lnTo>
                      <a:pt x="178" y="128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3"/>
                    </a:lnTo>
                    <a:lnTo>
                      <a:pt x="175" y="133"/>
                    </a:lnTo>
                    <a:lnTo>
                      <a:pt x="175" y="133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5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1" y="145"/>
                    </a:lnTo>
                    <a:lnTo>
                      <a:pt x="171" y="145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68" y="147"/>
                    </a:lnTo>
                    <a:lnTo>
                      <a:pt x="168" y="147"/>
                    </a:lnTo>
                    <a:lnTo>
                      <a:pt x="168" y="149"/>
                    </a:lnTo>
                    <a:lnTo>
                      <a:pt x="168" y="149"/>
                    </a:lnTo>
                    <a:lnTo>
                      <a:pt x="168" y="152"/>
                    </a:lnTo>
                    <a:lnTo>
                      <a:pt x="168" y="152"/>
                    </a:lnTo>
                    <a:lnTo>
                      <a:pt x="168" y="152"/>
                    </a:lnTo>
                    <a:lnTo>
                      <a:pt x="168" y="152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3" y="161"/>
                    </a:lnTo>
                    <a:lnTo>
                      <a:pt x="163" y="161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6" y="164"/>
                    </a:lnTo>
                    <a:lnTo>
                      <a:pt x="163" y="164"/>
                    </a:lnTo>
                    <a:lnTo>
                      <a:pt x="163" y="164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61" y="173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61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78"/>
                    </a:lnTo>
                    <a:lnTo>
                      <a:pt x="159" y="180"/>
                    </a:lnTo>
                    <a:lnTo>
                      <a:pt x="159" y="180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56" y="185"/>
                    </a:lnTo>
                    <a:lnTo>
                      <a:pt x="156" y="185"/>
                    </a:lnTo>
                    <a:lnTo>
                      <a:pt x="156" y="187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7" y="187"/>
                    </a:lnTo>
                    <a:lnTo>
                      <a:pt x="145" y="190"/>
                    </a:lnTo>
                    <a:lnTo>
                      <a:pt x="145" y="187"/>
                    </a:lnTo>
                    <a:lnTo>
                      <a:pt x="145" y="187"/>
                    </a:lnTo>
                    <a:lnTo>
                      <a:pt x="142" y="187"/>
                    </a:lnTo>
                    <a:lnTo>
                      <a:pt x="142" y="187"/>
                    </a:lnTo>
                    <a:lnTo>
                      <a:pt x="142" y="187"/>
                    </a:lnTo>
                    <a:lnTo>
                      <a:pt x="142" y="187"/>
                    </a:lnTo>
                    <a:lnTo>
                      <a:pt x="142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37" y="187"/>
                    </a:lnTo>
                    <a:lnTo>
                      <a:pt x="137" y="185"/>
                    </a:lnTo>
                    <a:lnTo>
                      <a:pt x="137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28" y="178"/>
                    </a:lnTo>
                    <a:lnTo>
                      <a:pt x="126" y="178"/>
                    </a:lnTo>
                    <a:lnTo>
                      <a:pt x="126" y="175"/>
                    </a:lnTo>
                    <a:lnTo>
                      <a:pt x="123" y="175"/>
                    </a:lnTo>
                    <a:lnTo>
                      <a:pt x="123" y="175"/>
                    </a:lnTo>
                    <a:lnTo>
                      <a:pt x="123" y="175"/>
                    </a:lnTo>
                    <a:lnTo>
                      <a:pt x="121" y="175"/>
                    </a:lnTo>
                    <a:lnTo>
                      <a:pt x="121" y="178"/>
                    </a:lnTo>
                    <a:lnTo>
                      <a:pt x="121" y="178"/>
                    </a:lnTo>
                    <a:lnTo>
                      <a:pt x="119" y="180"/>
                    </a:lnTo>
                    <a:lnTo>
                      <a:pt x="119" y="180"/>
                    </a:lnTo>
                    <a:lnTo>
                      <a:pt x="119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6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07" y="175"/>
                    </a:lnTo>
                    <a:lnTo>
                      <a:pt x="104" y="175"/>
                    </a:lnTo>
                    <a:lnTo>
                      <a:pt x="104" y="175"/>
                    </a:lnTo>
                    <a:lnTo>
                      <a:pt x="104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100" y="175"/>
                    </a:lnTo>
                    <a:lnTo>
                      <a:pt x="97" y="175"/>
                    </a:lnTo>
                    <a:lnTo>
                      <a:pt x="97" y="175"/>
                    </a:lnTo>
                    <a:lnTo>
                      <a:pt x="97" y="175"/>
                    </a:lnTo>
                    <a:lnTo>
                      <a:pt x="97" y="178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3" y="178"/>
                    </a:lnTo>
                    <a:lnTo>
                      <a:pt x="93" y="178"/>
                    </a:lnTo>
                    <a:lnTo>
                      <a:pt x="93" y="178"/>
                    </a:lnTo>
                    <a:lnTo>
                      <a:pt x="93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5" y="180"/>
                    </a:lnTo>
                    <a:lnTo>
                      <a:pt x="85" y="178"/>
                    </a:lnTo>
                    <a:lnTo>
                      <a:pt x="85" y="178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76" y="180"/>
                    </a:lnTo>
                    <a:lnTo>
                      <a:pt x="74" y="180"/>
                    </a:lnTo>
                    <a:lnTo>
                      <a:pt x="74" y="180"/>
                    </a:lnTo>
                    <a:lnTo>
                      <a:pt x="66" y="180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59" y="178"/>
                    </a:lnTo>
                    <a:lnTo>
                      <a:pt x="59" y="178"/>
                    </a:lnTo>
                    <a:lnTo>
                      <a:pt x="55" y="175"/>
                    </a:lnTo>
                    <a:lnTo>
                      <a:pt x="55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3" y="171"/>
                    </a:lnTo>
                    <a:lnTo>
                      <a:pt x="40" y="168"/>
                    </a:lnTo>
                    <a:lnTo>
                      <a:pt x="38" y="166"/>
                    </a:lnTo>
                    <a:lnTo>
                      <a:pt x="36" y="164"/>
                    </a:lnTo>
                    <a:lnTo>
                      <a:pt x="36" y="161"/>
                    </a:lnTo>
                    <a:lnTo>
                      <a:pt x="36" y="161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3" y="159"/>
                    </a:lnTo>
                    <a:lnTo>
                      <a:pt x="31" y="156"/>
                    </a:lnTo>
                    <a:lnTo>
                      <a:pt x="31" y="152"/>
                    </a:lnTo>
                    <a:lnTo>
                      <a:pt x="31" y="149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1" y="147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3" y="137"/>
                    </a:lnTo>
                    <a:lnTo>
                      <a:pt x="33" y="135"/>
                    </a:lnTo>
                    <a:lnTo>
                      <a:pt x="33" y="135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3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28"/>
                    </a:lnTo>
                    <a:lnTo>
                      <a:pt x="33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6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6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22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5" y="114"/>
                    </a:lnTo>
                    <a:lnTo>
                      <a:pt x="3" y="114"/>
                    </a:lnTo>
                    <a:lnTo>
                      <a:pt x="3" y="114"/>
                    </a:lnTo>
                    <a:lnTo>
                      <a:pt x="0" y="114"/>
                    </a:lnTo>
                    <a:lnTo>
                      <a:pt x="5" y="81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4" y="59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40" y="43"/>
                    </a:lnTo>
                    <a:lnTo>
                      <a:pt x="43" y="43"/>
                    </a:lnTo>
                    <a:lnTo>
                      <a:pt x="45" y="40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4" y="26"/>
                    </a:lnTo>
                    <a:lnTo>
                      <a:pt x="74" y="24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78" y="21"/>
                    </a:lnTo>
                    <a:lnTo>
                      <a:pt x="81" y="19"/>
                    </a:lnTo>
                    <a:lnTo>
                      <a:pt x="81" y="19"/>
                    </a:lnTo>
                    <a:lnTo>
                      <a:pt x="85" y="14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8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2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7"/>
                    </a:lnTo>
                    <a:lnTo>
                      <a:pt x="104" y="5"/>
                    </a:lnTo>
                    <a:lnTo>
                      <a:pt x="104" y="5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6" y="7"/>
                    </a:lnTo>
                    <a:lnTo>
                      <a:pt x="126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28" y="7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7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7" y="5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4" y="3"/>
                    </a:lnTo>
                    <a:lnTo>
                      <a:pt x="154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9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4" y="3"/>
                    </a:lnTo>
                    <a:lnTo>
                      <a:pt x="154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5" y="3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37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0" y="5"/>
                    </a:lnTo>
                    <a:lnTo>
                      <a:pt x="130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2" y="7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97" y="7"/>
                    </a:lnTo>
                    <a:lnTo>
                      <a:pt x="97" y="7"/>
                    </a:lnTo>
                    <a:lnTo>
                      <a:pt x="95" y="7"/>
                    </a:lnTo>
                    <a:lnTo>
                      <a:pt x="95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12"/>
                    </a:lnTo>
                    <a:lnTo>
                      <a:pt x="90" y="1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5" y="10"/>
                    </a:lnTo>
                    <a:lnTo>
                      <a:pt x="85" y="12"/>
                    </a:lnTo>
                    <a:lnTo>
                      <a:pt x="85" y="12"/>
                    </a:lnTo>
                    <a:lnTo>
                      <a:pt x="85" y="14"/>
                    </a:lnTo>
                    <a:lnTo>
                      <a:pt x="81" y="19"/>
                    </a:lnTo>
                    <a:lnTo>
                      <a:pt x="78" y="19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1" y="24"/>
                    </a:lnTo>
                    <a:lnTo>
                      <a:pt x="71" y="26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66" y="31"/>
                    </a:lnTo>
                    <a:lnTo>
                      <a:pt x="66" y="29"/>
                    </a:lnTo>
                    <a:lnTo>
                      <a:pt x="66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3"/>
                    </a:lnTo>
                    <a:lnTo>
                      <a:pt x="62" y="45"/>
                    </a:lnTo>
                    <a:lnTo>
                      <a:pt x="62" y="45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2" y="45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0" y="45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5" y="40"/>
                    </a:lnTo>
                    <a:lnTo>
                      <a:pt x="43" y="40"/>
                    </a:lnTo>
                    <a:lnTo>
                      <a:pt x="40" y="43"/>
                    </a:lnTo>
                    <a:lnTo>
                      <a:pt x="40" y="43"/>
                    </a:lnTo>
                    <a:lnTo>
                      <a:pt x="26" y="52"/>
                    </a:lnTo>
                    <a:lnTo>
                      <a:pt x="14" y="59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5" y="81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3" y="114"/>
                    </a:lnTo>
                    <a:lnTo>
                      <a:pt x="5" y="116"/>
                    </a:lnTo>
                    <a:lnTo>
                      <a:pt x="5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9" y="119"/>
                    </a:lnTo>
                    <a:lnTo>
                      <a:pt x="29" y="121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3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3" y="133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1" y="137"/>
                    </a:lnTo>
                    <a:lnTo>
                      <a:pt x="31" y="140"/>
                    </a:lnTo>
                    <a:lnTo>
                      <a:pt x="31" y="140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31" y="147"/>
                    </a:lnTo>
                    <a:lnTo>
                      <a:pt x="31" y="149"/>
                    </a:lnTo>
                    <a:lnTo>
                      <a:pt x="31" y="152"/>
                    </a:lnTo>
                    <a:lnTo>
                      <a:pt x="31" y="152"/>
                    </a:lnTo>
                    <a:lnTo>
                      <a:pt x="31" y="156"/>
                    </a:lnTo>
                    <a:lnTo>
                      <a:pt x="31" y="156"/>
                    </a:lnTo>
                    <a:lnTo>
                      <a:pt x="33" y="159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3" y="164"/>
                    </a:lnTo>
                    <a:lnTo>
                      <a:pt x="36" y="164"/>
                    </a:lnTo>
                    <a:lnTo>
                      <a:pt x="36" y="164"/>
                    </a:lnTo>
                    <a:lnTo>
                      <a:pt x="38" y="168"/>
                    </a:lnTo>
                    <a:lnTo>
                      <a:pt x="40" y="171"/>
                    </a:lnTo>
                    <a:lnTo>
                      <a:pt x="43" y="171"/>
                    </a:lnTo>
                    <a:lnTo>
                      <a:pt x="43" y="171"/>
                    </a:lnTo>
                    <a:lnTo>
                      <a:pt x="43" y="173"/>
                    </a:lnTo>
                    <a:lnTo>
                      <a:pt x="45" y="175"/>
                    </a:lnTo>
                    <a:lnTo>
                      <a:pt x="45" y="175"/>
                    </a:lnTo>
                    <a:lnTo>
                      <a:pt x="48" y="175"/>
                    </a:lnTo>
                    <a:lnTo>
                      <a:pt x="48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5" y="175"/>
                    </a:lnTo>
                    <a:lnTo>
                      <a:pt x="59" y="178"/>
                    </a:lnTo>
                    <a:lnTo>
                      <a:pt x="59" y="180"/>
                    </a:lnTo>
                    <a:lnTo>
                      <a:pt x="62" y="180"/>
                    </a:lnTo>
                    <a:lnTo>
                      <a:pt x="62" y="180"/>
                    </a:lnTo>
                    <a:lnTo>
                      <a:pt x="66" y="180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8" y="182"/>
                    </a:lnTo>
                    <a:lnTo>
                      <a:pt x="78" y="182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5" y="180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0" y="180"/>
                    </a:lnTo>
                    <a:lnTo>
                      <a:pt x="93" y="180"/>
                    </a:lnTo>
                    <a:lnTo>
                      <a:pt x="93" y="180"/>
                    </a:lnTo>
                    <a:lnTo>
                      <a:pt x="93" y="180"/>
                    </a:lnTo>
                    <a:lnTo>
                      <a:pt x="93" y="178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100" y="178"/>
                    </a:lnTo>
                    <a:lnTo>
                      <a:pt x="100" y="178"/>
                    </a:lnTo>
                    <a:lnTo>
                      <a:pt x="100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4" y="175"/>
                    </a:lnTo>
                    <a:lnTo>
                      <a:pt x="104" y="178"/>
                    </a:lnTo>
                    <a:lnTo>
                      <a:pt x="104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9" y="180"/>
                    </a:lnTo>
                    <a:lnTo>
                      <a:pt x="109" y="180"/>
                    </a:lnTo>
                    <a:lnTo>
                      <a:pt x="109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2"/>
                    </a:lnTo>
                    <a:lnTo>
                      <a:pt x="114" y="182"/>
                    </a:lnTo>
                    <a:lnTo>
                      <a:pt x="114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9" y="180"/>
                    </a:lnTo>
                    <a:lnTo>
                      <a:pt x="119" y="180"/>
                    </a:lnTo>
                    <a:lnTo>
                      <a:pt x="121" y="180"/>
                    </a:lnTo>
                    <a:lnTo>
                      <a:pt x="121" y="180"/>
                    </a:lnTo>
                    <a:lnTo>
                      <a:pt x="121" y="178"/>
                    </a:lnTo>
                    <a:lnTo>
                      <a:pt x="123" y="178"/>
                    </a:lnTo>
                    <a:lnTo>
                      <a:pt x="123" y="178"/>
                    </a:lnTo>
                    <a:lnTo>
                      <a:pt x="123" y="178"/>
                    </a:lnTo>
                    <a:lnTo>
                      <a:pt x="126" y="178"/>
                    </a:lnTo>
                    <a:lnTo>
                      <a:pt x="126" y="178"/>
                    </a:lnTo>
                    <a:lnTo>
                      <a:pt x="128" y="180"/>
                    </a:lnTo>
                    <a:lnTo>
                      <a:pt x="128" y="180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3" y="185"/>
                    </a:lnTo>
                    <a:lnTo>
                      <a:pt x="133" y="185"/>
                    </a:lnTo>
                    <a:lnTo>
                      <a:pt x="135" y="185"/>
                    </a:lnTo>
                    <a:lnTo>
                      <a:pt x="135" y="187"/>
                    </a:lnTo>
                    <a:lnTo>
                      <a:pt x="135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2" y="187"/>
                    </a:lnTo>
                    <a:lnTo>
                      <a:pt x="142" y="190"/>
                    </a:lnTo>
                    <a:lnTo>
                      <a:pt x="142" y="190"/>
                    </a:lnTo>
                    <a:lnTo>
                      <a:pt x="142" y="190"/>
                    </a:lnTo>
                    <a:lnTo>
                      <a:pt x="142" y="190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7" y="190"/>
                    </a:lnTo>
                    <a:lnTo>
                      <a:pt x="147" y="190"/>
                    </a:lnTo>
                    <a:lnTo>
                      <a:pt x="147" y="190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52" y="190"/>
                    </a:lnTo>
                    <a:lnTo>
                      <a:pt x="154" y="190"/>
                    </a:lnTo>
                    <a:lnTo>
                      <a:pt x="154" y="190"/>
                    </a:lnTo>
                    <a:lnTo>
                      <a:pt x="156" y="187"/>
                    </a:lnTo>
                    <a:lnTo>
                      <a:pt x="156" y="187"/>
                    </a:lnTo>
                    <a:lnTo>
                      <a:pt x="156" y="185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61" y="182"/>
                    </a:lnTo>
                    <a:lnTo>
                      <a:pt x="161" y="182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61" y="178"/>
                    </a:lnTo>
                    <a:lnTo>
                      <a:pt x="161" y="178"/>
                    </a:lnTo>
                    <a:lnTo>
                      <a:pt x="161" y="178"/>
                    </a:lnTo>
                    <a:lnTo>
                      <a:pt x="161" y="178"/>
                    </a:lnTo>
                    <a:lnTo>
                      <a:pt x="161" y="175"/>
                    </a:lnTo>
                    <a:lnTo>
                      <a:pt x="163" y="175"/>
                    </a:lnTo>
                    <a:lnTo>
                      <a:pt x="163" y="175"/>
                    </a:lnTo>
                    <a:lnTo>
                      <a:pt x="163" y="173"/>
                    </a:lnTo>
                    <a:lnTo>
                      <a:pt x="163" y="173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6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8" y="159"/>
                    </a:lnTo>
                    <a:lnTo>
                      <a:pt x="168" y="159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8" y="156"/>
                    </a:lnTo>
                    <a:lnTo>
                      <a:pt x="168" y="156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2"/>
                    </a:lnTo>
                    <a:lnTo>
                      <a:pt x="168" y="152"/>
                    </a:lnTo>
                    <a:lnTo>
                      <a:pt x="171" y="152"/>
                    </a:lnTo>
                    <a:lnTo>
                      <a:pt x="171" y="152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3" y="149"/>
                    </a:lnTo>
                    <a:lnTo>
                      <a:pt x="173" y="147"/>
                    </a:lnTo>
                    <a:lnTo>
                      <a:pt x="173" y="147"/>
                    </a:lnTo>
                    <a:lnTo>
                      <a:pt x="173" y="147"/>
                    </a:lnTo>
                    <a:lnTo>
                      <a:pt x="173" y="147"/>
                    </a:lnTo>
                    <a:lnTo>
                      <a:pt x="173" y="147"/>
                    </a:lnTo>
                    <a:lnTo>
                      <a:pt x="173" y="147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3"/>
                    </a:lnTo>
                    <a:lnTo>
                      <a:pt x="175" y="133"/>
                    </a:lnTo>
                    <a:lnTo>
                      <a:pt x="178" y="133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30"/>
                    </a:lnTo>
                    <a:lnTo>
                      <a:pt x="178" y="128"/>
                    </a:lnTo>
                    <a:lnTo>
                      <a:pt x="180" y="128"/>
                    </a:lnTo>
                    <a:lnTo>
                      <a:pt x="180" y="128"/>
                    </a:lnTo>
                    <a:lnTo>
                      <a:pt x="182" y="128"/>
                    </a:lnTo>
                    <a:lnTo>
                      <a:pt x="182" y="128"/>
                    </a:lnTo>
                    <a:lnTo>
                      <a:pt x="182" y="128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5" y="126"/>
                    </a:lnTo>
                    <a:lnTo>
                      <a:pt x="185" y="126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7" y="121"/>
                    </a:lnTo>
                    <a:lnTo>
                      <a:pt x="187" y="121"/>
                    </a:lnTo>
                    <a:lnTo>
                      <a:pt x="187" y="121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9" y="119"/>
                    </a:lnTo>
                    <a:lnTo>
                      <a:pt x="189" y="119"/>
                    </a:lnTo>
                    <a:lnTo>
                      <a:pt x="189" y="116"/>
                    </a:lnTo>
                    <a:lnTo>
                      <a:pt x="189" y="116"/>
                    </a:lnTo>
                    <a:lnTo>
                      <a:pt x="189" y="116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92" y="111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4" y="107"/>
                    </a:lnTo>
                    <a:lnTo>
                      <a:pt x="194" y="107"/>
                    </a:lnTo>
                    <a:lnTo>
                      <a:pt x="194" y="107"/>
                    </a:lnTo>
                    <a:lnTo>
                      <a:pt x="194" y="107"/>
                    </a:lnTo>
                    <a:lnTo>
                      <a:pt x="197" y="104"/>
                    </a:lnTo>
                    <a:lnTo>
                      <a:pt x="197" y="104"/>
                    </a:lnTo>
                    <a:lnTo>
                      <a:pt x="197" y="102"/>
                    </a:lnTo>
                    <a:lnTo>
                      <a:pt x="197" y="102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9" y="97"/>
                    </a:lnTo>
                    <a:lnTo>
                      <a:pt x="199" y="97"/>
                    </a:lnTo>
                    <a:lnTo>
                      <a:pt x="199" y="97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5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201" y="92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201" y="88"/>
                    </a:lnTo>
                    <a:lnTo>
                      <a:pt x="201" y="88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3"/>
                    </a:lnTo>
                    <a:lnTo>
                      <a:pt x="201" y="83"/>
                    </a:lnTo>
                    <a:lnTo>
                      <a:pt x="201" y="81"/>
                    </a:lnTo>
                    <a:lnTo>
                      <a:pt x="201" y="81"/>
                    </a:lnTo>
                    <a:lnTo>
                      <a:pt x="201" y="81"/>
                    </a:lnTo>
                    <a:lnTo>
                      <a:pt x="201" y="78"/>
                    </a:lnTo>
                    <a:lnTo>
                      <a:pt x="201" y="78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199" y="76"/>
                    </a:lnTo>
                    <a:lnTo>
                      <a:pt x="199" y="76"/>
                    </a:lnTo>
                    <a:lnTo>
                      <a:pt x="199" y="76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1"/>
                    </a:lnTo>
                    <a:lnTo>
                      <a:pt x="199" y="71"/>
                    </a:lnTo>
                    <a:lnTo>
                      <a:pt x="199" y="71"/>
                    </a:lnTo>
                    <a:lnTo>
                      <a:pt x="199" y="69"/>
                    </a:lnTo>
                    <a:lnTo>
                      <a:pt x="199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6"/>
                    </a:lnTo>
                    <a:lnTo>
                      <a:pt x="197" y="66"/>
                    </a:lnTo>
                    <a:lnTo>
                      <a:pt x="197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59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92" y="59"/>
                    </a:lnTo>
                    <a:lnTo>
                      <a:pt x="194" y="59"/>
                    </a:lnTo>
                    <a:lnTo>
                      <a:pt x="194" y="59"/>
                    </a:lnTo>
                    <a:lnTo>
                      <a:pt x="194" y="59"/>
                    </a:lnTo>
                    <a:lnTo>
                      <a:pt x="194" y="59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5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4" y="50"/>
                    </a:lnTo>
                    <a:lnTo>
                      <a:pt x="194" y="48"/>
                    </a:lnTo>
                    <a:lnTo>
                      <a:pt x="194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0"/>
                    </a:lnTo>
                    <a:lnTo>
                      <a:pt x="192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2" y="24"/>
                    </a:lnTo>
                    <a:lnTo>
                      <a:pt x="192" y="24"/>
                    </a:lnTo>
                    <a:lnTo>
                      <a:pt x="192" y="21"/>
                    </a:lnTo>
                    <a:lnTo>
                      <a:pt x="192" y="21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89" y="19"/>
                    </a:lnTo>
                    <a:lnTo>
                      <a:pt x="192" y="19"/>
                    </a:lnTo>
                    <a:lnTo>
                      <a:pt x="192" y="19"/>
                    </a:lnTo>
                    <a:lnTo>
                      <a:pt x="192" y="17"/>
                    </a:lnTo>
                    <a:lnTo>
                      <a:pt x="192" y="17"/>
                    </a:lnTo>
                    <a:lnTo>
                      <a:pt x="192" y="17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7" y="7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0" y="7"/>
                    </a:lnTo>
                    <a:lnTo>
                      <a:pt x="180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5"/>
                    </a:lnTo>
                    <a:lnTo>
                      <a:pt x="166" y="5"/>
                    </a:lnTo>
                    <a:lnTo>
                      <a:pt x="163" y="5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lnTo>
                      <a:pt x="161" y="3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8">
                <a:extLst>
                  <a:ext uri="{FF2B5EF4-FFF2-40B4-BE49-F238E27FC236}">
                    <a16:creationId xmlns:a16="http://schemas.microsoft.com/office/drawing/2014/main" id="{FF0C42F3-856D-46A3-BF9D-FA8CF71D00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2539" y="4238441"/>
                <a:ext cx="583144" cy="712471"/>
              </a:xfrm>
              <a:custGeom>
                <a:avLst/>
                <a:gdLst>
                  <a:gd name="T0" fmla="*/ 175 w 248"/>
                  <a:gd name="T1" fmla="*/ 50 h 303"/>
                  <a:gd name="T2" fmla="*/ 208 w 248"/>
                  <a:gd name="T3" fmla="*/ 61 h 303"/>
                  <a:gd name="T4" fmla="*/ 241 w 248"/>
                  <a:gd name="T5" fmla="*/ 64 h 303"/>
                  <a:gd name="T6" fmla="*/ 243 w 248"/>
                  <a:gd name="T7" fmla="*/ 83 h 303"/>
                  <a:gd name="T8" fmla="*/ 231 w 248"/>
                  <a:gd name="T9" fmla="*/ 102 h 303"/>
                  <a:gd name="T10" fmla="*/ 215 w 248"/>
                  <a:gd name="T11" fmla="*/ 132 h 303"/>
                  <a:gd name="T12" fmla="*/ 196 w 248"/>
                  <a:gd name="T13" fmla="*/ 128 h 303"/>
                  <a:gd name="T14" fmla="*/ 198 w 248"/>
                  <a:gd name="T15" fmla="*/ 213 h 303"/>
                  <a:gd name="T16" fmla="*/ 198 w 248"/>
                  <a:gd name="T17" fmla="*/ 263 h 303"/>
                  <a:gd name="T18" fmla="*/ 194 w 248"/>
                  <a:gd name="T19" fmla="*/ 303 h 303"/>
                  <a:gd name="T20" fmla="*/ 153 w 248"/>
                  <a:gd name="T21" fmla="*/ 279 h 303"/>
                  <a:gd name="T22" fmla="*/ 123 w 248"/>
                  <a:gd name="T23" fmla="*/ 282 h 303"/>
                  <a:gd name="T24" fmla="*/ 97 w 248"/>
                  <a:gd name="T25" fmla="*/ 272 h 303"/>
                  <a:gd name="T26" fmla="*/ 78 w 248"/>
                  <a:gd name="T27" fmla="*/ 253 h 303"/>
                  <a:gd name="T28" fmla="*/ 75 w 248"/>
                  <a:gd name="T29" fmla="*/ 239 h 303"/>
                  <a:gd name="T30" fmla="*/ 56 w 248"/>
                  <a:gd name="T31" fmla="*/ 225 h 303"/>
                  <a:gd name="T32" fmla="*/ 56 w 248"/>
                  <a:gd name="T33" fmla="*/ 201 h 303"/>
                  <a:gd name="T34" fmla="*/ 28 w 248"/>
                  <a:gd name="T35" fmla="*/ 170 h 303"/>
                  <a:gd name="T36" fmla="*/ 30 w 248"/>
                  <a:gd name="T37" fmla="*/ 163 h 303"/>
                  <a:gd name="T38" fmla="*/ 47 w 248"/>
                  <a:gd name="T39" fmla="*/ 132 h 303"/>
                  <a:gd name="T40" fmla="*/ 45 w 248"/>
                  <a:gd name="T41" fmla="*/ 111 h 303"/>
                  <a:gd name="T42" fmla="*/ 30 w 248"/>
                  <a:gd name="T43" fmla="*/ 109 h 303"/>
                  <a:gd name="T44" fmla="*/ 2 w 248"/>
                  <a:gd name="T45" fmla="*/ 104 h 303"/>
                  <a:gd name="T46" fmla="*/ 14 w 248"/>
                  <a:gd name="T47" fmla="*/ 69 h 303"/>
                  <a:gd name="T48" fmla="*/ 28 w 248"/>
                  <a:gd name="T49" fmla="*/ 85 h 303"/>
                  <a:gd name="T50" fmla="*/ 52 w 248"/>
                  <a:gd name="T51" fmla="*/ 66 h 303"/>
                  <a:gd name="T52" fmla="*/ 78 w 248"/>
                  <a:gd name="T53" fmla="*/ 52 h 303"/>
                  <a:gd name="T54" fmla="*/ 101 w 248"/>
                  <a:gd name="T55" fmla="*/ 31 h 303"/>
                  <a:gd name="T56" fmla="*/ 113 w 248"/>
                  <a:gd name="T57" fmla="*/ 7 h 303"/>
                  <a:gd name="T58" fmla="*/ 153 w 248"/>
                  <a:gd name="T59" fmla="*/ 21 h 303"/>
                  <a:gd name="T60" fmla="*/ 151 w 248"/>
                  <a:gd name="T61" fmla="*/ 16 h 303"/>
                  <a:gd name="T62" fmla="*/ 118 w 248"/>
                  <a:gd name="T63" fmla="*/ 0 h 303"/>
                  <a:gd name="T64" fmla="*/ 108 w 248"/>
                  <a:gd name="T65" fmla="*/ 21 h 303"/>
                  <a:gd name="T66" fmla="*/ 78 w 248"/>
                  <a:gd name="T67" fmla="*/ 40 h 303"/>
                  <a:gd name="T68" fmla="*/ 59 w 248"/>
                  <a:gd name="T69" fmla="*/ 59 h 303"/>
                  <a:gd name="T70" fmla="*/ 33 w 248"/>
                  <a:gd name="T71" fmla="*/ 80 h 303"/>
                  <a:gd name="T72" fmla="*/ 16 w 248"/>
                  <a:gd name="T73" fmla="*/ 73 h 303"/>
                  <a:gd name="T74" fmla="*/ 0 w 248"/>
                  <a:gd name="T75" fmla="*/ 87 h 303"/>
                  <a:gd name="T76" fmla="*/ 23 w 248"/>
                  <a:gd name="T77" fmla="*/ 104 h 303"/>
                  <a:gd name="T78" fmla="*/ 35 w 248"/>
                  <a:gd name="T79" fmla="*/ 111 h 303"/>
                  <a:gd name="T80" fmla="*/ 47 w 248"/>
                  <a:gd name="T81" fmla="*/ 132 h 303"/>
                  <a:gd name="T82" fmla="*/ 30 w 248"/>
                  <a:gd name="T83" fmla="*/ 161 h 303"/>
                  <a:gd name="T84" fmla="*/ 28 w 248"/>
                  <a:gd name="T85" fmla="*/ 173 h 303"/>
                  <a:gd name="T86" fmla="*/ 59 w 248"/>
                  <a:gd name="T87" fmla="*/ 203 h 303"/>
                  <a:gd name="T88" fmla="*/ 56 w 248"/>
                  <a:gd name="T89" fmla="*/ 225 h 303"/>
                  <a:gd name="T90" fmla="*/ 75 w 248"/>
                  <a:gd name="T91" fmla="*/ 239 h 303"/>
                  <a:gd name="T92" fmla="*/ 75 w 248"/>
                  <a:gd name="T93" fmla="*/ 253 h 303"/>
                  <a:gd name="T94" fmla="*/ 92 w 248"/>
                  <a:gd name="T95" fmla="*/ 272 h 303"/>
                  <a:gd name="T96" fmla="*/ 120 w 248"/>
                  <a:gd name="T97" fmla="*/ 279 h 303"/>
                  <a:gd name="T98" fmla="*/ 144 w 248"/>
                  <a:gd name="T99" fmla="*/ 279 h 303"/>
                  <a:gd name="T100" fmla="*/ 186 w 248"/>
                  <a:gd name="T101" fmla="*/ 301 h 303"/>
                  <a:gd name="T102" fmla="*/ 189 w 248"/>
                  <a:gd name="T103" fmla="*/ 267 h 303"/>
                  <a:gd name="T104" fmla="*/ 205 w 248"/>
                  <a:gd name="T105" fmla="*/ 227 h 303"/>
                  <a:gd name="T106" fmla="*/ 208 w 248"/>
                  <a:gd name="T107" fmla="*/ 163 h 303"/>
                  <a:gd name="T108" fmla="*/ 210 w 248"/>
                  <a:gd name="T109" fmla="*/ 132 h 303"/>
                  <a:gd name="T110" fmla="*/ 224 w 248"/>
                  <a:gd name="T111" fmla="*/ 123 h 303"/>
                  <a:gd name="T112" fmla="*/ 238 w 248"/>
                  <a:gd name="T113" fmla="*/ 92 h 303"/>
                  <a:gd name="T114" fmla="*/ 246 w 248"/>
                  <a:gd name="T115" fmla="*/ 69 h 303"/>
                  <a:gd name="T116" fmla="*/ 238 w 248"/>
                  <a:gd name="T117" fmla="*/ 59 h 303"/>
                  <a:gd name="T118" fmla="*/ 212 w 248"/>
                  <a:gd name="T119" fmla="*/ 59 h 303"/>
                  <a:gd name="T120" fmla="*/ 182 w 248"/>
                  <a:gd name="T121" fmla="*/ 57 h 303"/>
                  <a:gd name="T122" fmla="*/ 156 w 248"/>
                  <a:gd name="T123" fmla="*/ 3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303">
                    <a:moveTo>
                      <a:pt x="156" y="31"/>
                    </a:moveTo>
                    <a:lnTo>
                      <a:pt x="156" y="31"/>
                    </a:lnTo>
                    <a:lnTo>
                      <a:pt x="158" y="33"/>
                    </a:lnTo>
                    <a:lnTo>
                      <a:pt x="158" y="33"/>
                    </a:lnTo>
                    <a:lnTo>
                      <a:pt x="158" y="35"/>
                    </a:lnTo>
                    <a:lnTo>
                      <a:pt x="160" y="38"/>
                    </a:lnTo>
                    <a:lnTo>
                      <a:pt x="160" y="42"/>
                    </a:lnTo>
                    <a:lnTo>
                      <a:pt x="160" y="42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5" y="47"/>
                    </a:lnTo>
                    <a:lnTo>
                      <a:pt x="165" y="47"/>
                    </a:lnTo>
                    <a:lnTo>
                      <a:pt x="170" y="50"/>
                    </a:lnTo>
                    <a:lnTo>
                      <a:pt x="170" y="50"/>
                    </a:lnTo>
                    <a:lnTo>
                      <a:pt x="175" y="50"/>
                    </a:lnTo>
                    <a:lnTo>
                      <a:pt x="179" y="54"/>
                    </a:lnTo>
                    <a:lnTo>
                      <a:pt x="179" y="57"/>
                    </a:lnTo>
                    <a:lnTo>
                      <a:pt x="179" y="57"/>
                    </a:lnTo>
                    <a:lnTo>
                      <a:pt x="184" y="59"/>
                    </a:lnTo>
                    <a:lnTo>
                      <a:pt x="184" y="61"/>
                    </a:lnTo>
                    <a:lnTo>
                      <a:pt x="186" y="64"/>
                    </a:lnTo>
                    <a:lnTo>
                      <a:pt x="189" y="66"/>
                    </a:lnTo>
                    <a:lnTo>
                      <a:pt x="189" y="66"/>
                    </a:lnTo>
                    <a:lnTo>
                      <a:pt x="189" y="66"/>
                    </a:lnTo>
                    <a:lnTo>
                      <a:pt x="194" y="69"/>
                    </a:lnTo>
                    <a:lnTo>
                      <a:pt x="194" y="69"/>
                    </a:lnTo>
                    <a:lnTo>
                      <a:pt x="201" y="64"/>
                    </a:lnTo>
                    <a:lnTo>
                      <a:pt x="205" y="64"/>
                    </a:lnTo>
                    <a:lnTo>
                      <a:pt x="205" y="64"/>
                    </a:lnTo>
                    <a:lnTo>
                      <a:pt x="208" y="61"/>
                    </a:lnTo>
                    <a:lnTo>
                      <a:pt x="212" y="61"/>
                    </a:lnTo>
                    <a:lnTo>
                      <a:pt x="215" y="61"/>
                    </a:lnTo>
                    <a:lnTo>
                      <a:pt x="215" y="61"/>
                    </a:lnTo>
                    <a:lnTo>
                      <a:pt x="217" y="61"/>
                    </a:lnTo>
                    <a:lnTo>
                      <a:pt x="217" y="61"/>
                    </a:lnTo>
                    <a:lnTo>
                      <a:pt x="220" y="61"/>
                    </a:lnTo>
                    <a:lnTo>
                      <a:pt x="220" y="59"/>
                    </a:lnTo>
                    <a:lnTo>
                      <a:pt x="220" y="59"/>
                    </a:lnTo>
                    <a:lnTo>
                      <a:pt x="222" y="59"/>
                    </a:lnTo>
                    <a:lnTo>
                      <a:pt x="222" y="59"/>
                    </a:lnTo>
                    <a:lnTo>
                      <a:pt x="224" y="59"/>
                    </a:lnTo>
                    <a:lnTo>
                      <a:pt x="229" y="59"/>
                    </a:lnTo>
                    <a:lnTo>
                      <a:pt x="229" y="59"/>
                    </a:lnTo>
                    <a:lnTo>
                      <a:pt x="236" y="61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76"/>
                    </a:lnTo>
                    <a:lnTo>
                      <a:pt x="243" y="76"/>
                    </a:lnTo>
                    <a:lnTo>
                      <a:pt x="243" y="78"/>
                    </a:lnTo>
                    <a:lnTo>
                      <a:pt x="243" y="83"/>
                    </a:lnTo>
                    <a:lnTo>
                      <a:pt x="243" y="83"/>
                    </a:lnTo>
                    <a:lnTo>
                      <a:pt x="243" y="83"/>
                    </a:lnTo>
                    <a:lnTo>
                      <a:pt x="243" y="85"/>
                    </a:lnTo>
                    <a:lnTo>
                      <a:pt x="243" y="85"/>
                    </a:lnTo>
                    <a:lnTo>
                      <a:pt x="246" y="85"/>
                    </a:lnTo>
                    <a:lnTo>
                      <a:pt x="246" y="85"/>
                    </a:lnTo>
                    <a:lnTo>
                      <a:pt x="246" y="87"/>
                    </a:lnTo>
                    <a:lnTo>
                      <a:pt x="243" y="87"/>
                    </a:lnTo>
                    <a:lnTo>
                      <a:pt x="241" y="90"/>
                    </a:lnTo>
                    <a:lnTo>
                      <a:pt x="241" y="90"/>
                    </a:lnTo>
                    <a:lnTo>
                      <a:pt x="238" y="92"/>
                    </a:lnTo>
                    <a:lnTo>
                      <a:pt x="234" y="95"/>
                    </a:lnTo>
                    <a:lnTo>
                      <a:pt x="234" y="95"/>
                    </a:lnTo>
                    <a:lnTo>
                      <a:pt x="231" y="99"/>
                    </a:lnTo>
                    <a:lnTo>
                      <a:pt x="231" y="102"/>
                    </a:lnTo>
                    <a:lnTo>
                      <a:pt x="231" y="102"/>
                    </a:lnTo>
                    <a:lnTo>
                      <a:pt x="229" y="109"/>
                    </a:lnTo>
                    <a:lnTo>
                      <a:pt x="227" y="113"/>
                    </a:lnTo>
                    <a:lnTo>
                      <a:pt x="224" y="116"/>
                    </a:lnTo>
                    <a:lnTo>
                      <a:pt x="224" y="118"/>
                    </a:lnTo>
                    <a:lnTo>
                      <a:pt x="222" y="121"/>
                    </a:lnTo>
                    <a:lnTo>
                      <a:pt x="222" y="121"/>
                    </a:lnTo>
                    <a:lnTo>
                      <a:pt x="222" y="123"/>
                    </a:lnTo>
                    <a:lnTo>
                      <a:pt x="220" y="132"/>
                    </a:lnTo>
                    <a:lnTo>
                      <a:pt x="220" y="135"/>
                    </a:lnTo>
                    <a:lnTo>
                      <a:pt x="217" y="135"/>
                    </a:lnTo>
                    <a:lnTo>
                      <a:pt x="217" y="135"/>
                    </a:lnTo>
                    <a:lnTo>
                      <a:pt x="217" y="135"/>
                    </a:lnTo>
                    <a:lnTo>
                      <a:pt x="217" y="132"/>
                    </a:lnTo>
                    <a:lnTo>
                      <a:pt x="215" y="132"/>
                    </a:lnTo>
                    <a:lnTo>
                      <a:pt x="215" y="132"/>
                    </a:lnTo>
                    <a:lnTo>
                      <a:pt x="212" y="130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08" y="123"/>
                    </a:lnTo>
                    <a:lnTo>
                      <a:pt x="208" y="123"/>
                    </a:lnTo>
                    <a:lnTo>
                      <a:pt x="205" y="123"/>
                    </a:lnTo>
                    <a:lnTo>
                      <a:pt x="205" y="123"/>
                    </a:lnTo>
                    <a:lnTo>
                      <a:pt x="203" y="123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4" y="123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3" y="142"/>
                    </a:lnTo>
                    <a:lnTo>
                      <a:pt x="208" y="163"/>
                    </a:lnTo>
                    <a:lnTo>
                      <a:pt x="208" y="170"/>
                    </a:lnTo>
                    <a:lnTo>
                      <a:pt x="208" y="177"/>
                    </a:lnTo>
                    <a:lnTo>
                      <a:pt x="208" y="185"/>
                    </a:lnTo>
                    <a:lnTo>
                      <a:pt x="205" y="194"/>
                    </a:lnTo>
                    <a:lnTo>
                      <a:pt x="201" y="199"/>
                    </a:lnTo>
                    <a:lnTo>
                      <a:pt x="201" y="199"/>
                    </a:lnTo>
                    <a:lnTo>
                      <a:pt x="198" y="208"/>
                    </a:lnTo>
                    <a:lnTo>
                      <a:pt x="198" y="208"/>
                    </a:lnTo>
                    <a:lnTo>
                      <a:pt x="198" y="213"/>
                    </a:lnTo>
                    <a:lnTo>
                      <a:pt x="198" y="213"/>
                    </a:lnTo>
                    <a:lnTo>
                      <a:pt x="201" y="220"/>
                    </a:lnTo>
                    <a:lnTo>
                      <a:pt x="201" y="220"/>
                    </a:lnTo>
                    <a:lnTo>
                      <a:pt x="201" y="222"/>
                    </a:lnTo>
                    <a:lnTo>
                      <a:pt x="203" y="225"/>
                    </a:lnTo>
                    <a:lnTo>
                      <a:pt x="203" y="227"/>
                    </a:lnTo>
                    <a:lnTo>
                      <a:pt x="203" y="227"/>
                    </a:lnTo>
                    <a:lnTo>
                      <a:pt x="203" y="229"/>
                    </a:lnTo>
                    <a:lnTo>
                      <a:pt x="203" y="234"/>
                    </a:lnTo>
                    <a:lnTo>
                      <a:pt x="203" y="239"/>
                    </a:lnTo>
                    <a:lnTo>
                      <a:pt x="203" y="239"/>
                    </a:lnTo>
                    <a:lnTo>
                      <a:pt x="203" y="239"/>
                    </a:lnTo>
                    <a:lnTo>
                      <a:pt x="205" y="241"/>
                    </a:lnTo>
                    <a:lnTo>
                      <a:pt x="203" y="256"/>
                    </a:lnTo>
                    <a:lnTo>
                      <a:pt x="198" y="263"/>
                    </a:lnTo>
                    <a:lnTo>
                      <a:pt x="196" y="265"/>
                    </a:lnTo>
                    <a:lnTo>
                      <a:pt x="191" y="265"/>
                    </a:lnTo>
                    <a:lnTo>
                      <a:pt x="191" y="265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6" y="267"/>
                    </a:lnTo>
                    <a:lnTo>
                      <a:pt x="186" y="267"/>
                    </a:lnTo>
                    <a:lnTo>
                      <a:pt x="189" y="272"/>
                    </a:lnTo>
                    <a:lnTo>
                      <a:pt x="189" y="282"/>
                    </a:lnTo>
                    <a:lnTo>
                      <a:pt x="189" y="282"/>
                    </a:lnTo>
                    <a:lnTo>
                      <a:pt x="196" y="286"/>
                    </a:lnTo>
                    <a:lnTo>
                      <a:pt x="198" y="291"/>
                    </a:lnTo>
                    <a:lnTo>
                      <a:pt x="198" y="298"/>
                    </a:lnTo>
                    <a:lnTo>
                      <a:pt x="196" y="301"/>
                    </a:lnTo>
                    <a:lnTo>
                      <a:pt x="194" y="303"/>
                    </a:lnTo>
                    <a:lnTo>
                      <a:pt x="191" y="301"/>
                    </a:lnTo>
                    <a:lnTo>
                      <a:pt x="191" y="301"/>
                    </a:lnTo>
                    <a:lnTo>
                      <a:pt x="186" y="301"/>
                    </a:lnTo>
                    <a:lnTo>
                      <a:pt x="179" y="298"/>
                    </a:lnTo>
                    <a:lnTo>
                      <a:pt x="168" y="293"/>
                    </a:lnTo>
                    <a:lnTo>
                      <a:pt x="163" y="291"/>
                    </a:lnTo>
                    <a:lnTo>
                      <a:pt x="160" y="286"/>
                    </a:lnTo>
                    <a:lnTo>
                      <a:pt x="160" y="286"/>
                    </a:lnTo>
                    <a:lnTo>
                      <a:pt x="158" y="284"/>
                    </a:lnTo>
                    <a:lnTo>
                      <a:pt x="158" y="284"/>
                    </a:lnTo>
                    <a:lnTo>
                      <a:pt x="156" y="284"/>
                    </a:lnTo>
                    <a:lnTo>
                      <a:pt x="156" y="282"/>
                    </a:lnTo>
                    <a:lnTo>
                      <a:pt x="156" y="282"/>
                    </a:lnTo>
                    <a:lnTo>
                      <a:pt x="153" y="279"/>
                    </a:lnTo>
                    <a:lnTo>
                      <a:pt x="153" y="279"/>
                    </a:lnTo>
                    <a:lnTo>
                      <a:pt x="151" y="279"/>
                    </a:lnTo>
                    <a:lnTo>
                      <a:pt x="149" y="277"/>
                    </a:lnTo>
                    <a:lnTo>
                      <a:pt x="149" y="277"/>
                    </a:lnTo>
                    <a:lnTo>
                      <a:pt x="144" y="279"/>
                    </a:lnTo>
                    <a:lnTo>
                      <a:pt x="144" y="279"/>
                    </a:lnTo>
                    <a:lnTo>
                      <a:pt x="139" y="279"/>
                    </a:lnTo>
                    <a:lnTo>
                      <a:pt x="134" y="279"/>
                    </a:lnTo>
                    <a:lnTo>
                      <a:pt x="134" y="279"/>
                    </a:lnTo>
                    <a:lnTo>
                      <a:pt x="132" y="279"/>
                    </a:lnTo>
                    <a:lnTo>
                      <a:pt x="132" y="279"/>
                    </a:lnTo>
                    <a:lnTo>
                      <a:pt x="130" y="282"/>
                    </a:lnTo>
                    <a:lnTo>
                      <a:pt x="130" y="282"/>
                    </a:lnTo>
                    <a:lnTo>
                      <a:pt x="127" y="282"/>
                    </a:lnTo>
                    <a:lnTo>
                      <a:pt x="127" y="282"/>
                    </a:lnTo>
                    <a:lnTo>
                      <a:pt x="123" y="282"/>
                    </a:lnTo>
                    <a:lnTo>
                      <a:pt x="120" y="279"/>
                    </a:lnTo>
                    <a:lnTo>
                      <a:pt x="120" y="279"/>
                    </a:lnTo>
                    <a:lnTo>
                      <a:pt x="120" y="277"/>
                    </a:lnTo>
                    <a:lnTo>
                      <a:pt x="120" y="274"/>
                    </a:lnTo>
                    <a:lnTo>
                      <a:pt x="120" y="274"/>
                    </a:lnTo>
                    <a:lnTo>
                      <a:pt x="118" y="274"/>
                    </a:lnTo>
                    <a:lnTo>
                      <a:pt x="118" y="274"/>
                    </a:lnTo>
                    <a:lnTo>
                      <a:pt x="118" y="274"/>
                    </a:lnTo>
                    <a:lnTo>
                      <a:pt x="115" y="274"/>
                    </a:lnTo>
                    <a:lnTo>
                      <a:pt x="113" y="272"/>
                    </a:lnTo>
                    <a:lnTo>
                      <a:pt x="113" y="272"/>
                    </a:lnTo>
                    <a:lnTo>
                      <a:pt x="111" y="272"/>
                    </a:lnTo>
                    <a:lnTo>
                      <a:pt x="104" y="272"/>
                    </a:lnTo>
                    <a:lnTo>
                      <a:pt x="101" y="272"/>
                    </a:lnTo>
                    <a:lnTo>
                      <a:pt x="97" y="272"/>
                    </a:lnTo>
                    <a:lnTo>
                      <a:pt x="97" y="272"/>
                    </a:lnTo>
                    <a:lnTo>
                      <a:pt x="94" y="272"/>
                    </a:lnTo>
                    <a:lnTo>
                      <a:pt x="92" y="270"/>
                    </a:lnTo>
                    <a:lnTo>
                      <a:pt x="87" y="270"/>
                    </a:lnTo>
                    <a:lnTo>
                      <a:pt x="87" y="267"/>
                    </a:lnTo>
                    <a:lnTo>
                      <a:pt x="85" y="265"/>
                    </a:lnTo>
                    <a:lnTo>
                      <a:pt x="85" y="260"/>
                    </a:lnTo>
                    <a:lnTo>
                      <a:pt x="85" y="256"/>
                    </a:lnTo>
                    <a:lnTo>
                      <a:pt x="82" y="256"/>
                    </a:lnTo>
                    <a:lnTo>
                      <a:pt x="82" y="256"/>
                    </a:lnTo>
                    <a:lnTo>
                      <a:pt x="82" y="256"/>
                    </a:lnTo>
                    <a:lnTo>
                      <a:pt x="82" y="256"/>
                    </a:lnTo>
                    <a:lnTo>
                      <a:pt x="80" y="253"/>
                    </a:lnTo>
                    <a:lnTo>
                      <a:pt x="80" y="253"/>
                    </a:lnTo>
                    <a:lnTo>
                      <a:pt x="78" y="253"/>
                    </a:lnTo>
                    <a:lnTo>
                      <a:pt x="75" y="253"/>
                    </a:lnTo>
                    <a:lnTo>
                      <a:pt x="75" y="253"/>
                    </a:lnTo>
                    <a:lnTo>
                      <a:pt x="75" y="251"/>
                    </a:lnTo>
                    <a:lnTo>
                      <a:pt x="73" y="251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5" y="248"/>
                    </a:lnTo>
                    <a:lnTo>
                      <a:pt x="75" y="246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39"/>
                    </a:lnTo>
                    <a:lnTo>
                      <a:pt x="75" y="239"/>
                    </a:lnTo>
                    <a:lnTo>
                      <a:pt x="75" y="234"/>
                    </a:lnTo>
                    <a:lnTo>
                      <a:pt x="75" y="234"/>
                    </a:lnTo>
                    <a:lnTo>
                      <a:pt x="73" y="232"/>
                    </a:lnTo>
                    <a:lnTo>
                      <a:pt x="73" y="232"/>
                    </a:lnTo>
                    <a:lnTo>
                      <a:pt x="71" y="229"/>
                    </a:lnTo>
                    <a:lnTo>
                      <a:pt x="71" y="227"/>
                    </a:lnTo>
                    <a:lnTo>
                      <a:pt x="71" y="227"/>
                    </a:lnTo>
                    <a:lnTo>
                      <a:pt x="68" y="225"/>
                    </a:lnTo>
                    <a:lnTo>
                      <a:pt x="68" y="222"/>
                    </a:lnTo>
                    <a:lnTo>
                      <a:pt x="66" y="222"/>
                    </a:lnTo>
                    <a:lnTo>
                      <a:pt x="66" y="222"/>
                    </a:lnTo>
                    <a:lnTo>
                      <a:pt x="61" y="222"/>
                    </a:lnTo>
                    <a:lnTo>
                      <a:pt x="61" y="222"/>
                    </a:lnTo>
                    <a:lnTo>
                      <a:pt x="59" y="225"/>
                    </a:lnTo>
                    <a:lnTo>
                      <a:pt x="56" y="225"/>
                    </a:lnTo>
                    <a:lnTo>
                      <a:pt x="56" y="222"/>
                    </a:lnTo>
                    <a:lnTo>
                      <a:pt x="56" y="222"/>
                    </a:lnTo>
                    <a:lnTo>
                      <a:pt x="56" y="222"/>
                    </a:lnTo>
                    <a:lnTo>
                      <a:pt x="56" y="222"/>
                    </a:lnTo>
                    <a:lnTo>
                      <a:pt x="56" y="220"/>
                    </a:lnTo>
                    <a:lnTo>
                      <a:pt x="56" y="218"/>
                    </a:lnTo>
                    <a:lnTo>
                      <a:pt x="56" y="218"/>
                    </a:lnTo>
                    <a:lnTo>
                      <a:pt x="56" y="213"/>
                    </a:lnTo>
                    <a:lnTo>
                      <a:pt x="54" y="211"/>
                    </a:lnTo>
                    <a:lnTo>
                      <a:pt x="56" y="208"/>
                    </a:lnTo>
                    <a:lnTo>
                      <a:pt x="59" y="206"/>
                    </a:lnTo>
                    <a:lnTo>
                      <a:pt x="59" y="206"/>
                    </a:lnTo>
                    <a:lnTo>
                      <a:pt x="59" y="203"/>
                    </a:lnTo>
                    <a:lnTo>
                      <a:pt x="59" y="203"/>
                    </a:lnTo>
                    <a:lnTo>
                      <a:pt x="56" y="201"/>
                    </a:lnTo>
                    <a:lnTo>
                      <a:pt x="56" y="199"/>
                    </a:lnTo>
                    <a:lnTo>
                      <a:pt x="56" y="196"/>
                    </a:lnTo>
                    <a:lnTo>
                      <a:pt x="56" y="196"/>
                    </a:lnTo>
                    <a:lnTo>
                      <a:pt x="54" y="192"/>
                    </a:lnTo>
                    <a:lnTo>
                      <a:pt x="54" y="189"/>
                    </a:lnTo>
                    <a:lnTo>
                      <a:pt x="54" y="189"/>
                    </a:lnTo>
                    <a:lnTo>
                      <a:pt x="52" y="185"/>
                    </a:lnTo>
                    <a:lnTo>
                      <a:pt x="47" y="182"/>
                    </a:lnTo>
                    <a:lnTo>
                      <a:pt x="47" y="180"/>
                    </a:lnTo>
                    <a:lnTo>
                      <a:pt x="42" y="175"/>
                    </a:lnTo>
                    <a:lnTo>
                      <a:pt x="42" y="175"/>
                    </a:lnTo>
                    <a:lnTo>
                      <a:pt x="40" y="175"/>
                    </a:lnTo>
                    <a:lnTo>
                      <a:pt x="35" y="173"/>
                    </a:lnTo>
                    <a:lnTo>
                      <a:pt x="35" y="173"/>
                    </a:lnTo>
                    <a:lnTo>
                      <a:pt x="28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28" y="163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0" y="156"/>
                    </a:lnTo>
                    <a:lnTo>
                      <a:pt x="30" y="154"/>
                    </a:lnTo>
                    <a:lnTo>
                      <a:pt x="33" y="149"/>
                    </a:lnTo>
                    <a:lnTo>
                      <a:pt x="33" y="147"/>
                    </a:lnTo>
                    <a:lnTo>
                      <a:pt x="35" y="144"/>
                    </a:lnTo>
                    <a:lnTo>
                      <a:pt x="37" y="142"/>
                    </a:lnTo>
                    <a:lnTo>
                      <a:pt x="37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2" y="140"/>
                    </a:lnTo>
                    <a:lnTo>
                      <a:pt x="42" y="137"/>
                    </a:lnTo>
                    <a:lnTo>
                      <a:pt x="47" y="132"/>
                    </a:lnTo>
                    <a:lnTo>
                      <a:pt x="47" y="132"/>
                    </a:lnTo>
                    <a:lnTo>
                      <a:pt x="47" y="130"/>
                    </a:lnTo>
                    <a:lnTo>
                      <a:pt x="49" y="128"/>
                    </a:lnTo>
                    <a:lnTo>
                      <a:pt x="52" y="125"/>
                    </a:lnTo>
                    <a:lnTo>
                      <a:pt x="52" y="125"/>
                    </a:lnTo>
                    <a:lnTo>
                      <a:pt x="52" y="123"/>
                    </a:lnTo>
                    <a:lnTo>
                      <a:pt x="52" y="123"/>
                    </a:lnTo>
                    <a:lnTo>
                      <a:pt x="52" y="121"/>
                    </a:lnTo>
                    <a:lnTo>
                      <a:pt x="52" y="118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6"/>
                    </a:lnTo>
                    <a:lnTo>
                      <a:pt x="49" y="113"/>
                    </a:lnTo>
                    <a:lnTo>
                      <a:pt x="45" y="111"/>
                    </a:lnTo>
                    <a:lnTo>
                      <a:pt x="45" y="111"/>
                    </a:lnTo>
                    <a:lnTo>
                      <a:pt x="42" y="111"/>
                    </a:lnTo>
                    <a:lnTo>
                      <a:pt x="37" y="109"/>
                    </a:lnTo>
                    <a:lnTo>
                      <a:pt x="37" y="109"/>
                    </a:lnTo>
                    <a:lnTo>
                      <a:pt x="35" y="109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3" y="109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30" y="109"/>
                    </a:lnTo>
                    <a:lnTo>
                      <a:pt x="26" y="106"/>
                    </a:lnTo>
                    <a:lnTo>
                      <a:pt x="23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1" y="102"/>
                    </a:lnTo>
                    <a:lnTo>
                      <a:pt x="7" y="102"/>
                    </a:lnTo>
                    <a:lnTo>
                      <a:pt x="7" y="102"/>
                    </a:lnTo>
                    <a:lnTo>
                      <a:pt x="4" y="10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2" y="90"/>
                    </a:lnTo>
                    <a:lnTo>
                      <a:pt x="4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3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6" y="73"/>
                    </a:lnTo>
                    <a:lnTo>
                      <a:pt x="16" y="76"/>
                    </a:lnTo>
                    <a:lnTo>
                      <a:pt x="16" y="78"/>
                    </a:lnTo>
                    <a:lnTo>
                      <a:pt x="14" y="78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6" y="85"/>
                    </a:lnTo>
                    <a:lnTo>
                      <a:pt x="19" y="85"/>
                    </a:lnTo>
                    <a:lnTo>
                      <a:pt x="19" y="85"/>
                    </a:lnTo>
                    <a:lnTo>
                      <a:pt x="23" y="83"/>
                    </a:lnTo>
                    <a:lnTo>
                      <a:pt x="26" y="85"/>
                    </a:lnTo>
                    <a:lnTo>
                      <a:pt x="28" y="85"/>
                    </a:lnTo>
                    <a:lnTo>
                      <a:pt x="30" y="85"/>
                    </a:lnTo>
                    <a:lnTo>
                      <a:pt x="33" y="85"/>
                    </a:lnTo>
                    <a:lnTo>
                      <a:pt x="33" y="85"/>
                    </a:lnTo>
                    <a:lnTo>
                      <a:pt x="35" y="83"/>
                    </a:lnTo>
                    <a:lnTo>
                      <a:pt x="37" y="80"/>
                    </a:lnTo>
                    <a:lnTo>
                      <a:pt x="40" y="80"/>
                    </a:lnTo>
                    <a:lnTo>
                      <a:pt x="40" y="80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45" y="73"/>
                    </a:lnTo>
                    <a:lnTo>
                      <a:pt x="47" y="71"/>
                    </a:lnTo>
                    <a:lnTo>
                      <a:pt x="47" y="71"/>
                    </a:lnTo>
                    <a:lnTo>
                      <a:pt x="49" y="69"/>
                    </a:lnTo>
                    <a:lnTo>
                      <a:pt x="52" y="66"/>
                    </a:lnTo>
                    <a:lnTo>
                      <a:pt x="52" y="66"/>
                    </a:lnTo>
                    <a:lnTo>
                      <a:pt x="56" y="64"/>
                    </a:lnTo>
                    <a:lnTo>
                      <a:pt x="56" y="64"/>
                    </a:lnTo>
                    <a:lnTo>
                      <a:pt x="56" y="61"/>
                    </a:lnTo>
                    <a:lnTo>
                      <a:pt x="56" y="61"/>
                    </a:lnTo>
                    <a:lnTo>
                      <a:pt x="59" y="59"/>
                    </a:lnTo>
                    <a:lnTo>
                      <a:pt x="61" y="59"/>
                    </a:lnTo>
                    <a:lnTo>
                      <a:pt x="63" y="59"/>
                    </a:lnTo>
                    <a:lnTo>
                      <a:pt x="63" y="57"/>
                    </a:lnTo>
                    <a:lnTo>
                      <a:pt x="66" y="54"/>
                    </a:lnTo>
                    <a:lnTo>
                      <a:pt x="71" y="54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7"/>
                    </a:lnTo>
                    <a:lnTo>
                      <a:pt x="80" y="47"/>
                    </a:lnTo>
                    <a:lnTo>
                      <a:pt x="80" y="45"/>
                    </a:lnTo>
                    <a:lnTo>
                      <a:pt x="80" y="40"/>
                    </a:lnTo>
                    <a:lnTo>
                      <a:pt x="80" y="38"/>
                    </a:lnTo>
                    <a:lnTo>
                      <a:pt x="85" y="35"/>
                    </a:lnTo>
                    <a:lnTo>
                      <a:pt x="92" y="33"/>
                    </a:lnTo>
                    <a:lnTo>
                      <a:pt x="94" y="33"/>
                    </a:lnTo>
                    <a:lnTo>
                      <a:pt x="97" y="28"/>
                    </a:lnTo>
                    <a:lnTo>
                      <a:pt x="97" y="31"/>
                    </a:lnTo>
                    <a:lnTo>
                      <a:pt x="97" y="31"/>
                    </a:lnTo>
                    <a:lnTo>
                      <a:pt x="99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1" y="31"/>
                    </a:lnTo>
                    <a:lnTo>
                      <a:pt x="101" y="28"/>
                    </a:lnTo>
                    <a:lnTo>
                      <a:pt x="101" y="26"/>
                    </a:lnTo>
                    <a:lnTo>
                      <a:pt x="101" y="24"/>
                    </a:lnTo>
                    <a:lnTo>
                      <a:pt x="108" y="21"/>
                    </a:lnTo>
                    <a:lnTo>
                      <a:pt x="111" y="21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1" y="16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3" y="12"/>
                    </a:lnTo>
                    <a:lnTo>
                      <a:pt x="113" y="12"/>
                    </a:lnTo>
                    <a:lnTo>
                      <a:pt x="113" y="7"/>
                    </a:lnTo>
                    <a:lnTo>
                      <a:pt x="115" y="2"/>
                    </a:lnTo>
                    <a:lnTo>
                      <a:pt x="118" y="2"/>
                    </a:lnTo>
                    <a:lnTo>
                      <a:pt x="125" y="2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30" y="0"/>
                    </a:lnTo>
                    <a:lnTo>
                      <a:pt x="134" y="2"/>
                    </a:lnTo>
                    <a:lnTo>
                      <a:pt x="137" y="2"/>
                    </a:lnTo>
                    <a:lnTo>
                      <a:pt x="142" y="7"/>
                    </a:lnTo>
                    <a:lnTo>
                      <a:pt x="146" y="12"/>
                    </a:lnTo>
                    <a:lnTo>
                      <a:pt x="146" y="12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51" y="16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6"/>
                    </a:lnTo>
                    <a:lnTo>
                      <a:pt x="156" y="28"/>
                    </a:lnTo>
                    <a:lnTo>
                      <a:pt x="156" y="28"/>
                    </a:lnTo>
                    <a:lnTo>
                      <a:pt x="156" y="31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56" y="28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51" y="16"/>
                    </a:lnTo>
                    <a:lnTo>
                      <a:pt x="151" y="14"/>
                    </a:lnTo>
                    <a:lnTo>
                      <a:pt x="151" y="14"/>
                    </a:lnTo>
                    <a:lnTo>
                      <a:pt x="146" y="12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37" y="2"/>
                    </a:lnTo>
                    <a:lnTo>
                      <a:pt x="137" y="2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0" y="0"/>
                    </a:lnTo>
                    <a:lnTo>
                      <a:pt x="130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1" y="12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6"/>
                    </a:lnTo>
                    <a:lnTo>
                      <a:pt x="111" y="19"/>
                    </a:lnTo>
                    <a:lnTo>
                      <a:pt x="111" y="19"/>
                    </a:lnTo>
                    <a:lnTo>
                      <a:pt x="108" y="21"/>
                    </a:lnTo>
                    <a:lnTo>
                      <a:pt x="108" y="21"/>
                    </a:lnTo>
                    <a:lnTo>
                      <a:pt x="101" y="24"/>
                    </a:lnTo>
                    <a:lnTo>
                      <a:pt x="101" y="24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28"/>
                    </a:lnTo>
                    <a:lnTo>
                      <a:pt x="92" y="31"/>
                    </a:lnTo>
                    <a:lnTo>
                      <a:pt x="85" y="33"/>
                    </a:lnTo>
                    <a:lnTo>
                      <a:pt x="85" y="33"/>
                    </a:lnTo>
                    <a:lnTo>
                      <a:pt x="80" y="38"/>
                    </a:lnTo>
                    <a:lnTo>
                      <a:pt x="80" y="38"/>
                    </a:lnTo>
                    <a:lnTo>
                      <a:pt x="78" y="40"/>
                    </a:lnTo>
                    <a:lnTo>
                      <a:pt x="78" y="40"/>
                    </a:lnTo>
                    <a:lnTo>
                      <a:pt x="80" y="45"/>
                    </a:lnTo>
                    <a:lnTo>
                      <a:pt x="80" y="47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3" y="54"/>
                    </a:lnTo>
                    <a:lnTo>
                      <a:pt x="73" y="54"/>
                    </a:lnTo>
                    <a:lnTo>
                      <a:pt x="71" y="54"/>
                    </a:lnTo>
                    <a:lnTo>
                      <a:pt x="66" y="54"/>
                    </a:lnTo>
                    <a:lnTo>
                      <a:pt x="66" y="54"/>
                    </a:lnTo>
                    <a:lnTo>
                      <a:pt x="63" y="54"/>
                    </a:lnTo>
                    <a:lnTo>
                      <a:pt x="63" y="57"/>
                    </a:lnTo>
                    <a:lnTo>
                      <a:pt x="61" y="59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56" y="61"/>
                    </a:lnTo>
                    <a:lnTo>
                      <a:pt x="54" y="64"/>
                    </a:lnTo>
                    <a:lnTo>
                      <a:pt x="52" y="66"/>
                    </a:lnTo>
                    <a:lnTo>
                      <a:pt x="49" y="69"/>
                    </a:lnTo>
                    <a:lnTo>
                      <a:pt x="47" y="69"/>
                    </a:lnTo>
                    <a:lnTo>
                      <a:pt x="47" y="71"/>
                    </a:lnTo>
                    <a:lnTo>
                      <a:pt x="42" y="73"/>
                    </a:lnTo>
                    <a:lnTo>
                      <a:pt x="42" y="73"/>
                    </a:lnTo>
                    <a:lnTo>
                      <a:pt x="42" y="76"/>
                    </a:lnTo>
                    <a:lnTo>
                      <a:pt x="42" y="76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7" y="80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3" y="83"/>
                    </a:lnTo>
                    <a:lnTo>
                      <a:pt x="28" y="85"/>
                    </a:lnTo>
                    <a:lnTo>
                      <a:pt x="26" y="83"/>
                    </a:lnTo>
                    <a:lnTo>
                      <a:pt x="23" y="83"/>
                    </a:lnTo>
                    <a:lnTo>
                      <a:pt x="23" y="83"/>
                    </a:lnTo>
                    <a:lnTo>
                      <a:pt x="19" y="83"/>
                    </a:lnTo>
                    <a:lnTo>
                      <a:pt x="16" y="83"/>
                    </a:lnTo>
                    <a:lnTo>
                      <a:pt x="16" y="83"/>
                    </a:lnTo>
                    <a:lnTo>
                      <a:pt x="16" y="80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6" y="78"/>
                    </a:lnTo>
                    <a:lnTo>
                      <a:pt x="16" y="76"/>
                    </a:lnTo>
                    <a:lnTo>
                      <a:pt x="16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4" y="66"/>
                    </a:lnTo>
                    <a:lnTo>
                      <a:pt x="11" y="66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71"/>
                    </a:lnTo>
                    <a:lnTo>
                      <a:pt x="7" y="73"/>
                    </a:lnTo>
                    <a:lnTo>
                      <a:pt x="7" y="73"/>
                    </a:lnTo>
                    <a:lnTo>
                      <a:pt x="7" y="78"/>
                    </a:lnTo>
                    <a:lnTo>
                      <a:pt x="4" y="83"/>
                    </a:lnTo>
                    <a:lnTo>
                      <a:pt x="2" y="87"/>
                    </a:lnTo>
                    <a:lnTo>
                      <a:pt x="2" y="87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2" y="106"/>
                    </a:lnTo>
                    <a:lnTo>
                      <a:pt x="4" y="104"/>
                    </a:lnTo>
                    <a:lnTo>
                      <a:pt x="7" y="104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4" y="102"/>
                    </a:lnTo>
                    <a:lnTo>
                      <a:pt x="16" y="102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23" y="104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30" y="109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0" y="111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3" y="106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35" y="109"/>
                    </a:lnTo>
                    <a:lnTo>
                      <a:pt x="35" y="111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5" y="111"/>
                    </a:lnTo>
                    <a:lnTo>
                      <a:pt x="49" y="116"/>
                    </a:lnTo>
                    <a:lnTo>
                      <a:pt x="49" y="116"/>
                    </a:lnTo>
                    <a:lnTo>
                      <a:pt x="52" y="116"/>
                    </a:lnTo>
                    <a:lnTo>
                      <a:pt x="52" y="118"/>
                    </a:lnTo>
                    <a:lnTo>
                      <a:pt x="52" y="121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49" y="123"/>
                    </a:lnTo>
                    <a:lnTo>
                      <a:pt x="47" y="128"/>
                    </a:lnTo>
                    <a:lnTo>
                      <a:pt x="47" y="128"/>
                    </a:lnTo>
                    <a:lnTo>
                      <a:pt x="47" y="130"/>
                    </a:lnTo>
                    <a:lnTo>
                      <a:pt x="47" y="132"/>
                    </a:lnTo>
                    <a:lnTo>
                      <a:pt x="42" y="137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40" y="140"/>
                    </a:lnTo>
                    <a:lnTo>
                      <a:pt x="37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3" y="144"/>
                    </a:lnTo>
                    <a:lnTo>
                      <a:pt x="33" y="147"/>
                    </a:lnTo>
                    <a:lnTo>
                      <a:pt x="30" y="149"/>
                    </a:lnTo>
                    <a:lnTo>
                      <a:pt x="30" y="154"/>
                    </a:lnTo>
                    <a:lnTo>
                      <a:pt x="30" y="154"/>
                    </a:lnTo>
                    <a:lnTo>
                      <a:pt x="30" y="156"/>
                    </a:lnTo>
                    <a:lnTo>
                      <a:pt x="30" y="156"/>
                    </a:lnTo>
                    <a:lnTo>
                      <a:pt x="30" y="161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6" y="163"/>
                    </a:lnTo>
                    <a:lnTo>
                      <a:pt x="26" y="166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6" y="168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6" y="170"/>
                    </a:lnTo>
                    <a:lnTo>
                      <a:pt x="28" y="173"/>
                    </a:lnTo>
                    <a:lnTo>
                      <a:pt x="28" y="173"/>
                    </a:lnTo>
                    <a:lnTo>
                      <a:pt x="35" y="173"/>
                    </a:lnTo>
                    <a:lnTo>
                      <a:pt x="40" y="175"/>
                    </a:lnTo>
                    <a:lnTo>
                      <a:pt x="42" y="177"/>
                    </a:lnTo>
                    <a:lnTo>
                      <a:pt x="47" y="182"/>
                    </a:lnTo>
                    <a:lnTo>
                      <a:pt x="49" y="185"/>
                    </a:lnTo>
                    <a:lnTo>
                      <a:pt x="54" y="189"/>
                    </a:lnTo>
                    <a:lnTo>
                      <a:pt x="54" y="192"/>
                    </a:lnTo>
                    <a:lnTo>
                      <a:pt x="54" y="192"/>
                    </a:lnTo>
                    <a:lnTo>
                      <a:pt x="56" y="196"/>
                    </a:lnTo>
                    <a:lnTo>
                      <a:pt x="56" y="199"/>
                    </a:lnTo>
                    <a:lnTo>
                      <a:pt x="56" y="199"/>
                    </a:lnTo>
                    <a:lnTo>
                      <a:pt x="56" y="201"/>
                    </a:lnTo>
                    <a:lnTo>
                      <a:pt x="56" y="201"/>
                    </a:lnTo>
                    <a:lnTo>
                      <a:pt x="59" y="203"/>
                    </a:lnTo>
                    <a:lnTo>
                      <a:pt x="59" y="206"/>
                    </a:lnTo>
                    <a:lnTo>
                      <a:pt x="56" y="208"/>
                    </a:lnTo>
                    <a:lnTo>
                      <a:pt x="56" y="208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4" y="215"/>
                    </a:lnTo>
                    <a:lnTo>
                      <a:pt x="54" y="215"/>
                    </a:lnTo>
                    <a:lnTo>
                      <a:pt x="56" y="218"/>
                    </a:lnTo>
                    <a:lnTo>
                      <a:pt x="54" y="218"/>
                    </a:lnTo>
                    <a:lnTo>
                      <a:pt x="54" y="220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6" y="222"/>
                    </a:lnTo>
                    <a:lnTo>
                      <a:pt x="56" y="222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6" y="225"/>
                    </a:lnTo>
                    <a:lnTo>
                      <a:pt x="59" y="225"/>
                    </a:lnTo>
                    <a:lnTo>
                      <a:pt x="59" y="225"/>
                    </a:lnTo>
                    <a:lnTo>
                      <a:pt x="61" y="225"/>
                    </a:lnTo>
                    <a:lnTo>
                      <a:pt x="66" y="222"/>
                    </a:lnTo>
                    <a:lnTo>
                      <a:pt x="68" y="225"/>
                    </a:lnTo>
                    <a:lnTo>
                      <a:pt x="68" y="227"/>
                    </a:lnTo>
                    <a:lnTo>
                      <a:pt x="68" y="229"/>
                    </a:lnTo>
                    <a:lnTo>
                      <a:pt x="68" y="232"/>
                    </a:lnTo>
                    <a:lnTo>
                      <a:pt x="71" y="232"/>
                    </a:lnTo>
                    <a:lnTo>
                      <a:pt x="71" y="232"/>
                    </a:lnTo>
                    <a:lnTo>
                      <a:pt x="73" y="234"/>
                    </a:lnTo>
                    <a:lnTo>
                      <a:pt x="75" y="234"/>
                    </a:lnTo>
                    <a:lnTo>
                      <a:pt x="75" y="239"/>
                    </a:lnTo>
                    <a:lnTo>
                      <a:pt x="73" y="244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3" y="251"/>
                    </a:lnTo>
                    <a:lnTo>
                      <a:pt x="73" y="253"/>
                    </a:lnTo>
                    <a:lnTo>
                      <a:pt x="75" y="253"/>
                    </a:lnTo>
                    <a:lnTo>
                      <a:pt x="75" y="253"/>
                    </a:lnTo>
                    <a:lnTo>
                      <a:pt x="75" y="253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80" y="258"/>
                    </a:lnTo>
                    <a:lnTo>
                      <a:pt x="82" y="258"/>
                    </a:lnTo>
                    <a:lnTo>
                      <a:pt x="82" y="258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7"/>
                    </a:lnTo>
                    <a:lnTo>
                      <a:pt x="85" y="270"/>
                    </a:lnTo>
                    <a:lnTo>
                      <a:pt x="87" y="270"/>
                    </a:lnTo>
                    <a:lnTo>
                      <a:pt x="92" y="272"/>
                    </a:lnTo>
                    <a:lnTo>
                      <a:pt x="92" y="272"/>
                    </a:lnTo>
                    <a:lnTo>
                      <a:pt x="94" y="272"/>
                    </a:lnTo>
                    <a:lnTo>
                      <a:pt x="94" y="272"/>
                    </a:lnTo>
                    <a:lnTo>
                      <a:pt x="97" y="272"/>
                    </a:lnTo>
                    <a:lnTo>
                      <a:pt x="101" y="274"/>
                    </a:lnTo>
                    <a:lnTo>
                      <a:pt x="101" y="274"/>
                    </a:lnTo>
                    <a:lnTo>
                      <a:pt x="104" y="274"/>
                    </a:lnTo>
                    <a:lnTo>
                      <a:pt x="111" y="274"/>
                    </a:lnTo>
                    <a:lnTo>
                      <a:pt x="113" y="274"/>
                    </a:lnTo>
                    <a:lnTo>
                      <a:pt x="115" y="274"/>
                    </a:lnTo>
                    <a:lnTo>
                      <a:pt x="115" y="274"/>
                    </a:lnTo>
                    <a:lnTo>
                      <a:pt x="118" y="274"/>
                    </a:lnTo>
                    <a:lnTo>
                      <a:pt x="118" y="274"/>
                    </a:lnTo>
                    <a:lnTo>
                      <a:pt x="118" y="274"/>
                    </a:lnTo>
                    <a:lnTo>
                      <a:pt x="120" y="277"/>
                    </a:lnTo>
                    <a:lnTo>
                      <a:pt x="120" y="279"/>
                    </a:lnTo>
                    <a:lnTo>
                      <a:pt x="120" y="279"/>
                    </a:lnTo>
                    <a:lnTo>
                      <a:pt x="120" y="282"/>
                    </a:lnTo>
                    <a:lnTo>
                      <a:pt x="120" y="282"/>
                    </a:lnTo>
                    <a:lnTo>
                      <a:pt x="123" y="282"/>
                    </a:lnTo>
                    <a:lnTo>
                      <a:pt x="123" y="282"/>
                    </a:lnTo>
                    <a:lnTo>
                      <a:pt x="127" y="282"/>
                    </a:lnTo>
                    <a:lnTo>
                      <a:pt x="127" y="282"/>
                    </a:lnTo>
                    <a:lnTo>
                      <a:pt x="130" y="282"/>
                    </a:lnTo>
                    <a:lnTo>
                      <a:pt x="130" y="282"/>
                    </a:lnTo>
                    <a:lnTo>
                      <a:pt x="130" y="282"/>
                    </a:lnTo>
                    <a:lnTo>
                      <a:pt x="132" y="279"/>
                    </a:lnTo>
                    <a:lnTo>
                      <a:pt x="134" y="279"/>
                    </a:lnTo>
                    <a:lnTo>
                      <a:pt x="139" y="282"/>
                    </a:lnTo>
                    <a:lnTo>
                      <a:pt x="139" y="282"/>
                    </a:lnTo>
                    <a:lnTo>
                      <a:pt x="144" y="279"/>
                    </a:lnTo>
                    <a:lnTo>
                      <a:pt x="149" y="279"/>
                    </a:lnTo>
                    <a:lnTo>
                      <a:pt x="149" y="279"/>
                    </a:lnTo>
                    <a:lnTo>
                      <a:pt x="149" y="279"/>
                    </a:lnTo>
                    <a:lnTo>
                      <a:pt x="153" y="279"/>
                    </a:lnTo>
                    <a:lnTo>
                      <a:pt x="153" y="282"/>
                    </a:lnTo>
                    <a:lnTo>
                      <a:pt x="156" y="284"/>
                    </a:lnTo>
                    <a:lnTo>
                      <a:pt x="156" y="284"/>
                    </a:lnTo>
                    <a:lnTo>
                      <a:pt x="158" y="284"/>
                    </a:lnTo>
                    <a:lnTo>
                      <a:pt x="160" y="289"/>
                    </a:lnTo>
                    <a:lnTo>
                      <a:pt x="163" y="291"/>
                    </a:lnTo>
                    <a:lnTo>
                      <a:pt x="163" y="291"/>
                    </a:lnTo>
                    <a:lnTo>
                      <a:pt x="168" y="293"/>
                    </a:lnTo>
                    <a:lnTo>
                      <a:pt x="179" y="298"/>
                    </a:lnTo>
                    <a:lnTo>
                      <a:pt x="186" y="301"/>
                    </a:lnTo>
                    <a:lnTo>
                      <a:pt x="186" y="301"/>
                    </a:lnTo>
                    <a:lnTo>
                      <a:pt x="191" y="301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8" y="301"/>
                    </a:lnTo>
                    <a:lnTo>
                      <a:pt x="198" y="301"/>
                    </a:lnTo>
                    <a:lnTo>
                      <a:pt x="201" y="298"/>
                    </a:lnTo>
                    <a:lnTo>
                      <a:pt x="201" y="298"/>
                    </a:lnTo>
                    <a:lnTo>
                      <a:pt x="198" y="291"/>
                    </a:lnTo>
                    <a:lnTo>
                      <a:pt x="198" y="291"/>
                    </a:lnTo>
                    <a:lnTo>
                      <a:pt x="196" y="286"/>
                    </a:lnTo>
                    <a:lnTo>
                      <a:pt x="189" y="282"/>
                    </a:lnTo>
                    <a:lnTo>
                      <a:pt x="189" y="272"/>
                    </a:lnTo>
                    <a:lnTo>
                      <a:pt x="189" y="272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94" y="265"/>
                    </a:lnTo>
                    <a:lnTo>
                      <a:pt x="196" y="265"/>
                    </a:lnTo>
                    <a:lnTo>
                      <a:pt x="196" y="265"/>
                    </a:lnTo>
                    <a:lnTo>
                      <a:pt x="198" y="263"/>
                    </a:lnTo>
                    <a:lnTo>
                      <a:pt x="198" y="263"/>
                    </a:lnTo>
                    <a:lnTo>
                      <a:pt x="203" y="256"/>
                    </a:lnTo>
                    <a:lnTo>
                      <a:pt x="203" y="256"/>
                    </a:lnTo>
                    <a:lnTo>
                      <a:pt x="205" y="241"/>
                    </a:lnTo>
                    <a:lnTo>
                      <a:pt x="205" y="239"/>
                    </a:lnTo>
                    <a:lnTo>
                      <a:pt x="205" y="239"/>
                    </a:lnTo>
                    <a:lnTo>
                      <a:pt x="205" y="239"/>
                    </a:lnTo>
                    <a:lnTo>
                      <a:pt x="205" y="234"/>
                    </a:lnTo>
                    <a:lnTo>
                      <a:pt x="205" y="229"/>
                    </a:lnTo>
                    <a:lnTo>
                      <a:pt x="205" y="227"/>
                    </a:lnTo>
                    <a:lnTo>
                      <a:pt x="205" y="227"/>
                    </a:lnTo>
                    <a:lnTo>
                      <a:pt x="205" y="225"/>
                    </a:lnTo>
                    <a:lnTo>
                      <a:pt x="205" y="225"/>
                    </a:lnTo>
                    <a:lnTo>
                      <a:pt x="203" y="222"/>
                    </a:lnTo>
                    <a:lnTo>
                      <a:pt x="201" y="220"/>
                    </a:lnTo>
                    <a:lnTo>
                      <a:pt x="198" y="213"/>
                    </a:lnTo>
                    <a:lnTo>
                      <a:pt x="198" y="208"/>
                    </a:lnTo>
                    <a:lnTo>
                      <a:pt x="201" y="199"/>
                    </a:lnTo>
                    <a:lnTo>
                      <a:pt x="205" y="194"/>
                    </a:lnTo>
                    <a:lnTo>
                      <a:pt x="205" y="194"/>
                    </a:lnTo>
                    <a:lnTo>
                      <a:pt x="210" y="185"/>
                    </a:lnTo>
                    <a:lnTo>
                      <a:pt x="210" y="185"/>
                    </a:lnTo>
                    <a:lnTo>
                      <a:pt x="210" y="177"/>
                    </a:lnTo>
                    <a:lnTo>
                      <a:pt x="210" y="170"/>
                    </a:lnTo>
                    <a:lnTo>
                      <a:pt x="210" y="170"/>
                    </a:lnTo>
                    <a:lnTo>
                      <a:pt x="208" y="163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1" y="135"/>
                    </a:lnTo>
                    <a:lnTo>
                      <a:pt x="198" y="130"/>
                    </a:lnTo>
                    <a:lnTo>
                      <a:pt x="198" y="128"/>
                    </a:lnTo>
                    <a:lnTo>
                      <a:pt x="196" y="128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203" y="123"/>
                    </a:lnTo>
                    <a:lnTo>
                      <a:pt x="205" y="123"/>
                    </a:lnTo>
                    <a:lnTo>
                      <a:pt x="205" y="125"/>
                    </a:lnTo>
                    <a:lnTo>
                      <a:pt x="208" y="128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10" y="132"/>
                    </a:lnTo>
                    <a:lnTo>
                      <a:pt x="212" y="132"/>
                    </a:lnTo>
                    <a:lnTo>
                      <a:pt x="212" y="132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7" y="135"/>
                    </a:lnTo>
                    <a:lnTo>
                      <a:pt x="217" y="135"/>
                    </a:lnTo>
                    <a:lnTo>
                      <a:pt x="217" y="135"/>
                    </a:lnTo>
                    <a:lnTo>
                      <a:pt x="217" y="135"/>
                    </a:lnTo>
                    <a:lnTo>
                      <a:pt x="220" y="135"/>
                    </a:lnTo>
                    <a:lnTo>
                      <a:pt x="220" y="135"/>
                    </a:lnTo>
                    <a:lnTo>
                      <a:pt x="220" y="135"/>
                    </a:lnTo>
                    <a:lnTo>
                      <a:pt x="220" y="132"/>
                    </a:lnTo>
                    <a:lnTo>
                      <a:pt x="220" y="132"/>
                    </a:lnTo>
                    <a:lnTo>
                      <a:pt x="224" y="123"/>
                    </a:lnTo>
                    <a:lnTo>
                      <a:pt x="224" y="123"/>
                    </a:lnTo>
                    <a:lnTo>
                      <a:pt x="222" y="121"/>
                    </a:lnTo>
                    <a:lnTo>
                      <a:pt x="224" y="118"/>
                    </a:lnTo>
                    <a:lnTo>
                      <a:pt x="224" y="118"/>
                    </a:lnTo>
                    <a:lnTo>
                      <a:pt x="224" y="116"/>
                    </a:lnTo>
                    <a:lnTo>
                      <a:pt x="227" y="113"/>
                    </a:lnTo>
                    <a:lnTo>
                      <a:pt x="229" y="109"/>
                    </a:lnTo>
                    <a:lnTo>
                      <a:pt x="229" y="109"/>
                    </a:lnTo>
                    <a:lnTo>
                      <a:pt x="231" y="102"/>
                    </a:lnTo>
                    <a:lnTo>
                      <a:pt x="231" y="102"/>
                    </a:lnTo>
                    <a:lnTo>
                      <a:pt x="231" y="102"/>
                    </a:lnTo>
                    <a:lnTo>
                      <a:pt x="234" y="99"/>
                    </a:lnTo>
                    <a:lnTo>
                      <a:pt x="234" y="99"/>
                    </a:lnTo>
                    <a:lnTo>
                      <a:pt x="236" y="95"/>
                    </a:lnTo>
                    <a:lnTo>
                      <a:pt x="238" y="92"/>
                    </a:lnTo>
                    <a:lnTo>
                      <a:pt x="238" y="92"/>
                    </a:lnTo>
                    <a:lnTo>
                      <a:pt x="241" y="90"/>
                    </a:lnTo>
                    <a:lnTo>
                      <a:pt x="243" y="90"/>
                    </a:lnTo>
                    <a:lnTo>
                      <a:pt x="243" y="90"/>
                    </a:lnTo>
                    <a:lnTo>
                      <a:pt x="246" y="87"/>
                    </a:lnTo>
                    <a:lnTo>
                      <a:pt x="248" y="85"/>
                    </a:lnTo>
                    <a:lnTo>
                      <a:pt x="248" y="85"/>
                    </a:lnTo>
                    <a:lnTo>
                      <a:pt x="248" y="85"/>
                    </a:lnTo>
                    <a:lnTo>
                      <a:pt x="246" y="83"/>
                    </a:lnTo>
                    <a:lnTo>
                      <a:pt x="246" y="83"/>
                    </a:lnTo>
                    <a:lnTo>
                      <a:pt x="246" y="83"/>
                    </a:lnTo>
                    <a:lnTo>
                      <a:pt x="243" y="83"/>
                    </a:lnTo>
                    <a:lnTo>
                      <a:pt x="243" y="83"/>
                    </a:lnTo>
                    <a:lnTo>
                      <a:pt x="243" y="78"/>
                    </a:lnTo>
                    <a:lnTo>
                      <a:pt x="243" y="76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3" y="69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6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3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38" y="61"/>
                    </a:lnTo>
                    <a:lnTo>
                      <a:pt x="238" y="59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29" y="57"/>
                    </a:lnTo>
                    <a:lnTo>
                      <a:pt x="224" y="57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20" y="59"/>
                    </a:lnTo>
                    <a:lnTo>
                      <a:pt x="220" y="59"/>
                    </a:lnTo>
                    <a:lnTo>
                      <a:pt x="220" y="59"/>
                    </a:lnTo>
                    <a:lnTo>
                      <a:pt x="217" y="61"/>
                    </a:lnTo>
                    <a:lnTo>
                      <a:pt x="217" y="61"/>
                    </a:lnTo>
                    <a:lnTo>
                      <a:pt x="215" y="61"/>
                    </a:lnTo>
                    <a:lnTo>
                      <a:pt x="212" y="59"/>
                    </a:lnTo>
                    <a:lnTo>
                      <a:pt x="212" y="59"/>
                    </a:lnTo>
                    <a:lnTo>
                      <a:pt x="208" y="59"/>
                    </a:lnTo>
                    <a:lnTo>
                      <a:pt x="208" y="61"/>
                    </a:lnTo>
                    <a:lnTo>
                      <a:pt x="205" y="64"/>
                    </a:lnTo>
                    <a:lnTo>
                      <a:pt x="201" y="64"/>
                    </a:lnTo>
                    <a:lnTo>
                      <a:pt x="201" y="64"/>
                    </a:lnTo>
                    <a:lnTo>
                      <a:pt x="194" y="66"/>
                    </a:lnTo>
                    <a:lnTo>
                      <a:pt x="189" y="66"/>
                    </a:lnTo>
                    <a:lnTo>
                      <a:pt x="189" y="66"/>
                    </a:lnTo>
                    <a:lnTo>
                      <a:pt x="189" y="66"/>
                    </a:lnTo>
                    <a:lnTo>
                      <a:pt x="186" y="61"/>
                    </a:lnTo>
                    <a:lnTo>
                      <a:pt x="186" y="61"/>
                    </a:lnTo>
                    <a:lnTo>
                      <a:pt x="186" y="61"/>
                    </a:lnTo>
                    <a:lnTo>
                      <a:pt x="184" y="57"/>
                    </a:lnTo>
                    <a:lnTo>
                      <a:pt x="184" y="57"/>
                    </a:lnTo>
                    <a:lnTo>
                      <a:pt x="182" y="57"/>
                    </a:lnTo>
                    <a:lnTo>
                      <a:pt x="179" y="54"/>
                    </a:lnTo>
                    <a:lnTo>
                      <a:pt x="179" y="54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0" y="50"/>
                    </a:lnTo>
                    <a:lnTo>
                      <a:pt x="165" y="47"/>
                    </a:lnTo>
                    <a:lnTo>
                      <a:pt x="163" y="45"/>
                    </a:lnTo>
                    <a:lnTo>
                      <a:pt x="163" y="42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5"/>
                    </a:lnTo>
                    <a:lnTo>
                      <a:pt x="158" y="33"/>
                    </a:lnTo>
                    <a:lnTo>
                      <a:pt x="158" y="31"/>
                    </a:lnTo>
                    <a:lnTo>
                      <a:pt x="158" y="31"/>
                    </a:lnTo>
                    <a:lnTo>
                      <a:pt x="156" y="31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60">
                <a:extLst>
                  <a:ext uri="{FF2B5EF4-FFF2-40B4-BE49-F238E27FC236}">
                    <a16:creationId xmlns:a16="http://schemas.microsoft.com/office/drawing/2014/main" id="{A9646E64-E8E3-4DDC-B25D-9E63A2AFF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1139" y="4426552"/>
                <a:ext cx="573739" cy="667794"/>
              </a:xfrm>
              <a:custGeom>
                <a:avLst/>
                <a:gdLst>
                  <a:gd name="T0" fmla="*/ 199 w 244"/>
                  <a:gd name="T1" fmla="*/ 22 h 284"/>
                  <a:gd name="T2" fmla="*/ 210 w 244"/>
                  <a:gd name="T3" fmla="*/ 45 h 284"/>
                  <a:gd name="T4" fmla="*/ 217 w 244"/>
                  <a:gd name="T5" fmla="*/ 57 h 284"/>
                  <a:gd name="T6" fmla="*/ 227 w 244"/>
                  <a:gd name="T7" fmla="*/ 67 h 284"/>
                  <a:gd name="T8" fmla="*/ 232 w 244"/>
                  <a:gd name="T9" fmla="*/ 78 h 284"/>
                  <a:gd name="T10" fmla="*/ 241 w 244"/>
                  <a:gd name="T11" fmla="*/ 95 h 284"/>
                  <a:gd name="T12" fmla="*/ 229 w 244"/>
                  <a:gd name="T13" fmla="*/ 116 h 284"/>
                  <a:gd name="T14" fmla="*/ 229 w 244"/>
                  <a:gd name="T15" fmla="*/ 142 h 284"/>
                  <a:gd name="T16" fmla="*/ 208 w 244"/>
                  <a:gd name="T17" fmla="*/ 159 h 284"/>
                  <a:gd name="T18" fmla="*/ 203 w 244"/>
                  <a:gd name="T19" fmla="*/ 178 h 284"/>
                  <a:gd name="T20" fmla="*/ 191 w 244"/>
                  <a:gd name="T21" fmla="*/ 199 h 284"/>
                  <a:gd name="T22" fmla="*/ 156 w 244"/>
                  <a:gd name="T23" fmla="*/ 218 h 284"/>
                  <a:gd name="T24" fmla="*/ 142 w 244"/>
                  <a:gd name="T25" fmla="*/ 216 h 284"/>
                  <a:gd name="T26" fmla="*/ 135 w 244"/>
                  <a:gd name="T27" fmla="*/ 204 h 284"/>
                  <a:gd name="T28" fmla="*/ 123 w 244"/>
                  <a:gd name="T29" fmla="*/ 221 h 284"/>
                  <a:gd name="T30" fmla="*/ 118 w 244"/>
                  <a:gd name="T31" fmla="*/ 237 h 284"/>
                  <a:gd name="T32" fmla="*/ 116 w 244"/>
                  <a:gd name="T33" fmla="*/ 256 h 284"/>
                  <a:gd name="T34" fmla="*/ 109 w 244"/>
                  <a:gd name="T35" fmla="*/ 263 h 284"/>
                  <a:gd name="T36" fmla="*/ 99 w 244"/>
                  <a:gd name="T37" fmla="*/ 282 h 284"/>
                  <a:gd name="T38" fmla="*/ 68 w 244"/>
                  <a:gd name="T39" fmla="*/ 251 h 284"/>
                  <a:gd name="T40" fmla="*/ 19 w 244"/>
                  <a:gd name="T41" fmla="*/ 242 h 284"/>
                  <a:gd name="T42" fmla="*/ 7 w 244"/>
                  <a:gd name="T43" fmla="*/ 232 h 284"/>
                  <a:gd name="T44" fmla="*/ 14 w 244"/>
                  <a:gd name="T45" fmla="*/ 206 h 284"/>
                  <a:gd name="T46" fmla="*/ 45 w 244"/>
                  <a:gd name="T47" fmla="*/ 192 h 284"/>
                  <a:gd name="T48" fmla="*/ 59 w 244"/>
                  <a:gd name="T49" fmla="*/ 142 h 284"/>
                  <a:gd name="T50" fmla="*/ 54 w 244"/>
                  <a:gd name="T51" fmla="*/ 43 h 284"/>
                  <a:gd name="T52" fmla="*/ 76 w 244"/>
                  <a:gd name="T53" fmla="*/ 52 h 284"/>
                  <a:gd name="T54" fmla="*/ 102 w 244"/>
                  <a:gd name="T55" fmla="*/ 64 h 284"/>
                  <a:gd name="T56" fmla="*/ 125 w 244"/>
                  <a:gd name="T57" fmla="*/ 45 h 284"/>
                  <a:gd name="T58" fmla="*/ 147 w 244"/>
                  <a:gd name="T59" fmla="*/ 22 h 284"/>
                  <a:gd name="T60" fmla="*/ 170 w 244"/>
                  <a:gd name="T61" fmla="*/ 10 h 284"/>
                  <a:gd name="T62" fmla="*/ 189 w 244"/>
                  <a:gd name="T63" fmla="*/ 3 h 284"/>
                  <a:gd name="T64" fmla="*/ 165 w 244"/>
                  <a:gd name="T65" fmla="*/ 12 h 284"/>
                  <a:gd name="T66" fmla="*/ 142 w 244"/>
                  <a:gd name="T67" fmla="*/ 22 h 284"/>
                  <a:gd name="T68" fmla="*/ 123 w 244"/>
                  <a:gd name="T69" fmla="*/ 45 h 284"/>
                  <a:gd name="T70" fmla="*/ 104 w 244"/>
                  <a:gd name="T71" fmla="*/ 64 h 284"/>
                  <a:gd name="T72" fmla="*/ 83 w 244"/>
                  <a:gd name="T73" fmla="*/ 41 h 284"/>
                  <a:gd name="T74" fmla="*/ 52 w 244"/>
                  <a:gd name="T75" fmla="*/ 43 h 284"/>
                  <a:gd name="T76" fmla="*/ 54 w 244"/>
                  <a:gd name="T77" fmla="*/ 133 h 284"/>
                  <a:gd name="T78" fmla="*/ 42 w 244"/>
                  <a:gd name="T79" fmla="*/ 187 h 284"/>
                  <a:gd name="T80" fmla="*/ 14 w 244"/>
                  <a:gd name="T81" fmla="*/ 204 h 284"/>
                  <a:gd name="T82" fmla="*/ 7 w 244"/>
                  <a:gd name="T83" fmla="*/ 235 h 284"/>
                  <a:gd name="T84" fmla="*/ 19 w 244"/>
                  <a:gd name="T85" fmla="*/ 244 h 284"/>
                  <a:gd name="T86" fmla="*/ 66 w 244"/>
                  <a:gd name="T87" fmla="*/ 251 h 284"/>
                  <a:gd name="T88" fmla="*/ 92 w 244"/>
                  <a:gd name="T89" fmla="*/ 280 h 284"/>
                  <a:gd name="T90" fmla="*/ 106 w 244"/>
                  <a:gd name="T91" fmla="*/ 270 h 284"/>
                  <a:gd name="T92" fmla="*/ 121 w 244"/>
                  <a:gd name="T93" fmla="*/ 263 h 284"/>
                  <a:gd name="T94" fmla="*/ 121 w 244"/>
                  <a:gd name="T95" fmla="*/ 237 h 284"/>
                  <a:gd name="T96" fmla="*/ 123 w 244"/>
                  <a:gd name="T97" fmla="*/ 221 h 284"/>
                  <a:gd name="T98" fmla="*/ 135 w 244"/>
                  <a:gd name="T99" fmla="*/ 204 h 284"/>
                  <a:gd name="T100" fmla="*/ 144 w 244"/>
                  <a:gd name="T101" fmla="*/ 218 h 284"/>
                  <a:gd name="T102" fmla="*/ 158 w 244"/>
                  <a:gd name="T103" fmla="*/ 218 h 284"/>
                  <a:gd name="T104" fmla="*/ 191 w 244"/>
                  <a:gd name="T105" fmla="*/ 202 h 284"/>
                  <a:gd name="T106" fmla="*/ 206 w 244"/>
                  <a:gd name="T107" fmla="*/ 178 h 284"/>
                  <a:gd name="T108" fmla="*/ 210 w 244"/>
                  <a:gd name="T109" fmla="*/ 157 h 284"/>
                  <a:gd name="T110" fmla="*/ 229 w 244"/>
                  <a:gd name="T111" fmla="*/ 145 h 284"/>
                  <a:gd name="T112" fmla="*/ 229 w 244"/>
                  <a:gd name="T113" fmla="*/ 116 h 284"/>
                  <a:gd name="T114" fmla="*/ 244 w 244"/>
                  <a:gd name="T115" fmla="*/ 97 h 284"/>
                  <a:gd name="T116" fmla="*/ 232 w 244"/>
                  <a:gd name="T117" fmla="*/ 81 h 284"/>
                  <a:gd name="T118" fmla="*/ 229 w 244"/>
                  <a:gd name="T119" fmla="*/ 67 h 284"/>
                  <a:gd name="T120" fmla="*/ 215 w 244"/>
                  <a:gd name="T121" fmla="*/ 57 h 284"/>
                  <a:gd name="T122" fmla="*/ 210 w 244"/>
                  <a:gd name="T123" fmla="*/ 43 h 284"/>
                  <a:gd name="T124" fmla="*/ 196 w 244"/>
                  <a:gd name="T125" fmla="*/ 19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4" h="284">
                    <a:moveTo>
                      <a:pt x="189" y="3"/>
                    </a:moveTo>
                    <a:lnTo>
                      <a:pt x="189" y="5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10"/>
                    </a:lnTo>
                    <a:lnTo>
                      <a:pt x="191" y="10"/>
                    </a:lnTo>
                    <a:lnTo>
                      <a:pt x="194" y="12"/>
                    </a:lnTo>
                    <a:lnTo>
                      <a:pt x="194" y="15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1" y="17"/>
                    </a:lnTo>
                    <a:lnTo>
                      <a:pt x="191" y="17"/>
                    </a:lnTo>
                    <a:lnTo>
                      <a:pt x="191" y="17"/>
                    </a:lnTo>
                    <a:lnTo>
                      <a:pt x="191" y="17"/>
                    </a:lnTo>
                    <a:lnTo>
                      <a:pt x="194" y="19"/>
                    </a:lnTo>
                    <a:lnTo>
                      <a:pt x="196" y="19"/>
                    </a:lnTo>
                    <a:lnTo>
                      <a:pt x="196" y="22"/>
                    </a:lnTo>
                    <a:lnTo>
                      <a:pt x="196" y="22"/>
                    </a:lnTo>
                    <a:lnTo>
                      <a:pt x="199" y="22"/>
                    </a:lnTo>
                    <a:lnTo>
                      <a:pt x="201" y="24"/>
                    </a:lnTo>
                    <a:lnTo>
                      <a:pt x="199" y="24"/>
                    </a:lnTo>
                    <a:lnTo>
                      <a:pt x="199" y="24"/>
                    </a:lnTo>
                    <a:lnTo>
                      <a:pt x="199" y="26"/>
                    </a:lnTo>
                    <a:lnTo>
                      <a:pt x="199" y="26"/>
                    </a:lnTo>
                    <a:lnTo>
                      <a:pt x="199" y="29"/>
                    </a:lnTo>
                    <a:lnTo>
                      <a:pt x="199" y="29"/>
                    </a:lnTo>
                    <a:lnTo>
                      <a:pt x="203" y="31"/>
                    </a:lnTo>
                    <a:lnTo>
                      <a:pt x="203" y="33"/>
                    </a:lnTo>
                    <a:lnTo>
                      <a:pt x="206" y="36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06" y="41"/>
                    </a:lnTo>
                    <a:lnTo>
                      <a:pt x="206" y="41"/>
                    </a:lnTo>
                    <a:lnTo>
                      <a:pt x="208" y="43"/>
                    </a:lnTo>
                    <a:lnTo>
                      <a:pt x="208" y="43"/>
                    </a:lnTo>
                    <a:lnTo>
                      <a:pt x="208" y="43"/>
                    </a:lnTo>
                    <a:lnTo>
                      <a:pt x="210" y="45"/>
                    </a:lnTo>
                    <a:lnTo>
                      <a:pt x="210" y="45"/>
                    </a:lnTo>
                    <a:lnTo>
                      <a:pt x="210" y="45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08" y="50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10" y="55"/>
                    </a:lnTo>
                    <a:lnTo>
                      <a:pt x="210" y="55"/>
                    </a:lnTo>
                    <a:lnTo>
                      <a:pt x="210" y="55"/>
                    </a:lnTo>
                    <a:lnTo>
                      <a:pt x="210" y="55"/>
                    </a:lnTo>
                    <a:lnTo>
                      <a:pt x="213" y="55"/>
                    </a:lnTo>
                    <a:lnTo>
                      <a:pt x="213" y="55"/>
                    </a:lnTo>
                    <a:lnTo>
                      <a:pt x="213" y="57"/>
                    </a:lnTo>
                    <a:lnTo>
                      <a:pt x="215" y="57"/>
                    </a:lnTo>
                    <a:lnTo>
                      <a:pt x="215" y="57"/>
                    </a:lnTo>
                    <a:lnTo>
                      <a:pt x="217" y="57"/>
                    </a:lnTo>
                    <a:lnTo>
                      <a:pt x="217" y="62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0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7" y="67"/>
                    </a:lnTo>
                    <a:lnTo>
                      <a:pt x="227" y="67"/>
                    </a:lnTo>
                    <a:lnTo>
                      <a:pt x="229" y="67"/>
                    </a:lnTo>
                    <a:lnTo>
                      <a:pt x="229" y="67"/>
                    </a:lnTo>
                    <a:lnTo>
                      <a:pt x="229" y="69"/>
                    </a:lnTo>
                    <a:lnTo>
                      <a:pt x="227" y="69"/>
                    </a:lnTo>
                    <a:lnTo>
                      <a:pt x="227" y="69"/>
                    </a:lnTo>
                    <a:lnTo>
                      <a:pt x="227" y="69"/>
                    </a:lnTo>
                    <a:lnTo>
                      <a:pt x="227" y="71"/>
                    </a:lnTo>
                    <a:lnTo>
                      <a:pt x="229" y="71"/>
                    </a:lnTo>
                    <a:lnTo>
                      <a:pt x="229" y="71"/>
                    </a:lnTo>
                    <a:lnTo>
                      <a:pt x="232" y="74"/>
                    </a:lnTo>
                    <a:lnTo>
                      <a:pt x="232" y="74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6"/>
                    </a:lnTo>
                    <a:lnTo>
                      <a:pt x="232" y="76"/>
                    </a:lnTo>
                    <a:lnTo>
                      <a:pt x="232" y="76"/>
                    </a:lnTo>
                    <a:lnTo>
                      <a:pt x="232" y="78"/>
                    </a:lnTo>
                    <a:lnTo>
                      <a:pt x="232" y="78"/>
                    </a:lnTo>
                    <a:lnTo>
                      <a:pt x="232" y="78"/>
                    </a:lnTo>
                    <a:lnTo>
                      <a:pt x="229" y="81"/>
                    </a:lnTo>
                    <a:lnTo>
                      <a:pt x="229" y="81"/>
                    </a:lnTo>
                    <a:lnTo>
                      <a:pt x="232" y="83"/>
                    </a:lnTo>
                    <a:lnTo>
                      <a:pt x="232" y="83"/>
                    </a:lnTo>
                    <a:lnTo>
                      <a:pt x="234" y="83"/>
                    </a:lnTo>
                    <a:lnTo>
                      <a:pt x="234" y="86"/>
                    </a:lnTo>
                    <a:lnTo>
                      <a:pt x="234" y="86"/>
                    </a:lnTo>
                    <a:lnTo>
                      <a:pt x="236" y="88"/>
                    </a:lnTo>
                    <a:lnTo>
                      <a:pt x="236" y="88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36" y="90"/>
                    </a:lnTo>
                    <a:lnTo>
                      <a:pt x="236" y="93"/>
                    </a:lnTo>
                    <a:lnTo>
                      <a:pt x="236" y="93"/>
                    </a:lnTo>
                    <a:lnTo>
                      <a:pt x="236" y="95"/>
                    </a:lnTo>
                    <a:lnTo>
                      <a:pt x="236" y="95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4" y="95"/>
                    </a:lnTo>
                    <a:lnTo>
                      <a:pt x="244" y="97"/>
                    </a:lnTo>
                    <a:lnTo>
                      <a:pt x="244" y="97"/>
                    </a:lnTo>
                    <a:lnTo>
                      <a:pt x="244" y="100"/>
                    </a:lnTo>
                    <a:lnTo>
                      <a:pt x="244" y="100"/>
                    </a:lnTo>
                    <a:lnTo>
                      <a:pt x="241" y="100"/>
                    </a:lnTo>
                    <a:lnTo>
                      <a:pt x="241" y="100"/>
                    </a:lnTo>
                    <a:lnTo>
                      <a:pt x="239" y="100"/>
                    </a:lnTo>
                    <a:lnTo>
                      <a:pt x="239" y="102"/>
                    </a:lnTo>
                    <a:lnTo>
                      <a:pt x="241" y="105"/>
                    </a:lnTo>
                    <a:lnTo>
                      <a:pt x="239" y="105"/>
                    </a:lnTo>
                    <a:lnTo>
                      <a:pt x="236" y="107"/>
                    </a:lnTo>
                    <a:lnTo>
                      <a:pt x="232" y="107"/>
                    </a:lnTo>
                    <a:lnTo>
                      <a:pt x="232" y="107"/>
                    </a:lnTo>
                    <a:lnTo>
                      <a:pt x="229" y="107"/>
                    </a:lnTo>
                    <a:lnTo>
                      <a:pt x="229" y="107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9" y="116"/>
                    </a:lnTo>
                    <a:lnTo>
                      <a:pt x="229" y="119"/>
                    </a:lnTo>
                    <a:lnTo>
                      <a:pt x="227" y="126"/>
                    </a:lnTo>
                    <a:lnTo>
                      <a:pt x="227" y="126"/>
                    </a:lnTo>
                    <a:lnTo>
                      <a:pt x="227" y="128"/>
                    </a:lnTo>
                    <a:lnTo>
                      <a:pt x="227" y="128"/>
                    </a:lnTo>
                    <a:lnTo>
                      <a:pt x="229" y="131"/>
                    </a:lnTo>
                    <a:lnTo>
                      <a:pt x="232" y="133"/>
                    </a:lnTo>
                    <a:lnTo>
                      <a:pt x="232" y="133"/>
                    </a:lnTo>
                    <a:lnTo>
                      <a:pt x="232" y="133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2" y="135"/>
                    </a:lnTo>
                    <a:lnTo>
                      <a:pt x="232" y="135"/>
                    </a:lnTo>
                    <a:lnTo>
                      <a:pt x="232" y="138"/>
                    </a:lnTo>
                    <a:lnTo>
                      <a:pt x="232" y="138"/>
                    </a:lnTo>
                    <a:lnTo>
                      <a:pt x="234" y="138"/>
                    </a:lnTo>
                    <a:lnTo>
                      <a:pt x="232" y="140"/>
                    </a:lnTo>
                    <a:lnTo>
                      <a:pt x="229" y="142"/>
                    </a:lnTo>
                    <a:lnTo>
                      <a:pt x="229" y="142"/>
                    </a:lnTo>
                    <a:lnTo>
                      <a:pt x="229" y="142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5" y="149"/>
                    </a:lnTo>
                    <a:lnTo>
                      <a:pt x="222" y="152"/>
                    </a:lnTo>
                    <a:lnTo>
                      <a:pt x="220" y="152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3" y="157"/>
                    </a:lnTo>
                    <a:lnTo>
                      <a:pt x="213" y="157"/>
                    </a:lnTo>
                    <a:lnTo>
                      <a:pt x="210" y="154"/>
                    </a:lnTo>
                    <a:lnTo>
                      <a:pt x="210" y="154"/>
                    </a:lnTo>
                    <a:lnTo>
                      <a:pt x="208" y="159"/>
                    </a:lnTo>
                    <a:lnTo>
                      <a:pt x="208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61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6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6" y="168"/>
                    </a:lnTo>
                    <a:lnTo>
                      <a:pt x="206" y="171"/>
                    </a:ln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3" y="176"/>
                    </a:lnTo>
                    <a:lnTo>
                      <a:pt x="203" y="176"/>
                    </a:lnTo>
                    <a:lnTo>
                      <a:pt x="203" y="178"/>
                    </a:lnTo>
                    <a:lnTo>
                      <a:pt x="203" y="178"/>
                    </a:lnTo>
                    <a:lnTo>
                      <a:pt x="203" y="180"/>
                    </a:lnTo>
                    <a:lnTo>
                      <a:pt x="203" y="180"/>
                    </a:lnTo>
                    <a:lnTo>
                      <a:pt x="203" y="180"/>
                    </a:lnTo>
                    <a:lnTo>
                      <a:pt x="203" y="183"/>
                    </a:lnTo>
                    <a:lnTo>
                      <a:pt x="203" y="185"/>
                    </a:lnTo>
                    <a:lnTo>
                      <a:pt x="201" y="190"/>
                    </a:lnTo>
                    <a:lnTo>
                      <a:pt x="201" y="190"/>
                    </a:lnTo>
                    <a:lnTo>
                      <a:pt x="201" y="192"/>
                    </a:lnTo>
                    <a:lnTo>
                      <a:pt x="201" y="192"/>
                    </a:lnTo>
                    <a:lnTo>
                      <a:pt x="201" y="197"/>
                    </a:lnTo>
                    <a:lnTo>
                      <a:pt x="201" y="199"/>
                    </a:lnTo>
                    <a:lnTo>
                      <a:pt x="199" y="202"/>
                    </a:lnTo>
                    <a:lnTo>
                      <a:pt x="199" y="204"/>
                    </a:lnTo>
                    <a:lnTo>
                      <a:pt x="194" y="204"/>
                    </a:lnTo>
                    <a:lnTo>
                      <a:pt x="194" y="204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191" y="199"/>
                    </a:lnTo>
                    <a:lnTo>
                      <a:pt x="191" y="199"/>
                    </a:lnTo>
                    <a:lnTo>
                      <a:pt x="189" y="199"/>
                    </a:lnTo>
                    <a:lnTo>
                      <a:pt x="189" y="199"/>
                    </a:lnTo>
                    <a:lnTo>
                      <a:pt x="187" y="199"/>
                    </a:lnTo>
                    <a:lnTo>
                      <a:pt x="184" y="199"/>
                    </a:lnTo>
                    <a:lnTo>
                      <a:pt x="184" y="199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0" y="202"/>
                    </a:lnTo>
                    <a:lnTo>
                      <a:pt x="180" y="202"/>
                    </a:lnTo>
                    <a:lnTo>
                      <a:pt x="177" y="206"/>
                    </a:lnTo>
                    <a:lnTo>
                      <a:pt x="173" y="209"/>
                    </a:lnTo>
                    <a:lnTo>
                      <a:pt x="170" y="211"/>
                    </a:lnTo>
                    <a:lnTo>
                      <a:pt x="170" y="211"/>
                    </a:lnTo>
                    <a:lnTo>
                      <a:pt x="168" y="211"/>
                    </a:lnTo>
                    <a:lnTo>
                      <a:pt x="168" y="211"/>
                    </a:lnTo>
                    <a:lnTo>
                      <a:pt x="165" y="211"/>
                    </a:lnTo>
                    <a:lnTo>
                      <a:pt x="165" y="211"/>
                    </a:lnTo>
                    <a:lnTo>
                      <a:pt x="161" y="216"/>
                    </a:lnTo>
                    <a:lnTo>
                      <a:pt x="158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6"/>
                    </a:lnTo>
                    <a:lnTo>
                      <a:pt x="156" y="216"/>
                    </a:lnTo>
                    <a:lnTo>
                      <a:pt x="156" y="216"/>
                    </a:lnTo>
                    <a:lnTo>
                      <a:pt x="154" y="213"/>
                    </a:lnTo>
                    <a:lnTo>
                      <a:pt x="154" y="213"/>
                    </a:lnTo>
                    <a:lnTo>
                      <a:pt x="154" y="213"/>
                    </a:lnTo>
                    <a:lnTo>
                      <a:pt x="154" y="213"/>
                    </a:lnTo>
                    <a:lnTo>
                      <a:pt x="151" y="213"/>
                    </a:lnTo>
                    <a:lnTo>
                      <a:pt x="151" y="213"/>
                    </a:lnTo>
                    <a:lnTo>
                      <a:pt x="149" y="213"/>
                    </a:lnTo>
                    <a:lnTo>
                      <a:pt x="149" y="213"/>
                    </a:lnTo>
                    <a:lnTo>
                      <a:pt x="149" y="216"/>
                    </a:lnTo>
                    <a:lnTo>
                      <a:pt x="147" y="216"/>
                    </a:lnTo>
                    <a:lnTo>
                      <a:pt x="147" y="216"/>
                    </a:lnTo>
                    <a:lnTo>
                      <a:pt x="144" y="216"/>
                    </a:lnTo>
                    <a:lnTo>
                      <a:pt x="144" y="216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2" y="213"/>
                    </a:lnTo>
                    <a:lnTo>
                      <a:pt x="142" y="213"/>
                    </a:lnTo>
                    <a:lnTo>
                      <a:pt x="142" y="213"/>
                    </a:lnTo>
                    <a:lnTo>
                      <a:pt x="144" y="211"/>
                    </a:lnTo>
                    <a:lnTo>
                      <a:pt x="144" y="211"/>
                    </a:lnTo>
                    <a:lnTo>
                      <a:pt x="144" y="209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39" y="204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0" y="204"/>
                    </a:lnTo>
                    <a:lnTo>
                      <a:pt x="130" y="204"/>
                    </a:lnTo>
                    <a:lnTo>
                      <a:pt x="130" y="206"/>
                    </a:lnTo>
                    <a:lnTo>
                      <a:pt x="128" y="206"/>
                    </a:lnTo>
                    <a:lnTo>
                      <a:pt x="125" y="206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09"/>
                    </a:lnTo>
                    <a:lnTo>
                      <a:pt x="123" y="21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3" y="216"/>
                    </a:lnTo>
                    <a:lnTo>
                      <a:pt x="125" y="218"/>
                    </a:lnTo>
                    <a:lnTo>
                      <a:pt x="123" y="218"/>
                    </a:lnTo>
                    <a:lnTo>
                      <a:pt x="123" y="218"/>
                    </a:lnTo>
                    <a:lnTo>
                      <a:pt x="123" y="221"/>
                    </a:lnTo>
                    <a:lnTo>
                      <a:pt x="123" y="221"/>
                    </a:lnTo>
                    <a:lnTo>
                      <a:pt x="123" y="223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8" y="225"/>
                    </a:lnTo>
                    <a:lnTo>
                      <a:pt x="128" y="228"/>
                    </a:lnTo>
                    <a:lnTo>
                      <a:pt x="128" y="228"/>
                    </a:lnTo>
                    <a:lnTo>
                      <a:pt x="128" y="228"/>
                    </a:lnTo>
                    <a:lnTo>
                      <a:pt x="128" y="228"/>
                    </a:lnTo>
                    <a:lnTo>
                      <a:pt x="128" y="228"/>
                    </a:lnTo>
                    <a:lnTo>
                      <a:pt x="128" y="228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5" y="232"/>
                    </a:lnTo>
                    <a:lnTo>
                      <a:pt x="123" y="232"/>
                    </a:lnTo>
                    <a:lnTo>
                      <a:pt x="123" y="232"/>
                    </a:lnTo>
                    <a:lnTo>
                      <a:pt x="121" y="235"/>
                    </a:lnTo>
                    <a:lnTo>
                      <a:pt x="118" y="237"/>
                    </a:lnTo>
                    <a:lnTo>
                      <a:pt x="118" y="237"/>
                    </a:lnTo>
                    <a:lnTo>
                      <a:pt x="118" y="237"/>
                    </a:lnTo>
                    <a:lnTo>
                      <a:pt x="118" y="239"/>
                    </a:lnTo>
                    <a:lnTo>
                      <a:pt x="118" y="239"/>
                    </a:lnTo>
                    <a:lnTo>
                      <a:pt x="118" y="242"/>
                    </a:lnTo>
                    <a:lnTo>
                      <a:pt x="118" y="242"/>
                    </a:lnTo>
                    <a:lnTo>
                      <a:pt x="116" y="242"/>
                    </a:lnTo>
                    <a:lnTo>
                      <a:pt x="116" y="242"/>
                    </a:lnTo>
                    <a:lnTo>
                      <a:pt x="116" y="242"/>
                    </a:lnTo>
                    <a:lnTo>
                      <a:pt x="113" y="244"/>
                    </a:lnTo>
                    <a:lnTo>
                      <a:pt x="111" y="244"/>
                    </a:lnTo>
                    <a:lnTo>
                      <a:pt x="111" y="244"/>
                    </a:lnTo>
                    <a:lnTo>
                      <a:pt x="111" y="247"/>
                    </a:lnTo>
                    <a:lnTo>
                      <a:pt x="111" y="247"/>
                    </a:lnTo>
                    <a:lnTo>
                      <a:pt x="111" y="249"/>
                    </a:lnTo>
                    <a:lnTo>
                      <a:pt x="111" y="249"/>
                    </a:lnTo>
                    <a:lnTo>
                      <a:pt x="111" y="249"/>
                    </a:lnTo>
                    <a:lnTo>
                      <a:pt x="113" y="254"/>
                    </a:lnTo>
                    <a:lnTo>
                      <a:pt x="113" y="254"/>
                    </a:lnTo>
                    <a:lnTo>
                      <a:pt x="116" y="256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21" y="263"/>
                    </a:lnTo>
                    <a:lnTo>
                      <a:pt x="121" y="263"/>
                    </a:lnTo>
                    <a:lnTo>
                      <a:pt x="121" y="263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1" y="261"/>
                    </a:lnTo>
                    <a:lnTo>
                      <a:pt x="111" y="261"/>
                    </a:lnTo>
                    <a:lnTo>
                      <a:pt x="111" y="263"/>
                    </a:lnTo>
                    <a:lnTo>
                      <a:pt x="109" y="263"/>
                    </a:lnTo>
                    <a:lnTo>
                      <a:pt x="109" y="263"/>
                    </a:lnTo>
                    <a:lnTo>
                      <a:pt x="109" y="263"/>
                    </a:lnTo>
                    <a:lnTo>
                      <a:pt x="106" y="266"/>
                    </a:lnTo>
                    <a:lnTo>
                      <a:pt x="106" y="266"/>
                    </a:lnTo>
                    <a:lnTo>
                      <a:pt x="106" y="266"/>
                    </a:lnTo>
                    <a:lnTo>
                      <a:pt x="106" y="268"/>
                    </a:lnTo>
                    <a:lnTo>
                      <a:pt x="106" y="268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4" y="273"/>
                    </a:lnTo>
                    <a:lnTo>
                      <a:pt x="104" y="275"/>
                    </a:lnTo>
                    <a:lnTo>
                      <a:pt x="104" y="275"/>
                    </a:lnTo>
                    <a:lnTo>
                      <a:pt x="104" y="275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99" y="280"/>
                    </a:lnTo>
                    <a:lnTo>
                      <a:pt x="99" y="280"/>
                    </a:lnTo>
                    <a:lnTo>
                      <a:pt x="99" y="282"/>
                    </a:lnTo>
                    <a:lnTo>
                      <a:pt x="99" y="282"/>
                    </a:lnTo>
                    <a:lnTo>
                      <a:pt x="99" y="282"/>
                    </a:lnTo>
                    <a:lnTo>
                      <a:pt x="99" y="282"/>
                    </a:lnTo>
                    <a:lnTo>
                      <a:pt x="94" y="280"/>
                    </a:lnTo>
                    <a:lnTo>
                      <a:pt x="92" y="280"/>
                    </a:lnTo>
                    <a:lnTo>
                      <a:pt x="87" y="277"/>
                    </a:lnTo>
                    <a:lnTo>
                      <a:pt x="85" y="275"/>
                    </a:lnTo>
                    <a:lnTo>
                      <a:pt x="85" y="273"/>
                    </a:lnTo>
                    <a:lnTo>
                      <a:pt x="83" y="273"/>
                    </a:lnTo>
                    <a:lnTo>
                      <a:pt x="80" y="270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76" y="263"/>
                    </a:lnTo>
                    <a:lnTo>
                      <a:pt x="76" y="261"/>
                    </a:lnTo>
                    <a:lnTo>
                      <a:pt x="76" y="256"/>
                    </a:lnTo>
                    <a:lnTo>
                      <a:pt x="76" y="256"/>
                    </a:lnTo>
                    <a:lnTo>
                      <a:pt x="73" y="254"/>
                    </a:lnTo>
                    <a:lnTo>
                      <a:pt x="73" y="251"/>
                    </a:lnTo>
                    <a:lnTo>
                      <a:pt x="73" y="251"/>
                    </a:lnTo>
                    <a:lnTo>
                      <a:pt x="68" y="251"/>
                    </a:lnTo>
                    <a:lnTo>
                      <a:pt x="68" y="251"/>
                    </a:lnTo>
                    <a:lnTo>
                      <a:pt x="66" y="251"/>
                    </a:lnTo>
                    <a:lnTo>
                      <a:pt x="59" y="249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4" y="249"/>
                    </a:lnTo>
                    <a:lnTo>
                      <a:pt x="52" y="249"/>
                    </a:lnTo>
                    <a:lnTo>
                      <a:pt x="47" y="247"/>
                    </a:lnTo>
                    <a:lnTo>
                      <a:pt x="47" y="247"/>
                    </a:lnTo>
                    <a:lnTo>
                      <a:pt x="40" y="247"/>
                    </a:lnTo>
                    <a:lnTo>
                      <a:pt x="40" y="247"/>
                    </a:lnTo>
                    <a:lnTo>
                      <a:pt x="35" y="247"/>
                    </a:lnTo>
                    <a:lnTo>
                      <a:pt x="33" y="244"/>
                    </a:lnTo>
                    <a:lnTo>
                      <a:pt x="33" y="244"/>
                    </a:lnTo>
                    <a:lnTo>
                      <a:pt x="31" y="244"/>
                    </a:lnTo>
                    <a:lnTo>
                      <a:pt x="31" y="244"/>
                    </a:lnTo>
                    <a:lnTo>
                      <a:pt x="28" y="244"/>
                    </a:lnTo>
                    <a:lnTo>
                      <a:pt x="26" y="244"/>
                    </a:lnTo>
                    <a:lnTo>
                      <a:pt x="21" y="244"/>
                    </a:lnTo>
                    <a:lnTo>
                      <a:pt x="19" y="244"/>
                    </a:lnTo>
                    <a:lnTo>
                      <a:pt x="19" y="242"/>
                    </a:lnTo>
                    <a:lnTo>
                      <a:pt x="19" y="242"/>
                    </a:lnTo>
                    <a:lnTo>
                      <a:pt x="14" y="242"/>
                    </a:lnTo>
                    <a:lnTo>
                      <a:pt x="14" y="242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7" y="242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7" y="232"/>
                    </a:lnTo>
                    <a:lnTo>
                      <a:pt x="7" y="232"/>
                    </a:lnTo>
                    <a:lnTo>
                      <a:pt x="7" y="232"/>
                    </a:lnTo>
                    <a:lnTo>
                      <a:pt x="2" y="230"/>
                    </a:lnTo>
                    <a:lnTo>
                      <a:pt x="2" y="228"/>
                    </a:lnTo>
                    <a:lnTo>
                      <a:pt x="2" y="228"/>
                    </a:lnTo>
                    <a:lnTo>
                      <a:pt x="5" y="228"/>
                    </a:lnTo>
                    <a:lnTo>
                      <a:pt x="12" y="228"/>
                    </a:lnTo>
                    <a:lnTo>
                      <a:pt x="12" y="228"/>
                    </a:lnTo>
                    <a:lnTo>
                      <a:pt x="14" y="221"/>
                    </a:lnTo>
                    <a:lnTo>
                      <a:pt x="14" y="221"/>
                    </a:lnTo>
                    <a:lnTo>
                      <a:pt x="12" y="218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4" y="209"/>
                    </a:lnTo>
                    <a:lnTo>
                      <a:pt x="14" y="209"/>
                    </a:lnTo>
                    <a:lnTo>
                      <a:pt x="14" y="206"/>
                    </a:lnTo>
                    <a:lnTo>
                      <a:pt x="16" y="209"/>
                    </a:lnTo>
                    <a:lnTo>
                      <a:pt x="19" y="211"/>
                    </a:lnTo>
                    <a:lnTo>
                      <a:pt x="19" y="211"/>
                    </a:lnTo>
                    <a:lnTo>
                      <a:pt x="24" y="213"/>
                    </a:lnTo>
                    <a:lnTo>
                      <a:pt x="35" y="218"/>
                    </a:lnTo>
                    <a:lnTo>
                      <a:pt x="42" y="221"/>
                    </a:lnTo>
                    <a:lnTo>
                      <a:pt x="42" y="221"/>
                    </a:lnTo>
                    <a:lnTo>
                      <a:pt x="47" y="221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54" y="221"/>
                    </a:lnTo>
                    <a:lnTo>
                      <a:pt x="54" y="221"/>
                    </a:lnTo>
                    <a:lnTo>
                      <a:pt x="57" y="218"/>
                    </a:lnTo>
                    <a:lnTo>
                      <a:pt x="57" y="218"/>
                    </a:lnTo>
                    <a:lnTo>
                      <a:pt x="54" y="211"/>
                    </a:lnTo>
                    <a:lnTo>
                      <a:pt x="54" y="211"/>
                    </a:lnTo>
                    <a:lnTo>
                      <a:pt x="52" y="206"/>
                    </a:lnTo>
                    <a:lnTo>
                      <a:pt x="45" y="202"/>
                    </a:lnTo>
                    <a:lnTo>
                      <a:pt x="45" y="192"/>
                    </a:lnTo>
                    <a:lnTo>
                      <a:pt x="45" y="192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50" y="185"/>
                    </a:lnTo>
                    <a:lnTo>
                      <a:pt x="52" y="185"/>
                    </a:lnTo>
                    <a:lnTo>
                      <a:pt x="52" y="185"/>
                    </a:lnTo>
                    <a:lnTo>
                      <a:pt x="54" y="183"/>
                    </a:lnTo>
                    <a:lnTo>
                      <a:pt x="54" y="183"/>
                    </a:lnTo>
                    <a:lnTo>
                      <a:pt x="59" y="176"/>
                    </a:lnTo>
                    <a:lnTo>
                      <a:pt x="59" y="176"/>
                    </a:lnTo>
                    <a:lnTo>
                      <a:pt x="61" y="161"/>
                    </a:lnTo>
                    <a:lnTo>
                      <a:pt x="61" y="159"/>
                    </a:lnTo>
                    <a:lnTo>
                      <a:pt x="61" y="159"/>
                    </a:lnTo>
                    <a:lnTo>
                      <a:pt x="61" y="159"/>
                    </a:lnTo>
                    <a:lnTo>
                      <a:pt x="61" y="154"/>
                    </a:lnTo>
                    <a:lnTo>
                      <a:pt x="61" y="149"/>
                    </a:lnTo>
                    <a:lnTo>
                      <a:pt x="61" y="147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1" y="145"/>
                    </a:lnTo>
                    <a:lnTo>
                      <a:pt x="59" y="142"/>
                    </a:lnTo>
                    <a:lnTo>
                      <a:pt x="57" y="140"/>
                    </a:lnTo>
                    <a:lnTo>
                      <a:pt x="54" y="133"/>
                    </a:lnTo>
                    <a:lnTo>
                      <a:pt x="54" y="128"/>
                    </a:lnTo>
                    <a:lnTo>
                      <a:pt x="57" y="119"/>
                    </a:lnTo>
                    <a:lnTo>
                      <a:pt x="61" y="114"/>
                    </a:lnTo>
                    <a:lnTo>
                      <a:pt x="61" y="114"/>
                    </a:lnTo>
                    <a:lnTo>
                      <a:pt x="66" y="105"/>
                    </a:lnTo>
                    <a:lnTo>
                      <a:pt x="66" y="105"/>
                    </a:lnTo>
                    <a:lnTo>
                      <a:pt x="66" y="97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4" y="83"/>
                    </a:lnTo>
                    <a:lnTo>
                      <a:pt x="61" y="62"/>
                    </a:lnTo>
                    <a:lnTo>
                      <a:pt x="59" y="62"/>
                    </a:lnTo>
                    <a:lnTo>
                      <a:pt x="57" y="55"/>
                    </a:lnTo>
                    <a:lnTo>
                      <a:pt x="54" y="50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4" y="48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6" y="55"/>
                    </a:lnTo>
                    <a:lnTo>
                      <a:pt x="76" y="55"/>
                    </a:lnTo>
                    <a:lnTo>
                      <a:pt x="76" y="55"/>
                    </a:lnTo>
                    <a:lnTo>
                      <a:pt x="76" y="52"/>
                    </a:lnTo>
                    <a:lnTo>
                      <a:pt x="76" y="52"/>
                    </a:lnTo>
                    <a:lnTo>
                      <a:pt x="80" y="43"/>
                    </a:lnTo>
                    <a:lnTo>
                      <a:pt x="83" y="43"/>
                    </a:lnTo>
                    <a:lnTo>
                      <a:pt x="85" y="43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87" y="50"/>
                    </a:lnTo>
                    <a:lnTo>
                      <a:pt x="90" y="55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4" y="60"/>
                    </a:lnTo>
                    <a:lnTo>
                      <a:pt x="94" y="60"/>
                    </a:lnTo>
                    <a:lnTo>
                      <a:pt x="97" y="62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1" y="69"/>
                    </a:lnTo>
                    <a:lnTo>
                      <a:pt x="116" y="69"/>
                    </a:lnTo>
                    <a:lnTo>
                      <a:pt x="116" y="69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18" y="67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21" y="60"/>
                    </a:lnTo>
                    <a:lnTo>
                      <a:pt x="121" y="57"/>
                    </a:lnTo>
                    <a:lnTo>
                      <a:pt x="118" y="52"/>
                    </a:lnTo>
                    <a:lnTo>
                      <a:pt x="121" y="52"/>
                    </a:lnTo>
                    <a:lnTo>
                      <a:pt x="123" y="50"/>
                    </a:lnTo>
                    <a:lnTo>
                      <a:pt x="125" y="48"/>
                    </a:lnTo>
                    <a:lnTo>
                      <a:pt x="125" y="48"/>
                    </a:lnTo>
                    <a:lnTo>
                      <a:pt x="125" y="45"/>
                    </a:lnTo>
                    <a:lnTo>
                      <a:pt x="125" y="43"/>
                    </a:lnTo>
                    <a:lnTo>
                      <a:pt x="125" y="41"/>
                    </a:lnTo>
                    <a:lnTo>
                      <a:pt x="125" y="38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5" y="33"/>
                    </a:lnTo>
                    <a:lnTo>
                      <a:pt x="125" y="29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30" y="22"/>
                    </a:lnTo>
                    <a:lnTo>
                      <a:pt x="132" y="22"/>
                    </a:lnTo>
                    <a:lnTo>
                      <a:pt x="132" y="22"/>
                    </a:lnTo>
                    <a:lnTo>
                      <a:pt x="135" y="22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4" y="24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4" y="24"/>
                    </a:lnTo>
                    <a:lnTo>
                      <a:pt x="154" y="24"/>
                    </a:lnTo>
                    <a:lnTo>
                      <a:pt x="156" y="24"/>
                    </a:lnTo>
                    <a:lnTo>
                      <a:pt x="161" y="24"/>
                    </a:lnTo>
                    <a:lnTo>
                      <a:pt x="161" y="24"/>
                    </a:lnTo>
                    <a:lnTo>
                      <a:pt x="163" y="22"/>
                    </a:lnTo>
                    <a:lnTo>
                      <a:pt x="163" y="22"/>
                    </a:lnTo>
                    <a:lnTo>
                      <a:pt x="165" y="19"/>
                    </a:lnTo>
                    <a:lnTo>
                      <a:pt x="165" y="19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8" y="12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3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7" y="5"/>
                    </a:lnTo>
                    <a:lnTo>
                      <a:pt x="177" y="5"/>
                    </a:lnTo>
                    <a:lnTo>
                      <a:pt x="182" y="7"/>
                    </a:lnTo>
                    <a:lnTo>
                      <a:pt x="182" y="7"/>
                    </a:lnTo>
                    <a:lnTo>
                      <a:pt x="184" y="5"/>
                    </a:lnTo>
                    <a:lnTo>
                      <a:pt x="184" y="5"/>
                    </a:lnTo>
                    <a:lnTo>
                      <a:pt x="187" y="3"/>
                    </a:lnTo>
                    <a:lnTo>
                      <a:pt x="187" y="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9" y="3"/>
                    </a:lnTo>
                    <a:lnTo>
                      <a:pt x="189" y="5"/>
                    </a:lnTo>
                    <a:lnTo>
                      <a:pt x="189" y="3"/>
                    </a:lnTo>
                    <a:lnTo>
                      <a:pt x="189" y="5"/>
                    </a:lnTo>
                    <a:lnTo>
                      <a:pt x="189" y="3"/>
                    </a:lnTo>
                    <a:lnTo>
                      <a:pt x="191" y="3"/>
                    </a:lnTo>
                    <a:lnTo>
                      <a:pt x="189" y="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4" y="3"/>
                    </a:lnTo>
                    <a:lnTo>
                      <a:pt x="182" y="5"/>
                    </a:lnTo>
                    <a:lnTo>
                      <a:pt x="182" y="5"/>
                    </a:lnTo>
                    <a:lnTo>
                      <a:pt x="180" y="5"/>
                    </a:lnTo>
                    <a:lnTo>
                      <a:pt x="177" y="5"/>
                    </a:lnTo>
                    <a:lnTo>
                      <a:pt x="177" y="5"/>
                    </a:lnTo>
                    <a:lnTo>
                      <a:pt x="177" y="5"/>
                    </a:lnTo>
                    <a:lnTo>
                      <a:pt x="175" y="7"/>
                    </a:lnTo>
                    <a:lnTo>
                      <a:pt x="173" y="10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68" y="10"/>
                    </a:lnTo>
                    <a:lnTo>
                      <a:pt x="165" y="12"/>
                    </a:lnTo>
                    <a:lnTo>
                      <a:pt x="165" y="12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5" y="17"/>
                    </a:lnTo>
                    <a:lnTo>
                      <a:pt x="163" y="19"/>
                    </a:lnTo>
                    <a:lnTo>
                      <a:pt x="161" y="22"/>
                    </a:lnTo>
                    <a:lnTo>
                      <a:pt x="161" y="22"/>
                    </a:lnTo>
                    <a:lnTo>
                      <a:pt x="156" y="22"/>
                    </a:lnTo>
                    <a:lnTo>
                      <a:pt x="154" y="22"/>
                    </a:lnTo>
                    <a:lnTo>
                      <a:pt x="154" y="22"/>
                    </a:lnTo>
                    <a:lnTo>
                      <a:pt x="151" y="24"/>
                    </a:lnTo>
                    <a:lnTo>
                      <a:pt x="151" y="22"/>
                    </a:lnTo>
                    <a:lnTo>
                      <a:pt x="151" y="22"/>
                    </a:lnTo>
                    <a:lnTo>
                      <a:pt x="149" y="22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44" y="22"/>
                    </a:lnTo>
                    <a:lnTo>
                      <a:pt x="142" y="22"/>
                    </a:lnTo>
                    <a:lnTo>
                      <a:pt x="137" y="22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0" y="19"/>
                    </a:lnTo>
                    <a:lnTo>
                      <a:pt x="130" y="22"/>
                    </a:lnTo>
                    <a:lnTo>
                      <a:pt x="128" y="22"/>
                    </a:lnTo>
                    <a:lnTo>
                      <a:pt x="125" y="24"/>
                    </a:lnTo>
                    <a:lnTo>
                      <a:pt x="125" y="24"/>
                    </a:lnTo>
                    <a:lnTo>
                      <a:pt x="123" y="29"/>
                    </a:lnTo>
                    <a:lnTo>
                      <a:pt x="123" y="29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3" y="36"/>
                    </a:lnTo>
                    <a:lnTo>
                      <a:pt x="123" y="41"/>
                    </a:lnTo>
                    <a:lnTo>
                      <a:pt x="123" y="43"/>
                    </a:lnTo>
                    <a:lnTo>
                      <a:pt x="123" y="45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1" y="50"/>
                    </a:lnTo>
                    <a:lnTo>
                      <a:pt x="118" y="52"/>
                    </a:lnTo>
                    <a:lnTo>
                      <a:pt x="118" y="52"/>
                    </a:lnTo>
                    <a:lnTo>
                      <a:pt x="118" y="57"/>
                    </a:lnTo>
                    <a:lnTo>
                      <a:pt x="118" y="57"/>
                    </a:lnTo>
                    <a:lnTo>
                      <a:pt x="121" y="60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8" y="64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3" y="69"/>
                    </a:lnTo>
                    <a:lnTo>
                      <a:pt x="111" y="69"/>
                    </a:lnTo>
                    <a:lnTo>
                      <a:pt x="111" y="67"/>
                    </a:lnTo>
                    <a:lnTo>
                      <a:pt x="111" y="67"/>
                    </a:lnTo>
                    <a:lnTo>
                      <a:pt x="106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02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7" y="60"/>
                    </a:lnTo>
                    <a:lnTo>
                      <a:pt x="97" y="60"/>
                    </a:lnTo>
                    <a:lnTo>
                      <a:pt x="94" y="60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7" y="48"/>
                    </a:lnTo>
                    <a:lnTo>
                      <a:pt x="87" y="45"/>
                    </a:lnTo>
                    <a:lnTo>
                      <a:pt x="87" y="45"/>
                    </a:lnTo>
                    <a:lnTo>
                      <a:pt x="87" y="45"/>
                    </a:lnTo>
                    <a:lnTo>
                      <a:pt x="85" y="41"/>
                    </a:lnTo>
                    <a:lnTo>
                      <a:pt x="85" y="41"/>
                    </a:lnTo>
                    <a:lnTo>
                      <a:pt x="83" y="41"/>
                    </a:lnTo>
                    <a:lnTo>
                      <a:pt x="83" y="41"/>
                    </a:lnTo>
                    <a:lnTo>
                      <a:pt x="78" y="43"/>
                    </a:lnTo>
                    <a:lnTo>
                      <a:pt x="78" y="43"/>
                    </a:lnTo>
                    <a:lnTo>
                      <a:pt x="76" y="52"/>
                    </a:lnTo>
                    <a:lnTo>
                      <a:pt x="76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68" y="50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6" y="48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59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0" y="43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50"/>
                    </a:lnTo>
                    <a:lnTo>
                      <a:pt x="57" y="55"/>
                    </a:lnTo>
                    <a:lnTo>
                      <a:pt x="57" y="55"/>
                    </a:lnTo>
                    <a:lnTo>
                      <a:pt x="59" y="62"/>
                    </a:lnTo>
                    <a:lnTo>
                      <a:pt x="64" y="83"/>
                    </a:lnTo>
                    <a:lnTo>
                      <a:pt x="64" y="90"/>
                    </a:lnTo>
                    <a:lnTo>
                      <a:pt x="64" y="97"/>
                    </a:lnTo>
                    <a:lnTo>
                      <a:pt x="64" y="105"/>
                    </a:lnTo>
                    <a:lnTo>
                      <a:pt x="61" y="114"/>
                    </a:lnTo>
                    <a:lnTo>
                      <a:pt x="57" y="119"/>
                    </a:lnTo>
                    <a:lnTo>
                      <a:pt x="57" y="119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33"/>
                    </a:lnTo>
                    <a:lnTo>
                      <a:pt x="54" y="133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7" y="142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59" y="154"/>
                    </a:lnTo>
                    <a:lnTo>
                      <a:pt x="59" y="159"/>
                    </a:lnTo>
                    <a:lnTo>
                      <a:pt x="59" y="159"/>
                    </a:lnTo>
                    <a:lnTo>
                      <a:pt x="59" y="159"/>
                    </a:lnTo>
                    <a:lnTo>
                      <a:pt x="61" y="161"/>
                    </a:lnTo>
                    <a:lnTo>
                      <a:pt x="59" y="176"/>
                    </a:lnTo>
                    <a:lnTo>
                      <a:pt x="54" y="183"/>
                    </a:lnTo>
                    <a:lnTo>
                      <a:pt x="52" y="185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5" y="187"/>
                    </a:lnTo>
                    <a:lnTo>
                      <a:pt x="45" y="187"/>
                    </a:lnTo>
                    <a:lnTo>
                      <a:pt x="42" y="187"/>
                    </a:lnTo>
                    <a:lnTo>
                      <a:pt x="42" y="187"/>
                    </a:lnTo>
                    <a:lnTo>
                      <a:pt x="45" y="192"/>
                    </a:lnTo>
                    <a:lnTo>
                      <a:pt x="45" y="202"/>
                    </a:lnTo>
                    <a:lnTo>
                      <a:pt x="45" y="202"/>
                    </a:lnTo>
                    <a:lnTo>
                      <a:pt x="52" y="206"/>
                    </a:lnTo>
                    <a:lnTo>
                      <a:pt x="54" y="211"/>
                    </a:lnTo>
                    <a:lnTo>
                      <a:pt x="54" y="218"/>
                    </a:lnTo>
                    <a:lnTo>
                      <a:pt x="52" y="221"/>
                    </a:lnTo>
                    <a:lnTo>
                      <a:pt x="50" y="223"/>
                    </a:lnTo>
                    <a:lnTo>
                      <a:pt x="47" y="221"/>
                    </a:lnTo>
                    <a:lnTo>
                      <a:pt x="47" y="221"/>
                    </a:lnTo>
                    <a:lnTo>
                      <a:pt x="42" y="221"/>
                    </a:lnTo>
                    <a:lnTo>
                      <a:pt x="35" y="218"/>
                    </a:lnTo>
                    <a:lnTo>
                      <a:pt x="24" y="213"/>
                    </a:lnTo>
                    <a:lnTo>
                      <a:pt x="19" y="211"/>
                    </a:lnTo>
                    <a:lnTo>
                      <a:pt x="16" y="206"/>
                    </a:lnTo>
                    <a:lnTo>
                      <a:pt x="16" y="206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4"/>
                    </a:lnTo>
                    <a:lnTo>
                      <a:pt x="14" y="209"/>
                    </a:lnTo>
                    <a:lnTo>
                      <a:pt x="14" y="211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6"/>
                    </a:lnTo>
                    <a:lnTo>
                      <a:pt x="12" y="218"/>
                    </a:lnTo>
                    <a:lnTo>
                      <a:pt x="12" y="218"/>
                    </a:lnTo>
                    <a:lnTo>
                      <a:pt x="14" y="221"/>
                    </a:lnTo>
                    <a:lnTo>
                      <a:pt x="12" y="225"/>
                    </a:lnTo>
                    <a:lnTo>
                      <a:pt x="5" y="225"/>
                    </a:lnTo>
                    <a:lnTo>
                      <a:pt x="0" y="225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5" y="232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7" y="242"/>
                    </a:lnTo>
                    <a:lnTo>
                      <a:pt x="7" y="242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7"/>
                    </a:lnTo>
                    <a:lnTo>
                      <a:pt x="9" y="247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4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21" y="247"/>
                    </a:lnTo>
                    <a:lnTo>
                      <a:pt x="21" y="247"/>
                    </a:lnTo>
                    <a:lnTo>
                      <a:pt x="26" y="247"/>
                    </a:lnTo>
                    <a:lnTo>
                      <a:pt x="28" y="247"/>
                    </a:lnTo>
                    <a:lnTo>
                      <a:pt x="31" y="247"/>
                    </a:lnTo>
                    <a:lnTo>
                      <a:pt x="31" y="247"/>
                    </a:lnTo>
                    <a:lnTo>
                      <a:pt x="33" y="247"/>
                    </a:lnTo>
                    <a:lnTo>
                      <a:pt x="35" y="247"/>
                    </a:lnTo>
                    <a:lnTo>
                      <a:pt x="35" y="247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47" y="249"/>
                    </a:lnTo>
                    <a:lnTo>
                      <a:pt x="52" y="249"/>
                    </a:lnTo>
                    <a:lnTo>
                      <a:pt x="54" y="251"/>
                    </a:lnTo>
                    <a:lnTo>
                      <a:pt x="54" y="251"/>
                    </a:lnTo>
                    <a:lnTo>
                      <a:pt x="59" y="251"/>
                    </a:lnTo>
                    <a:lnTo>
                      <a:pt x="66" y="251"/>
                    </a:lnTo>
                    <a:lnTo>
                      <a:pt x="66" y="251"/>
                    </a:lnTo>
                    <a:lnTo>
                      <a:pt x="68" y="251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76" y="256"/>
                    </a:lnTo>
                    <a:lnTo>
                      <a:pt x="76" y="261"/>
                    </a:lnTo>
                    <a:lnTo>
                      <a:pt x="76" y="261"/>
                    </a:lnTo>
                    <a:lnTo>
                      <a:pt x="76" y="263"/>
                    </a:lnTo>
                    <a:lnTo>
                      <a:pt x="76" y="263"/>
                    </a:lnTo>
                    <a:lnTo>
                      <a:pt x="78" y="268"/>
                    </a:lnTo>
                    <a:lnTo>
                      <a:pt x="78" y="268"/>
                    </a:lnTo>
                    <a:lnTo>
                      <a:pt x="80" y="270"/>
                    </a:lnTo>
                    <a:lnTo>
                      <a:pt x="83" y="273"/>
                    </a:lnTo>
                    <a:lnTo>
                      <a:pt x="83" y="273"/>
                    </a:lnTo>
                    <a:lnTo>
                      <a:pt x="85" y="275"/>
                    </a:lnTo>
                    <a:lnTo>
                      <a:pt x="87" y="277"/>
                    </a:lnTo>
                    <a:lnTo>
                      <a:pt x="87" y="277"/>
                    </a:lnTo>
                    <a:lnTo>
                      <a:pt x="92" y="280"/>
                    </a:lnTo>
                    <a:lnTo>
                      <a:pt x="92" y="280"/>
                    </a:lnTo>
                    <a:lnTo>
                      <a:pt x="94" y="282"/>
                    </a:lnTo>
                    <a:lnTo>
                      <a:pt x="94" y="282"/>
                    </a:lnTo>
                    <a:lnTo>
                      <a:pt x="99" y="282"/>
                    </a:lnTo>
                    <a:lnTo>
                      <a:pt x="99" y="284"/>
                    </a:lnTo>
                    <a:lnTo>
                      <a:pt x="102" y="284"/>
                    </a:lnTo>
                    <a:lnTo>
                      <a:pt x="102" y="284"/>
                    </a:lnTo>
                    <a:lnTo>
                      <a:pt x="102" y="282"/>
                    </a:lnTo>
                    <a:lnTo>
                      <a:pt x="102" y="282"/>
                    </a:lnTo>
                    <a:lnTo>
                      <a:pt x="99" y="280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104" y="277"/>
                    </a:lnTo>
                    <a:lnTo>
                      <a:pt x="104" y="275"/>
                    </a:lnTo>
                    <a:lnTo>
                      <a:pt x="104" y="275"/>
                    </a:lnTo>
                    <a:lnTo>
                      <a:pt x="106" y="273"/>
                    </a:lnTo>
                    <a:lnTo>
                      <a:pt x="106" y="273"/>
                    </a:lnTo>
                    <a:lnTo>
                      <a:pt x="106" y="273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6" y="268"/>
                    </a:lnTo>
                    <a:lnTo>
                      <a:pt x="106" y="268"/>
                    </a:lnTo>
                    <a:lnTo>
                      <a:pt x="106" y="266"/>
                    </a:lnTo>
                    <a:lnTo>
                      <a:pt x="106" y="266"/>
                    </a:lnTo>
                    <a:lnTo>
                      <a:pt x="109" y="266"/>
                    </a:lnTo>
                    <a:lnTo>
                      <a:pt x="109" y="266"/>
                    </a:lnTo>
                    <a:lnTo>
                      <a:pt x="109" y="263"/>
                    </a:lnTo>
                    <a:lnTo>
                      <a:pt x="111" y="263"/>
                    </a:lnTo>
                    <a:lnTo>
                      <a:pt x="111" y="263"/>
                    </a:lnTo>
                    <a:lnTo>
                      <a:pt x="111" y="263"/>
                    </a:lnTo>
                    <a:lnTo>
                      <a:pt x="113" y="263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8" y="261"/>
                    </a:lnTo>
                    <a:lnTo>
                      <a:pt x="118" y="263"/>
                    </a:lnTo>
                    <a:lnTo>
                      <a:pt x="118" y="263"/>
                    </a:lnTo>
                    <a:lnTo>
                      <a:pt x="121" y="263"/>
                    </a:lnTo>
                    <a:lnTo>
                      <a:pt x="121" y="263"/>
                    </a:lnTo>
                    <a:lnTo>
                      <a:pt x="121" y="263"/>
                    </a:lnTo>
                    <a:lnTo>
                      <a:pt x="118" y="261"/>
                    </a:lnTo>
                    <a:lnTo>
                      <a:pt x="116" y="256"/>
                    </a:lnTo>
                    <a:lnTo>
                      <a:pt x="116" y="256"/>
                    </a:lnTo>
                    <a:lnTo>
                      <a:pt x="113" y="254"/>
                    </a:lnTo>
                    <a:lnTo>
                      <a:pt x="111" y="249"/>
                    </a:lnTo>
                    <a:lnTo>
                      <a:pt x="111" y="249"/>
                    </a:lnTo>
                    <a:lnTo>
                      <a:pt x="111" y="247"/>
                    </a:lnTo>
                    <a:lnTo>
                      <a:pt x="111" y="247"/>
                    </a:lnTo>
                    <a:lnTo>
                      <a:pt x="113" y="244"/>
                    </a:lnTo>
                    <a:lnTo>
                      <a:pt x="116" y="244"/>
                    </a:lnTo>
                    <a:lnTo>
                      <a:pt x="116" y="244"/>
                    </a:lnTo>
                    <a:lnTo>
                      <a:pt x="118" y="244"/>
                    </a:lnTo>
                    <a:lnTo>
                      <a:pt x="118" y="242"/>
                    </a:lnTo>
                    <a:lnTo>
                      <a:pt x="118" y="242"/>
                    </a:lnTo>
                    <a:lnTo>
                      <a:pt x="121" y="239"/>
                    </a:lnTo>
                    <a:lnTo>
                      <a:pt x="121" y="239"/>
                    </a:lnTo>
                    <a:lnTo>
                      <a:pt x="121" y="237"/>
                    </a:lnTo>
                    <a:lnTo>
                      <a:pt x="121" y="237"/>
                    </a:lnTo>
                    <a:lnTo>
                      <a:pt x="121" y="235"/>
                    </a:lnTo>
                    <a:lnTo>
                      <a:pt x="123" y="235"/>
                    </a:lnTo>
                    <a:lnTo>
                      <a:pt x="125" y="232"/>
                    </a:lnTo>
                    <a:lnTo>
                      <a:pt x="125" y="232"/>
                    </a:lnTo>
                    <a:lnTo>
                      <a:pt x="125" y="230"/>
                    </a:lnTo>
                    <a:lnTo>
                      <a:pt x="128" y="230"/>
                    </a:lnTo>
                    <a:lnTo>
                      <a:pt x="128" y="230"/>
                    </a:lnTo>
                    <a:lnTo>
                      <a:pt x="130" y="230"/>
                    </a:lnTo>
                    <a:lnTo>
                      <a:pt x="130" y="230"/>
                    </a:lnTo>
                    <a:lnTo>
                      <a:pt x="130" y="228"/>
                    </a:lnTo>
                    <a:lnTo>
                      <a:pt x="130" y="228"/>
                    </a:lnTo>
                    <a:lnTo>
                      <a:pt x="130" y="228"/>
                    </a:lnTo>
                    <a:lnTo>
                      <a:pt x="128" y="228"/>
                    </a:lnTo>
                    <a:lnTo>
                      <a:pt x="128" y="225"/>
                    </a:lnTo>
                    <a:lnTo>
                      <a:pt x="128" y="225"/>
                    </a:lnTo>
                    <a:lnTo>
                      <a:pt x="128" y="225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3" y="221"/>
                    </a:lnTo>
                    <a:lnTo>
                      <a:pt x="123" y="221"/>
                    </a:lnTo>
                    <a:lnTo>
                      <a:pt x="123" y="221"/>
                    </a:lnTo>
                    <a:lnTo>
                      <a:pt x="125" y="218"/>
                    </a:lnTo>
                    <a:lnTo>
                      <a:pt x="125" y="218"/>
                    </a:lnTo>
                    <a:lnTo>
                      <a:pt x="125" y="218"/>
                    </a:lnTo>
                    <a:lnTo>
                      <a:pt x="125" y="216"/>
                    </a:lnTo>
                    <a:lnTo>
                      <a:pt x="125" y="216"/>
                    </a:lnTo>
                    <a:lnTo>
                      <a:pt x="125" y="216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3" y="211"/>
                    </a:lnTo>
                    <a:lnTo>
                      <a:pt x="123" y="209"/>
                    </a:lnTo>
                    <a:lnTo>
                      <a:pt x="125" y="209"/>
                    </a:lnTo>
                    <a:lnTo>
                      <a:pt x="128" y="209"/>
                    </a:lnTo>
                    <a:lnTo>
                      <a:pt x="128" y="206"/>
                    </a:lnTo>
                    <a:lnTo>
                      <a:pt x="130" y="206"/>
                    </a:lnTo>
                    <a:lnTo>
                      <a:pt x="130" y="206"/>
                    </a:lnTo>
                    <a:lnTo>
                      <a:pt x="132" y="204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9" y="204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2" y="213"/>
                    </a:lnTo>
                    <a:lnTo>
                      <a:pt x="139" y="213"/>
                    </a:lnTo>
                    <a:lnTo>
                      <a:pt x="139" y="213"/>
                    </a:lnTo>
                    <a:lnTo>
                      <a:pt x="139" y="216"/>
                    </a:lnTo>
                    <a:lnTo>
                      <a:pt x="139" y="216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4" y="218"/>
                    </a:lnTo>
                    <a:lnTo>
                      <a:pt x="144" y="218"/>
                    </a:lnTo>
                    <a:lnTo>
                      <a:pt x="147" y="218"/>
                    </a:lnTo>
                    <a:lnTo>
                      <a:pt x="147" y="218"/>
                    </a:lnTo>
                    <a:lnTo>
                      <a:pt x="149" y="216"/>
                    </a:lnTo>
                    <a:lnTo>
                      <a:pt x="149" y="216"/>
                    </a:lnTo>
                    <a:lnTo>
                      <a:pt x="149" y="216"/>
                    </a:lnTo>
                    <a:lnTo>
                      <a:pt x="149" y="213"/>
                    </a:lnTo>
                    <a:lnTo>
                      <a:pt x="151" y="213"/>
                    </a:lnTo>
                    <a:lnTo>
                      <a:pt x="151" y="213"/>
                    </a:lnTo>
                    <a:lnTo>
                      <a:pt x="154" y="213"/>
                    </a:lnTo>
                    <a:lnTo>
                      <a:pt x="154" y="213"/>
                    </a:lnTo>
                    <a:lnTo>
                      <a:pt x="154" y="216"/>
                    </a:lnTo>
                    <a:lnTo>
                      <a:pt x="156" y="216"/>
                    </a:lnTo>
                    <a:lnTo>
                      <a:pt x="156" y="216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21"/>
                    </a:lnTo>
                    <a:lnTo>
                      <a:pt x="156" y="221"/>
                    </a:lnTo>
                    <a:lnTo>
                      <a:pt x="158" y="218"/>
                    </a:lnTo>
                    <a:lnTo>
                      <a:pt x="158" y="218"/>
                    </a:lnTo>
                    <a:lnTo>
                      <a:pt x="163" y="216"/>
                    </a:lnTo>
                    <a:lnTo>
                      <a:pt x="165" y="213"/>
                    </a:lnTo>
                    <a:lnTo>
                      <a:pt x="168" y="211"/>
                    </a:lnTo>
                    <a:lnTo>
                      <a:pt x="170" y="211"/>
                    </a:lnTo>
                    <a:lnTo>
                      <a:pt x="170" y="211"/>
                    </a:lnTo>
                    <a:lnTo>
                      <a:pt x="173" y="211"/>
                    </a:lnTo>
                    <a:lnTo>
                      <a:pt x="175" y="209"/>
                    </a:lnTo>
                    <a:lnTo>
                      <a:pt x="177" y="206"/>
                    </a:lnTo>
                    <a:lnTo>
                      <a:pt x="180" y="204"/>
                    </a:lnTo>
                    <a:lnTo>
                      <a:pt x="182" y="202"/>
                    </a:lnTo>
                    <a:lnTo>
                      <a:pt x="184" y="199"/>
                    </a:lnTo>
                    <a:lnTo>
                      <a:pt x="187" y="199"/>
                    </a:lnTo>
                    <a:lnTo>
                      <a:pt x="189" y="199"/>
                    </a:lnTo>
                    <a:lnTo>
                      <a:pt x="189" y="199"/>
                    </a:lnTo>
                    <a:lnTo>
                      <a:pt x="189" y="199"/>
                    </a:lnTo>
                    <a:lnTo>
                      <a:pt x="191" y="199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191" y="204"/>
                    </a:lnTo>
                    <a:lnTo>
                      <a:pt x="194" y="204"/>
                    </a:lnTo>
                    <a:lnTo>
                      <a:pt x="194" y="204"/>
                    </a:lnTo>
                    <a:lnTo>
                      <a:pt x="194" y="204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201" y="204"/>
                    </a:lnTo>
                    <a:lnTo>
                      <a:pt x="201" y="204"/>
                    </a:lnTo>
                    <a:lnTo>
                      <a:pt x="201" y="199"/>
                    </a:lnTo>
                    <a:lnTo>
                      <a:pt x="201" y="199"/>
                    </a:lnTo>
                    <a:lnTo>
                      <a:pt x="201" y="197"/>
                    </a:lnTo>
                    <a:lnTo>
                      <a:pt x="201" y="192"/>
                    </a:lnTo>
                    <a:lnTo>
                      <a:pt x="201" y="190"/>
                    </a:lnTo>
                    <a:lnTo>
                      <a:pt x="203" y="187"/>
                    </a:lnTo>
                    <a:lnTo>
                      <a:pt x="203" y="187"/>
                    </a:lnTo>
                    <a:lnTo>
                      <a:pt x="203" y="183"/>
                    </a:lnTo>
                    <a:lnTo>
                      <a:pt x="203" y="180"/>
                    </a:lnTo>
                    <a:lnTo>
                      <a:pt x="203" y="180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8" y="173"/>
                    </a:lnTo>
                    <a:lnTo>
                      <a:pt x="208" y="173"/>
                    </a:lnTo>
                    <a:lnTo>
                      <a:pt x="208" y="171"/>
                    </a:lnTo>
                    <a:lnTo>
                      <a:pt x="208" y="171"/>
                    </a:lnTo>
                    <a:lnTo>
                      <a:pt x="208" y="171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8" y="166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1"/>
                    </a:lnTo>
                    <a:lnTo>
                      <a:pt x="210" y="161"/>
                    </a:lnTo>
                    <a:lnTo>
                      <a:pt x="208" y="159"/>
                    </a:lnTo>
                    <a:lnTo>
                      <a:pt x="210" y="159"/>
                    </a:lnTo>
                    <a:lnTo>
                      <a:pt x="210" y="157"/>
                    </a:lnTo>
                    <a:lnTo>
                      <a:pt x="213" y="157"/>
                    </a:lnTo>
                    <a:lnTo>
                      <a:pt x="213" y="157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7" y="157"/>
                    </a:lnTo>
                    <a:lnTo>
                      <a:pt x="217" y="157"/>
                    </a:lnTo>
                    <a:lnTo>
                      <a:pt x="217" y="154"/>
                    </a:lnTo>
                    <a:lnTo>
                      <a:pt x="222" y="154"/>
                    </a:lnTo>
                    <a:lnTo>
                      <a:pt x="222" y="154"/>
                    </a:lnTo>
                    <a:lnTo>
                      <a:pt x="222" y="152"/>
                    </a:lnTo>
                    <a:lnTo>
                      <a:pt x="225" y="149"/>
                    </a:lnTo>
                    <a:lnTo>
                      <a:pt x="225" y="149"/>
                    </a:lnTo>
                    <a:lnTo>
                      <a:pt x="227" y="147"/>
                    </a:lnTo>
                    <a:lnTo>
                      <a:pt x="227" y="147"/>
                    </a:lnTo>
                    <a:lnTo>
                      <a:pt x="227" y="145"/>
                    </a:lnTo>
                    <a:lnTo>
                      <a:pt x="229" y="145"/>
                    </a:lnTo>
                    <a:lnTo>
                      <a:pt x="232" y="142"/>
                    </a:lnTo>
                    <a:lnTo>
                      <a:pt x="232" y="142"/>
                    </a:lnTo>
                    <a:lnTo>
                      <a:pt x="232" y="142"/>
                    </a:lnTo>
                    <a:lnTo>
                      <a:pt x="234" y="140"/>
                    </a:lnTo>
                    <a:lnTo>
                      <a:pt x="234" y="138"/>
                    </a:lnTo>
                    <a:lnTo>
                      <a:pt x="234" y="138"/>
                    </a:lnTo>
                    <a:lnTo>
                      <a:pt x="232" y="138"/>
                    </a:lnTo>
                    <a:lnTo>
                      <a:pt x="232" y="135"/>
                    </a:lnTo>
                    <a:lnTo>
                      <a:pt x="232" y="135"/>
                    </a:lnTo>
                    <a:lnTo>
                      <a:pt x="232" y="135"/>
                    </a:lnTo>
                    <a:lnTo>
                      <a:pt x="234" y="133"/>
                    </a:lnTo>
                    <a:lnTo>
                      <a:pt x="234" y="133"/>
                    </a:lnTo>
                    <a:lnTo>
                      <a:pt x="232" y="131"/>
                    </a:lnTo>
                    <a:lnTo>
                      <a:pt x="232" y="131"/>
                    </a:lnTo>
                    <a:lnTo>
                      <a:pt x="232" y="131"/>
                    </a:lnTo>
                    <a:lnTo>
                      <a:pt x="227" y="128"/>
                    </a:lnTo>
                    <a:lnTo>
                      <a:pt x="227" y="126"/>
                    </a:lnTo>
                    <a:lnTo>
                      <a:pt x="229" y="119"/>
                    </a:lnTo>
                    <a:lnTo>
                      <a:pt x="229" y="119"/>
                    </a:lnTo>
                    <a:lnTo>
                      <a:pt x="229" y="116"/>
                    </a:lnTo>
                    <a:lnTo>
                      <a:pt x="229" y="114"/>
                    </a:lnTo>
                    <a:lnTo>
                      <a:pt x="232" y="112"/>
                    </a:lnTo>
                    <a:lnTo>
                      <a:pt x="232" y="112"/>
                    </a:lnTo>
                    <a:lnTo>
                      <a:pt x="232" y="109"/>
                    </a:lnTo>
                    <a:lnTo>
                      <a:pt x="232" y="109"/>
                    </a:lnTo>
                    <a:lnTo>
                      <a:pt x="232" y="109"/>
                    </a:lnTo>
                    <a:lnTo>
                      <a:pt x="236" y="107"/>
                    </a:lnTo>
                    <a:lnTo>
                      <a:pt x="236" y="107"/>
                    </a:lnTo>
                    <a:lnTo>
                      <a:pt x="241" y="105"/>
                    </a:lnTo>
                    <a:lnTo>
                      <a:pt x="241" y="105"/>
                    </a:lnTo>
                    <a:lnTo>
                      <a:pt x="241" y="105"/>
                    </a:lnTo>
                    <a:lnTo>
                      <a:pt x="241" y="105"/>
                    </a:lnTo>
                    <a:lnTo>
                      <a:pt x="241" y="102"/>
                    </a:lnTo>
                    <a:lnTo>
                      <a:pt x="241" y="100"/>
                    </a:lnTo>
                    <a:lnTo>
                      <a:pt x="244" y="100"/>
                    </a:lnTo>
                    <a:lnTo>
                      <a:pt x="244" y="100"/>
                    </a:lnTo>
                    <a:lnTo>
                      <a:pt x="244" y="100"/>
                    </a:lnTo>
                    <a:lnTo>
                      <a:pt x="244" y="100"/>
                    </a:lnTo>
                    <a:lnTo>
                      <a:pt x="244" y="97"/>
                    </a:lnTo>
                    <a:lnTo>
                      <a:pt x="244" y="97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4" y="95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1" y="93"/>
                    </a:lnTo>
                    <a:lnTo>
                      <a:pt x="241" y="93"/>
                    </a:lnTo>
                    <a:lnTo>
                      <a:pt x="239" y="93"/>
                    </a:lnTo>
                    <a:lnTo>
                      <a:pt x="239" y="93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39" y="88"/>
                    </a:lnTo>
                    <a:lnTo>
                      <a:pt x="236" y="86"/>
                    </a:lnTo>
                    <a:lnTo>
                      <a:pt x="236" y="81"/>
                    </a:lnTo>
                    <a:lnTo>
                      <a:pt x="236" y="81"/>
                    </a:lnTo>
                    <a:lnTo>
                      <a:pt x="236" y="81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2" y="78"/>
                    </a:lnTo>
                    <a:lnTo>
                      <a:pt x="232" y="78"/>
                    </a:lnTo>
                    <a:lnTo>
                      <a:pt x="232" y="78"/>
                    </a:lnTo>
                    <a:lnTo>
                      <a:pt x="232" y="76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1"/>
                    </a:lnTo>
                    <a:lnTo>
                      <a:pt x="234" y="71"/>
                    </a:lnTo>
                    <a:lnTo>
                      <a:pt x="232" y="71"/>
                    </a:lnTo>
                    <a:lnTo>
                      <a:pt x="229" y="71"/>
                    </a:lnTo>
                    <a:lnTo>
                      <a:pt x="227" y="69"/>
                    </a:lnTo>
                    <a:lnTo>
                      <a:pt x="227" y="69"/>
                    </a:lnTo>
                    <a:lnTo>
                      <a:pt x="229" y="69"/>
                    </a:lnTo>
                    <a:lnTo>
                      <a:pt x="229" y="69"/>
                    </a:lnTo>
                    <a:lnTo>
                      <a:pt x="229" y="69"/>
                    </a:lnTo>
                    <a:lnTo>
                      <a:pt x="229" y="67"/>
                    </a:lnTo>
                    <a:lnTo>
                      <a:pt x="229" y="67"/>
                    </a:lnTo>
                    <a:lnTo>
                      <a:pt x="229" y="67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0"/>
                    </a:lnTo>
                    <a:lnTo>
                      <a:pt x="222" y="60"/>
                    </a:lnTo>
                    <a:lnTo>
                      <a:pt x="222" y="60"/>
                    </a:lnTo>
                    <a:lnTo>
                      <a:pt x="220" y="60"/>
                    </a:lnTo>
                    <a:lnTo>
                      <a:pt x="220" y="60"/>
                    </a:lnTo>
                    <a:lnTo>
                      <a:pt x="217" y="57"/>
                    </a:lnTo>
                    <a:lnTo>
                      <a:pt x="217" y="57"/>
                    </a:lnTo>
                    <a:lnTo>
                      <a:pt x="215" y="57"/>
                    </a:lnTo>
                    <a:lnTo>
                      <a:pt x="215" y="57"/>
                    </a:lnTo>
                    <a:lnTo>
                      <a:pt x="213" y="55"/>
                    </a:lnTo>
                    <a:lnTo>
                      <a:pt x="213" y="52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0" y="52"/>
                    </a:lnTo>
                    <a:lnTo>
                      <a:pt x="210" y="50"/>
                    </a:lnTo>
                    <a:lnTo>
                      <a:pt x="210" y="50"/>
                    </a:lnTo>
                    <a:lnTo>
                      <a:pt x="208" y="48"/>
                    </a:lnTo>
                    <a:lnTo>
                      <a:pt x="208" y="48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210" y="48"/>
                    </a:lnTo>
                    <a:lnTo>
                      <a:pt x="210" y="45"/>
                    </a:lnTo>
                    <a:lnTo>
                      <a:pt x="210" y="45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10" y="43"/>
                    </a:lnTo>
                    <a:lnTo>
                      <a:pt x="208" y="43"/>
                    </a:lnTo>
                    <a:lnTo>
                      <a:pt x="206" y="41"/>
                    </a:lnTo>
                    <a:lnTo>
                      <a:pt x="206" y="38"/>
                    </a:lnTo>
                    <a:lnTo>
                      <a:pt x="206" y="36"/>
                    </a:lnTo>
                    <a:lnTo>
                      <a:pt x="206" y="36"/>
                    </a:lnTo>
                    <a:lnTo>
                      <a:pt x="206" y="33"/>
                    </a:lnTo>
                    <a:lnTo>
                      <a:pt x="206" y="33"/>
                    </a:lnTo>
                    <a:lnTo>
                      <a:pt x="203" y="31"/>
                    </a:lnTo>
                    <a:lnTo>
                      <a:pt x="203" y="31"/>
                    </a:lnTo>
                    <a:lnTo>
                      <a:pt x="201" y="29"/>
                    </a:lnTo>
                    <a:lnTo>
                      <a:pt x="199" y="26"/>
                    </a:lnTo>
                    <a:lnTo>
                      <a:pt x="199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201" y="22"/>
                    </a:lnTo>
                    <a:lnTo>
                      <a:pt x="199" y="22"/>
                    </a:lnTo>
                    <a:lnTo>
                      <a:pt x="199" y="22"/>
                    </a:lnTo>
                    <a:lnTo>
                      <a:pt x="196" y="22"/>
                    </a:lnTo>
                    <a:lnTo>
                      <a:pt x="196" y="19"/>
                    </a:lnTo>
                    <a:lnTo>
                      <a:pt x="196" y="19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6" y="15"/>
                    </a:lnTo>
                    <a:lnTo>
                      <a:pt x="196" y="15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1" y="3"/>
                    </a:lnTo>
                    <a:lnTo>
                      <a:pt x="191" y="3"/>
                    </a:lnTo>
                    <a:lnTo>
                      <a:pt x="189" y="3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62">
                <a:extLst>
                  <a:ext uri="{FF2B5EF4-FFF2-40B4-BE49-F238E27FC236}">
                    <a16:creationId xmlns:a16="http://schemas.microsoft.com/office/drawing/2014/main" id="{8CB27025-32EB-401A-9519-E3638740A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833" y="4426552"/>
                <a:ext cx="427953" cy="663092"/>
              </a:xfrm>
              <a:custGeom>
                <a:avLst/>
                <a:gdLst>
                  <a:gd name="T0" fmla="*/ 102 w 182"/>
                  <a:gd name="T1" fmla="*/ 26 h 282"/>
                  <a:gd name="T2" fmla="*/ 121 w 182"/>
                  <a:gd name="T3" fmla="*/ 31 h 282"/>
                  <a:gd name="T4" fmla="*/ 116 w 182"/>
                  <a:gd name="T5" fmla="*/ 60 h 282"/>
                  <a:gd name="T6" fmla="*/ 102 w 182"/>
                  <a:gd name="T7" fmla="*/ 83 h 282"/>
                  <a:gd name="T8" fmla="*/ 125 w 182"/>
                  <a:gd name="T9" fmla="*/ 105 h 282"/>
                  <a:gd name="T10" fmla="*/ 130 w 182"/>
                  <a:gd name="T11" fmla="*/ 135 h 282"/>
                  <a:gd name="T12" fmla="*/ 144 w 182"/>
                  <a:gd name="T13" fmla="*/ 147 h 282"/>
                  <a:gd name="T14" fmla="*/ 149 w 182"/>
                  <a:gd name="T15" fmla="*/ 168 h 282"/>
                  <a:gd name="T16" fmla="*/ 161 w 182"/>
                  <a:gd name="T17" fmla="*/ 185 h 282"/>
                  <a:gd name="T18" fmla="*/ 175 w 182"/>
                  <a:gd name="T19" fmla="*/ 204 h 282"/>
                  <a:gd name="T20" fmla="*/ 158 w 182"/>
                  <a:gd name="T21" fmla="*/ 221 h 282"/>
                  <a:gd name="T22" fmla="*/ 147 w 182"/>
                  <a:gd name="T23" fmla="*/ 221 h 282"/>
                  <a:gd name="T24" fmla="*/ 135 w 182"/>
                  <a:gd name="T25" fmla="*/ 225 h 282"/>
                  <a:gd name="T26" fmla="*/ 123 w 182"/>
                  <a:gd name="T27" fmla="*/ 221 h 282"/>
                  <a:gd name="T28" fmla="*/ 113 w 182"/>
                  <a:gd name="T29" fmla="*/ 221 h 282"/>
                  <a:gd name="T30" fmla="*/ 99 w 182"/>
                  <a:gd name="T31" fmla="*/ 225 h 282"/>
                  <a:gd name="T32" fmla="*/ 87 w 182"/>
                  <a:gd name="T33" fmla="*/ 230 h 282"/>
                  <a:gd name="T34" fmla="*/ 68 w 182"/>
                  <a:gd name="T35" fmla="*/ 247 h 282"/>
                  <a:gd name="T36" fmla="*/ 66 w 182"/>
                  <a:gd name="T37" fmla="*/ 258 h 282"/>
                  <a:gd name="T38" fmla="*/ 61 w 182"/>
                  <a:gd name="T39" fmla="*/ 268 h 282"/>
                  <a:gd name="T40" fmla="*/ 54 w 182"/>
                  <a:gd name="T41" fmla="*/ 266 h 282"/>
                  <a:gd name="T42" fmla="*/ 12 w 182"/>
                  <a:gd name="T43" fmla="*/ 277 h 282"/>
                  <a:gd name="T44" fmla="*/ 7 w 182"/>
                  <a:gd name="T45" fmla="*/ 258 h 282"/>
                  <a:gd name="T46" fmla="*/ 21 w 182"/>
                  <a:gd name="T47" fmla="*/ 213 h 282"/>
                  <a:gd name="T48" fmla="*/ 28 w 182"/>
                  <a:gd name="T49" fmla="*/ 178 h 282"/>
                  <a:gd name="T50" fmla="*/ 35 w 182"/>
                  <a:gd name="T51" fmla="*/ 157 h 282"/>
                  <a:gd name="T52" fmla="*/ 24 w 182"/>
                  <a:gd name="T53" fmla="*/ 119 h 282"/>
                  <a:gd name="T54" fmla="*/ 12 w 182"/>
                  <a:gd name="T55" fmla="*/ 81 h 282"/>
                  <a:gd name="T56" fmla="*/ 47 w 182"/>
                  <a:gd name="T57" fmla="*/ 48 h 282"/>
                  <a:gd name="T58" fmla="*/ 59 w 182"/>
                  <a:gd name="T59" fmla="*/ 12 h 282"/>
                  <a:gd name="T60" fmla="*/ 78 w 182"/>
                  <a:gd name="T61" fmla="*/ 24 h 282"/>
                  <a:gd name="T62" fmla="*/ 61 w 182"/>
                  <a:gd name="T63" fmla="*/ 12 h 282"/>
                  <a:gd name="T64" fmla="*/ 45 w 182"/>
                  <a:gd name="T65" fmla="*/ 36 h 282"/>
                  <a:gd name="T66" fmla="*/ 9 w 182"/>
                  <a:gd name="T67" fmla="*/ 81 h 282"/>
                  <a:gd name="T68" fmla="*/ 21 w 182"/>
                  <a:gd name="T69" fmla="*/ 119 h 282"/>
                  <a:gd name="T70" fmla="*/ 28 w 182"/>
                  <a:gd name="T71" fmla="*/ 152 h 282"/>
                  <a:gd name="T72" fmla="*/ 31 w 182"/>
                  <a:gd name="T73" fmla="*/ 173 h 282"/>
                  <a:gd name="T74" fmla="*/ 21 w 182"/>
                  <a:gd name="T75" fmla="*/ 213 h 282"/>
                  <a:gd name="T76" fmla="*/ 5 w 182"/>
                  <a:gd name="T77" fmla="*/ 249 h 282"/>
                  <a:gd name="T78" fmla="*/ 5 w 182"/>
                  <a:gd name="T79" fmla="*/ 280 h 282"/>
                  <a:gd name="T80" fmla="*/ 47 w 182"/>
                  <a:gd name="T81" fmla="*/ 261 h 282"/>
                  <a:gd name="T82" fmla="*/ 59 w 182"/>
                  <a:gd name="T83" fmla="*/ 268 h 282"/>
                  <a:gd name="T84" fmla="*/ 66 w 182"/>
                  <a:gd name="T85" fmla="*/ 263 h 282"/>
                  <a:gd name="T86" fmla="*/ 66 w 182"/>
                  <a:gd name="T87" fmla="*/ 249 h 282"/>
                  <a:gd name="T88" fmla="*/ 78 w 182"/>
                  <a:gd name="T89" fmla="*/ 239 h 282"/>
                  <a:gd name="T90" fmla="*/ 95 w 182"/>
                  <a:gd name="T91" fmla="*/ 230 h 282"/>
                  <a:gd name="T92" fmla="*/ 109 w 182"/>
                  <a:gd name="T93" fmla="*/ 221 h 282"/>
                  <a:gd name="T94" fmla="*/ 118 w 182"/>
                  <a:gd name="T95" fmla="*/ 223 h 282"/>
                  <a:gd name="T96" fmla="*/ 130 w 182"/>
                  <a:gd name="T97" fmla="*/ 225 h 282"/>
                  <a:gd name="T98" fmla="*/ 147 w 182"/>
                  <a:gd name="T99" fmla="*/ 225 h 282"/>
                  <a:gd name="T100" fmla="*/ 154 w 182"/>
                  <a:gd name="T101" fmla="*/ 221 h 282"/>
                  <a:gd name="T102" fmla="*/ 161 w 182"/>
                  <a:gd name="T103" fmla="*/ 209 h 282"/>
                  <a:gd name="T104" fmla="*/ 177 w 182"/>
                  <a:gd name="T105" fmla="*/ 192 h 282"/>
                  <a:gd name="T106" fmla="*/ 154 w 182"/>
                  <a:gd name="T107" fmla="*/ 173 h 282"/>
                  <a:gd name="T108" fmla="*/ 151 w 182"/>
                  <a:gd name="T109" fmla="*/ 154 h 282"/>
                  <a:gd name="T110" fmla="*/ 132 w 182"/>
                  <a:gd name="T111" fmla="*/ 142 h 282"/>
                  <a:gd name="T112" fmla="*/ 132 w 182"/>
                  <a:gd name="T113" fmla="*/ 116 h 282"/>
                  <a:gd name="T114" fmla="*/ 102 w 182"/>
                  <a:gd name="T115" fmla="*/ 90 h 282"/>
                  <a:gd name="T116" fmla="*/ 106 w 182"/>
                  <a:gd name="T117" fmla="*/ 74 h 282"/>
                  <a:gd name="T118" fmla="*/ 128 w 182"/>
                  <a:gd name="T119" fmla="*/ 43 h 282"/>
                  <a:gd name="T120" fmla="*/ 111 w 182"/>
                  <a:gd name="T121" fmla="*/ 26 h 282"/>
                  <a:gd name="T122" fmla="*/ 90 w 182"/>
                  <a:gd name="T123" fmla="*/ 2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82" h="282">
                    <a:moveTo>
                      <a:pt x="78" y="24"/>
                    </a:moveTo>
                    <a:lnTo>
                      <a:pt x="76" y="24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6"/>
                    </a:lnTo>
                    <a:lnTo>
                      <a:pt x="80" y="24"/>
                    </a:lnTo>
                    <a:lnTo>
                      <a:pt x="83" y="24"/>
                    </a:lnTo>
                    <a:lnTo>
                      <a:pt x="87" y="24"/>
                    </a:lnTo>
                    <a:lnTo>
                      <a:pt x="87" y="24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7" y="24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6" y="31"/>
                    </a:lnTo>
                    <a:lnTo>
                      <a:pt x="109" y="29"/>
                    </a:lnTo>
                    <a:lnTo>
                      <a:pt x="109" y="29"/>
                    </a:lnTo>
                    <a:lnTo>
                      <a:pt x="109" y="26"/>
                    </a:lnTo>
                    <a:lnTo>
                      <a:pt x="109" y="26"/>
                    </a:lnTo>
                    <a:lnTo>
                      <a:pt x="109" y="26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31"/>
                    </a:lnTo>
                    <a:lnTo>
                      <a:pt x="118" y="31"/>
                    </a:lnTo>
                    <a:lnTo>
                      <a:pt x="118" y="31"/>
                    </a:lnTo>
                    <a:lnTo>
                      <a:pt x="121" y="31"/>
                    </a:lnTo>
                    <a:lnTo>
                      <a:pt x="125" y="36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3"/>
                    </a:lnTo>
                    <a:lnTo>
                      <a:pt x="125" y="43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50"/>
                    </a:lnTo>
                    <a:lnTo>
                      <a:pt x="123" y="52"/>
                    </a:lnTo>
                    <a:lnTo>
                      <a:pt x="118" y="57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6" y="60"/>
                    </a:lnTo>
                    <a:lnTo>
                      <a:pt x="113" y="62"/>
                    </a:lnTo>
                    <a:lnTo>
                      <a:pt x="109" y="62"/>
                    </a:lnTo>
                    <a:lnTo>
                      <a:pt x="109" y="62"/>
                    </a:lnTo>
                    <a:lnTo>
                      <a:pt x="109" y="64"/>
                    </a:lnTo>
                    <a:lnTo>
                      <a:pt x="109" y="67"/>
                    </a:lnTo>
                    <a:lnTo>
                      <a:pt x="106" y="69"/>
                    </a:lnTo>
                    <a:lnTo>
                      <a:pt x="106" y="74"/>
                    </a:lnTo>
                    <a:lnTo>
                      <a:pt x="106" y="74"/>
                    </a:lnTo>
                    <a:lnTo>
                      <a:pt x="106" y="76"/>
                    </a:lnTo>
                    <a:lnTo>
                      <a:pt x="106" y="76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2" y="83"/>
                    </a:lnTo>
                    <a:lnTo>
                      <a:pt x="102" y="86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4" y="93"/>
                    </a:lnTo>
                    <a:lnTo>
                      <a:pt x="104" y="93"/>
                    </a:lnTo>
                    <a:lnTo>
                      <a:pt x="111" y="93"/>
                    </a:lnTo>
                    <a:lnTo>
                      <a:pt x="116" y="95"/>
                    </a:lnTo>
                    <a:lnTo>
                      <a:pt x="118" y="97"/>
                    </a:lnTo>
                    <a:lnTo>
                      <a:pt x="123" y="102"/>
                    </a:lnTo>
                    <a:lnTo>
                      <a:pt x="125" y="105"/>
                    </a:lnTo>
                    <a:lnTo>
                      <a:pt x="130" y="109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2" y="116"/>
                    </a:lnTo>
                    <a:lnTo>
                      <a:pt x="132" y="119"/>
                    </a:lnTo>
                    <a:lnTo>
                      <a:pt x="132" y="119"/>
                    </a:lnTo>
                    <a:lnTo>
                      <a:pt x="132" y="121"/>
                    </a:lnTo>
                    <a:lnTo>
                      <a:pt x="132" y="121"/>
                    </a:lnTo>
                    <a:lnTo>
                      <a:pt x="135" y="123"/>
                    </a:lnTo>
                    <a:lnTo>
                      <a:pt x="135" y="126"/>
                    </a:lnTo>
                    <a:lnTo>
                      <a:pt x="132" y="128"/>
                    </a:lnTo>
                    <a:lnTo>
                      <a:pt x="132" y="128"/>
                    </a:lnTo>
                    <a:lnTo>
                      <a:pt x="130" y="131"/>
                    </a:lnTo>
                    <a:lnTo>
                      <a:pt x="130" y="131"/>
                    </a:lnTo>
                    <a:lnTo>
                      <a:pt x="130" y="135"/>
                    </a:lnTo>
                    <a:lnTo>
                      <a:pt x="130" y="135"/>
                    </a:lnTo>
                    <a:lnTo>
                      <a:pt x="132" y="138"/>
                    </a:lnTo>
                    <a:lnTo>
                      <a:pt x="130" y="138"/>
                    </a:lnTo>
                    <a:lnTo>
                      <a:pt x="130" y="140"/>
                    </a:lnTo>
                    <a:lnTo>
                      <a:pt x="130" y="142"/>
                    </a:lnTo>
                    <a:lnTo>
                      <a:pt x="130" y="142"/>
                    </a:lnTo>
                    <a:lnTo>
                      <a:pt x="132" y="142"/>
                    </a:lnTo>
                    <a:lnTo>
                      <a:pt x="132" y="142"/>
                    </a:lnTo>
                    <a:lnTo>
                      <a:pt x="132" y="145"/>
                    </a:lnTo>
                    <a:lnTo>
                      <a:pt x="132" y="145"/>
                    </a:lnTo>
                    <a:lnTo>
                      <a:pt x="132" y="145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7" y="145"/>
                    </a:lnTo>
                    <a:lnTo>
                      <a:pt x="142" y="142"/>
                    </a:lnTo>
                    <a:lnTo>
                      <a:pt x="144" y="145"/>
                    </a:lnTo>
                    <a:lnTo>
                      <a:pt x="144" y="147"/>
                    </a:lnTo>
                    <a:lnTo>
                      <a:pt x="144" y="149"/>
                    </a:lnTo>
                    <a:lnTo>
                      <a:pt x="144" y="152"/>
                    </a:lnTo>
                    <a:lnTo>
                      <a:pt x="147" y="152"/>
                    </a:lnTo>
                    <a:lnTo>
                      <a:pt x="147" y="152"/>
                    </a:lnTo>
                    <a:lnTo>
                      <a:pt x="149" y="154"/>
                    </a:lnTo>
                    <a:lnTo>
                      <a:pt x="151" y="154"/>
                    </a:lnTo>
                    <a:lnTo>
                      <a:pt x="151" y="159"/>
                    </a:lnTo>
                    <a:lnTo>
                      <a:pt x="149" y="164"/>
                    </a:lnTo>
                    <a:lnTo>
                      <a:pt x="149" y="164"/>
                    </a:lnTo>
                    <a:lnTo>
                      <a:pt x="149" y="166"/>
                    </a:lnTo>
                    <a:lnTo>
                      <a:pt x="149" y="166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71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1" y="173"/>
                    </a:lnTo>
                    <a:lnTo>
                      <a:pt x="151" y="173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56" y="176"/>
                    </a:lnTo>
                    <a:lnTo>
                      <a:pt x="156" y="178"/>
                    </a:lnTo>
                    <a:lnTo>
                      <a:pt x="158" y="178"/>
                    </a:lnTo>
                    <a:lnTo>
                      <a:pt x="158" y="178"/>
                    </a:lnTo>
                    <a:lnTo>
                      <a:pt x="161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1" y="190"/>
                    </a:lnTo>
                    <a:lnTo>
                      <a:pt x="163" y="190"/>
                    </a:lnTo>
                    <a:lnTo>
                      <a:pt x="168" y="192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0" y="192"/>
                    </a:lnTo>
                    <a:lnTo>
                      <a:pt x="173" y="192"/>
                    </a:lnTo>
                    <a:lnTo>
                      <a:pt x="177" y="194"/>
                    </a:lnTo>
                    <a:lnTo>
                      <a:pt x="177" y="194"/>
                    </a:lnTo>
                    <a:lnTo>
                      <a:pt x="180" y="194"/>
                    </a:lnTo>
                    <a:lnTo>
                      <a:pt x="180" y="194"/>
                    </a:lnTo>
                    <a:lnTo>
                      <a:pt x="177" y="194"/>
                    </a:lnTo>
                    <a:lnTo>
                      <a:pt x="177" y="197"/>
                    </a:lnTo>
                    <a:lnTo>
                      <a:pt x="177" y="202"/>
                    </a:lnTo>
                    <a:lnTo>
                      <a:pt x="175" y="204"/>
                    </a:lnTo>
                    <a:lnTo>
                      <a:pt x="170" y="204"/>
                    </a:lnTo>
                    <a:lnTo>
                      <a:pt x="165" y="204"/>
                    </a:lnTo>
                    <a:lnTo>
                      <a:pt x="163" y="204"/>
                    </a:lnTo>
                    <a:lnTo>
                      <a:pt x="163" y="204"/>
                    </a:lnTo>
                    <a:lnTo>
                      <a:pt x="161" y="206"/>
                    </a:lnTo>
                    <a:lnTo>
                      <a:pt x="161" y="206"/>
                    </a:lnTo>
                    <a:lnTo>
                      <a:pt x="161" y="209"/>
                    </a:lnTo>
                    <a:lnTo>
                      <a:pt x="158" y="211"/>
                    </a:lnTo>
                    <a:lnTo>
                      <a:pt x="158" y="213"/>
                    </a:lnTo>
                    <a:lnTo>
                      <a:pt x="158" y="216"/>
                    </a:lnTo>
                    <a:lnTo>
                      <a:pt x="158" y="216"/>
                    </a:lnTo>
                    <a:lnTo>
                      <a:pt x="161" y="218"/>
                    </a:lnTo>
                    <a:lnTo>
                      <a:pt x="161" y="221"/>
                    </a:lnTo>
                    <a:lnTo>
                      <a:pt x="161" y="221"/>
                    </a:lnTo>
                    <a:lnTo>
                      <a:pt x="158" y="221"/>
                    </a:lnTo>
                    <a:lnTo>
                      <a:pt x="158" y="221"/>
                    </a:lnTo>
                    <a:lnTo>
                      <a:pt x="156" y="221"/>
                    </a:lnTo>
                    <a:lnTo>
                      <a:pt x="156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49" y="221"/>
                    </a:lnTo>
                    <a:lnTo>
                      <a:pt x="149" y="221"/>
                    </a:lnTo>
                    <a:lnTo>
                      <a:pt x="149" y="221"/>
                    </a:lnTo>
                    <a:lnTo>
                      <a:pt x="147" y="221"/>
                    </a:lnTo>
                    <a:lnTo>
                      <a:pt x="147" y="221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4" y="223"/>
                    </a:lnTo>
                    <a:lnTo>
                      <a:pt x="144" y="223"/>
                    </a:lnTo>
                    <a:lnTo>
                      <a:pt x="144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2" y="225"/>
                    </a:lnTo>
                    <a:lnTo>
                      <a:pt x="139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7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2" y="223"/>
                    </a:lnTo>
                    <a:lnTo>
                      <a:pt x="132" y="223"/>
                    </a:lnTo>
                    <a:lnTo>
                      <a:pt x="130" y="223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3" y="223"/>
                    </a:lnTo>
                    <a:lnTo>
                      <a:pt x="123" y="221"/>
                    </a:lnTo>
                    <a:lnTo>
                      <a:pt x="123" y="221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18" y="221"/>
                    </a:lnTo>
                    <a:lnTo>
                      <a:pt x="118" y="221"/>
                    </a:lnTo>
                    <a:lnTo>
                      <a:pt x="118" y="221"/>
                    </a:lnTo>
                    <a:lnTo>
                      <a:pt x="118" y="221"/>
                    </a:lnTo>
                    <a:lnTo>
                      <a:pt x="118" y="221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3" y="221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6" y="221"/>
                    </a:lnTo>
                    <a:lnTo>
                      <a:pt x="106" y="221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4" y="225"/>
                    </a:lnTo>
                    <a:lnTo>
                      <a:pt x="102" y="225"/>
                    </a:lnTo>
                    <a:lnTo>
                      <a:pt x="102" y="225"/>
                    </a:lnTo>
                    <a:lnTo>
                      <a:pt x="102" y="225"/>
                    </a:lnTo>
                    <a:lnTo>
                      <a:pt x="99" y="225"/>
                    </a:lnTo>
                    <a:lnTo>
                      <a:pt x="99" y="225"/>
                    </a:lnTo>
                    <a:lnTo>
                      <a:pt x="97" y="225"/>
                    </a:lnTo>
                    <a:lnTo>
                      <a:pt x="97" y="228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2" y="228"/>
                    </a:lnTo>
                    <a:lnTo>
                      <a:pt x="92" y="228"/>
                    </a:lnTo>
                    <a:lnTo>
                      <a:pt x="92" y="230"/>
                    </a:lnTo>
                    <a:lnTo>
                      <a:pt x="92" y="230"/>
                    </a:lnTo>
                    <a:lnTo>
                      <a:pt x="90" y="228"/>
                    </a:lnTo>
                    <a:lnTo>
                      <a:pt x="90" y="228"/>
                    </a:lnTo>
                    <a:lnTo>
                      <a:pt x="90" y="228"/>
                    </a:lnTo>
                    <a:lnTo>
                      <a:pt x="87" y="228"/>
                    </a:lnTo>
                    <a:lnTo>
                      <a:pt x="87" y="230"/>
                    </a:lnTo>
                    <a:lnTo>
                      <a:pt x="87" y="230"/>
                    </a:lnTo>
                    <a:lnTo>
                      <a:pt x="87" y="232"/>
                    </a:lnTo>
                    <a:lnTo>
                      <a:pt x="83" y="237"/>
                    </a:lnTo>
                    <a:lnTo>
                      <a:pt x="80" y="237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6" y="239"/>
                    </a:lnTo>
                    <a:lnTo>
                      <a:pt x="76" y="239"/>
                    </a:lnTo>
                    <a:lnTo>
                      <a:pt x="73" y="242"/>
                    </a:lnTo>
                    <a:lnTo>
                      <a:pt x="73" y="244"/>
                    </a:lnTo>
                    <a:lnTo>
                      <a:pt x="73" y="249"/>
                    </a:lnTo>
                    <a:lnTo>
                      <a:pt x="73" y="249"/>
                    </a:lnTo>
                    <a:lnTo>
                      <a:pt x="71" y="249"/>
                    </a:lnTo>
                    <a:lnTo>
                      <a:pt x="71" y="249"/>
                    </a:lnTo>
                    <a:lnTo>
                      <a:pt x="68" y="249"/>
                    </a:lnTo>
                    <a:lnTo>
                      <a:pt x="68" y="247"/>
                    </a:lnTo>
                    <a:lnTo>
                      <a:pt x="68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9"/>
                    </a:lnTo>
                    <a:lnTo>
                      <a:pt x="66" y="249"/>
                    </a:lnTo>
                    <a:lnTo>
                      <a:pt x="66" y="249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6"/>
                    </a:lnTo>
                    <a:lnTo>
                      <a:pt x="66" y="258"/>
                    </a:lnTo>
                    <a:lnTo>
                      <a:pt x="66" y="258"/>
                    </a:lnTo>
                    <a:lnTo>
                      <a:pt x="66" y="258"/>
                    </a:lnTo>
                    <a:lnTo>
                      <a:pt x="64" y="261"/>
                    </a:lnTo>
                    <a:lnTo>
                      <a:pt x="64" y="261"/>
                    </a:lnTo>
                    <a:lnTo>
                      <a:pt x="64" y="261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4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4" y="268"/>
                    </a:lnTo>
                    <a:lnTo>
                      <a:pt x="64" y="268"/>
                    </a:lnTo>
                    <a:lnTo>
                      <a:pt x="61" y="268"/>
                    </a:lnTo>
                    <a:lnTo>
                      <a:pt x="61" y="268"/>
                    </a:lnTo>
                    <a:lnTo>
                      <a:pt x="61" y="268"/>
                    </a:lnTo>
                    <a:lnTo>
                      <a:pt x="59" y="268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4" y="263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54" y="266"/>
                    </a:lnTo>
                    <a:lnTo>
                      <a:pt x="52" y="263"/>
                    </a:lnTo>
                    <a:lnTo>
                      <a:pt x="52" y="263"/>
                    </a:lnTo>
                    <a:lnTo>
                      <a:pt x="50" y="261"/>
                    </a:lnTo>
                    <a:lnTo>
                      <a:pt x="47" y="258"/>
                    </a:lnTo>
                    <a:lnTo>
                      <a:pt x="47" y="258"/>
                    </a:lnTo>
                    <a:lnTo>
                      <a:pt x="47" y="258"/>
                    </a:lnTo>
                    <a:lnTo>
                      <a:pt x="45" y="258"/>
                    </a:lnTo>
                    <a:lnTo>
                      <a:pt x="42" y="261"/>
                    </a:lnTo>
                    <a:lnTo>
                      <a:pt x="42" y="261"/>
                    </a:lnTo>
                    <a:lnTo>
                      <a:pt x="28" y="270"/>
                    </a:lnTo>
                    <a:lnTo>
                      <a:pt x="16" y="277"/>
                    </a:lnTo>
                    <a:lnTo>
                      <a:pt x="12" y="280"/>
                    </a:lnTo>
                    <a:lnTo>
                      <a:pt x="12" y="277"/>
                    </a:lnTo>
                    <a:lnTo>
                      <a:pt x="12" y="277"/>
                    </a:lnTo>
                    <a:lnTo>
                      <a:pt x="9" y="277"/>
                    </a:lnTo>
                    <a:lnTo>
                      <a:pt x="9" y="280"/>
                    </a:lnTo>
                    <a:lnTo>
                      <a:pt x="7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2" y="277"/>
                    </a:lnTo>
                    <a:lnTo>
                      <a:pt x="0" y="275"/>
                    </a:lnTo>
                    <a:lnTo>
                      <a:pt x="0" y="273"/>
                    </a:lnTo>
                    <a:lnTo>
                      <a:pt x="2" y="273"/>
                    </a:lnTo>
                    <a:lnTo>
                      <a:pt x="2" y="273"/>
                    </a:lnTo>
                    <a:lnTo>
                      <a:pt x="5" y="268"/>
                    </a:lnTo>
                    <a:lnTo>
                      <a:pt x="7" y="261"/>
                    </a:lnTo>
                    <a:lnTo>
                      <a:pt x="7" y="261"/>
                    </a:lnTo>
                    <a:lnTo>
                      <a:pt x="7" y="261"/>
                    </a:lnTo>
                    <a:lnTo>
                      <a:pt x="7" y="258"/>
                    </a:lnTo>
                    <a:lnTo>
                      <a:pt x="7" y="254"/>
                    </a:lnTo>
                    <a:lnTo>
                      <a:pt x="7" y="249"/>
                    </a:lnTo>
                    <a:lnTo>
                      <a:pt x="7" y="244"/>
                    </a:lnTo>
                    <a:lnTo>
                      <a:pt x="7" y="244"/>
                    </a:lnTo>
                    <a:lnTo>
                      <a:pt x="9" y="239"/>
                    </a:lnTo>
                    <a:lnTo>
                      <a:pt x="12" y="235"/>
                    </a:lnTo>
                    <a:lnTo>
                      <a:pt x="12" y="235"/>
                    </a:lnTo>
                    <a:lnTo>
                      <a:pt x="12" y="232"/>
                    </a:lnTo>
                    <a:lnTo>
                      <a:pt x="14" y="232"/>
                    </a:lnTo>
                    <a:lnTo>
                      <a:pt x="16" y="230"/>
                    </a:lnTo>
                    <a:lnTo>
                      <a:pt x="16" y="230"/>
                    </a:lnTo>
                    <a:lnTo>
                      <a:pt x="19" y="225"/>
                    </a:lnTo>
                    <a:lnTo>
                      <a:pt x="19" y="223"/>
                    </a:lnTo>
                    <a:lnTo>
                      <a:pt x="19" y="223"/>
                    </a:lnTo>
                    <a:lnTo>
                      <a:pt x="21" y="218"/>
                    </a:lnTo>
                    <a:lnTo>
                      <a:pt x="21" y="213"/>
                    </a:lnTo>
                    <a:lnTo>
                      <a:pt x="24" y="211"/>
                    </a:lnTo>
                    <a:lnTo>
                      <a:pt x="24" y="211"/>
                    </a:lnTo>
                    <a:lnTo>
                      <a:pt x="24" y="209"/>
                    </a:lnTo>
                    <a:lnTo>
                      <a:pt x="24" y="206"/>
                    </a:lnTo>
                    <a:lnTo>
                      <a:pt x="24" y="206"/>
                    </a:lnTo>
                    <a:lnTo>
                      <a:pt x="24" y="202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2"/>
                    </a:lnTo>
                    <a:lnTo>
                      <a:pt x="26" y="192"/>
                    </a:lnTo>
                    <a:lnTo>
                      <a:pt x="24" y="187"/>
                    </a:lnTo>
                    <a:lnTo>
                      <a:pt x="21" y="183"/>
                    </a:lnTo>
                    <a:lnTo>
                      <a:pt x="24" y="183"/>
                    </a:lnTo>
                    <a:lnTo>
                      <a:pt x="24" y="183"/>
                    </a:lnTo>
                    <a:lnTo>
                      <a:pt x="24" y="178"/>
                    </a:lnTo>
                    <a:lnTo>
                      <a:pt x="28" y="178"/>
                    </a:lnTo>
                    <a:lnTo>
                      <a:pt x="28" y="178"/>
                    </a:lnTo>
                    <a:lnTo>
                      <a:pt x="31" y="176"/>
                    </a:lnTo>
                    <a:lnTo>
                      <a:pt x="31" y="176"/>
                    </a:lnTo>
                    <a:lnTo>
                      <a:pt x="33" y="173"/>
                    </a:lnTo>
                    <a:lnTo>
                      <a:pt x="33" y="173"/>
                    </a:lnTo>
                    <a:lnTo>
                      <a:pt x="33" y="171"/>
                    </a:lnTo>
                    <a:lnTo>
                      <a:pt x="33" y="168"/>
                    </a:lnTo>
                    <a:lnTo>
                      <a:pt x="33" y="166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5" y="161"/>
                    </a:lnTo>
                    <a:lnTo>
                      <a:pt x="35" y="161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3" y="154"/>
                    </a:lnTo>
                    <a:lnTo>
                      <a:pt x="28" y="149"/>
                    </a:lnTo>
                    <a:lnTo>
                      <a:pt x="28" y="145"/>
                    </a:lnTo>
                    <a:lnTo>
                      <a:pt x="26" y="142"/>
                    </a:lnTo>
                    <a:lnTo>
                      <a:pt x="26" y="138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4" y="133"/>
                    </a:lnTo>
                    <a:lnTo>
                      <a:pt x="24" y="131"/>
                    </a:lnTo>
                    <a:lnTo>
                      <a:pt x="24" y="131"/>
                    </a:lnTo>
                    <a:lnTo>
                      <a:pt x="24" y="128"/>
                    </a:lnTo>
                    <a:lnTo>
                      <a:pt x="24" y="123"/>
                    </a:lnTo>
                    <a:lnTo>
                      <a:pt x="24" y="123"/>
                    </a:lnTo>
                    <a:lnTo>
                      <a:pt x="24" y="121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1" y="114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6" y="93"/>
                    </a:lnTo>
                    <a:lnTo>
                      <a:pt x="14" y="90"/>
                    </a:lnTo>
                    <a:lnTo>
                      <a:pt x="14" y="88"/>
                    </a:lnTo>
                    <a:lnTo>
                      <a:pt x="14" y="88"/>
                    </a:lnTo>
                    <a:lnTo>
                      <a:pt x="12" y="86"/>
                    </a:lnTo>
                    <a:lnTo>
                      <a:pt x="12" y="81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9" y="69"/>
                    </a:lnTo>
                    <a:lnTo>
                      <a:pt x="14" y="67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8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5" y="57"/>
                    </a:lnTo>
                    <a:lnTo>
                      <a:pt x="45" y="57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5" y="41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5" y="29"/>
                    </a:lnTo>
                    <a:lnTo>
                      <a:pt x="45" y="26"/>
                    </a:lnTo>
                    <a:lnTo>
                      <a:pt x="50" y="24"/>
                    </a:lnTo>
                    <a:lnTo>
                      <a:pt x="50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19"/>
                    </a:lnTo>
                    <a:lnTo>
                      <a:pt x="54" y="19"/>
                    </a:lnTo>
                    <a:lnTo>
                      <a:pt x="57" y="15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3"/>
                    </a:lnTo>
                    <a:lnTo>
                      <a:pt x="76" y="7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8" y="7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68" y="3"/>
                    </a:lnTo>
                    <a:lnTo>
                      <a:pt x="68" y="3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10"/>
                    </a:lnTo>
                    <a:lnTo>
                      <a:pt x="61" y="12"/>
                    </a:lnTo>
                    <a:lnTo>
                      <a:pt x="61" y="12"/>
                    </a:lnTo>
                    <a:lnTo>
                      <a:pt x="59" y="12"/>
                    </a:lnTo>
                    <a:lnTo>
                      <a:pt x="59" y="12"/>
                    </a:lnTo>
                    <a:lnTo>
                      <a:pt x="57" y="15"/>
                    </a:lnTo>
                    <a:lnTo>
                      <a:pt x="57" y="15"/>
                    </a:lnTo>
                    <a:lnTo>
                      <a:pt x="54" y="17"/>
                    </a:lnTo>
                    <a:lnTo>
                      <a:pt x="52" y="19"/>
                    </a:lnTo>
                    <a:lnTo>
                      <a:pt x="47" y="22"/>
                    </a:lnTo>
                    <a:lnTo>
                      <a:pt x="45" y="24"/>
                    </a:lnTo>
                    <a:lnTo>
                      <a:pt x="45" y="24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5" y="36"/>
                    </a:lnTo>
                    <a:lnTo>
                      <a:pt x="45" y="41"/>
                    </a:lnTo>
                    <a:lnTo>
                      <a:pt x="45" y="48"/>
                    </a:lnTo>
                    <a:lnTo>
                      <a:pt x="45" y="52"/>
                    </a:lnTo>
                    <a:lnTo>
                      <a:pt x="45" y="55"/>
                    </a:lnTo>
                    <a:lnTo>
                      <a:pt x="42" y="57"/>
                    </a:lnTo>
                    <a:lnTo>
                      <a:pt x="35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4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9" y="76"/>
                    </a:lnTo>
                    <a:lnTo>
                      <a:pt x="9" y="81"/>
                    </a:lnTo>
                    <a:lnTo>
                      <a:pt x="9" y="81"/>
                    </a:lnTo>
                    <a:lnTo>
                      <a:pt x="12" y="86"/>
                    </a:lnTo>
                    <a:lnTo>
                      <a:pt x="12" y="86"/>
                    </a:lnTo>
                    <a:lnTo>
                      <a:pt x="14" y="88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4" y="93"/>
                    </a:lnTo>
                    <a:lnTo>
                      <a:pt x="16" y="97"/>
                    </a:lnTo>
                    <a:lnTo>
                      <a:pt x="16" y="97"/>
                    </a:lnTo>
                    <a:lnTo>
                      <a:pt x="16" y="100"/>
                    </a:lnTo>
                    <a:lnTo>
                      <a:pt x="16" y="102"/>
                    </a:lnTo>
                    <a:lnTo>
                      <a:pt x="16" y="105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21" y="114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1" y="121"/>
                    </a:lnTo>
                    <a:lnTo>
                      <a:pt x="24" y="123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31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8" y="152"/>
                    </a:lnTo>
                    <a:lnTo>
                      <a:pt x="28" y="152"/>
                    </a:lnTo>
                    <a:lnTo>
                      <a:pt x="31" y="154"/>
                    </a:lnTo>
                    <a:lnTo>
                      <a:pt x="31" y="154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5" y="161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3" y="166"/>
                    </a:lnTo>
                    <a:lnTo>
                      <a:pt x="33" y="166"/>
                    </a:lnTo>
                    <a:lnTo>
                      <a:pt x="33" y="168"/>
                    </a:lnTo>
                    <a:lnTo>
                      <a:pt x="33" y="168"/>
                    </a:lnTo>
                    <a:lnTo>
                      <a:pt x="33" y="171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28" y="176"/>
                    </a:lnTo>
                    <a:lnTo>
                      <a:pt x="24" y="178"/>
                    </a:lnTo>
                    <a:lnTo>
                      <a:pt x="24" y="178"/>
                    </a:lnTo>
                    <a:lnTo>
                      <a:pt x="21" y="180"/>
                    </a:lnTo>
                    <a:lnTo>
                      <a:pt x="19" y="183"/>
                    </a:lnTo>
                    <a:lnTo>
                      <a:pt x="19" y="183"/>
                    </a:lnTo>
                    <a:lnTo>
                      <a:pt x="21" y="187"/>
                    </a:lnTo>
                    <a:lnTo>
                      <a:pt x="21" y="187"/>
                    </a:lnTo>
                    <a:lnTo>
                      <a:pt x="24" y="192"/>
                    </a:lnTo>
                    <a:lnTo>
                      <a:pt x="24" y="197"/>
                    </a:lnTo>
                    <a:lnTo>
                      <a:pt x="24" y="202"/>
                    </a:lnTo>
                    <a:lnTo>
                      <a:pt x="24" y="206"/>
                    </a:lnTo>
                    <a:lnTo>
                      <a:pt x="21" y="209"/>
                    </a:lnTo>
                    <a:lnTo>
                      <a:pt x="21" y="209"/>
                    </a:lnTo>
                    <a:lnTo>
                      <a:pt x="21" y="211"/>
                    </a:lnTo>
                    <a:lnTo>
                      <a:pt x="21" y="213"/>
                    </a:lnTo>
                    <a:lnTo>
                      <a:pt x="21" y="213"/>
                    </a:lnTo>
                    <a:lnTo>
                      <a:pt x="19" y="218"/>
                    </a:lnTo>
                    <a:lnTo>
                      <a:pt x="19" y="223"/>
                    </a:lnTo>
                    <a:lnTo>
                      <a:pt x="16" y="225"/>
                    </a:lnTo>
                    <a:lnTo>
                      <a:pt x="16" y="225"/>
                    </a:lnTo>
                    <a:lnTo>
                      <a:pt x="14" y="230"/>
                    </a:lnTo>
                    <a:lnTo>
                      <a:pt x="14" y="232"/>
                    </a:lnTo>
                    <a:lnTo>
                      <a:pt x="12" y="232"/>
                    </a:lnTo>
                    <a:lnTo>
                      <a:pt x="12" y="232"/>
                    </a:lnTo>
                    <a:lnTo>
                      <a:pt x="9" y="235"/>
                    </a:lnTo>
                    <a:lnTo>
                      <a:pt x="9" y="235"/>
                    </a:lnTo>
                    <a:lnTo>
                      <a:pt x="9" y="239"/>
                    </a:lnTo>
                    <a:lnTo>
                      <a:pt x="9" y="239"/>
                    </a:lnTo>
                    <a:lnTo>
                      <a:pt x="7" y="244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5" y="254"/>
                    </a:lnTo>
                    <a:lnTo>
                      <a:pt x="5" y="256"/>
                    </a:lnTo>
                    <a:lnTo>
                      <a:pt x="7" y="261"/>
                    </a:lnTo>
                    <a:lnTo>
                      <a:pt x="7" y="261"/>
                    </a:lnTo>
                    <a:lnTo>
                      <a:pt x="2" y="268"/>
                    </a:lnTo>
                    <a:lnTo>
                      <a:pt x="2" y="268"/>
                    </a:lnTo>
                    <a:lnTo>
                      <a:pt x="2" y="273"/>
                    </a:lnTo>
                    <a:lnTo>
                      <a:pt x="0" y="273"/>
                    </a:lnTo>
                    <a:lnTo>
                      <a:pt x="0" y="273"/>
                    </a:lnTo>
                    <a:lnTo>
                      <a:pt x="0" y="275"/>
                    </a:lnTo>
                    <a:lnTo>
                      <a:pt x="0" y="275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7" y="280"/>
                    </a:lnTo>
                    <a:lnTo>
                      <a:pt x="7" y="280"/>
                    </a:lnTo>
                    <a:lnTo>
                      <a:pt x="9" y="280"/>
                    </a:lnTo>
                    <a:lnTo>
                      <a:pt x="9" y="280"/>
                    </a:lnTo>
                    <a:lnTo>
                      <a:pt x="9" y="282"/>
                    </a:lnTo>
                    <a:lnTo>
                      <a:pt x="9" y="282"/>
                    </a:lnTo>
                    <a:lnTo>
                      <a:pt x="12" y="282"/>
                    </a:lnTo>
                    <a:lnTo>
                      <a:pt x="16" y="277"/>
                    </a:lnTo>
                    <a:lnTo>
                      <a:pt x="28" y="270"/>
                    </a:lnTo>
                    <a:lnTo>
                      <a:pt x="28" y="270"/>
                    </a:lnTo>
                    <a:lnTo>
                      <a:pt x="42" y="261"/>
                    </a:lnTo>
                    <a:lnTo>
                      <a:pt x="45" y="261"/>
                    </a:lnTo>
                    <a:lnTo>
                      <a:pt x="47" y="258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52" y="263"/>
                    </a:lnTo>
                    <a:lnTo>
                      <a:pt x="52" y="266"/>
                    </a:lnTo>
                    <a:lnTo>
                      <a:pt x="52" y="266"/>
                    </a:lnTo>
                    <a:lnTo>
                      <a:pt x="54" y="266"/>
                    </a:lnTo>
                    <a:lnTo>
                      <a:pt x="57" y="266"/>
                    </a:lnTo>
                    <a:lnTo>
                      <a:pt x="57" y="266"/>
                    </a:lnTo>
                    <a:lnTo>
                      <a:pt x="57" y="266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7" y="266"/>
                    </a:lnTo>
                    <a:lnTo>
                      <a:pt x="57" y="266"/>
                    </a:lnTo>
                    <a:lnTo>
                      <a:pt x="57" y="266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9" y="268"/>
                    </a:lnTo>
                    <a:lnTo>
                      <a:pt x="59" y="268"/>
                    </a:lnTo>
                    <a:lnTo>
                      <a:pt x="59" y="268"/>
                    </a:lnTo>
                    <a:lnTo>
                      <a:pt x="61" y="268"/>
                    </a:lnTo>
                    <a:lnTo>
                      <a:pt x="61" y="268"/>
                    </a:lnTo>
                    <a:lnTo>
                      <a:pt x="61" y="268"/>
                    </a:lnTo>
                    <a:lnTo>
                      <a:pt x="64" y="268"/>
                    </a:lnTo>
                    <a:lnTo>
                      <a:pt x="64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1"/>
                    </a:lnTo>
                    <a:lnTo>
                      <a:pt x="66" y="261"/>
                    </a:lnTo>
                    <a:lnTo>
                      <a:pt x="66" y="261"/>
                    </a:lnTo>
                    <a:lnTo>
                      <a:pt x="66" y="261"/>
                    </a:lnTo>
                    <a:lnTo>
                      <a:pt x="66" y="261"/>
                    </a:lnTo>
                    <a:lnTo>
                      <a:pt x="66" y="261"/>
                    </a:lnTo>
                    <a:lnTo>
                      <a:pt x="66" y="258"/>
                    </a:lnTo>
                    <a:lnTo>
                      <a:pt x="66" y="258"/>
                    </a:lnTo>
                    <a:lnTo>
                      <a:pt x="66" y="256"/>
                    </a:lnTo>
                    <a:lnTo>
                      <a:pt x="66" y="256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49"/>
                    </a:lnTo>
                    <a:lnTo>
                      <a:pt x="66" y="249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8" y="249"/>
                    </a:lnTo>
                    <a:lnTo>
                      <a:pt x="68" y="249"/>
                    </a:lnTo>
                    <a:lnTo>
                      <a:pt x="68" y="249"/>
                    </a:lnTo>
                    <a:lnTo>
                      <a:pt x="71" y="249"/>
                    </a:lnTo>
                    <a:lnTo>
                      <a:pt x="71" y="249"/>
                    </a:lnTo>
                    <a:lnTo>
                      <a:pt x="73" y="249"/>
                    </a:lnTo>
                    <a:lnTo>
                      <a:pt x="73" y="249"/>
                    </a:lnTo>
                    <a:lnTo>
                      <a:pt x="73" y="249"/>
                    </a:lnTo>
                    <a:lnTo>
                      <a:pt x="73" y="249"/>
                    </a:lnTo>
                    <a:lnTo>
                      <a:pt x="76" y="244"/>
                    </a:lnTo>
                    <a:lnTo>
                      <a:pt x="76" y="242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80" y="239"/>
                    </a:lnTo>
                    <a:lnTo>
                      <a:pt x="83" y="237"/>
                    </a:lnTo>
                    <a:lnTo>
                      <a:pt x="83" y="237"/>
                    </a:lnTo>
                    <a:lnTo>
                      <a:pt x="87" y="232"/>
                    </a:lnTo>
                    <a:lnTo>
                      <a:pt x="87" y="232"/>
                    </a:lnTo>
                    <a:lnTo>
                      <a:pt x="87" y="230"/>
                    </a:lnTo>
                    <a:lnTo>
                      <a:pt x="90" y="230"/>
                    </a:lnTo>
                    <a:lnTo>
                      <a:pt x="90" y="230"/>
                    </a:lnTo>
                    <a:lnTo>
                      <a:pt x="92" y="230"/>
                    </a:lnTo>
                    <a:lnTo>
                      <a:pt x="92" y="230"/>
                    </a:lnTo>
                    <a:lnTo>
                      <a:pt x="95" y="230"/>
                    </a:lnTo>
                    <a:lnTo>
                      <a:pt x="95" y="230"/>
                    </a:lnTo>
                    <a:lnTo>
                      <a:pt x="95" y="230"/>
                    </a:lnTo>
                    <a:lnTo>
                      <a:pt x="95" y="230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7" y="228"/>
                    </a:lnTo>
                    <a:lnTo>
                      <a:pt x="97" y="228"/>
                    </a:lnTo>
                    <a:lnTo>
                      <a:pt x="99" y="228"/>
                    </a:lnTo>
                    <a:lnTo>
                      <a:pt x="99" y="228"/>
                    </a:lnTo>
                    <a:lnTo>
                      <a:pt x="99" y="228"/>
                    </a:lnTo>
                    <a:lnTo>
                      <a:pt x="102" y="225"/>
                    </a:lnTo>
                    <a:lnTo>
                      <a:pt x="102" y="225"/>
                    </a:lnTo>
                    <a:lnTo>
                      <a:pt x="102" y="225"/>
                    </a:lnTo>
                    <a:lnTo>
                      <a:pt x="104" y="225"/>
                    </a:lnTo>
                    <a:lnTo>
                      <a:pt x="104" y="225"/>
                    </a:lnTo>
                    <a:lnTo>
                      <a:pt x="106" y="223"/>
                    </a:lnTo>
                    <a:lnTo>
                      <a:pt x="106" y="223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3" y="221"/>
                    </a:lnTo>
                    <a:lnTo>
                      <a:pt x="113" y="221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6" y="223"/>
                    </a:lnTo>
                    <a:lnTo>
                      <a:pt x="116" y="223"/>
                    </a:lnTo>
                    <a:lnTo>
                      <a:pt x="116" y="223"/>
                    </a:lnTo>
                    <a:lnTo>
                      <a:pt x="116" y="223"/>
                    </a:lnTo>
                    <a:lnTo>
                      <a:pt x="118" y="223"/>
                    </a:lnTo>
                    <a:lnTo>
                      <a:pt x="118" y="223"/>
                    </a:lnTo>
                    <a:lnTo>
                      <a:pt x="118" y="223"/>
                    </a:lnTo>
                    <a:lnTo>
                      <a:pt x="118" y="223"/>
                    </a:lnTo>
                    <a:lnTo>
                      <a:pt x="118" y="221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3" y="223"/>
                    </a:lnTo>
                    <a:lnTo>
                      <a:pt x="123" y="223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5"/>
                    </a:lnTo>
                    <a:lnTo>
                      <a:pt x="125" y="225"/>
                    </a:lnTo>
                    <a:lnTo>
                      <a:pt x="128" y="225"/>
                    </a:lnTo>
                    <a:lnTo>
                      <a:pt x="128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7" y="228"/>
                    </a:lnTo>
                    <a:lnTo>
                      <a:pt x="137" y="228"/>
                    </a:lnTo>
                    <a:lnTo>
                      <a:pt x="137" y="228"/>
                    </a:lnTo>
                    <a:lnTo>
                      <a:pt x="137" y="228"/>
                    </a:lnTo>
                    <a:lnTo>
                      <a:pt x="142" y="225"/>
                    </a:lnTo>
                    <a:lnTo>
                      <a:pt x="142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7" y="225"/>
                    </a:lnTo>
                    <a:lnTo>
                      <a:pt x="147" y="225"/>
                    </a:lnTo>
                    <a:lnTo>
                      <a:pt x="147" y="225"/>
                    </a:lnTo>
                    <a:lnTo>
                      <a:pt x="147" y="225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9" y="223"/>
                    </a:lnTo>
                    <a:lnTo>
                      <a:pt x="149" y="221"/>
                    </a:lnTo>
                    <a:lnTo>
                      <a:pt x="149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6" y="221"/>
                    </a:lnTo>
                    <a:lnTo>
                      <a:pt x="156" y="221"/>
                    </a:lnTo>
                    <a:lnTo>
                      <a:pt x="158" y="221"/>
                    </a:lnTo>
                    <a:lnTo>
                      <a:pt x="158" y="221"/>
                    </a:lnTo>
                    <a:lnTo>
                      <a:pt x="161" y="221"/>
                    </a:lnTo>
                    <a:lnTo>
                      <a:pt x="161" y="221"/>
                    </a:lnTo>
                    <a:lnTo>
                      <a:pt x="161" y="221"/>
                    </a:lnTo>
                    <a:lnTo>
                      <a:pt x="161" y="221"/>
                    </a:lnTo>
                    <a:lnTo>
                      <a:pt x="161" y="218"/>
                    </a:lnTo>
                    <a:lnTo>
                      <a:pt x="161" y="218"/>
                    </a:lnTo>
                    <a:lnTo>
                      <a:pt x="161" y="216"/>
                    </a:lnTo>
                    <a:lnTo>
                      <a:pt x="161" y="213"/>
                    </a:lnTo>
                    <a:lnTo>
                      <a:pt x="161" y="209"/>
                    </a:lnTo>
                    <a:lnTo>
                      <a:pt x="161" y="209"/>
                    </a:lnTo>
                    <a:lnTo>
                      <a:pt x="161" y="206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70" y="204"/>
                    </a:lnTo>
                    <a:lnTo>
                      <a:pt x="175" y="204"/>
                    </a:lnTo>
                    <a:lnTo>
                      <a:pt x="175" y="204"/>
                    </a:lnTo>
                    <a:lnTo>
                      <a:pt x="177" y="204"/>
                    </a:lnTo>
                    <a:lnTo>
                      <a:pt x="177" y="204"/>
                    </a:lnTo>
                    <a:lnTo>
                      <a:pt x="180" y="197"/>
                    </a:lnTo>
                    <a:lnTo>
                      <a:pt x="180" y="194"/>
                    </a:lnTo>
                    <a:lnTo>
                      <a:pt x="182" y="194"/>
                    </a:lnTo>
                    <a:lnTo>
                      <a:pt x="182" y="192"/>
                    </a:lnTo>
                    <a:lnTo>
                      <a:pt x="180" y="192"/>
                    </a:lnTo>
                    <a:lnTo>
                      <a:pt x="180" y="192"/>
                    </a:lnTo>
                    <a:lnTo>
                      <a:pt x="177" y="192"/>
                    </a:lnTo>
                    <a:lnTo>
                      <a:pt x="173" y="192"/>
                    </a:lnTo>
                    <a:lnTo>
                      <a:pt x="173" y="192"/>
                    </a:lnTo>
                    <a:lnTo>
                      <a:pt x="170" y="192"/>
                    </a:lnTo>
                    <a:lnTo>
                      <a:pt x="168" y="190"/>
                    </a:lnTo>
                    <a:lnTo>
                      <a:pt x="163" y="190"/>
                    </a:lnTo>
                    <a:lnTo>
                      <a:pt x="163" y="187"/>
                    </a:lnTo>
                    <a:lnTo>
                      <a:pt x="161" y="185"/>
                    </a:lnTo>
                    <a:lnTo>
                      <a:pt x="161" y="180"/>
                    </a:lnTo>
                    <a:lnTo>
                      <a:pt x="161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6" y="173"/>
                    </a:lnTo>
                    <a:lnTo>
                      <a:pt x="156" y="173"/>
                    </a:lnTo>
                    <a:lnTo>
                      <a:pt x="154" y="173"/>
                    </a:lnTo>
                    <a:lnTo>
                      <a:pt x="151" y="173"/>
                    </a:lnTo>
                    <a:lnTo>
                      <a:pt x="151" y="173"/>
                    </a:lnTo>
                    <a:lnTo>
                      <a:pt x="151" y="171"/>
                    </a:lnTo>
                    <a:lnTo>
                      <a:pt x="149" y="171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51" y="168"/>
                    </a:lnTo>
                    <a:lnTo>
                      <a:pt x="151" y="166"/>
                    </a:lnTo>
                    <a:lnTo>
                      <a:pt x="151" y="166"/>
                    </a:lnTo>
                    <a:lnTo>
                      <a:pt x="151" y="164"/>
                    </a:lnTo>
                    <a:lnTo>
                      <a:pt x="151" y="159"/>
                    </a:lnTo>
                    <a:lnTo>
                      <a:pt x="151" y="159"/>
                    </a:lnTo>
                    <a:lnTo>
                      <a:pt x="151" y="154"/>
                    </a:lnTo>
                    <a:lnTo>
                      <a:pt x="151" y="154"/>
                    </a:lnTo>
                    <a:lnTo>
                      <a:pt x="149" y="152"/>
                    </a:lnTo>
                    <a:lnTo>
                      <a:pt x="149" y="152"/>
                    </a:lnTo>
                    <a:lnTo>
                      <a:pt x="147" y="149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4" y="145"/>
                    </a:lnTo>
                    <a:lnTo>
                      <a:pt x="144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37" y="142"/>
                    </a:lnTo>
                    <a:lnTo>
                      <a:pt x="137" y="142"/>
                    </a:lnTo>
                    <a:lnTo>
                      <a:pt x="135" y="145"/>
                    </a:lnTo>
                    <a:lnTo>
                      <a:pt x="132" y="145"/>
                    </a:lnTo>
                    <a:lnTo>
                      <a:pt x="132" y="142"/>
                    </a:lnTo>
                    <a:lnTo>
                      <a:pt x="132" y="142"/>
                    </a:lnTo>
                    <a:lnTo>
                      <a:pt x="132" y="142"/>
                    </a:lnTo>
                    <a:lnTo>
                      <a:pt x="132" y="142"/>
                    </a:lnTo>
                    <a:lnTo>
                      <a:pt x="132" y="140"/>
                    </a:lnTo>
                    <a:lnTo>
                      <a:pt x="132" y="138"/>
                    </a:lnTo>
                    <a:lnTo>
                      <a:pt x="132" y="138"/>
                    </a:lnTo>
                    <a:lnTo>
                      <a:pt x="132" y="133"/>
                    </a:lnTo>
                    <a:lnTo>
                      <a:pt x="130" y="131"/>
                    </a:lnTo>
                    <a:lnTo>
                      <a:pt x="132" y="128"/>
                    </a:lnTo>
                    <a:lnTo>
                      <a:pt x="135" y="126"/>
                    </a:lnTo>
                    <a:lnTo>
                      <a:pt x="135" y="126"/>
                    </a:lnTo>
                    <a:lnTo>
                      <a:pt x="135" y="123"/>
                    </a:lnTo>
                    <a:lnTo>
                      <a:pt x="135" y="123"/>
                    </a:lnTo>
                    <a:lnTo>
                      <a:pt x="132" y="121"/>
                    </a:lnTo>
                    <a:lnTo>
                      <a:pt x="132" y="119"/>
                    </a:lnTo>
                    <a:lnTo>
                      <a:pt x="132" y="116"/>
                    </a:lnTo>
                    <a:lnTo>
                      <a:pt x="132" y="116"/>
                    </a:lnTo>
                    <a:lnTo>
                      <a:pt x="130" y="112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28" y="105"/>
                    </a:lnTo>
                    <a:lnTo>
                      <a:pt x="123" y="102"/>
                    </a:lnTo>
                    <a:lnTo>
                      <a:pt x="123" y="100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6" y="95"/>
                    </a:lnTo>
                    <a:lnTo>
                      <a:pt x="111" y="93"/>
                    </a:lnTo>
                    <a:lnTo>
                      <a:pt x="111" y="93"/>
                    </a:lnTo>
                    <a:lnTo>
                      <a:pt x="104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3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9" y="83"/>
                    </a:lnTo>
                    <a:lnTo>
                      <a:pt x="109" y="81"/>
                    </a:lnTo>
                    <a:lnTo>
                      <a:pt x="109" y="81"/>
                    </a:lnTo>
                    <a:lnTo>
                      <a:pt x="106" y="76"/>
                    </a:lnTo>
                    <a:lnTo>
                      <a:pt x="106" y="74"/>
                    </a:lnTo>
                    <a:lnTo>
                      <a:pt x="109" y="69"/>
                    </a:lnTo>
                    <a:lnTo>
                      <a:pt x="109" y="67"/>
                    </a:lnTo>
                    <a:lnTo>
                      <a:pt x="111" y="64"/>
                    </a:lnTo>
                    <a:lnTo>
                      <a:pt x="113" y="62"/>
                    </a:lnTo>
                    <a:lnTo>
                      <a:pt x="113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8" y="60"/>
                    </a:lnTo>
                    <a:lnTo>
                      <a:pt x="118" y="57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3" y="50"/>
                    </a:lnTo>
                    <a:lnTo>
                      <a:pt x="125" y="48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1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5" y="33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18" y="31"/>
                    </a:lnTo>
                    <a:lnTo>
                      <a:pt x="113" y="29"/>
                    </a:lnTo>
                    <a:lnTo>
                      <a:pt x="113" y="29"/>
                    </a:lnTo>
                    <a:lnTo>
                      <a:pt x="111" y="29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11" y="26"/>
                    </a:lnTo>
                    <a:lnTo>
                      <a:pt x="109" y="26"/>
                    </a:lnTo>
                    <a:lnTo>
                      <a:pt x="109" y="26"/>
                    </a:lnTo>
                    <a:lnTo>
                      <a:pt x="109" y="26"/>
                    </a:lnTo>
                    <a:lnTo>
                      <a:pt x="109" y="26"/>
                    </a:lnTo>
                    <a:lnTo>
                      <a:pt x="109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2" y="26"/>
                    </a:lnTo>
                    <a:lnTo>
                      <a:pt x="99" y="24"/>
                    </a:lnTo>
                    <a:lnTo>
                      <a:pt x="99" y="24"/>
                    </a:lnTo>
                    <a:lnTo>
                      <a:pt x="97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87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0" y="24"/>
                    </a:lnTo>
                    <a:lnTo>
                      <a:pt x="80" y="24"/>
                    </a:lnTo>
                    <a:lnTo>
                      <a:pt x="78" y="24"/>
                    </a:lnTo>
                    <a:lnTo>
                      <a:pt x="78" y="24"/>
                    </a:lnTo>
                    <a:lnTo>
                      <a:pt x="78" y="24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64">
                <a:extLst>
                  <a:ext uri="{FF2B5EF4-FFF2-40B4-BE49-F238E27FC236}">
                    <a16:creationId xmlns:a16="http://schemas.microsoft.com/office/drawing/2014/main" id="{70B11D0B-77FC-43AF-A3BE-52BB21E07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514" y="4878018"/>
                <a:ext cx="505548" cy="728930"/>
              </a:xfrm>
              <a:custGeom>
                <a:avLst/>
                <a:gdLst>
                  <a:gd name="T0" fmla="*/ 102 w 215"/>
                  <a:gd name="T1" fmla="*/ 21 h 310"/>
                  <a:gd name="T2" fmla="*/ 109 w 215"/>
                  <a:gd name="T3" fmla="*/ 52 h 310"/>
                  <a:gd name="T4" fmla="*/ 177 w 215"/>
                  <a:gd name="T5" fmla="*/ 85 h 310"/>
                  <a:gd name="T6" fmla="*/ 194 w 215"/>
                  <a:gd name="T7" fmla="*/ 121 h 310"/>
                  <a:gd name="T8" fmla="*/ 213 w 215"/>
                  <a:gd name="T9" fmla="*/ 166 h 310"/>
                  <a:gd name="T10" fmla="*/ 184 w 215"/>
                  <a:gd name="T11" fmla="*/ 159 h 310"/>
                  <a:gd name="T12" fmla="*/ 158 w 215"/>
                  <a:gd name="T13" fmla="*/ 142 h 310"/>
                  <a:gd name="T14" fmla="*/ 140 w 215"/>
                  <a:gd name="T15" fmla="*/ 135 h 310"/>
                  <a:gd name="T16" fmla="*/ 137 w 215"/>
                  <a:gd name="T17" fmla="*/ 154 h 310"/>
                  <a:gd name="T18" fmla="*/ 125 w 215"/>
                  <a:gd name="T19" fmla="*/ 161 h 310"/>
                  <a:gd name="T20" fmla="*/ 135 w 215"/>
                  <a:gd name="T21" fmla="*/ 175 h 310"/>
                  <a:gd name="T22" fmla="*/ 114 w 215"/>
                  <a:gd name="T23" fmla="*/ 185 h 310"/>
                  <a:gd name="T24" fmla="*/ 104 w 215"/>
                  <a:gd name="T25" fmla="*/ 194 h 310"/>
                  <a:gd name="T26" fmla="*/ 99 w 215"/>
                  <a:gd name="T27" fmla="*/ 225 h 310"/>
                  <a:gd name="T28" fmla="*/ 99 w 215"/>
                  <a:gd name="T29" fmla="*/ 249 h 310"/>
                  <a:gd name="T30" fmla="*/ 85 w 215"/>
                  <a:gd name="T31" fmla="*/ 265 h 310"/>
                  <a:gd name="T32" fmla="*/ 88 w 215"/>
                  <a:gd name="T33" fmla="*/ 279 h 310"/>
                  <a:gd name="T34" fmla="*/ 90 w 215"/>
                  <a:gd name="T35" fmla="*/ 306 h 310"/>
                  <a:gd name="T36" fmla="*/ 54 w 215"/>
                  <a:gd name="T37" fmla="*/ 298 h 310"/>
                  <a:gd name="T38" fmla="*/ 14 w 215"/>
                  <a:gd name="T39" fmla="*/ 277 h 310"/>
                  <a:gd name="T40" fmla="*/ 33 w 215"/>
                  <a:gd name="T41" fmla="*/ 227 h 310"/>
                  <a:gd name="T42" fmla="*/ 35 w 215"/>
                  <a:gd name="T43" fmla="*/ 197 h 310"/>
                  <a:gd name="T44" fmla="*/ 43 w 215"/>
                  <a:gd name="T45" fmla="*/ 175 h 310"/>
                  <a:gd name="T46" fmla="*/ 54 w 215"/>
                  <a:gd name="T47" fmla="*/ 154 h 310"/>
                  <a:gd name="T48" fmla="*/ 61 w 215"/>
                  <a:gd name="T49" fmla="*/ 137 h 310"/>
                  <a:gd name="T50" fmla="*/ 73 w 215"/>
                  <a:gd name="T51" fmla="*/ 116 h 310"/>
                  <a:gd name="T52" fmla="*/ 66 w 215"/>
                  <a:gd name="T53" fmla="*/ 92 h 310"/>
                  <a:gd name="T54" fmla="*/ 66 w 215"/>
                  <a:gd name="T55" fmla="*/ 81 h 310"/>
                  <a:gd name="T56" fmla="*/ 64 w 215"/>
                  <a:gd name="T57" fmla="*/ 50 h 310"/>
                  <a:gd name="T58" fmla="*/ 54 w 215"/>
                  <a:gd name="T59" fmla="*/ 33 h 310"/>
                  <a:gd name="T60" fmla="*/ 31 w 215"/>
                  <a:gd name="T61" fmla="*/ 26 h 310"/>
                  <a:gd name="T62" fmla="*/ 33 w 215"/>
                  <a:gd name="T63" fmla="*/ 12 h 310"/>
                  <a:gd name="T64" fmla="*/ 45 w 215"/>
                  <a:gd name="T65" fmla="*/ 33 h 310"/>
                  <a:gd name="T66" fmla="*/ 61 w 215"/>
                  <a:gd name="T67" fmla="*/ 43 h 310"/>
                  <a:gd name="T68" fmla="*/ 64 w 215"/>
                  <a:gd name="T69" fmla="*/ 76 h 310"/>
                  <a:gd name="T70" fmla="*/ 64 w 215"/>
                  <a:gd name="T71" fmla="*/ 90 h 310"/>
                  <a:gd name="T72" fmla="*/ 73 w 215"/>
                  <a:gd name="T73" fmla="*/ 111 h 310"/>
                  <a:gd name="T74" fmla="*/ 64 w 215"/>
                  <a:gd name="T75" fmla="*/ 135 h 310"/>
                  <a:gd name="T76" fmla="*/ 54 w 215"/>
                  <a:gd name="T77" fmla="*/ 152 h 310"/>
                  <a:gd name="T78" fmla="*/ 43 w 215"/>
                  <a:gd name="T79" fmla="*/ 171 h 310"/>
                  <a:gd name="T80" fmla="*/ 35 w 215"/>
                  <a:gd name="T81" fmla="*/ 192 h 310"/>
                  <a:gd name="T82" fmla="*/ 33 w 215"/>
                  <a:gd name="T83" fmla="*/ 225 h 310"/>
                  <a:gd name="T84" fmla="*/ 12 w 215"/>
                  <a:gd name="T85" fmla="*/ 272 h 310"/>
                  <a:gd name="T86" fmla="*/ 43 w 215"/>
                  <a:gd name="T87" fmla="*/ 296 h 310"/>
                  <a:gd name="T88" fmla="*/ 90 w 215"/>
                  <a:gd name="T89" fmla="*/ 310 h 310"/>
                  <a:gd name="T90" fmla="*/ 88 w 215"/>
                  <a:gd name="T91" fmla="*/ 289 h 310"/>
                  <a:gd name="T92" fmla="*/ 83 w 215"/>
                  <a:gd name="T93" fmla="*/ 272 h 310"/>
                  <a:gd name="T94" fmla="*/ 97 w 215"/>
                  <a:gd name="T95" fmla="*/ 256 h 310"/>
                  <a:gd name="T96" fmla="*/ 102 w 215"/>
                  <a:gd name="T97" fmla="*/ 239 h 310"/>
                  <a:gd name="T98" fmla="*/ 102 w 215"/>
                  <a:gd name="T99" fmla="*/ 204 h 310"/>
                  <a:gd name="T100" fmla="*/ 104 w 215"/>
                  <a:gd name="T101" fmla="*/ 187 h 310"/>
                  <a:gd name="T102" fmla="*/ 125 w 215"/>
                  <a:gd name="T103" fmla="*/ 185 h 310"/>
                  <a:gd name="T104" fmla="*/ 130 w 215"/>
                  <a:gd name="T105" fmla="*/ 166 h 310"/>
                  <a:gd name="T106" fmla="*/ 130 w 215"/>
                  <a:gd name="T107" fmla="*/ 154 h 310"/>
                  <a:gd name="T108" fmla="*/ 144 w 215"/>
                  <a:gd name="T109" fmla="*/ 149 h 310"/>
                  <a:gd name="T110" fmla="*/ 149 w 215"/>
                  <a:gd name="T111" fmla="*/ 135 h 310"/>
                  <a:gd name="T112" fmla="*/ 166 w 215"/>
                  <a:gd name="T113" fmla="*/ 154 h 310"/>
                  <a:gd name="T114" fmla="*/ 201 w 215"/>
                  <a:gd name="T115" fmla="*/ 175 h 310"/>
                  <a:gd name="T116" fmla="*/ 203 w 215"/>
                  <a:gd name="T117" fmla="*/ 147 h 310"/>
                  <a:gd name="T118" fmla="*/ 196 w 215"/>
                  <a:gd name="T119" fmla="*/ 104 h 310"/>
                  <a:gd name="T120" fmla="*/ 149 w 215"/>
                  <a:gd name="T121" fmla="*/ 57 h 310"/>
                  <a:gd name="T122" fmla="*/ 97 w 215"/>
                  <a:gd name="T123" fmla="*/ 43 h 310"/>
                  <a:gd name="T124" fmla="*/ 80 w 215"/>
                  <a:gd name="T125" fmla="*/ 7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5" h="310">
                    <a:moveTo>
                      <a:pt x="61" y="2"/>
                    </a:moveTo>
                    <a:lnTo>
                      <a:pt x="61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69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90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5" y="7"/>
                    </a:lnTo>
                    <a:lnTo>
                      <a:pt x="99" y="7"/>
                    </a:lnTo>
                    <a:lnTo>
                      <a:pt x="99" y="10"/>
                    </a:lnTo>
                    <a:lnTo>
                      <a:pt x="102" y="12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2" y="19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4" y="29"/>
                    </a:lnTo>
                    <a:lnTo>
                      <a:pt x="102" y="33"/>
                    </a:lnTo>
                    <a:lnTo>
                      <a:pt x="95" y="33"/>
                    </a:lnTo>
                    <a:lnTo>
                      <a:pt x="90" y="33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0" y="38"/>
                    </a:lnTo>
                    <a:lnTo>
                      <a:pt x="95" y="40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1" y="55"/>
                    </a:lnTo>
                    <a:lnTo>
                      <a:pt x="111" y="55"/>
                    </a:lnTo>
                    <a:lnTo>
                      <a:pt x="116" y="55"/>
                    </a:lnTo>
                    <a:lnTo>
                      <a:pt x="118" y="55"/>
                    </a:lnTo>
                    <a:lnTo>
                      <a:pt x="121" y="55"/>
                    </a:lnTo>
                    <a:lnTo>
                      <a:pt x="121" y="55"/>
                    </a:lnTo>
                    <a:lnTo>
                      <a:pt x="123" y="55"/>
                    </a:lnTo>
                    <a:lnTo>
                      <a:pt x="125" y="55"/>
                    </a:lnTo>
                    <a:lnTo>
                      <a:pt x="125" y="55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7" y="57"/>
                    </a:lnTo>
                    <a:lnTo>
                      <a:pt x="142" y="57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9" y="59"/>
                    </a:lnTo>
                    <a:lnTo>
                      <a:pt x="156" y="59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63" y="62"/>
                    </a:lnTo>
                    <a:lnTo>
                      <a:pt x="163" y="62"/>
                    </a:lnTo>
                    <a:lnTo>
                      <a:pt x="163" y="62"/>
                    </a:lnTo>
                    <a:lnTo>
                      <a:pt x="166" y="64"/>
                    </a:lnTo>
                    <a:lnTo>
                      <a:pt x="166" y="69"/>
                    </a:lnTo>
                    <a:lnTo>
                      <a:pt x="166" y="69"/>
                    </a:lnTo>
                    <a:lnTo>
                      <a:pt x="166" y="71"/>
                    </a:lnTo>
                    <a:lnTo>
                      <a:pt x="166" y="71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70" y="78"/>
                    </a:lnTo>
                    <a:lnTo>
                      <a:pt x="173" y="81"/>
                    </a:lnTo>
                    <a:lnTo>
                      <a:pt x="173" y="81"/>
                    </a:lnTo>
                    <a:lnTo>
                      <a:pt x="175" y="83"/>
                    </a:lnTo>
                    <a:lnTo>
                      <a:pt x="177" y="85"/>
                    </a:lnTo>
                    <a:lnTo>
                      <a:pt x="177" y="85"/>
                    </a:lnTo>
                    <a:lnTo>
                      <a:pt x="182" y="88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84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92" y="95"/>
                    </a:lnTo>
                    <a:lnTo>
                      <a:pt x="192" y="95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4" y="97"/>
                    </a:lnTo>
                    <a:lnTo>
                      <a:pt x="194" y="97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6" y="102"/>
                    </a:lnTo>
                    <a:lnTo>
                      <a:pt x="196" y="102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196" y="107"/>
                    </a:lnTo>
                    <a:lnTo>
                      <a:pt x="196" y="109"/>
                    </a:lnTo>
                    <a:lnTo>
                      <a:pt x="196" y="109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4" y="111"/>
                    </a:lnTo>
                    <a:lnTo>
                      <a:pt x="194" y="114"/>
                    </a:lnTo>
                    <a:lnTo>
                      <a:pt x="192" y="114"/>
                    </a:lnTo>
                    <a:lnTo>
                      <a:pt x="192" y="114"/>
                    </a:lnTo>
                    <a:lnTo>
                      <a:pt x="194" y="114"/>
                    </a:lnTo>
                    <a:lnTo>
                      <a:pt x="194" y="116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2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3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6" y="133"/>
                    </a:lnTo>
                    <a:lnTo>
                      <a:pt x="196" y="133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199" y="142"/>
                    </a:lnTo>
                    <a:lnTo>
                      <a:pt x="199" y="145"/>
                    </a:lnTo>
                    <a:lnTo>
                      <a:pt x="199" y="145"/>
                    </a:lnTo>
                    <a:lnTo>
                      <a:pt x="201" y="147"/>
                    </a:lnTo>
                    <a:lnTo>
                      <a:pt x="201" y="147"/>
                    </a:lnTo>
                    <a:lnTo>
                      <a:pt x="203" y="149"/>
                    </a:lnTo>
                    <a:lnTo>
                      <a:pt x="203" y="149"/>
                    </a:lnTo>
                    <a:lnTo>
                      <a:pt x="203" y="152"/>
                    </a:lnTo>
                    <a:lnTo>
                      <a:pt x="203" y="152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11" y="163"/>
                    </a:lnTo>
                    <a:lnTo>
                      <a:pt x="211" y="163"/>
                    </a:lnTo>
                    <a:lnTo>
                      <a:pt x="211" y="166"/>
                    </a:lnTo>
                    <a:lnTo>
                      <a:pt x="213" y="166"/>
                    </a:lnTo>
                    <a:lnTo>
                      <a:pt x="213" y="168"/>
                    </a:lnTo>
                    <a:lnTo>
                      <a:pt x="213" y="168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3" y="171"/>
                    </a:lnTo>
                    <a:lnTo>
                      <a:pt x="213" y="173"/>
                    </a:lnTo>
                    <a:lnTo>
                      <a:pt x="213" y="173"/>
                    </a:lnTo>
                    <a:lnTo>
                      <a:pt x="213" y="173"/>
                    </a:lnTo>
                    <a:lnTo>
                      <a:pt x="213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1" y="175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203" y="173"/>
                    </a:lnTo>
                    <a:lnTo>
                      <a:pt x="203" y="173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6" y="173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92" y="171"/>
                    </a:lnTo>
                    <a:lnTo>
                      <a:pt x="189" y="171"/>
                    </a:lnTo>
                    <a:lnTo>
                      <a:pt x="187" y="171"/>
                    </a:lnTo>
                    <a:lnTo>
                      <a:pt x="187" y="171"/>
                    </a:lnTo>
                    <a:lnTo>
                      <a:pt x="189" y="168"/>
                    </a:lnTo>
                    <a:lnTo>
                      <a:pt x="189" y="168"/>
                    </a:lnTo>
                    <a:lnTo>
                      <a:pt x="187" y="166"/>
                    </a:lnTo>
                    <a:lnTo>
                      <a:pt x="187" y="166"/>
                    </a:lnTo>
                    <a:lnTo>
                      <a:pt x="187" y="163"/>
                    </a:lnTo>
                    <a:lnTo>
                      <a:pt x="187" y="163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2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77" y="159"/>
                    </a:lnTo>
                    <a:lnTo>
                      <a:pt x="173" y="156"/>
                    </a:lnTo>
                    <a:lnTo>
                      <a:pt x="170" y="156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6" y="154"/>
                    </a:lnTo>
                    <a:lnTo>
                      <a:pt x="166" y="152"/>
                    </a:lnTo>
                    <a:lnTo>
                      <a:pt x="166" y="152"/>
                    </a:lnTo>
                    <a:lnTo>
                      <a:pt x="166" y="152"/>
                    </a:lnTo>
                    <a:lnTo>
                      <a:pt x="163" y="152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3" y="145"/>
                    </a:lnTo>
                    <a:lnTo>
                      <a:pt x="161" y="145"/>
                    </a:lnTo>
                    <a:lnTo>
                      <a:pt x="161" y="145"/>
                    </a:lnTo>
                    <a:lnTo>
                      <a:pt x="161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6" y="137"/>
                    </a:lnTo>
                    <a:lnTo>
                      <a:pt x="156" y="137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1" y="133"/>
                    </a:lnTo>
                    <a:lnTo>
                      <a:pt x="151" y="133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3"/>
                    </a:lnTo>
                    <a:lnTo>
                      <a:pt x="144" y="133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5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61"/>
                    </a:lnTo>
                    <a:lnTo>
                      <a:pt x="125" y="161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71"/>
                    </a:lnTo>
                    <a:lnTo>
                      <a:pt x="123" y="171"/>
                    </a:lnTo>
                    <a:lnTo>
                      <a:pt x="123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5" y="171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30" y="168"/>
                    </a:lnTo>
                    <a:lnTo>
                      <a:pt x="130" y="168"/>
                    </a:lnTo>
                    <a:lnTo>
                      <a:pt x="132" y="168"/>
                    </a:lnTo>
                    <a:lnTo>
                      <a:pt x="132" y="168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5" y="171"/>
                    </a:lnTo>
                    <a:lnTo>
                      <a:pt x="135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2" y="175"/>
                    </a:lnTo>
                    <a:lnTo>
                      <a:pt x="132" y="175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0" y="178"/>
                    </a:lnTo>
                    <a:lnTo>
                      <a:pt x="130" y="178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5" y="182"/>
                    </a:lnTo>
                    <a:lnTo>
                      <a:pt x="125" y="182"/>
                    </a:lnTo>
                    <a:lnTo>
                      <a:pt x="123" y="182"/>
                    </a:lnTo>
                    <a:lnTo>
                      <a:pt x="123" y="182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21" y="185"/>
                    </a:lnTo>
                    <a:lnTo>
                      <a:pt x="121" y="182"/>
                    </a:lnTo>
                    <a:lnTo>
                      <a:pt x="121" y="182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4" y="182"/>
                    </a:lnTo>
                    <a:lnTo>
                      <a:pt x="111" y="182"/>
                    </a:lnTo>
                    <a:lnTo>
                      <a:pt x="111" y="182"/>
                    </a:lnTo>
                    <a:lnTo>
                      <a:pt x="111" y="182"/>
                    </a:lnTo>
                    <a:lnTo>
                      <a:pt x="111" y="182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4" y="187"/>
                    </a:lnTo>
                    <a:lnTo>
                      <a:pt x="104" y="187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99" y="187"/>
                    </a:lnTo>
                    <a:lnTo>
                      <a:pt x="99" y="187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99" y="190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11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99" y="218"/>
                    </a:lnTo>
                    <a:lnTo>
                      <a:pt x="99" y="218"/>
                    </a:lnTo>
                    <a:lnTo>
                      <a:pt x="99" y="220"/>
                    </a:lnTo>
                    <a:lnTo>
                      <a:pt x="99" y="220"/>
                    </a:lnTo>
                    <a:lnTo>
                      <a:pt x="99" y="225"/>
                    </a:lnTo>
                    <a:lnTo>
                      <a:pt x="97" y="225"/>
                    </a:lnTo>
                    <a:lnTo>
                      <a:pt x="97" y="225"/>
                    </a:lnTo>
                    <a:lnTo>
                      <a:pt x="99" y="227"/>
                    </a:lnTo>
                    <a:lnTo>
                      <a:pt x="99" y="227"/>
                    </a:lnTo>
                    <a:lnTo>
                      <a:pt x="99" y="227"/>
                    </a:lnTo>
                    <a:lnTo>
                      <a:pt x="99" y="227"/>
                    </a:lnTo>
                    <a:lnTo>
                      <a:pt x="99" y="230"/>
                    </a:lnTo>
                    <a:lnTo>
                      <a:pt x="99" y="230"/>
                    </a:lnTo>
                    <a:lnTo>
                      <a:pt x="99" y="232"/>
                    </a:lnTo>
                    <a:lnTo>
                      <a:pt x="99" y="232"/>
                    </a:lnTo>
                    <a:lnTo>
                      <a:pt x="99" y="234"/>
                    </a:lnTo>
                    <a:lnTo>
                      <a:pt x="99" y="234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9" y="249"/>
                    </a:lnTo>
                    <a:lnTo>
                      <a:pt x="97" y="249"/>
                    </a:lnTo>
                    <a:lnTo>
                      <a:pt x="97" y="249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5" y="251"/>
                    </a:lnTo>
                    <a:lnTo>
                      <a:pt x="95" y="251"/>
                    </a:lnTo>
                    <a:lnTo>
                      <a:pt x="95" y="251"/>
                    </a:lnTo>
                    <a:lnTo>
                      <a:pt x="97" y="253"/>
                    </a:lnTo>
                    <a:lnTo>
                      <a:pt x="99" y="253"/>
                    </a:lnTo>
                    <a:lnTo>
                      <a:pt x="99" y="253"/>
                    </a:lnTo>
                    <a:lnTo>
                      <a:pt x="99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2" y="256"/>
                    </a:lnTo>
                    <a:lnTo>
                      <a:pt x="92" y="258"/>
                    </a:lnTo>
                    <a:lnTo>
                      <a:pt x="92" y="258"/>
                    </a:lnTo>
                    <a:lnTo>
                      <a:pt x="92" y="261"/>
                    </a:lnTo>
                    <a:lnTo>
                      <a:pt x="92" y="261"/>
                    </a:lnTo>
                    <a:lnTo>
                      <a:pt x="92" y="261"/>
                    </a:lnTo>
                    <a:lnTo>
                      <a:pt x="92" y="261"/>
                    </a:lnTo>
                    <a:lnTo>
                      <a:pt x="92" y="261"/>
                    </a:lnTo>
                    <a:lnTo>
                      <a:pt x="92" y="261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8" y="263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3" y="265"/>
                    </a:lnTo>
                    <a:lnTo>
                      <a:pt x="83" y="265"/>
                    </a:lnTo>
                    <a:lnTo>
                      <a:pt x="83" y="265"/>
                    </a:lnTo>
                    <a:lnTo>
                      <a:pt x="83" y="268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0" y="270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83" y="272"/>
                    </a:lnTo>
                    <a:lnTo>
                      <a:pt x="83" y="275"/>
                    </a:lnTo>
                    <a:lnTo>
                      <a:pt x="83" y="275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8" y="277"/>
                    </a:lnTo>
                    <a:lnTo>
                      <a:pt x="88" y="277"/>
                    </a:lnTo>
                    <a:lnTo>
                      <a:pt x="88" y="277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5" y="282"/>
                    </a:lnTo>
                    <a:lnTo>
                      <a:pt x="85" y="282"/>
                    </a:lnTo>
                    <a:lnTo>
                      <a:pt x="85" y="282"/>
                    </a:lnTo>
                    <a:lnTo>
                      <a:pt x="85" y="287"/>
                    </a:lnTo>
                    <a:lnTo>
                      <a:pt x="85" y="287"/>
                    </a:lnTo>
                    <a:lnTo>
                      <a:pt x="85" y="287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8" y="289"/>
                    </a:lnTo>
                    <a:lnTo>
                      <a:pt x="88" y="291"/>
                    </a:lnTo>
                    <a:lnTo>
                      <a:pt x="88" y="291"/>
                    </a:lnTo>
                    <a:lnTo>
                      <a:pt x="85" y="294"/>
                    </a:lnTo>
                    <a:lnTo>
                      <a:pt x="85" y="294"/>
                    </a:lnTo>
                    <a:lnTo>
                      <a:pt x="85" y="296"/>
                    </a:lnTo>
                    <a:lnTo>
                      <a:pt x="85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88" y="301"/>
                    </a:lnTo>
                    <a:lnTo>
                      <a:pt x="88" y="301"/>
                    </a:lnTo>
                    <a:lnTo>
                      <a:pt x="88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3"/>
                    </a:lnTo>
                    <a:lnTo>
                      <a:pt x="90" y="303"/>
                    </a:lnTo>
                    <a:lnTo>
                      <a:pt x="90" y="303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88" y="308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8" y="308"/>
                    </a:lnTo>
                    <a:lnTo>
                      <a:pt x="88" y="308"/>
                    </a:lnTo>
                    <a:lnTo>
                      <a:pt x="85" y="308"/>
                    </a:lnTo>
                    <a:lnTo>
                      <a:pt x="85" y="306"/>
                    </a:lnTo>
                    <a:lnTo>
                      <a:pt x="85" y="306"/>
                    </a:lnTo>
                    <a:lnTo>
                      <a:pt x="85" y="306"/>
                    </a:lnTo>
                    <a:lnTo>
                      <a:pt x="83" y="303"/>
                    </a:lnTo>
                    <a:lnTo>
                      <a:pt x="83" y="303"/>
                    </a:lnTo>
                    <a:lnTo>
                      <a:pt x="80" y="303"/>
                    </a:lnTo>
                    <a:lnTo>
                      <a:pt x="80" y="303"/>
                    </a:lnTo>
                    <a:lnTo>
                      <a:pt x="78" y="303"/>
                    </a:lnTo>
                    <a:lnTo>
                      <a:pt x="76" y="303"/>
                    </a:lnTo>
                    <a:lnTo>
                      <a:pt x="73" y="301"/>
                    </a:lnTo>
                    <a:lnTo>
                      <a:pt x="73" y="301"/>
                    </a:lnTo>
                    <a:lnTo>
                      <a:pt x="71" y="298"/>
                    </a:lnTo>
                    <a:lnTo>
                      <a:pt x="69" y="298"/>
                    </a:lnTo>
                    <a:lnTo>
                      <a:pt x="69" y="298"/>
                    </a:lnTo>
                    <a:lnTo>
                      <a:pt x="64" y="301"/>
                    </a:lnTo>
                    <a:lnTo>
                      <a:pt x="59" y="298"/>
                    </a:lnTo>
                    <a:lnTo>
                      <a:pt x="59" y="298"/>
                    </a:lnTo>
                    <a:lnTo>
                      <a:pt x="57" y="298"/>
                    </a:lnTo>
                    <a:lnTo>
                      <a:pt x="54" y="298"/>
                    </a:lnTo>
                    <a:lnTo>
                      <a:pt x="54" y="298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0" y="296"/>
                    </a:lnTo>
                    <a:lnTo>
                      <a:pt x="50" y="296"/>
                    </a:lnTo>
                    <a:lnTo>
                      <a:pt x="50" y="296"/>
                    </a:lnTo>
                    <a:lnTo>
                      <a:pt x="47" y="296"/>
                    </a:lnTo>
                    <a:lnTo>
                      <a:pt x="45" y="296"/>
                    </a:lnTo>
                    <a:lnTo>
                      <a:pt x="45" y="296"/>
                    </a:lnTo>
                    <a:lnTo>
                      <a:pt x="43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5" y="296"/>
                    </a:lnTo>
                    <a:lnTo>
                      <a:pt x="33" y="296"/>
                    </a:lnTo>
                    <a:lnTo>
                      <a:pt x="33" y="296"/>
                    </a:lnTo>
                    <a:lnTo>
                      <a:pt x="28" y="298"/>
                    </a:lnTo>
                    <a:lnTo>
                      <a:pt x="26" y="301"/>
                    </a:lnTo>
                    <a:lnTo>
                      <a:pt x="21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4" y="298"/>
                    </a:lnTo>
                    <a:lnTo>
                      <a:pt x="12" y="296"/>
                    </a:lnTo>
                    <a:lnTo>
                      <a:pt x="12" y="296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5" y="294"/>
                    </a:lnTo>
                    <a:lnTo>
                      <a:pt x="2" y="291"/>
                    </a:lnTo>
                    <a:lnTo>
                      <a:pt x="2" y="291"/>
                    </a:lnTo>
                    <a:lnTo>
                      <a:pt x="0" y="291"/>
                    </a:lnTo>
                    <a:lnTo>
                      <a:pt x="2" y="287"/>
                    </a:lnTo>
                    <a:lnTo>
                      <a:pt x="2" y="284"/>
                    </a:lnTo>
                    <a:lnTo>
                      <a:pt x="5" y="282"/>
                    </a:lnTo>
                    <a:lnTo>
                      <a:pt x="7" y="279"/>
                    </a:lnTo>
                    <a:lnTo>
                      <a:pt x="9" y="279"/>
                    </a:lnTo>
                    <a:lnTo>
                      <a:pt x="14" y="277"/>
                    </a:lnTo>
                    <a:lnTo>
                      <a:pt x="14" y="277"/>
                    </a:lnTo>
                    <a:lnTo>
                      <a:pt x="14" y="277"/>
                    </a:lnTo>
                    <a:lnTo>
                      <a:pt x="14" y="272"/>
                    </a:lnTo>
                    <a:lnTo>
                      <a:pt x="14" y="272"/>
                    </a:lnTo>
                    <a:lnTo>
                      <a:pt x="14" y="272"/>
                    </a:lnTo>
                    <a:lnTo>
                      <a:pt x="14" y="270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17" y="270"/>
                    </a:lnTo>
                    <a:lnTo>
                      <a:pt x="19" y="270"/>
                    </a:lnTo>
                    <a:lnTo>
                      <a:pt x="19" y="270"/>
                    </a:lnTo>
                    <a:lnTo>
                      <a:pt x="24" y="270"/>
                    </a:lnTo>
                    <a:lnTo>
                      <a:pt x="24" y="270"/>
                    </a:lnTo>
                    <a:lnTo>
                      <a:pt x="26" y="268"/>
                    </a:lnTo>
                    <a:lnTo>
                      <a:pt x="26" y="268"/>
                    </a:lnTo>
                    <a:lnTo>
                      <a:pt x="26" y="263"/>
                    </a:lnTo>
                    <a:lnTo>
                      <a:pt x="28" y="261"/>
                    </a:lnTo>
                    <a:lnTo>
                      <a:pt x="28" y="261"/>
                    </a:lnTo>
                    <a:lnTo>
                      <a:pt x="28" y="258"/>
                    </a:lnTo>
                    <a:lnTo>
                      <a:pt x="28" y="256"/>
                    </a:lnTo>
                    <a:lnTo>
                      <a:pt x="28" y="251"/>
                    </a:lnTo>
                    <a:lnTo>
                      <a:pt x="28" y="249"/>
                    </a:lnTo>
                    <a:lnTo>
                      <a:pt x="31" y="246"/>
                    </a:lnTo>
                    <a:lnTo>
                      <a:pt x="31" y="242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5" y="234"/>
                    </a:lnTo>
                    <a:lnTo>
                      <a:pt x="35" y="232"/>
                    </a:lnTo>
                    <a:lnTo>
                      <a:pt x="35" y="232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1" y="227"/>
                    </a:lnTo>
                    <a:lnTo>
                      <a:pt x="31" y="227"/>
                    </a:lnTo>
                    <a:lnTo>
                      <a:pt x="33" y="227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8" y="223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5" y="213"/>
                    </a:lnTo>
                    <a:lnTo>
                      <a:pt x="33" y="213"/>
                    </a:lnTo>
                    <a:lnTo>
                      <a:pt x="31" y="211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3" y="208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3" y="204"/>
                    </a:lnTo>
                    <a:lnTo>
                      <a:pt x="33" y="204"/>
                    </a:lnTo>
                    <a:lnTo>
                      <a:pt x="33" y="204"/>
                    </a:lnTo>
                    <a:lnTo>
                      <a:pt x="33" y="204"/>
                    </a:lnTo>
                    <a:lnTo>
                      <a:pt x="33" y="201"/>
                    </a:lnTo>
                    <a:lnTo>
                      <a:pt x="35" y="201"/>
                    </a:lnTo>
                    <a:lnTo>
                      <a:pt x="35" y="201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9"/>
                    </a:lnTo>
                    <a:lnTo>
                      <a:pt x="35" y="197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87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40" y="185"/>
                    </a:lnTo>
                    <a:lnTo>
                      <a:pt x="40" y="185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40" y="182"/>
                    </a:lnTo>
                    <a:lnTo>
                      <a:pt x="40" y="182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3" y="178"/>
                    </a:lnTo>
                    <a:lnTo>
                      <a:pt x="43" y="178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5" y="175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50" y="159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54" y="154"/>
                    </a:lnTo>
                    <a:lnTo>
                      <a:pt x="54" y="154"/>
                    </a:lnTo>
                    <a:lnTo>
                      <a:pt x="54" y="154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7" y="152"/>
                    </a:lnTo>
                    <a:lnTo>
                      <a:pt x="57" y="152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5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61" y="142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4" y="137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6" y="133"/>
                    </a:lnTo>
                    <a:lnTo>
                      <a:pt x="66" y="133"/>
                    </a:lnTo>
                    <a:lnTo>
                      <a:pt x="66" y="133"/>
                    </a:lnTo>
                    <a:lnTo>
                      <a:pt x="66" y="133"/>
                    </a:lnTo>
                    <a:lnTo>
                      <a:pt x="69" y="130"/>
                    </a:lnTo>
                    <a:lnTo>
                      <a:pt x="69" y="130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3" y="118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4"/>
                    </a:lnTo>
                    <a:lnTo>
                      <a:pt x="73" y="104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7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9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6" y="90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8"/>
                    </a:lnTo>
                    <a:lnTo>
                      <a:pt x="66" y="76"/>
                    </a:lnTo>
                    <a:lnTo>
                      <a:pt x="66" y="76"/>
                    </a:lnTo>
                    <a:lnTo>
                      <a:pt x="66" y="74"/>
                    </a:lnTo>
                    <a:lnTo>
                      <a:pt x="66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6" y="71"/>
                    </a:lnTo>
                    <a:lnTo>
                      <a:pt x="66" y="71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5"/>
                    </a:lnTo>
                    <a:lnTo>
                      <a:pt x="64" y="45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6" y="38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6" y="36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61" y="33"/>
                    </a:lnTo>
                    <a:lnTo>
                      <a:pt x="61" y="33"/>
                    </a:lnTo>
                    <a:lnTo>
                      <a:pt x="59" y="33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31" y="24"/>
                    </a:lnTo>
                    <a:lnTo>
                      <a:pt x="31" y="21"/>
                    </a:lnTo>
                    <a:lnTo>
                      <a:pt x="31" y="17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40" y="12"/>
                    </a:lnTo>
                    <a:lnTo>
                      <a:pt x="45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7" y="12"/>
                    </a:lnTo>
                    <a:lnTo>
                      <a:pt x="50" y="5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47" y="2"/>
                    </a:lnTo>
                    <a:lnTo>
                      <a:pt x="47" y="5"/>
                    </a:lnTo>
                    <a:lnTo>
                      <a:pt x="47" y="10"/>
                    </a:lnTo>
                    <a:lnTo>
                      <a:pt x="45" y="12"/>
                    </a:lnTo>
                    <a:lnTo>
                      <a:pt x="40" y="12"/>
                    </a:lnTo>
                    <a:lnTo>
                      <a:pt x="35" y="12"/>
                    </a:lnTo>
                    <a:lnTo>
                      <a:pt x="33" y="12"/>
                    </a:lnTo>
                    <a:lnTo>
                      <a:pt x="33" y="12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31" y="17"/>
                    </a:lnTo>
                    <a:lnTo>
                      <a:pt x="28" y="19"/>
                    </a:lnTo>
                    <a:lnTo>
                      <a:pt x="28" y="21"/>
                    </a:lnTo>
                    <a:lnTo>
                      <a:pt x="28" y="24"/>
                    </a:lnTo>
                    <a:lnTo>
                      <a:pt x="28" y="24"/>
                    </a:lnTo>
                    <a:lnTo>
                      <a:pt x="31" y="26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1" y="31"/>
                    </a:lnTo>
                    <a:lnTo>
                      <a:pt x="33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61" y="36"/>
                    </a:lnTo>
                    <a:lnTo>
                      <a:pt x="61" y="36"/>
                    </a:lnTo>
                    <a:lnTo>
                      <a:pt x="61" y="33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1" y="40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3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71"/>
                    </a:lnTo>
                    <a:lnTo>
                      <a:pt x="64" y="71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81"/>
                    </a:lnTo>
                    <a:lnTo>
                      <a:pt x="64" y="81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1" y="85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4" y="92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7"/>
                    </a:lnTo>
                    <a:lnTo>
                      <a:pt x="71" y="107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1" y="111"/>
                    </a:lnTo>
                    <a:lnTo>
                      <a:pt x="71" y="114"/>
                    </a:lnTo>
                    <a:lnTo>
                      <a:pt x="71" y="114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69" y="118"/>
                    </a:lnTo>
                    <a:lnTo>
                      <a:pt x="69" y="118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6"/>
                    </a:lnTo>
                    <a:lnTo>
                      <a:pt x="66" y="128"/>
                    </a:lnTo>
                    <a:lnTo>
                      <a:pt x="66" y="128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3"/>
                    </a:lnTo>
                    <a:lnTo>
                      <a:pt x="64" y="133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1" y="135"/>
                    </a:lnTo>
                    <a:lnTo>
                      <a:pt x="61" y="135"/>
                    </a:lnTo>
                    <a:lnTo>
                      <a:pt x="61" y="135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59" y="140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49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4"/>
                    </a:lnTo>
                    <a:lnTo>
                      <a:pt x="50" y="154"/>
                    </a:lnTo>
                    <a:lnTo>
                      <a:pt x="50" y="156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45" y="166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3" y="171"/>
                    </a:lnTo>
                    <a:lnTo>
                      <a:pt x="43" y="171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5"/>
                    </a:lnTo>
                    <a:lnTo>
                      <a:pt x="40" y="175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38" y="180"/>
                    </a:lnTo>
                    <a:lnTo>
                      <a:pt x="38" y="180"/>
                    </a:lnTo>
                    <a:lnTo>
                      <a:pt x="38" y="180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5" y="187"/>
                    </a:lnTo>
                    <a:lnTo>
                      <a:pt x="35" y="187"/>
                    </a:lnTo>
                    <a:lnTo>
                      <a:pt x="35" y="190"/>
                    </a:lnTo>
                    <a:lnTo>
                      <a:pt x="35" y="190"/>
                    </a:lnTo>
                    <a:lnTo>
                      <a:pt x="38" y="190"/>
                    </a:lnTo>
                    <a:lnTo>
                      <a:pt x="35" y="190"/>
                    </a:lnTo>
                    <a:lnTo>
                      <a:pt x="35" y="190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5" y="192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7"/>
                    </a:lnTo>
                    <a:lnTo>
                      <a:pt x="35" y="199"/>
                    </a:lnTo>
                    <a:lnTo>
                      <a:pt x="33" y="199"/>
                    </a:lnTo>
                    <a:lnTo>
                      <a:pt x="33" y="199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204"/>
                    </a:lnTo>
                    <a:lnTo>
                      <a:pt x="31" y="204"/>
                    </a:lnTo>
                    <a:lnTo>
                      <a:pt x="31" y="204"/>
                    </a:lnTo>
                    <a:lnTo>
                      <a:pt x="31" y="204"/>
                    </a:lnTo>
                    <a:lnTo>
                      <a:pt x="31" y="206"/>
                    </a:lnTo>
                    <a:lnTo>
                      <a:pt x="31" y="206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1" y="211"/>
                    </a:lnTo>
                    <a:lnTo>
                      <a:pt x="31" y="211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3" y="216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5" y="223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1" y="225"/>
                    </a:lnTo>
                    <a:lnTo>
                      <a:pt x="31" y="225"/>
                    </a:lnTo>
                    <a:lnTo>
                      <a:pt x="31" y="225"/>
                    </a:lnTo>
                    <a:lnTo>
                      <a:pt x="31" y="227"/>
                    </a:lnTo>
                    <a:lnTo>
                      <a:pt x="31" y="227"/>
                    </a:lnTo>
                    <a:lnTo>
                      <a:pt x="31" y="227"/>
                    </a:lnTo>
                    <a:lnTo>
                      <a:pt x="35" y="232"/>
                    </a:lnTo>
                    <a:lnTo>
                      <a:pt x="35" y="234"/>
                    </a:lnTo>
                    <a:lnTo>
                      <a:pt x="35" y="234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1" y="242"/>
                    </a:lnTo>
                    <a:lnTo>
                      <a:pt x="31" y="242"/>
                    </a:lnTo>
                    <a:lnTo>
                      <a:pt x="28" y="244"/>
                    </a:lnTo>
                    <a:lnTo>
                      <a:pt x="28" y="246"/>
                    </a:lnTo>
                    <a:lnTo>
                      <a:pt x="28" y="249"/>
                    </a:lnTo>
                    <a:lnTo>
                      <a:pt x="28" y="249"/>
                    </a:lnTo>
                    <a:lnTo>
                      <a:pt x="28" y="251"/>
                    </a:lnTo>
                    <a:lnTo>
                      <a:pt x="28" y="256"/>
                    </a:lnTo>
                    <a:lnTo>
                      <a:pt x="26" y="261"/>
                    </a:lnTo>
                    <a:lnTo>
                      <a:pt x="26" y="263"/>
                    </a:lnTo>
                    <a:lnTo>
                      <a:pt x="26" y="263"/>
                    </a:lnTo>
                    <a:lnTo>
                      <a:pt x="26" y="268"/>
                    </a:lnTo>
                    <a:lnTo>
                      <a:pt x="24" y="270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7" y="270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9" y="270"/>
                    </a:lnTo>
                    <a:lnTo>
                      <a:pt x="9" y="270"/>
                    </a:lnTo>
                    <a:lnTo>
                      <a:pt x="12" y="270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4" y="272"/>
                    </a:lnTo>
                    <a:lnTo>
                      <a:pt x="14" y="277"/>
                    </a:lnTo>
                    <a:lnTo>
                      <a:pt x="14" y="277"/>
                    </a:lnTo>
                    <a:lnTo>
                      <a:pt x="9" y="277"/>
                    </a:lnTo>
                    <a:lnTo>
                      <a:pt x="9" y="277"/>
                    </a:lnTo>
                    <a:lnTo>
                      <a:pt x="7" y="279"/>
                    </a:lnTo>
                    <a:lnTo>
                      <a:pt x="7" y="279"/>
                    </a:lnTo>
                    <a:lnTo>
                      <a:pt x="5" y="282"/>
                    </a:lnTo>
                    <a:lnTo>
                      <a:pt x="2" y="284"/>
                    </a:lnTo>
                    <a:lnTo>
                      <a:pt x="2" y="284"/>
                    </a:lnTo>
                    <a:lnTo>
                      <a:pt x="0" y="287"/>
                    </a:lnTo>
                    <a:lnTo>
                      <a:pt x="0" y="287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0" y="291"/>
                    </a:lnTo>
                    <a:lnTo>
                      <a:pt x="2" y="294"/>
                    </a:lnTo>
                    <a:lnTo>
                      <a:pt x="5" y="296"/>
                    </a:lnTo>
                    <a:lnTo>
                      <a:pt x="5" y="296"/>
                    </a:lnTo>
                    <a:lnTo>
                      <a:pt x="5" y="296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9" y="298"/>
                    </a:lnTo>
                    <a:lnTo>
                      <a:pt x="12" y="301"/>
                    </a:lnTo>
                    <a:lnTo>
                      <a:pt x="12" y="301"/>
                    </a:lnTo>
                    <a:lnTo>
                      <a:pt x="17" y="301"/>
                    </a:lnTo>
                    <a:lnTo>
                      <a:pt x="17" y="301"/>
                    </a:lnTo>
                    <a:lnTo>
                      <a:pt x="19" y="301"/>
                    </a:lnTo>
                    <a:lnTo>
                      <a:pt x="21" y="301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28" y="301"/>
                    </a:lnTo>
                    <a:lnTo>
                      <a:pt x="33" y="298"/>
                    </a:lnTo>
                    <a:lnTo>
                      <a:pt x="35" y="298"/>
                    </a:lnTo>
                    <a:lnTo>
                      <a:pt x="35" y="298"/>
                    </a:lnTo>
                    <a:lnTo>
                      <a:pt x="38" y="296"/>
                    </a:lnTo>
                    <a:lnTo>
                      <a:pt x="43" y="296"/>
                    </a:lnTo>
                    <a:lnTo>
                      <a:pt x="43" y="296"/>
                    </a:lnTo>
                    <a:lnTo>
                      <a:pt x="45" y="296"/>
                    </a:lnTo>
                    <a:lnTo>
                      <a:pt x="47" y="296"/>
                    </a:lnTo>
                    <a:lnTo>
                      <a:pt x="47" y="296"/>
                    </a:lnTo>
                    <a:lnTo>
                      <a:pt x="47" y="298"/>
                    </a:lnTo>
                    <a:lnTo>
                      <a:pt x="47" y="298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52" y="298"/>
                    </a:lnTo>
                    <a:lnTo>
                      <a:pt x="54" y="298"/>
                    </a:lnTo>
                    <a:lnTo>
                      <a:pt x="57" y="301"/>
                    </a:lnTo>
                    <a:lnTo>
                      <a:pt x="57" y="301"/>
                    </a:lnTo>
                    <a:lnTo>
                      <a:pt x="59" y="301"/>
                    </a:lnTo>
                    <a:lnTo>
                      <a:pt x="64" y="301"/>
                    </a:lnTo>
                    <a:lnTo>
                      <a:pt x="64" y="301"/>
                    </a:lnTo>
                    <a:lnTo>
                      <a:pt x="69" y="301"/>
                    </a:lnTo>
                    <a:lnTo>
                      <a:pt x="69" y="301"/>
                    </a:lnTo>
                    <a:lnTo>
                      <a:pt x="69" y="298"/>
                    </a:lnTo>
                    <a:lnTo>
                      <a:pt x="73" y="301"/>
                    </a:lnTo>
                    <a:lnTo>
                      <a:pt x="73" y="303"/>
                    </a:lnTo>
                    <a:lnTo>
                      <a:pt x="73" y="303"/>
                    </a:lnTo>
                    <a:lnTo>
                      <a:pt x="78" y="306"/>
                    </a:lnTo>
                    <a:lnTo>
                      <a:pt x="78" y="306"/>
                    </a:lnTo>
                    <a:lnTo>
                      <a:pt x="80" y="306"/>
                    </a:lnTo>
                    <a:lnTo>
                      <a:pt x="80" y="306"/>
                    </a:lnTo>
                    <a:lnTo>
                      <a:pt x="83" y="306"/>
                    </a:lnTo>
                    <a:lnTo>
                      <a:pt x="83" y="306"/>
                    </a:lnTo>
                    <a:lnTo>
                      <a:pt x="83" y="306"/>
                    </a:lnTo>
                    <a:lnTo>
                      <a:pt x="83" y="306"/>
                    </a:lnTo>
                    <a:lnTo>
                      <a:pt x="85" y="308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2" y="308"/>
                    </a:lnTo>
                    <a:lnTo>
                      <a:pt x="92" y="308"/>
                    </a:lnTo>
                    <a:lnTo>
                      <a:pt x="92" y="308"/>
                    </a:lnTo>
                    <a:lnTo>
                      <a:pt x="92" y="306"/>
                    </a:lnTo>
                    <a:lnTo>
                      <a:pt x="92" y="306"/>
                    </a:lnTo>
                    <a:lnTo>
                      <a:pt x="92" y="306"/>
                    </a:lnTo>
                    <a:lnTo>
                      <a:pt x="90" y="303"/>
                    </a:lnTo>
                    <a:lnTo>
                      <a:pt x="92" y="303"/>
                    </a:lnTo>
                    <a:lnTo>
                      <a:pt x="92" y="303"/>
                    </a:lnTo>
                    <a:lnTo>
                      <a:pt x="92" y="303"/>
                    </a:lnTo>
                    <a:lnTo>
                      <a:pt x="92" y="301"/>
                    </a:lnTo>
                    <a:lnTo>
                      <a:pt x="92" y="301"/>
                    </a:lnTo>
                    <a:lnTo>
                      <a:pt x="92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298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8" y="296"/>
                    </a:lnTo>
                    <a:lnTo>
                      <a:pt x="88" y="294"/>
                    </a:lnTo>
                    <a:lnTo>
                      <a:pt x="88" y="294"/>
                    </a:lnTo>
                    <a:lnTo>
                      <a:pt x="88" y="294"/>
                    </a:lnTo>
                    <a:lnTo>
                      <a:pt x="88" y="291"/>
                    </a:lnTo>
                    <a:lnTo>
                      <a:pt x="88" y="291"/>
                    </a:lnTo>
                    <a:lnTo>
                      <a:pt x="88" y="289"/>
                    </a:lnTo>
                    <a:lnTo>
                      <a:pt x="88" y="289"/>
                    </a:lnTo>
                    <a:lnTo>
                      <a:pt x="85" y="287"/>
                    </a:lnTo>
                    <a:lnTo>
                      <a:pt x="85" y="287"/>
                    </a:lnTo>
                    <a:lnTo>
                      <a:pt x="88" y="287"/>
                    </a:lnTo>
                    <a:lnTo>
                      <a:pt x="88" y="287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90" y="279"/>
                    </a:lnTo>
                    <a:lnTo>
                      <a:pt x="90" y="279"/>
                    </a:lnTo>
                    <a:lnTo>
                      <a:pt x="90" y="279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90" y="275"/>
                    </a:lnTo>
                    <a:lnTo>
                      <a:pt x="90" y="275"/>
                    </a:lnTo>
                    <a:lnTo>
                      <a:pt x="90" y="275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88" y="272"/>
                    </a:lnTo>
                    <a:lnTo>
                      <a:pt x="88" y="272"/>
                    </a:lnTo>
                    <a:lnTo>
                      <a:pt x="85" y="272"/>
                    </a:lnTo>
                    <a:lnTo>
                      <a:pt x="85" y="272"/>
                    </a:lnTo>
                    <a:lnTo>
                      <a:pt x="85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3" y="268"/>
                    </a:lnTo>
                    <a:lnTo>
                      <a:pt x="85" y="268"/>
                    </a:lnTo>
                    <a:lnTo>
                      <a:pt x="85" y="268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90" y="265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61"/>
                    </a:lnTo>
                    <a:lnTo>
                      <a:pt x="95" y="261"/>
                    </a:lnTo>
                    <a:lnTo>
                      <a:pt x="95" y="261"/>
                    </a:lnTo>
                    <a:lnTo>
                      <a:pt x="95" y="258"/>
                    </a:lnTo>
                    <a:lnTo>
                      <a:pt x="95" y="258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9" y="256"/>
                    </a:lnTo>
                    <a:lnTo>
                      <a:pt x="99" y="256"/>
                    </a:lnTo>
                    <a:lnTo>
                      <a:pt x="99" y="253"/>
                    </a:lnTo>
                    <a:lnTo>
                      <a:pt x="99" y="253"/>
                    </a:lnTo>
                    <a:lnTo>
                      <a:pt x="99" y="253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5" y="251"/>
                    </a:lnTo>
                    <a:lnTo>
                      <a:pt x="95" y="251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9" y="251"/>
                    </a:lnTo>
                    <a:lnTo>
                      <a:pt x="99" y="251"/>
                    </a:lnTo>
                    <a:lnTo>
                      <a:pt x="99" y="249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2" y="244"/>
                    </a:lnTo>
                    <a:lnTo>
                      <a:pt x="104" y="244"/>
                    </a:lnTo>
                    <a:lnTo>
                      <a:pt x="104" y="244"/>
                    </a:lnTo>
                    <a:lnTo>
                      <a:pt x="104" y="242"/>
                    </a:lnTo>
                    <a:lnTo>
                      <a:pt x="104" y="242"/>
                    </a:lnTo>
                    <a:lnTo>
                      <a:pt x="102" y="242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99" y="234"/>
                    </a:lnTo>
                    <a:lnTo>
                      <a:pt x="99" y="234"/>
                    </a:lnTo>
                    <a:lnTo>
                      <a:pt x="99" y="232"/>
                    </a:lnTo>
                    <a:lnTo>
                      <a:pt x="99" y="232"/>
                    </a:lnTo>
                    <a:lnTo>
                      <a:pt x="99" y="230"/>
                    </a:lnTo>
                    <a:lnTo>
                      <a:pt x="99" y="230"/>
                    </a:lnTo>
                    <a:lnTo>
                      <a:pt x="99" y="230"/>
                    </a:lnTo>
                    <a:lnTo>
                      <a:pt x="99" y="227"/>
                    </a:lnTo>
                    <a:lnTo>
                      <a:pt x="99" y="227"/>
                    </a:lnTo>
                    <a:lnTo>
                      <a:pt x="99" y="225"/>
                    </a:lnTo>
                    <a:lnTo>
                      <a:pt x="99" y="225"/>
                    </a:lnTo>
                    <a:lnTo>
                      <a:pt x="99" y="225"/>
                    </a:lnTo>
                    <a:lnTo>
                      <a:pt x="99" y="225"/>
                    </a:lnTo>
                    <a:lnTo>
                      <a:pt x="99" y="225"/>
                    </a:lnTo>
                    <a:lnTo>
                      <a:pt x="99" y="220"/>
                    </a:lnTo>
                    <a:lnTo>
                      <a:pt x="102" y="218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9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4" y="192"/>
                    </a:lnTo>
                    <a:lnTo>
                      <a:pt x="102" y="192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99" y="190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4" y="187"/>
                    </a:lnTo>
                    <a:lnTo>
                      <a:pt x="104" y="187"/>
                    </a:lnTo>
                    <a:lnTo>
                      <a:pt x="104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5"/>
                    </a:lnTo>
                    <a:lnTo>
                      <a:pt x="109" y="182"/>
                    </a:lnTo>
                    <a:lnTo>
                      <a:pt x="111" y="182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1" y="185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6" y="185"/>
                    </a:lnTo>
                    <a:lnTo>
                      <a:pt x="116" y="185"/>
                    </a:lnTo>
                    <a:lnTo>
                      <a:pt x="116" y="185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8" y="182"/>
                    </a:lnTo>
                    <a:lnTo>
                      <a:pt x="118" y="185"/>
                    </a:lnTo>
                    <a:lnTo>
                      <a:pt x="118" y="185"/>
                    </a:lnTo>
                    <a:lnTo>
                      <a:pt x="121" y="185"/>
                    </a:lnTo>
                    <a:lnTo>
                      <a:pt x="121" y="185"/>
                    </a:lnTo>
                    <a:lnTo>
                      <a:pt x="121" y="185"/>
                    </a:lnTo>
                    <a:lnTo>
                      <a:pt x="121" y="185"/>
                    </a:lnTo>
                    <a:lnTo>
                      <a:pt x="123" y="185"/>
                    </a:lnTo>
                    <a:lnTo>
                      <a:pt x="123" y="185"/>
                    </a:lnTo>
                    <a:lnTo>
                      <a:pt x="123" y="185"/>
                    </a:lnTo>
                    <a:lnTo>
                      <a:pt x="125" y="185"/>
                    </a:lnTo>
                    <a:lnTo>
                      <a:pt x="128" y="185"/>
                    </a:lnTo>
                    <a:lnTo>
                      <a:pt x="128" y="185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30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78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5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5" y="171"/>
                    </a:lnTo>
                    <a:lnTo>
                      <a:pt x="137" y="171"/>
                    </a:lnTo>
                    <a:lnTo>
                      <a:pt x="137" y="171"/>
                    </a:lnTo>
                    <a:lnTo>
                      <a:pt x="137" y="168"/>
                    </a:lnTo>
                    <a:lnTo>
                      <a:pt x="137" y="168"/>
                    </a:lnTo>
                    <a:lnTo>
                      <a:pt x="137" y="168"/>
                    </a:lnTo>
                    <a:lnTo>
                      <a:pt x="137" y="168"/>
                    </a:lnTo>
                    <a:lnTo>
                      <a:pt x="135" y="168"/>
                    </a:lnTo>
                    <a:lnTo>
                      <a:pt x="135" y="166"/>
                    </a:lnTo>
                    <a:lnTo>
                      <a:pt x="135" y="166"/>
                    </a:lnTo>
                    <a:lnTo>
                      <a:pt x="132" y="166"/>
                    </a:lnTo>
                    <a:lnTo>
                      <a:pt x="132" y="166"/>
                    </a:lnTo>
                    <a:lnTo>
                      <a:pt x="130" y="166"/>
                    </a:lnTo>
                    <a:lnTo>
                      <a:pt x="130" y="166"/>
                    </a:lnTo>
                    <a:lnTo>
                      <a:pt x="128" y="166"/>
                    </a:lnTo>
                    <a:lnTo>
                      <a:pt x="128" y="166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5" y="166"/>
                    </a:lnTo>
                    <a:lnTo>
                      <a:pt x="125" y="166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1"/>
                    </a:lnTo>
                    <a:lnTo>
                      <a:pt x="125" y="161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8" y="156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4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5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42" y="149"/>
                    </a:lnTo>
                    <a:lnTo>
                      <a:pt x="144" y="149"/>
                    </a:lnTo>
                    <a:lnTo>
                      <a:pt x="144" y="149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4" y="145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0" y="140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4" y="133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51" y="133"/>
                    </a:lnTo>
                    <a:lnTo>
                      <a:pt x="151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7"/>
                    </a:lnTo>
                    <a:lnTo>
                      <a:pt x="156" y="137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6" y="142"/>
                    </a:lnTo>
                    <a:lnTo>
                      <a:pt x="156" y="142"/>
                    </a:lnTo>
                    <a:lnTo>
                      <a:pt x="156" y="142"/>
                    </a:lnTo>
                    <a:lnTo>
                      <a:pt x="158" y="142"/>
                    </a:lnTo>
                    <a:lnTo>
                      <a:pt x="158" y="145"/>
                    </a:lnTo>
                    <a:lnTo>
                      <a:pt x="158" y="145"/>
                    </a:lnTo>
                    <a:lnTo>
                      <a:pt x="161" y="145"/>
                    </a:lnTo>
                    <a:lnTo>
                      <a:pt x="161" y="145"/>
                    </a:lnTo>
                    <a:lnTo>
                      <a:pt x="161" y="147"/>
                    </a:lnTo>
                    <a:lnTo>
                      <a:pt x="161" y="147"/>
                    </a:lnTo>
                    <a:lnTo>
                      <a:pt x="161" y="147"/>
                    </a:lnTo>
                    <a:lnTo>
                      <a:pt x="161" y="149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3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6"/>
                    </a:lnTo>
                    <a:lnTo>
                      <a:pt x="168" y="156"/>
                    </a:lnTo>
                    <a:lnTo>
                      <a:pt x="173" y="159"/>
                    </a:lnTo>
                    <a:lnTo>
                      <a:pt x="177" y="159"/>
                    </a:lnTo>
                    <a:lnTo>
                      <a:pt x="177" y="159"/>
                    </a:lnTo>
                    <a:lnTo>
                      <a:pt x="180" y="159"/>
                    </a:lnTo>
                    <a:lnTo>
                      <a:pt x="180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61"/>
                    </a:lnTo>
                    <a:lnTo>
                      <a:pt x="182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7" y="166"/>
                    </a:lnTo>
                    <a:lnTo>
                      <a:pt x="187" y="166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7" y="171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9" y="173"/>
                    </a:lnTo>
                    <a:lnTo>
                      <a:pt x="194" y="173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99" y="175"/>
                    </a:lnTo>
                    <a:lnTo>
                      <a:pt x="201" y="175"/>
                    </a:lnTo>
                    <a:lnTo>
                      <a:pt x="203" y="175"/>
                    </a:lnTo>
                    <a:lnTo>
                      <a:pt x="203" y="175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208" y="175"/>
                    </a:lnTo>
                    <a:lnTo>
                      <a:pt x="211" y="175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3" y="175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3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8"/>
                    </a:lnTo>
                    <a:lnTo>
                      <a:pt x="213" y="166"/>
                    </a:lnTo>
                    <a:lnTo>
                      <a:pt x="213" y="166"/>
                    </a:lnTo>
                    <a:lnTo>
                      <a:pt x="213" y="166"/>
                    </a:lnTo>
                    <a:lnTo>
                      <a:pt x="211" y="163"/>
                    </a:lnTo>
                    <a:lnTo>
                      <a:pt x="211" y="161"/>
                    </a:lnTo>
                    <a:lnTo>
                      <a:pt x="211" y="161"/>
                    </a:lnTo>
                    <a:lnTo>
                      <a:pt x="208" y="159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4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6" y="149"/>
                    </a:lnTo>
                    <a:lnTo>
                      <a:pt x="203" y="149"/>
                    </a:lnTo>
                    <a:lnTo>
                      <a:pt x="203" y="149"/>
                    </a:lnTo>
                    <a:lnTo>
                      <a:pt x="203" y="147"/>
                    </a:lnTo>
                    <a:lnTo>
                      <a:pt x="201" y="145"/>
                    </a:lnTo>
                    <a:lnTo>
                      <a:pt x="201" y="145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199" y="140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196" y="133"/>
                    </a:lnTo>
                    <a:lnTo>
                      <a:pt x="194" y="130"/>
                    </a:lnTo>
                    <a:lnTo>
                      <a:pt x="194" y="128"/>
                    </a:lnTo>
                    <a:lnTo>
                      <a:pt x="194" y="126"/>
                    </a:lnTo>
                    <a:lnTo>
                      <a:pt x="194" y="123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196" y="116"/>
                    </a:lnTo>
                    <a:lnTo>
                      <a:pt x="194" y="114"/>
                    </a:lnTo>
                    <a:lnTo>
                      <a:pt x="194" y="114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6" y="111"/>
                    </a:lnTo>
                    <a:lnTo>
                      <a:pt x="196" y="109"/>
                    </a:lnTo>
                    <a:lnTo>
                      <a:pt x="196" y="109"/>
                    </a:lnTo>
                    <a:lnTo>
                      <a:pt x="196" y="109"/>
                    </a:lnTo>
                    <a:lnTo>
                      <a:pt x="196" y="107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196" y="102"/>
                    </a:lnTo>
                    <a:lnTo>
                      <a:pt x="199" y="102"/>
                    </a:lnTo>
                    <a:lnTo>
                      <a:pt x="199" y="100"/>
                    </a:lnTo>
                    <a:lnTo>
                      <a:pt x="196" y="100"/>
                    </a:lnTo>
                    <a:lnTo>
                      <a:pt x="196" y="97"/>
                    </a:lnTo>
                    <a:lnTo>
                      <a:pt x="196" y="97"/>
                    </a:lnTo>
                    <a:lnTo>
                      <a:pt x="196" y="97"/>
                    </a:lnTo>
                    <a:lnTo>
                      <a:pt x="194" y="97"/>
                    </a:lnTo>
                    <a:lnTo>
                      <a:pt x="194" y="95"/>
                    </a:lnTo>
                    <a:lnTo>
                      <a:pt x="194" y="95"/>
                    </a:lnTo>
                    <a:lnTo>
                      <a:pt x="192" y="92"/>
                    </a:lnTo>
                    <a:lnTo>
                      <a:pt x="192" y="92"/>
                    </a:lnTo>
                    <a:lnTo>
                      <a:pt x="192" y="92"/>
                    </a:lnTo>
                    <a:lnTo>
                      <a:pt x="189" y="90"/>
                    </a:lnTo>
                    <a:lnTo>
                      <a:pt x="189" y="90"/>
                    </a:lnTo>
                    <a:lnTo>
                      <a:pt x="184" y="88"/>
                    </a:lnTo>
                    <a:lnTo>
                      <a:pt x="182" y="88"/>
                    </a:lnTo>
                    <a:lnTo>
                      <a:pt x="177" y="85"/>
                    </a:lnTo>
                    <a:lnTo>
                      <a:pt x="175" y="83"/>
                    </a:lnTo>
                    <a:lnTo>
                      <a:pt x="175" y="81"/>
                    </a:lnTo>
                    <a:lnTo>
                      <a:pt x="173" y="81"/>
                    </a:lnTo>
                    <a:lnTo>
                      <a:pt x="170" y="78"/>
                    </a:lnTo>
                    <a:lnTo>
                      <a:pt x="170" y="78"/>
                    </a:lnTo>
                    <a:lnTo>
                      <a:pt x="168" y="76"/>
                    </a:lnTo>
                    <a:lnTo>
                      <a:pt x="166" y="71"/>
                    </a:lnTo>
                    <a:lnTo>
                      <a:pt x="166" y="69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3" y="62"/>
                    </a:lnTo>
                    <a:lnTo>
                      <a:pt x="163" y="59"/>
                    </a:lnTo>
                    <a:lnTo>
                      <a:pt x="163" y="59"/>
                    </a:lnTo>
                    <a:lnTo>
                      <a:pt x="158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4" y="57"/>
                    </a:lnTo>
                    <a:lnTo>
                      <a:pt x="144" y="57"/>
                    </a:lnTo>
                    <a:lnTo>
                      <a:pt x="142" y="57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0" y="55"/>
                    </a:lnTo>
                    <a:lnTo>
                      <a:pt x="130" y="55"/>
                    </a:lnTo>
                    <a:lnTo>
                      <a:pt x="125" y="55"/>
                    </a:lnTo>
                    <a:lnTo>
                      <a:pt x="123" y="52"/>
                    </a:lnTo>
                    <a:lnTo>
                      <a:pt x="123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18" y="52"/>
                    </a:lnTo>
                    <a:lnTo>
                      <a:pt x="116" y="52"/>
                    </a:lnTo>
                    <a:lnTo>
                      <a:pt x="111" y="52"/>
                    </a:lnTo>
                    <a:lnTo>
                      <a:pt x="109" y="52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7" y="50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7" y="40"/>
                    </a:lnTo>
                    <a:lnTo>
                      <a:pt x="92" y="38"/>
                    </a:lnTo>
                    <a:lnTo>
                      <a:pt x="92" y="36"/>
                    </a:lnTo>
                    <a:lnTo>
                      <a:pt x="92" y="36"/>
                    </a:lnTo>
                    <a:lnTo>
                      <a:pt x="95" y="36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4" y="29"/>
                    </a:lnTo>
                    <a:lnTo>
                      <a:pt x="104" y="29"/>
                    </a:lnTo>
                    <a:lnTo>
                      <a:pt x="102" y="26"/>
                    </a:lnTo>
                    <a:lnTo>
                      <a:pt x="102" y="24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21"/>
                    </a:lnTo>
                    <a:lnTo>
                      <a:pt x="104" y="17"/>
                    </a:lnTo>
                    <a:lnTo>
                      <a:pt x="104" y="17"/>
                    </a:lnTo>
                    <a:lnTo>
                      <a:pt x="104" y="12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2" y="10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7" y="7"/>
                    </a:lnTo>
                    <a:lnTo>
                      <a:pt x="95" y="5"/>
                    </a:lnTo>
                    <a:lnTo>
                      <a:pt x="95" y="5"/>
                    </a:lnTo>
                    <a:lnTo>
                      <a:pt x="90" y="7"/>
                    </a:lnTo>
                    <a:lnTo>
                      <a:pt x="90" y="7"/>
                    </a:lnTo>
                    <a:lnTo>
                      <a:pt x="85" y="7"/>
                    </a:lnTo>
                    <a:lnTo>
                      <a:pt x="80" y="7"/>
                    </a:lnTo>
                    <a:lnTo>
                      <a:pt x="80" y="7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3" y="10"/>
                    </a:lnTo>
                    <a:lnTo>
                      <a:pt x="73" y="10"/>
                    </a:lnTo>
                    <a:lnTo>
                      <a:pt x="69" y="10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6" y="5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lnTo>
                      <a:pt x="61" y="2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66">
                <a:extLst>
                  <a:ext uri="{FF2B5EF4-FFF2-40B4-BE49-F238E27FC236}">
                    <a16:creationId xmlns:a16="http://schemas.microsoft.com/office/drawing/2014/main" id="{6220AC79-0C2C-452A-971C-E797B2DD5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682" y="631411"/>
                <a:ext cx="1384968" cy="1375562"/>
              </a:xfrm>
              <a:custGeom>
                <a:avLst/>
                <a:gdLst>
                  <a:gd name="T0" fmla="*/ 535 w 589"/>
                  <a:gd name="T1" fmla="*/ 78 h 585"/>
                  <a:gd name="T2" fmla="*/ 537 w 589"/>
                  <a:gd name="T3" fmla="*/ 128 h 585"/>
                  <a:gd name="T4" fmla="*/ 542 w 589"/>
                  <a:gd name="T5" fmla="*/ 180 h 585"/>
                  <a:gd name="T6" fmla="*/ 554 w 589"/>
                  <a:gd name="T7" fmla="*/ 225 h 585"/>
                  <a:gd name="T8" fmla="*/ 558 w 589"/>
                  <a:gd name="T9" fmla="*/ 270 h 585"/>
                  <a:gd name="T10" fmla="*/ 580 w 589"/>
                  <a:gd name="T11" fmla="*/ 298 h 585"/>
                  <a:gd name="T12" fmla="*/ 563 w 589"/>
                  <a:gd name="T13" fmla="*/ 322 h 585"/>
                  <a:gd name="T14" fmla="*/ 530 w 589"/>
                  <a:gd name="T15" fmla="*/ 341 h 585"/>
                  <a:gd name="T16" fmla="*/ 490 w 589"/>
                  <a:gd name="T17" fmla="*/ 386 h 585"/>
                  <a:gd name="T18" fmla="*/ 499 w 589"/>
                  <a:gd name="T19" fmla="*/ 438 h 585"/>
                  <a:gd name="T20" fmla="*/ 468 w 589"/>
                  <a:gd name="T21" fmla="*/ 478 h 585"/>
                  <a:gd name="T22" fmla="*/ 454 w 589"/>
                  <a:gd name="T23" fmla="*/ 518 h 585"/>
                  <a:gd name="T24" fmla="*/ 438 w 589"/>
                  <a:gd name="T25" fmla="*/ 537 h 585"/>
                  <a:gd name="T26" fmla="*/ 388 w 589"/>
                  <a:gd name="T27" fmla="*/ 549 h 585"/>
                  <a:gd name="T28" fmla="*/ 352 w 589"/>
                  <a:gd name="T29" fmla="*/ 547 h 585"/>
                  <a:gd name="T30" fmla="*/ 326 w 589"/>
                  <a:gd name="T31" fmla="*/ 582 h 585"/>
                  <a:gd name="T32" fmla="*/ 303 w 589"/>
                  <a:gd name="T33" fmla="*/ 549 h 585"/>
                  <a:gd name="T34" fmla="*/ 291 w 589"/>
                  <a:gd name="T35" fmla="*/ 442 h 585"/>
                  <a:gd name="T36" fmla="*/ 215 w 589"/>
                  <a:gd name="T37" fmla="*/ 374 h 585"/>
                  <a:gd name="T38" fmla="*/ 163 w 589"/>
                  <a:gd name="T39" fmla="*/ 374 h 585"/>
                  <a:gd name="T40" fmla="*/ 109 w 589"/>
                  <a:gd name="T41" fmla="*/ 369 h 585"/>
                  <a:gd name="T42" fmla="*/ 64 w 589"/>
                  <a:gd name="T43" fmla="*/ 350 h 585"/>
                  <a:gd name="T44" fmla="*/ 5 w 589"/>
                  <a:gd name="T45" fmla="*/ 362 h 585"/>
                  <a:gd name="T46" fmla="*/ 17 w 589"/>
                  <a:gd name="T47" fmla="*/ 220 h 585"/>
                  <a:gd name="T48" fmla="*/ 140 w 589"/>
                  <a:gd name="T49" fmla="*/ 232 h 585"/>
                  <a:gd name="T50" fmla="*/ 213 w 589"/>
                  <a:gd name="T51" fmla="*/ 177 h 585"/>
                  <a:gd name="T52" fmla="*/ 203 w 589"/>
                  <a:gd name="T53" fmla="*/ 90 h 585"/>
                  <a:gd name="T54" fmla="*/ 279 w 589"/>
                  <a:gd name="T55" fmla="*/ 83 h 585"/>
                  <a:gd name="T56" fmla="*/ 329 w 589"/>
                  <a:gd name="T57" fmla="*/ 31 h 585"/>
                  <a:gd name="T58" fmla="*/ 371 w 589"/>
                  <a:gd name="T59" fmla="*/ 5 h 585"/>
                  <a:gd name="T60" fmla="*/ 445 w 589"/>
                  <a:gd name="T61" fmla="*/ 21 h 585"/>
                  <a:gd name="T62" fmla="*/ 459 w 589"/>
                  <a:gd name="T63" fmla="*/ 14 h 585"/>
                  <a:gd name="T64" fmla="*/ 374 w 589"/>
                  <a:gd name="T65" fmla="*/ 7 h 585"/>
                  <a:gd name="T66" fmla="*/ 326 w 589"/>
                  <a:gd name="T67" fmla="*/ 28 h 585"/>
                  <a:gd name="T68" fmla="*/ 279 w 589"/>
                  <a:gd name="T69" fmla="*/ 83 h 585"/>
                  <a:gd name="T70" fmla="*/ 201 w 589"/>
                  <a:gd name="T71" fmla="*/ 90 h 585"/>
                  <a:gd name="T72" fmla="*/ 213 w 589"/>
                  <a:gd name="T73" fmla="*/ 184 h 585"/>
                  <a:gd name="T74" fmla="*/ 109 w 589"/>
                  <a:gd name="T75" fmla="*/ 227 h 585"/>
                  <a:gd name="T76" fmla="*/ 9 w 589"/>
                  <a:gd name="T77" fmla="*/ 227 h 585"/>
                  <a:gd name="T78" fmla="*/ 9 w 589"/>
                  <a:gd name="T79" fmla="*/ 362 h 585"/>
                  <a:gd name="T80" fmla="*/ 71 w 589"/>
                  <a:gd name="T81" fmla="*/ 355 h 585"/>
                  <a:gd name="T82" fmla="*/ 116 w 589"/>
                  <a:gd name="T83" fmla="*/ 369 h 585"/>
                  <a:gd name="T84" fmla="*/ 170 w 589"/>
                  <a:gd name="T85" fmla="*/ 379 h 585"/>
                  <a:gd name="T86" fmla="*/ 225 w 589"/>
                  <a:gd name="T87" fmla="*/ 383 h 585"/>
                  <a:gd name="T88" fmla="*/ 310 w 589"/>
                  <a:gd name="T89" fmla="*/ 461 h 585"/>
                  <a:gd name="T90" fmla="*/ 308 w 589"/>
                  <a:gd name="T91" fmla="*/ 554 h 585"/>
                  <a:gd name="T92" fmla="*/ 329 w 589"/>
                  <a:gd name="T93" fmla="*/ 577 h 585"/>
                  <a:gd name="T94" fmla="*/ 357 w 589"/>
                  <a:gd name="T95" fmla="*/ 544 h 585"/>
                  <a:gd name="T96" fmla="*/ 393 w 589"/>
                  <a:gd name="T97" fmla="*/ 547 h 585"/>
                  <a:gd name="T98" fmla="*/ 442 w 589"/>
                  <a:gd name="T99" fmla="*/ 535 h 585"/>
                  <a:gd name="T100" fmla="*/ 457 w 589"/>
                  <a:gd name="T101" fmla="*/ 516 h 585"/>
                  <a:gd name="T102" fmla="*/ 475 w 589"/>
                  <a:gd name="T103" fmla="*/ 476 h 585"/>
                  <a:gd name="T104" fmla="*/ 504 w 589"/>
                  <a:gd name="T105" fmla="*/ 426 h 585"/>
                  <a:gd name="T106" fmla="*/ 499 w 589"/>
                  <a:gd name="T107" fmla="*/ 364 h 585"/>
                  <a:gd name="T108" fmla="*/ 539 w 589"/>
                  <a:gd name="T109" fmla="*/ 345 h 585"/>
                  <a:gd name="T110" fmla="*/ 577 w 589"/>
                  <a:gd name="T111" fmla="*/ 319 h 585"/>
                  <a:gd name="T112" fmla="*/ 570 w 589"/>
                  <a:gd name="T113" fmla="*/ 293 h 585"/>
                  <a:gd name="T114" fmla="*/ 565 w 589"/>
                  <a:gd name="T115" fmla="*/ 255 h 585"/>
                  <a:gd name="T116" fmla="*/ 554 w 589"/>
                  <a:gd name="T117" fmla="*/ 215 h 585"/>
                  <a:gd name="T118" fmla="*/ 542 w 589"/>
                  <a:gd name="T119" fmla="*/ 170 h 585"/>
                  <a:gd name="T120" fmla="*/ 539 w 589"/>
                  <a:gd name="T121" fmla="*/ 121 h 585"/>
                  <a:gd name="T122" fmla="*/ 537 w 589"/>
                  <a:gd name="T123" fmla="*/ 68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9" h="585">
                    <a:moveTo>
                      <a:pt x="490" y="21"/>
                    </a:moveTo>
                    <a:lnTo>
                      <a:pt x="490" y="21"/>
                    </a:lnTo>
                    <a:lnTo>
                      <a:pt x="494" y="28"/>
                    </a:lnTo>
                    <a:lnTo>
                      <a:pt x="494" y="28"/>
                    </a:lnTo>
                    <a:lnTo>
                      <a:pt x="504" y="40"/>
                    </a:lnTo>
                    <a:lnTo>
                      <a:pt x="504" y="40"/>
                    </a:lnTo>
                    <a:lnTo>
                      <a:pt x="504" y="40"/>
                    </a:lnTo>
                    <a:lnTo>
                      <a:pt x="509" y="45"/>
                    </a:lnTo>
                    <a:lnTo>
                      <a:pt x="509" y="45"/>
                    </a:lnTo>
                    <a:lnTo>
                      <a:pt x="511" y="45"/>
                    </a:lnTo>
                    <a:lnTo>
                      <a:pt x="511" y="45"/>
                    </a:lnTo>
                    <a:lnTo>
                      <a:pt x="523" y="45"/>
                    </a:lnTo>
                    <a:lnTo>
                      <a:pt x="530" y="45"/>
                    </a:lnTo>
                    <a:lnTo>
                      <a:pt x="530" y="45"/>
                    </a:lnTo>
                    <a:lnTo>
                      <a:pt x="535" y="42"/>
                    </a:lnTo>
                    <a:lnTo>
                      <a:pt x="537" y="42"/>
                    </a:lnTo>
                    <a:lnTo>
                      <a:pt x="537" y="42"/>
                    </a:lnTo>
                    <a:lnTo>
                      <a:pt x="539" y="42"/>
                    </a:lnTo>
                    <a:lnTo>
                      <a:pt x="539" y="49"/>
                    </a:lnTo>
                    <a:lnTo>
                      <a:pt x="537" y="57"/>
                    </a:lnTo>
                    <a:lnTo>
                      <a:pt x="537" y="59"/>
                    </a:lnTo>
                    <a:lnTo>
                      <a:pt x="537" y="61"/>
                    </a:lnTo>
                    <a:lnTo>
                      <a:pt x="537" y="61"/>
                    </a:lnTo>
                    <a:lnTo>
                      <a:pt x="537" y="61"/>
                    </a:lnTo>
                    <a:lnTo>
                      <a:pt x="535" y="64"/>
                    </a:lnTo>
                    <a:lnTo>
                      <a:pt x="535" y="64"/>
                    </a:lnTo>
                    <a:lnTo>
                      <a:pt x="535" y="66"/>
                    </a:lnTo>
                    <a:lnTo>
                      <a:pt x="535" y="66"/>
                    </a:lnTo>
                    <a:lnTo>
                      <a:pt x="535" y="68"/>
                    </a:lnTo>
                    <a:lnTo>
                      <a:pt x="535" y="71"/>
                    </a:lnTo>
                    <a:lnTo>
                      <a:pt x="535" y="71"/>
                    </a:lnTo>
                    <a:lnTo>
                      <a:pt x="535" y="71"/>
                    </a:lnTo>
                    <a:lnTo>
                      <a:pt x="535" y="73"/>
                    </a:lnTo>
                    <a:lnTo>
                      <a:pt x="535" y="73"/>
                    </a:lnTo>
                    <a:lnTo>
                      <a:pt x="535" y="76"/>
                    </a:lnTo>
                    <a:lnTo>
                      <a:pt x="535" y="76"/>
                    </a:lnTo>
                    <a:lnTo>
                      <a:pt x="535" y="78"/>
                    </a:lnTo>
                    <a:lnTo>
                      <a:pt x="535" y="80"/>
                    </a:lnTo>
                    <a:lnTo>
                      <a:pt x="532" y="80"/>
                    </a:lnTo>
                    <a:lnTo>
                      <a:pt x="532" y="80"/>
                    </a:lnTo>
                    <a:lnTo>
                      <a:pt x="532" y="83"/>
                    </a:lnTo>
                    <a:lnTo>
                      <a:pt x="532" y="85"/>
                    </a:lnTo>
                    <a:lnTo>
                      <a:pt x="532" y="85"/>
                    </a:lnTo>
                    <a:lnTo>
                      <a:pt x="535" y="87"/>
                    </a:lnTo>
                    <a:lnTo>
                      <a:pt x="535" y="90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535" y="94"/>
                    </a:lnTo>
                    <a:lnTo>
                      <a:pt x="535" y="97"/>
                    </a:lnTo>
                    <a:lnTo>
                      <a:pt x="535" y="99"/>
                    </a:lnTo>
                    <a:lnTo>
                      <a:pt x="535" y="99"/>
                    </a:lnTo>
                    <a:lnTo>
                      <a:pt x="535" y="104"/>
                    </a:lnTo>
                    <a:lnTo>
                      <a:pt x="535" y="106"/>
                    </a:lnTo>
                    <a:lnTo>
                      <a:pt x="535" y="106"/>
                    </a:lnTo>
                    <a:lnTo>
                      <a:pt x="535" y="106"/>
                    </a:lnTo>
                    <a:lnTo>
                      <a:pt x="535" y="109"/>
                    </a:lnTo>
                    <a:lnTo>
                      <a:pt x="535" y="109"/>
                    </a:lnTo>
                    <a:lnTo>
                      <a:pt x="535" y="109"/>
                    </a:lnTo>
                    <a:lnTo>
                      <a:pt x="535" y="109"/>
                    </a:lnTo>
                    <a:lnTo>
                      <a:pt x="537" y="111"/>
                    </a:lnTo>
                    <a:lnTo>
                      <a:pt x="537" y="113"/>
                    </a:lnTo>
                    <a:lnTo>
                      <a:pt x="537" y="116"/>
                    </a:lnTo>
                    <a:lnTo>
                      <a:pt x="537" y="116"/>
                    </a:lnTo>
                    <a:lnTo>
                      <a:pt x="537" y="118"/>
                    </a:lnTo>
                    <a:lnTo>
                      <a:pt x="537" y="118"/>
                    </a:lnTo>
                    <a:lnTo>
                      <a:pt x="537" y="121"/>
                    </a:lnTo>
                    <a:lnTo>
                      <a:pt x="537" y="121"/>
                    </a:lnTo>
                    <a:lnTo>
                      <a:pt x="537" y="123"/>
                    </a:lnTo>
                    <a:lnTo>
                      <a:pt x="537" y="123"/>
                    </a:lnTo>
                    <a:lnTo>
                      <a:pt x="537" y="123"/>
                    </a:lnTo>
                    <a:lnTo>
                      <a:pt x="537" y="125"/>
                    </a:lnTo>
                    <a:lnTo>
                      <a:pt x="537" y="128"/>
                    </a:lnTo>
                    <a:lnTo>
                      <a:pt x="537" y="128"/>
                    </a:lnTo>
                    <a:lnTo>
                      <a:pt x="537" y="128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39" y="132"/>
                    </a:lnTo>
                    <a:lnTo>
                      <a:pt x="539" y="135"/>
                    </a:lnTo>
                    <a:lnTo>
                      <a:pt x="539" y="135"/>
                    </a:lnTo>
                    <a:lnTo>
                      <a:pt x="539" y="139"/>
                    </a:lnTo>
                    <a:lnTo>
                      <a:pt x="539" y="139"/>
                    </a:lnTo>
                    <a:lnTo>
                      <a:pt x="539" y="142"/>
                    </a:lnTo>
                    <a:lnTo>
                      <a:pt x="539" y="142"/>
                    </a:lnTo>
                    <a:lnTo>
                      <a:pt x="539" y="142"/>
                    </a:lnTo>
                    <a:lnTo>
                      <a:pt x="539" y="144"/>
                    </a:lnTo>
                    <a:lnTo>
                      <a:pt x="539" y="144"/>
                    </a:lnTo>
                    <a:lnTo>
                      <a:pt x="539" y="147"/>
                    </a:lnTo>
                    <a:lnTo>
                      <a:pt x="539" y="147"/>
                    </a:lnTo>
                    <a:lnTo>
                      <a:pt x="539" y="149"/>
                    </a:lnTo>
                    <a:lnTo>
                      <a:pt x="539" y="151"/>
                    </a:lnTo>
                    <a:lnTo>
                      <a:pt x="539" y="154"/>
                    </a:lnTo>
                    <a:lnTo>
                      <a:pt x="539" y="154"/>
                    </a:lnTo>
                    <a:lnTo>
                      <a:pt x="539" y="156"/>
                    </a:lnTo>
                    <a:lnTo>
                      <a:pt x="539" y="158"/>
                    </a:lnTo>
                    <a:lnTo>
                      <a:pt x="539" y="158"/>
                    </a:lnTo>
                    <a:lnTo>
                      <a:pt x="542" y="161"/>
                    </a:lnTo>
                    <a:lnTo>
                      <a:pt x="542" y="161"/>
                    </a:lnTo>
                    <a:lnTo>
                      <a:pt x="542" y="165"/>
                    </a:lnTo>
                    <a:lnTo>
                      <a:pt x="542" y="165"/>
                    </a:lnTo>
                    <a:lnTo>
                      <a:pt x="542" y="168"/>
                    </a:lnTo>
                    <a:lnTo>
                      <a:pt x="542" y="168"/>
                    </a:lnTo>
                    <a:lnTo>
                      <a:pt x="542" y="170"/>
                    </a:lnTo>
                    <a:lnTo>
                      <a:pt x="542" y="170"/>
                    </a:lnTo>
                    <a:lnTo>
                      <a:pt x="542" y="173"/>
                    </a:lnTo>
                    <a:lnTo>
                      <a:pt x="542" y="173"/>
                    </a:lnTo>
                    <a:lnTo>
                      <a:pt x="542" y="175"/>
                    </a:lnTo>
                    <a:lnTo>
                      <a:pt x="542" y="175"/>
                    </a:lnTo>
                    <a:lnTo>
                      <a:pt x="542" y="177"/>
                    </a:lnTo>
                    <a:lnTo>
                      <a:pt x="542" y="180"/>
                    </a:lnTo>
                    <a:lnTo>
                      <a:pt x="542" y="180"/>
                    </a:lnTo>
                    <a:lnTo>
                      <a:pt x="542" y="180"/>
                    </a:lnTo>
                    <a:lnTo>
                      <a:pt x="544" y="182"/>
                    </a:lnTo>
                    <a:lnTo>
                      <a:pt x="544" y="182"/>
                    </a:lnTo>
                    <a:lnTo>
                      <a:pt x="544" y="184"/>
                    </a:lnTo>
                    <a:lnTo>
                      <a:pt x="544" y="187"/>
                    </a:lnTo>
                    <a:lnTo>
                      <a:pt x="544" y="189"/>
                    </a:lnTo>
                    <a:lnTo>
                      <a:pt x="544" y="189"/>
                    </a:lnTo>
                    <a:lnTo>
                      <a:pt x="544" y="192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6" y="194"/>
                    </a:lnTo>
                    <a:lnTo>
                      <a:pt x="546" y="196"/>
                    </a:lnTo>
                    <a:lnTo>
                      <a:pt x="546" y="196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49" y="201"/>
                    </a:lnTo>
                    <a:lnTo>
                      <a:pt x="549" y="201"/>
                    </a:lnTo>
                    <a:lnTo>
                      <a:pt x="549" y="203"/>
                    </a:lnTo>
                    <a:lnTo>
                      <a:pt x="551" y="203"/>
                    </a:lnTo>
                    <a:lnTo>
                      <a:pt x="551" y="206"/>
                    </a:lnTo>
                    <a:lnTo>
                      <a:pt x="551" y="206"/>
                    </a:lnTo>
                    <a:lnTo>
                      <a:pt x="551" y="206"/>
                    </a:lnTo>
                    <a:lnTo>
                      <a:pt x="551" y="210"/>
                    </a:lnTo>
                    <a:lnTo>
                      <a:pt x="551" y="210"/>
                    </a:lnTo>
                    <a:lnTo>
                      <a:pt x="551" y="213"/>
                    </a:lnTo>
                    <a:lnTo>
                      <a:pt x="551" y="213"/>
                    </a:lnTo>
                    <a:lnTo>
                      <a:pt x="551" y="213"/>
                    </a:lnTo>
                    <a:lnTo>
                      <a:pt x="554" y="215"/>
                    </a:lnTo>
                    <a:lnTo>
                      <a:pt x="554" y="218"/>
                    </a:lnTo>
                    <a:lnTo>
                      <a:pt x="554" y="218"/>
                    </a:lnTo>
                    <a:lnTo>
                      <a:pt x="554" y="220"/>
                    </a:lnTo>
                    <a:lnTo>
                      <a:pt x="554" y="220"/>
                    </a:lnTo>
                    <a:lnTo>
                      <a:pt x="554" y="220"/>
                    </a:lnTo>
                    <a:lnTo>
                      <a:pt x="554" y="222"/>
                    </a:lnTo>
                    <a:lnTo>
                      <a:pt x="554" y="222"/>
                    </a:lnTo>
                    <a:lnTo>
                      <a:pt x="554" y="225"/>
                    </a:lnTo>
                    <a:lnTo>
                      <a:pt x="556" y="225"/>
                    </a:lnTo>
                    <a:lnTo>
                      <a:pt x="556" y="225"/>
                    </a:lnTo>
                    <a:lnTo>
                      <a:pt x="556" y="227"/>
                    </a:lnTo>
                    <a:lnTo>
                      <a:pt x="558" y="229"/>
                    </a:lnTo>
                    <a:lnTo>
                      <a:pt x="558" y="229"/>
                    </a:lnTo>
                    <a:lnTo>
                      <a:pt x="561" y="232"/>
                    </a:lnTo>
                    <a:lnTo>
                      <a:pt x="561" y="234"/>
                    </a:lnTo>
                    <a:lnTo>
                      <a:pt x="561" y="234"/>
                    </a:lnTo>
                    <a:lnTo>
                      <a:pt x="561" y="234"/>
                    </a:lnTo>
                    <a:lnTo>
                      <a:pt x="563" y="237"/>
                    </a:lnTo>
                    <a:lnTo>
                      <a:pt x="563" y="239"/>
                    </a:lnTo>
                    <a:lnTo>
                      <a:pt x="563" y="241"/>
                    </a:lnTo>
                    <a:lnTo>
                      <a:pt x="563" y="244"/>
                    </a:lnTo>
                    <a:lnTo>
                      <a:pt x="563" y="244"/>
                    </a:lnTo>
                    <a:lnTo>
                      <a:pt x="565" y="246"/>
                    </a:lnTo>
                    <a:lnTo>
                      <a:pt x="565" y="246"/>
                    </a:lnTo>
                    <a:lnTo>
                      <a:pt x="565" y="246"/>
                    </a:lnTo>
                    <a:lnTo>
                      <a:pt x="565" y="248"/>
                    </a:lnTo>
                    <a:lnTo>
                      <a:pt x="565" y="248"/>
                    </a:lnTo>
                    <a:lnTo>
                      <a:pt x="565" y="248"/>
                    </a:lnTo>
                    <a:lnTo>
                      <a:pt x="565" y="251"/>
                    </a:lnTo>
                    <a:lnTo>
                      <a:pt x="565" y="251"/>
                    </a:lnTo>
                    <a:lnTo>
                      <a:pt x="565" y="253"/>
                    </a:lnTo>
                    <a:lnTo>
                      <a:pt x="565" y="253"/>
                    </a:lnTo>
                    <a:lnTo>
                      <a:pt x="565" y="253"/>
                    </a:lnTo>
                    <a:lnTo>
                      <a:pt x="565" y="255"/>
                    </a:lnTo>
                    <a:lnTo>
                      <a:pt x="563" y="258"/>
                    </a:lnTo>
                    <a:lnTo>
                      <a:pt x="563" y="260"/>
                    </a:lnTo>
                    <a:lnTo>
                      <a:pt x="563" y="263"/>
                    </a:lnTo>
                    <a:lnTo>
                      <a:pt x="561" y="263"/>
                    </a:lnTo>
                    <a:lnTo>
                      <a:pt x="561" y="263"/>
                    </a:lnTo>
                    <a:lnTo>
                      <a:pt x="558" y="265"/>
                    </a:lnTo>
                    <a:lnTo>
                      <a:pt x="558" y="265"/>
                    </a:lnTo>
                    <a:lnTo>
                      <a:pt x="558" y="267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56" y="270"/>
                    </a:lnTo>
                    <a:lnTo>
                      <a:pt x="556" y="272"/>
                    </a:lnTo>
                    <a:lnTo>
                      <a:pt x="556" y="272"/>
                    </a:lnTo>
                    <a:lnTo>
                      <a:pt x="556" y="272"/>
                    </a:lnTo>
                    <a:lnTo>
                      <a:pt x="556" y="272"/>
                    </a:lnTo>
                    <a:lnTo>
                      <a:pt x="556" y="274"/>
                    </a:lnTo>
                    <a:lnTo>
                      <a:pt x="554" y="274"/>
                    </a:lnTo>
                    <a:lnTo>
                      <a:pt x="554" y="274"/>
                    </a:lnTo>
                    <a:lnTo>
                      <a:pt x="551" y="277"/>
                    </a:lnTo>
                    <a:lnTo>
                      <a:pt x="551" y="277"/>
                    </a:lnTo>
                    <a:lnTo>
                      <a:pt x="551" y="277"/>
                    </a:lnTo>
                    <a:lnTo>
                      <a:pt x="551" y="279"/>
                    </a:lnTo>
                    <a:lnTo>
                      <a:pt x="551" y="279"/>
                    </a:lnTo>
                    <a:lnTo>
                      <a:pt x="551" y="281"/>
                    </a:lnTo>
                    <a:lnTo>
                      <a:pt x="551" y="281"/>
                    </a:lnTo>
                    <a:lnTo>
                      <a:pt x="551" y="281"/>
                    </a:lnTo>
                    <a:lnTo>
                      <a:pt x="554" y="284"/>
                    </a:lnTo>
                    <a:lnTo>
                      <a:pt x="554" y="284"/>
                    </a:lnTo>
                    <a:lnTo>
                      <a:pt x="554" y="284"/>
                    </a:lnTo>
                    <a:lnTo>
                      <a:pt x="556" y="286"/>
                    </a:lnTo>
                    <a:lnTo>
                      <a:pt x="558" y="289"/>
                    </a:lnTo>
                    <a:lnTo>
                      <a:pt x="558" y="289"/>
                    </a:lnTo>
                    <a:lnTo>
                      <a:pt x="563" y="293"/>
                    </a:lnTo>
                    <a:lnTo>
                      <a:pt x="563" y="293"/>
                    </a:lnTo>
                    <a:lnTo>
                      <a:pt x="565" y="293"/>
                    </a:lnTo>
                    <a:lnTo>
                      <a:pt x="568" y="293"/>
                    </a:lnTo>
                    <a:lnTo>
                      <a:pt x="568" y="293"/>
                    </a:lnTo>
                    <a:lnTo>
                      <a:pt x="570" y="296"/>
                    </a:lnTo>
                    <a:lnTo>
                      <a:pt x="570" y="296"/>
                    </a:lnTo>
                    <a:lnTo>
                      <a:pt x="570" y="296"/>
                    </a:lnTo>
                    <a:lnTo>
                      <a:pt x="572" y="296"/>
                    </a:lnTo>
                    <a:lnTo>
                      <a:pt x="575" y="298"/>
                    </a:lnTo>
                    <a:lnTo>
                      <a:pt x="575" y="298"/>
                    </a:lnTo>
                    <a:lnTo>
                      <a:pt x="577" y="298"/>
                    </a:lnTo>
                    <a:lnTo>
                      <a:pt x="577" y="298"/>
                    </a:lnTo>
                    <a:lnTo>
                      <a:pt x="580" y="298"/>
                    </a:lnTo>
                    <a:lnTo>
                      <a:pt x="580" y="300"/>
                    </a:lnTo>
                    <a:lnTo>
                      <a:pt x="582" y="303"/>
                    </a:lnTo>
                    <a:lnTo>
                      <a:pt x="582" y="305"/>
                    </a:lnTo>
                    <a:lnTo>
                      <a:pt x="582" y="305"/>
                    </a:lnTo>
                    <a:lnTo>
                      <a:pt x="582" y="308"/>
                    </a:lnTo>
                    <a:lnTo>
                      <a:pt x="582" y="308"/>
                    </a:lnTo>
                    <a:lnTo>
                      <a:pt x="584" y="308"/>
                    </a:lnTo>
                    <a:lnTo>
                      <a:pt x="584" y="308"/>
                    </a:lnTo>
                    <a:lnTo>
                      <a:pt x="584" y="310"/>
                    </a:lnTo>
                    <a:lnTo>
                      <a:pt x="584" y="310"/>
                    </a:lnTo>
                    <a:lnTo>
                      <a:pt x="584" y="310"/>
                    </a:lnTo>
                    <a:lnTo>
                      <a:pt x="587" y="310"/>
                    </a:lnTo>
                    <a:lnTo>
                      <a:pt x="587" y="310"/>
                    </a:lnTo>
                    <a:lnTo>
                      <a:pt x="589" y="310"/>
                    </a:lnTo>
                    <a:lnTo>
                      <a:pt x="589" y="312"/>
                    </a:lnTo>
                    <a:lnTo>
                      <a:pt x="587" y="315"/>
                    </a:lnTo>
                    <a:lnTo>
                      <a:pt x="587" y="315"/>
                    </a:lnTo>
                    <a:lnTo>
                      <a:pt x="587" y="315"/>
                    </a:lnTo>
                    <a:lnTo>
                      <a:pt x="584" y="315"/>
                    </a:lnTo>
                    <a:lnTo>
                      <a:pt x="582" y="317"/>
                    </a:lnTo>
                    <a:lnTo>
                      <a:pt x="580" y="317"/>
                    </a:lnTo>
                    <a:lnTo>
                      <a:pt x="580" y="317"/>
                    </a:lnTo>
                    <a:lnTo>
                      <a:pt x="580" y="319"/>
                    </a:lnTo>
                    <a:lnTo>
                      <a:pt x="577" y="319"/>
                    </a:lnTo>
                    <a:lnTo>
                      <a:pt x="577" y="319"/>
                    </a:lnTo>
                    <a:lnTo>
                      <a:pt x="575" y="319"/>
                    </a:lnTo>
                    <a:lnTo>
                      <a:pt x="575" y="319"/>
                    </a:lnTo>
                    <a:lnTo>
                      <a:pt x="570" y="317"/>
                    </a:lnTo>
                    <a:lnTo>
                      <a:pt x="570" y="317"/>
                    </a:lnTo>
                    <a:lnTo>
                      <a:pt x="570" y="317"/>
                    </a:lnTo>
                    <a:lnTo>
                      <a:pt x="568" y="315"/>
                    </a:lnTo>
                    <a:lnTo>
                      <a:pt x="568" y="315"/>
                    </a:lnTo>
                    <a:lnTo>
                      <a:pt x="563" y="317"/>
                    </a:lnTo>
                    <a:lnTo>
                      <a:pt x="563" y="317"/>
                    </a:lnTo>
                    <a:lnTo>
                      <a:pt x="563" y="319"/>
                    </a:lnTo>
                    <a:lnTo>
                      <a:pt x="563" y="319"/>
                    </a:lnTo>
                    <a:lnTo>
                      <a:pt x="563" y="322"/>
                    </a:lnTo>
                    <a:lnTo>
                      <a:pt x="563" y="324"/>
                    </a:lnTo>
                    <a:lnTo>
                      <a:pt x="563" y="326"/>
                    </a:lnTo>
                    <a:lnTo>
                      <a:pt x="563" y="326"/>
                    </a:lnTo>
                    <a:lnTo>
                      <a:pt x="561" y="329"/>
                    </a:lnTo>
                    <a:lnTo>
                      <a:pt x="561" y="329"/>
                    </a:lnTo>
                    <a:lnTo>
                      <a:pt x="558" y="331"/>
                    </a:lnTo>
                    <a:lnTo>
                      <a:pt x="558" y="331"/>
                    </a:lnTo>
                    <a:lnTo>
                      <a:pt x="558" y="331"/>
                    </a:lnTo>
                    <a:lnTo>
                      <a:pt x="556" y="331"/>
                    </a:lnTo>
                    <a:lnTo>
                      <a:pt x="556" y="336"/>
                    </a:lnTo>
                    <a:lnTo>
                      <a:pt x="554" y="338"/>
                    </a:lnTo>
                    <a:lnTo>
                      <a:pt x="551" y="338"/>
                    </a:lnTo>
                    <a:lnTo>
                      <a:pt x="551" y="338"/>
                    </a:lnTo>
                    <a:lnTo>
                      <a:pt x="549" y="341"/>
                    </a:lnTo>
                    <a:lnTo>
                      <a:pt x="546" y="341"/>
                    </a:lnTo>
                    <a:lnTo>
                      <a:pt x="546" y="341"/>
                    </a:lnTo>
                    <a:lnTo>
                      <a:pt x="546" y="341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4" y="343"/>
                    </a:lnTo>
                    <a:lnTo>
                      <a:pt x="544" y="343"/>
                    </a:lnTo>
                    <a:lnTo>
                      <a:pt x="544" y="345"/>
                    </a:lnTo>
                    <a:lnTo>
                      <a:pt x="544" y="345"/>
                    </a:lnTo>
                    <a:lnTo>
                      <a:pt x="542" y="345"/>
                    </a:lnTo>
                    <a:lnTo>
                      <a:pt x="542" y="345"/>
                    </a:lnTo>
                    <a:lnTo>
                      <a:pt x="539" y="345"/>
                    </a:lnTo>
                    <a:lnTo>
                      <a:pt x="537" y="345"/>
                    </a:lnTo>
                    <a:lnTo>
                      <a:pt x="537" y="345"/>
                    </a:lnTo>
                    <a:lnTo>
                      <a:pt x="537" y="345"/>
                    </a:lnTo>
                    <a:lnTo>
                      <a:pt x="535" y="343"/>
                    </a:lnTo>
                    <a:lnTo>
                      <a:pt x="535" y="343"/>
                    </a:lnTo>
                    <a:lnTo>
                      <a:pt x="535" y="343"/>
                    </a:lnTo>
                    <a:lnTo>
                      <a:pt x="535" y="343"/>
                    </a:lnTo>
                    <a:lnTo>
                      <a:pt x="532" y="343"/>
                    </a:lnTo>
                    <a:lnTo>
                      <a:pt x="532" y="341"/>
                    </a:lnTo>
                    <a:lnTo>
                      <a:pt x="532" y="341"/>
                    </a:lnTo>
                    <a:lnTo>
                      <a:pt x="530" y="341"/>
                    </a:lnTo>
                    <a:lnTo>
                      <a:pt x="528" y="341"/>
                    </a:lnTo>
                    <a:lnTo>
                      <a:pt x="528" y="341"/>
                    </a:lnTo>
                    <a:lnTo>
                      <a:pt x="525" y="343"/>
                    </a:lnTo>
                    <a:lnTo>
                      <a:pt x="523" y="343"/>
                    </a:lnTo>
                    <a:lnTo>
                      <a:pt x="520" y="343"/>
                    </a:lnTo>
                    <a:lnTo>
                      <a:pt x="520" y="343"/>
                    </a:lnTo>
                    <a:lnTo>
                      <a:pt x="516" y="343"/>
                    </a:lnTo>
                    <a:lnTo>
                      <a:pt x="516" y="343"/>
                    </a:lnTo>
                    <a:lnTo>
                      <a:pt x="511" y="345"/>
                    </a:lnTo>
                    <a:lnTo>
                      <a:pt x="509" y="345"/>
                    </a:lnTo>
                    <a:lnTo>
                      <a:pt x="506" y="345"/>
                    </a:lnTo>
                    <a:lnTo>
                      <a:pt x="506" y="345"/>
                    </a:lnTo>
                    <a:lnTo>
                      <a:pt x="504" y="345"/>
                    </a:lnTo>
                    <a:lnTo>
                      <a:pt x="504" y="345"/>
                    </a:lnTo>
                    <a:lnTo>
                      <a:pt x="501" y="348"/>
                    </a:lnTo>
                    <a:lnTo>
                      <a:pt x="501" y="348"/>
                    </a:lnTo>
                    <a:lnTo>
                      <a:pt x="499" y="348"/>
                    </a:lnTo>
                    <a:lnTo>
                      <a:pt x="499" y="350"/>
                    </a:lnTo>
                    <a:lnTo>
                      <a:pt x="499" y="350"/>
                    </a:lnTo>
                    <a:lnTo>
                      <a:pt x="499" y="353"/>
                    </a:lnTo>
                    <a:lnTo>
                      <a:pt x="499" y="355"/>
                    </a:lnTo>
                    <a:lnTo>
                      <a:pt x="499" y="355"/>
                    </a:lnTo>
                    <a:lnTo>
                      <a:pt x="499" y="357"/>
                    </a:lnTo>
                    <a:lnTo>
                      <a:pt x="499" y="357"/>
                    </a:lnTo>
                    <a:lnTo>
                      <a:pt x="499" y="360"/>
                    </a:lnTo>
                    <a:lnTo>
                      <a:pt x="499" y="362"/>
                    </a:lnTo>
                    <a:lnTo>
                      <a:pt x="499" y="364"/>
                    </a:lnTo>
                    <a:lnTo>
                      <a:pt x="499" y="364"/>
                    </a:lnTo>
                    <a:lnTo>
                      <a:pt x="499" y="364"/>
                    </a:lnTo>
                    <a:lnTo>
                      <a:pt x="497" y="369"/>
                    </a:lnTo>
                    <a:lnTo>
                      <a:pt x="494" y="374"/>
                    </a:lnTo>
                    <a:lnTo>
                      <a:pt x="494" y="374"/>
                    </a:lnTo>
                    <a:lnTo>
                      <a:pt x="494" y="376"/>
                    </a:lnTo>
                    <a:lnTo>
                      <a:pt x="494" y="376"/>
                    </a:lnTo>
                    <a:lnTo>
                      <a:pt x="494" y="376"/>
                    </a:lnTo>
                    <a:lnTo>
                      <a:pt x="494" y="381"/>
                    </a:lnTo>
                    <a:lnTo>
                      <a:pt x="490" y="386"/>
                    </a:lnTo>
                    <a:lnTo>
                      <a:pt x="490" y="386"/>
                    </a:lnTo>
                    <a:lnTo>
                      <a:pt x="490" y="390"/>
                    </a:lnTo>
                    <a:lnTo>
                      <a:pt x="490" y="390"/>
                    </a:lnTo>
                    <a:lnTo>
                      <a:pt x="490" y="393"/>
                    </a:lnTo>
                    <a:lnTo>
                      <a:pt x="490" y="395"/>
                    </a:lnTo>
                    <a:lnTo>
                      <a:pt x="490" y="395"/>
                    </a:lnTo>
                    <a:lnTo>
                      <a:pt x="490" y="397"/>
                    </a:lnTo>
                    <a:lnTo>
                      <a:pt x="490" y="400"/>
                    </a:lnTo>
                    <a:lnTo>
                      <a:pt x="490" y="400"/>
                    </a:lnTo>
                    <a:lnTo>
                      <a:pt x="492" y="402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5"/>
                    </a:lnTo>
                    <a:lnTo>
                      <a:pt x="494" y="405"/>
                    </a:lnTo>
                    <a:lnTo>
                      <a:pt x="499" y="405"/>
                    </a:lnTo>
                    <a:lnTo>
                      <a:pt x="501" y="409"/>
                    </a:lnTo>
                    <a:lnTo>
                      <a:pt x="501" y="409"/>
                    </a:lnTo>
                    <a:lnTo>
                      <a:pt x="504" y="409"/>
                    </a:lnTo>
                    <a:lnTo>
                      <a:pt x="504" y="409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504" y="414"/>
                    </a:lnTo>
                    <a:lnTo>
                      <a:pt x="504" y="414"/>
                    </a:lnTo>
                    <a:lnTo>
                      <a:pt x="504" y="416"/>
                    </a:lnTo>
                    <a:lnTo>
                      <a:pt x="501" y="416"/>
                    </a:lnTo>
                    <a:lnTo>
                      <a:pt x="501" y="416"/>
                    </a:lnTo>
                    <a:lnTo>
                      <a:pt x="501" y="419"/>
                    </a:lnTo>
                    <a:lnTo>
                      <a:pt x="499" y="421"/>
                    </a:lnTo>
                    <a:lnTo>
                      <a:pt x="499" y="421"/>
                    </a:lnTo>
                    <a:lnTo>
                      <a:pt x="501" y="426"/>
                    </a:lnTo>
                    <a:lnTo>
                      <a:pt x="504" y="428"/>
                    </a:lnTo>
                    <a:lnTo>
                      <a:pt x="501" y="431"/>
                    </a:lnTo>
                    <a:lnTo>
                      <a:pt x="501" y="433"/>
                    </a:lnTo>
                    <a:lnTo>
                      <a:pt x="501" y="433"/>
                    </a:lnTo>
                    <a:lnTo>
                      <a:pt x="499" y="435"/>
                    </a:lnTo>
                    <a:lnTo>
                      <a:pt x="499" y="435"/>
                    </a:lnTo>
                    <a:lnTo>
                      <a:pt x="499" y="438"/>
                    </a:lnTo>
                    <a:lnTo>
                      <a:pt x="499" y="440"/>
                    </a:lnTo>
                    <a:lnTo>
                      <a:pt x="499" y="440"/>
                    </a:lnTo>
                    <a:lnTo>
                      <a:pt x="499" y="442"/>
                    </a:lnTo>
                    <a:lnTo>
                      <a:pt x="499" y="442"/>
                    </a:lnTo>
                    <a:lnTo>
                      <a:pt x="499" y="447"/>
                    </a:lnTo>
                    <a:lnTo>
                      <a:pt x="499" y="450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7" y="454"/>
                    </a:lnTo>
                    <a:lnTo>
                      <a:pt x="497" y="454"/>
                    </a:lnTo>
                    <a:lnTo>
                      <a:pt x="494" y="457"/>
                    </a:lnTo>
                    <a:lnTo>
                      <a:pt x="494" y="459"/>
                    </a:lnTo>
                    <a:lnTo>
                      <a:pt x="494" y="459"/>
                    </a:lnTo>
                    <a:lnTo>
                      <a:pt x="492" y="461"/>
                    </a:lnTo>
                    <a:lnTo>
                      <a:pt x="490" y="464"/>
                    </a:lnTo>
                    <a:lnTo>
                      <a:pt x="490" y="464"/>
                    </a:lnTo>
                    <a:lnTo>
                      <a:pt x="490" y="464"/>
                    </a:lnTo>
                    <a:lnTo>
                      <a:pt x="490" y="464"/>
                    </a:lnTo>
                    <a:lnTo>
                      <a:pt x="490" y="466"/>
                    </a:lnTo>
                    <a:lnTo>
                      <a:pt x="487" y="469"/>
                    </a:lnTo>
                    <a:lnTo>
                      <a:pt x="485" y="471"/>
                    </a:lnTo>
                    <a:lnTo>
                      <a:pt x="483" y="471"/>
                    </a:lnTo>
                    <a:lnTo>
                      <a:pt x="483" y="471"/>
                    </a:lnTo>
                    <a:lnTo>
                      <a:pt x="480" y="471"/>
                    </a:lnTo>
                    <a:lnTo>
                      <a:pt x="480" y="471"/>
                    </a:lnTo>
                    <a:lnTo>
                      <a:pt x="478" y="473"/>
                    </a:lnTo>
                    <a:lnTo>
                      <a:pt x="475" y="473"/>
                    </a:lnTo>
                    <a:lnTo>
                      <a:pt x="475" y="473"/>
                    </a:lnTo>
                    <a:lnTo>
                      <a:pt x="473" y="476"/>
                    </a:lnTo>
                    <a:lnTo>
                      <a:pt x="473" y="478"/>
                    </a:lnTo>
                    <a:lnTo>
                      <a:pt x="468" y="478"/>
                    </a:lnTo>
                    <a:lnTo>
                      <a:pt x="468" y="478"/>
                    </a:lnTo>
                    <a:lnTo>
                      <a:pt x="466" y="480"/>
                    </a:lnTo>
                    <a:lnTo>
                      <a:pt x="464" y="483"/>
                    </a:lnTo>
                    <a:lnTo>
                      <a:pt x="464" y="483"/>
                    </a:lnTo>
                    <a:lnTo>
                      <a:pt x="464" y="485"/>
                    </a:lnTo>
                    <a:lnTo>
                      <a:pt x="464" y="485"/>
                    </a:lnTo>
                    <a:lnTo>
                      <a:pt x="464" y="485"/>
                    </a:lnTo>
                    <a:lnTo>
                      <a:pt x="461" y="487"/>
                    </a:lnTo>
                    <a:lnTo>
                      <a:pt x="461" y="487"/>
                    </a:lnTo>
                    <a:lnTo>
                      <a:pt x="461" y="490"/>
                    </a:lnTo>
                    <a:lnTo>
                      <a:pt x="461" y="490"/>
                    </a:lnTo>
                    <a:lnTo>
                      <a:pt x="461" y="490"/>
                    </a:lnTo>
                    <a:lnTo>
                      <a:pt x="461" y="492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59" y="497"/>
                    </a:lnTo>
                    <a:lnTo>
                      <a:pt x="459" y="497"/>
                    </a:lnTo>
                    <a:lnTo>
                      <a:pt x="459" y="499"/>
                    </a:lnTo>
                    <a:lnTo>
                      <a:pt x="459" y="499"/>
                    </a:lnTo>
                    <a:lnTo>
                      <a:pt x="461" y="502"/>
                    </a:lnTo>
                    <a:lnTo>
                      <a:pt x="461" y="504"/>
                    </a:lnTo>
                    <a:lnTo>
                      <a:pt x="461" y="504"/>
                    </a:lnTo>
                    <a:lnTo>
                      <a:pt x="461" y="506"/>
                    </a:lnTo>
                    <a:lnTo>
                      <a:pt x="461" y="506"/>
                    </a:lnTo>
                    <a:lnTo>
                      <a:pt x="459" y="506"/>
                    </a:lnTo>
                    <a:lnTo>
                      <a:pt x="459" y="509"/>
                    </a:lnTo>
                    <a:lnTo>
                      <a:pt x="459" y="509"/>
                    </a:lnTo>
                    <a:lnTo>
                      <a:pt x="459" y="511"/>
                    </a:lnTo>
                    <a:lnTo>
                      <a:pt x="459" y="511"/>
                    </a:lnTo>
                    <a:lnTo>
                      <a:pt x="459" y="513"/>
                    </a:lnTo>
                    <a:lnTo>
                      <a:pt x="457" y="513"/>
                    </a:lnTo>
                    <a:lnTo>
                      <a:pt x="457" y="513"/>
                    </a:lnTo>
                    <a:lnTo>
                      <a:pt x="457" y="516"/>
                    </a:lnTo>
                    <a:lnTo>
                      <a:pt x="454" y="516"/>
                    </a:lnTo>
                    <a:lnTo>
                      <a:pt x="454" y="516"/>
                    </a:lnTo>
                    <a:lnTo>
                      <a:pt x="454" y="518"/>
                    </a:lnTo>
                    <a:lnTo>
                      <a:pt x="454" y="518"/>
                    </a:lnTo>
                    <a:lnTo>
                      <a:pt x="452" y="518"/>
                    </a:lnTo>
                    <a:lnTo>
                      <a:pt x="452" y="518"/>
                    </a:lnTo>
                    <a:lnTo>
                      <a:pt x="452" y="521"/>
                    </a:lnTo>
                    <a:lnTo>
                      <a:pt x="454" y="521"/>
                    </a:lnTo>
                    <a:lnTo>
                      <a:pt x="454" y="521"/>
                    </a:lnTo>
                    <a:lnTo>
                      <a:pt x="454" y="521"/>
                    </a:lnTo>
                    <a:lnTo>
                      <a:pt x="454" y="523"/>
                    </a:lnTo>
                    <a:lnTo>
                      <a:pt x="452" y="525"/>
                    </a:lnTo>
                    <a:lnTo>
                      <a:pt x="452" y="525"/>
                    </a:lnTo>
                    <a:lnTo>
                      <a:pt x="449" y="525"/>
                    </a:lnTo>
                    <a:lnTo>
                      <a:pt x="449" y="525"/>
                    </a:lnTo>
                    <a:lnTo>
                      <a:pt x="449" y="525"/>
                    </a:lnTo>
                    <a:lnTo>
                      <a:pt x="449" y="525"/>
                    </a:lnTo>
                    <a:lnTo>
                      <a:pt x="449" y="525"/>
                    </a:lnTo>
                    <a:lnTo>
                      <a:pt x="447" y="525"/>
                    </a:lnTo>
                    <a:lnTo>
                      <a:pt x="447" y="525"/>
                    </a:lnTo>
                    <a:lnTo>
                      <a:pt x="447" y="528"/>
                    </a:lnTo>
                    <a:lnTo>
                      <a:pt x="447" y="528"/>
                    </a:lnTo>
                    <a:lnTo>
                      <a:pt x="447" y="528"/>
                    </a:lnTo>
                    <a:lnTo>
                      <a:pt x="447" y="530"/>
                    </a:lnTo>
                    <a:lnTo>
                      <a:pt x="447" y="530"/>
                    </a:lnTo>
                    <a:lnTo>
                      <a:pt x="449" y="530"/>
                    </a:lnTo>
                    <a:lnTo>
                      <a:pt x="447" y="530"/>
                    </a:lnTo>
                    <a:lnTo>
                      <a:pt x="447" y="532"/>
                    </a:lnTo>
                    <a:lnTo>
                      <a:pt x="445" y="535"/>
                    </a:lnTo>
                    <a:lnTo>
                      <a:pt x="445" y="535"/>
                    </a:lnTo>
                    <a:lnTo>
                      <a:pt x="445" y="535"/>
                    </a:lnTo>
                    <a:lnTo>
                      <a:pt x="445" y="532"/>
                    </a:lnTo>
                    <a:lnTo>
                      <a:pt x="445" y="532"/>
                    </a:lnTo>
                    <a:lnTo>
                      <a:pt x="445" y="532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42" y="535"/>
                    </a:lnTo>
                    <a:lnTo>
                      <a:pt x="440" y="535"/>
                    </a:lnTo>
                    <a:lnTo>
                      <a:pt x="440" y="535"/>
                    </a:lnTo>
                    <a:lnTo>
                      <a:pt x="440" y="535"/>
                    </a:lnTo>
                    <a:lnTo>
                      <a:pt x="438" y="537"/>
                    </a:lnTo>
                    <a:lnTo>
                      <a:pt x="435" y="535"/>
                    </a:lnTo>
                    <a:lnTo>
                      <a:pt x="435" y="535"/>
                    </a:lnTo>
                    <a:lnTo>
                      <a:pt x="431" y="537"/>
                    </a:lnTo>
                    <a:lnTo>
                      <a:pt x="431" y="537"/>
                    </a:lnTo>
                    <a:lnTo>
                      <a:pt x="428" y="537"/>
                    </a:lnTo>
                    <a:lnTo>
                      <a:pt x="428" y="537"/>
                    </a:lnTo>
                    <a:lnTo>
                      <a:pt x="426" y="540"/>
                    </a:lnTo>
                    <a:lnTo>
                      <a:pt x="426" y="540"/>
                    </a:lnTo>
                    <a:lnTo>
                      <a:pt x="423" y="540"/>
                    </a:lnTo>
                    <a:lnTo>
                      <a:pt x="421" y="540"/>
                    </a:lnTo>
                    <a:lnTo>
                      <a:pt x="421" y="540"/>
                    </a:lnTo>
                    <a:lnTo>
                      <a:pt x="419" y="542"/>
                    </a:lnTo>
                    <a:lnTo>
                      <a:pt x="416" y="542"/>
                    </a:lnTo>
                    <a:lnTo>
                      <a:pt x="416" y="542"/>
                    </a:lnTo>
                    <a:lnTo>
                      <a:pt x="414" y="542"/>
                    </a:lnTo>
                    <a:lnTo>
                      <a:pt x="412" y="542"/>
                    </a:lnTo>
                    <a:lnTo>
                      <a:pt x="409" y="542"/>
                    </a:lnTo>
                    <a:lnTo>
                      <a:pt x="407" y="542"/>
                    </a:lnTo>
                    <a:lnTo>
                      <a:pt x="407" y="542"/>
                    </a:lnTo>
                    <a:lnTo>
                      <a:pt x="405" y="542"/>
                    </a:lnTo>
                    <a:lnTo>
                      <a:pt x="405" y="542"/>
                    </a:lnTo>
                    <a:lnTo>
                      <a:pt x="405" y="544"/>
                    </a:lnTo>
                    <a:lnTo>
                      <a:pt x="405" y="544"/>
                    </a:lnTo>
                    <a:lnTo>
                      <a:pt x="402" y="544"/>
                    </a:lnTo>
                    <a:lnTo>
                      <a:pt x="400" y="544"/>
                    </a:lnTo>
                    <a:lnTo>
                      <a:pt x="397" y="544"/>
                    </a:lnTo>
                    <a:lnTo>
                      <a:pt x="397" y="544"/>
                    </a:lnTo>
                    <a:lnTo>
                      <a:pt x="397" y="544"/>
                    </a:lnTo>
                    <a:lnTo>
                      <a:pt x="395" y="544"/>
                    </a:lnTo>
                    <a:lnTo>
                      <a:pt x="393" y="544"/>
                    </a:lnTo>
                    <a:lnTo>
                      <a:pt x="393" y="544"/>
                    </a:lnTo>
                    <a:lnTo>
                      <a:pt x="393" y="544"/>
                    </a:lnTo>
                    <a:lnTo>
                      <a:pt x="393" y="544"/>
                    </a:lnTo>
                    <a:lnTo>
                      <a:pt x="393" y="547"/>
                    </a:lnTo>
                    <a:lnTo>
                      <a:pt x="390" y="549"/>
                    </a:lnTo>
                    <a:lnTo>
                      <a:pt x="390" y="549"/>
                    </a:lnTo>
                    <a:lnTo>
                      <a:pt x="388" y="549"/>
                    </a:lnTo>
                    <a:lnTo>
                      <a:pt x="388" y="547"/>
                    </a:lnTo>
                    <a:lnTo>
                      <a:pt x="388" y="547"/>
                    </a:lnTo>
                    <a:lnTo>
                      <a:pt x="386" y="549"/>
                    </a:lnTo>
                    <a:lnTo>
                      <a:pt x="383" y="549"/>
                    </a:lnTo>
                    <a:lnTo>
                      <a:pt x="383" y="547"/>
                    </a:lnTo>
                    <a:lnTo>
                      <a:pt x="383" y="547"/>
                    </a:lnTo>
                    <a:lnTo>
                      <a:pt x="381" y="547"/>
                    </a:lnTo>
                    <a:lnTo>
                      <a:pt x="381" y="544"/>
                    </a:lnTo>
                    <a:lnTo>
                      <a:pt x="381" y="542"/>
                    </a:lnTo>
                    <a:lnTo>
                      <a:pt x="381" y="542"/>
                    </a:lnTo>
                    <a:lnTo>
                      <a:pt x="378" y="542"/>
                    </a:lnTo>
                    <a:lnTo>
                      <a:pt x="378" y="540"/>
                    </a:lnTo>
                    <a:lnTo>
                      <a:pt x="376" y="540"/>
                    </a:lnTo>
                    <a:lnTo>
                      <a:pt x="376" y="540"/>
                    </a:lnTo>
                    <a:lnTo>
                      <a:pt x="374" y="540"/>
                    </a:lnTo>
                    <a:lnTo>
                      <a:pt x="371" y="540"/>
                    </a:lnTo>
                    <a:lnTo>
                      <a:pt x="371" y="540"/>
                    </a:lnTo>
                    <a:lnTo>
                      <a:pt x="369" y="540"/>
                    </a:lnTo>
                    <a:lnTo>
                      <a:pt x="369" y="542"/>
                    </a:lnTo>
                    <a:lnTo>
                      <a:pt x="367" y="542"/>
                    </a:lnTo>
                    <a:lnTo>
                      <a:pt x="367" y="544"/>
                    </a:lnTo>
                    <a:lnTo>
                      <a:pt x="364" y="544"/>
                    </a:lnTo>
                    <a:lnTo>
                      <a:pt x="362" y="544"/>
                    </a:lnTo>
                    <a:lnTo>
                      <a:pt x="362" y="542"/>
                    </a:lnTo>
                    <a:lnTo>
                      <a:pt x="362" y="542"/>
                    </a:lnTo>
                    <a:lnTo>
                      <a:pt x="360" y="544"/>
                    </a:lnTo>
                    <a:lnTo>
                      <a:pt x="360" y="544"/>
                    </a:lnTo>
                    <a:lnTo>
                      <a:pt x="357" y="542"/>
                    </a:lnTo>
                    <a:lnTo>
                      <a:pt x="357" y="542"/>
                    </a:lnTo>
                    <a:lnTo>
                      <a:pt x="355" y="542"/>
                    </a:lnTo>
                    <a:lnTo>
                      <a:pt x="355" y="542"/>
                    </a:lnTo>
                    <a:lnTo>
                      <a:pt x="355" y="542"/>
                    </a:lnTo>
                    <a:lnTo>
                      <a:pt x="355" y="544"/>
                    </a:lnTo>
                    <a:lnTo>
                      <a:pt x="355" y="544"/>
                    </a:lnTo>
                    <a:lnTo>
                      <a:pt x="355" y="544"/>
                    </a:lnTo>
                    <a:lnTo>
                      <a:pt x="355" y="544"/>
                    </a:lnTo>
                    <a:lnTo>
                      <a:pt x="352" y="547"/>
                    </a:lnTo>
                    <a:lnTo>
                      <a:pt x="352" y="547"/>
                    </a:lnTo>
                    <a:lnTo>
                      <a:pt x="352" y="547"/>
                    </a:lnTo>
                    <a:lnTo>
                      <a:pt x="350" y="549"/>
                    </a:lnTo>
                    <a:lnTo>
                      <a:pt x="350" y="549"/>
                    </a:lnTo>
                    <a:lnTo>
                      <a:pt x="348" y="551"/>
                    </a:lnTo>
                    <a:lnTo>
                      <a:pt x="348" y="551"/>
                    </a:lnTo>
                    <a:lnTo>
                      <a:pt x="345" y="554"/>
                    </a:lnTo>
                    <a:lnTo>
                      <a:pt x="345" y="554"/>
                    </a:lnTo>
                    <a:lnTo>
                      <a:pt x="343" y="556"/>
                    </a:lnTo>
                    <a:lnTo>
                      <a:pt x="343" y="558"/>
                    </a:lnTo>
                    <a:lnTo>
                      <a:pt x="341" y="556"/>
                    </a:lnTo>
                    <a:lnTo>
                      <a:pt x="341" y="556"/>
                    </a:lnTo>
                    <a:lnTo>
                      <a:pt x="338" y="558"/>
                    </a:lnTo>
                    <a:lnTo>
                      <a:pt x="338" y="561"/>
                    </a:lnTo>
                    <a:lnTo>
                      <a:pt x="336" y="561"/>
                    </a:lnTo>
                    <a:lnTo>
                      <a:pt x="336" y="561"/>
                    </a:lnTo>
                    <a:lnTo>
                      <a:pt x="336" y="561"/>
                    </a:lnTo>
                    <a:lnTo>
                      <a:pt x="334" y="563"/>
                    </a:lnTo>
                    <a:lnTo>
                      <a:pt x="334" y="563"/>
                    </a:lnTo>
                    <a:lnTo>
                      <a:pt x="331" y="563"/>
                    </a:lnTo>
                    <a:lnTo>
                      <a:pt x="331" y="563"/>
                    </a:lnTo>
                    <a:lnTo>
                      <a:pt x="331" y="566"/>
                    </a:lnTo>
                    <a:lnTo>
                      <a:pt x="331" y="566"/>
                    </a:lnTo>
                    <a:lnTo>
                      <a:pt x="331" y="568"/>
                    </a:lnTo>
                    <a:lnTo>
                      <a:pt x="331" y="570"/>
                    </a:lnTo>
                    <a:lnTo>
                      <a:pt x="331" y="573"/>
                    </a:lnTo>
                    <a:lnTo>
                      <a:pt x="331" y="573"/>
                    </a:lnTo>
                    <a:lnTo>
                      <a:pt x="331" y="573"/>
                    </a:lnTo>
                    <a:lnTo>
                      <a:pt x="331" y="575"/>
                    </a:lnTo>
                    <a:lnTo>
                      <a:pt x="331" y="575"/>
                    </a:lnTo>
                    <a:lnTo>
                      <a:pt x="331" y="575"/>
                    </a:lnTo>
                    <a:lnTo>
                      <a:pt x="329" y="577"/>
                    </a:lnTo>
                    <a:lnTo>
                      <a:pt x="329" y="577"/>
                    </a:lnTo>
                    <a:lnTo>
                      <a:pt x="329" y="577"/>
                    </a:lnTo>
                    <a:lnTo>
                      <a:pt x="329" y="577"/>
                    </a:lnTo>
                    <a:lnTo>
                      <a:pt x="326" y="580"/>
                    </a:lnTo>
                    <a:lnTo>
                      <a:pt x="326" y="582"/>
                    </a:lnTo>
                    <a:lnTo>
                      <a:pt x="326" y="582"/>
                    </a:lnTo>
                    <a:lnTo>
                      <a:pt x="326" y="582"/>
                    </a:lnTo>
                    <a:lnTo>
                      <a:pt x="326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2" y="582"/>
                    </a:lnTo>
                    <a:lnTo>
                      <a:pt x="322" y="582"/>
                    </a:lnTo>
                    <a:lnTo>
                      <a:pt x="319" y="582"/>
                    </a:lnTo>
                    <a:lnTo>
                      <a:pt x="319" y="582"/>
                    </a:lnTo>
                    <a:lnTo>
                      <a:pt x="317" y="582"/>
                    </a:lnTo>
                    <a:lnTo>
                      <a:pt x="317" y="582"/>
                    </a:lnTo>
                    <a:lnTo>
                      <a:pt x="315" y="582"/>
                    </a:lnTo>
                    <a:lnTo>
                      <a:pt x="315" y="582"/>
                    </a:lnTo>
                    <a:lnTo>
                      <a:pt x="315" y="582"/>
                    </a:lnTo>
                    <a:lnTo>
                      <a:pt x="315" y="580"/>
                    </a:lnTo>
                    <a:lnTo>
                      <a:pt x="315" y="577"/>
                    </a:lnTo>
                    <a:lnTo>
                      <a:pt x="315" y="577"/>
                    </a:lnTo>
                    <a:lnTo>
                      <a:pt x="315" y="573"/>
                    </a:lnTo>
                    <a:lnTo>
                      <a:pt x="315" y="573"/>
                    </a:lnTo>
                    <a:lnTo>
                      <a:pt x="315" y="570"/>
                    </a:lnTo>
                    <a:lnTo>
                      <a:pt x="315" y="570"/>
                    </a:lnTo>
                    <a:lnTo>
                      <a:pt x="315" y="568"/>
                    </a:lnTo>
                    <a:lnTo>
                      <a:pt x="315" y="568"/>
                    </a:lnTo>
                    <a:lnTo>
                      <a:pt x="312" y="568"/>
                    </a:lnTo>
                    <a:lnTo>
                      <a:pt x="312" y="563"/>
                    </a:lnTo>
                    <a:lnTo>
                      <a:pt x="312" y="563"/>
                    </a:lnTo>
                    <a:lnTo>
                      <a:pt x="312" y="563"/>
                    </a:lnTo>
                    <a:lnTo>
                      <a:pt x="310" y="561"/>
                    </a:lnTo>
                    <a:lnTo>
                      <a:pt x="310" y="558"/>
                    </a:lnTo>
                    <a:lnTo>
                      <a:pt x="310" y="556"/>
                    </a:lnTo>
                    <a:lnTo>
                      <a:pt x="308" y="554"/>
                    </a:lnTo>
                    <a:lnTo>
                      <a:pt x="308" y="554"/>
                    </a:lnTo>
                    <a:lnTo>
                      <a:pt x="305" y="551"/>
                    </a:lnTo>
                    <a:lnTo>
                      <a:pt x="305" y="551"/>
                    </a:lnTo>
                    <a:lnTo>
                      <a:pt x="303" y="549"/>
                    </a:lnTo>
                    <a:lnTo>
                      <a:pt x="300" y="547"/>
                    </a:lnTo>
                    <a:lnTo>
                      <a:pt x="300" y="547"/>
                    </a:lnTo>
                    <a:lnTo>
                      <a:pt x="298" y="547"/>
                    </a:lnTo>
                    <a:lnTo>
                      <a:pt x="293" y="542"/>
                    </a:lnTo>
                    <a:lnTo>
                      <a:pt x="291" y="540"/>
                    </a:lnTo>
                    <a:lnTo>
                      <a:pt x="289" y="537"/>
                    </a:lnTo>
                    <a:lnTo>
                      <a:pt x="286" y="535"/>
                    </a:lnTo>
                    <a:lnTo>
                      <a:pt x="284" y="532"/>
                    </a:lnTo>
                    <a:lnTo>
                      <a:pt x="284" y="532"/>
                    </a:lnTo>
                    <a:lnTo>
                      <a:pt x="284" y="530"/>
                    </a:lnTo>
                    <a:lnTo>
                      <a:pt x="281" y="528"/>
                    </a:lnTo>
                    <a:lnTo>
                      <a:pt x="281" y="523"/>
                    </a:lnTo>
                    <a:lnTo>
                      <a:pt x="281" y="521"/>
                    </a:lnTo>
                    <a:lnTo>
                      <a:pt x="281" y="521"/>
                    </a:lnTo>
                    <a:lnTo>
                      <a:pt x="279" y="516"/>
                    </a:lnTo>
                    <a:lnTo>
                      <a:pt x="279" y="516"/>
                    </a:lnTo>
                    <a:lnTo>
                      <a:pt x="279" y="513"/>
                    </a:lnTo>
                    <a:lnTo>
                      <a:pt x="277" y="513"/>
                    </a:lnTo>
                    <a:lnTo>
                      <a:pt x="277" y="513"/>
                    </a:lnTo>
                    <a:lnTo>
                      <a:pt x="279" y="504"/>
                    </a:lnTo>
                    <a:lnTo>
                      <a:pt x="279" y="504"/>
                    </a:lnTo>
                    <a:lnTo>
                      <a:pt x="279" y="499"/>
                    </a:lnTo>
                    <a:lnTo>
                      <a:pt x="281" y="495"/>
                    </a:lnTo>
                    <a:lnTo>
                      <a:pt x="284" y="492"/>
                    </a:lnTo>
                    <a:lnTo>
                      <a:pt x="284" y="492"/>
                    </a:lnTo>
                    <a:lnTo>
                      <a:pt x="289" y="487"/>
                    </a:lnTo>
                    <a:lnTo>
                      <a:pt x="291" y="487"/>
                    </a:lnTo>
                    <a:lnTo>
                      <a:pt x="291" y="487"/>
                    </a:lnTo>
                    <a:lnTo>
                      <a:pt x="308" y="485"/>
                    </a:lnTo>
                    <a:lnTo>
                      <a:pt x="308" y="485"/>
                    </a:lnTo>
                    <a:lnTo>
                      <a:pt x="315" y="471"/>
                    </a:lnTo>
                    <a:lnTo>
                      <a:pt x="315" y="471"/>
                    </a:lnTo>
                    <a:lnTo>
                      <a:pt x="312" y="461"/>
                    </a:lnTo>
                    <a:lnTo>
                      <a:pt x="312" y="461"/>
                    </a:lnTo>
                    <a:lnTo>
                      <a:pt x="308" y="454"/>
                    </a:lnTo>
                    <a:lnTo>
                      <a:pt x="308" y="454"/>
                    </a:lnTo>
                    <a:lnTo>
                      <a:pt x="291" y="442"/>
                    </a:lnTo>
                    <a:lnTo>
                      <a:pt x="281" y="433"/>
                    </a:lnTo>
                    <a:lnTo>
                      <a:pt x="279" y="431"/>
                    </a:lnTo>
                    <a:lnTo>
                      <a:pt x="279" y="431"/>
                    </a:lnTo>
                    <a:lnTo>
                      <a:pt x="277" y="426"/>
                    </a:lnTo>
                    <a:lnTo>
                      <a:pt x="277" y="426"/>
                    </a:lnTo>
                    <a:lnTo>
                      <a:pt x="272" y="426"/>
                    </a:lnTo>
                    <a:lnTo>
                      <a:pt x="272" y="426"/>
                    </a:lnTo>
                    <a:lnTo>
                      <a:pt x="265" y="426"/>
                    </a:lnTo>
                    <a:lnTo>
                      <a:pt x="263" y="426"/>
                    </a:lnTo>
                    <a:lnTo>
                      <a:pt x="258" y="424"/>
                    </a:lnTo>
                    <a:lnTo>
                      <a:pt x="258" y="424"/>
                    </a:lnTo>
                    <a:lnTo>
                      <a:pt x="253" y="426"/>
                    </a:lnTo>
                    <a:lnTo>
                      <a:pt x="241" y="426"/>
                    </a:lnTo>
                    <a:lnTo>
                      <a:pt x="237" y="426"/>
                    </a:lnTo>
                    <a:lnTo>
                      <a:pt x="234" y="426"/>
                    </a:lnTo>
                    <a:lnTo>
                      <a:pt x="229" y="426"/>
                    </a:lnTo>
                    <a:lnTo>
                      <a:pt x="229" y="426"/>
                    </a:lnTo>
                    <a:lnTo>
                      <a:pt x="229" y="424"/>
                    </a:lnTo>
                    <a:lnTo>
                      <a:pt x="227" y="419"/>
                    </a:lnTo>
                    <a:lnTo>
                      <a:pt x="227" y="414"/>
                    </a:lnTo>
                    <a:lnTo>
                      <a:pt x="229" y="409"/>
                    </a:lnTo>
                    <a:lnTo>
                      <a:pt x="229" y="407"/>
                    </a:lnTo>
                    <a:lnTo>
                      <a:pt x="234" y="400"/>
                    </a:lnTo>
                    <a:lnTo>
                      <a:pt x="234" y="400"/>
                    </a:lnTo>
                    <a:lnTo>
                      <a:pt x="234" y="397"/>
                    </a:lnTo>
                    <a:lnTo>
                      <a:pt x="234" y="395"/>
                    </a:lnTo>
                    <a:lnTo>
                      <a:pt x="234" y="395"/>
                    </a:lnTo>
                    <a:lnTo>
                      <a:pt x="234" y="395"/>
                    </a:lnTo>
                    <a:lnTo>
                      <a:pt x="234" y="388"/>
                    </a:lnTo>
                    <a:lnTo>
                      <a:pt x="234" y="388"/>
                    </a:lnTo>
                    <a:lnTo>
                      <a:pt x="232" y="386"/>
                    </a:lnTo>
                    <a:lnTo>
                      <a:pt x="229" y="386"/>
                    </a:lnTo>
                    <a:lnTo>
                      <a:pt x="229" y="383"/>
                    </a:lnTo>
                    <a:lnTo>
                      <a:pt x="225" y="383"/>
                    </a:lnTo>
                    <a:lnTo>
                      <a:pt x="220" y="379"/>
                    </a:lnTo>
                    <a:lnTo>
                      <a:pt x="215" y="374"/>
                    </a:lnTo>
                    <a:lnTo>
                      <a:pt x="215" y="374"/>
                    </a:lnTo>
                    <a:lnTo>
                      <a:pt x="213" y="374"/>
                    </a:lnTo>
                    <a:lnTo>
                      <a:pt x="211" y="374"/>
                    </a:lnTo>
                    <a:lnTo>
                      <a:pt x="211" y="376"/>
                    </a:lnTo>
                    <a:lnTo>
                      <a:pt x="208" y="376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6" y="371"/>
                    </a:lnTo>
                    <a:lnTo>
                      <a:pt x="206" y="374"/>
                    </a:lnTo>
                    <a:lnTo>
                      <a:pt x="203" y="374"/>
                    </a:lnTo>
                    <a:lnTo>
                      <a:pt x="203" y="374"/>
                    </a:lnTo>
                    <a:lnTo>
                      <a:pt x="203" y="374"/>
                    </a:lnTo>
                    <a:lnTo>
                      <a:pt x="203" y="374"/>
                    </a:lnTo>
                    <a:lnTo>
                      <a:pt x="201" y="374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199" y="379"/>
                    </a:lnTo>
                    <a:lnTo>
                      <a:pt x="196" y="379"/>
                    </a:lnTo>
                    <a:lnTo>
                      <a:pt x="196" y="379"/>
                    </a:lnTo>
                    <a:lnTo>
                      <a:pt x="192" y="381"/>
                    </a:lnTo>
                    <a:lnTo>
                      <a:pt x="192" y="381"/>
                    </a:lnTo>
                    <a:lnTo>
                      <a:pt x="192" y="381"/>
                    </a:lnTo>
                    <a:lnTo>
                      <a:pt x="187" y="379"/>
                    </a:lnTo>
                    <a:lnTo>
                      <a:pt x="187" y="379"/>
                    </a:lnTo>
                    <a:lnTo>
                      <a:pt x="185" y="381"/>
                    </a:lnTo>
                    <a:lnTo>
                      <a:pt x="182" y="381"/>
                    </a:lnTo>
                    <a:lnTo>
                      <a:pt x="177" y="379"/>
                    </a:lnTo>
                    <a:lnTo>
                      <a:pt x="177" y="379"/>
                    </a:lnTo>
                    <a:lnTo>
                      <a:pt x="175" y="379"/>
                    </a:lnTo>
                    <a:lnTo>
                      <a:pt x="173" y="379"/>
                    </a:lnTo>
                    <a:lnTo>
                      <a:pt x="170" y="379"/>
                    </a:lnTo>
                    <a:lnTo>
                      <a:pt x="170" y="379"/>
                    </a:lnTo>
                    <a:lnTo>
                      <a:pt x="170" y="379"/>
                    </a:lnTo>
                    <a:lnTo>
                      <a:pt x="168" y="379"/>
                    </a:lnTo>
                    <a:lnTo>
                      <a:pt x="168" y="379"/>
                    </a:lnTo>
                    <a:lnTo>
                      <a:pt x="166" y="376"/>
                    </a:lnTo>
                    <a:lnTo>
                      <a:pt x="163" y="376"/>
                    </a:lnTo>
                    <a:lnTo>
                      <a:pt x="163" y="374"/>
                    </a:lnTo>
                    <a:lnTo>
                      <a:pt x="163" y="374"/>
                    </a:lnTo>
                    <a:lnTo>
                      <a:pt x="161" y="376"/>
                    </a:lnTo>
                    <a:lnTo>
                      <a:pt x="161" y="376"/>
                    </a:lnTo>
                    <a:lnTo>
                      <a:pt x="161" y="379"/>
                    </a:lnTo>
                    <a:lnTo>
                      <a:pt x="158" y="379"/>
                    </a:lnTo>
                    <a:lnTo>
                      <a:pt x="158" y="379"/>
                    </a:lnTo>
                    <a:lnTo>
                      <a:pt x="158" y="381"/>
                    </a:lnTo>
                    <a:lnTo>
                      <a:pt x="154" y="381"/>
                    </a:lnTo>
                    <a:lnTo>
                      <a:pt x="151" y="379"/>
                    </a:lnTo>
                    <a:lnTo>
                      <a:pt x="151" y="379"/>
                    </a:lnTo>
                    <a:lnTo>
                      <a:pt x="147" y="379"/>
                    </a:lnTo>
                    <a:lnTo>
                      <a:pt x="144" y="379"/>
                    </a:lnTo>
                    <a:lnTo>
                      <a:pt x="142" y="379"/>
                    </a:lnTo>
                    <a:lnTo>
                      <a:pt x="140" y="379"/>
                    </a:lnTo>
                    <a:lnTo>
                      <a:pt x="137" y="379"/>
                    </a:lnTo>
                    <a:lnTo>
                      <a:pt x="137" y="379"/>
                    </a:lnTo>
                    <a:lnTo>
                      <a:pt x="137" y="376"/>
                    </a:lnTo>
                    <a:lnTo>
                      <a:pt x="135" y="371"/>
                    </a:lnTo>
                    <a:lnTo>
                      <a:pt x="135" y="371"/>
                    </a:lnTo>
                    <a:lnTo>
                      <a:pt x="132" y="371"/>
                    </a:lnTo>
                    <a:lnTo>
                      <a:pt x="132" y="371"/>
                    </a:lnTo>
                    <a:lnTo>
                      <a:pt x="130" y="369"/>
                    </a:lnTo>
                    <a:lnTo>
                      <a:pt x="130" y="369"/>
                    </a:lnTo>
                    <a:lnTo>
                      <a:pt x="128" y="371"/>
                    </a:lnTo>
                    <a:lnTo>
                      <a:pt x="125" y="371"/>
                    </a:lnTo>
                    <a:lnTo>
                      <a:pt x="121" y="369"/>
                    </a:lnTo>
                    <a:lnTo>
                      <a:pt x="121" y="369"/>
                    </a:lnTo>
                    <a:lnTo>
                      <a:pt x="118" y="369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4" y="369"/>
                    </a:lnTo>
                    <a:lnTo>
                      <a:pt x="114" y="369"/>
                    </a:lnTo>
                    <a:lnTo>
                      <a:pt x="114" y="369"/>
                    </a:lnTo>
                    <a:lnTo>
                      <a:pt x="114" y="369"/>
                    </a:lnTo>
                    <a:lnTo>
                      <a:pt x="114" y="369"/>
                    </a:lnTo>
                    <a:lnTo>
                      <a:pt x="114" y="369"/>
                    </a:lnTo>
                    <a:lnTo>
                      <a:pt x="109" y="369"/>
                    </a:lnTo>
                    <a:lnTo>
                      <a:pt x="109" y="369"/>
                    </a:lnTo>
                    <a:lnTo>
                      <a:pt x="109" y="367"/>
                    </a:lnTo>
                    <a:lnTo>
                      <a:pt x="109" y="367"/>
                    </a:lnTo>
                    <a:lnTo>
                      <a:pt x="106" y="364"/>
                    </a:lnTo>
                    <a:lnTo>
                      <a:pt x="106" y="364"/>
                    </a:lnTo>
                    <a:lnTo>
                      <a:pt x="104" y="362"/>
                    </a:lnTo>
                    <a:lnTo>
                      <a:pt x="104" y="360"/>
                    </a:lnTo>
                    <a:lnTo>
                      <a:pt x="104" y="360"/>
                    </a:lnTo>
                    <a:lnTo>
                      <a:pt x="102" y="355"/>
                    </a:lnTo>
                    <a:lnTo>
                      <a:pt x="102" y="355"/>
                    </a:lnTo>
                    <a:lnTo>
                      <a:pt x="102" y="355"/>
                    </a:lnTo>
                    <a:lnTo>
                      <a:pt x="102" y="355"/>
                    </a:lnTo>
                    <a:lnTo>
                      <a:pt x="99" y="353"/>
                    </a:lnTo>
                    <a:lnTo>
                      <a:pt x="99" y="353"/>
                    </a:lnTo>
                    <a:lnTo>
                      <a:pt x="99" y="350"/>
                    </a:lnTo>
                    <a:lnTo>
                      <a:pt x="99" y="350"/>
                    </a:lnTo>
                    <a:lnTo>
                      <a:pt x="99" y="350"/>
                    </a:lnTo>
                    <a:lnTo>
                      <a:pt x="97" y="350"/>
                    </a:lnTo>
                    <a:lnTo>
                      <a:pt x="97" y="350"/>
                    </a:lnTo>
                    <a:lnTo>
                      <a:pt x="97" y="350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2" y="353"/>
                    </a:lnTo>
                    <a:lnTo>
                      <a:pt x="92" y="353"/>
                    </a:lnTo>
                    <a:lnTo>
                      <a:pt x="88" y="353"/>
                    </a:lnTo>
                    <a:lnTo>
                      <a:pt x="80" y="353"/>
                    </a:lnTo>
                    <a:lnTo>
                      <a:pt x="80" y="353"/>
                    </a:lnTo>
                    <a:lnTo>
                      <a:pt x="78" y="355"/>
                    </a:lnTo>
                    <a:lnTo>
                      <a:pt x="78" y="357"/>
                    </a:lnTo>
                    <a:lnTo>
                      <a:pt x="76" y="357"/>
                    </a:lnTo>
                    <a:lnTo>
                      <a:pt x="73" y="357"/>
                    </a:lnTo>
                    <a:lnTo>
                      <a:pt x="73" y="353"/>
                    </a:lnTo>
                    <a:lnTo>
                      <a:pt x="73" y="353"/>
                    </a:lnTo>
                    <a:lnTo>
                      <a:pt x="69" y="353"/>
                    </a:lnTo>
                    <a:lnTo>
                      <a:pt x="66" y="350"/>
                    </a:lnTo>
                    <a:lnTo>
                      <a:pt x="66" y="350"/>
                    </a:lnTo>
                    <a:lnTo>
                      <a:pt x="64" y="350"/>
                    </a:lnTo>
                    <a:lnTo>
                      <a:pt x="64" y="350"/>
                    </a:lnTo>
                    <a:lnTo>
                      <a:pt x="62" y="353"/>
                    </a:lnTo>
                    <a:lnTo>
                      <a:pt x="62" y="353"/>
                    </a:lnTo>
                    <a:lnTo>
                      <a:pt x="62" y="353"/>
                    </a:lnTo>
                    <a:lnTo>
                      <a:pt x="62" y="353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64" y="357"/>
                    </a:lnTo>
                    <a:lnTo>
                      <a:pt x="64" y="360"/>
                    </a:lnTo>
                    <a:lnTo>
                      <a:pt x="64" y="362"/>
                    </a:lnTo>
                    <a:lnTo>
                      <a:pt x="62" y="362"/>
                    </a:lnTo>
                    <a:lnTo>
                      <a:pt x="62" y="362"/>
                    </a:lnTo>
                    <a:lnTo>
                      <a:pt x="59" y="362"/>
                    </a:lnTo>
                    <a:lnTo>
                      <a:pt x="59" y="362"/>
                    </a:lnTo>
                    <a:lnTo>
                      <a:pt x="54" y="367"/>
                    </a:lnTo>
                    <a:lnTo>
                      <a:pt x="50" y="367"/>
                    </a:lnTo>
                    <a:lnTo>
                      <a:pt x="47" y="364"/>
                    </a:lnTo>
                    <a:lnTo>
                      <a:pt x="45" y="364"/>
                    </a:lnTo>
                    <a:lnTo>
                      <a:pt x="43" y="364"/>
                    </a:lnTo>
                    <a:lnTo>
                      <a:pt x="40" y="364"/>
                    </a:lnTo>
                    <a:lnTo>
                      <a:pt x="35" y="364"/>
                    </a:lnTo>
                    <a:lnTo>
                      <a:pt x="28" y="362"/>
                    </a:lnTo>
                    <a:lnTo>
                      <a:pt x="28" y="362"/>
                    </a:lnTo>
                    <a:lnTo>
                      <a:pt x="28" y="364"/>
                    </a:lnTo>
                    <a:lnTo>
                      <a:pt x="26" y="364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21" y="362"/>
                    </a:lnTo>
                    <a:lnTo>
                      <a:pt x="21" y="362"/>
                    </a:lnTo>
                    <a:lnTo>
                      <a:pt x="19" y="362"/>
                    </a:lnTo>
                    <a:lnTo>
                      <a:pt x="14" y="362"/>
                    </a:lnTo>
                    <a:lnTo>
                      <a:pt x="14" y="362"/>
                    </a:lnTo>
                    <a:lnTo>
                      <a:pt x="12" y="362"/>
                    </a:lnTo>
                    <a:lnTo>
                      <a:pt x="9" y="362"/>
                    </a:lnTo>
                    <a:lnTo>
                      <a:pt x="9" y="362"/>
                    </a:lnTo>
                    <a:lnTo>
                      <a:pt x="7" y="362"/>
                    </a:lnTo>
                    <a:lnTo>
                      <a:pt x="5" y="362"/>
                    </a:lnTo>
                    <a:lnTo>
                      <a:pt x="2" y="362"/>
                    </a:lnTo>
                    <a:lnTo>
                      <a:pt x="2" y="357"/>
                    </a:lnTo>
                    <a:lnTo>
                      <a:pt x="2" y="357"/>
                    </a:lnTo>
                    <a:lnTo>
                      <a:pt x="0" y="353"/>
                    </a:lnTo>
                    <a:lnTo>
                      <a:pt x="0" y="350"/>
                    </a:lnTo>
                    <a:lnTo>
                      <a:pt x="0" y="345"/>
                    </a:lnTo>
                    <a:lnTo>
                      <a:pt x="5" y="341"/>
                    </a:lnTo>
                    <a:lnTo>
                      <a:pt x="5" y="341"/>
                    </a:lnTo>
                    <a:lnTo>
                      <a:pt x="7" y="336"/>
                    </a:lnTo>
                    <a:lnTo>
                      <a:pt x="7" y="336"/>
                    </a:lnTo>
                    <a:lnTo>
                      <a:pt x="7" y="331"/>
                    </a:lnTo>
                    <a:lnTo>
                      <a:pt x="7" y="331"/>
                    </a:lnTo>
                    <a:lnTo>
                      <a:pt x="7" y="326"/>
                    </a:lnTo>
                    <a:lnTo>
                      <a:pt x="7" y="322"/>
                    </a:lnTo>
                    <a:lnTo>
                      <a:pt x="7" y="322"/>
                    </a:lnTo>
                    <a:lnTo>
                      <a:pt x="7" y="312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89"/>
                    </a:lnTo>
                    <a:lnTo>
                      <a:pt x="9" y="289"/>
                    </a:lnTo>
                    <a:lnTo>
                      <a:pt x="9" y="277"/>
                    </a:lnTo>
                    <a:lnTo>
                      <a:pt x="9" y="267"/>
                    </a:lnTo>
                    <a:lnTo>
                      <a:pt x="9" y="260"/>
                    </a:lnTo>
                    <a:lnTo>
                      <a:pt x="9" y="255"/>
                    </a:lnTo>
                    <a:lnTo>
                      <a:pt x="9" y="253"/>
                    </a:lnTo>
                    <a:lnTo>
                      <a:pt x="9" y="246"/>
                    </a:lnTo>
                    <a:lnTo>
                      <a:pt x="9" y="246"/>
                    </a:lnTo>
                    <a:lnTo>
                      <a:pt x="9" y="239"/>
                    </a:lnTo>
                    <a:lnTo>
                      <a:pt x="9" y="239"/>
                    </a:lnTo>
                    <a:lnTo>
                      <a:pt x="7" y="237"/>
                    </a:lnTo>
                    <a:lnTo>
                      <a:pt x="7" y="234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9" y="227"/>
                    </a:lnTo>
                    <a:lnTo>
                      <a:pt x="14" y="222"/>
                    </a:lnTo>
                    <a:lnTo>
                      <a:pt x="17" y="220"/>
                    </a:lnTo>
                    <a:lnTo>
                      <a:pt x="19" y="220"/>
                    </a:lnTo>
                    <a:lnTo>
                      <a:pt x="26" y="222"/>
                    </a:lnTo>
                    <a:lnTo>
                      <a:pt x="33" y="225"/>
                    </a:lnTo>
                    <a:lnTo>
                      <a:pt x="38" y="225"/>
                    </a:lnTo>
                    <a:lnTo>
                      <a:pt x="38" y="225"/>
                    </a:lnTo>
                    <a:lnTo>
                      <a:pt x="50" y="225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7" y="225"/>
                    </a:lnTo>
                    <a:lnTo>
                      <a:pt x="57" y="225"/>
                    </a:lnTo>
                    <a:lnTo>
                      <a:pt x="62" y="225"/>
                    </a:lnTo>
                    <a:lnTo>
                      <a:pt x="62" y="225"/>
                    </a:lnTo>
                    <a:lnTo>
                      <a:pt x="62" y="225"/>
                    </a:lnTo>
                    <a:lnTo>
                      <a:pt x="64" y="222"/>
                    </a:lnTo>
                    <a:lnTo>
                      <a:pt x="64" y="222"/>
                    </a:lnTo>
                    <a:lnTo>
                      <a:pt x="66" y="220"/>
                    </a:lnTo>
                    <a:lnTo>
                      <a:pt x="69" y="220"/>
                    </a:lnTo>
                    <a:lnTo>
                      <a:pt x="76" y="218"/>
                    </a:lnTo>
                    <a:lnTo>
                      <a:pt x="78" y="220"/>
                    </a:lnTo>
                    <a:lnTo>
                      <a:pt x="80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8" y="225"/>
                    </a:lnTo>
                    <a:lnTo>
                      <a:pt x="88" y="225"/>
                    </a:lnTo>
                    <a:lnTo>
                      <a:pt x="90" y="225"/>
                    </a:lnTo>
                    <a:lnTo>
                      <a:pt x="90" y="225"/>
                    </a:lnTo>
                    <a:lnTo>
                      <a:pt x="95" y="225"/>
                    </a:lnTo>
                    <a:lnTo>
                      <a:pt x="95" y="225"/>
                    </a:lnTo>
                    <a:lnTo>
                      <a:pt x="102" y="227"/>
                    </a:lnTo>
                    <a:lnTo>
                      <a:pt x="109" y="229"/>
                    </a:lnTo>
                    <a:lnTo>
                      <a:pt x="109" y="229"/>
                    </a:lnTo>
                    <a:lnTo>
                      <a:pt x="118" y="229"/>
                    </a:lnTo>
                    <a:lnTo>
                      <a:pt x="123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40" y="232"/>
                    </a:lnTo>
                    <a:lnTo>
                      <a:pt x="140" y="232"/>
                    </a:lnTo>
                    <a:lnTo>
                      <a:pt x="154" y="229"/>
                    </a:lnTo>
                    <a:lnTo>
                      <a:pt x="154" y="229"/>
                    </a:lnTo>
                    <a:lnTo>
                      <a:pt x="158" y="227"/>
                    </a:lnTo>
                    <a:lnTo>
                      <a:pt x="166" y="227"/>
                    </a:lnTo>
                    <a:lnTo>
                      <a:pt x="168" y="227"/>
                    </a:lnTo>
                    <a:lnTo>
                      <a:pt x="175" y="227"/>
                    </a:lnTo>
                    <a:lnTo>
                      <a:pt x="175" y="227"/>
                    </a:lnTo>
                    <a:lnTo>
                      <a:pt x="180" y="222"/>
                    </a:lnTo>
                    <a:lnTo>
                      <a:pt x="187" y="222"/>
                    </a:lnTo>
                    <a:lnTo>
                      <a:pt x="192" y="222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201" y="229"/>
                    </a:lnTo>
                    <a:lnTo>
                      <a:pt x="201" y="229"/>
                    </a:lnTo>
                    <a:lnTo>
                      <a:pt x="203" y="227"/>
                    </a:lnTo>
                    <a:lnTo>
                      <a:pt x="206" y="227"/>
                    </a:lnTo>
                    <a:lnTo>
                      <a:pt x="206" y="227"/>
                    </a:lnTo>
                    <a:lnTo>
                      <a:pt x="206" y="225"/>
                    </a:lnTo>
                    <a:lnTo>
                      <a:pt x="208" y="220"/>
                    </a:lnTo>
                    <a:lnTo>
                      <a:pt x="208" y="218"/>
                    </a:lnTo>
                    <a:lnTo>
                      <a:pt x="208" y="218"/>
                    </a:lnTo>
                    <a:lnTo>
                      <a:pt x="211" y="213"/>
                    </a:lnTo>
                    <a:lnTo>
                      <a:pt x="211" y="213"/>
                    </a:lnTo>
                    <a:lnTo>
                      <a:pt x="208" y="210"/>
                    </a:lnTo>
                    <a:lnTo>
                      <a:pt x="211" y="210"/>
                    </a:lnTo>
                    <a:lnTo>
                      <a:pt x="211" y="210"/>
                    </a:lnTo>
                    <a:lnTo>
                      <a:pt x="213" y="210"/>
                    </a:lnTo>
                    <a:lnTo>
                      <a:pt x="213" y="208"/>
                    </a:lnTo>
                    <a:lnTo>
                      <a:pt x="213" y="201"/>
                    </a:lnTo>
                    <a:lnTo>
                      <a:pt x="215" y="187"/>
                    </a:lnTo>
                    <a:lnTo>
                      <a:pt x="215" y="187"/>
                    </a:lnTo>
                    <a:lnTo>
                      <a:pt x="213" y="184"/>
                    </a:lnTo>
                    <a:lnTo>
                      <a:pt x="213" y="182"/>
                    </a:lnTo>
                    <a:lnTo>
                      <a:pt x="213" y="182"/>
                    </a:lnTo>
                    <a:lnTo>
                      <a:pt x="213" y="177"/>
                    </a:lnTo>
                    <a:lnTo>
                      <a:pt x="213" y="177"/>
                    </a:lnTo>
                    <a:lnTo>
                      <a:pt x="211" y="175"/>
                    </a:lnTo>
                    <a:lnTo>
                      <a:pt x="211" y="175"/>
                    </a:lnTo>
                    <a:lnTo>
                      <a:pt x="211" y="168"/>
                    </a:lnTo>
                    <a:lnTo>
                      <a:pt x="211" y="168"/>
                    </a:lnTo>
                    <a:lnTo>
                      <a:pt x="211" y="161"/>
                    </a:lnTo>
                    <a:lnTo>
                      <a:pt x="211" y="161"/>
                    </a:lnTo>
                    <a:lnTo>
                      <a:pt x="206" y="154"/>
                    </a:lnTo>
                    <a:lnTo>
                      <a:pt x="206" y="147"/>
                    </a:lnTo>
                    <a:lnTo>
                      <a:pt x="206" y="147"/>
                    </a:lnTo>
                    <a:lnTo>
                      <a:pt x="203" y="142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1" y="130"/>
                    </a:lnTo>
                    <a:lnTo>
                      <a:pt x="199" y="128"/>
                    </a:lnTo>
                    <a:lnTo>
                      <a:pt x="199" y="128"/>
                    </a:lnTo>
                    <a:lnTo>
                      <a:pt x="199" y="125"/>
                    </a:lnTo>
                    <a:lnTo>
                      <a:pt x="196" y="121"/>
                    </a:lnTo>
                    <a:lnTo>
                      <a:pt x="196" y="121"/>
                    </a:lnTo>
                    <a:lnTo>
                      <a:pt x="194" y="116"/>
                    </a:lnTo>
                    <a:lnTo>
                      <a:pt x="194" y="113"/>
                    </a:lnTo>
                    <a:lnTo>
                      <a:pt x="194" y="113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6" y="102"/>
                    </a:lnTo>
                    <a:lnTo>
                      <a:pt x="199" y="97"/>
                    </a:lnTo>
                    <a:lnTo>
                      <a:pt x="199" y="97"/>
                    </a:lnTo>
                    <a:lnTo>
                      <a:pt x="199" y="94"/>
                    </a:lnTo>
                    <a:lnTo>
                      <a:pt x="199" y="92"/>
                    </a:lnTo>
                    <a:lnTo>
                      <a:pt x="201" y="92"/>
                    </a:lnTo>
                    <a:lnTo>
                      <a:pt x="203" y="90"/>
                    </a:lnTo>
                    <a:lnTo>
                      <a:pt x="203" y="90"/>
                    </a:lnTo>
                    <a:lnTo>
                      <a:pt x="203" y="90"/>
                    </a:lnTo>
                    <a:lnTo>
                      <a:pt x="208" y="87"/>
                    </a:lnTo>
                    <a:lnTo>
                      <a:pt x="215" y="85"/>
                    </a:lnTo>
                    <a:lnTo>
                      <a:pt x="215" y="85"/>
                    </a:lnTo>
                    <a:lnTo>
                      <a:pt x="215" y="85"/>
                    </a:lnTo>
                    <a:lnTo>
                      <a:pt x="218" y="85"/>
                    </a:lnTo>
                    <a:lnTo>
                      <a:pt x="218" y="85"/>
                    </a:lnTo>
                    <a:lnTo>
                      <a:pt x="222" y="85"/>
                    </a:lnTo>
                    <a:lnTo>
                      <a:pt x="227" y="83"/>
                    </a:lnTo>
                    <a:lnTo>
                      <a:pt x="232" y="85"/>
                    </a:lnTo>
                    <a:lnTo>
                      <a:pt x="237" y="87"/>
                    </a:lnTo>
                    <a:lnTo>
                      <a:pt x="237" y="90"/>
                    </a:lnTo>
                    <a:lnTo>
                      <a:pt x="244" y="92"/>
                    </a:lnTo>
                    <a:lnTo>
                      <a:pt x="248" y="97"/>
                    </a:lnTo>
                    <a:lnTo>
                      <a:pt x="248" y="97"/>
                    </a:lnTo>
                    <a:lnTo>
                      <a:pt x="253" y="99"/>
                    </a:lnTo>
                    <a:lnTo>
                      <a:pt x="255" y="99"/>
                    </a:lnTo>
                    <a:lnTo>
                      <a:pt x="260" y="102"/>
                    </a:lnTo>
                    <a:lnTo>
                      <a:pt x="260" y="102"/>
                    </a:lnTo>
                    <a:lnTo>
                      <a:pt x="265" y="104"/>
                    </a:lnTo>
                    <a:lnTo>
                      <a:pt x="270" y="104"/>
                    </a:lnTo>
                    <a:lnTo>
                      <a:pt x="274" y="109"/>
                    </a:lnTo>
                    <a:lnTo>
                      <a:pt x="274" y="109"/>
                    </a:lnTo>
                    <a:lnTo>
                      <a:pt x="279" y="109"/>
                    </a:lnTo>
                    <a:lnTo>
                      <a:pt x="279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6"/>
                    </a:lnTo>
                    <a:lnTo>
                      <a:pt x="286" y="104"/>
                    </a:lnTo>
                    <a:lnTo>
                      <a:pt x="286" y="104"/>
                    </a:lnTo>
                    <a:lnTo>
                      <a:pt x="284" y="97"/>
                    </a:lnTo>
                    <a:lnTo>
                      <a:pt x="281" y="97"/>
                    </a:lnTo>
                    <a:lnTo>
                      <a:pt x="284" y="97"/>
                    </a:lnTo>
                    <a:lnTo>
                      <a:pt x="281" y="90"/>
                    </a:lnTo>
                    <a:lnTo>
                      <a:pt x="281" y="90"/>
                    </a:lnTo>
                    <a:lnTo>
                      <a:pt x="279" y="83"/>
                    </a:lnTo>
                    <a:lnTo>
                      <a:pt x="277" y="73"/>
                    </a:lnTo>
                    <a:lnTo>
                      <a:pt x="277" y="73"/>
                    </a:lnTo>
                    <a:lnTo>
                      <a:pt x="277" y="71"/>
                    </a:lnTo>
                    <a:lnTo>
                      <a:pt x="277" y="66"/>
                    </a:lnTo>
                    <a:lnTo>
                      <a:pt x="277" y="66"/>
                    </a:lnTo>
                    <a:lnTo>
                      <a:pt x="277" y="66"/>
                    </a:lnTo>
                    <a:lnTo>
                      <a:pt x="279" y="64"/>
                    </a:lnTo>
                    <a:lnTo>
                      <a:pt x="284" y="64"/>
                    </a:lnTo>
                    <a:lnTo>
                      <a:pt x="284" y="61"/>
                    </a:lnTo>
                    <a:lnTo>
                      <a:pt x="284" y="59"/>
                    </a:lnTo>
                    <a:lnTo>
                      <a:pt x="284" y="59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81" y="52"/>
                    </a:lnTo>
                    <a:lnTo>
                      <a:pt x="281" y="52"/>
                    </a:lnTo>
                    <a:lnTo>
                      <a:pt x="281" y="49"/>
                    </a:lnTo>
                    <a:lnTo>
                      <a:pt x="281" y="47"/>
                    </a:lnTo>
                    <a:lnTo>
                      <a:pt x="281" y="45"/>
                    </a:lnTo>
                    <a:lnTo>
                      <a:pt x="281" y="42"/>
                    </a:lnTo>
                    <a:lnTo>
                      <a:pt x="279" y="40"/>
                    </a:lnTo>
                    <a:lnTo>
                      <a:pt x="281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93" y="33"/>
                    </a:lnTo>
                    <a:lnTo>
                      <a:pt x="293" y="33"/>
                    </a:lnTo>
                    <a:lnTo>
                      <a:pt x="300" y="26"/>
                    </a:lnTo>
                    <a:lnTo>
                      <a:pt x="308" y="23"/>
                    </a:lnTo>
                    <a:lnTo>
                      <a:pt x="312" y="23"/>
                    </a:lnTo>
                    <a:lnTo>
                      <a:pt x="317" y="26"/>
                    </a:lnTo>
                    <a:lnTo>
                      <a:pt x="317" y="26"/>
                    </a:lnTo>
                    <a:lnTo>
                      <a:pt x="322" y="26"/>
                    </a:lnTo>
                    <a:lnTo>
                      <a:pt x="324" y="28"/>
                    </a:lnTo>
                    <a:lnTo>
                      <a:pt x="326" y="28"/>
                    </a:lnTo>
                    <a:lnTo>
                      <a:pt x="326" y="28"/>
                    </a:lnTo>
                    <a:lnTo>
                      <a:pt x="329" y="31"/>
                    </a:lnTo>
                    <a:lnTo>
                      <a:pt x="329" y="31"/>
                    </a:lnTo>
                    <a:lnTo>
                      <a:pt x="336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38" y="35"/>
                    </a:lnTo>
                    <a:lnTo>
                      <a:pt x="338" y="31"/>
                    </a:lnTo>
                    <a:lnTo>
                      <a:pt x="341" y="26"/>
                    </a:lnTo>
                    <a:lnTo>
                      <a:pt x="341" y="26"/>
                    </a:lnTo>
                    <a:lnTo>
                      <a:pt x="341" y="23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19"/>
                    </a:lnTo>
                    <a:lnTo>
                      <a:pt x="341" y="19"/>
                    </a:lnTo>
                    <a:lnTo>
                      <a:pt x="341" y="16"/>
                    </a:lnTo>
                    <a:lnTo>
                      <a:pt x="341" y="12"/>
                    </a:lnTo>
                    <a:lnTo>
                      <a:pt x="341" y="12"/>
                    </a:lnTo>
                    <a:lnTo>
                      <a:pt x="341" y="9"/>
                    </a:lnTo>
                    <a:lnTo>
                      <a:pt x="341" y="7"/>
                    </a:lnTo>
                    <a:lnTo>
                      <a:pt x="341" y="5"/>
                    </a:lnTo>
                    <a:lnTo>
                      <a:pt x="343" y="2"/>
                    </a:lnTo>
                    <a:lnTo>
                      <a:pt x="345" y="2"/>
                    </a:lnTo>
                    <a:lnTo>
                      <a:pt x="345" y="2"/>
                    </a:lnTo>
                    <a:lnTo>
                      <a:pt x="348" y="2"/>
                    </a:lnTo>
                    <a:lnTo>
                      <a:pt x="350" y="2"/>
                    </a:lnTo>
                    <a:lnTo>
                      <a:pt x="350" y="2"/>
                    </a:lnTo>
                    <a:lnTo>
                      <a:pt x="352" y="2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57" y="2"/>
                    </a:lnTo>
                    <a:lnTo>
                      <a:pt x="357" y="2"/>
                    </a:lnTo>
                    <a:lnTo>
                      <a:pt x="362" y="5"/>
                    </a:lnTo>
                    <a:lnTo>
                      <a:pt x="362" y="5"/>
                    </a:lnTo>
                    <a:lnTo>
                      <a:pt x="364" y="5"/>
                    </a:lnTo>
                    <a:lnTo>
                      <a:pt x="364" y="5"/>
                    </a:lnTo>
                    <a:lnTo>
                      <a:pt x="369" y="5"/>
                    </a:lnTo>
                    <a:lnTo>
                      <a:pt x="371" y="5"/>
                    </a:lnTo>
                    <a:lnTo>
                      <a:pt x="374" y="7"/>
                    </a:lnTo>
                    <a:lnTo>
                      <a:pt x="374" y="9"/>
                    </a:lnTo>
                    <a:lnTo>
                      <a:pt x="374" y="9"/>
                    </a:lnTo>
                    <a:lnTo>
                      <a:pt x="376" y="9"/>
                    </a:lnTo>
                    <a:lnTo>
                      <a:pt x="376" y="12"/>
                    </a:lnTo>
                    <a:lnTo>
                      <a:pt x="381" y="12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6" y="14"/>
                    </a:lnTo>
                    <a:lnTo>
                      <a:pt x="393" y="16"/>
                    </a:lnTo>
                    <a:lnTo>
                      <a:pt x="402" y="19"/>
                    </a:lnTo>
                    <a:lnTo>
                      <a:pt x="405" y="19"/>
                    </a:lnTo>
                    <a:lnTo>
                      <a:pt x="407" y="21"/>
                    </a:lnTo>
                    <a:lnTo>
                      <a:pt x="407" y="21"/>
                    </a:lnTo>
                    <a:lnTo>
                      <a:pt x="412" y="21"/>
                    </a:lnTo>
                    <a:lnTo>
                      <a:pt x="412" y="21"/>
                    </a:lnTo>
                    <a:lnTo>
                      <a:pt x="416" y="23"/>
                    </a:lnTo>
                    <a:lnTo>
                      <a:pt x="419" y="23"/>
                    </a:lnTo>
                    <a:lnTo>
                      <a:pt x="419" y="23"/>
                    </a:lnTo>
                    <a:lnTo>
                      <a:pt x="421" y="23"/>
                    </a:lnTo>
                    <a:lnTo>
                      <a:pt x="423" y="26"/>
                    </a:lnTo>
                    <a:lnTo>
                      <a:pt x="423" y="26"/>
                    </a:lnTo>
                    <a:lnTo>
                      <a:pt x="428" y="26"/>
                    </a:lnTo>
                    <a:lnTo>
                      <a:pt x="428" y="26"/>
                    </a:lnTo>
                    <a:lnTo>
                      <a:pt x="433" y="26"/>
                    </a:lnTo>
                    <a:lnTo>
                      <a:pt x="433" y="26"/>
                    </a:lnTo>
                    <a:lnTo>
                      <a:pt x="433" y="26"/>
                    </a:lnTo>
                    <a:lnTo>
                      <a:pt x="435" y="26"/>
                    </a:lnTo>
                    <a:lnTo>
                      <a:pt x="435" y="26"/>
                    </a:lnTo>
                    <a:lnTo>
                      <a:pt x="440" y="23"/>
                    </a:lnTo>
                    <a:lnTo>
                      <a:pt x="442" y="23"/>
                    </a:lnTo>
                    <a:lnTo>
                      <a:pt x="442" y="23"/>
                    </a:lnTo>
                    <a:lnTo>
                      <a:pt x="442" y="23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5" y="21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7" y="21"/>
                    </a:lnTo>
                    <a:lnTo>
                      <a:pt x="449" y="16"/>
                    </a:lnTo>
                    <a:lnTo>
                      <a:pt x="454" y="16"/>
                    </a:lnTo>
                    <a:lnTo>
                      <a:pt x="459" y="14"/>
                    </a:lnTo>
                    <a:lnTo>
                      <a:pt x="459" y="14"/>
                    </a:lnTo>
                    <a:lnTo>
                      <a:pt x="461" y="12"/>
                    </a:lnTo>
                    <a:lnTo>
                      <a:pt x="461" y="12"/>
                    </a:lnTo>
                    <a:lnTo>
                      <a:pt x="466" y="9"/>
                    </a:lnTo>
                    <a:lnTo>
                      <a:pt x="466" y="9"/>
                    </a:lnTo>
                    <a:lnTo>
                      <a:pt x="468" y="7"/>
                    </a:lnTo>
                    <a:lnTo>
                      <a:pt x="468" y="7"/>
                    </a:lnTo>
                    <a:lnTo>
                      <a:pt x="471" y="5"/>
                    </a:lnTo>
                    <a:lnTo>
                      <a:pt x="473" y="5"/>
                    </a:lnTo>
                    <a:lnTo>
                      <a:pt x="473" y="5"/>
                    </a:lnTo>
                    <a:lnTo>
                      <a:pt x="475" y="2"/>
                    </a:lnTo>
                    <a:lnTo>
                      <a:pt x="478" y="7"/>
                    </a:lnTo>
                    <a:lnTo>
                      <a:pt x="478" y="7"/>
                    </a:lnTo>
                    <a:lnTo>
                      <a:pt x="483" y="14"/>
                    </a:lnTo>
                    <a:lnTo>
                      <a:pt x="483" y="14"/>
                    </a:lnTo>
                    <a:lnTo>
                      <a:pt x="490" y="21"/>
                    </a:lnTo>
                    <a:lnTo>
                      <a:pt x="490" y="21"/>
                    </a:lnTo>
                    <a:lnTo>
                      <a:pt x="490" y="21"/>
                    </a:lnTo>
                    <a:lnTo>
                      <a:pt x="490" y="21"/>
                    </a:lnTo>
                    <a:lnTo>
                      <a:pt x="490" y="21"/>
                    </a:lnTo>
                    <a:lnTo>
                      <a:pt x="483" y="12"/>
                    </a:lnTo>
                    <a:lnTo>
                      <a:pt x="478" y="7"/>
                    </a:lnTo>
                    <a:lnTo>
                      <a:pt x="475" y="2"/>
                    </a:lnTo>
                    <a:lnTo>
                      <a:pt x="475" y="0"/>
                    </a:lnTo>
                    <a:lnTo>
                      <a:pt x="473" y="0"/>
                    </a:lnTo>
                    <a:lnTo>
                      <a:pt x="473" y="2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68" y="7"/>
                    </a:lnTo>
                    <a:lnTo>
                      <a:pt x="464" y="9"/>
                    </a:lnTo>
                    <a:lnTo>
                      <a:pt x="461" y="12"/>
                    </a:lnTo>
                    <a:lnTo>
                      <a:pt x="459" y="14"/>
                    </a:lnTo>
                    <a:lnTo>
                      <a:pt x="454" y="14"/>
                    </a:lnTo>
                    <a:lnTo>
                      <a:pt x="454" y="14"/>
                    </a:lnTo>
                    <a:lnTo>
                      <a:pt x="449" y="16"/>
                    </a:lnTo>
                    <a:lnTo>
                      <a:pt x="449" y="16"/>
                    </a:lnTo>
                    <a:lnTo>
                      <a:pt x="447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0" y="21"/>
                    </a:lnTo>
                    <a:lnTo>
                      <a:pt x="440" y="21"/>
                    </a:lnTo>
                    <a:lnTo>
                      <a:pt x="435" y="23"/>
                    </a:lnTo>
                    <a:lnTo>
                      <a:pt x="433" y="23"/>
                    </a:lnTo>
                    <a:lnTo>
                      <a:pt x="433" y="23"/>
                    </a:lnTo>
                    <a:lnTo>
                      <a:pt x="433" y="26"/>
                    </a:lnTo>
                    <a:lnTo>
                      <a:pt x="428" y="26"/>
                    </a:lnTo>
                    <a:lnTo>
                      <a:pt x="423" y="23"/>
                    </a:lnTo>
                    <a:lnTo>
                      <a:pt x="423" y="21"/>
                    </a:lnTo>
                    <a:lnTo>
                      <a:pt x="423" y="21"/>
                    </a:lnTo>
                    <a:lnTo>
                      <a:pt x="419" y="21"/>
                    </a:lnTo>
                    <a:lnTo>
                      <a:pt x="419" y="21"/>
                    </a:lnTo>
                    <a:lnTo>
                      <a:pt x="412" y="21"/>
                    </a:lnTo>
                    <a:lnTo>
                      <a:pt x="407" y="21"/>
                    </a:lnTo>
                    <a:lnTo>
                      <a:pt x="405" y="19"/>
                    </a:lnTo>
                    <a:lnTo>
                      <a:pt x="402" y="16"/>
                    </a:lnTo>
                    <a:lnTo>
                      <a:pt x="402" y="16"/>
                    </a:lnTo>
                    <a:lnTo>
                      <a:pt x="393" y="14"/>
                    </a:lnTo>
                    <a:lnTo>
                      <a:pt x="386" y="12"/>
                    </a:lnTo>
                    <a:lnTo>
                      <a:pt x="383" y="12"/>
                    </a:lnTo>
                    <a:lnTo>
                      <a:pt x="381" y="12"/>
                    </a:lnTo>
                    <a:lnTo>
                      <a:pt x="381" y="12"/>
                    </a:lnTo>
                    <a:lnTo>
                      <a:pt x="376" y="9"/>
                    </a:lnTo>
                    <a:lnTo>
                      <a:pt x="376" y="9"/>
                    </a:lnTo>
                    <a:lnTo>
                      <a:pt x="374" y="7"/>
                    </a:lnTo>
                    <a:lnTo>
                      <a:pt x="374" y="7"/>
                    </a:lnTo>
                    <a:lnTo>
                      <a:pt x="371" y="5"/>
                    </a:lnTo>
                    <a:lnTo>
                      <a:pt x="371" y="5"/>
                    </a:lnTo>
                    <a:lnTo>
                      <a:pt x="369" y="5"/>
                    </a:lnTo>
                    <a:lnTo>
                      <a:pt x="367" y="2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62" y="2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52" y="2"/>
                    </a:lnTo>
                    <a:lnTo>
                      <a:pt x="352" y="2"/>
                    </a:lnTo>
                    <a:lnTo>
                      <a:pt x="350" y="2"/>
                    </a:lnTo>
                    <a:lnTo>
                      <a:pt x="348" y="0"/>
                    </a:lnTo>
                    <a:lnTo>
                      <a:pt x="348" y="0"/>
                    </a:lnTo>
                    <a:lnTo>
                      <a:pt x="345" y="2"/>
                    </a:lnTo>
                    <a:lnTo>
                      <a:pt x="343" y="2"/>
                    </a:lnTo>
                    <a:lnTo>
                      <a:pt x="343" y="2"/>
                    </a:lnTo>
                    <a:lnTo>
                      <a:pt x="341" y="5"/>
                    </a:lnTo>
                    <a:lnTo>
                      <a:pt x="341" y="7"/>
                    </a:lnTo>
                    <a:lnTo>
                      <a:pt x="341" y="7"/>
                    </a:lnTo>
                    <a:lnTo>
                      <a:pt x="341" y="9"/>
                    </a:lnTo>
                    <a:lnTo>
                      <a:pt x="341" y="12"/>
                    </a:lnTo>
                    <a:lnTo>
                      <a:pt x="338" y="16"/>
                    </a:lnTo>
                    <a:lnTo>
                      <a:pt x="338" y="16"/>
                    </a:lnTo>
                    <a:lnTo>
                      <a:pt x="341" y="19"/>
                    </a:lnTo>
                    <a:lnTo>
                      <a:pt x="341" y="21"/>
                    </a:lnTo>
                    <a:lnTo>
                      <a:pt x="338" y="21"/>
                    </a:lnTo>
                    <a:lnTo>
                      <a:pt x="338" y="21"/>
                    </a:lnTo>
                    <a:lnTo>
                      <a:pt x="338" y="23"/>
                    </a:lnTo>
                    <a:lnTo>
                      <a:pt x="338" y="26"/>
                    </a:lnTo>
                    <a:lnTo>
                      <a:pt x="338" y="31"/>
                    </a:lnTo>
                    <a:lnTo>
                      <a:pt x="338" y="31"/>
                    </a:lnTo>
                    <a:lnTo>
                      <a:pt x="338" y="33"/>
                    </a:lnTo>
                    <a:lnTo>
                      <a:pt x="336" y="35"/>
                    </a:lnTo>
                    <a:lnTo>
                      <a:pt x="329" y="31"/>
                    </a:lnTo>
                    <a:lnTo>
                      <a:pt x="326" y="28"/>
                    </a:lnTo>
                    <a:lnTo>
                      <a:pt x="324" y="28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6"/>
                    </a:lnTo>
                    <a:lnTo>
                      <a:pt x="317" y="23"/>
                    </a:lnTo>
                    <a:lnTo>
                      <a:pt x="312" y="21"/>
                    </a:lnTo>
                    <a:lnTo>
                      <a:pt x="312" y="21"/>
                    </a:lnTo>
                    <a:lnTo>
                      <a:pt x="308" y="23"/>
                    </a:lnTo>
                    <a:lnTo>
                      <a:pt x="308" y="23"/>
                    </a:lnTo>
                    <a:lnTo>
                      <a:pt x="300" y="26"/>
                    </a:lnTo>
                    <a:lnTo>
                      <a:pt x="300" y="26"/>
                    </a:lnTo>
                    <a:lnTo>
                      <a:pt x="291" y="33"/>
                    </a:lnTo>
                    <a:lnTo>
                      <a:pt x="284" y="35"/>
                    </a:lnTo>
                    <a:lnTo>
                      <a:pt x="281" y="35"/>
                    </a:lnTo>
                    <a:lnTo>
                      <a:pt x="279" y="35"/>
                    </a:lnTo>
                    <a:lnTo>
                      <a:pt x="279" y="40"/>
                    </a:lnTo>
                    <a:lnTo>
                      <a:pt x="279" y="40"/>
                    </a:lnTo>
                    <a:lnTo>
                      <a:pt x="279" y="45"/>
                    </a:lnTo>
                    <a:lnTo>
                      <a:pt x="279" y="47"/>
                    </a:lnTo>
                    <a:lnTo>
                      <a:pt x="279" y="49"/>
                    </a:lnTo>
                    <a:lnTo>
                      <a:pt x="279" y="49"/>
                    </a:lnTo>
                    <a:lnTo>
                      <a:pt x="281" y="52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84" y="57"/>
                    </a:lnTo>
                    <a:lnTo>
                      <a:pt x="284" y="59"/>
                    </a:lnTo>
                    <a:lnTo>
                      <a:pt x="284" y="61"/>
                    </a:lnTo>
                    <a:lnTo>
                      <a:pt x="279" y="64"/>
                    </a:lnTo>
                    <a:lnTo>
                      <a:pt x="279" y="64"/>
                    </a:lnTo>
                    <a:lnTo>
                      <a:pt x="277" y="66"/>
                    </a:lnTo>
                    <a:lnTo>
                      <a:pt x="277" y="66"/>
                    </a:lnTo>
                    <a:lnTo>
                      <a:pt x="277" y="66"/>
                    </a:lnTo>
                    <a:lnTo>
                      <a:pt x="274" y="71"/>
                    </a:lnTo>
                    <a:lnTo>
                      <a:pt x="274" y="71"/>
                    </a:lnTo>
                    <a:lnTo>
                      <a:pt x="277" y="73"/>
                    </a:lnTo>
                    <a:lnTo>
                      <a:pt x="279" y="83"/>
                    </a:lnTo>
                    <a:lnTo>
                      <a:pt x="279" y="83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79" y="90"/>
                    </a:lnTo>
                    <a:lnTo>
                      <a:pt x="281" y="97"/>
                    </a:lnTo>
                    <a:lnTo>
                      <a:pt x="281" y="97"/>
                    </a:lnTo>
                    <a:lnTo>
                      <a:pt x="284" y="104"/>
                    </a:lnTo>
                    <a:lnTo>
                      <a:pt x="284" y="106"/>
                    </a:lnTo>
                    <a:lnTo>
                      <a:pt x="284" y="106"/>
                    </a:lnTo>
                    <a:lnTo>
                      <a:pt x="284" y="106"/>
                    </a:lnTo>
                    <a:lnTo>
                      <a:pt x="279" y="109"/>
                    </a:lnTo>
                    <a:lnTo>
                      <a:pt x="274" y="106"/>
                    </a:lnTo>
                    <a:lnTo>
                      <a:pt x="272" y="104"/>
                    </a:lnTo>
                    <a:lnTo>
                      <a:pt x="272" y="104"/>
                    </a:lnTo>
                    <a:lnTo>
                      <a:pt x="267" y="102"/>
                    </a:lnTo>
                    <a:lnTo>
                      <a:pt x="267" y="102"/>
                    </a:lnTo>
                    <a:lnTo>
                      <a:pt x="260" y="102"/>
                    </a:lnTo>
                    <a:lnTo>
                      <a:pt x="255" y="99"/>
                    </a:lnTo>
                    <a:lnTo>
                      <a:pt x="248" y="94"/>
                    </a:lnTo>
                    <a:lnTo>
                      <a:pt x="244" y="92"/>
                    </a:lnTo>
                    <a:lnTo>
                      <a:pt x="244" y="92"/>
                    </a:lnTo>
                    <a:lnTo>
                      <a:pt x="237" y="87"/>
                    </a:lnTo>
                    <a:lnTo>
                      <a:pt x="234" y="85"/>
                    </a:lnTo>
                    <a:lnTo>
                      <a:pt x="234" y="85"/>
                    </a:lnTo>
                    <a:lnTo>
                      <a:pt x="227" y="83"/>
                    </a:lnTo>
                    <a:lnTo>
                      <a:pt x="227" y="83"/>
                    </a:lnTo>
                    <a:lnTo>
                      <a:pt x="222" y="83"/>
                    </a:lnTo>
                    <a:lnTo>
                      <a:pt x="218" y="85"/>
                    </a:lnTo>
                    <a:lnTo>
                      <a:pt x="215" y="85"/>
                    </a:lnTo>
                    <a:lnTo>
                      <a:pt x="215" y="85"/>
                    </a:lnTo>
                    <a:lnTo>
                      <a:pt x="215" y="85"/>
                    </a:lnTo>
                    <a:lnTo>
                      <a:pt x="215" y="85"/>
                    </a:lnTo>
                    <a:lnTo>
                      <a:pt x="208" y="85"/>
                    </a:lnTo>
                    <a:lnTo>
                      <a:pt x="208" y="85"/>
                    </a:lnTo>
                    <a:lnTo>
                      <a:pt x="203" y="90"/>
                    </a:lnTo>
                    <a:lnTo>
                      <a:pt x="203" y="90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9" y="94"/>
                    </a:lnTo>
                    <a:lnTo>
                      <a:pt x="199" y="94"/>
                    </a:lnTo>
                    <a:lnTo>
                      <a:pt x="196" y="97"/>
                    </a:lnTo>
                    <a:lnTo>
                      <a:pt x="194" y="102"/>
                    </a:lnTo>
                    <a:lnTo>
                      <a:pt x="194" y="102"/>
                    </a:lnTo>
                    <a:lnTo>
                      <a:pt x="194" y="109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13"/>
                    </a:lnTo>
                    <a:lnTo>
                      <a:pt x="194" y="113"/>
                    </a:lnTo>
                    <a:lnTo>
                      <a:pt x="194" y="116"/>
                    </a:lnTo>
                    <a:lnTo>
                      <a:pt x="194" y="116"/>
                    </a:lnTo>
                    <a:lnTo>
                      <a:pt x="196" y="121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9" y="128"/>
                    </a:lnTo>
                    <a:lnTo>
                      <a:pt x="199" y="130"/>
                    </a:lnTo>
                    <a:lnTo>
                      <a:pt x="199" y="130"/>
                    </a:lnTo>
                    <a:lnTo>
                      <a:pt x="201" y="135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6" y="147"/>
                    </a:lnTo>
                    <a:lnTo>
                      <a:pt x="206" y="154"/>
                    </a:lnTo>
                    <a:lnTo>
                      <a:pt x="206" y="154"/>
                    </a:lnTo>
                    <a:lnTo>
                      <a:pt x="208" y="161"/>
                    </a:lnTo>
                    <a:lnTo>
                      <a:pt x="211" y="168"/>
                    </a:lnTo>
                    <a:lnTo>
                      <a:pt x="211" y="175"/>
                    </a:lnTo>
                    <a:lnTo>
                      <a:pt x="211" y="175"/>
                    </a:lnTo>
                    <a:lnTo>
                      <a:pt x="211" y="177"/>
                    </a:lnTo>
                    <a:lnTo>
                      <a:pt x="211" y="177"/>
                    </a:lnTo>
                    <a:lnTo>
                      <a:pt x="213" y="182"/>
                    </a:lnTo>
                    <a:lnTo>
                      <a:pt x="213" y="184"/>
                    </a:lnTo>
                    <a:lnTo>
                      <a:pt x="213" y="184"/>
                    </a:lnTo>
                    <a:lnTo>
                      <a:pt x="213" y="187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3" y="208"/>
                    </a:lnTo>
                    <a:lnTo>
                      <a:pt x="211" y="210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8" y="210"/>
                    </a:lnTo>
                    <a:lnTo>
                      <a:pt x="208" y="213"/>
                    </a:lnTo>
                    <a:lnTo>
                      <a:pt x="208" y="218"/>
                    </a:lnTo>
                    <a:lnTo>
                      <a:pt x="206" y="218"/>
                    </a:lnTo>
                    <a:lnTo>
                      <a:pt x="206" y="218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3" y="227"/>
                    </a:lnTo>
                    <a:lnTo>
                      <a:pt x="203" y="227"/>
                    </a:lnTo>
                    <a:lnTo>
                      <a:pt x="203" y="227"/>
                    </a:lnTo>
                    <a:lnTo>
                      <a:pt x="201" y="227"/>
                    </a:lnTo>
                    <a:lnTo>
                      <a:pt x="194" y="225"/>
                    </a:lnTo>
                    <a:lnTo>
                      <a:pt x="192" y="222"/>
                    </a:lnTo>
                    <a:lnTo>
                      <a:pt x="192" y="222"/>
                    </a:lnTo>
                    <a:lnTo>
                      <a:pt x="187" y="220"/>
                    </a:lnTo>
                    <a:lnTo>
                      <a:pt x="187" y="220"/>
                    </a:lnTo>
                    <a:lnTo>
                      <a:pt x="180" y="222"/>
                    </a:lnTo>
                    <a:lnTo>
                      <a:pt x="180" y="222"/>
                    </a:lnTo>
                    <a:lnTo>
                      <a:pt x="175" y="225"/>
                    </a:lnTo>
                    <a:lnTo>
                      <a:pt x="168" y="225"/>
                    </a:lnTo>
                    <a:lnTo>
                      <a:pt x="166" y="225"/>
                    </a:lnTo>
                    <a:lnTo>
                      <a:pt x="158" y="225"/>
                    </a:lnTo>
                    <a:lnTo>
                      <a:pt x="158" y="227"/>
                    </a:lnTo>
                    <a:lnTo>
                      <a:pt x="154" y="229"/>
                    </a:lnTo>
                    <a:lnTo>
                      <a:pt x="140" y="232"/>
                    </a:lnTo>
                    <a:lnTo>
                      <a:pt x="130" y="232"/>
                    </a:lnTo>
                    <a:lnTo>
                      <a:pt x="125" y="229"/>
                    </a:lnTo>
                    <a:lnTo>
                      <a:pt x="118" y="229"/>
                    </a:lnTo>
                    <a:lnTo>
                      <a:pt x="109" y="227"/>
                    </a:lnTo>
                    <a:lnTo>
                      <a:pt x="104" y="225"/>
                    </a:lnTo>
                    <a:lnTo>
                      <a:pt x="104" y="225"/>
                    </a:lnTo>
                    <a:lnTo>
                      <a:pt x="95" y="225"/>
                    </a:lnTo>
                    <a:lnTo>
                      <a:pt x="90" y="225"/>
                    </a:lnTo>
                    <a:lnTo>
                      <a:pt x="88" y="222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78" y="218"/>
                    </a:lnTo>
                    <a:lnTo>
                      <a:pt x="78" y="218"/>
                    </a:lnTo>
                    <a:lnTo>
                      <a:pt x="76" y="218"/>
                    </a:lnTo>
                    <a:lnTo>
                      <a:pt x="76" y="218"/>
                    </a:lnTo>
                    <a:lnTo>
                      <a:pt x="69" y="218"/>
                    </a:lnTo>
                    <a:lnTo>
                      <a:pt x="69" y="218"/>
                    </a:lnTo>
                    <a:lnTo>
                      <a:pt x="66" y="220"/>
                    </a:lnTo>
                    <a:lnTo>
                      <a:pt x="64" y="220"/>
                    </a:lnTo>
                    <a:lnTo>
                      <a:pt x="64" y="222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62" y="222"/>
                    </a:lnTo>
                    <a:lnTo>
                      <a:pt x="57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38" y="225"/>
                    </a:lnTo>
                    <a:lnTo>
                      <a:pt x="33" y="222"/>
                    </a:lnTo>
                    <a:lnTo>
                      <a:pt x="26" y="220"/>
                    </a:lnTo>
                    <a:lnTo>
                      <a:pt x="26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7" y="220"/>
                    </a:lnTo>
                    <a:lnTo>
                      <a:pt x="17" y="220"/>
                    </a:lnTo>
                    <a:lnTo>
                      <a:pt x="12" y="220"/>
                    </a:lnTo>
                    <a:lnTo>
                      <a:pt x="12" y="222"/>
                    </a:lnTo>
                    <a:lnTo>
                      <a:pt x="9" y="227"/>
                    </a:lnTo>
                    <a:lnTo>
                      <a:pt x="9" y="227"/>
                    </a:lnTo>
                    <a:lnTo>
                      <a:pt x="7" y="232"/>
                    </a:lnTo>
                    <a:lnTo>
                      <a:pt x="7" y="232"/>
                    </a:lnTo>
                    <a:lnTo>
                      <a:pt x="7" y="234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9"/>
                    </a:lnTo>
                    <a:lnTo>
                      <a:pt x="9" y="246"/>
                    </a:lnTo>
                    <a:lnTo>
                      <a:pt x="9" y="253"/>
                    </a:lnTo>
                    <a:lnTo>
                      <a:pt x="9" y="255"/>
                    </a:lnTo>
                    <a:lnTo>
                      <a:pt x="9" y="260"/>
                    </a:lnTo>
                    <a:lnTo>
                      <a:pt x="9" y="267"/>
                    </a:lnTo>
                    <a:lnTo>
                      <a:pt x="9" y="277"/>
                    </a:lnTo>
                    <a:lnTo>
                      <a:pt x="9" y="289"/>
                    </a:lnTo>
                    <a:lnTo>
                      <a:pt x="7" y="298"/>
                    </a:lnTo>
                    <a:lnTo>
                      <a:pt x="7" y="298"/>
                    </a:lnTo>
                    <a:lnTo>
                      <a:pt x="7" y="312"/>
                    </a:lnTo>
                    <a:lnTo>
                      <a:pt x="7" y="312"/>
                    </a:lnTo>
                    <a:lnTo>
                      <a:pt x="7" y="322"/>
                    </a:lnTo>
                    <a:lnTo>
                      <a:pt x="7" y="326"/>
                    </a:lnTo>
                    <a:lnTo>
                      <a:pt x="7" y="326"/>
                    </a:lnTo>
                    <a:lnTo>
                      <a:pt x="7" y="331"/>
                    </a:lnTo>
                    <a:lnTo>
                      <a:pt x="5" y="336"/>
                    </a:lnTo>
                    <a:lnTo>
                      <a:pt x="2" y="341"/>
                    </a:lnTo>
                    <a:lnTo>
                      <a:pt x="0" y="345"/>
                    </a:lnTo>
                    <a:lnTo>
                      <a:pt x="0" y="345"/>
                    </a:lnTo>
                    <a:lnTo>
                      <a:pt x="0" y="348"/>
                    </a:lnTo>
                    <a:lnTo>
                      <a:pt x="0" y="348"/>
                    </a:lnTo>
                    <a:lnTo>
                      <a:pt x="0" y="353"/>
                    </a:lnTo>
                    <a:lnTo>
                      <a:pt x="0" y="353"/>
                    </a:lnTo>
                    <a:lnTo>
                      <a:pt x="2" y="357"/>
                    </a:lnTo>
                    <a:lnTo>
                      <a:pt x="2" y="362"/>
                    </a:lnTo>
                    <a:lnTo>
                      <a:pt x="2" y="362"/>
                    </a:lnTo>
                    <a:lnTo>
                      <a:pt x="5" y="364"/>
                    </a:lnTo>
                    <a:lnTo>
                      <a:pt x="5" y="364"/>
                    </a:lnTo>
                    <a:lnTo>
                      <a:pt x="7" y="364"/>
                    </a:lnTo>
                    <a:lnTo>
                      <a:pt x="7" y="364"/>
                    </a:lnTo>
                    <a:lnTo>
                      <a:pt x="9" y="362"/>
                    </a:lnTo>
                    <a:lnTo>
                      <a:pt x="12" y="362"/>
                    </a:lnTo>
                    <a:lnTo>
                      <a:pt x="12" y="362"/>
                    </a:lnTo>
                    <a:lnTo>
                      <a:pt x="14" y="362"/>
                    </a:lnTo>
                    <a:lnTo>
                      <a:pt x="19" y="362"/>
                    </a:lnTo>
                    <a:lnTo>
                      <a:pt x="21" y="362"/>
                    </a:lnTo>
                    <a:lnTo>
                      <a:pt x="24" y="362"/>
                    </a:lnTo>
                    <a:lnTo>
                      <a:pt x="24" y="364"/>
                    </a:lnTo>
                    <a:lnTo>
                      <a:pt x="24" y="364"/>
                    </a:lnTo>
                    <a:lnTo>
                      <a:pt x="28" y="364"/>
                    </a:lnTo>
                    <a:lnTo>
                      <a:pt x="28" y="364"/>
                    </a:lnTo>
                    <a:lnTo>
                      <a:pt x="28" y="364"/>
                    </a:lnTo>
                    <a:lnTo>
                      <a:pt x="35" y="367"/>
                    </a:lnTo>
                    <a:lnTo>
                      <a:pt x="35" y="367"/>
                    </a:lnTo>
                    <a:lnTo>
                      <a:pt x="40" y="367"/>
                    </a:lnTo>
                    <a:lnTo>
                      <a:pt x="43" y="367"/>
                    </a:lnTo>
                    <a:lnTo>
                      <a:pt x="43" y="367"/>
                    </a:lnTo>
                    <a:lnTo>
                      <a:pt x="45" y="364"/>
                    </a:lnTo>
                    <a:lnTo>
                      <a:pt x="50" y="367"/>
                    </a:lnTo>
                    <a:lnTo>
                      <a:pt x="50" y="367"/>
                    </a:lnTo>
                    <a:lnTo>
                      <a:pt x="57" y="367"/>
                    </a:lnTo>
                    <a:lnTo>
                      <a:pt x="57" y="367"/>
                    </a:lnTo>
                    <a:lnTo>
                      <a:pt x="59" y="364"/>
                    </a:lnTo>
                    <a:lnTo>
                      <a:pt x="62" y="362"/>
                    </a:lnTo>
                    <a:lnTo>
                      <a:pt x="64" y="362"/>
                    </a:lnTo>
                    <a:lnTo>
                      <a:pt x="64" y="362"/>
                    </a:lnTo>
                    <a:lnTo>
                      <a:pt x="66" y="360"/>
                    </a:lnTo>
                    <a:lnTo>
                      <a:pt x="66" y="357"/>
                    </a:lnTo>
                    <a:lnTo>
                      <a:pt x="64" y="357"/>
                    </a:lnTo>
                    <a:lnTo>
                      <a:pt x="64" y="357"/>
                    </a:lnTo>
                    <a:lnTo>
                      <a:pt x="64" y="355"/>
                    </a:lnTo>
                    <a:lnTo>
                      <a:pt x="62" y="353"/>
                    </a:lnTo>
                    <a:lnTo>
                      <a:pt x="64" y="353"/>
                    </a:lnTo>
                    <a:lnTo>
                      <a:pt x="64" y="350"/>
                    </a:lnTo>
                    <a:lnTo>
                      <a:pt x="66" y="350"/>
                    </a:lnTo>
                    <a:lnTo>
                      <a:pt x="69" y="353"/>
                    </a:lnTo>
                    <a:lnTo>
                      <a:pt x="69" y="353"/>
                    </a:lnTo>
                    <a:lnTo>
                      <a:pt x="71" y="355"/>
                    </a:lnTo>
                    <a:lnTo>
                      <a:pt x="73" y="357"/>
                    </a:lnTo>
                    <a:lnTo>
                      <a:pt x="73" y="357"/>
                    </a:lnTo>
                    <a:lnTo>
                      <a:pt x="76" y="357"/>
                    </a:lnTo>
                    <a:lnTo>
                      <a:pt x="78" y="357"/>
                    </a:lnTo>
                    <a:lnTo>
                      <a:pt x="78" y="357"/>
                    </a:lnTo>
                    <a:lnTo>
                      <a:pt x="78" y="355"/>
                    </a:lnTo>
                    <a:lnTo>
                      <a:pt x="80" y="355"/>
                    </a:lnTo>
                    <a:lnTo>
                      <a:pt x="80" y="355"/>
                    </a:lnTo>
                    <a:lnTo>
                      <a:pt x="88" y="355"/>
                    </a:lnTo>
                    <a:lnTo>
                      <a:pt x="92" y="355"/>
                    </a:lnTo>
                    <a:lnTo>
                      <a:pt x="92" y="355"/>
                    </a:lnTo>
                    <a:lnTo>
                      <a:pt x="95" y="353"/>
                    </a:lnTo>
                    <a:lnTo>
                      <a:pt x="95" y="353"/>
                    </a:lnTo>
                    <a:lnTo>
                      <a:pt x="95" y="350"/>
                    </a:lnTo>
                    <a:lnTo>
                      <a:pt x="97" y="350"/>
                    </a:lnTo>
                    <a:lnTo>
                      <a:pt x="97" y="350"/>
                    </a:lnTo>
                    <a:lnTo>
                      <a:pt x="97" y="350"/>
                    </a:lnTo>
                    <a:lnTo>
                      <a:pt x="97" y="353"/>
                    </a:lnTo>
                    <a:lnTo>
                      <a:pt x="97" y="353"/>
                    </a:lnTo>
                    <a:lnTo>
                      <a:pt x="99" y="355"/>
                    </a:lnTo>
                    <a:lnTo>
                      <a:pt x="99" y="355"/>
                    </a:lnTo>
                    <a:lnTo>
                      <a:pt x="102" y="355"/>
                    </a:lnTo>
                    <a:lnTo>
                      <a:pt x="102" y="355"/>
                    </a:lnTo>
                    <a:lnTo>
                      <a:pt x="104" y="360"/>
                    </a:lnTo>
                    <a:lnTo>
                      <a:pt x="104" y="362"/>
                    </a:lnTo>
                    <a:lnTo>
                      <a:pt x="104" y="362"/>
                    </a:lnTo>
                    <a:lnTo>
                      <a:pt x="106" y="364"/>
                    </a:lnTo>
                    <a:lnTo>
                      <a:pt x="106" y="367"/>
                    </a:lnTo>
                    <a:lnTo>
                      <a:pt x="106" y="369"/>
                    </a:lnTo>
                    <a:lnTo>
                      <a:pt x="106" y="369"/>
                    </a:lnTo>
                    <a:lnTo>
                      <a:pt x="109" y="371"/>
                    </a:lnTo>
                    <a:lnTo>
                      <a:pt x="109" y="371"/>
                    </a:lnTo>
                    <a:lnTo>
                      <a:pt x="114" y="369"/>
                    </a:lnTo>
                    <a:lnTo>
                      <a:pt x="114" y="371"/>
                    </a:lnTo>
                    <a:lnTo>
                      <a:pt x="116" y="371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8" y="371"/>
                    </a:lnTo>
                    <a:lnTo>
                      <a:pt x="118" y="371"/>
                    </a:lnTo>
                    <a:lnTo>
                      <a:pt x="121" y="371"/>
                    </a:lnTo>
                    <a:lnTo>
                      <a:pt x="123" y="371"/>
                    </a:lnTo>
                    <a:lnTo>
                      <a:pt x="123" y="371"/>
                    </a:lnTo>
                    <a:lnTo>
                      <a:pt x="128" y="371"/>
                    </a:lnTo>
                    <a:lnTo>
                      <a:pt x="128" y="371"/>
                    </a:lnTo>
                    <a:lnTo>
                      <a:pt x="130" y="371"/>
                    </a:lnTo>
                    <a:lnTo>
                      <a:pt x="132" y="371"/>
                    </a:lnTo>
                    <a:lnTo>
                      <a:pt x="135" y="371"/>
                    </a:lnTo>
                    <a:lnTo>
                      <a:pt x="135" y="376"/>
                    </a:lnTo>
                    <a:lnTo>
                      <a:pt x="135" y="376"/>
                    </a:lnTo>
                    <a:lnTo>
                      <a:pt x="137" y="379"/>
                    </a:lnTo>
                    <a:lnTo>
                      <a:pt x="137" y="379"/>
                    </a:lnTo>
                    <a:lnTo>
                      <a:pt x="137" y="381"/>
                    </a:lnTo>
                    <a:lnTo>
                      <a:pt x="137" y="381"/>
                    </a:lnTo>
                    <a:lnTo>
                      <a:pt x="140" y="381"/>
                    </a:lnTo>
                    <a:lnTo>
                      <a:pt x="142" y="381"/>
                    </a:lnTo>
                    <a:lnTo>
                      <a:pt x="144" y="381"/>
                    </a:lnTo>
                    <a:lnTo>
                      <a:pt x="147" y="381"/>
                    </a:lnTo>
                    <a:lnTo>
                      <a:pt x="149" y="381"/>
                    </a:lnTo>
                    <a:lnTo>
                      <a:pt x="154" y="381"/>
                    </a:lnTo>
                    <a:lnTo>
                      <a:pt x="154" y="381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61" y="379"/>
                    </a:lnTo>
                    <a:lnTo>
                      <a:pt x="161" y="379"/>
                    </a:lnTo>
                    <a:lnTo>
                      <a:pt x="163" y="376"/>
                    </a:lnTo>
                    <a:lnTo>
                      <a:pt x="163" y="376"/>
                    </a:lnTo>
                    <a:lnTo>
                      <a:pt x="163" y="376"/>
                    </a:lnTo>
                    <a:lnTo>
                      <a:pt x="163" y="376"/>
                    </a:lnTo>
                    <a:lnTo>
                      <a:pt x="166" y="376"/>
                    </a:lnTo>
                    <a:lnTo>
                      <a:pt x="166" y="376"/>
                    </a:lnTo>
                    <a:lnTo>
                      <a:pt x="168" y="379"/>
                    </a:lnTo>
                    <a:lnTo>
                      <a:pt x="170" y="379"/>
                    </a:lnTo>
                    <a:lnTo>
                      <a:pt x="170" y="381"/>
                    </a:lnTo>
                    <a:lnTo>
                      <a:pt x="170" y="381"/>
                    </a:lnTo>
                    <a:lnTo>
                      <a:pt x="170" y="381"/>
                    </a:lnTo>
                    <a:lnTo>
                      <a:pt x="173" y="381"/>
                    </a:lnTo>
                    <a:lnTo>
                      <a:pt x="175" y="381"/>
                    </a:lnTo>
                    <a:lnTo>
                      <a:pt x="177" y="381"/>
                    </a:lnTo>
                    <a:lnTo>
                      <a:pt x="182" y="381"/>
                    </a:lnTo>
                    <a:lnTo>
                      <a:pt x="182" y="381"/>
                    </a:lnTo>
                    <a:lnTo>
                      <a:pt x="185" y="381"/>
                    </a:lnTo>
                    <a:lnTo>
                      <a:pt x="185" y="381"/>
                    </a:lnTo>
                    <a:lnTo>
                      <a:pt x="187" y="381"/>
                    </a:lnTo>
                    <a:lnTo>
                      <a:pt x="192" y="383"/>
                    </a:lnTo>
                    <a:lnTo>
                      <a:pt x="192" y="383"/>
                    </a:lnTo>
                    <a:lnTo>
                      <a:pt x="194" y="381"/>
                    </a:lnTo>
                    <a:lnTo>
                      <a:pt x="196" y="381"/>
                    </a:lnTo>
                    <a:lnTo>
                      <a:pt x="196" y="381"/>
                    </a:lnTo>
                    <a:lnTo>
                      <a:pt x="199" y="379"/>
                    </a:lnTo>
                    <a:lnTo>
                      <a:pt x="199" y="379"/>
                    </a:lnTo>
                    <a:lnTo>
                      <a:pt x="199" y="379"/>
                    </a:lnTo>
                    <a:lnTo>
                      <a:pt x="201" y="376"/>
                    </a:lnTo>
                    <a:lnTo>
                      <a:pt x="203" y="376"/>
                    </a:lnTo>
                    <a:lnTo>
                      <a:pt x="203" y="376"/>
                    </a:lnTo>
                    <a:lnTo>
                      <a:pt x="203" y="37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8" y="376"/>
                    </a:lnTo>
                    <a:lnTo>
                      <a:pt x="208" y="376"/>
                    </a:lnTo>
                    <a:lnTo>
                      <a:pt x="213" y="376"/>
                    </a:lnTo>
                    <a:lnTo>
                      <a:pt x="213" y="376"/>
                    </a:lnTo>
                    <a:lnTo>
                      <a:pt x="213" y="376"/>
                    </a:lnTo>
                    <a:lnTo>
                      <a:pt x="215" y="374"/>
                    </a:lnTo>
                    <a:lnTo>
                      <a:pt x="218" y="379"/>
                    </a:lnTo>
                    <a:lnTo>
                      <a:pt x="218" y="379"/>
                    </a:lnTo>
                    <a:lnTo>
                      <a:pt x="225" y="383"/>
                    </a:lnTo>
                    <a:lnTo>
                      <a:pt x="225" y="383"/>
                    </a:lnTo>
                    <a:lnTo>
                      <a:pt x="227" y="386"/>
                    </a:lnTo>
                    <a:lnTo>
                      <a:pt x="229" y="386"/>
                    </a:lnTo>
                    <a:lnTo>
                      <a:pt x="232" y="388"/>
                    </a:lnTo>
                    <a:lnTo>
                      <a:pt x="234" y="395"/>
                    </a:lnTo>
                    <a:lnTo>
                      <a:pt x="234" y="395"/>
                    </a:lnTo>
                    <a:lnTo>
                      <a:pt x="232" y="400"/>
                    </a:lnTo>
                    <a:lnTo>
                      <a:pt x="229" y="405"/>
                    </a:lnTo>
                    <a:lnTo>
                      <a:pt x="229" y="405"/>
                    </a:lnTo>
                    <a:lnTo>
                      <a:pt x="227" y="409"/>
                    </a:lnTo>
                    <a:lnTo>
                      <a:pt x="227" y="409"/>
                    </a:lnTo>
                    <a:lnTo>
                      <a:pt x="227" y="414"/>
                    </a:lnTo>
                    <a:lnTo>
                      <a:pt x="227" y="414"/>
                    </a:lnTo>
                    <a:lnTo>
                      <a:pt x="227" y="419"/>
                    </a:lnTo>
                    <a:lnTo>
                      <a:pt x="227" y="419"/>
                    </a:lnTo>
                    <a:lnTo>
                      <a:pt x="227" y="424"/>
                    </a:lnTo>
                    <a:lnTo>
                      <a:pt x="227" y="424"/>
                    </a:lnTo>
                    <a:lnTo>
                      <a:pt x="229" y="428"/>
                    </a:lnTo>
                    <a:lnTo>
                      <a:pt x="229" y="428"/>
                    </a:lnTo>
                    <a:lnTo>
                      <a:pt x="229" y="428"/>
                    </a:lnTo>
                    <a:lnTo>
                      <a:pt x="234" y="428"/>
                    </a:lnTo>
                    <a:lnTo>
                      <a:pt x="237" y="428"/>
                    </a:lnTo>
                    <a:lnTo>
                      <a:pt x="241" y="428"/>
                    </a:lnTo>
                    <a:lnTo>
                      <a:pt x="241" y="428"/>
                    </a:lnTo>
                    <a:lnTo>
                      <a:pt x="253" y="426"/>
                    </a:lnTo>
                    <a:lnTo>
                      <a:pt x="258" y="424"/>
                    </a:lnTo>
                    <a:lnTo>
                      <a:pt x="263" y="426"/>
                    </a:lnTo>
                    <a:lnTo>
                      <a:pt x="263" y="426"/>
                    </a:lnTo>
                    <a:lnTo>
                      <a:pt x="265" y="426"/>
                    </a:lnTo>
                    <a:lnTo>
                      <a:pt x="272" y="426"/>
                    </a:lnTo>
                    <a:lnTo>
                      <a:pt x="277" y="428"/>
                    </a:lnTo>
                    <a:lnTo>
                      <a:pt x="279" y="431"/>
                    </a:lnTo>
                    <a:lnTo>
                      <a:pt x="281" y="433"/>
                    </a:lnTo>
                    <a:lnTo>
                      <a:pt x="281" y="435"/>
                    </a:lnTo>
                    <a:lnTo>
                      <a:pt x="291" y="442"/>
                    </a:lnTo>
                    <a:lnTo>
                      <a:pt x="291" y="442"/>
                    </a:lnTo>
                    <a:lnTo>
                      <a:pt x="305" y="454"/>
                    </a:lnTo>
                    <a:lnTo>
                      <a:pt x="310" y="461"/>
                    </a:lnTo>
                    <a:lnTo>
                      <a:pt x="312" y="471"/>
                    </a:lnTo>
                    <a:lnTo>
                      <a:pt x="305" y="485"/>
                    </a:lnTo>
                    <a:lnTo>
                      <a:pt x="291" y="487"/>
                    </a:lnTo>
                    <a:lnTo>
                      <a:pt x="286" y="487"/>
                    </a:lnTo>
                    <a:lnTo>
                      <a:pt x="286" y="487"/>
                    </a:lnTo>
                    <a:lnTo>
                      <a:pt x="284" y="492"/>
                    </a:lnTo>
                    <a:lnTo>
                      <a:pt x="281" y="495"/>
                    </a:lnTo>
                    <a:lnTo>
                      <a:pt x="281" y="495"/>
                    </a:lnTo>
                    <a:lnTo>
                      <a:pt x="279" y="499"/>
                    </a:lnTo>
                    <a:lnTo>
                      <a:pt x="279" y="499"/>
                    </a:lnTo>
                    <a:lnTo>
                      <a:pt x="279" y="504"/>
                    </a:lnTo>
                    <a:lnTo>
                      <a:pt x="274" y="513"/>
                    </a:lnTo>
                    <a:lnTo>
                      <a:pt x="274" y="513"/>
                    </a:lnTo>
                    <a:lnTo>
                      <a:pt x="277" y="513"/>
                    </a:lnTo>
                    <a:lnTo>
                      <a:pt x="279" y="518"/>
                    </a:lnTo>
                    <a:lnTo>
                      <a:pt x="279" y="521"/>
                    </a:lnTo>
                    <a:lnTo>
                      <a:pt x="279" y="523"/>
                    </a:lnTo>
                    <a:lnTo>
                      <a:pt x="279" y="523"/>
                    </a:lnTo>
                    <a:lnTo>
                      <a:pt x="281" y="528"/>
                    </a:lnTo>
                    <a:lnTo>
                      <a:pt x="281" y="528"/>
                    </a:lnTo>
                    <a:lnTo>
                      <a:pt x="281" y="530"/>
                    </a:lnTo>
                    <a:lnTo>
                      <a:pt x="281" y="530"/>
                    </a:lnTo>
                    <a:lnTo>
                      <a:pt x="284" y="532"/>
                    </a:lnTo>
                    <a:lnTo>
                      <a:pt x="284" y="535"/>
                    </a:lnTo>
                    <a:lnTo>
                      <a:pt x="284" y="535"/>
                    </a:lnTo>
                    <a:lnTo>
                      <a:pt x="286" y="540"/>
                    </a:lnTo>
                    <a:lnTo>
                      <a:pt x="286" y="540"/>
                    </a:lnTo>
                    <a:lnTo>
                      <a:pt x="291" y="542"/>
                    </a:lnTo>
                    <a:lnTo>
                      <a:pt x="291" y="542"/>
                    </a:lnTo>
                    <a:lnTo>
                      <a:pt x="293" y="544"/>
                    </a:lnTo>
                    <a:lnTo>
                      <a:pt x="293" y="544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300" y="547"/>
                    </a:lnTo>
                    <a:lnTo>
                      <a:pt x="303" y="549"/>
                    </a:lnTo>
                    <a:lnTo>
                      <a:pt x="305" y="551"/>
                    </a:lnTo>
                    <a:lnTo>
                      <a:pt x="308" y="554"/>
                    </a:lnTo>
                    <a:lnTo>
                      <a:pt x="308" y="556"/>
                    </a:lnTo>
                    <a:lnTo>
                      <a:pt x="310" y="558"/>
                    </a:lnTo>
                    <a:lnTo>
                      <a:pt x="310" y="561"/>
                    </a:lnTo>
                    <a:lnTo>
                      <a:pt x="310" y="563"/>
                    </a:lnTo>
                    <a:lnTo>
                      <a:pt x="312" y="563"/>
                    </a:lnTo>
                    <a:lnTo>
                      <a:pt x="312" y="568"/>
                    </a:lnTo>
                    <a:lnTo>
                      <a:pt x="312" y="568"/>
                    </a:lnTo>
                    <a:lnTo>
                      <a:pt x="315" y="568"/>
                    </a:lnTo>
                    <a:lnTo>
                      <a:pt x="315" y="570"/>
                    </a:lnTo>
                    <a:lnTo>
                      <a:pt x="315" y="573"/>
                    </a:lnTo>
                    <a:lnTo>
                      <a:pt x="315" y="573"/>
                    </a:lnTo>
                    <a:lnTo>
                      <a:pt x="315" y="575"/>
                    </a:lnTo>
                    <a:lnTo>
                      <a:pt x="315" y="575"/>
                    </a:lnTo>
                    <a:lnTo>
                      <a:pt x="315" y="577"/>
                    </a:lnTo>
                    <a:lnTo>
                      <a:pt x="315" y="580"/>
                    </a:lnTo>
                    <a:lnTo>
                      <a:pt x="315" y="582"/>
                    </a:lnTo>
                    <a:lnTo>
                      <a:pt x="315" y="582"/>
                    </a:lnTo>
                    <a:lnTo>
                      <a:pt x="315" y="585"/>
                    </a:lnTo>
                    <a:lnTo>
                      <a:pt x="315" y="585"/>
                    </a:lnTo>
                    <a:lnTo>
                      <a:pt x="315" y="585"/>
                    </a:lnTo>
                    <a:lnTo>
                      <a:pt x="317" y="585"/>
                    </a:lnTo>
                    <a:lnTo>
                      <a:pt x="317" y="585"/>
                    </a:lnTo>
                    <a:lnTo>
                      <a:pt x="319" y="582"/>
                    </a:lnTo>
                    <a:lnTo>
                      <a:pt x="319" y="582"/>
                    </a:lnTo>
                    <a:lnTo>
                      <a:pt x="322" y="582"/>
                    </a:lnTo>
                    <a:lnTo>
                      <a:pt x="322" y="582"/>
                    </a:lnTo>
                    <a:lnTo>
                      <a:pt x="324" y="582"/>
                    </a:lnTo>
                    <a:lnTo>
                      <a:pt x="324" y="582"/>
                    </a:lnTo>
                    <a:lnTo>
                      <a:pt x="324" y="585"/>
                    </a:lnTo>
                    <a:lnTo>
                      <a:pt x="324" y="585"/>
                    </a:lnTo>
                    <a:lnTo>
                      <a:pt x="326" y="585"/>
                    </a:lnTo>
                    <a:lnTo>
                      <a:pt x="326" y="585"/>
                    </a:lnTo>
                    <a:lnTo>
                      <a:pt x="326" y="582"/>
                    </a:lnTo>
                    <a:lnTo>
                      <a:pt x="326" y="582"/>
                    </a:lnTo>
                    <a:lnTo>
                      <a:pt x="326" y="582"/>
                    </a:lnTo>
                    <a:lnTo>
                      <a:pt x="329" y="580"/>
                    </a:lnTo>
                    <a:lnTo>
                      <a:pt x="329" y="577"/>
                    </a:lnTo>
                    <a:lnTo>
                      <a:pt x="331" y="577"/>
                    </a:lnTo>
                    <a:lnTo>
                      <a:pt x="331" y="577"/>
                    </a:lnTo>
                    <a:lnTo>
                      <a:pt x="331" y="575"/>
                    </a:lnTo>
                    <a:lnTo>
                      <a:pt x="331" y="575"/>
                    </a:lnTo>
                    <a:lnTo>
                      <a:pt x="331" y="573"/>
                    </a:lnTo>
                    <a:lnTo>
                      <a:pt x="331" y="573"/>
                    </a:lnTo>
                    <a:lnTo>
                      <a:pt x="331" y="573"/>
                    </a:lnTo>
                    <a:lnTo>
                      <a:pt x="331" y="570"/>
                    </a:lnTo>
                    <a:lnTo>
                      <a:pt x="331" y="570"/>
                    </a:lnTo>
                    <a:lnTo>
                      <a:pt x="331" y="568"/>
                    </a:lnTo>
                    <a:lnTo>
                      <a:pt x="331" y="566"/>
                    </a:lnTo>
                    <a:lnTo>
                      <a:pt x="334" y="566"/>
                    </a:lnTo>
                    <a:lnTo>
                      <a:pt x="334" y="563"/>
                    </a:lnTo>
                    <a:lnTo>
                      <a:pt x="336" y="563"/>
                    </a:lnTo>
                    <a:lnTo>
                      <a:pt x="336" y="563"/>
                    </a:lnTo>
                    <a:lnTo>
                      <a:pt x="338" y="561"/>
                    </a:lnTo>
                    <a:lnTo>
                      <a:pt x="338" y="561"/>
                    </a:lnTo>
                    <a:lnTo>
                      <a:pt x="338" y="561"/>
                    </a:lnTo>
                    <a:lnTo>
                      <a:pt x="341" y="561"/>
                    </a:lnTo>
                    <a:lnTo>
                      <a:pt x="341" y="558"/>
                    </a:lnTo>
                    <a:lnTo>
                      <a:pt x="341" y="558"/>
                    </a:lnTo>
                    <a:lnTo>
                      <a:pt x="343" y="558"/>
                    </a:lnTo>
                    <a:lnTo>
                      <a:pt x="343" y="558"/>
                    </a:lnTo>
                    <a:lnTo>
                      <a:pt x="345" y="558"/>
                    </a:lnTo>
                    <a:lnTo>
                      <a:pt x="345" y="558"/>
                    </a:lnTo>
                    <a:lnTo>
                      <a:pt x="345" y="554"/>
                    </a:lnTo>
                    <a:lnTo>
                      <a:pt x="348" y="554"/>
                    </a:lnTo>
                    <a:lnTo>
                      <a:pt x="348" y="554"/>
                    </a:lnTo>
                    <a:lnTo>
                      <a:pt x="350" y="551"/>
                    </a:lnTo>
                    <a:lnTo>
                      <a:pt x="350" y="549"/>
                    </a:lnTo>
                    <a:lnTo>
                      <a:pt x="352" y="547"/>
                    </a:lnTo>
                    <a:lnTo>
                      <a:pt x="355" y="547"/>
                    </a:lnTo>
                    <a:lnTo>
                      <a:pt x="355" y="547"/>
                    </a:lnTo>
                    <a:lnTo>
                      <a:pt x="355" y="547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57" y="544"/>
                    </a:lnTo>
                    <a:lnTo>
                      <a:pt x="360" y="544"/>
                    </a:lnTo>
                    <a:lnTo>
                      <a:pt x="360" y="544"/>
                    </a:lnTo>
                    <a:lnTo>
                      <a:pt x="360" y="544"/>
                    </a:lnTo>
                    <a:lnTo>
                      <a:pt x="360" y="544"/>
                    </a:lnTo>
                    <a:lnTo>
                      <a:pt x="362" y="544"/>
                    </a:lnTo>
                    <a:lnTo>
                      <a:pt x="362" y="544"/>
                    </a:lnTo>
                    <a:lnTo>
                      <a:pt x="362" y="544"/>
                    </a:lnTo>
                    <a:lnTo>
                      <a:pt x="364" y="544"/>
                    </a:lnTo>
                    <a:lnTo>
                      <a:pt x="367" y="544"/>
                    </a:lnTo>
                    <a:lnTo>
                      <a:pt x="367" y="544"/>
                    </a:lnTo>
                    <a:lnTo>
                      <a:pt x="367" y="544"/>
                    </a:lnTo>
                    <a:lnTo>
                      <a:pt x="369" y="542"/>
                    </a:lnTo>
                    <a:lnTo>
                      <a:pt x="371" y="542"/>
                    </a:lnTo>
                    <a:lnTo>
                      <a:pt x="371" y="542"/>
                    </a:lnTo>
                    <a:lnTo>
                      <a:pt x="374" y="542"/>
                    </a:lnTo>
                    <a:lnTo>
                      <a:pt x="376" y="542"/>
                    </a:lnTo>
                    <a:lnTo>
                      <a:pt x="376" y="542"/>
                    </a:lnTo>
                    <a:lnTo>
                      <a:pt x="378" y="542"/>
                    </a:lnTo>
                    <a:lnTo>
                      <a:pt x="378" y="544"/>
                    </a:lnTo>
                    <a:lnTo>
                      <a:pt x="378" y="544"/>
                    </a:lnTo>
                    <a:lnTo>
                      <a:pt x="378" y="547"/>
                    </a:lnTo>
                    <a:lnTo>
                      <a:pt x="381" y="547"/>
                    </a:lnTo>
                    <a:lnTo>
                      <a:pt x="383" y="547"/>
                    </a:lnTo>
                    <a:lnTo>
                      <a:pt x="383" y="549"/>
                    </a:lnTo>
                    <a:lnTo>
                      <a:pt x="383" y="549"/>
                    </a:lnTo>
                    <a:lnTo>
                      <a:pt x="386" y="549"/>
                    </a:lnTo>
                    <a:lnTo>
                      <a:pt x="386" y="549"/>
                    </a:lnTo>
                    <a:lnTo>
                      <a:pt x="388" y="549"/>
                    </a:lnTo>
                    <a:lnTo>
                      <a:pt x="388" y="549"/>
                    </a:lnTo>
                    <a:lnTo>
                      <a:pt x="388" y="549"/>
                    </a:lnTo>
                    <a:lnTo>
                      <a:pt x="390" y="549"/>
                    </a:lnTo>
                    <a:lnTo>
                      <a:pt x="390" y="549"/>
                    </a:lnTo>
                    <a:lnTo>
                      <a:pt x="393" y="549"/>
                    </a:lnTo>
                    <a:lnTo>
                      <a:pt x="393" y="549"/>
                    </a:lnTo>
                    <a:lnTo>
                      <a:pt x="393" y="547"/>
                    </a:lnTo>
                    <a:lnTo>
                      <a:pt x="393" y="547"/>
                    </a:lnTo>
                    <a:lnTo>
                      <a:pt x="393" y="544"/>
                    </a:lnTo>
                    <a:lnTo>
                      <a:pt x="393" y="544"/>
                    </a:lnTo>
                    <a:lnTo>
                      <a:pt x="395" y="544"/>
                    </a:lnTo>
                    <a:lnTo>
                      <a:pt x="397" y="544"/>
                    </a:lnTo>
                    <a:lnTo>
                      <a:pt x="397" y="544"/>
                    </a:lnTo>
                    <a:lnTo>
                      <a:pt x="397" y="544"/>
                    </a:lnTo>
                    <a:lnTo>
                      <a:pt x="400" y="547"/>
                    </a:lnTo>
                    <a:lnTo>
                      <a:pt x="400" y="547"/>
                    </a:lnTo>
                    <a:lnTo>
                      <a:pt x="402" y="547"/>
                    </a:lnTo>
                    <a:lnTo>
                      <a:pt x="405" y="547"/>
                    </a:lnTo>
                    <a:lnTo>
                      <a:pt x="405" y="544"/>
                    </a:lnTo>
                    <a:lnTo>
                      <a:pt x="405" y="544"/>
                    </a:lnTo>
                    <a:lnTo>
                      <a:pt x="405" y="544"/>
                    </a:lnTo>
                    <a:lnTo>
                      <a:pt x="405" y="544"/>
                    </a:lnTo>
                    <a:lnTo>
                      <a:pt x="407" y="542"/>
                    </a:lnTo>
                    <a:lnTo>
                      <a:pt x="409" y="542"/>
                    </a:lnTo>
                    <a:lnTo>
                      <a:pt x="412" y="542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6" y="544"/>
                    </a:lnTo>
                    <a:lnTo>
                      <a:pt x="419" y="544"/>
                    </a:lnTo>
                    <a:lnTo>
                      <a:pt x="419" y="544"/>
                    </a:lnTo>
                    <a:lnTo>
                      <a:pt x="423" y="542"/>
                    </a:lnTo>
                    <a:lnTo>
                      <a:pt x="423" y="540"/>
                    </a:lnTo>
                    <a:lnTo>
                      <a:pt x="423" y="540"/>
                    </a:lnTo>
                    <a:lnTo>
                      <a:pt x="426" y="540"/>
                    </a:lnTo>
                    <a:lnTo>
                      <a:pt x="428" y="537"/>
                    </a:lnTo>
                    <a:lnTo>
                      <a:pt x="431" y="537"/>
                    </a:lnTo>
                    <a:lnTo>
                      <a:pt x="431" y="537"/>
                    </a:lnTo>
                    <a:lnTo>
                      <a:pt x="431" y="537"/>
                    </a:lnTo>
                    <a:lnTo>
                      <a:pt x="435" y="537"/>
                    </a:lnTo>
                    <a:lnTo>
                      <a:pt x="438" y="537"/>
                    </a:lnTo>
                    <a:lnTo>
                      <a:pt x="438" y="537"/>
                    </a:lnTo>
                    <a:lnTo>
                      <a:pt x="440" y="535"/>
                    </a:lnTo>
                    <a:lnTo>
                      <a:pt x="440" y="535"/>
                    </a:lnTo>
                    <a:lnTo>
                      <a:pt x="442" y="535"/>
                    </a:lnTo>
                    <a:lnTo>
                      <a:pt x="442" y="535"/>
                    </a:lnTo>
                    <a:lnTo>
                      <a:pt x="442" y="535"/>
                    </a:lnTo>
                    <a:lnTo>
                      <a:pt x="442" y="535"/>
                    </a:lnTo>
                    <a:lnTo>
                      <a:pt x="442" y="535"/>
                    </a:lnTo>
                    <a:lnTo>
                      <a:pt x="442" y="535"/>
                    </a:lnTo>
                    <a:lnTo>
                      <a:pt x="445" y="535"/>
                    </a:lnTo>
                    <a:lnTo>
                      <a:pt x="445" y="535"/>
                    </a:lnTo>
                    <a:lnTo>
                      <a:pt x="445" y="535"/>
                    </a:lnTo>
                    <a:lnTo>
                      <a:pt x="445" y="535"/>
                    </a:lnTo>
                    <a:lnTo>
                      <a:pt x="447" y="535"/>
                    </a:lnTo>
                    <a:lnTo>
                      <a:pt x="449" y="532"/>
                    </a:lnTo>
                    <a:lnTo>
                      <a:pt x="449" y="530"/>
                    </a:lnTo>
                    <a:lnTo>
                      <a:pt x="449" y="530"/>
                    </a:lnTo>
                    <a:lnTo>
                      <a:pt x="449" y="530"/>
                    </a:lnTo>
                    <a:lnTo>
                      <a:pt x="449" y="530"/>
                    </a:lnTo>
                    <a:lnTo>
                      <a:pt x="449" y="528"/>
                    </a:lnTo>
                    <a:lnTo>
                      <a:pt x="449" y="528"/>
                    </a:lnTo>
                    <a:lnTo>
                      <a:pt x="449" y="528"/>
                    </a:lnTo>
                    <a:lnTo>
                      <a:pt x="449" y="525"/>
                    </a:lnTo>
                    <a:lnTo>
                      <a:pt x="449" y="525"/>
                    </a:lnTo>
                    <a:lnTo>
                      <a:pt x="452" y="525"/>
                    </a:lnTo>
                    <a:lnTo>
                      <a:pt x="452" y="525"/>
                    </a:lnTo>
                    <a:lnTo>
                      <a:pt x="452" y="525"/>
                    </a:lnTo>
                    <a:lnTo>
                      <a:pt x="452" y="525"/>
                    </a:lnTo>
                    <a:lnTo>
                      <a:pt x="452" y="525"/>
                    </a:lnTo>
                    <a:lnTo>
                      <a:pt x="454" y="525"/>
                    </a:lnTo>
                    <a:lnTo>
                      <a:pt x="454" y="523"/>
                    </a:lnTo>
                    <a:lnTo>
                      <a:pt x="454" y="523"/>
                    </a:lnTo>
                    <a:lnTo>
                      <a:pt x="457" y="523"/>
                    </a:lnTo>
                    <a:lnTo>
                      <a:pt x="457" y="521"/>
                    </a:lnTo>
                    <a:lnTo>
                      <a:pt x="457" y="521"/>
                    </a:lnTo>
                    <a:lnTo>
                      <a:pt x="457" y="521"/>
                    </a:lnTo>
                    <a:lnTo>
                      <a:pt x="454" y="521"/>
                    </a:lnTo>
                    <a:lnTo>
                      <a:pt x="454" y="518"/>
                    </a:lnTo>
                    <a:lnTo>
                      <a:pt x="454" y="518"/>
                    </a:lnTo>
                    <a:lnTo>
                      <a:pt x="454" y="518"/>
                    </a:lnTo>
                    <a:lnTo>
                      <a:pt x="457" y="516"/>
                    </a:lnTo>
                    <a:lnTo>
                      <a:pt x="457" y="516"/>
                    </a:lnTo>
                    <a:lnTo>
                      <a:pt x="457" y="516"/>
                    </a:lnTo>
                    <a:lnTo>
                      <a:pt x="457" y="513"/>
                    </a:lnTo>
                    <a:lnTo>
                      <a:pt x="459" y="513"/>
                    </a:lnTo>
                    <a:lnTo>
                      <a:pt x="459" y="513"/>
                    </a:lnTo>
                    <a:lnTo>
                      <a:pt x="461" y="513"/>
                    </a:lnTo>
                    <a:lnTo>
                      <a:pt x="461" y="511"/>
                    </a:lnTo>
                    <a:lnTo>
                      <a:pt x="461" y="511"/>
                    </a:lnTo>
                    <a:lnTo>
                      <a:pt x="461" y="511"/>
                    </a:lnTo>
                    <a:lnTo>
                      <a:pt x="459" y="509"/>
                    </a:lnTo>
                    <a:lnTo>
                      <a:pt x="461" y="509"/>
                    </a:lnTo>
                    <a:lnTo>
                      <a:pt x="461" y="506"/>
                    </a:lnTo>
                    <a:lnTo>
                      <a:pt x="461" y="506"/>
                    </a:lnTo>
                    <a:lnTo>
                      <a:pt x="461" y="504"/>
                    </a:lnTo>
                    <a:lnTo>
                      <a:pt x="461" y="504"/>
                    </a:lnTo>
                    <a:lnTo>
                      <a:pt x="461" y="502"/>
                    </a:lnTo>
                    <a:lnTo>
                      <a:pt x="461" y="499"/>
                    </a:lnTo>
                    <a:lnTo>
                      <a:pt x="461" y="499"/>
                    </a:lnTo>
                    <a:lnTo>
                      <a:pt x="461" y="497"/>
                    </a:lnTo>
                    <a:lnTo>
                      <a:pt x="461" y="497"/>
                    </a:lnTo>
                    <a:lnTo>
                      <a:pt x="461" y="495"/>
                    </a:lnTo>
                    <a:lnTo>
                      <a:pt x="464" y="492"/>
                    </a:lnTo>
                    <a:lnTo>
                      <a:pt x="464" y="492"/>
                    </a:lnTo>
                    <a:lnTo>
                      <a:pt x="464" y="490"/>
                    </a:lnTo>
                    <a:lnTo>
                      <a:pt x="464" y="490"/>
                    </a:lnTo>
                    <a:lnTo>
                      <a:pt x="464" y="490"/>
                    </a:lnTo>
                    <a:lnTo>
                      <a:pt x="464" y="487"/>
                    </a:lnTo>
                    <a:lnTo>
                      <a:pt x="464" y="487"/>
                    </a:lnTo>
                    <a:lnTo>
                      <a:pt x="466" y="485"/>
                    </a:lnTo>
                    <a:lnTo>
                      <a:pt x="466" y="485"/>
                    </a:lnTo>
                    <a:lnTo>
                      <a:pt x="466" y="483"/>
                    </a:lnTo>
                    <a:lnTo>
                      <a:pt x="466" y="483"/>
                    </a:lnTo>
                    <a:lnTo>
                      <a:pt x="466" y="483"/>
                    </a:lnTo>
                    <a:lnTo>
                      <a:pt x="471" y="480"/>
                    </a:lnTo>
                    <a:lnTo>
                      <a:pt x="473" y="478"/>
                    </a:lnTo>
                    <a:lnTo>
                      <a:pt x="473" y="478"/>
                    </a:lnTo>
                    <a:lnTo>
                      <a:pt x="475" y="476"/>
                    </a:lnTo>
                    <a:lnTo>
                      <a:pt x="475" y="476"/>
                    </a:lnTo>
                    <a:lnTo>
                      <a:pt x="480" y="473"/>
                    </a:lnTo>
                    <a:lnTo>
                      <a:pt x="480" y="473"/>
                    </a:lnTo>
                    <a:lnTo>
                      <a:pt x="483" y="471"/>
                    </a:lnTo>
                    <a:lnTo>
                      <a:pt x="483" y="471"/>
                    </a:lnTo>
                    <a:lnTo>
                      <a:pt x="485" y="471"/>
                    </a:lnTo>
                    <a:lnTo>
                      <a:pt x="485" y="471"/>
                    </a:lnTo>
                    <a:lnTo>
                      <a:pt x="487" y="469"/>
                    </a:lnTo>
                    <a:lnTo>
                      <a:pt x="490" y="466"/>
                    </a:lnTo>
                    <a:lnTo>
                      <a:pt x="490" y="466"/>
                    </a:lnTo>
                    <a:lnTo>
                      <a:pt x="490" y="466"/>
                    </a:lnTo>
                    <a:lnTo>
                      <a:pt x="492" y="464"/>
                    </a:lnTo>
                    <a:lnTo>
                      <a:pt x="492" y="464"/>
                    </a:lnTo>
                    <a:lnTo>
                      <a:pt x="494" y="464"/>
                    </a:lnTo>
                    <a:lnTo>
                      <a:pt x="494" y="459"/>
                    </a:lnTo>
                    <a:lnTo>
                      <a:pt x="497" y="457"/>
                    </a:lnTo>
                    <a:lnTo>
                      <a:pt x="499" y="454"/>
                    </a:lnTo>
                    <a:lnTo>
                      <a:pt x="499" y="454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0"/>
                    </a:lnTo>
                    <a:lnTo>
                      <a:pt x="499" y="447"/>
                    </a:lnTo>
                    <a:lnTo>
                      <a:pt x="499" y="442"/>
                    </a:lnTo>
                    <a:lnTo>
                      <a:pt x="499" y="442"/>
                    </a:lnTo>
                    <a:lnTo>
                      <a:pt x="499" y="440"/>
                    </a:lnTo>
                    <a:lnTo>
                      <a:pt x="499" y="438"/>
                    </a:lnTo>
                    <a:lnTo>
                      <a:pt x="501" y="435"/>
                    </a:lnTo>
                    <a:lnTo>
                      <a:pt x="501" y="435"/>
                    </a:lnTo>
                    <a:lnTo>
                      <a:pt x="504" y="433"/>
                    </a:lnTo>
                    <a:lnTo>
                      <a:pt x="504" y="433"/>
                    </a:lnTo>
                    <a:lnTo>
                      <a:pt x="504" y="433"/>
                    </a:lnTo>
                    <a:lnTo>
                      <a:pt x="504" y="428"/>
                    </a:lnTo>
                    <a:lnTo>
                      <a:pt x="504" y="428"/>
                    </a:lnTo>
                    <a:lnTo>
                      <a:pt x="504" y="426"/>
                    </a:lnTo>
                    <a:lnTo>
                      <a:pt x="504" y="426"/>
                    </a:lnTo>
                    <a:lnTo>
                      <a:pt x="501" y="421"/>
                    </a:lnTo>
                    <a:lnTo>
                      <a:pt x="504" y="419"/>
                    </a:lnTo>
                    <a:lnTo>
                      <a:pt x="504" y="419"/>
                    </a:lnTo>
                    <a:lnTo>
                      <a:pt x="504" y="419"/>
                    </a:lnTo>
                    <a:lnTo>
                      <a:pt x="504" y="416"/>
                    </a:lnTo>
                    <a:lnTo>
                      <a:pt x="504" y="416"/>
                    </a:lnTo>
                    <a:lnTo>
                      <a:pt x="504" y="414"/>
                    </a:lnTo>
                    <a:lnTo>
                      <a:pt x="504" y="414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504" y="409"/>
                    </a:lnTo>
                    <a:lnTo>
                      <a:pt x="504" y="409"/>
                    </a:lnTo>
                    <a:lnTo>
                      <a:pt x="504" y="409"/>
                    </a:lnTo>
                    <a:lnTo>
                      <a:pt x="504" y="409"/>
                    </a:lnTo>
                    <a:lnTo>
                      <a:pt x="501" y="409"/>
                    </a:lnTo>
                    <a:lnTo>
                      <a:pt x="499" y="405"/>
                    </a:lnTo>
                    <a:lnTo>
                      <a:pt x="499" y="405"/>
                    </a:lnTo>
                    <a:lnTo>
                      <a:pt x="497" y="405"/>
                    </a:lnTo>
                    <a:lnTo>
                      <a:pt x="494" y="402"/>
                    </a:lnTo>
                    <a:lnTo>
                      <a:pt x="492" y="400"/>
                    </a:lnTo>
                    <a:lnTo>
                      <a:pt x="492" y="400"/>
                    </a:lnTo>
                    <a:lnTo>
                      <a:pt x="492" y="400"/>
                    </a:lnTo>
                    <a:lnTo>
                      <a:pt x="492" y="397"/>
                    </a:lnTo>
                    <a:lnTo>
                      <a:pt x="492" y="397"/>
                    </a:lnTo>
                    <a:lnTo>
                      <a:pt x="490" y="395"/>
                    </a:lnTo>
                    <a:lnTo>
                      <a:pt x="490" y="393"/>
                    </a:lnTo>
                    <a:lnTo>
                      <a:pt x="490" y="390"/>
                    </a:lnTo>
                    <a:lnTo>
                      <a:pt x="492" y="386"/>
                    </a:lnTo>
                    <a:lnTo>
                      <a:pt x="494" y="381"/>
                    </a:lnTo>
                    <a:lnTo>
                      <a:pt x="494" y="381"/>
                    </a:lnTo>
                    <a:lnTo>
                      <a:pt x="494" y="376"/>
                    </a:lnTo>
                    <a:lnTo>
                      <a:pt x="494" y="376"/>
                    </a:lnTo>
                    <a:lnTo>
                      <a:pt x="494" y="376"/>
                    </a:lnTo>
                    <a:lnTo>
                      <a:pt x="497" y="374"/>
                    </a:lnTo>
                    <a:lnTo>
                      <a:pt x="499" y="371"/>
                    </a:lnTo>
                    <a:lnTo>
                      <a:pt x="499" y="371"/>
                    </a:lnTo>
                    <a:lnTo>
                      <a:pt x="499" y="364"/>
                    </a:lnTo>
                    <a:lnTo>
                      <a:pt x="499" y="364"/>
                    </a:lnTo>
                    <a:lnTo>
                      <a:pt x="499" y="364"/>
                    </a:lnTo>
                    <a:lnTo>
                      <a:pt x="499" y="364"/>
                    </a:lnTo>
                    <a:lnTo>
                      <a:pt x="499" y="362"/>
                    </a:lnTo>
                    <a:lnTo>
                      <a:pt x="499" y="360"/>
                    </a:lnTo>
                    <a:lnTo>
                      <a:pt x="499" y="357"/>
                    </a:lnTo>
                    <a:lnTo>
                      <a:pt x="499" y="357"/>
                    </a:lnTo>
                    <a:lnTo>
                      <a:pt x="499" y="355"/>
                    </a:lnTo>
                    <a:lnTo>
                      <a:pt x="499" y="355"/>
                    </a:lnTo>
                    <a:lnTo>
                      <a:pt x="499" y="353"/>
                    </a:lnTo>
                    <a:lnTo>
                      <a:pt x="499" y="350"/>
                    </a:lnTo>
                    <a:lnTo>
                      <a:pt x="501" y="350"/>
                    </a:lnTo>
                    <a:lnTo>
                      <a:pt x="501" y="348"/>
                    </a:lnTo>
                    <a:lnTo>
                      <a:pt x="504" y="345"/>
                    </a:lnTo>
                    <a:lnTo>
                      <a:pt x="506" y="345"/>
                    </a:lnTo>
                    <a:lnTo>
                      <a:pt x="509" y="348"/>
                    </a:lnTo>
                    <a:lnTo>
                      <a:pt x="509" y="348"/>
                    </a:lnTo>
                    <a:lnTo>
                      <a:pt x="511" y="345"/>
                    </a:lnTo>
                    <a:lnTo>
                      <a:pt x="511" y="345"/>
                    </a:lnTo>
                    <a:lnTo>
                      <a:pt x="516" y="345"/>
                    </a:lnTo>
                    <a:lnTo>
                      <a:pt x="520" y="343"/>
                    </a:lnTo>
                    <a:lnTo>
                      <a:pt x="523" y="343"/>
                    </a:lnTo>
                    <a:lnTo>
                      <a:pt x="525" y="343"/>
                    </a:lnTo>
                    <a:lnTo>
                      <a:pt x="525" y="343"/>
                    </a:lnTo>
                    <a:lnTo>
                      <a:pt x="528" y="343"/>
                    </a:lnTo>
                    <a:lnTo>
                      <a:pt x="530" y="343"/>
                    </a:lnTo>
                    <a:lnTo>
                      <a:pt x="532" y="343"/>
                    </a:lnTo>
                    <a:lnTo>
                      <a:pt x="532" y="343"/>
                    </a:lnTo>
                    <a:lnTo>
                      <a:pt x="532" y="345"/>
                    </a:lnTo>
                    <a:lnTo>
                      <a:pt x="532" y="345"/>
                    </a:lnTo>
                    <a:lnTo>
                      <a:pt x="535" y="345"/>
                    </a:lnTo>
                    <a:lnTo>
                      <a:pt x="535" y="345"/>
                    </a:lnTo>
                    <a:lnTo>
                      <a:pt x="537" y="345"/>
                    </a:lnTo>
                    <a:lnTo>
                      <a:pt x="537" y="345"/>
                    </a:lnTo>
                    <a:lnTo>
                      <a:pt x="537" y="345"/>
                    </a:lnTo>
                    <a:lnTo>
                      <a:pt x="539" y="345"/>
                    </a:lnTo>
                    <a:lnTo>
                      <a:pt x="539" y="345"/>
                    </a:lnTo>
                    <a:lnTo>
                      <a:pt x="542" y="345"/>
                    </a:lnTo>
                    <a:lnTo>
                      <a:pt x="542" y="345"/>
                    </a:lnTo>
                    <a:lnTo>
                      <a:pt x="544" y="345"/>
                    </a:lnTo>
                    <a:lnTo>
                      <a:pt x="544" y="345"/>
                    </a:lnTo>
                    <a:lnTo>
                      <a:pt x="544" y="345"/>
                    </a:lnTo>
                    <a:lnTo>
                      <a:pt x="544" y="345"/>
                    </a:lnTo>
                    <a:lnTo>
                      <a:pt x="546" y="345"/>
                    </a:lnTo>
                    <a:lnTo>
                      <a:pt x="546" y="345"/>
                    </a:lnTo>
                    <a:lnTo>
                      <a:pt x="546" y="343"/>
                    </a:lnTo>
                    <a:lnTo>
                      <a:pt x="546" y="343"/>
                    </a:lnTo>
                    <a:lnTo>
                      <a:pt x="546" y="341"/>
                    </a:lnTo>
                    <a:lnTo>
                      <a:pt x="549" y="341"/>
                    </a:lnTo>
                    <a:lnTo>
                      <a:pt x="551" y="341"/>
                    </a:lnTo>
                    <a:lnTo>
                      <a:pt x="554" y="338"/>
                    </a:lnTo>
                    <a:lnTo>
                      <a:pt x="556" y="338"/>
                    </a:lnTo>
                    <a:lnTo>
                      <a:pt x="556" y="336"/>
                    </a:lnTo>
                    <a:lnTo>
                      <a:pt x="556" y="336"/>
                    </a:lnTo>
                    <a:lnTo>
                      <a:pt x="558" y="334"/>
                    </a:lnTo>
                    <a:lnTo>
                      <a:pt x="558" y="331"/>
                    </a:lnTo>
                    <a:lnTo>
                      <a:pt x="561" y="331"/>
                    </a:lnTo>
                    <a:lnTo>
                      <a:pt x="561" y="329"/>
                    </a:lnTo>
                    <a:lnTo>
                      <a:pt x="561" y="329"/>
                    </a:lnTo>
                    <a:lnTo>
                      <a:pt x="563" y="329"/>
                    </a:lnTo>
                    <a:lnTo>
                      <a:pt x="563" y="326"/>
                    </a:lnTo>
                    <a:lnTo>
                      <a:pt x="563" y="326"/>
                    </a:lnTo>
                    <a:lnTo>
                      <a:pt x="563" y="324"/>
                    </a:lnTo>
                    <a:lnTo>
                      <a:pt x="563" y="322"/>
                    </a:lnTo>
                    <a:lnTo>
                      <a:pt x="563" y="319"/>
                    </a:lnTo>
                    <a:lnTo>
                      <a:pt x="565" y="319"/>
                    </a:lnTo>
                    <a:lnTo>
                      <a:pt x="568" y="317"/>
                    </a:lnTo>
                    <a:lnTo>
                      <a:pt x="568" y="319"/>
                    </a:lnTo>
                    <a:lnTo>
                      <a:pt x="570" y="319"/>
                    </a:lnTo>
                    <a:lnTo>
                      <a:pt x="570" y="319"/>
                    </a:lnTo>
                    <a:lnTo>
                      <a:pt x="575" y="319"/>
                    </a:lnTo>
                    <a:lnTo>
                      <a:pt x="575" y="319"/>
                    </a:lnTo>
                    <a:lnTo>
                      <a:pt x="575" y="319"/>
                    </a:lnTo>
                    <a:lnTo>
                      <a:pt x="577" y="319"/>
                    </a:lnTo>
                    <a:lnTo>
                      <a:pt x="577" y="319"/>
                    </a:lnTo>
                    <a:lnTo>
                      <a:pt x="580" y="319"/>
                    </a:lnTo>
                    <a:lnTo>
                      <a:pt x="580" y="319"/>
                    </a:lnTo>
                    <a:lnTo>
                      <a:pt x="580" y="319"/>
                    </a:lnTo>
                    <a:lnTo>
                      <a:pt x="582" y="319"/>
                    </a:lnTo>
                    <a:lnTo>
                      <a:pt x="582" y="319"/>
                    </a:lnTo>
                    <a:lnTo>
                      <a:pt x="587" y="317"/>
                    </a:lnTo>
                    <a:lnTo>
                      <a:pt x="587" y="317"/>
                    </a:lnTo>
                    <a:lnTo>
                      <a:pt x="587" y="315"/>
                    </a:lnTo>
                    <a:lnTo>
                      <a:pt x="587" y="315"/>
                    </a:lnTo>
                    <a:lnTo>
                      <a:pt x="587" y="315"/>
                    </a:lnTo>
                    <a:lnTo>
                      <a:pt x="589" y="312"/>
                    </a:lnTo>
                    <a:lnTo>
                      <a:pt x="589" y="312"/>
                    </a:lnTo>
                    <a:lnTo>
                      <a:pt x="589" y="310"/>
                    </a:lnTo>
                    <a:lnTo>
                      <a:pt x="589" y="310"/>
                    </a:lnTo>
                    <a:lnTo>
                      <a:pt x="587" y="310"/>
                    </a:lnTo>
                    <a:lnTo>
                      <a:pt x="587" y="310"/>
                    </a:lnTo>
                    <a:lnTo>
                      <a:pt x="587" y="310"/>
                    </a:lnTo>
                    <a:lnTo>
                      <a:pt x="584" y="310"/>
                    </a:lnTo>
                    <a:lnTo>
                      <a:pt x="584" y="308"/>
                    </a:lnTo>
                    <a:lnTo>
                      <a:pt x="584" y="308"/>
                    </a:lnTo>
                    <a:lnTo>
                      <a:pt x="584" y="308"/>
                    </a:lnTo>
                    <a:lnTo>
                      <a:pt x="582" y="305"/>
                    </a:lnTo>
                    <a:lnTo>
                      <a:pt x="582" y="305"/>
                    </a:lnTo>
                    <a:lnTo>
                      <a:pt x="582" y="300"/>
                    </a:lnTo>
                    <a:lnTo>
                      <a:pt x="582" y="300"/>
                    </a:lnTo>
                    <a:lnTo>
                      <a:pt x="582" y="300"/>
                    </a:lnTo>
                    <a:lnTo>
                      <a:pt x="582" y="298"/>
                    </a:lnTo>
                    <a:lnTo>
                      <a:pt x="580" y="298"/>
                    </a:lnTo>
                    <a:lnTo>
                      <a:pt x="580" y="298"/>
                    </a:lnTo>
                    <a:lnTo>
                      <a:pt x="577" y="298"/>
                    </a:lnTo>
                    <a:lnTo>
                      <a:pt x="577" y="298"/>
                    </a:lnTo>
                    <a:lnTo>
                      <a:pt x="572" y="296"/>
                    </a:lnTo>
                    <a:lnTo>
                      <a:pt x="572" y="296"/>
                    </a:lnTo>
                    <a:lnTo>
                      <a:pt x="570" y="296"/>
                    </a:lnTo>
                    <a:lnTo>
                      <a:pt x="570" y="293"/>
                    </a:lnTo>
                    <a:lnTo>
                      <a:pt x="570" y="293"/>
                    </a:lnTo>
                    <a:lnTo>
                      <a:pt x="568" y="293"/>
                    </a:lnTo>
                    <a:lnTo>
                      <a:pt x="565" y="293"/>
                    </a:lnTo>
                    <a:lnTo>
                      <a:pt x="565" y="293"/>
                    </a:lnTo>
                    <a:lnTo>
                      <a:pt x="565" y="291"/>
                    </a:lnTo>
                    <a:lnTo>
                      <a:pt x="561" y="289"/>
                    </a:lnTo>
                    <a:lnTo>
                      <a:pt x="556" y="284"/>
                    </a:lnTo>
                    <a:lnTo>
                      <a:pt x="556" y="284"/>
                    </a:lnTo>
                    <a:lnTo>
                      <a:pt x="556" y="284"/>
                    </a:lnTo>
                    <a:lnTo>
                      <a:pt x="554" y="284"/>
                    </a:lnTo>
                    <a:lnTo>
                      <a:pt x="554" y="281"/>
                    </a:lnTo>
                    <a:lnTo>
                      <a:pt x="551" y="279"/>
                    </a:lnTo>
                    <a:lnTo>
                      <a:pt x="551" y="279"/>
                    </a:lnTo>
                    <a:lnTo>
                      <a:pt x="551" y="279"/>
                    </a:lnTo>
                    <a:lnTo>
                      <a:pt x="551" y="277"/>
                    </a:lnTo>
                    <a:lnTo>
                      <a:pt x="554" y="277"/>
                    </a:lnTo>
                    <a:lnTo>
                      <a:pt x="554" y="277"/>
                    </a:lnTo>
                    <a:lnTo>
                      <a:pt x="556" y="274"/>
                    </a:lnTo>
                    <a:lnTo>
                      <a:pt x="556" y="274"/>
                    </a:lnTo>
                    <a:lnTo>
                      <a:pt x="556" y="274"/>
                    </a:lnTo>
                    <a:lnTo>
                      <a:pt x="556" y="274"/>
                    </a:lnTo>
                    <a:lnTo>
                      <a:pt x="556" y="274"/>
                    </a:lnTo>
                    <a:lnTo>
                      <a:pt x="556" y="272"/>
                    </a:lnTo>
                    <a:lnTo>
                      <a:pt x="558" y="272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61" y="267"/>
                    </a:lnTo>
                    <a:lnTo>
                      <a:pt x="561" y="267"/>
                    </a:lnTo>
                    <a:lnTo>
                      <a:pt x="561" y="265"/>
                    </a:lnTo>
                    <a:lnTo>
                      <a:pt x="563" y="263"/>
                    </a:lnTo>
                    <a:lnTo>
                      <a:pt x="563" y="263"/>
                    </a:lnTo>
                    <a:lnTo>
                      <a:pt x="563" y="263"/>
                    </a:lnTo>
                    <a:lnTo>
                      <a:pt x="563" y="263"/>
                    </a:lnTo>
                    <a:lnTo>
                      <a:pt x="563" y="260"/>
                    </a:lnTo>
                    <a:lnTo>
                      <a:pt x="565" y="258"/>
                    </a:lnTo>
                    <a:lnTo>
                      <a:pt x="565" y="255"/>
                    </a:lnTo>
                    <a:lnTo>
                      <a:pt x="565" y="255"/>
                    </a:lnTo>
                    <a:lnTo>
                      <a:pt x="565" y="253"/>
                    </a:lnTo>
                    <a:lnTo>
                      <a:pt x="565" y="253"/>
                    </a:lnTo>
                    <a:lnTo>
                      <a:pt x="565" y="253"/>
                    </a:lnTo>
                    <a:lnTo>
                      <a:pt x="565" y="253"/>
                    </a:lnTo>
                    <a:lnTo>
                      <a:pt x="568" y="253"/>
                    </a:lnTo>
                    <a:lnTo>
                      <a:pt x="568" y="248"/>
                    </a:lnTo>
                    <a:lnTo>
                      <a:pt x="568" y="248"/>
                    </a:lnTo>
                    <a:lnTo>
                      <a:pt x="568" y="248"/>
                    </a:lnTo>
                    <a:lnTo>
                      <a:pt x="565" y="248"/>
                    </a:lnTo>
                    <a:lnTo>
                      <a:pt x="565" y="246"/>
                    </a:lnTo>
                    <a:lnTo>
                      <a:pt x="565" y="244"/>
                    </a:lnTo>
                    <a:lnTo>
                      <a:pt x="565" y="244"/>
                    </a:lnTo>
                    <a:lnTo>
                      <a:pt x="565" y="244"/>
                    </a:lnTo>
                    <a:lnTo>
                      <a:pt x="565" y="241"/>
                    </a:lnTo>
                    <a:lnTo>
                      <a:pt x="565" y="241"/>
                    </a:lnTo>
                    <a:lnTo>
                      <a:pt x="563" y="239"/>
                    </a:lnTo>
                    <a:lnTo>
                      <a:pt x="563" y="237"/>
                    </a:lnTo>
                    <a:lnTo>
                      <a:pt x="563" y="237"/>
                    </a:lnTo>
                    <a:lnTo>
                      <a:pt x="563" y="237"/>
                    </a:lnTo>
                    <a:lnTo>
                      <a:pt x="561" y="234"/>
                    </a:lnTo>
                    <a:lnTo>
                      <a:pt x="561" y="234"/>
                    </a:lnTo>
                    <a:lnTo>
                      <a:pt x="561" y="234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58" y="229"/>
                    </a:lnTo>
                    <a:lnTo>
                      <a:pt x="558" y="227"/>
                    </a:lnTo>
                    <a:lnTo>
                      <a:pt x="556" y="225"/>
                    </a:lnTo>
                    <a:lnTo>
                      <a:pt x="556" y="225"/>
                    </a:lnTo>
                    <a:lnTo>
                      <a:pt x="556" y="225"/>
                    </a:lnTo>
                    <a:lnTo>
                      <a:pt x="556" y="222"/>
                    </a:lnTo>
                    <a:lnTo>
                      <a:pt x="556" y="222"/>
                    </a:lnTo>
                    <a:lnTo>
                      <a:pt x="556" y="222"/>
                    </a:lnTo>
                    <a:lnTo>
                      <a:pt x="554" y="220"/>
                    </a:lnTo>
                    <a:lnTo>
                      <a:pt x="554" y="220"/>
                    </a:lnTo>
                    <a:lnTo>
                      <a:pt x="554" y="218"/>
                    </a:lnTo>
                    <a:lnTo>
                      <a:pt x="554" y="218"/>
                    </a:lnTo>
                    <a:lnTo>
                      <a:pt x="554" y="215"/>
                    </a:lnTo>
                    <a:lnTo>
                      <a:pt x="554" y="215"/>
                    </a:lnTo>
                    <a:lnTo>
                      <a:pt x="554" y="213"/>
                    </a:lnTo>
                    <a:lnTo>
                      <a:pt x="554" y="213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554" y="210"/>
                    </a:lnTo>
                    <a:lnTo>
                      <a:pt x="551" y="206"/>
                    </a:lnTo>
                    <a:lnTo>
                      <a:pt x="551" y="206"/>
                    </a:lnTo>
                    <a:lnTo>
                      <a:pt x="551" y="206"/>
                    </a:lnTo>
                    <a:lnTo>
                      <a:pt x="551" y="203"/>
                    </a:lnTo>
                    <a:lnTo>
                      <a:pt x="551" y="203"/>
                    </a:lnTo>
                    <a:lnTo>
                      <a:pt x="551" y="201"/>
                    </a:lnTo>
                    <a:lnTo>
                      <a:pt x="551" y="201"/>
                    </a:lnTo>
                    <a:lnTo>
                      <a:pt x="551" y="201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46" y="196"/>
                    </a:lnTo>
                    <a:lnTo>
                      <a:pt x="546" y="194"/>
                    </a:lnTo>
                    <a:lnTo>
                      <a:pt x="546" y="194"/>
                    </a:lnTo>
                    <a:lnTo>
                      <a:pt x="546" y="192"/>
                    </a:lnTo>
                    <a:lnTo>
                      <a:pt x="546" y="192"/>
                    </a:lnTo>
                    <a:lnTo>
                      <a:pt x="546" y="192"/>
                    </a:lnTo>
                    <a:lnTo>
                      <a:pt x="544" y="189"/>
                    </a:lnTo>
                    <a:lnTo>
                      <a:pt x="544" y="187"/>
                    </a:lnTo>
                    <a:lnTo>
                      <a:pt x="544" y="184"/>
                    </a:lnTo>
                    <a:lnTo>
                      <a:pt x="544" y="182"/>
                    </a:lnTo>
                    <a:lnTo>
                      <a:pt x="544" y="182"/>
                    </a:lnTo>
                    <a:lnTo>
                      <a:pt x="544" y="180"/>
                    </a:lnTo>
                    <a:lnTo>
                      <a:pt x="544" y="180"/>
                    </a:lnTo>
                    <a:lnTo>
                      <a:pt x="544" y="180"/>
                    </a:lnTo>
                    <a:lnTo>
                      <a:pt x="544" y="177"/>
                    </a:lnTo>
                    <a:lnTo>
                      <a:pt x="544" y="175"/>
                    </a:lnTo>
                    <a:lnTo>
                      <a:pt x="544" y="175"/>
                    </a:lnTo>
                    <a:lnTo>
                      <a:pt x="544" y="173"/>
                    </a:lnTo>
                    <a:lnTo>
                      <a:pt x="544" y="173"/>
                    </a:lnTo>
                    <a:lnTo>
                      <a:pt x="542" y="170"/>
                    </a:lnTo>
                    <a:lnTo>
                      <a:pt x="542" y="170"/>
                    </a:lnTo>
                    <a:lnTo>
                      <a:pt x="542" y="168"/>
                    </a:lnTo>
                    <a:lnTo>
                      <a:pt x="542" y="168"/>
                    </a:lnTo>
                    <a:lnTo>
                      <a:pt x="542" y="165"/>
                    </a:lnTo>
                    <a:lnTo>
                      <a:pt x="542" y="165"/>
                    </a:lnTo>
                    <a:lnTo>
                      <a:pt x="542" y="161"/>
                    </a:lnTo>
                    <a:lnTo>
                      <a:pt x="542" y="161"/>
                    </a:lnTo>
                    <a:lnTo>
                      <a:pt x="542" y="158"/>
                    </a:lnTo>
                    <a:lnTo>
                      <a:pt x="542" y="158"/>
                    </a:lnTo>
                    <a:lnTo>
                      <a:pt x="542" y="156"/>
                    </a:lnTo>
                    <a:lnTo>
                      <a:pt x="542" y="154"/>
                    </a:lnTo>
                    <a:lnTo>
                      <a:pt x="542" y="154"/>
                    </a:lnTo>
                    <a:lnTo>
                      <a:pt x="542" y="151"/>
                    </a:lnTo>
                    <a:lnTo>
                      <a:pt x="542" y="149"/>
                    </a:lnTo>
                    <a:lnTo>
                      <a:pt x="542" y="147"/>
                    </a:lnTo>
                    <a:lnTo>
                      <a:pt x="542" y="147"/>
                    </a:lnTo>
                    <a:lnTo>
                      <a:pt x="542" y="144"/>
                    </a:lnTo>
                    <a:lnTo>
                      <a:pt x="542" y="144"/>
                    </a:lnTo>
                    <a:lnTo>
                      <a:pt x="542" y="142"/>
                    </a:lnTo>
                    <a:lnTo>
                      <a:pt x="539" y="142"/>
                    </a:lnTo>
                    <a:lnTo>
                      <a:pt x="539" y="142"/>
                    </a:lnTo>
                    <a:lnTo>
                      <a:pt x="539" y="139"/>
                    </a:lnTo>
                    <a:lnTo>
                      <a:pt x="539" y="139"/>
                    </a:lnTo>
                    <a:lnTo>
                      <a:pt x="539" y="135"/>
                    </a:lnTo>
                    <a:lnTo>
                      <a:pt x="539" y="135"/>
                    </a:lnTo>
                    <a:lnTo>
                      <a:pt x="539" y="132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39" y="128"/>
                    </a:lnTo>
                    <a:lnTo>
                      <a:pt x="539" y="128"/>
                    </a:lnTo>
                    <a:lnTo>
                      <a:pt x="539" y="128"/>
                    </a:lnTo>
                    <a:lnTo>
                      <a:pt x="539" y="128"/>
                    </a:lnTo>
                    <a:lnTo>
                      <a:pt x="539" y="125"/>
                    </a:lnTo>
                    <a:lnTo>
                      <a:pt x="539" y="123"/>
                    </a:lnTo>
                    <a:lnTo>
                      <a:pt x="539" y="123"/>
                    </a:lnTo>
                    <a:lnTo>
                      <a:pt x="539" y="123"/>
                    </a:lnTo>
                    <a:lnTo>
                      <a:pt x="539" y="121"/>
                    </a:lnTo>
                    <a:lnTo>
                      <a:pt x="539" y="121"/>
                    </a:lnTo>
                    <a:lnTo>
                      <a:pt x="539" y="121"/>
                    </a:lnTo>
                    <a:lnTo>
                      <a:pt x="537" y="118"/>
                    </a:lnTo>
                    <a:lnTo>
                      <a:pt x="537" y="116"/>
                    </a:lnTo>
                    <a:lnTo>
                      <a:pt x="537" y="116"/>
                    </a:lnTo>
                    <a:lnTo>
                      <a:pt x="537" y="113"/>
                    </a:lnTo>
                    <a:lnTo>
                      <a:pt x="537" y="111"/>
                    </a:lnTo>
                    <a:lnTo>
                      <a:pt x="537" y="111"/>
                    </a:lnTo>
                    <a:lnTo>
                      <a:pt x="537" y="109"/>
                    </a:lnTo>
                    <a:lnTo>
                      <a:pt x="537" y="109"/>
                    </a:lnTo>
                    <a:lnTo>
                      <a:pt x="537" y="109"/>
                    </a:lnTo>
                    <a:lnTo>
                      <a:pt x="537" y="106"/>
                    </a:lnTo>
                    <a:lnTo>
                      <a:pt x="535" y="106"/>
                    </a:lnTo>
                    <a:lnTo>
                      <a:pt x="535" y="106"/>
                    </a:lnTo>
                    <a:lnTo>
                      <a:pt x="535" y="104"/>
                    </a:lnTo>
                    <a:lnTo>
                      <a:pt x="535" y="104"/>
                    </a:lnTo>
                    <a:lnTo>
                      <a:pt x="535" y="99"/>
                    </a:lnTo>
                    <a:lnTo>
                      <a:pt x="535" y="97"/>
                    </a:lnTo>
                    <a:lnTo>
                      <a:pt x="535" y="94"/>
                    </a:lnTo>
                    <a:lnTo>
                      <a:pt x="535" y="92"/>
                    </a:lnTo>
                    <a:lnTo>
                      <a:pt x="535" y="92"/>
                    </a:lnTo>
                    <a:lnTo>
                      <a:pt x="535" y="90"/>
                    </a:lnTo>
                    <a:lnTo>
                      <a:pt x="535" y="87"/>
                    </a:lnTo>
                    <a:lnTo>
                      <a:pt x="535" y="87"/>
                    </a:lnTo>
                    <a:lnTo>
                      <a:pt x="535" y="85"/>
                    </a:lnTo>
                    <a:lnTo>
                      <a:pt x="535" y="83"/>
                    </a:lnTo>
                    <a:lnTo>
                      <a:pt x="535" y="83"/>
                    </a:lnTo>
                    <a:lnTo>
                      <a:pt x="535" y="80"/>
                    </a:lnTo>
                    <a:lnTo>
                      <a:pt x="535" y="80"/>
                    </a:lnTo>
                    <a:lnTo>
                      <a:pt x="535" y="78"/>
                    </a:lnTo>
                    <a:lnTo>
                      <a:pt x="535" y="76"/>
                    </a:lnTo>
                    <a:lnTo>
                      <a:pt x="535" y="76"/>
                    </a:lnTo>
                    <a:lnTo>
                      <a:pt x="535" y="73"/>
                    </a:lnTo>
                    <a:lnTo>
                      <a:pt x="535" y="73"/>
                    </a:lnTo>
                    <a:lnTo>
                      <a:pt x="535" y="71"/>
                    </a:lnTo>
                    <a:lnTo>
                      <a:pt x="535" y="71"/>
                    </a:lnTo>
                    <a:lnTo>
                      <a:pt x="537" y="68"/>
                    </a:lnTo>
                    <a:lnTo>
                      <a:pt x="537" y="68"/>
                    </a:lnTo>
                    <a:lnTo>
                      <a:pt x="537" y="66"/>
                    </a:lnTo>
                    <a:lnTo>
                      <a:pt x="537" y="66"/>
                    </a:lnTo>
                    <a:lnTo>
                      <a:pt x="537" y="64"/>
                    </a:lnTo>
                    <a:lnTo>
                      <a:pt x="537" y="61"/>
                    </a:lnTo>
                    <a:lnTo>
                      <a:pt x="537" y="61"/>
                    </a:lnTo>
                    <a:lnTo>
                      <a:pt x="537" y="61"/>
                    </a:lnTo>
                    <a:lnTo>
                      <a:pt x="537" y="61"/>
                    </a:lnTo>
                    <a:lnTo>
                      <a:pt x="539" y="57"/>
                    </a:lnTo>
                    <a:lnTo>
                      <a:pt x="542" y="49"/>
                    </a:lnTo>
                    <a:lnTo>
                      <a:pt x="542" y="49"/>
                    </a:lnTo>
                    <a:lnTo>
                      <a:pt x="539" y="42"/>
                    </a:lnTo>
                    <a:lnTo>
                      <a:pt x="539" y="42"/>
                    </a:lnTo>
                    <a:lnTo>
                      <a:pt x="539" y="42"/>
                    </a:lnTo>
                    <a:lnTo>
                      <a:pt x="537" y="42"/>
                    </a:lnTo>
                    <a:lnTo>
                      <a:pt x="535" y="42"/>
                    </a:lnTo>
                    <a:lnTo>
                      <a:pt x="535" y="42"/>
                    </a:lnTo>
                    <a:lnTo>
                      <a:pt x="530" y="42"/>
                    </a:lnTo>
                    <a:lnTo>
                      <a:pt x="523" y="42"/>
                    </a:lnTo>
                    <a:lnTo>
                      <a:pt x="523" y="42"/>
                    </a:lnTo>
                    <a:lnTo>
                      <a:pt x="511" y="45"/>
                    </a:lnTo>
                    <a:lnTo>
                      <a:pt x="509" y="45"/>
                    </a:lnTo>
                    <a:lnTo>
                      <a:pt x="504" y="38"/>
                    </a:lnTo>
                    <a:lnTo>
                      <a:pt x="504" y="38"/>
                    </a:lnTo>
                    <a:lnTo>
                      <a:pt x="494" y="28"/>
                    </a:lnTo>
                    <a:lnTo>
                      <a:pt x="490" y="21"/>
                    </a:lnTo>
                    <a:lnTo>
                      <a:pt x="490" y="21"/>
                    </a:lnTo>
                    <a:lnTo>
                      <a:pt x="490" y="21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68">
                <a:extLst>
                  <a:ext uri="{FF2B5EF4-FFF2-40B4-BE49-F238E27FC236}">
                    <a16:creationId xmlns:a16="http://schemas.microsoft.com/office/drawing/2014/main" id="{DD17E303-ABBC-4B2E-83E4-ACDB3A806E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053" y="196404"/>
                <a:ext cx="1589539" cy="1380265"/>
              </a:xfrm>
              <a:custGeom>
                <a:avLst/>
                <a:gdLst>
                  <a:gd name="T0" fmla="*/ 471 w 676"/>
                  <a:gd name="T1" fmla="*/ 47 h 587"/>
                  <a:gd name="T2" fmla="*/ 646 w 676"/>
                  <a:gd name="T3" fmla="*/ 137 h 587"/>
                  <a:gd name="T4" fmla="*/ 643 w 676"/>
                  <a:gd name="T5" fmla="*/ 206 h 587"/>
                  <a:gd name="T6" fmla="*/ 572 w 676"/>
                  <a:gd name="T7" fmla="*/ 190 h 587"/>
                  <a:gd name="T8" fmla="*/ 539 w 676"/>
                  <a:gd name="T9" fmla="*/ 208 h 587"/>
                  <a:gd name="T10" fmla="*/ 482 w 676"/>
                  <a:gd name="T11" fmla="*/ 237 h 587"/>
                  <a:gd name="T12" fmla="*/ 468 w 676"/>
                  <a:gd name="T13" fmla="*/ 287 h 587"/>
                  <a:gd name="T14" fmla="*/ 395 w 676"/>
                  <a:gd name="T15" fmla="*/ 287 h 587"/>
                  <a:gd name="T16" fmla="*/ 412 w 676"/>
                  <a:gd name="T17" fmla="*/ 362 h 587"/>
                  <a:gd name="T18" fmla="*/ 376 w 676"/>
                  <a:gd name="T19" fmla="*/ 410 h 587"/>
                  <a:gd name="T20" fmla="*/ 263 w 676"/>
                  <a:gd name="T21" fmla="*/ 407 h 587"/>
                  <a:gd name="T22" fmla="*/ 210 w 676"/>
                  <a:gd name="T23" fmla="*/ 452 h 587"/>
                  <a:gd name="T24" fmla="*/ 194 w 676"/>
                  <a:gd name="T25" fmla="*/ 554 h 587"/>
                  <a:gd name="T26" fmla="*/ 161 w 676"/>
                  <a:gd name="T27" fmla="*/ 561 h 587"/>
                  <a:gd name="T28" fmla="*/ 111 w 676"/>
                  <a:gd name="T29" fmla="*/ 571 h 587"/>
                  <a:gd name="T30" fmla="*/ 61 w 676"/>
                  <a:gd name="T31" fmla="*/ 554 h 587"/>
                  <a:gd name="T32" fmla="*/ 97 w 676"/>
                  <a:gd name="T33" fmla="*/ 540 h 587"/>
                  <a:gd name="T34" fmla="*/ 111 w 676"/>
                  <a:gd name="T35" fmla="*/ 455 h 587"/>
                  <a:gd name="T36" fmla="*/ 121 w 676"/>
                  <a:gd name="T37" fmla="*/ 393 h 587"/>
                  <a:gd name="T38" fmla="*/ 154 w 676"/>
                  <a:gd name="T39" fmla="*/ 388 h 587"/>
                  <a:gd name="T40" fmla="*/ 182 w 676"/>
                  <a:gd name="T41" fmla="*/ 341 h 587"/>
                  <a:gd name="T42" fmla="*/ 173 w 676"/>
                  <a:gd name="T43" fmla="*/ 275 h 587"/>
                  <a:gd name="T44" fmla="*/ 147 w 676"/>
                  <a:gd name="T45" fmla="*/ 249 h 587"/>
                  <a:gd name="T46" fmla="*/ 144 w 676"/>
                  <a:gd name="T47" fmla="*/ 206 h 587"/>
                  <a:gd name="T48" fmla="*/ 109 w 676"/>
                  <a:gd name="T49" fmla="*/ 197 h 587"/>
                  <a:gd name="T50" fmla="*/ 38 w 676"/>
                  <a:gd name="T51" fmla="*/ 163 h 587"/>
                  <a:gd name="T52" fmla="*/ 12 w 676"/>
                  <a:gd name="T53" fmla="*/ 107 h 587"/>
                  <a:gd name="T54" fmla="*/ 125 w 676"/>
                  <a:gd name="T55" fmla="*/ 40 h 587"/>
                  <a:gd name="T56" fmla="*/ 218 w 676"/>
                  <a:gd name="T57" fmla="*/ 38 h 587"/>
                  <a:gd name="T58" fmla="*/ 305 w 676"/>
                  <a:gd name="T59" fmla="*/ 17 h 587"/>
                  <a:gd name="T60" fmla="*/ 324 w 676"/>
                  <a:gd name="T61" fmla="*/ 5 h 587"/>
                  <a:gd name="T62" fmla="*/ 255 w 676"/>
                  <a:gd name="T63" fmla="*/ 36 h 587"/>
                  <a:gd name="T64" fmla="*/ 168 w 676"/>
                  <a:gd name="T65" fmla="*/ 31 h 587"/>
                  <a:gd name="T66" fmla="*/ 61 w 676"/>
                  <a:gd name="T67" fmla="*/ 69 h 587"/>
                  <a:gd name="T68" fmla="*/ 0 w 676"/>
                  <a:gd name="T69" fmla="*/ 161 h 587"/>
                  <a:gd name="T70" fmla="*/ 80 w 676"/>
                  <a:gd name="T71" fmla="*/ 187 h 587"/>
                  <a:gd name="T72" fmla="*/ 144 w 676"/>
                  <a:gd name="T73" fmla="*/ 185 h 587"/>
                  <a:gd name="T74" fmla="*/ 130 w 676"/>
                  <a:gd name="T75" fmla="*/ 230 h 587"/>
                  <a:gd name="T76" fmla="*/ 163 w 676"/>
                  <a:gd name="T77" fmla="*/ 263 h 587"/>
                  <a:gd name="T78" fmla="*/ 166 w 676"/>
                  <a:gd name="T79" fmla="*/ 324 h 587"/>
                  <a:gd name="T80" fmla="*/ 158 w 676"/>
                  <a:gd name="T81" fmla="*/ 386 h 587"/>
                  <a:gd name="T82" fmla="*/ 123 w 676"/>
                  <a:gd name="T83" fmla="*/ 379 h 587"/>
                  <a:gd name="T84" fmla="*/ 102 w 676"/>
                  <a:gd name="T85" fmla="*/ 429 h 587"/>
                  <a:gd name="T86" fmla="*/ 104 w 676"/>
                  <a:gd name="T87" fmla="*/ 533 h 587"/>
                  <a:gd name="T88" fmla="*/ 61 w 676"/>
                  <a:gd name="T89" fmla="*/ 545 h 587"/>
                  <a:gd name="T90" fmla="*/ 87 w 676"/>
                  <a:gd name="T91" fmla="*/ 585 h 587"/>
                  <a:gd name="T92" fmla="*/ 135 w 676"/>
                  <a:gd name="T93" fmla="*/ 564 h 587"/>
                  <a:gd name="T94" fmla="*/ 177 w 676"/>
                  <a:gd name="T95" fmla="*/ 552 h 587"/>
                  <a:gd name="T96" fmla="*/ 201 w 676"/>
                  <a:gd name="T97" fmla="*/ 530 h 587"/>
                  <a:gd name="T98" fmla="*/ 210 w 676"/>
                  <a:gd name="T99" fmla="*/ 412 h 587"/>
                  <a:gd name="T100" fmla="*/ 291 w 676"/>
                  <a:gd name="T101" fmla="*/ 410 h 587"/>
                  <a:gd name="T102" fmla="*/ 407 w 676"/>
                  <a:gd name="T103" fmla="*/ 410 h 587"/>
                  <a:gd name="T104" fmla="*/ 402 w 676"/>
                  <a:gd name="T105" fmla="*/ 320 h 587"/>
                  <a:gd name="T106" fmla="*/ 409 w 676"/>
                  <a:gd name="T107" fmla="*/ 272 h 587"/>
                  <a:gd name="T108" fmla="*/ 485 w 676"/>
                  <a:gd name="T109" fmla="*/ 282 h 587"/>
                  <a:gd name="T110" fmla="*/ 485 w 676"/>
                  <a:gd name="T111" fmla="*/ 220 h 587"/>
                  <a:gd name="T112" fmla="*/ 542 w 676"/>
                  <a:gd name="T113" fmla="*/ 197 h 587"/>
                  <a:gd name="T114" fmla="*/ 584 w 676"/>
                  <a:gd name="T115" fmla="*/ 197 h 587"/>
                  <a:gd name="T116" fmla="*/ 646 w 676"/>
                  <a:gd name="T117" fmla="*/ 206 h 587"/>
                  <a:gd name="T118" fmla="*/ 648 w 676"/>
                  <a:gd name="T119" fmla="*/ 140 h 587"/>
                  <a:gd name="T120" fmla="*/ 497 w 676"/>
                  <a:gd name="T121" fmla="*/ 55 h 587"/>
                  <a:gd name="T122" fmla="*/ 357 w 676"/>
                  <a:gd name="T123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6" h="587">
                    <a:moveTo>
                      <a:pt x="352" y="0"/>
                    </a:moveTo>
                    <a:lnTo>
                      <a:pt x="352" y="0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57" y="2"/>
                    </a:lnTo>
                    <a:lnTo>
                      <a:pt x="364" y="5"/>
                    </a:lnTo>
                    <a:lnTo>
                      <a:pt x="371" y="10"/>
                    </a:lnTo>
                    <a:lnTo>
                      <a:pt x="371" y="10"/>
                    </a:lnTo>
                    <a:lnTo>
                      <a:pt x="376" y="10"/>
                    </a:lnTo>
                    <a:lnTo>
                      <a:pt x="383" y="14"/>
                    </a:lnTo>
                    <a:lnTo>
                      <a:pt x="383" y="14"/>
                    </a:lnTo>
                    <a:lnTo>
                      <a:pt x="390" y="17"/>
                    </a:lnTo>
                    <a:lnTo>
                      <a:pt x="390" y="17"/>
                    </a:lnTo>
                    <a:lnTo>
                      <a:pt x="395" y="17"/>
                    </a:lnTo>
                    <a:lnTo>
                      <a:pt x="397" y="19"/>
                    </a:lnTo>
                    <a:lnTo>
                      <a:pt x="404" y="21"/>
                    </a:lnTo>
                    <a:lnTo>
                      <a:pt x="404" y="21"/>
                    </a:lnTo>
                    <a:lnTo>
                      <a:pt x="412" y="26"/>
                    </a:lnTo>
                    <a:lnTo>
                      <a:pt x="412" y="26"/>
                    </a:lnTo>
                    <a:lnTo>
                      <a:pt x="419" y="29"/>
                    </a:lnTo>
                    <a:lnTo>
                      <a:pt x="435" y="33"/>
                    </a:lnTo>
                    <a:lnTo>
                      <a:pt x="435" y="33"/>
                    </a:lnTo>
                    <a:lnTo>
                      <a:pt x="442" y="36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54" y="40"/>
                    </a:lnTo>
                    <a:lnTo>
                      <a:pt x="464" y="43"/>
                    </a:lnTo>
                    <a:lnTo>
                      <a:pt x="464" y="43"/>
                    </a:lnTo>
                    <a:lnTo>
                      <a:pt x="471" y="47"/>
                    </a:lnTo>
                    <a:lnTo>
                      <a:pt x="471" y="47"/>
                    </a:lnTo>
                    <a:lnTo>
                      <a:pt x="475" y="47"/>
                    </a:lnTo>
                    <a:lnTo>
                      <a:pt x="478" y="47"/>
                    </a:lnTo>
                    <a:lnTo>
                      <a:pt x="478" y="50"/>
                    </a:lnTo>
                    <a:lnTo>
                      <a:pt x="487" y="50"/>
                    </a:lnTo>
                    <a:lnTo>
                      <a:pt x="492" y="55"/>
                    </a:lnTo>
                    <a:lnTo>
                      <a:pt x="492" y="55"/>
                    </a:lnTo>
                    <a:lnTo>
                      <a:pt x="497" y="55"/>
                    </a:lnTo>
                    <a:lnTo>
                      <a:pt x="506" y="62"/>
                    </a:lnTo>
                    <a:lnTo>
                      <a:pt x="506" y="62"/>
                    </a:lnTo>
                    <a:lnTo>
                      <a:pt x="513" y="64"/>
                    </a:lnTo>
                    <a:lnTo>
                      <a:pt x="513" y="64"/>
                    </a:lnTo>
                    <a:lnTo>
                      <a:pt x="518" y="62"/>
                    </a:lnTo>
                    <a:lnTo>
                      <a:pt x="530" y="57"/>
                    </a:lnTo>
                    <a:lnTo>
                      <a:pt x="542" y="55"/>
                    </a:lnTo>
                    <a:lnTo>
                      <a:pt x="549" y="55"/>
                    </a:lnTo>
                    <a:lnTo>
                      <a:pt x="561" y="59"/>
                    </a:lnTo>
                    <a:lnTo>
                      <a:pt x="587" y="76"/>
                    </a:lnTo>
                    <a:lnTo>
                      <a:pt x="598" y="85"/>
                    </a:lnTo>
                    <a:lnTo>
                      <a:pt x="622" y="111"/>
                    </a:lnTo>
                    <a:lnTo>
                      <a:pt x="627" y="118"/>
                    </a:lnTo>
                    <a:lnTo>
                      <a:pt x="629" y="121"/>
                    </a:lnTo>
                    <a:lnTo>
                      <a:pt x="629" y="121"/>
                    </a:lnTo>
                    <a:lnTo>
                      <a:pt x="639" y="128"/>
                    </a:lnTo>
                    <a:lnTo>
                      <a:pt x="643" y="135"/>
                    </a:lnTo>
                    <a:lnTo>
                      <a:pt x="643" y="135"/>
                    </a:lnTo>
                    <a:lnTo>
                      <a:pt x="646" y="137"/>
                    </a:lnTo>
                    <a:lnTo>
                      <a:pt x="646" y="137"/>
                    </a:lnTo>
                    <a:lnTo>
                      <a:pt x="646" y="137"/>
                    </a:lnTo>
                    <a:lnTo>
                      <a:pt x="648" y="140"/>
                    </a:lnTo>
                    <a:lnTo>
                      <a:pt x="650" y="145"/>
                    </a:lnTo>
                    <a:lnTo>
                      <a:pt x="650" y="145"/>
                    </a:lnTo>
                    <a:lnTo>
                      <a:pt x="653" y="149"/>
                    </a:lnTo>
                    <a:lnTo>
                      <a:pt x="658" y="156"/>
                    </a:lnTo>
                    <a:lnTo>
                      <a:pt x="658" y="156"/>
                    </a:lnTo>
                    <a:lnTo>
                      <a:pt x="660" y="161"/>
                    </a:lnTo>
                    <a:lnTo>
                      <a:pt x="667" y="173"/>
                    </a:lnTo>
                    <a:lnTo>
                      <a:pt x="667" y="173"/>
                    </a:lnTo>
                    <a:lnTo>
                      <a:pt x="669" y="178"/>
                    </a:lnTo>
                    <a:lnTo>
                      <a:pt x="669" y="180"/>
                    </a:lnTo>
                    <a:lnTo>
                      <a:pt x="674" y="182"/>
                    </a:lnTo>
                    <a:lnTo>
                      <a:pt x="674" y="187"/>
                    </a:lnTo>
                    <a:lnTo>
                      <a:pt x="674" y="187"/>
                    </a:lnTo>
                    <a:lnTo>
                      <a:pt x="672" y="190"/>
                    </a:lnTo>
                    <a:lnTo>
                      <a:pt x="672" y="190"/>
                    </a:lnTo>
                    <a:lnTo>
                      <a:pt x="669" y="192"/>
                    </a:lnTo>
                    <a:lnTo>
                      <a:pt x="665" y="194"/>
                    </a:lnTo>
                    <a:lnTo>
                      <a:pt x="662" y="197"/>
                    </a:lnTo>
                    <a:lnTo>
                      <a:pt x="660" y="199"/>
                    </a:lnTo>
                    <a:lnTo>
                      <a:pt x="655" y="199"/>
                    </a:lnTo>
                    <a:lnTo>
                      <a:pt x="655" y="199"/>
                    </a:lnTo>
                    <a:lnTo>
                      <a:pt x="650" y="201"/>
                    </a:lnTo>
                    <a:lnTo>
                      <a:pt x="650" y="201"/>
                    </a:lnTo>
                    <a:lnTo>
                      <a:pt x="648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1" y="206"/>
                    </a:lnTo>
                    <a:lnTo>
                      <a:pt x="641" y="206"/>
                    </a:lnTo>
                    <a:lnTo>
                      <a:pt x="636" y="208"/>
                    </a:lnTo>
                    <a:lnTo>
                      <a:pt x="634" y="208"/>
                    </a:lnTo>
                    <a:lnTo>
                      <a:pt x="634" y="208"/>
                    </a:lnTo>
                    <a:lnTo>
                      <a:pt x="634" y="211"/>
                    </a:lnTo>
                    <a:lnTo>
                      <a:pt x="629" y="211"/>
                    </a:lnTo>
                    <a:lnTo>
                      <a:pt x="624" y="208"/>
                    </a:lnTo>
                    <a:lnTo>
                      <a:pt x="624" y="206"/>
                    </a:lnTo>
                    <a:lnTo>
                      <a:pt x="624" y="206"/>
                    </a:lnTo>
                    <a:lnTo>
                      <a:pt x="620" y="206"/>
                    </a:lnTo>
                    <a:lnTo>
                      <a:pt x="620" y="206"/>
                    </a:lnTo>
                    <a:lnTo>
                      <a:pt x="613" y="206"/>
                    </a:lnTo>
                    <a:lnTo>
                      <a:pt x="608" y="206"/>
                    </a:lnTo>
                    <a:lnTo>
                      <a:pt x="606" y="204"/>
                    </a:lnTo>
                    <a:lnTo>
                      <a:pt x="603" y="201"/>
                    </a:lnTo>
                    <a:lnTo>
                      <a:pt x="603" y="201"/>
                    </a:lnTo>
                    <a:lnTo>
                      <a:pt x="594" y="199"/>
                    </a:lnTo>
                    <a:lnTo>
                      <a:pt x="587" y="197"/>
                    </a:lnTo>
                    <a:lnTo>
                      <a:pt x="584" y="197"/>
                    </a:lnTo>
                    <a:lnTo>
                      <a:pt x="582" y="197"/>
                    </a:lnTo>
                    <a:lnTo>
                      <a:pt x="582" y="197"/>
                    </a:lnTo>
                    <a:lnTo>
                      <a:pt x="577" y="194"/>
                    </a:lnTo>
                    <a:lnTo>
                      <a:pt x="577" y="194"/>
                    </a:lnTo>
                    <a:lnTo>
                      <a:pt x="575" y="192"/>
                    </a:lnTo>
                    <a:lnTo>
                      <a:pt x="575" y="192"/>
                    </a:lnTo>
                    <a:lnTo>
                      <a:pt x="572" y="190"/>
                    </a:lnTo>
                    <a:lnTo>
                      <a:pt x="572" y="190"/>
                    </a:lnTo>
                    <a:lnTo>
                      <a:pt x="570" y="190"/>
                    </a:lnTo>
                    <a:lnTo>
                      <a:pt x="568" y="187"/>
                    </a:lnTo>
                    <a:lnTo>
                      <a:pt x="565" y="187"/>
                    </a:lnTo>
                    <a:lnTo>
                      <a:pt x="565" y="187"/>
                    </a:lnTo>
                    <a:lnTo>
                      <a:pt x="563" y="187"/>
                    </a:lnTo>
                    <a:lnTo>
                      <a:pt x="558" y="187"/>
                    </a:lnTo>
                    <a:lnTo>
                      <a:pt x="556" y="185"/>
                    </a:lnTo>
                    <a:lnTo>
                      <a:pt x="556" y="185"/>
                    </a:lnTo>
                    <a:lnTo>
                      <a:pt x="553" y="187"/>
                    </a:lnTo>
                    <a:lnTo>
                      <a:pt x="553" y="187"/>
                    </a:lnTo>
                    <a:lnTo>
                      <a:pt x="551" y="187"/>
                    </a:lnTo>
                    <a:lnTo>
                      <a:pt x="549" y="185"/>
                    </a:lnTo>
                    <a:lnTo>
                      <a:pt x="549" y="185"/>
                    </a:lnTo>
                    <a:lnTo>
                      <a:pt x="546" y="187"/>
                    </a:lnTo>
                    <a:lnTo>
                      <a:pt x="544" y="187"/>
                    </a:lnTo>
                    <a:lnTo>
                      <a:pt x="544" y="187"/>
                    </a:lnTo>
                    <a:lnTo>
                      <a:pt x="542" y="190"/>
                    </a:lnTo>
                    <a:lnTo>
                      <a:pt x="542" y="192"/>
                    </a:lnTo>
                    <a:lnTo>
                      <a:pt x="542" y="192"/>
                    </a:lnTo>
                    <a:lnTo>
                      <a:pt x="542" y="194"/>
                    </a:lnTo>
                    <a:lnTo>
                      <a:pt x="542" y="197"/>
                    </a:lnTo>
                    <a:lnTo>
                      <a:pt x="539" y="201"/>
                    </a:lnTo>
                    <a:lnTo>
                      <a:pt x="539" y="201"/>
                    </a:lnTo>
                    <a:lnTo>
                      <a:pt x="542" y="204"/>
                    </a:lnTo>
                    <a:lnTo>
                      <a:pt x="542" y="206"/>
                    </a:lnTo>
                    <a:lnTo>
                      <a:pt x="539" y="206"/>
                    </a:lnTo>
                    <a:lnTo>
                      <a:pt x="539" y="206"/>
                    </a:lnTo>
                    <a:lnTo>
                      <a:pt x="539" y="208"/>
                    </a:lnTo>
                    <a:lnTo>
                      <a:pt x="539" y="211"/>
                    </a:lnTo>
                    <a:lnTo>
                      <a:pt x="539" y="216"/>
                    </a:lnTo>
                    <a:lnTo>
                      <a:pt x="539" y="216"/>
                    </a:lnTo>
                    <a:lnTo>
                      <a:pt x="539" y="218"/>
                    </a:lnTo>
                    <a:lnTo>
                      <a:pt x="537" y="220"/>
                    </a:lnTo>
                    <a:lnTo>
                      <a:pt x="530" y="216"/>
                    </a:lnTo>
                    <a:lnTo>
                      <a:pt x="527" y="213"/>
                    </a:lnTo>
                    <a:lnTo>
                      <a:pt x="525" y="213"/>
                    </a:lnTo>
                    <a:lnTo>
                      <a:pt x="525" y="211"/>
                    </a:lnTo>
                    <a:lnTo>
                      <a:pt x="523" y="211"/>
                    </a:lnTo>
                    <a:lnTo>
                      <a:pt x="523" y="211"/>
                    </a:lnTo>
                    <a:lnTo>
                      <a:pt x="518" y="208"/>
                    </a:lnTo>
                    <a:lnTo>
                      <a:pt x="513" y="206"/>
                    </a:lnTo>
                    <a:lnTo>
                      <a:pt x="513" y="206"/>
                    </a:lnTo>
                    <a:lnTo>
                      <a:pt x="509" y="208"/>
                    </a:lnTo>
                    <a:lnTo>
                      <a:pt x="509" y="208"/>
                    </a:lnTo>
                    <a:lnTo>
                      <a:pt x="501" y="211"/>
                    </a:lnTo>
                    <a:lnTo>
                      <a:pt x="501" y="211"/>
                    </a:lnTo>
                    <a:lnTo>
                      <a:pt x="492" y="218"/>
                    </a:lnTo>
                    <a:lnTo>
                      <a:pt x="485" y="220"/>
                    </a:lnTo>
                    <a:lnTo>
                      <a:pt x="482" y="220"/>
                    </a:lnTo>
                    <a:lnTo>
                      <a:pt x="480" y="220"/>
                    </a:lnTo>
                    <a:lnTo>
                      <a:pt x="480" y="225"/>
                    </a:lnTo>
                    <a:lnTo>
                      <a:pt x="480" y="225"/>
                    </a:lnTo>
                    <a:lnTo>
                      <a:pt x="480" y="230"/>
                    </a:lnTo>
                    <a:lnTo>
                      <a:pt x="480" y="232"/>
                    </a:lnTo>
                    <a:lnTo>
                      <a:pt x="480" y="234"/>
                    </a:lnTo>
                    <a:lnTo>
                      <a:pt x="480" y="234"/>
                    </a:lnTo>
                    <a:lnTo>
                      <a:pt x="482" y="237"/>
                    </a:lnTo>
                    <a:lnTo>
                      <a:pt x="485" y="242"/>
                    </a:lnTo>
                    <a:lnTo>
                      <a:pt x="485" y="242"/>
                    </a:lnTo>
                    <a:lnTo>
                      <a:pt x="485" y="242"/>
                    </a:lnTo>
                    <a:lnTo>
                      <a:pt x="485" y="244"/>
                    </a:lnTo>
                    <a:lnTo>
                      <a:pt x="485" y="246"/>
                    </a:lnTo>
                    <a:lnTo>
                      <a:pt x="480" y="249"/>
                    </a:lnTo>
                    <a:lnTo>
                      <a:pt x="480" y="249"/>
                    </a:lnTo>
                    <a:lnTo>
                      <a:pt x="478" y="251"/>
                    </a:lnTo>
                    <a:lnTo>
                      <a:pt x="478" y="251"/>
                    </a:lnTo>
                    <a:lnTo>
                      <a:pt x="478" y="251"/>
                    </a:lnTo>
                    <a:lnTo>
                      <a:pt x="475" y="256"/>
                    </a:lnTo>
                    <a:lnTo>
                      <a:pt x="475" y="256"/>
                    </a:lnTo>
                    <a:lnTo>
                      <a:pt x="478" y="258"/>
                    </a:lnTo>
                    <a:lnTo>
                      <a:pt x="480" y="268"/>
                    </a:lnTo>
                    <a:lnTo>
                      <a:pt x="480" y="268"/>
                    </a:lnTo>
                    <a:lnTo>
                      <a:pt x="480" y="275"/>
                    </a:lnTo>
                    <a:lnTo>
                      <a:pt x="482" y="275"/>
                    </a:lnTo>
                    <a:lnTo>
                      <a:pt x="480" y="275"/>
                    </a:lnTo>
                    <a:lnTo>
                      <a:pt x="482" y="282"/>
                    </a:lnTo>
                    <a:lnTo>
                      <a:pt x="482" y="282"/>
                    </a:lnTo>
                    <a:lnTo>
                      <a:pt x="485" y="289"/>
                    </a:lnTo>
                    <a:lnTo>
                      <a:pt x="485" y="291"/>
                    </a:lnTo>
                    <a:lnTo>
                      <a:pt x="485" y="291"/>
                    </a:lnTo>
                    <a:lnTo>
                      <a:pt x="485" y="291"/>
                    </a:lnTo>
                    <a:lnTo>
                      <a:pt x="480" y="294"/>
                    </a:lnTo>
                    <a:lnTo>
                      <a:pt x="475" y="291"/>
                    </a:lnTo>
                    <a:lnTo>
                      <a:pt x="473" y="289"/>
                    </a:lnTo>
                    <a:lnTo>
                      <a:pt x="473" y="289"/>
                    </a:lnTo>
                    <a:lnTo>
                      <a:pt x="468" y="287"/>
                    </a:lnTo>
                    <a:lnTo>
                      <a:pt x="468" y="287"/>
                    </a:lnTo>
                    <a:lnTo>
                      <a:pt x="461" y="287"/>
                    </a:lnTo>
                    <a:lnTo>
                      <a:pt x="456" y="284"/>
                    </a:lnTo>
                    <a:lnTo>
                      <a:pt x="449" y="279"/>
                    </a:lnTo>
                    <a:lnTo>
                      <a:pt x="445" y="277"/>
                    </a:lnTo>
                    <a:lnTo>
                      <a:pt x="445" y="277"/>
                    </a:lnTo>
                    <a:lnTo>
                      <a:pt x="438" y="272"/>
                    </a:lnTo>
                    <a:lnTo>
                      <a:pt x="435" y="270"/>
                    </a:lnTo>
                    <a:lnTo>
                      <a:pt x="435" y="270"/>
                    </a:lnTo>
                    <a:lnTo>
                      <a:pt x="428" y="268"/>
                    </a:lnTo>
                    <a:lnTo>
                      <a:pt x="428" y="268"/>
                    </a:lnTo>
                    <a:lnTo>
                      <a:pt x="423" y="268"/>
                    </a:lnTo>
                    <a:lnTo>
                      <a:pt x="419" y="270"/>
                    </a:lnTo>
                    <a:lnTo>
                      <a:pt x="416" y="270"/>
                    </a:lnTo>
                    <a:lnTo>
                      <a:pt x="416" y="270"/>
                    </a:lnTo>
                    <a:lnTo>
                      <a:pt x="416" y="270"/>
                    </a:lnTo>
                    <a:lnTo>
                      <a:pt x="416" y="270"/>
                    </a:lnTo>
                    <a:lnTo>
                      <a:pt x="409" y="270"/>
                    </a:lnTo>
                    <a:lnTo>
                      <a:pt x="409" y="270"/>
                    </a:lnTo>
                    <a:lnTo>
                      <a:pt x="404" y="275"/>
                    </a:lnTo>
                    <a:lnTo>
                      <a:pt x="404" y="275"/>
                    </a:lnTo>
                    <a:lnTo>
                      <a:pt x="402" y="275"/>
                    </a:lnTo>
                    <a:lnTo>
                      <a:pt x="402" y="275"/>
                    </a:lnTo>
                    <a:lnTo>
                      <a:pt x="400" y="277"/>
                    </a:lnTo>
                    <a:lnTo>
                      <a:pt x="400" y="277"/>
                    </a:lnTo>
                    <a:lnTo>
                      <a:pt x="400" y="279"/>
                    </a:lnTo>
                    <a:lnTo>
                      <a:pt x="400" y="279"/>
                    </a:lnTo>
                    <a:lnTo>
                      <a:pt x="397" y="282"/>
                    </a:lnTo>
                    <a:lnTo>
                      <a:pt x="395" y="287"/>
                    </a:lnTo>
                    <a:lnTo>
                      <a:pt x="395" y="287"/>
                    </a:lnTo>
                    <a:lnTo>
                      <a:pt x="395" y="294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8"/>
                    </a:lnTo>
                    <a:lnTo>
                      <a:pt x="395" y="298"/>
                    </a:lnTo>
                    <a:lnTo>
                      <a:pt x="395" y="301"/>
                    </a:lnTo>
                    <a:lnTo>
                      <a:pt x="395" y="301"/>
                    </a:lnTo>
                    <a:lnTo>
                      <a:pt x="397" y="306"/>
                    </a:lnTo>
                    <a:lnTo>
                      <a:pt x="397" y="310"/>
                    </a:lnTo>
                    <a:lnTo>
                      <a:pt x="397" y="310"/>
                    </a:lnTo>
                    <a:lnTo>
                      <a:pt x="400" y="313"/>
                    </a:lnTo>
                    <a:lnTo>
                      <a:pt x="400" y="315"/>
                    </a:lnTo>
                    <a:lnTo>
                      <a:pt x="400" y="315"/>
                    </a:lnTo>
                    <a:lnTo>
                      <a:pt x="402" y="320"/>
                    </a:lnTo>
                    <a:lnTo>
                      <a:pt x="404" y="327"/>
                    </a:lnTo>
                    <a:lnTo>
                      <a:pt x="404" y="327"/>
                    </a:lnTo>
                    <a:lnTo>
                      <a:pt x="407" y="332"/>
                    </a:lnTo>
                    <a:lnTo>
                      <a:pt x="407" y="339"/>
                    </a:lnTo>
                    <a:lnTo>
                      <a:pt x="407" y="339"/>
                    </a:lnTo>
                    <a:lnTo>
                      <a:pt x="409" y="346"/>
                    </a:lnTo>
                    <a:lnTo>
                      <a:pt x="412" y="353"/>
                    </a:lnTo>
                    <a:lnTo>
                      <a:pt x="412" y="360"/>
                    </a:lnTo>
                    <a:lnTo>
                      <a:pt x="412" y="360"/>
                    </a:lnTo>
                    <a:lnTo>
                      <a:pt x="412" y="362"/>
                    </a:lnTo>
                    <a:lnTo>
                      <a:pt x="412" y="362"/>
                    </a:lnTo>
                    <a:lnTo>
                      <a:pt x="414" y="367"/>
                    </a:lnTo>
                    <a:lnTo>
                      <a:pt x="414" y="369"/>
                    </a:lnTo>
                    <a:lnTo>
                      <a:pt x="414" y="369"/>
                    </a:lnTo>
                    <a:lnTo>
                      <a:pt x="414" y="372"/>
                    </a:lnTo>
                    <a:lnTo>
                      <a:pt x="414" y="386"/>
                    </a:lnTo>
                    <a:lnTo>
                      <a:pt x="414" y="386"/>
                    </a:lnTo>
                    <a:lnTo>
                      <a:pt x="414" y="393"/>
                    </a:lnTo>
                    <a:lnTo>
                      <a:pt x="412" y="395"/>
                    </a:lnTo>
                    <a:lnTo>
                      <a:pt x="409" y="395"/>
                    </a:lnTo>
                    <a:lnTo>
                      <a:pt x="409" y="395"/>
                    </a:lnTo>
                    <a:lnTo>
                      <a:pt x="409" y="395"/>
                    </a:lnTo>
                    <a:lnTo>
                      <a:pt x="409" y="398"/>
                    </a:lnTo>
                    <a:lnTo>
                      <a:pt x="409" y="403"/>
                    </a:lnTo>
                    <a:lnTo>
                      <a:pt x="407" y="403"/>
                    </a:lnTo>
                    <a:lnTo>
                      <a:pt x="407" y="403"/>
                    </a:lnTo>
                    <a:lnTo>
                      <a:pt x="407" y="407"/>
                    </a:lnTo>
                    <a:lnTo>
                      <a:pt x="407" y="407"/>
                    </a:lnTo>
                    <a:lnTo>
                      <a:pt x="404" y="412"/>
                    </a:lnTo>
                    <a:lnTo>
                      <a:pt x="404" y="412"/>
                    </a:lnTo>
                    <a:lnTo>
                      <a:pt x="404" y="412"/>
                    </a:lnTo>
                    <a:lnTo>
                      <a:pt x="402" y="412"/>
                    </a:lnTo>
                    <a:lnTo>
                      <a:pt x="395" y="410"/>
                    </a:lnTo>
                    <a:lnTo>
                      <a:pt x="393" y="407"/>
                    </a:lnTo>
                    <a:lnTo>
                      <a:pt x="393" y="407"/>
                    </a:lnTo>
                    <a:lnTo>
                      <a:pt x="388" y="405"/>
                    </a:lnTo>
                    <a:lnTo>
                      <a:pt x="388" y="405"/>
                    </a:lnTo>
                    <a:lnTo>
                      <a:pt x="381" y="407"/>
                    </a:lnTo>
                    <a:lnTo>
                      <a:pt x="381" y="407"/>
                    </a:lnTo>
                    <a:lnTo>
                      <a:pt x="376" y="410"/>
                    </a:lnTo>
                    <a:lnTo>
                      <a:pt x="369" y="410"/>
                    </a:lnTo>
                    <a:lnTo>
                      <a:pt x="367" y="410"/>
                    </a:lnTo>
                    <a:lnTo>
                      <a:pt x="359" y="410"/>
                    </a:lnTo>
                    <a:lnTo>
                      <a:pt x="359" y="412"/>
                    </a:lnTo>
                    <a:lnTo>
                      <a:pt x="355" y="414"/>
                    </a:lnTo>
                    <a:lnTo>
                      <a:pt x="341" y="417"/>
                    </a:lnTo>
                    <a:lnTo>
                      <a:pt x="331" y="417"/>
                    </a:lnTo>
                    <a:lnTo>
                      <a:pt x="326" y="414"/>
                    </a:lnTo>
                    <a:lnTo>
                      <a:pt x="319" y="414"/>
                    </a:lnTo>
                    <a:lnTo>
                      <a:pt x="310" y="412"/>
                    </a:lnTo>
                    <a:lnTo>
                      <a:pt x="305" y="410"/>
                    </a:lnTo>
                    <a:lnTo>
                      <a:pt x="305" y="410"/>
                    </a:lnTo>
                    <a:lnTo>
                      <a:pt x="296" y="410"/>
                    </a:lnTo>
                    <a:lnTo>
                      <a:pt x="291" y="410"/>
                    </a:lnTo>
                    <a:lnTo>
                      <a:pt x="289" y="407"/>
                    </a:lnTo>
                    <a:lnTo>
                      <a:pt x="284" y="405"/>
                    </a:lnTo>
                    <a:lnTo>
                      <a:pt x="284" y="405"/>
                    </a:lnTo>
                    <a:lnTo>
                      <a:pt x="284" y="405"/>
                    </a:lnTo>
                    <a:lnTo>
                      <a:pt x="279" y="403"/>
                    </a:lnTo>
                    <a:lnTo>
                      <a:pt x="279" y="403"/>
                    </a:lnTo>
                    <a:lnTo>
                      <a:pt x="277" y="403"/>
                    </a:lnTo>
                    <a:lnTo>
                      <a:pt x="277" y="403"/>
                    </a:lnTo>
                    <a:lnTo>
                      <a:pt x="270" y="403"/>
                    </a:lnTo>
                    <a:lnTo>
                      <a:pt x="270" y="403"/>
                    </a:lnTo>
                    <a:lnTo>
                      <a:pt x="267" y="405"/>
                    </a:lnTo>
                    <a:lnTo>
                      <a:pt x="265" y="405"/>
                    </a:lnTo>
                    <a:lnTo>
                      <a:pt x="265" y="407"/>
                    </a:lnTo>
                    <a:lnTo>
                      <a:pt x="263" y="407"/>
                    </a:lnTo>
                    <a:lnTo>
                      <a:pt x="263" y="407"/>
                    </a:lnTo>
                    <a:lnTo>
                      <a:pt x="263" y="407"/>
                    </a:lnTo>
                    <a:lnTo>
                      <a:pt x="258" y="410"/>
                    </a:lnTo>
                    <a:lnTo>
                      <a:pt x="251" y="410"/>
                    </a:lnTo>
                    <a:lnTo>
                      <a:pt x="251" y="410"/>
                    </a:lnTo>
                    <a:lnTo>
                      <a:pt x="251" y="410"/>
                    </a:lnTo>
                    <a:lnTo>
                      <a:pt x="251" y="410"/>
                    </a:lnTo>
                    <a:lnTo>
                      <a:pt x="239" y="410"/>
                    </a:lnTo>
                    <a:lnTo>
                      <a:pt x="234" y="407"/>
                    </a:lnTo>
                    <a:lnTo>
                      <a:pt x="227" y="405"/>
                    </a:lnTo>
                    <a:lnTo>
                      <a:pt x="227" y="405"/>
                    </a:lnTo>
                    <a:lnTo>
                      <a:pt x="220" y="405"/>
                    </a:lnTo>
                    <a:lnTo>
                      <a:pt x="220" y="405"/>
                    </a:lnTo>
                    <a:lnTo>
                      <a:pt x="218" y="405"/>
                    </a:lnTo>
                    <a:lnTo>
                      <a:pt x="218" y="405"/>
                    </a:lnTo>
                    <a:lnTo>
                      <a:pt x="213" y="405"/>
                    </a:lnTo>
                    <a:lnTo>
                      <a:pt x="213" y="407"/>
                    </a:lnTo>
                    <a:lnTo>
                      <a:pt x="210" y="412"/>
                    </a:lnTo>
                    <a:lnTo>
                      <a:pt x="210" y="412"/>
                    </a:lnTo>
                    <a:lnTo>
                      <a:pt x="208" y="417"/>
                    </a:lnTo>
                    <a:lnTo>
                      <a:pt x="208" y="417"/>
                    </a:lnTo>
                    <a:lnTo>
                      <a:pt x="208" y="419"/>
                    </a:lnTo>
                    <a:lnTo>
                      <a:pt x="208" y="422"/>
                    </a:lnTo>
                    <a:lnTo>
                      <a:pt x="208" y="422"/>
                    </a:lnTo>
                    <a:lnTo>
                      <a:pt x="208" y="424"/>
                    </a:lnTo>
                    <a:lnTo>
                      <a:pt x="210" y="431"/>
                    </a:lnTo>
                    <a:lnTo>
                      <a:pt x="210" y="438"/>
                    </a:lnTo>
                    <a:lnTo>
                      <a:pt x="210" y="440"/>
                    </a:lnTo>
                    <a:lnTo>
                      <a:pt x="210" y="445"/>
                    </a:lnTo>
                    <a:lnTo>
                      <a:pt x="210" y="452"/>
                    </a:lnTo>
                    <a:lnTo>
                      <a:pt x="210" y="462"/>
                    </a:lnTo>
                    <a:lnTo>
                      <a:pt x="210" y="474"/>
                    </a:lnTo>
                    <a:lnTo>
                      <a:pt x="208" y="483"/>
                    </a:lnTo>
                    <a:lnTo>
                      <a:pt x="208" y="483"/>
                    </a:lnTo>
                    <a:lnTo>
                      <a:pt x="208" y="497"/>
                    </a:lnTo>
                    <a:lnTo>
                      <a:pt x="208" y="497"/>
                    </a:lnTo>
                    <a:lnTo>
                      <a:pt x="208" y="507"/>
                    </a:lnTo>
                    <a:lnTo>
                      <a:pt x="208" y="511"/>
                    </a:lnTo>
                    <a:lnTo>
                      <a:pt x="208" y="511"/>
                    </a:lnTo>
                    <a:lnTo>
                      <a:pt x="208" y="516"/>
                    </a:lnTo>
                    <a:lnTo>
                      <a:pt x="206" y="521"/>
                    </a:lnTo>
                    <a:lnTo>
                      <a:pt x="203" y="526"/>
                    </a:lnTo>
                    <a:lnTo>
                      <a:pt x="201" y="530"/>
                    </a:lnTo>
                    <a:lnTo>
                      <a:pt x="201" y="530"/>
                    </a:lnTo>
                    <a:lnTo>
                      <a:pt x="201" y="533"/>
                    </a:lnTo>
                    <a:lnTo>
                      <a:pt x="201" y="533"/>
                    </a:lnTo>
                    <a:lnTo>
                      <a:pt x="201" y="538"/>
                    </a:lnTo>
                    <a:lnTo>
                      <a:pt x="201" y="538"/>
                    </a:lnTo>
                    <a:lnTo>
                      <a:pt x="203" y="542"/>
                    </a:lnTo>
                    <a:lnTo>
                      <a:pt x="203" y="547"/>
                    </a:lnTo>
                    <a:lnTo>
                      <a:pt x="203" y="547"/>
                    </a:lnTo>
                    <a:lnTo>
                      <a:pt x="206" y="549"/>
                    </a:lnTo>
                    <a:lnTo>
                      <a:pt x="206" y="549"/>
                    </a:lnTo>
                    <a:lnTo>
                      <a:pt x="203" y="552"/>
                    </a:lnTo>
                    <a:lnTo>
                      <a:pt x="203" y="552"/>
                    </a:lnTo>
                    <a:lnTo>
                      <a:pt x="199" y="552"/>
                    </a:lnTo>
                    <a:lnTo>
                      <a:pt x="199" y="552"/>
                    </a:lnTo>
                    <a:lnTo>
                      <a:pt x="196" y="552"/>
                    </a:lnTo>
                    <a:lnTo>
                      <a:pt x="194" y="554"/>
                    </a:lnTo>
                    <a:lnTo>
                      <a:pt x="194" y="552"/>
                    </a:lnTo>
                    <a:lnTo>
                      <a:pt x="194" y="549"/>
                    </a:lnTo>
                    <a:lnTo>
                      <a:pt x="194" y="549"/>
                    </a:lnTo>
                    <a:lnTo>
                      <a:pt x="189" y="549"/>
                    </a:lnTo>
                    <a:lnTo>
                      <a:pt x="189" y="549"/>
                    </a:lnTo>
                    <a:lnTo>
                      <a:pt x="187" y="549"/>
                    </a:lnTo>
                    <a:lnTo>
                      <a:pt x="187" y="552"/>
                    </a:lnTo>
                    <a:lnTo>
                      <a:pt x="187" y="552"/>
                    </a:lnTo>
                    <a:lnTo>
                      <a:pt x="182" y="552"/>
                    </a:lnTo>
                    <a:lnTo>
                      <a:pt x="180" y="554"/>
                    </a:lnTo>
                    <a:lnTo>
                      <a:pt x="180" y="552"/>
                    </a:lnTo>
                    <a:lnTo>
                      <a:pt x="180" y="552"/>
                    </a:lnTo>
                    <a:lnTo>
                      <a:pt x="177" y="552"/>
                    </a:lnTo>
                    <a:lnTo>
                      <a:pt x="177" y="552"/>
                    </a:lnTo>
                    <a:lnTo>
                      <a:pt x="175" y="549"/>
                    </a:lnTo>
                    <a:lnTo>
                      <a:pt x="173" y="549"/>
                    </a:lnTo>
                    <a:lnTo>
                      <a:pt x="173" y="549"/>
                    </a:lnTo>
                    <a:lnTo>
                      <a:pt x="170" y="549"/>
                    </a:lnTo>
                    <a:lnTo>
                      <a:pt x="170" y="549"/>
                    </a:lnTo>
                    <a:lnTo>
                      <a:pt x="168" y="552"/>
                    </a:lnTo>
                    <a:lnTo>
                      <a:pt x="168" y="554"/>
                    </a:lnTo>
                    <a:lnTo>
                      <a:pt x="166" y="556"/>
                    </a:lnTo>
                    <a:lnTo>
                      <a:pt x="166" y="556"/>
                    </a:lnTo>
                    <a:lnTo>
                      <a:pt x="166" y="556"/>
                    </a:lnTo>
                    <a:lnTo>
                      <a:pt x="166" y="556"/>
                    </a:lnTo>
                    <a:lnTo>
                      <a:pt x="163" y="559"/>
                    </a:lnTo>
                    <a:lnTo>
                      <a:pt x="163" y="559"/>
                    </a:lnTo>
                    <a:lnTo>
                      <a:pt x="161" y="559"/>
                    </a:lnTo>
                    <a:lnTo>
                      <a:pt x="161" y="561"/>
                    </a:lnTo>
                    <a:lnTo>
                      <a:pt x="158" y="564"/>
                    </a:lnTo>
                    <a:lnTo>
                      <a:pt x="158" y="564"/>
                    </a:lnTo>
                    <a:lnTo>
                      <a:pt x="156" y="564"/>
                    </a:lnTo>
                    <a:lnTo>
                      <a:pt x="151" y="564"/>
                    </a:lnTo>
                    <a:lnTo>
                      <a:pt x="151" y="564"/>
                    </a:lnTo>
                    <a:lnTo>
                      <a:pt x="149" y="564"/>
                    </a:lnTo>
                    <a:lnTo>
                      <a:pt x="149" y="564"/>
                    </a:lnTo>
                    <a:lnTo>
                      <a:pt x="147" y="566"/>
                    </a:lnTo>
                    <a:lnTo>
                      <a:pt x="142" y="568"/>
                    </a:lnTo>
                    <a:lnTo>
                      <a:pt x="140" y="566"/>
                    </a:lnTo>
                    <a:lnTo>
                      <a:pt x="137" y="566"/>
                    </a:lnTo>
                    <a:lnTo>
                      <a:pt x="135" y="564"/>
                    </a:lnTo>
                    <a:lnTo>
                      <a:pt x="135" y="564"/>
                    </a:lnTo>
                    <a:lnTo>
                      <a:pt x="132" y="564"/>
                    </a:lnTo>
                    <a:lnTo>
                      <a:pt x="130" y="564"/>
                    </a:lnTo>
                    <a:lnTo>
                      <a:pt x="130" y="564"/>
                    </a:lnTo>
                    <a:lnTo>
                      <a:pt x="128" y="564"/>
                    </a:lnTo>
                    <a:lnTo>
                      <a:pt x="128" y="564"/>
                    </a:lnTo>
                    <a:lnTo>
                      <a:pt x="125" y="568"/>
                    </a:lnTo>
                    <a:lnTo>
                      <a:pt x="123" y="568"/>
                    </a:lnTo>
                    <a:lnTo>
                      <a:pt x="121" y="568"/>
                    </a:lnTo>
                    <a:lnTo>
                      <a:pt x="118" y="566"/>
                    </a:lnTo>
                    <a:lnTo>
                      <a:pt x="118" y="566"/>
                    </a:lnTo>
                    <a:lnTo>
                      <a:pt x="116" y="566"/>
                    </a:lnTo>
                    <a:lnTo>
                      <a:pt x="116" y="566"/>
                    </a:lnTo>
                    <a:lnTo>
                      <a:pt x="113" y="566"/>
                    </a:lnTo>
                    <a:lnTo>
                      <a:pt x="111" y="568"/>
                    </a:lnTo>
                    <a:lnTo>
                      <a:pt x="111" y="568"/>
                    </a:lnTo>
                    <a:lnTo>
                      <a:pt x="111" y="571"/>
                    </a:lnTo>
                    <a:lnTo>
                      <a:pt x="109" y="573"/>
                    </a:lnTo>
                    <a:lnTo>
                      <a:pt x="106" y="573"/>
                    </a:lnTo>
                    <a:lnTo>
                      <a:pt x="106" y="575"/>
                    </a:lnTo>
                    <a:lnTo>
                      <a:pt x="106" y="578"/>
                    </a:lnTo>
                    <a:lnTo>
                      <a:pt x="102" y="580"/>
                    </a:lnTo>
                    <a:lnTo>
                      <a:pt x="99" y="582"/>
                    </a:lnTo>
                    <a:lnTo>
                      <a:pt x="99" y="582"/>
                    </a:lnTo>
                    <a:lnTo>
                      <a:pt x="97" y="585"/>
                    </a:lnTo>
                    <a:lnTo>
                      <a:pt x="95" y="587"/>
                    </a:lnTo>
                    <a:lnTo>
                      <a:pt x="92" y="585"/>
                    </a:lnTo>
                    <a:lnTo>
                      <a:pt x="92" y="585"/>
                    </a:lnTo>
                    <a:lnTo>
                      <a:pt x="90" y="585"/>
                    </a:lnTo>
                    <a:lnTo>
                      <a:pt x="87" y="582"/>
                    </a:lnTo>
                    <a:lnTo>
                      <a:pt x="80" y="578"/>
                    </a:lnTo>
                    <a:lnTo>
                      <a:pt x="78" y="573"/>
                    </a:lnTo>
                    <a:lnTo>
                      <a:pt x="71" y="568"/>
                    </a:lnTo>
                    <a:lnTo>
                      <a:pt x="71" y="564"/>
                    </a:lnTo>
                    <a:lnTo>
                      <a:pt x="71" y="564"/>
                    </a:lnTo>
                    <a:lnTo>
                      <a:pt x="71" y="561"/>
                    </a:lnTo>
                    <a:lnTo>
                      <a:pt x="71" y="561"/>
                    </a:lnTo>
                    <a:lnTo>
                      <a:pt x="69" y="561"/>
                    </a:lnTo>
                    <a:lnTo>
                      <a:pt x="69" y="561"/>
                    </a:lnTo>
                    <a:lnTo>
                      <a:pt x="66" y="561"/>
                    </a:lnTo>
                    <a:lnTo>
                      <a:pt x="66" y="559"/>
                    </a:lnTo>
                    <a:lnTo>
                      <a:pt x="64" y="559"/>
                    </a:lnTo>
                    <a:lnTo>
                      <a:pt x="64" y="556"/>
                    </a:lnTo>
                    <a:lnTo>
                      <a:pt x="64" y="556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59" y="552"/>
                    </a:lnTo>
                    <a:lnTo>
                      <a:pt x="59" y="552"/>
                    </a:lnTo>
                    <a:lnTo>
                      <a:pt x="59" y="552"/>
                    </a:lnTo>
                    <a:lnTo>
                      <a:pt x="57" y="549"/>
                    </a:lnTo>
                    <a:lnTo>
                      <a:pt x="59" y="547"/>
                    </a:lnTo>
                    <a:lnTo>
                      <a:pt x="64" y="545"/>
                    </a:lnTo>
                    <a:lnTo>
                      <a:pt x="66" y="545"/>
                    </a:lnTo>
                    <a:lnTo>
                      <a:pt x="69" y="545"/>
                    </a:lnTo>
                    <a:lnTo>
                      <a:pt x="71" y="547"/>
                    </a:lnTo>
                    <a:lnTo>
                      <a:pt x="71" y="549"/>
                    </a:lnTo>
                    <a:lnTo>
                      <a:pt x="71" y="549"/>
                    </a:lnTo>
                    <a:lnTo>
                      <a:pt x="71" y="552"/>
                    </a:lnTo>
                    <a:lnTo>
                      <a:pt x="73" y="552"/>
                    </a:lnTo>
                    <a:lnTo>
                      <a:pt x="73" y="554"/>
                    </a:lnTo>
                    <a:lnTo>
                      <a:pt x="76" y="554"/>
                    </a:lnTo>
                    <a:lnTo>
                      <a:pt x="76" y="554"/>
                    </a:lnTo>
                    <a:lnTo>
                      <a:pt x="78" y="554"/>
                    </a:lnTo>
                    <a:lnTo>
                      <a:pt x="78" y="554"/>
                    </a:lnTo>
                    <a:lnTo>
                      <a:pt x="80" y="552"/>
                    </a:lnTo>
                    <a:lnTo>
                      <a:pt x="83" y="552"/>
                    </a:lnTo>
                    <a:lnTo>
                      <a:pt x="83" y="552"/>
                    </a:lnTo>
                    <a:lnTo>
                      <a:pt x="87" y="547"/>
                    </a:lnTo>
                    <a:lnTo>
                      <a:pt x="90" y="547"/>
                    </a:lnTo>
                    <a:lnTo>
                      <a:pt x="92" y="547"/>
                    </a:lnTo>
                    <a:lnTo>
                      <a:pt x="92" y="545"/>
                    </a:lnTo>
                    <a:lnTo>
                      <a:pt x="95" y="542"/>
                    </a:lnTo>
                    <a:lnTo>
                      <a:pt x="95" y="540"/>
                    </a:lnTo>
                    <a:lnTo>
                      <a:pt x="97" y="540"/>
                    </a:lnTo>
                    <a:lnTo>
                      <a:pt x="102" y="538"/>
                    </a:lnTo>
                    <a:lnTo>
                      <a:pt x="102" y="538"/>
                    </a:lnTo>
                    <a:lnTo>
                      <a:pt x="102" y="533"/>
                    </a:lnTo>
                    <a:lnTo>
                      <a:pt x="104" y="533"/>
                    </a:lnTo>
                    <a:lnTo>
                      <a:pt x="104" y="533"/>
                    </a:lnTo>
                    <a:lnTo>
                      <a:pt x="106" y="530"/>
                    </a:lnTo>
                    <a:lnTo>
                      <a:pt x="106" y="530"/>
                    </a:lnTo>
                    <a:lnTo>
                      <a:pt x="106" y="528"/>
                    </a:lnTo>
                    <a:lnTo>
                      <a:pt x="106" y="528"/>
                    </a:lnTo>
                    <a:lnTo>
                      <a:pt x="106" y="526"/>
                    </a:lnTo>
                    <a:lnTo>
                      <a:pt x="104" y="523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6" y="511"/>
                    </a:lnTo>
                    <a:lnTo>
                      <a:pt x="109" y="507"/>
                    </a:lnTo>
                    <a:lnTo>
                      <a:pt x="109" y="507"/>
                    </a:lnTo>
                    <a:lnTo>
                      <a:pt x="111" y="497"/>
                    </a:lnTo>
                    <a:lnTo>
                      <a:pt x="111" y="497"/>
                    </a:lnTo>
                    <a:lnTo>
                      <a:pt x="111" y="493"/>
                    </a:lnTo>
                    <a:lnTo>
                      <a:pt x="111" y="488"/>
                    </a:lnTo>
                    <a:lnTo>
                      <a:pt x="111" y="485"/>
                    </a:lnTo>
                    <a:lnTo>
                      <a:pt x="111" y="485"/>
                    </a:lnTo>
                    <a:lnTo>
                      <a:pt x="116" y="466"/>
                    </a:lnTo>
                    <a:lnTo>
                      <a:pt x="116" y="466"/>
                    </a:lnTo>
                    <a:lnTo>
                      <a:pt x="113" y="457"/>
                    </a:lnTo>
                    <a:lnTo>
                      <a:pt x="113" y="457"/>
                    </a:lnTo>
                    <a:lnTo>
                      <a:pt x="111" y="455"/>
                    </a:lnTo>
                    <a:lnTo>
                      <a:pt x="111" y="450"/>
                    </a:lnTo>
                    <a:lnTo>
                      <a:pt x="109" y="445"/>
                    </a:lnTo>
                    <a:lnTo>
                      <a:pt x="106" y="438"/>
                    </a:lnTo>
                    <a:lnTo>
                      <a:pt x="106" y="438"/>
                    </a:lnTo>
                    <a:lnTo>
                      <a:pt x="104" y="433"/>
                    </a:lnTo>
                    <a:lnTo>
                      <a:pt x="104" y="433"/>
                    </a:lnTo>
                    <a:lnTo>
                      <a:pt x="104" y="429"/>
                    </a:lnTo>
                    <a:lnTo>
                      <a:pt x="104" y="426"/>
                    </a:lnTo>
                    <a:lnTo>
                      <a:pt x="104" y="426"/>
                    </a:lnTo>
                    <a:lnTo>
                      <a:pt x="106" y="422"/>
                    </a:lnTo>
                    <a:lnTo>
                      <a:pt x="106" y="422"/>
                    </a:lnTo>
                    <a:lnTo>
                      <a:pt x="106" y="419"/>
                    </a:lnTo>
                    <a:lnTo>
                      <a:pt x="106" y="417"/>
                    </a:lnTo>
                    <a:lnTo>
                      <a:pt x="109" y="417"/>
                    </a:lnTo>
                    <a:lnTo>
                      <a:pt x="109" y="412"/>
                    </a:lnTo>
                    <a:lnTo>
                      <a:pt x="109" y="410"/>
                    </a:lnTo>
                    <a:lnTo>
                      <a:pt x="109" y="407"/>
                    </a:lnTo>
                    <a:lnTo>
                      <a:pt x="109" y="407"/>
                    </a:lnTo>
                    <a:lnTo>
                      <a:pt x="109" y="405"/>
                    </a:lnTo>
                    <a:lnTo>
                      <a:pt x="111" y="403"/>
                    </a:lnTo>
                    <a:lnTo>
                      <a:pt x="111" y="400"/>
                    </a:lnTo>
                    <a:lnTo>
                      <a:pt x="113" y="400"/>
                    </a:lnTo>
                    <a:lnTo>
                      <a:pt x="113" y="400"/>
                    </a:lnTo>
                    <a:lnTo>
                      <a:pt x="113" y="400"/>
                    </a:lnTo>
                    <a:lnTo>
                      <a:pt x="118" y="398"/>
                    </a:lnTo>
                    <a:lnTo>
                      <a:pt x="118" y="398"/>
                    </a:lnTo>
                    <a:lnTo>
                      <a:pt x="118" y="395"/>
                    </a:lnTo>
                    <a:lnTo>
                      <a:pt x="121" y="393"/>
                    </a:lnTo>
                    <a:lnTo>
                      <a:pt x="121" y="393"/>
                    </a:lnTo>
                    <a:lnTo>
                      <a:pt x="121" y="393"/>
                    </a:lnTo>
                    <a:lnTo>
                      <a:pt x="123" y="391"/>
                    </a:lnTo>
                    <a:lnTo>
                      <a:pt x="123" y="388"/>
                    </a:lnTo>
                    <a:lnTo>
                      <a:pt x="123" y="388"/>
                    </a:lnTo>
                    <a:lnTo>
                      <a:pt x="123" y="384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3" y="377"/>
                    </a:lnTo>
                    <a:lnTo>
                      <a:pt x="123" y="377"/>
                    </a:lnTo>
                    <a:lnTo>
                      <a:pt x="123" y="377"/>
                    </a:lnTo>
                    <a:lnTo>
                      <a:pt x="125" y="374"/>
                    </a:lnTo>
                    <a:lnTo>
                      <a:pt x="125" y="372"/>
                    </a:lnTo>
                    <a:lnTo>
                      <a:pt x="128" y="372"/>
                    </a:lnTo>
                    <a:lnTo>
                      <a:pt x="130" y="372"/>
                    </a:lnTo>
                    <a:lnTo>
                      <a:pt x="135" y="374"/>
                    </a:lnTo>
                    <a:lnTo>
                      <a:pt x="135" y="374"/>
                    </a:lnTo>
                    <a:lnTo>
                      <a:pt x="137" y="374"/>
                    </a:lnTo>
                    <a:lnTo>
                      <a:pt x="137" y="377"/>
                    </a:lnTo>
                    <a:lnTo>
                      <a:pt x="140" y="377"/>
                    </a:lnTo>
                    <a:lnTo>
                      <a:pt x="144" y="379"/>
                    </a:lnTo>
                    <a:lnTo>
                      <a:pt x="144" y="379"/>
                    </a:lnTo>
                    <a:lnTo>
                      <a:pt x="147" y="381"/>
                    </a:lnTo>
                    <a:lnTo>
                      <a:pt x="147" y="381"/>
                    </a:lnTo>
                    <a:lnTo>
                      <a:pt x="149" y="384"/>
                    </a:lnTo>
                    <a:lnTo>
                      <a:pt x="149" y="384"/>
                    </a:lnTo>
                    <a:lnTo>
                      <a:pt x="149" y="386"/>
                    </a:lnTo>
                    <a:lnTo>
                      <a:pt x="149" y="386"/>
                    </a:lnTo>
                    <a:lnTo>
                      <a:pt x="151" y="386"/>
                    </a:lnTo>
                    <a:lnTo>
                      <a:pt x="154" y="388"/>
                    </a:lnTo>
                    <a:lnTo>
                      <a:pt x="154" y="388"/>
                    </a:lnTo>
                    <a:lnTo>
                      <a:pt x="156" y="388"/>
                    </a:lnTo>
                    <a:lnTo>
                      <a:pt x="156" y="388"/>
                    </a:lnTo>
                    <a:lnTo>
                      <a:pt x="156" y="388"/>
                    </a:lnTo>
                    <a:lnTo>
                      <a:pt x="158" y="388"/>
                    </a:lnTo>
                    <a:lnTo>
                      <a:pt x="158" y="388"/>
                    </a:lnTo>
                    <a:lnTo>
                      <a:pt x="158" y="388"/>
                    </a:lnTo>
                    <a:lnTo>
                      <a:pt x="158" y="386"/>
                    </a:lnTo>
                    <a:lnTo>
                      <a:pt x="158" y="384"/>
                    </a:lnTo>
                    <a:lnTo>
                      <a:pt x="158" y="381"/>
                    </a:lnTo>
                    <a:lnTo>
                      <a:pt x="161" y="379"/>
                    </a:lnTo>
                    <a:lnTo>
                      <a:pt x="161" y="379"/>
                    </a:lnTo>
                    <a:lnTo>
                      <a:pt x="161" y="372"/>
                    </a:lnTo>
                    <a:lnTo>
                      <a:pt x="161" y="372"/>
                    </a:lnTo>
                    <a:lnTo>
                      <a:pt x="161" y="372"/>
                    </a:lnTo>
                    <a:lnTo>
                      <a:pt x="161" y="367"/>
                    </a:lnTo>
                    <a:lnTo>
                      <a:pt x="163" y="365"/>
                    </a:lnTo>
                    <a:lnTo>
                      <a:pt x="166" y="362"/>
                    </a:lnTo>
                    <a:lnTo>
                      <a:pt x="166" y="362"/>
                    </a:lnTo>
                    <a:lnTo>
                      <a:pt x="173" y="358"/>
                    </a:lnTo>
                    <a:lnTo>
                      <a:pt x="173" y="358"/>
                    </a:lnTo>
                    <a:lnTo>
                      <a:pt x="175" y="355"/>
                    </a:lnTo>
                    <a:lnTo>
                      <a:pt x="175" y="355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80" y="348"/>
                    </a:lnTo>
                    <a:lnTo>
                      <a:pt x="180" y="346"/>
                    </a:lnTo>
                    <a:lnTo>
                      <a:pt x="182" y="346"/>
                    </a:lnTo>
                    <a:lnTo>
                      <a:pt x="182" y="341"/>
                    </a:lnTo>
                    <a:lnTo>
                      <a:pt x="182" y="341"/>
                    </a:lnTo>
                    <a:lnTo>
                      <a:pt x="182" y="341"/>
                    </a:lnTo>
                    <a:lnTo>
                      <a:pt x="182" y="339"/>
                    </a:lnTo>
                    <a:lnTo>
                      <a:pt x="182" y="339"/>
                    </a:lnTo>
                    <a:lnTo>
                      <a:pt x="182" y="336"/>
                    </a:lnTo>
                    <a:lnTo>
                      <a:pt x="182" y="336"/>
                    </a:lnTo>
                    <a:lnTo>
                      <a:pt x="180" y="334"/>
                    </a:lnTo>
                    <a:lnTo>
                      <a:pt x="175" y="332"/>
                    </a:lnTo>
                    <a:lnTo>
                      <a:pt x="175" y="332"/>
                    </a:lnTo>
                    <a:lnTo>
                      <a:pt x="173" y="329"/>
                    </a:lnTo>
                    <a:lnTo>
                      <a:pt x="170" y="327"/>
                    </a:lnTo>
                    <a:lnTo>
                      <a:pt x="166" y="322"/>
                    </a:lnTo>
                    <a:lnTo>
                      <a:pt x="161" y="315"/>
                    </a:lnTo>
                    <a:lnTo>
                      <a:pt x="158" y="308"/>
                    </a:lnTo>
                    <a:lnTo>
                      <a:pt x="158" y="303"/>
                    </a:lnTo>
                    <a:lnTo>
                      <a:pt x="161" y="298"/>
                    </a:lnTo>
                    <a:lnTo>
                      <a:pt x="163" y="296"/>
                    </a:lnTo>
                    <a:lnTo>
                      <a:pt x="166" y="296"/>
                    </a:lnTo>
                    <a:lnTo>
                      <a:pt x="168" y="294"/>
                    </a:lnTo>
                    <a:lnTo>
                      <a:pt x="173" y="289"/>
                    </a:lnTo>
                    <a:lnTo>
                      <a:pt x="173" y="289"/>
                    </a:lnTo>
                    <a:lnTo>
                      <a:pt x="175" y="289"/>
                    </a:lnTo>
                    <a:lnTo>
                      <a:pt x="175" y="289"/>
                    </a:lnTo>
                    <a:lnTo>
                      <a:pt x="175" y="287"/>
                    </a:lnTo>
                    <a:lnTo>
                      <a:pt x="175" y="284"/>
                    </a:lnTo>
                    <a:lnTo>
                      <a:pt x="175" y="284"/>
                    </a:lnTo>
                    <a:lnTo>
                      <a:pt x="175" y="282"/>
                    </a:lnTo>
                    <a:lnTo>
                      <a:pt x="175" y="282"/>
                    </a:lnTo>
                    <a:lnTo>
                      <a:pt x="173" y="275"/>
                    </a:lnTo>
                    <a:lnTo>
                      <a:pt x="173" y="275"/>
                    </a:lnTo>
                    <a:lnTo>
                      <a:pt x="170" y="275"/>
                    </a:lnTo>
                    <a:lnTo>
                      <a:pt x="170" y="275"/>
                    </a:lnTo>
                    <a:lnTo>
                      <a:pt x="170" y="275"/>
                    </a:lnTo>
                    <a:lnTo>
                      <a:pt x="170" y="272"/>
                    </a:lnTo>
                    <a:lnTo>
                      <a:pt x="170" y="272"/>
                    </a:lnTo>
                    <a:lnTo>
                      <a:pt x="170" y="270"/>
                    </a:lnTo>
                    <a:lnTo>
                      <a:pt x="170" y="270"/>
                    </a:lnTo>
                    <a:lnTo>
                      <a:pt x="170" y="268"/>
                    </a:lnTo>
                    <a:lnTo>
                      <a:pt x="168" y="265"/>
                    </a:lnTo>
                    <a:lnTo>
                      <a:pt x="168" y="265"/>
                    </a:lnTo>
                    <a:lnTo>
                      <a:pt x="166" y="265"/>
                    </a:lnTo>
                    <a:lnTo>
                      <a:pt x="166" y="263"/>
                    </a:lnTo>
                    <a:lnTo>
                      <a:pt x="163" y="263"/>
                    </a:lnTo>
                    <a:lnTo>
                      <a:pt x="163" y="263"/>
                    </a:lnTo>
                    <a:lnTo>
                      <a:pt x="161" y="261"/>
                    </a:lnTo>
                    <a:lnTo>
                      <a:pt x="161" y="261"/>
                    </a:lnTo>
                    <a:lnTo>
                      <a:pt x="158" y="261"/>
                    </a:lnTo>
                    <a:lnTo>
                      <a:pt x="156" y="258"/>
                    </a:lnTo>
                    <a:lnTo>
                      <a:pt x="156" y="258"/>
                    </a:lnTo>
                    <a:lnTo>
                      <a:pt x="154" y="258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7" y="249"/>
                    </a:lnTo>
                    <a:lnTo>
                      <a:pt x="147" y="246"/>
                    </a:lnTo>
                    <a:lnTo>
                      <a:pt x="147" y="246"/>
                    </a:lnTo>
                    <a:lnTo>
                      <a:pt x="144" y="244"/>
                    </a:lnTo>
                    <a:lnTo>
                      <a:pt x="144" y="244"/>
                    </a:lnTo>
                    <a:lnTo>
                      <a:pt x="137" y="239"/>
                    </a:lnTo>
                    <a:lnTo>
                      <a:pt x="137" y="239"/>
                    </a:lnTo>
                    <a:lnTo>
                      <a:pt x="135" y="237"/>
                    </a:lnTo>
                    <a:lnTo>
                      <a:pt x="132" y="234"/>
                    </a:lnTo>
                    <a:lnTo>
                      <a:pt x="130" y="230"/>
                    </a:lnTo>
                    <a:lnTo>
                      <a:pt x="130" y="230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5" y="223"/>
                    </a:lnTo>
                    <a:lnTo>
                      <a:pt x="137" y="220"/>
                    </a:lnTo>
                    <a:lnTo>
                      <a:pt x="137" y="220"/>
                    </a:lnTo>
                    <a:lnTo>
                      <a:pt x="137" y="220"/>
                    </a:lnTo>
                    <a:lnTo>
                      <a:pt x="140" y="220"/>
                    </a:lnTo>
                    <a:lnTo>
                      <a:pt x="142" y="218"/>
                    </a:lnTo>
                    <a:lnTo>
                      <a:pt x="142" y="218"/>
                    </a:lnTo>
                    <a:lnTo>
                      <a:pt x="144" y="213"/>
                    </a:lnTo>
                    <a:lnTo>
                      <a:pt x="144" y="213"/>
                    </a:lnTo>
                    <a:lnTo>
                      <a:pt x="147" y="208"/>
                    </a:lnTo>
                    <a:lnTo>
                      <a:pt x="147" y="208"/>
                    </a:lnTo>
                    <a:lnTo>
                      <a:pt x="147" y="206"/>
                    </a:lnTo>
                    <a:lnTo>
                      <a:pt x="147" y="206"/>
                    </a:lnTo>
                    <a:lnTo>
                      <a:pt x="147" y="206"/>
                    </a:lnTo>
                    <a:lnTo>
                      <a:pt x="144" y="206"/>
                    </a:lnTo>
                    <a:lnTo>
                      <a:pt x="142" y="208"/>
                    </a:lnTo>
                    <a:lnTo>
                      <a:pt x="144" y="206"/>
                    </a:lnTo>
                    <a:lnTo>
                      <a:pt x="144" y="206"/>
                    </a:lnTo>
                    <a:lnTo>
                      <a:pt x="144" y="204"/>
                    </a:lnTo>
                    <a:lnTo>
                      <a:pt x="144" y="199"/>
                    </a:lnTo>
                    <a:lnTo>
                      <a:pt x="144" y="197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7" y="194"/>
                    </a:lnTo>
                    <a:lnTo>
                      <a:pt x="147" y="190"/>
                    </a:lnTo>
                    <a:lnTo>
                      <a:pt x="149" y="187"/>
                    </a:lnTo>
                    <a:lnTo>
                      <a:pt x="149" y="187"/>
                    </a:lnTo>
                    <a:lnTo>
                      <a:pt x="147" y="185"/>
                    </a:lnTo>
                    <a:lnTo>
                      <a:pt x="147" y="185"/>
                    </a:lnTo>
                    <a:lnTo>
                      <a:pt x="144" y="182"/>
                    </a:lnTo>
                    <a:lnTo>
                      <a:pt x="144" y="182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37" y="185"/>
                    </a:lnTo>
                    <a:lnTo>
                      <a:pt x="137" y="185"/>
                    </a:lnTo>
                    <a:lnTo>
                      <a:pt x="135" y="187"/>
                    </a:lnTo>
                    <a:lnTo>
                      <a:pt x="135" y="190"/>
                    </a:lnTo>
                    <a:lnTo>
                      <a:pt x="135" y="190"/>
                    </a:lnTo>
                    <a:lnTo>
                      <a:pt x="130" y="197"/>
                    </a:lnTo>
                    <a:lnTo>
                      <a:pt x="128" y="201"/>
                    </a:lnTo>
                    <a:lnTo>
                      <a:pt x="125" y="204"/>
                    </a:lnTo>
                    <a:lnTo>
                      <a:pt x="121" y="201"/>
                    </a:lnTo>
                    <a:lnTo>
                      <a:pt x="116" y="201"/>
                    </a:lnTo>
                    <a:lnTo>
                      <a:pt x="113" y="199"/>
                    </a:lnTo>
                    <a:lnTo>
                      <a:pt x="113" y="199"/>
                    </a:lnTo>
                    <a:lnTo>
                      <a:pt x="109" y="197"/>
                    </a:lnTo>
                    <a:lnTo>
                      <a:pt x="106" y="197"/>
                    </a:lnTo>
                    <a:lnTo>
                      <a:pt x="106" y="194"/>
                    </a:lnTo>
                    <a:lnTo>
                      <a:pt x="106" y="194"/>
                    </a:lnTo>
                    <a:lnTo>
                      <a:pt x="102" y="192"/>
                    </a:lnTo>
                    <a:lnTo>
                      <a:pt x="102" y="190"/>
                    </a:lnTo>
                    <a:lnTo>
                      <a:pt x="99" y="190"/>
                    </a:lnTo>
                    <a:lnTo>
                      <a:pt x="95" y="190"/>
                    </a:lnTo>
                    <a:lnTo>
                      <a:pt x="85" y="187"/>
                    </a:lnTo>
                    <a:lnTo>
                      <a:pt x="85" y="187"/>
                    </a:lnTo>
                    <a:lnTo>
                      <a:pt x="80" y="187"/>
                    </a:lnTo>
                    <a:lnTo>
                      <a:pt x="76" y="185"/>
                    </a:lnTo>
                    <a:lnTo>
                      <a:pt x="76" y="185"/>
                    </a:lnTo>
                    <a:lnTo>
                      <a:pt x="69" y="185"/>
                    </a:lnTo>
                    <a:lnTo>
                      <a:pt x="64" y="182"/>
                    </a:lnTo>
                    <a:lnTo>
                      <a:pt x="64" y="182"/>
                    </a:lnTo>
                    <a:lnTo>
                      <a:pt x="61" y="182"/>
                    </a:lnTo>
                    <a:lnTo>
                      <a:pt x="59" y="180"/>
                    </a:lnTo>
                    <a:lnTo>
                      <a:pt x="57" y="178"/>
                    </a:lnTo>
                    <a:lnTo>
                      <a:pt x="57" y="173"/>
                    </a:lnTo>
                    <a:lnTo>
                      <a:pt x="57" y="173"/>
                    </a:lnTo>
                    <a:lnTo>
                      <a:pt x="54" y="171"/>
                    </a:lnTo>
                    <a:lnTo>
                      <a:pt x="54" y="171"/>
                    </a:lnTo>
                    <a:lnTo>
                      <a:pt x="50" y="168"/>
                    </a:lnTo>
                    <a:lnTo>
                      <a:pt x="47" y="168"/>
                    </a:lnTo>
                    <a:lnTo>
                      <a:pt x="43" y="168"/>
                    </a:lnTo>
                    <a:lnTo>
                      <a:pt x="43" y="168"/>
                    </a:lnTo>
                    <a:lnTo>
                      <a:pt x="40" y="168"/>
                    </a:lnTo>
                    <a:lnTo>
                      <a:pt x="40" y="166"/>
                    </a:lnTo>
                    <a:lnTo>
                      <a:pt x="38" y="163"/>
                    </a:lnTo>
                    <a:lnTo>
                      <a:pt x="35" y="163"/>
                    </a:lnTo>
                    <a:lnTo>
                      <a:pt x="35" y="163"/>
                    </a:lnTo>
                    <a:lnTo>
                      <a:pt x="33" y="161"/>
                    </a:lnTo>
                    <a:lnTo>
                      <a:pt x="28" y="159"/>
                    </a:lnTo>
                    <a:lnTo>
                      <a:pt x="26" y="159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19" y="161"/>
                    </a:lnTo>
                    <a:lnTo>
                      <a:pt x="14" y="163"/>
                    </a:lnTo>
                    <a:lnTo>
                      <a:pt x="12" y="163"/>
                    </a:lnTo>
                    <a:lnTo>
                      <a:pt x="7" y="163"/>
                    </a:lnTo>
                    <a:lnTo>
                      <a:pt x="2" y="161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2" y="147"/>
                    </a:lnTo>
                    <a:lnTo>
                      <a:pt x="2" y="133"/>
                    </a:lnTo>
                    <a:lnTo>
                      <a:pt x="2" y="130"/>
                    </a:lnTo>
                    <a:lnTo>
                      <a:pt x="2" y="126"/>
                    </a:lnTo>
                    <a:lnTo>
                      <a:pt x="2" y="123"/>
                    </a:lnTo>
                    <a:lnTo>
                      <a:pt x="2" y="116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2" y="107"/>
                    </a:lnTo>
                    <a:lnTo>
                      <a:pt x="5" y="107"/>
                    </a:lnTo>
                    <a:lnTo>
                      <a:pt x="5" y="107"/>
                    </a:lnTo>
                    <a:lnTo>
                      <a:pt x="12" y="107"/>
                    </a:lnTo>
                    <a:lnTo>
                      <a:pt x="17" y="107"/>
                    </a:lnTo>
                    <a:lnTo>
                      <a:pt x="19" y="107"/>
                    </a:lnTo>
                    <a:lnTo>
                      <a:pt x="19" y="107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45" y="85"/>
                    </a:lnTo>
                    <a:lnTo>
                      <a:pt x="45" y="85"/>
                    </a:lnTo>
                    <a:lnTo>
                      <a:pt x="52" y="78"/>
                    </a:lnTo>
                    <a:lnTo>
                      <a:pt x="54" y="76"/>
                    </a:lnTo>
                    <a:lnTo>
                      <a:pt x="54" y="76"/>
                    </a:lnTo>
                    <a:lnTo>
                      <a:pt x="61" y="69"/>
                    </a:lnTo>
                    <a:lnTo>
                      <a:pt x="69" y="64"/>
                    </a:lnTo>
                    <a:lnTo>
                      <a:pt x="73" y="59"/>
                    </a:lnTo>
                    <a:lnTo>
                      <a:pt x="73" y="59"/>
                    </a:lnTo>
                    <a:lnTo>
                      <a:pt x="78" y="55"/>
                    </a:lnTo>
                    <a:lnTo>
                      <a:pt x="85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2" y="47"/>
                    </a:lnTo>
                    <a:lnTo>
                      <a:pt x="99" y="45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109" y="43"/>
                    </a:lnTo>
                    <a:lnTo>
                      <a:pt x="113" y="43"/>
                    </a:lnTo>
                    <a:lnTo>
                      <a:pt x="113" y="43"/>
                    </a:lnTo>
                    <a:lnTo>
                      <a:pt x="121" y="43"/>
                    </a:lnTo>
                    <a:lnTo>
                      <a:pt x="125" y="40"/>
                    </a:lnTo>
                    <a:lnTo>
                      <a:pt x="132" y="40"/>
                    </a:lnTo>
                    <a:lnTo>
                      <a:pt x="132" y="40"/>
                    </a:lnTo>
                    <a:lnTo>
                      <a:pt x="137" y="38"/>
                    </a:lnTo>
                    <a:lnTo>
                      <a:pt x="144" y="38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63" y="33"/>
                    </a:lnTo>
                    <a:lnTo>
                      <a:pt x="168" y="33"/>
                    </a:lnTo>
                    <a:lnTo>
                      <a:pt x="168" y="33"/>
                    </a:lnTo>
                    <a:lnTo>
                      <a:pt x="170" y="31"/>
                    </a:lnTo>
                    <a:lnTo>
                      <a:pt x="175" y="31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4" y="29"/>
                    </a:lnTo>
                    <a:lnTo>
                      <a:pt x="187" y="29"/>
                    </a:lnTo>
                    <a:lnTo>
                      <a:pt x="189" y="31"/>
                    </a:lnTo>
                    <a:lnTo>
                      <a:pt x="189" y="31"/>
                    </a:lnTo>
                    <a:lnTo>
                      <a:pt x="194" y="33"/>
                    </a:lnTo>
                    <a:lnTo>
                      <a:pt x="196" y="38"/>
                    </a:lnTo>
                    <a:lnTo>
                      <a:pt x="196" y="38"/>
                    </a:lnTo>
                    <a:lnTo>
                      <a:pt x="201" y="38"/>
                    </a:lnTo>
                    <a:lnTo>
                      <a:pt x="206" y="38"/>
                    </a:lnTo>
                    <a:lnTo>
                      <a:pt x="206" y="38"/>
                    </a:lnTo>
                    <a:lnTo>
                      <a:pt x="213" y="38"/>
                    </a:lnTo>
                    <a:lnTo>
                      <a:pt x="218" y="38"/>
                    </a:lnTo>
                    <a:lnTo>
                      <a:pt x="218" y="38"/>
                    </a:lnTo>
                    <a:lnTo>
                      <a:pt x="227" y="38"/>
                    </a:lnTo>
                    <a:lnTo>
                      <a:pt x="234" y="38"/>
                    </a:lnTo>
                    <a:lnTo>
                      <a:pt x="241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53" y="38"/>
                    </a:lnTo>
                    <a:lnTo>
                      <a:pt x="253" y="38"/>
                    </a:lnTo>
                    <a:lnTo>
                      <a:pt x="255" y="38"/>
                    </a:lnTo>
                    <a:lnTo>
                      <a:pt x="258" y="38"/>
                    </a:lnTo>
                    <a:lnTo>
                      <a:pt x="260" y="38"/>
                    </a:lnTo>
                    <a:lnTo>
                      <a:pt x="260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277" y="38"/>
                    </a:lnTo>
                    <a:lnTo>
                      <a:pt x="277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9" y="36"/>
                    </a:lnTo>
                    <a:lnTo>
                      <a:pt x="291" y="36"/>
                    </a:lnTo>
                    <a:lnTo>
                      <a:pt x="296" y="33"/>
                    </a:lnTo>
                    <a:lnTo>
                      <a:pt x="296" y="31"/>
                    </a:lnTo>
                    <a:lnTo>
                      <a:pt x="298" y="26"/>
                    </a:lnTo>
                    <a:lnTo>
                      <a:pt x="300" y="21"/>
                    </a:lnTo>
                    <a:lnTo>
                      <a:pt x="300" y="21"/>
                    </a:lnTo>
                    <a:lnTo>
                      <a:pt x="300" y="21"/>
                    </a:lnTo>
                    <a:lnTo>
                      <a:pt x="305" y="17"/>
                    </a:lnTo>
                    <a:lnTo>
                      <a:pt x="305" y="17"/>
                    </a:lnTo>
                    <a:lnTo>
                      <a:pt x="307" y="14"/>
                    </a:lnTo>
                    <a:lnTo>
                      <a:pt x="310" y="12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15" y="10"/>
                    </a:lnTo>
                    <a:lnTo>
                      <a:pt x="319" y="10"/>
                    </a:lnTo>
                    <a:lnTo>
                      <a:pt x="319" y="10"/>
                    </a:lnTo>
                    <a:lnTo>
                      <a:pt x="322" y="7"/>
                    </a:lnTo>
                    <a:lnTo>
                      <a:pt x="324" y="7"/>
                    </a:lnTo>
                    <a:lnTo>
                      <a:pt x="329" y="5"/>
                    </a:lnTo>
                    <a:lnTo>
                      <a:pt x="329" y="5"/>
                    </a:lnTo>
                    <a:lnTo>
                      <a:pt x="331" y="5"/>
                    </a:lnTo>
                    <a:lnTo>
                      <a:pt x="336" y="2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36" y="2"/>
                    </a:lnTo>
                    <a:lnTo>
                      <a:pt x="331" y="2"/>
                    </a:lnTo>
                    <a:lnTo>
                      <a:pt x="331" y="2"/>
                    </a:lnTo>
                    <a:lnTo>
                      <a:pt x="329" y="5"/>
                    </a:lnTo>
                    <a:lnTo>
                      <a:pt x="324" y="5"/>
                    </a:lnTo>
                    <a:lnTo>
                      <a:pt x="324" y="5"/>
                    </a:lnTo>
                    <a:lnTo>
                      <a:pt x="322" y="7"/>
                    </a:lnTo>
                    <a:lnTo>
                      <a:pt x="319" y="7"/>
                    </a:lnTo>
                    <a:lnTo>
                      <a:pt x="315" y="10"/>
                    </a:lnTo>
                    <a:lnTo>
                      <a:pt x="315" y="10"/>
                    </a:lnTo>
                    <a:lnTo>
                      <a:pt x="312" y="12"/>
                    </a:lnTo>
                    <a:lnTo>
                      <a:pt x="310" y="12"/>
                    </a:lnTo>
                    <a:lnTo>
                      <a:pt x="310" y="12"/>
                    </a:lnTo>
                    <a:lnTo>
                      <a:pt x="307" y="12"/>
                    </a:lnTo>
                    <a:lnTo>
                      <a:pt x="307" y="14"/>
                    </a:lnTo>
                    <a:lnTo>
                      <a:pt x="305" y="17"/>
                    </a:lnTo>
                    <a:lnTo>
                      <a:pt x="305" y="17"/>
                    </a:lnTo>
                    <a:lnTo>
                      <a:pt x="305" y="17"/>
                    </a:lnTo>
                    <a:lnTo>
                      <a:pt x="300" y="21"/>
                    </a:lnTo>
                    <a:lnTo>
                      <a:pt x="300" y="21"/>
                    </a:lnTo>
                    <a:lnTo>
                      <a:pt x="298" y="26"/>
                    </a:lnTo>
                    <a:lnTo>
                      <a:pt x="298" y="26"/>
                    </a:lnTo>
                    <a:lnTo>
                      <a:pt x="293" y="31"/>
                    </a:lnTo>
                    <a:lnTo>
                      <a:pt x="289" y="33"/>
                    </a:lnTo>
                    <a:lnTo>
                      <a:pt x="281" y="38"/>
                    </a:lnTo>
                    <a:lnTo>
                      <a:pt x="277" y="38"/>
                    </a:lnTo>
                    <a:lnTo>
                      <a:pt x="270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3" y="38"/>
                    </a:lnTo>
                    <a:lnTo>
                      <a:pt x="260" y="38"/>
                    </a:lnTo>
                    <a:lnTo>
                      <a:pt x="258" y="36"/>
                    </a:lnTo>
                    <a:lnTo>
                      <a:pt x="258" y="36"/>
                    </a:lnTo>
                    <a:lnTo>
                      <a:pt x="255" y="36"/>
                    </a:lnTo>
                    <a:lnTo>
                      <a:pt x="253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1" y="36"/>
                    </a:lnTo>
                    <a:lnTo>
                      <a:pt x="241" y="36"/>
                    </a:lnTo>
                    <a:lnTo>
                      <a:pt x="234" y="36"/>
                    </a:lnTo>
                    <a:lnTo>
                      <a:pt x="227" y="38"/>
                    </a:lnTo>
                    <a:lnTo>
                      <a:pt x="218" y="38"/>
                    </a:lnTo>
                    <a:lnTo>
                      <a:pt x="213" y="38"/>
                    </a:lnTo>
                    <a:lnTo>
                      <a:pt x="213" y="38"/>
                    </a:lnTo>
                    <a:lnTo>
                      <a:pt x="206" y="38"/>
                    </a:lnTo>
                    <a:lnTo>
                      <a:pt x="201" y="36"/>
                    </a:lnTo>
                    <a:lnTo>
                      <a:pt x="201" y="36"/>
                    </a:lnTo>
                    <a:lnTo>
                      <a:pt x="196" y="36"/>
                    </a:lnTo>
                    <a:lnTo>
                      <a:pt x="194" y="33"/>
                    </a:lnTo>
                    <a:lnTo>
                      <a:pt x="194" y="33"/>
                    </a:lnTo>
                    <a:lnTo>
                      <a:pt x="192" y="31"/>
                    </a:lnTo>
                    <a:lnTo>
                      <a:pt x="189" y="29"/>
                    </a:lnTo>
                    <a:lnTo>
                      <a:pt x="189" y="29"/>
                    </a:lnTo>
                    <a:lnTo>
                      <a:pt x="184" y="29"/>
                    </a:lnTo>
                    <a:lnTo>
                      <a:pt x="184" y="29"/>
                    </a:lnTo>
                    <a:lnTo>
                      <a:pt x="180" y="29"/>
                    </a:lnTo>
                    <a:lnTo>
                      <a:pt x="177" y="29"/>
                    </a:lnTo>
                    <a:lnTo>
                      <a:pt x="177" y="29"/>
                    </a:lnTo>
                    <a:lnTo>
                      <a:pt x="175" y="31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68" y="31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58" y="33"/>
                    </a:lnTo>
                    <a:lnTo>
                      <a:pt x="154" y="36"/>
                    </a:lnTo>
                    <a:lnTo>
                      <a:pt x="144" y="36"/>
                    </a:lnTo>
                    <a:lnTo>
                      <a:pt x="144" y="36"/>
                    </a:lnTo>
                    <a:lnTo>
                      <a:pt x="137" y="38"/>
                    </a:lnTo>
                    <a:lnTo>
                      <a:pt x="132" y="38"/>
                    </a:lnTo>
                    <a:lnTo>
                      <a:pt x="125" y="38"/>
                    </a:lnTo>
                    <a:lnTo>
                      <a:pt x="125" y="38"/>
                    </a:lnTo>
                    <a:lnTo>
                      <a:pt x="121" y="40"/>
                    </a:lnTo>
                    <a:lnTo>
                      <a:pt x="113" y="43"/>
                    </a:lnTo>
                    <a:lnTo>
                      <a:pt x="109" y="43"/>
                    </a:lnTo>
                    <a:lnTo>
                      <a:pt x="109" y="43"/>
                    </a:lnTo>
                    <a:lnTo>
                      <a:pt x="104" y="43"/>
                    </a:lnTo>
                    <a:lnTo>
                      <a:pt x="99" y="45"/>
                    </a:lnTo>
                    <a:lnTo>
                      <a:pt x="99" y="45"/>
                    </a:lnTo>
                    <a:lnTo>
                      <a:pt x="92" y="47"/>
                    </a:lnTo>
                    <a:lnTo>
                      <a:pt x="90" y="47"/>
                    </a:lnTo>
                    <a:lnTo>
                      <a:pt x="87" y="47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78" y="55"/>
                    </a:lnTo>
                    <a:lnTo>
                      <a:pt x="78" y="55"/>
                    </a:lnTo>
                    <a:lnTo>
                      <a:pt x="73" y="59"/>
                    </a:lnTo>
                    <a:lnTo>
                      <a:pt x="69" y="62"/>
                    </a:lnTo>
                    <a:lnTo>
                      <a:pt x="69" y="62"/>
                    </a:lnTo>
                    <a:lnTo>
                      <a:pt x="61" y="69"/>
                    </a:lnTo>
                    <a:lnTo>
                      <a:pt x="61" y="69"/>
                    </a:lnTo>
                    <a:lnTo>
                      <a:pt x="54" y="76"/>
                    </a:lnTo>
                    <a:lnTo>
                      <a:pt x="52" y="78"/>
                    </a:lnTo>
                    <a:lnTo>
                      <a:pt x="52" y="78"/>
                    </a:lnTo>
                    <a:lnTo>
                      <a:pt x="43" y="85"/>
                    </a:lnTo>
                    <a:lnTo>
                      <a:pt x="33" y="95"/>
                    </a:lnTo>
                    <a:lnTo>
                      <a:pt x="28" y="100"/>
                    </a:lnTo>
                    <a:lnTo>
                      <a:pt x="24" y="102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2" y="107"/>
                    </a:lnTo>
                    <a:lnTo>
                      <a:pt x="12" y="107"/>
                    </a:lnTo>
                    <a:lnTo>
                      <a:pt x="5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0" y="109"/>
                    </a:lnTo>
                    <a:lnTo>
                      <a:pt x="0" y="114"/>
                    </a:lnTo>
                    <a:lnTo>
                      <a:pt x="0" y="114"/>
                    </a:lnTo>
                    <a:lnTo>
                      <a:pt x="0" y="116"/>
                    </a:lnTo>
                    <a:lnTo>
                      <a:pt x="0" y="123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0" y="133"/>
                    </a:lnTo>
                    <a:lnTo>
                      <a:pt x="0" y="147"/>
                    </a:lnTo>
                    <a:lnTo>
                      <a:pt x="0" y="152"/>
                    </a:lnTo>
                    <a:lnTo>
                      <a:pt x="0" y="156"/>
                    </a:lnTo>
                    <a:lnTo>
                      <a:pt x="0" y="159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7" y="163"/>
                    </a:lnTo>
                    <a:lnTo>
                      <a:pt x="7" y="163"/>
                    </a:lnTo>
                    <a:lnTo>
                      <a:pt x="12" y="163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9" y="161"/>
                    </a:lnTo>
                    <a:lnTo>
                      <a:pt x="19" y="161"/>
                    </a:lnTo>
                    <a:lnTo>
                      <a:pt x="21" y="159"/>
                    </a:lnTo>
                    <a:lnTo>
                      <a:pt x="26" y="159"/>
                    </a:lnTo>
                    <a:lnTo>
                      <a:pt x="31" y="161"/>
                    </a:lnTo>
                    <a:lnTo>
                      <a:pt x="31" y="161"/>
                    </a:lnTo>
                    <a:lnTo>
                      <a:pt x="35" y="163"/>
                    </a:lnTo>
                    <a:lnTo>
                      <a:pt x="38" y="166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3" y="168"/>
                    </a:lnTo>
                    <a:lnTo>
                      <a:pt x="47" y="168"/>
                    </a:lnTo>
                    <a:lnTo>
                      <a:pt x="52" y="171"/>
                    </a:lnTo>
                    <a:lnTo>
                      <a:pt x="57" y="173"/>
                    </a:lnTo>
                    <a:lnTo>
                      <a:pt x="57" y="178"/>
                    </a:lnTo>
                    <a:lnTo>
                      <a:pt x="57" y="180"/>
                    </a:lnTo>
                    <a:lnTo>
                      <a:pt x="57" y="180"/>
                    </a:lnTo>
                    <a:lnTo>
                      <a:pt x="61" y="182"/>
                    </a:lnTo>
                    <a:lnTo>
                      <a:pt x="61" y="182"/>
                    </a:lnTo>
                    <a:lnTo>
                      <a:pt x="64" y="185"/>
                    </a:lnTo>
                    <a:lnTo>
                      <a:pt x="69" y="185"/>
                    </a:lnTo>
                    <a:lnTo>
                      <a:pt x="69" y="185"/>
                    </a:lnTo>
                    <a:lnTo>
                      <a:pt x="76" y="185"/>
                    </a:lnTo>
                    <a:lnTo>
                      <a:pt x="80" y="187"/>
                    </a:lnTo>
                    <a:lnTo>
                      <a:pt x="80" y="187"/>
                    </a:lnTo>
                    <a:lnTo>
                      <a:pt x="85" y="190"/>
                    </a:lnTo>
                    <a:lnTo>
                      <a:pt x="95" y="192"/>
                    </a:lnTo>
                    <a:lnTo>
                      <a:pt x="95" y="192"/>
                    </a:lnTo>
                    <a:lnTo>
                      <a:pt x="99" y="192"/>
                    </a:lnTo>
                    <a:lnTo>
                      <a:pt x="102" y="192"/>
                    </a:lnTo>
                    <a:lnTo>
                      <a:pt x="104" y="194"/>
                    </a:lnTo>
                    <a:lnTo>
                      <a:pt x="106" y="197"/>
                    </a:lnTo>
                    <a:lnTo>
                      <a:pt x="106" y="197"/>
                    </a:lnTo>
                    <a:lnTo>
                      <a:pt x="109" y="199"/>
                    </a:lnTo>
                    <a:lnTo>
                      <a:pt x="109" y="199"/>
                    </a:lnTo>
                    <a:lnTo>
                      <a:pt x="113" y="201"/>
                    </a:lnTo>
                    <a:lnTo>
                      <a:pt x="113" y="201"/>
                    </a:lnTo>
                    <a:lnTo>
                      <a:pt x="116" y="201"/>
                    </a:lnTo>
                    <a:lnTo>
                      <a:pt x="121" y="204"/>
                    </a:lnTo>
                    <a:lnTo>
                      <a:pt x="121" y="204"/>
                    </a:lnTo>
                    <a:lnTo>
                      <a:pt x="125" y="204"/>
                    </a:lnTo>
                    <a:lnTo>
                      <a:pt x="125" y="204"/>
                    </a:lnTo>
                    <a:lnTo>
                      <a:pt x="128" y="201"/>
                    </a:lnTo>
                    <a:lnTo>
                      <a:pt x="128" y="201"/>
                    </a:lnTo>
                    <a:lnTo>
                      <a:pt x="132" y="197"/>
                    </a:lnTo>
                    <a:lnTo>
                      <a:pt x="132" y="197"/>
                    </a:lnTo>
                    <a:lnTo>
                      <a:pt x="135" y="190"/>
                    </a:lnTo>
                    <a:lnTo>
                      <a:pt x="137" y="187"/>
                    </a:lnTo>
                    <a:lnTo>
                      <a:pt x="137" y="187"/>
                    </a:lnTo>
                    <a:lnTo>
                      <a:pt x="137" y="185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4" y="185"/>
                    </a:lnTo>
                    <a:lnTo>
                      <a:pt x="147" y="187"/>
                    </a:lnTo>
                    <a:lnTo>
                      <a:pt x="147" y="190"/>
                    </a:lnTo>
                    <a:lnTo>
                      <a:pt x="144" y="192"/>
                    </a:lnTo>
                    <a:lnTo>
                      <a:pt x="144" y="192"/>
                    </a:lnTo>
                    <a:lnTo>
                      <a:pt x="144" y="194"/>
                    </a:lnTo>
                    <a:lnTo>
                      <a:pt x="144" y="197"/>
                    </a:lnTo>
                    <a:lnTo>
                      <a:pt x="144" y="197"/>
                    </a:lnTo>
                    <a:lnTo>
                      <a:pt x="144" y="199"/>
                    </a:lnTo>
                    <a:lnTo>
                      <a:pt x="142" y="204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2" y="211"/>
                    </a:lnTo>
                    <a:lnTo>
                      <a:pt x="142" y="211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7" y="208"/>
                    </a:lnTo>
                    <a:lnTo>
                      <a:pt x="144" y="208"/>
                    </a:lnTo>
                    <a:lnTo>
                      <a:pt x="144" y="213"/>
                    </a:lnTo>
                    <a:lnTo>
                      <a:pt x="140" y="218"/>
                    </a:lnTo>
                    <a:lnTo>
                      <a:pt x="137" y="220"/>
                    </a:lnTo>
                    <a:lnTo>
                      <a:pt x="137" y="220"/>
                    </a:lnTo>
                    <a:lnTo>
                      <a:pt x="137" y="220"/>
                    </a:lnTo>
                    <a:lnTo>
                      <a:pt x="135" y="220"/>
                    </a:lnTo>
                    <a:lnTo>
                      <a:pt x="135" y="223"/>
                    </a:lnTo>
                    <a:lnTo>
                      <a:pt x="132" y="225"/>
                    </a:lnTo>
                    <a:lnTo>
                      <a:pt x="130" y="225"/>
                    </a:lnTo>
                    <a:lnTo>
                      <a:pt x="130" y="225"/>
                    </a:lnTo>
                    <a:lnTo>
                      <a:pt x="130" y="230"/>
                    </a:lnTo>
                    <a:lnTo>
                      <a:pt x="130" y="230"/>
                    </a:lnTo>
                    <a:lnTo>
                      <a:pt x="130" y="230"/>
                    </a:lnTo>
                    <a:lnTo>
                      <a:pt x="130" y="230"/>
                    </a:lnTo>
                    <a:lnTo>
                      <a:pt x="132" y="234"/>
                    </a:lnTo>
                    <a:lnTo>
                      <a:pt x="132" y="234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5" y="239"/>
                    </a:lnTo>
                    <a:lnTo>
                      <a:pt x="135" y="239"/>
                    </a:lnTo>
                    <a:lnTo>
                      <a:pt x="137" y="242"/>
                    </a:lnTo>
                    <a:lnTo>
                      <a:pt x="144" y="244"/>
                    </a:lnTo>
                    <a:lnTo>
                      <a:pt x="144" y="246"/>
                    </a:lnTo>
                    <a:lnTo>
                      <a:pt x="144" y="251"/>
                    </a:lnTo>
                    <a:lnTo>
                      <a:pt x="144" y="251"/>
                    </a:lnTo>
                    <a:lnTo>
                      <a:pt x="149" y="253"/>
                    </a:lnTo>
                    <a:lnTo>
                      <a:pt x="149" y="256"/>
                    </a:lnTo>
                    <a:lnTo>
                      <a:pt x="149" y="256"/>
                    </a:lnTo>
                    <a:lnTo>
                      <a:pt x="149" y="256"/>
                    </a:lnTo>
                    <a:lnTo>
                      <a:pt x="149" y="256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6" y="261"/>
                    </a:lnTo>
                    <a:lnTo>
                      <a:pt x="158" y="263"/>
                    </a:lnTo>
                    <a:lnTo>
                      <a:pt x="158" y="263"/>
                    </a:lnTo>
                    <a:lnTo>
                      <a:pt x="161" y="263"/>
                    </a:lnTo>
                    <a:lnTo>
                      <a:pt x="161" y="263"/>
                    </a:lnTo>
                    <a:lnTo>
                      <a:pt x="161" y="263"/>
                    </a:lnTo>
                    <a:lnTo>
                      <a:pt x="163" y="263"/>
                    </a:lnTo>
                    <a:lnTo>
                      <a:pt x="166" y="265"/>
                    </a:lnTo>
                    <a:lnTo>
                      <a:pt x="168" y="268"/>
                    </a:lnTo>
                    <a:lnTo>
                      <a:pt x="168" y="268"/>
                    </a:lnTo>
                    <a:lnTo>
                      <a:pt x="170" y="270"/>
                    </a:lnTo>
                    <a:lnTo>
                      <a:pt x="170" y="272"/>
                    </a:lnTo>
                    <a:lnTo>
                      <a:pt x="170" y="272"/>
                    </a:lnTo>
                    <a:lnTo>
                      <a:pt x="170" y="272"/>
                    </a:lnTo>
                    <a:lnTo>
                      <a:pt x="170" y="275"/>
                    </a:lnTo>
                    <a:lnTo>
                      <a:pt x="170" y="275"/>
                    </a:lnTo>
                    <a:lnTo>
                      <a:pt x="170" y="275"/>
                    </a:lnTo>
                    <a:lnTo>
                      <a:pt x="170" y="277"/>
                    </a:lnTo>
                    <a:lnTo>
                      <a:pt x="173" y="282"/>
                    </a:lnTo>
                    <a:lnTo>
                      <a:pt x="175" y="284"/>
                    </a:lnTo>
                    <a:lnTo>
                      <a:pt x="175" y="287"/>
                    </a:lnTo>
                    <a:lnTo>
                      <a:pt x="173" y="289"/>
                    </a:lnTo>
                    <a:lnTo>
                      <a:pt x="173" y="289"/>
                    </a:lnTo>
                    <a:lnTo>
                      <a:pt x="170" y="289"/>
                    </a:lnTo>
                    <a:lnTo>
                      <a:pt x="168" y="291"/>
                    </a:lnTo>
                    <a:lnTo>
                      <a:pt x="163" y="296"/>
                    </a:lnTo>
                    <a:lnTo>
                      <a:pt x="161" y="298"/>
                    </a:lnTo>
                    <a:lnTo>
                      <a:pt x="161" y="298"/>
                    </a:lnTo>
                    <a:lnTo>
                      <a:pt x="158" y="301"/>
                    </a:lnTo>
                    <a:lnTo>
                      <a:pt x="158" y="303"/>
                    </a:lnTo>
                    <a:lnTo>
                      <a:pt x="158" y="308"/>
                    </a:lnTo>
                    <a:lnTo>
                      <a:pt x="158" y="308"/>
                    </a:lnTo>
                    <a:lnTo>
                      <a:pt x="161" y="315"/>
                    </a:lnTo>
                    <a:lnTo>
                      <a:pt x="161" y="315"/>
                    </a:lnTo>
                    <a:lnTo>
                      <a:pt x="166" y="324"/>
                    </a:lnTo>
                    <a:lnTo>
                      <a:pt x="166" y="324"/>
                    </a:lnTo>
                    <a:lnTo>
                      <a:pt x="170" y="327"/>
                    </a:lnTo>
                    <a:lnTo>
                      <a:pt x="170" y="329"/>
                    </a:lnTo>
                    <a:lnTo>
                      <a:pt x="173" y="329"/>
                    </a:lnTo>
                    <a:lnTo>
                      <a:pt x="175" y="332"/>
                    </a:lnTo>
                    <a:lnTo>
                      <a:pt x="177" y="334"/>
                    </a:lnTo>
                    <a:lnTo>
                      <a:pt x="177" y="334"/>
                    </a:lnTo>
                    <a:lnTo>
                      <a:pt x="182" y="336"/>
                    </a:lnTo>
                    <a:lnTo>
                      <a:pt x="182" y="339"/>
                    </a:lnTo>
                    <a:lnTo>
                      <a:pt x="182" y="341"/>
                    </a:lnTo>
                    <a:lnTo>
                      <a:pt x="182" y="341"/>
                    </a:lnTo>
                    <a:lnTo>
                      <a:pt x="182" y="341"/>
                    </a:lnTo>
                    <a:lnTo>
                      <a:pt x="180" y="343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7" y="350"/>
                    </a:lnTo>
                    <a:lnTo>
                      <a:pt x="175" y="353"/>
                    </a:lnTo>
                    <a:lnTo>
                      <a:pt x="173" y="355"/>
                    </a:lnTo>
                    <a:lnTo>
                      <a:pt x="166" y="362"/>
                    </a:lnTo>
                    <a:lnTo>
                      <a:pt x="163" y="365"/>
                    </a:lnTo>
                    <a:lnTo>
                      <a:pt x="163" y="365"/>
                    </a:lnTo>
                    <a:lnTo>
                      <a:pt x="161" y="367"/>
                    </a:lnTo>
                    <a:lnTo>
                      <a:pt x="161" y="367"/>
                    </a:lnTo>
                    <a:lnTo>
                      <a:pt x="161" y="372"/>
                    </a:lnTo>
                    <a:lnTo>
                      <a:pt x="161" y="372"/>
                    </a:lnTo>
                    <a:lnTo>
                      <a:pt x="158" y="379"/>
                    </a:lnTo>
                    <a:lnTo>
                      <a:pt x="158" y="381"/>
                    </a:lnTo>
                    <a:lnTo>
                      <a:pt x="158" y="381"/>
                    </a:lnTo>
                    <a:lnTo>
                      <a:pt x="158" y="384"/>
                    </a:lnTo>
                    <a:lnTo>
                      <a:pt x="158" y="386"/>
                    </a:lnTo>
                    <a:lnTo>
                      <a:pt x="156" y="388"/>
                    </a:lnTo>
                    <a:lnTo>
                      <a:pt x="156" y="388"/>
                    </a:lnTo>
                    <a:lnTo>
                      <a:pt x="156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51" y="384"/>
                    </a:lnTo>
                    <a:lnTo>
                      <a:pt x="151" y="384"/>
                    </a:lnTo>
                    <a:lnTo>
                      <a:pt x="149" y="384"/>
                    </a:lnTo>
                    <a:lnTo>
                      <a:pt x="149" y="384"/>
                    </a:lnTo>
                    <a:lnTo>
                      <a:pt x="147" y="381"/>
                    </a:lnTo>
                    <a:lnTo>
                      <a:pt x="147" y="379"/>
                    </a:lnTo>
                    <a:lnTo>
                      <a:pt x="147" y="379"/>
                    </a:lnTo>
                    <a:lnTo>
                      <a:pt x="144" y="379"/>
                    </a:lnTo>
                    <a:lnTo>
                      <a:pt x="140" y="377"/>
                    </a:lnTo>
                    <a:lnTo>
                      <a:pt x="137" y="374"/>
                    </a:lnTo>
                    <a:lnTo>
                      <a:pt x="137" y="374"/>
                    </a:lnTo>
                    <a:lnTo>
                      <a:pt x="137" y="374"/>
                    </a:lnTo>
                    <a:lnTo>
                      <a:pt x="135" y="374"/>
                    </a:lnTo>
                    <a:lnTo>
                      <a:pt x="130" y="372"/>
                    </a:lnTo>
                    <a:lnTo>
                      <a:pt x="130" y="372"/>
                    </a:lnTo>
                    <a:lnTo>
                      <a:pt x="128" y="372"/>
                    </a:lnTo>
                    <a:lnTo>
                      <a:pt x="125" y="372"/>
                    </a:lnTo>
                    <a:lnTo>
                      <a:pt x="125" y="372"/>
                    </a:lnTo>
                    <a:lnTo>
                      <a:pt x="123" y="374"/>
                    </a:lnTo>
                    <a:lnTo>
                      <a:pt x="123" y="374"/>
                    </a:lnTo>
                    <a:lnTo>
                      <a:pt x="123" y="377"/>
                    </a:lnTo>
                    <a:lnTo>
                      <a:pt x="123" y="377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3" y="384"/>
                    </a:lnTo>
                    <a:lnTo>
                      <a:pt x="123" y="388"/>
                    </a:lnTo>
                    <a:lnTo>
                      <a:pt x="121" y="391"/>
                    </a:lnTo>
                    <a:lnTo>
                      <a:pt x="121" y="391"/>
                    </a:lnTo>
                    <a:lnTo>
                      <a:pt x="121" y="393"/>
                    </a:lnTo>
                    <a:lnTo>
                      <a:pt x="118" y="393"/>
                    </a:lnTo>
                    <a:lnTo>
                      <a:pt x="118" y="395"/>
                    </a:lnTo>
                    <a:lnTo>
                      <a:pt x="116" y="395"/>
                    </a:lnTo>
                    <a:lnTo>
                      <a:pt x="113" y="398"/>
                    </a:lnTo>
                    <a:lnTo>
                      <a:pt x="113" y="398"/>
                    </a:lnTo>
                    <a:lnTo>
                      <a:pt x="113" y="400"/>
                    </a:lnTo>
                    <a:lnTo>
                      <a:pt x="111" y="400"/>
                    </a:lnTo>
                    <a:lnTo>
                      <a:pt x="111" y="400"/>
                    </a:lnTo>
                    <a:lnTo>
                      <a:pt x="111" y="400"/>
                    </a:lnTo>
                    <a:lnTo>
                      <a:pt x="111" y="400"/>
                    </a:lnTo>
                    <a:lnTo>
                      <a:pt x="109" y="405"/>
                    </a:lnTo>
                    <a:lnTo>
                      <a:pt x="109" y="405"/>
                    </a:lnTo>
                    <a:lnTo>
                      <a:pt x="109" y="407"/>
                    </a:lnTo>
                    <a:lnTo>
                      <a:pt x="106" y="410"/>
                    </a:lnTo>
                    <a:lnTo>
                      <a:pt x="106" y="410"/>
                    </a:lnTo>
                    <a:lnTo>
                      <a:pt x="106" y="412"/>
                    </a:lnTo>
                    <a:lnTo>
                      <a:pt x="106" y="417"/>
                    </a:lnTo>
                    <a:lnTo>
                      <a:pt x="104" y="419"/>
                    </a:lnTo>
                    <a:lnTo>
                      <a:pt x="104" y="419"/>
                    </a:lnTo>
                    <a:lnTo>
                      <a:pt x="104" y="422"/>
                    </a:lnTo>
                    <a:lnTo>
                      <a:pt x="104" y="426"/>
                    </a:lnTo>
                    <a:lnTo>
                      <a:pt x="102" y="429"/>
                    </a:lnTo>
                    <a:lnTo>
                      <a:pt x="102" y="429"/>
                    </a:lnTo>
                    <a:lnTo>
                      <a:pt x="102" y="433"/>
                    </a:lnTo>
                    <a:lnTo>
                      <a:pt x="102" y="433"/>
                    </a:lnTo>
                    <a:lnTo>
                      <a:pt x="104" y="436"/>
                    </a:lnTo>
                    <a:lnTo>
                      <a:pt x="106" y="438"/>
                    </a:lnTo>
                    <a:lnTo>
                      <a:pt x="109" y="445"/>
                    </a:lnTo>
                    <a:lnTo>
                      <a:pt x="109" y="445"/>
                    </a:lnTo>
                    <a:lnTo>
                      <a:pt x="109" y="450"/>
                    </a:lnTo>
                    <a:lnTo>
                      <a:pt x="111" y="455"/>
                    </a:lnTo>
                    <a:lnTo>
                      <a:pt x="111" y="455"/>
                    </a:lnTo>
                    <a:lnTo>
                      <a:pt x="113" y="457"/>
                    </a:lnTo>
                    <a:lnTo>
                      <a:pt x="113" y="466"/>
                    </a:lnTo>
                    <a:lnTo>
                      <a:pt x="111" y="485"/>
                    </a:lnTo>
                    <a:lnTo>
                      <a:pt x="109" y="485"/>
                    </a:lnTo>
                    <a:lnTo>
                      <a:pt x="109" y="485"/>
                    </a:lnTo>
                    <a:lnTo>
                      <a:pt x="109" y="493"/>
                    </a:lnTo>
                    <a:lnTo>
                      <a:pt x="109" y="497"/>
                    </a:lnTo>
                    <a:lnTo>
                      <a:pt x="109" y="507"/>
                    </a:lnTo>
                    <a:lnTo>
                      <a:pt x="104" y="511"/>
                    </a:lnTo>
                    <a:lnTo>
                      <a:pt x="104" y="511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4" y="523"/>
                    </a:lnTo>
                    <a:lnTo>
                      <a:pt x="104" y="523"/>
                    </a:lnTo>
                    <a:lnTo>
                      <a:pt x="104" y="526"/>
                    </a:lnTo>
                    <a:lnTo>
                      <a:pt x="106" y="528"/>
                    </a:lnTo>
                    <a:lnTo>
                      <a:pt x="106" y="530"/>
                    </a:lnTo>
                    <a:lnTo>
                      <a:pt x="104" y="533"/>
                    </a:lnTo>
                    <a:lnTo>
                      <a:pt x="102" y="533"/>
                    </a:lnTo>
                    <a:lnTo>
                      <a:pt x="102" y="533"/>
                    </a:lnTo>
                    <a:lnTo>
                      <a:pt x="99" y="538"/>
                    </a:lnTo>
                    <a:lnTo>
                      <a:pt x="95" y="538"/>
                    </a:lnTo>
                    <a:lnTo>
                      <a:pt x="95" y="538"/>
                    </a:lnTo>
                    <a:lnTo>
                      <a:pt x="95" y="540"/>
                    </a:lnTo>
                    <a:lnTo>
                      <a:pt x="92" y="542"/>
                    </a:lnTo>
                    <a:lnTo>
                      <a:pt x="92" y="542"/>
                    </a:lnTo>
                    <a:lnTo>
                      <a:pt x="92" y="545"/>
                    </a:lnTo>
                    <a:lnTo>
                      <a:pt x="90" y="547"/>
                    </a:lnTo>
                    <a:lnTo>
                      <a:pt x="87" y="547"/>
                    </a:lnTo>
                    <a:lnTo>
                      <a:pt x="87" y="547"/>
                    </a:lnTo>
                    <a:lnTo>
                      <a:pt x="83" y="549"/>
                    </a:lnTo>
                    <a:lnTo>
                      <a:pt x="80" y="552"/>
                    </a:lnTo>
                    <a:lnTo>
                      <a:pt x="80" y="552"/>
                    </a:lnTo>
                    <a:lnTo>
                      <a:pt x="78" y="552"/>
                    </a:lnTo>
                    <a:lnTo>
                      <a:pt x="76" y="554"/>
                    </a:lnTo>
                    <a:lnTo>
                      <a:pt x="76" y="552"/>
                    </a:lnTo>
                    <a:lnTo>
                      <a:pt x="76" y="552"/>
                    </a:lnTo>
                    <a:lnTo>
                      <a:pt x="73" y="552"/>
                    </a:lnTo>
                    <a:lnTo>
                      <a:pt x="71" y="549"/>
                    </a:lnTo>
                    <a:lnTo>
                      <a:pt x="71" y="547"/>
                    </a:lnTo>
                    <a:lnTo>
                      <a:pt x="71" y="547"/>
                    </a:lnTo>
                    <a:lnTo>
                      <a:pt x="71" y="545"/>
                    </a:lnTo>
                    <a:lnTo>
                      <a:pt x="69" y="545"/>
                    </a:lnTo>
                    <a:lnTo>
                      <a:pt x="66" y="542"/>
                    </a:lnTo>
                    <a:lnTo>
                      <a:pt x="66" y="542"/>
                    </a:lnTo>
                    <a:lnTo>
                      <a:pt x="61" y="545"/>
                    </a:lnTo>
                    <a:lnTo>
                      <a:pt x="61" y="545"/>
                    </a:lnTo>
                    <a:lnTo>
                      <a:pt x="59" y="547"/>
                    </a:lnTo>
                    <a:lnTo>
                      <a:pt x="59" y="547"/>
                    </a:lnTo>
                    <a:lnTo>
                      <a:pt x="57" y="549"/>
                    </a:lnTo>
                    <a:lnTo>
                      <a:pt x="54" y="549"/>
                    </a:lnTo>
                    <a:lnTo>
                      <a:pt x="57" y="549"/>
                    </a:lnTo>
                    <a:lnTo>
                      <a:pt x="57" y="552"/>
                    </a:lnTo>
                    <a:lnTo>
                      <a:pt x="59" y="554"/>
                    </a:lnTo>
                    <a:lnTo>
                      <a:pt x="59" y="554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61" y="556"/>
                    </a:lnTo>
                    <a:lnTo>
                      <a:pt x="61" y="556"/>
                    </a:lnTo>
                    <a:lnTo>
                      <a:pt x="61" y="559"/>
                    </a:lnTo>
                    <a:lnTo>
                      <a:pt x="61" y="559"/>
                    </a:lnTo>
                    <a:lnTo>
                      <a:pt x="64" y="561"/>
                    </a:lnTo>
                    <a:lnTo>
                      <a:pt x="66" y="561"/>
                    </a:lnTo>
                    <a:lnTo>
                      <a:pt x="66" y="561"/>
                    </a:lnTo>
                    <a:lnTo>
                      <a:pt x="66" y="561"/>
                    </a:lnTo>
                    <a:lnTo>
                      <a:pt x="69" y="564"/>
                    </a:lnTo>
                    <a:lnTo>
                      <a:pt x="69" y="564"/>
                    </a:lnTo>
                    <a:lnTo>
                      <a:pt x="69" y="564"/>
                    </a:lnTo>
                    <a:lnTo>
                      <a:pt x="69" y="566"/>
                    </a:lnTo>
                    <a:lnTo>
                      <a:pt x="69" y="566"/>
                    </a:lnTo>
                    <a:lnTo>
                      <a:pt x="71" y="568"/>
                    </a:lnTo>
                    <a:lnTo>
                      <a:pt x="71" y="568"/>
                    </a:lnTo>
                    <a:lnTo>
                      <a:pt x="78" y="575"/>
                    </a:lnTo>
                    <a:lnTo>
                      <a:pt x="80" y="578"/>
                    </a:lnTo>
                    <a:lnTo>
                      <a:pt x="87" y="582"/>
                    </a:lnTo>
                    <a:lnTo>
                      <a:pt x="87" y="585"/>
                    </a:lnTo>
                    <a:lnTo>
                      <a:pt x="87" y="585"/>
                    </a:lnTo>
                    <a:lnTo>
                      <a:pt x="92" y="587"/>
                    </a:lnTo>
                    <a:lnTo>
                      <a:pt x="95" y="587"/>
                    </a:lnTo>
                    <a:lnTo>
                      <a:pt x="95" y="587"/>
                    </a:lnTo>
                    <a:lnTo>
                      <a:pt x="97" y="587"/>
                    </a:lnTo>
                    <a:lnTo>
                      <a:pt x="97" y="587"/>
                    </a:lnTo>
                    <a:lnTo>
                      <a:pt x="99" y="582"/>
                    </a:lnTo>
                    <a:lnTo>
                      <a:pt x="102" y="580"/>
                    </a:lnTo>
                    <a:lnTo>
                      <a:pt x="102" y="580"/>
                    </a:lnTo>
                    <a:lnTo>
                      <a:pt x="106" y="578"/>
                    </a:lnTo>
                    <a:lnTo>
                      <a:pt x="106" y="578"/>
                    </a:lnTo>
                    <a:lnTo>
                      <a:pt x="106" y="575"/>
                    </a:lnTo>
                    <a:lnTo>
                      <a:pt x="111" y="573"/>
                    </a:lnTo>
                    <a:lnTo>
                      <a:pt x="111" y="573"/>
                    </a:lnTo>
                    <a:lnTo>
                      <a:pt x="111" y="573"/>
                    </a:lnTo>
                    <a:lnTo>
                      <a:pt x="111" y="571"/>
                    </a:lnTo>
                    <a:lnTo>
                      <a:pt x="113" y="571"/>
                    </a:lnTo>
                    <a:lnTo>
                      <a:pt x="116" y="568"/>
                    </a:lnTo>
                    <a:lnTo>
                      <a:pt x="116" y="568"/>
                    </a:lnTo>
                    <a:lnTo>
                      <a:pt x="118" y="568"/>
                    </a:lnTo>
                    <a:lnTo>
                      <a:pt x="121" y="568"/>
                    </a:lnTo>
                    <a:lnTo>
                      <a:pt x="121" y="568"/>
                    </a:lnTo>
                    <a:lnTo>
                      <a:pt x="123" y="568"/>
                    </a:lnTo>
                    <a:lnTo>
                      <a:pt x="125" y="568"/>
                    </a:lnTo>
                    <a:lnTo>
                      <a:pt x="125" y="568"/>
                    </a:lnTo>
                    <a:lnTo>
                      <a:pt x="128" y="566"/>
                    </a:lnTo>
                    <a:lnTo>
                      <a:pt x="130" y="564"/>
                    </a:lnTo>
                    <a:lnTo>
                      <a:pt x="132" y="564"/>
                    </a:lnTo>
                    <a:lnTo>
                      <a:pt x="135" y="564"/>
                    </a:lnTo>
                    <a:lnTo>
                      <a:pt x="137" y="566"/>
                    </a:lnTo>
                    <a:lnTo>
                      <a:pt x="140" y="568"/>
                    </a:lnTo>
                    <a:lnTo>
                      <a:pt x="140" y="568"/>
                    </a:lnTo>
                    <a:lnTo>
                      <a:pt x="142" y="568"/>
                    </a:lnTo>
                    <a:lnTo>
                      <a:pt x="142" y="568"/>
                    </a:lnTo>
                    <a:lnTo>
                      <a:pt x="147" y="568"/>
                    </a:lnTo>
                    <a:lnTo>
                      <a:pt x="147" y="568"/>
                    </a:lnTo>
                    <a:lnTo>
                      <a:pt x="149" y="566"/>
                    </a:lnTo>
                    <a:lnTo>
                      <a:pt x="154" y="564"/>
                    </a:lnTo>
                    <a:lnTo>
                      <a:pt x="156" y="564"/>
                    </a:lnTo>
                    <a:lnTo>
                      <a:pt x="158" y="564"/>
                    </a:lnTo>
                    <a:lnTo>
                      <a:pt x="158" y="564"/>
                    </a:lnTo>
                    <a:lnTo>
                      <a:pt x="158" y="564"/>
                    </a:lnTo>
                    <a:lnTo>
                      <a:pt x="161" y="561"/>
                    </a:lnTo>
                    <a:lnTo>
                      <a:pt x="161" y="561"/>
                    </a:lnTo>
                    <a:lnTo>
                      <a:pt x="163" y="559"/>
                    </a:lnTo>
                    <a:lnTo>
                      <a:pt x="163" y="559"/>
                    </a:lnTo>
                    <a:lnTo>
                      <a:pt x="163" y="559"/>
                    </a:lnTo>
                    <a:lnTo>
                      <a:pt x="166" y="559"/>
                    </a:lnTo>
                    <a:lnTo>
                      <a:pt x="168" y="556"/>
                    </a:lnTo>
                    <a:lnTo>
                      <a:pt x="168" y="556"/>
                    </a:lnTo>
                    <a:lnTo>
                      <a:pt x="168" y="556"/>
                    </a:lnTo>
                    <a:lnTo>
                      <a:pt x="168" y="554"/>
                    </a:lnTo>
                    <a:lnTo>
                      <a:pt x="170" y="552"/>
                    </a:lnTo>
                    <a:lnTo>
                      <a:pt x="170" y="552"/>
                    </a:lnTo>
                    <a:lnTo>
                      <a:pt x="173" y="549"/>
                    </a:lnTo>
                    <a:lnTo>
                      <a:pt x="173" y="552"/>
                    </a:lnTo>
                    <a:lnTo>
                      <a:pt x="173" y="552"/>
                    </a:lnTo>
                    <a:lnTo>
                      <a:pt x="177" y="552"/>
                    </a:lnTo>
                    <a:lnTo>
                      <a:pt x="177" y="552"/>
                    </a:lnTo>
                    <a:lnTo>
                      <a:pt x="180" y="554"/>
                    </a:lnTo>
                    <a:lnTo>
                      <a:pt x="180" y="554"/>
                    </a:lnTo>
                    <a:lnTo>
                      <a:pt x="184" y="554"/>
                    </a:lnTo>
                    <a:lnTo>
                      <a:pt x="184" y="554"/>
                    </a:lnTo>
                    <a:lnTo>
                      <a:pt x="187" y="552"/>
                    </a:lnTo>
                    <a:lnTo>
                      <a:pt x="189" y="552"/>
                    </a:lnTo>
                    <a:lnTo>
                      <a:pt x="189" y="549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4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9" y="552"/>
                    </a:lnTo>
                    <a:lnTo>
                      <a:pt x="203" y="552"/>
                    </a:lnTo>
                    <a:lnTo>
                      <a:pt x="206" y="552"/>
                    </a:lnTo>
                    <a:lnTo>
                      <a:pt x="206" y="552"/>
                    </a:lnTo>
                    <a:lnTo>
                      <a:pt x="206" y="552"/>
                    </a:lnTo>
                    <a:lnTo>
                      <a:pt x="208" y="549"/>
                    </a:lnTo>
                    <a:lnTo>
                      <a:pt x="208" y="549"/>
                    </a:lnTo>
                    <a:lnTo>
                      <a:pt x="206" y="547"/>
                    </a:lnTo>
                    <a:lnTo>
                      <a:pt x="203" y="547"/>
                    </a:lnTo>
                    <a:lnTo>
                      <a:pt x="203" y="542"/>
                    </a:lnTo>
                    <a:lnTo>
                      <a:pt x="203" y="542"/>
                    </a:lnTo>
                    <a:lnTo>
                      <a:pt x="201" y="538"/>
                    </a:lnTo>
                    <a:lnTo>
                      <a:pt x="201" y="535"/>
                    </a:lnTo>
                    <a:lnTo>
                      <a:pt x="201" y="530"/>
                    </a:lnTo>
                    <a:lnTo>
                      <a:pt x="206" y="526"/>
                    </a:lnTo>
                    <a:lnTo>
                      <a:pt x="206" y="526"/>
                    </a:lnTo>
                    <a:lnTo>
                      <a:pt x="208" y="521"/>
                    </a:lnTo>
                    <a:lnTo>
                      <a:pt x="208" y="521"/>
                    </a:lnTo>
                    <a:lnTo>
                      <a:pt x="208" y="516"/>
                    </a:lnTo>
                    <a:lnTo>
                      <a:pt x="208" y="516"/>
                    </a:lnTo>
                    <a:lnTo>
                      <a:pt x="208" y="511"/>
                    </a:lnTo>
                    <a:lnTo>
                      <a:pt x="208" y="507"/>
                    </a:lnTo>
                    <a:lnTo>
                      <a:pt x="208" y="507"/>
                    </a:lnTo>
                    <a:lnTo>
                      <a:pt x="208" y="497"/>
                    </a:lnTo>
                    <a:lnTo>
                      <a:pt x="210" y="483"/>
                    </a:lnTo>
                    <a:lnTo>
                      <a:pt x="210" y="483"/>
                    </a:lnTo>
                    <a:lnTo>
                      <a:pt x="210" y="483"/>
                    </a:lnTo>
                    <a:lnTo>
                      <a:pt x="210" y="474"/>
                    </a:lnTo>
                    <a:lnTo>
                      <a:pt x="210" y="474"/>
                    </a:lnTo>
                    <a:lnTo>
                      <a:pt x="210" y="462"/>
                    </a:lnTo>
                    <a:lnTo>
                      <a:pt x="210" y="452"/>
                    </a:lnTo>
                    <a:lnTo>
                      <a:pt x="210" y="445"/>
                    </a:lnTo>
                    <a:lnTo>
                      <a:pt x="210" y="440"/>
                    </a:lnTo>
                    <a:lnTo>
                      <a:pt x="210" y="438"/>
                    </a:lnTo>
                    <a:lnTo>
                      <a:pt x="210" y="431"/>
                    </a:lnTo>
                    <a:lnTo>
                      <a:pt x="210" y="431"/>
                    </a:lnTo>
                    <a:lnTo>
                      <a:pt x="210" y="424"/>
                    </a:lnTo>
                    <a:lnTo>
                      <a:pt x="210" y="424"/>
                    </a:lnTo>
                    <a:lnTo>
                      <a:pt x="208" y="422"/>
                    </a:lnTo>
                    <a:lnTo>
                      <a:pt x="208" y="419"/>
                    </a:lnTo>
                    <a:lnTo>
                      <a:pt x="210" y="417"/>
                    </a:lnTo>
                    <a:lnTo>
                      <a:pt x="210" y="417"/>
                    </a:lnTo>
                    <a:lnTo>
                      <a:pt x="210" y="412"/>
                    </a:lnTo>
                    <a:lnTo>
                      <a:pt x="215" y="407"/>
                    </a:lnTo>
                    <a:lnTo>
                      <a:pt x="218" y="405"/>
                    </a:lnTo>
                    <a:lnTo>
                      <a:pt x="220" y="405"/>
                    </a:lnTo>
                    <a:lnTo>
                      <a:pt x="227" y="407"/>
                    </a:lnTo>
                    <a:lnTo>
                      <a:pt x="234" y="410"/>
                    </a:lnTo>
                    <a:lnTo>
                      <a:pt x="239" y="410"/>
                    </a:lnTo>
                    <a:lnTo>
                      <a:pt x="239" y="410"/>
                    </a:lnTo>
                    <a:lnTo>
                      <a:pt x="251" y="410"/>
                    </a:lnTo>
                    <a:lnTo>
                      <a:pt x="253" y="410"/>
                    </a:lnTo>
                    <a:lnTo>
                      <a:pt x="253" y="410"/>
                    </a:lnTo>
                    <a:lnTo>
                      <a:pt x="253" y="410"/>
                    </a:lnTo>
                    <a:lnTo>
                      <a:pt x="258" y="410"/>
                    </a:lnTo>
                    <a:lnTo>
                      <a:pt x="258" y="410"/>
                    </a:lnTo>
                    <a:lnTo>
                      <a:pt x="263" y="410"/>
                    </a:lnTo>
                    <a:lnTo>
                      <a:pt x="263" y="410"/>
                    </a:lnTo>
                    <a:lnTo>
                      <a:pt x="263" y="410"/>
                    </a:lnTo>
                    <a:lnTo>
                      <a:pt x="265" y="407"/>
                    </a:lnTo>
                    <a:lnTo>
                      <a:pt x="265" y="407"/>
                    </a:lnTo>
                    <a:lnTo>
                      <a:pt x="267" y="405"/>
                    </a:lnTo>
                    <a:lnTo>
                      <a:pt x="270" y="405"/>
                    </a:lnTo>
                    <a:lnTo>
                      <a:pt x="277" y="403"/>
                    </a:lnTo>
                    <a:lnTo>
                      <a:pt x="279" y="405"/>
                    </a:lnTo>
                    <a:lnTo>
                      <a:pt x="281" y="405"/>
                    </a:lnTo>
                    <a:lnTo>
                      <a:pt x="284" y="405"/>
                    </a:lnTo>
                    <a:lnTo>
                      <a:pt x="284" y="405"/>
                    </a:lnTo>
                    <a:lnTo>
                      <a:pt x="289" y="410"/>
                    </a:lnTo>
                    <a:lnTo>
                      <a:pt x="289" y="410"/>
                    </a:lnTo>
                    <a:lnTo>
                      <a:pt x="291" y="410"/>
                    </a:lnTo>
                    <a:lnTo>
                      <a:pt x="291" y="410"/>
                    </a:lnTo>
                    <a:lnTo>
                      <a:pt x="296" y="410"/>
                    </a:lnTo>
                    <a:lnTo>
                      <a:pt x="296" y="410"/>
                    </a:lnTo>
                    <a:lnTo>
                      <a:pt x="303" y="412"/>
                    </a:lnTo>
                    <a:lnTo>
                      <a:pt x="310" y="414"/>
                    </a:lnTo>
                    <a:lnTo>
                      <a:pt x="310" y="414"/>
                    </a:lnTo>
                    <a:lnTo>
                      <a:pt x="319" y="414"/>
                    </a:lnTo>
                    <a:lnTo>
                      <a:pt x="324" y="417"/>
                    </a:lnTo>
                    <a:lnTo>
                      <a:pt x="331" y="417"/>
                    </a:lnTo>
                    <a:lnTo>
                      <a:pt x="331" y="417"/>
                    </a:lnTo>
                    <a:lnTo>
                      <a:pt x="341" y="417"/>
                    </a:lnTo>
                    <a:lnTo>
                      <a:pt x="341" y="417"/>
                    </a:lnTo>
                    <a:lnTo>
                      <a:pt x="355" y="414"/>
                    </a:lnTo>
                    <a:lnTo>
                      <a:pt x="355" y="414"/>
                    </a:lnTo>
                    <a:lnTo>
                      <a:pt x="359" y="412"/>
                    </a:lnTo>
                    <a:lnTo>
                      <a:pt x="367" y="412"/>
                    </a:lnTo>
                    <a:lnTo>
                      <a:pt x="369" y="412"/>
                    </a:lnTo>
                    <a:lnTo>
                      <a:pt x="376" y="412"/>
                    </a:lnTo>
                    <a:lnTo>
                      <a:pt x="376" y="412"/>
                    </a:lnTo>
                    <a:lnTo>
                      <a:pt x="381" y="407"/>
                    </a:lnTo>
                    <a:lnTo>
                      <a:pt x="388" y="407"/>
                    </a:lnTo>
                    <a:lnTo>
                      <a:pt x="393" y="407"/>
                    </a:lnTo>
                    <a:lnTo>
                      <a:pt x="395" y="410"/>
                    </a:lnTo>
                    <a:lnTo>
                      <a:pt x="395" y="410"/>
                    </a:lnTo>
                    <a:lnTo>
                      <a:pt x="402" y="414"/>
                    </a:lnTo>
                    <a:lnTo>
                      <a:pt x="402" y="414"/>
                    </a:lnTo>
                    <a:lnTo>
                      <a:pt x="404" y="412"/>
                    </a:lnTo>
                    <a:lnTo>
                      <a:pt x="407" y="412"/>
                    </a:lnTo>
                    <a:lnTo>
                      <a:pt x="407" y="412"/>
                    </a:lnTo>
                    <a:lnTo>
                      <a:pt x="407" y="410"/>
                    </a:lnTo>
                    <a:lnTo>
                      <a:pt x="409" y="405"/>
                    </a:lnTo>
                    <a:lnTo>
                      <a:pt x="409" y="403"/>
                    </a:lnTo>
                    <a:lnTo>
                      <a:pt x="409" y="403"/>
                    </a:lnTo>
                    <a:lnTo>
                      <a:pt x="412" y="398"/>
                    </a:lnTo>
                    <a:lnTo>
                      <a:pt x="412" y="398"/>
                    </a:lnTo>
                    <a:lnTo>
                      <a:pt x="409" y="395"/>
                    </a:lnTo>
                    <a:lnTo>
                      <a:pt x="412" y="395"/>
                    </a:lnTo>
                    <a:lnTo>
                      <a:pt x="412" y="395"/>
                    </a:lnTo>
                    <a:lnTo>
                      <a:pt x="414" y="395"/>
                    </a:lnTo>
                    <a:lnTo>
                      <a:pt x="414" y="393"/>
                    </a:lnTo>
                    <a:lnTo>
                      <a:pt x="414" y="386"/>
                    </a:lnTo>
                    <a:lnTo>
                      <a:pt x="416" y="372"/>
                    </a:lnTo>
                    <a:lnTo>
                      <a:pt x="416" y="372"/>
                    </a:lnTo>
                    <a:lnTo>
                      <a:pt x="414" y="369"/>
                    </a:lnTo>
                    <a:lnTo>
                      <a:pt x="414" y="367"/>
                    </a:lnTo>
                    <a:lnTo>
                      <a:pt x="414" y="367"/>
                    </a:lnTo>
                    <a:lnTo>
                      <a:pt x="414" y="362"/>
                    </a:lnTo>
                    <a:lnTo>
                      <a:pt x="414" y="362"/>
                    </a:lnTo>
                    <a:lnTo>
                      <a:pt x="412" y="360"/>
                    </a:lnTo>
                    <a:lnTo>
                      <a:pt x="412" y="360"/>
                    </a:lnTo>
                    <a:lnTo>
                      <a:pt x="412" y="353"/>
                    </a:lnTo>
                    <a:lnTo>
                      <a:pt x="412" y="353"/>
                    </a:lnTo>
                    <a:lnTo>
                      <a:pt x="412" y="346"/>
                    </a:lnTo>
                    <a:lnTo>
                      <a:pt x="412" y="346"/>
                    </a:lnTo>
                    <a:lnTo>
                      <a:pt x="407" y="339"/>
                    </a:lnTo>
                    <a:lnTo>
                      <a:pt x="407" y="332"/>
                    </a:lnTo>
                    <a:lnTo>
                      <a:pt x="407" y="332"/>
                    </a:lnTo>
                    <a:lnTo>
                      <a:pt x="404" y="327"/>
                    </a:lnTo>
                    <a:lnTo>
                      <a:pt x="402" y="320"/>
                    </a:lnTo>
                    <a:lnTo>
                      <a:pt x="402" y="320"/>
                    </a:lnTo>
                    <a:lnTo>
                      <a:pt x="402" y="315"/>
                    </a:lnTo>
                    <a:lnTo>
                      <a:pt x="400" y="313"/>
                    </a:lnTo>
                    <a:lnTo>
                      <a:pt x="400" y="313"/>
                    </a:lnTo>
                    <a:lnTo>
                      <a:pt x="400" y="310"/>
                    </a:lnTo>
                    <a:lnTo>
                      <a:pt x="397" y="306"/>
                    </a:lnTo>
                    <a:lnTo>
                      <a:pt x="397" y="306"/>
                    </a:lnTo>
                    <a:lnTo>
                      <a:pt x="395" y="301"/>
                    </a:lnTo>
                    <a:lnTo>
                      <a:pt x="395" y="298"/>
                    </a:lnTo>
                    <a:lnTo>
                      <a:pt x="395" y="298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4"/>
                    </a:lnTo>
                    <a:lnTo>
                      <a:pt x="395" y="294"/>
                    </a:lnTo>
                    <a:lnTo>
                      <a:pt x="397" y="287"/>
                    </a:lnTo>
                    <a:lnTo>
                      <a:pt x="400" y="282"/>
                    </a:lnTo>
                    <a:lnTo>
                      <a:pt x="400" y="282"/>
                    </a:lnTo>
                    <a:lnTo>
                      <a:pt x="400" y="279"/>
                    </a:lnTo>
                    <a:lnTo>
                      <a:pt x="400" y="277"/>
                    </a:lnTo>
                    <a:lnTo>
                      <a:pt x="402" y="277"/>
                    </a:lnTo>
                    <a:lnTo>
                      <a:pt x="404" y="275"/>
                    </a:lnTo>
                    <a:lnTo>
                      <a:pt x="404" y="275"/>
                    </a:lnTo>
                    <a:lnTo>
                      <a:pt x="404" y="275"/>
                    </a:lnTo>
                    <a:lnTo>
                      <a:pt x="409" y="272"/>
                    </a:lnTo>
                    <a:lnTo>
                      <a:pt x="416" y="270"/>
                    </a:lnTo>
                    <a:lnTo>
                      <a:pt x="416" y="270"/>
                    </a:lnTo>
                    <a:lnTo>
                      <a:pt x="416" y="270"/>
                    </a:lnTo>
                    <a:lnTo>
                      <a:pt x="419" y="270"/>
                    </a:lnTo>
                    <a:lnTo>
                      <a:pt x="419" y="270"/>
                    </a:lnTo>
                    <a:lnTo>
                      <a:pt x="423" y="270"/>
                    </a:lnTo>
                    <a:lnTo>
                      <a:pt x="428" y="268"/>
                    </a:lnTo>
                    <a:lnTo>
                      <a:pt x="433" y="270"/>
                    </a:lnTo>
                    <a:lnTo>
                      <a:pt x="438" y="272"/>
                    </a:lnTo>
                    <a:lnTo>
                      <a:pt x="438" y="275"/>
                    </a:lnTo>
                    <a:lnTo>
                      <a:pt x="445" y="277"/>
                    </a:lnTo>
                    <a:lnTo>
                      <a:pt x="449" y="282"/>
                    </a:lnTo>
                    <a:lnTo>
                      <a:pt x="449" y="282"/>
                    </a:lnTo>
                    <a:lnTo>
                      <a:pt x="454" y="284"/>
                    </a:lnTo>
                    <a:lnTo>
                      <a:pt x="456" y="284"/>
                    </a:lnTo>
                    <a:lnTo>
                      <a:pt x="461" y="287"/>
                    </a:lnTo>
                    <a:lnTo>
                      <a:pt x="461" y="287"/>
                    </a:lnTo>
                    <a:lnTo>
                      <a:pt x="466" y="289"/>
                    </a:lnTo>
                    <a:lnTo>
                      <a:pt x="471" y="289"/>
                    </a:lnTo>
                    <a:lnTo>
                      <a:pt x="475" y="294"/>
                    </a:lnTo>
                    <a:lnTo>
                      <a:pt x="475" y="294"/>
                    </a:lnTo>
                    <a:lnTo>
                      <a:pt x="480" y="294"/>
                    </a:lnTo>
                    <a:lnTo>
                      <a:pt x="480" y="294"/>
                    </a:lnTo>
                    <a:lnTo>
                      <a:pt x="485" y="294"/>
                    </a:lnTo>
                    <a:lnTo>
                      <a:pt x="485" y="294"/>
                    </a:lnTo>
                    <a:lnTo>
                      <a:pt x="485" y="291"/>
                    </a:lnTo>
                    <a:lnTo>
                      <a:pt x="487" y="289"/>
                    </a:lnTo>
                    <a:lnTo>
                      <a:pt x="487" y="289"/>
                    </a:lnTo>
                    <a:lnTo>
                      <a:pt x="485" y="282"/>
                    </a:lnTo>
                    <a:lnTo>
                      <a:pt x="482" y="282"/>
                    </a:lnTo>
                    <a:lnTo>
                      <a:pt x="485" y="282"/>
                    </a:lnTo>
                    <a:lnTo>
                      <a:pt x="482" y="275"/>
                    </a:lnTo>
                    <a:lnTo>
                      <a:pt x="482" y="275"/>
                    </a:lnTo>
                    <a:lnTo>
                      <a:pt x="480" y="268"/>
                    </a:lnTo>
                    <a:lnTo>
                      <a:pt x="478" y="258"/>
                    </a:lnTo>
                    <a:lnTo>
                      <a:pt x="478" y="258"/>
                    </a:lnTo>
                    <a:lnTo>
                      <a:pt x="478" y="256"/>
                    </a:lnTo>
                    <a:lnTo>
                      <a:pt x="478" y="251"/>
                    </a:lnTo>
                    <a:lnTo>
                      <a:pt x="478" y="251"/>
                    </a:lnTo>
                    <a:lnTo>
                      <a:pt x="478" y="251"/>
                    </a:lnTo>
                    <a:lnTo>
                      <a:pt x="480" y="249"/>
                    </a:lnTo>
                    <a:lnTo>
                      <a:pt x="485" y="249"/>
                    </a:lnTo>
                    <a:lnTo>
                      <a:pt x="485" y="246"/>
                    </a:lnTo>
                    <a:lnTo>
                      <a:pt x="485" y="244"/>
                    </a:lnTo>
                    <a:lnTo>
                      <a:pt x="485" y="244"/>
                    </a:lnTo>
                    <a:lnTo>
                      <a:pt x="485" y="242"/>
                    </a:lnTo>
                    <a:lnTo>
                      <a:pt x="485" y="242"/>
                    </a:lnTo>
                    <a:lnTo>
                      <a:pt x="485" y="242"/>
                    </a:lnTo>
                    <a:lnTo>
                      <a:pt x="482" y="237"/>
                    </a:lnTo>
                    <a:lnTo>
                      <a:pt x="482" y="237"/>
                    </a:lnTo>
                    <a:lnTo>
                      <a:pt x="482" y="234"/>
                    </a:lnTo>
                    <a:lnTo>
                      <a:pt x="482" y="232"/>
                    </a:lnTo>
                    <a:lnTo>
                      <a:pt x="482" y="230"/>
                    </a:lnTo>
                    <a:lnTo>
                      <a:pt x="482" y="227"/>
                    </a:lnTo>
                    <a:lnTo>
                      <a:pt x="480" y="225"/>
                    </a:lnTo>
                    <a:lnTo>
                      <a:pt x="482" y="220"/>
                    </a:lnTo>
                    <a:lnTo>
                      <a:pt x="485" y="220"/>
                    </a:lnTo>
                    <a:lnTo>
                      <a:pt x="485" y="220"/>
                    </a:lnTo>
                    <a:lnTo>
                      <a:pt x="494" y="218"/>
                    </a:lnTo>
                    <a:lnTo>
                      <a:pt x="494" y="218"/>
                    </a:lnTo>
                    <a:lnTo>
                      <a:pt x="501" y="211"/>
                    </a:lnTo>
                    <a:lnTo>
                      <a:pt x="509" y="208"/>
                    </a:lnTo>
                    <a:lnTo>
                      <a:pt x="513" y="208"/>
                    </a:lnTo>
                    <a:lnTo>
                      <a:pt x="518" y="211"/>
                    </a:lnTo>
                    <a:lnTo>
                      <a:pt x="518" y="211"/>
                    </a:lnTo>
                    <a:lnTo>
                      <a:pt x="523" y="211"/>
                    </a:lnTo>
                    <a:lnTo>
                      <a:pt x="525" y="213"/>
                    </a:lnTo>
                    <a:lnTo>
                      <a:pt x="527" y="213"/>
                    </a:lnTo>
                    <a:lnTo>
                      <a:pt x="527" y="213"/>
                    </a:lnTo>
                    <a:lnTo>
                      <a:pt x="530" y="216"/>
                    </a:lnTo>
                    <a:lnTo>
                      <a:pt x="530" y="216"/>
                    </a:lnTo>
                    <a:lnTo>
                      <a:pt x="537" y="220"/>
                    </a:lnTo>
                    <a:lnTo>
                      <a:pt x="537" y="220"/>
                    </a:lnTo>
                    <a:lnTo>
                      <a:pt x="539" y="220"/>
                    </a:lnTo>
                    <a:lnTo>
                      <a:pt x="539" y="220"/>
                    </a:lnTo>
                    <a:lnTo>
                      <a:pt x="539" y="216"/>
                    </a:lnTo>
                    <a:lnTo>
                      <a:pt x="542" y="211"/>
                    </a:lnTo>
                    <a:lnTo>
                      <a:pt x="542" y="211"/>
                    </a:lnTo>
                    <a:lnTo>
                      <a:pt x="542" y="208"/>
                    </a:lnTo>
                    <a:lnTo>
                      <a:pt x="542" y="206"/>
                    </a:lnTo>
                    <a:lnTo>
                      <a:pt x="542" y="206"/>
                    </a:lnTo>
                    <a:lnTo>
                      <a:pt x="542" y="206"/>
                    </a:lnTo>
                    <a:lnTo>
                      <a:pt x="542" y="204"/>
                    </a:lnTo>
                    <a:lnTo>
                      <a:pt x="542" y="204"/>
                    </a:lnTo>
                    <a:lnTo>
                      <a:pt x="542" y="201"/>
                    </a:lnTo>
                    <a:lnTo>
                      <a:pt x="542" y="197"/>
                    </a:lnTo>
                    <a:lnTo>
                      <a:pt x="542" y="197"/>
                    </a:lnTo>
                    <a:lnTo>
                      <a:pt x="542" y="194"/>
                    </a:lnTo>
                    <a:lnTo>
                      <a:pt x="542" y="192"/>
                    </a:lnTo>
                    <a:lnTo>
                      <a:pt x="542" y="190"/>
                    </a:lnTo>
                    <a:lnTo>
                      <a:pt x="544" y="187"/>
                    </a:lnTo>
                    <a:lnTo>
                      <a:pt x="546" y="187"/>
                    </a:lnTo>
                    <a:lnTo>
                      <a:pt x="546" y="187"/>
                    </a:lnTo>
                    <a:lnTo>
                      <a:pt x="549" y="187"/>
                    </a:lnTo>
                    <a:lnTo>
                      <a:pt x="551" y="187"/>
                    </a:lnTo>
                    <a:lnTo>
                      <a:pt x="551" y="187"/>
                    </a:lnTo>
                    <a:lnTo>
                      <a:pt x="553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8" y="187"/>
                    </a:lnTo>
                    <a:lnTo>
                      <a:pt x="558" y="187"/>
                    </a:lnTo>
                    <a:lnTo>
                      <a:pt x="563" y="190"/>
                    </a:lnTo>
                    <a:lnTo>
                      <a:pt x="563" y="190"/>
                    </a:lnTo>
                    <a:lnTo>
                      <a:pt x="565" y="190"/>
                    </a:lnTo>
                    <a:lnTo>
                      <a:pt x="565" y="190"/>
                    </a:lnTo>
                    <a:lnTo>
                      <a:pt x="570" y="190"/>
                    </a:lnTo>
                    <a:lnTo>
                      <a:pt x="572" y="190"/>
                    </a:lnTo>
                    <a:lnTo>
                      <a:pt x="575" y="192"/>
                    </a:lnTo>
                    <a:lnTo>
                      <a:pt x="575" y="194"/>
                    </a:lnTo>
                    <a:lnTo>
                      <a:pt x="575" y="194"/>
                    </a:lnTo>
                    <a:lnTo>
                      <a:pt x="577" y="194"/>
                    </a:lnTo>
                    <a:lnTo>
                      <a:pt x="577" y="197"/>
                    </a:lnTo>
                    <a:lnTo>
                      <a:pt x="582" y="197"/>
                    </a:lnTo>
                    <a:lnTo>
                      <a:pt x="584" y="197"/>
                    </a:lnTo>
                    <a:lnTo>
                      <a:pt x="584" y="197"/>
                    </a:lnTo>
                    <a:lnTo>
                      <a:pt x="587" y="199"/>
                    </a:lnTo>
                    <a:lnTo>
                      <a:pt x="594" y="201"/>
                    </a:lnTo>
                    <a:lnTo>
                      <a:pt x="603" y="204"/>
                    </a:lnTo>
                    <a:lnTo>
                      <a:pt x="606" y="204"/>
                    </a:lnTo>
                    <a:lnTo>
                      <a:pt x="608" y="206"/>
                    </a:lnTo>
                    <a:lnTo>
                      <a:pt x="608" y="206"/>
                    </a:lnTo>
                    <a:lnTo>
                      <a:pt x="613" y="206"/>
                    </a:lnTo>
                    <a:lnTo>
                      <a:pt x="613" y="206"/>
                    </a:lnTo>
                    <a:lnTo>
                      <a:pt x="617" y="208"/>
                    </a:lnTo>
                    <a:lnTo>
                      <a:pt x="620" y="208"/>
                    </a:lnTo>
                    <a:lnTo>
                      <a:pt x="620" y="208"/>
                    </a:lnTo>
                    <a:lnTo>
                      <a:pt x="622" y="208"/>
                    </a:lnTo>
                    <a:lnTo>
                      <a:pt x="624" y="211"/>
                    </a:lnTo>
                    <a:lnTo>
                      <a:pt x="624" y="211"/>
                    </a:lnTo>
                    <a:lnTo>
                      <a:pt x="629" y="211"/>
                    </a:lnTo>
                    <a:lnTo>
                      <a:pt x="629" y="211"/>
                    </a:lnTo>
                    <a:lnTo>
                      <a:pt x="634" y="211"/>
                    </a:lnTo>
                    <a:lnTo>
                      <a:pt x="634" y="211"/>
                    </a:lnTo>
                    <a:lnTo>
                      <a:pt x="634" y="211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641" y="208"/>
                    </a:lnTo>
                    <a:lnTo>
                      <a:pt x="643" y="208"/>
                    </a:lnTo>
                    <a:lnTo>
                      <a:pt x="643" y="208"/>
                    </a:lnTo>
                    <a:lnTo>
                      <a:pt x="643" y="208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6" y="206"/>
                    </a:lnTo>
                    <a:lnTo>
                      <a:pt x="646" y="206"/>
                    </a:lnTo>
                    <a:lnTo>
                      <a:pt x="648" y="206"/>
                    </a:lnTo>
                    <a:lnTo>
                      <a:pt x="648" y="206"/>
                    </a:lnTo>
                    <a:lnTo>
                      <a:pt x="650" y="201"/>
                    </a:lnTo>
                    <a:lnTo>
                      <a:pt x="655" y="201"/>
                    </a:lnTo>
                    <a:lnTo>
                      <a:pt x="660" y="199"/>
                    </a:lnTo>
                    <a:lnTo>
                      <a:pt x="660" y="199"/>
                    </a:lnTo>
                    <a:lnTo>
                      <a:pt x="662" y="197"/>
                    </a:lnTo>
                    <a:lnTo>
                      <a:pt x="662" y="197"/>
                    </a:lnTo>
                    <a:lnTo>
                      <a:pt x="667" y="194"/>
                    </a:lnTo>
                    <a:lnTo>
                      <a:pt x="667" y="194"/>
                    </a:lnTo>
                    <a:lnTo>
                      <a:pt x="669" y="192"/>
                    </a:lnTo>
                    <a:lnTo>
                      <a:pt x="669" y="192"/>
                    </a:lnTo>
                    <a:lnTo>
                      <a:pt x="672" y="190"/>
                    </a:lnTo>
                    <a:lnTo>
                      <a:pt x="674" y="190"/>
                    </a:lnTo>
                    <a:lnTo>
                      <a:pt x="674" y="190"/>
                    </a:lnTo>
                    <a:lnTo>
                      <a:pt x="676" y="187"/>
                    </a:lnTo>
                    <a:lnTo>
                      <a:pt x="676" y="187"/>
                    </a:lnTo>
                    <a:lnTo>
                      <a:pt x="674" y="182"/>
                    </a:lnTo>
                    <a:lnTo>
                      <a:pt x="674" y="182"/>
                    </a:lnTo>
                    <a:lnTo>
                      <a:pt x="672" y="178"/>
                    </a:lnTo>
                    <a:lnTo>
                      <a:pt x="667" y="173"/>
                    </a:lnTo>
                    <a:lnTo>
                      <a:pt x="662" y="161"/>
                    </a:lnTo>
                    <a:lnTo>
                      <a:pt x="662" y="161"/>
                    </a:lnTo>
                    <a:lnTo>
                      <a:pt x="658" y="154"/>
                    </a:lnTo>
                    <a:lnTo>
                      <a:pt x="655" y="149"/>
                    </a:lnTo>
                    <a:lnTo>
                      <a:pt x="655" y="149"/>
                    </a:lnTo>
                    <a:lnTo>
                      <a:pt x="653" y="145"/>
                    </a:lnTo>
                    <a:lnTo>
                      <a:pt x="648" y="140"/>
                    </a:lnTo>
                    <a:lnTo>
                      <a:pt x="648" y="140"/>
                    </a:lnTo>
                    <a:lnTo>
                      <a:pt x="646" y="137"/>
                    </a:lnTo>
                    <a:lnTo>
                      <a:pt x="646" y="137"/>
                    </a:lnTo>
                    <a:lnTo>
                      <a:pt x="646" y="137"/>
                    </a:lnTo>
                    <a:lnTo>
                      <a:pt x="643" y="135"/>
                    </a:lnTo>
                    <a:lnTo>
                      <a:pt x="639" y="128"/>
                    </a:lnTo>
                    <a:lnTo>
                      <a:pt x="639" y="128"/>
                    </a:lnTo>
                    <a:lnTo>
                      <a:pt x="632" y="121"/>
                    </a:lnTo>
                    <a:lnTo>
                      <a:pt x="629" y="118"/>
                    </a:lnTo>
                    <a:lnTo>
                      <a:pt x="629" y="118"/>
                    </a:lnTo>
                    <a:lnTo>
                      <a:pt x="624" y="111"/>
                    </a:lnTo>
                    <a:lnTo>
                      <a:pt x="624" y="111"/>
                    </a:lnTo>
                    <a:lnTo>
                      <a:pt x="598" y="85"/>
                    </a:lnTo>
                    <a:lnTo>
                      <a:pt x="598" y="85"/>
                    </a:lnTo>
                    <a:lnTo>
                      <a:pt x="587" y="76"/>
                    </a:lnTo>
                    <a:lnTo>
                      <a:pt x="587" y="76"/>
                    </a:lnTo>
                    <a:lnTo>
                      <a:pt x="561" y="59"/>
                    </a:lnTo>
                    <a:lnTo>
                      <a:pt x="561" y="59"/>
                    </a:lnTo>
                    <a:lnTo>
                      <a:pt x="551" y="55"/>
                    </a:lnTo>
                    <a:lnTo>
                      <a:pt x="551" y="55"/>
                    </a:lnTo>
                    <a:lnTo>
                      <a:pt x="542" y="55"/>
                    </a:lnTo>
                    <a:lnTo>
                      <a:pt x="542" y="55"/>
                    </a:lnTo>
                    <a:lnTo>
                      <a:pt x="530" y="55"/>
                    </a:lnTo>
                    <a:lnTo>
                      <a:pt x="530" y="55"/>
                    </a:lnTo>
                    <a:lnTo>
                      <a:pt x="518" y="59"/>
                    </a:lnTo>
                    <a:lnTo>
                      <a:pt x="518" y="59"/>
                    </a:lnTo>
                    <a:lnTo>
                      <a:pt x="513" y="64"/>
                    </a:lnTo>
                    <a:lnTo>
                      <a:pt x="506" y="59"/>
                    </a:lnTo>
                    <a:lnTo>
                      <a:pt x="497" y="55"/>
                    </a:lnTo>
                    <a:lnTo>
                      <a:pt x="497" y="55"/>
                    </a:lnTo>
                    <a:lnTo>
                      <a:pt x="492" y="52"/>
                    </a:lnTo>
                    <a:lnTo>
                      <a:pt x="487" y="50"/>
                    </a:lnTo>
                    <a:lnTo>
                      <a:pt x="487" y="50"/>
                    </a:lnTo>
                    <a:lnTo>
                      <a:pt x="478" y="47"/>
                    </a:lnTo>
                    <a:lnTo>
                      <a:pt x="478" y="47"/>
                    </a:lnTo>
                    <a:lnTo>
                      <a:pt x="478" y="47"/>
                    </a:lnTo>
                    <a:lnTo>
                      <a:pt x="473" y="45"/>
                    </a:lnTo>
                    <a:lnTo>
                      <a:pt x="464" y="43"/>
                    </a:lnTo>
                    <a:lnTo>
                      <a:pt x="454" y="38"/>
                    </a:lnTo>
                    <a:lnTo>
                      <a:pt x="454" y="38"/>
                    </a:lnTo>
                    <a:lnTo>
                      <a:pt x="447" y="38"/>
                    </a:lnTo>
                    <a:lnTo>
                      <a:pt x="442" y="36"/>
                    </a:lnTo>
                    <a:lnTo>
                      <a:pt x="442" y="36"/>
                    </a:lnTo>
                    <a:lnTo>
                      <a:pt x="435" y="33"/>
                    </a:lnTo>
                    <a:lnTo>
                      <a:pt x="419" y="29"/>
                    </a:lnTo>
                    <a:lnTo>
                      <a:pt x="412" y="24"/>
                    </a:lnTo>
                    <a:lnTo>
                      <a:pt x="404" y="21"/>
                    </a:lnTo>
                    <a:lnTo>
                      <a:pt x="400" y="19"/>
                    </a:lnTo>
                    <a:lnTo>
                      <a:pt x="395" y="17"/>
                    </a:lnTo>
                    <a:lnTo>
                      <a:pt x="395" y="17"/>
                    </a:lnTo>
                    <a:lnTo>
                      <a:pt x="390" y="17"/>
                    </a:lnTo>
                    <a:lnTo>
                      <a:pt x="383" y="12"/>
                    </a:lnTo>
                    <a:lnTo>
                      <a:pt x="376" y="10"/>
                    </a:lnTo>
                    <a:lnTo>
                      <a:pt x="376" y="10"/>
                    </a:lnTo>
                    <a:lnTo>
                      <a:pt x="371" y="7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7" y="0"/>
                    </a:lnTo>
                    <a:lnTo>
                      <a:pt x="357" y="0"/>
                    </a:lnTo>
                    <a:lnTo>
                      <a:pt x="355" y="0"/>
                    </a:lnTo>
                    <a:lnTo>
                      <a:pt x="352" y="0"/>
                    </a:lnTo>
                    <a:lnTo>
                      <a:pt x="352" y="0"/>
                    </a:lnTo>
                    <a:lnTo>
                      <a:pt x="352" y="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70">
                <a:extLst>
                  <a:ext uri="{FF2B5EF4-FFF2-40B4-BE49-F238E27FC236}">
                    <a16:creationId xmlns:a16="http://schemas.microsoft.com/office/drawing/2014/main" id="{B1098C67-96F0-4D74-9421-3246308C81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182" y="570275"/>
                <a:ext cx="1587187" cy="1881111"/>
              </a:xfrm>
              <a:custGeom>
                <a:avLst/>
                <a:gdLst>
                  <a:gd name="T0" fmla="*/ 296 w 675"/>
                  <a:gd name="T1" fmla="*/ 26 h 800"/>
                  <a:gd name="T2" fmla="*/ 303 w 675"/>
                  <a:gd name="T3" fmla="*/ 92 h 800"/>
                  <a:gd name="T4" fmla="*/ 329 w 675"/>
                  <a:gd name="T5" fmla="*/ 170 h 800"/>
                  <a:gd name="T6" fmla="*/ 289 w 675"/>
                  <a:gd name="T7" fmla="*/ 213 h 800"/>
                  <a:gd name="T8" fmla="*/ 268 w 675"/>
                  <a:gd name="T9" fmla="*/ 291 h 800"/>
                  <a:gd name="T10" fmla="*/ 230 w 675"/>
                  <a:gd name="T11" fmla="*/ 386 h 800"/>
                  <a:gd name="T12" fmla="*/ 265 w 675"/>
                  <a:gd name="T13" fmla="*/ 416 h 800"/>
                  <a:gd name="T14" fmla="*/ 336 w 675"/>
                  <a:gd name="T15" fmla="*/ 393 h 800"/>
                  <a:gd name="T16" fmla="*/ 417 w 675"/>
                  <a:gd name="T17" fmla="*/ 393 h 800"/>
                  <a:gd name="T18" fmla="*/ 466 w 675"/>
                  <a:gd name="T19" fmla="*/ 395 h 800"/>
                  <a:gd name="T20" fmla="*/ 530 w 675"/>
                  <a:gd name="T21" fmla="*/ 407 h 800"/>
                  <a:gd name="T22" fmla="*/ 587 w 675"/>
                  <a:gd name="T23" fmla="*/ 440 h 800"/>
                  <a:gd name="T24" fmla="*/ 623 w 675"/>
                  <a:gd name="T25" fmla="*/ 544 h 800"/>
                  <a:gd name="T26" fmla="*/ 511 w 675"/>
                  <a:gd name="T27" fmla="*/ 584 h 800"/>
                  <a:gd name="T28" fmla="*/ 485 w 675"/>
                  <a:gd name="T29" fmla="*/ 542 h 800"/>
                  <a:gd name="T30" fmla="*/ 452 w 675"/>
                  <a:gd name="T31" fmla="*/ 490 h 800"/>
                  <a:gd name="T32" fmla="*/ 414 w 675"/>
                  <a:gd name="T33" fmla="*/ 518 h 800"/>
                  <a:gd name="T34" fmla="*/ 426 w 675"/>
                  <a:gd name="T35" fmla="*/ 487 h 800"/>
                  <a:gd name="T36" fmla="*/ 393 w 675"/>
                  <a:gd name="T37" fmla="*/ 518 h 800"/>
                  <a:gd name="T38" fmla="*/ 369 w 675"/>
                  <a:gd name="T39" fmla="*/ 480 h 800"/>
                  <a:gd name="T40" fmla="*/ 315 w 675"/>
                  <a:gd name="T41" fmla="*/ 502 h 800"/>
                  <a:gd name="T42" fmla="*/ 358 w 675"/>
                  <a:gd name="T43" fmla="*/ 554 h 800"/>
                  <a:gd name="T44" fmla="*/ 405 w 675"/>
                  <a:gd name="T45" fmla="*/ 632 h 800"/>
                  <a:gd name="T46" fmla="*/ 351 w 675"/>
                  <a:gd name="T47" fmla="*/ 651 h 800"/>
                  <a:gd name="T48" fmla="*/ 341 w 675"/>
                  <a:gd name="T49" fmla="*/ 741 h 800"/>
                  <a:gd name="T50" fmla="*/ 282 w 675"/>
                  <a:gd name="T51" fmla="*/ 798 h 800"/>
                  <a:gd name="T52" fmla="*/ 303 w 675"/>
                  <a:gd name="T53" fmla="*/ 665 h 800"/>
                  <a:gd name="T54" fmla="*/ 246 w 675"/>
                  <a:gd name="T55" fmla="*/ 599 h 800"/>
                  <a:gd name="T56" fmla="*/ 86 w 675"/>
                  <a:gd name="T57" fmla="*/ 554 h 800"/>
                  <a:gd name="T58" fmla="*/ 38 w 675"/>
                  <a:gd name="T59" fmla="*/ 367 h 800"/>
                  <a:gd name="T60" fmla="*/ 60 w 675"/>
                  <a:gd name="T61" fmla="*/ 170 h 800"/>
                  <a:gd name="T62" fmla="*/ 180 w 675"/>
                  <a:gd name="T63" fmla="*/ 0 h 800"/>
                  <a:gd name="T64" fmla="*/ 36 w 675"/>
                  <a:gd name="T65" fmla="*/ 220 h 800"/>
                  <a:gd name="T66" fmla="*/ 36 w 675"/>
                  <a:gd name="T67" fmla="*/ 386 h 800"/>
                  <a:gd name="T68" fmla="*/ 152 w 675"/>
                  <a:gd name="T69" fmla="*/ 568 h 800"/>
                  <a:gd name="T70" fmla="*/ 258 w 675"/>
                  <a:gd name="T71" fmla="*/ 596 h 800"/>
                  <a:gd name="T72" fmla="*/ 256 w 675"/>
                  <a:gd name="T73" fmla="*/ 693 h 800"/>
                  <a:gd name="T74" fmla="*/ 301 w 675"/>
                  <a:gd name="T75" fmla="*/ 800 h 800"/>
                  <a:gd name="T76" fmla="*/ 341 w 675"/>
                  <a:gd name="T77" fmla="*/ 722 h 800"/>
                  <a:gd name="T78" fmla="*/ 360 w 675"/>
                  <a:gd name="T79" fmla="*/ 653 h 800"/>
                  <a:gd name="T80" fmla="*/ 407 w 675"/>
                  <a:gd name="T81" fmla="*/ 625 h 800"/>
                  <a:gd name="T82" fmla="*/ 346 w 675"/>
                  <a:gd name="T83" fmla="*/ 549 h 800"/>
                  <a:gd name="T84" fmla="*/ 317 w 675"/>
                  <a:gd name="T85" fmla="*/ 499 h 800"/>
                  <a:gd name="T86" fmla="*/ 377 w 675"/>
                  <a:gd name="T87" fmla="*/ 497 h 800"/>
                  <a:gd name="T88" fmla="*/ 398 w 675"/>
                  <a:gd name="T89" fmla="*/ 518 h 800"/>
                  <a:gd name="T90" fmla="*/ 433 w 675"/>
                  <a:gd name="T91" fmla="*/ 506 h 800"/>
                  <a:gd name="T92" fmla="*/ 424 w 675"/>
                  <a:gd name="T93" fmla="*/ 521 h 800"/>
                  <a:gd name="T94" fmla="*/ 466 w 675"/>
                  <a:gd name="T95" fmla="*/ 492 h 800"/>
                  <a:gd name="T96" fmla="*/ 478 w 675"/>
                  <a:gd name="T97" fmla="*/ 561 h 800"/>
                  <a:gd name="T98" fmla="*/ 547 w 675"/>
                  <a:gd name="T99" fmla="*/ 584 h 800"/>
                  <a:gd name="T100" fmla="*/ 639 w 675"/>
                  <a:gd name="T101" fmla="*/ 530 h 800"/>
                  <a:gd name="T102" fmla="*/ 594 w 675"/>
                  <a:gd name="T103" fmla="*/ 414 h 800"/>
                  <a:gd name="T104" fmla="*/ 521 w 675"/>
                  <a:gd name="T105" fmla="*/ 402 h 800"/>
                  <a:gd name="T106" fmla="*/ 462 w 675"/>
                  <a:gd name="T107" fmla="*/ 381 h 800"/>
                  <a:gd name="T108" fmla="*/ 400 w 675"/>
                  <a:gd name="T109" fmla="*/ 390 h 800"/>
                  <a:gd name="T110" fmla="*/ 327 w 675"/>
                  <a:gd name="T111" fmla="*/ 393 h 800"/>
                  <a:gd name="T112" fmla="*/ 256 w 675"/>
                  <a:gd name="T113" fmla="*/ 426 h 800"/>
                  <a:gd name="T114" fmla="*/ 251 w 675"/>
                  <a:gd name="T115" fmla="*/ 388 h 800"/>
                  <a:gd name="T116" fmla="*/ 265 w 675"/>
                  <a:gd name="T117" fmla="*/ 258 h 800"/>
                  <a:gd name="T118" fmla="*/ 313 w 675"/>
                  <a:gd name="T119" fmla="*/ 229 h 800"/>
                  <a:gd name="T120" fmla="*/ 325 w 675"/>
                  <a:gd name="T121" fmla="*/ 137 h 800"/>
                  <a:gd name="T122" fmla="*/ 296 w 675"/>
                  <a:gd name="T123" fmla="*/ 80 h 800"/>
                  <a:gd name="T124" fmla="*/ 287 w 675"/>
                  <a:gd name="T125" fmla="*/ 42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5" h="800">
                    <a:moveTo>
                      <a:pt x="190" y="2"/>
                    </a:moveTo>
                    <a:lnTo>
                      <a:pt x="190" y="2"/>
                    </a:lnTo>
                    <a:lnTo>
                      <a:pt x="194" y="4"/>
                    </a:lnTo>
                    <a:lnTo>
                      <a:pt x="197" y="7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12"/>
                    </a:lnTo>
                    <a:lnTo>
                      <a:pt x="216" y="14"/>
                    </a:lnTo>
                    <a:lnTo>
                      <a:pt x="216" y="19"/>
                    </a:lnTo>
                    <a:lnTo>
                      <a:pt x="216" y="21"/>
                    </a:lnTo>
                    <a:lnTo>
                      <a:pt x="216" y="21"/>
                    </a:lnTo>
                    <a:lnTo>
                      <a:pt x="220" y="23"/>
                    </a:lnTo>
                    <a:lnTo>
                      <a:pt x="220" y="23"/>
                    </a:lnTo>
                    <a:lnTo>
                      <a:pt x="223" y="26"/>
                    </a:lnTo>
                    <a:lnTo>
                      <a:pt x="228" y="26"/>
                    </a:lnTo>
                    <a:lnTo>
                      <a:pt x="228" y="26"/>
                    </a:lnTo>
                    <a:lnTo>
                      <a:pt x="235" y="26"/>
                    </a:lnTo>
                    <a:lnTo>
                      <a:pt x="239" y="28"/>
                    </a:lnTo>
                    <a:lnTo>
                      <a:pt x="239" y="28"/>
                    </a:lnTo>
                    <a:lnTo>
                      <a:pt x="244" y="31"/>
                    </a:lnTo>
                    <a:lnTo>
                      <a:pt x="254" y="33"/>
                    </a:lnTo>
                    <a:lnTo>
                      <a:pt x="254" y="33"/>
                    </a:lnTo>
                    <a:lnTo>
                      <a:pt x="258" y="33"/>
                    </a:lnTo>
                    <a:lnTo>
                      <a:pt x="261" y="33"/>
                    </a:lnTo>
                    <a:lnTo>
                      <a:pt x="263" y="35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8" y="40"/>
                    </a:lnTo>
                    <a:lnTo>
                      <a:pt x="268" y="40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5" y="42"/>
                    </a:lnTo>
                    <a:lnTo>
                      <a:pt x="280" y="45"/>
                    </a:lnTo>
                    <a:lnTo>
                      <a:pt x="280" y="45"/>
                    </a:lnTo>
                    <a:lnTo>
                      <a:pt x="284" y="45"/>
                    </a:lnTo>
                    <a:lnTo>
                      <a:pt x="284" y="45"/>
                    </a:lnTo>
                    <a:lnTo>
                      <a:pt x="287" y="42"/>
                    </a:lnTo>
                    <a:lnTo>
                      <a:pt x="287" y="42"/>
                    </a:lnTo>
                    <a:lnTo>
                      <a:pt x="291" y="38"/>
                    </a:lnTo>
                    <a:lnTo>
                      <a:pt x="291" y="38"/>
                    </a:lnTo>
                    <a:lnTo>
                      <a:pt x="294" y="31"/>
                    </a:lnTo>
                    <a:lnTo>
                      <a:pt x="296" y="28"/>
                    </a:lnTo>
                    <a:lnTo>
                      <a:pt x="296" y="28"/>
                    </a:lnTo>
                    <a:lnTo>
                      <a:pt x="296" y="26"/>
                    </a:lnTo>
                    <a:lnTo>
                      <a:pt x="301" y="26"/>
                    </a:lnTo>
                    <a:lnTo>
                      <a:pt x="303" y="26"/>
                    </a:lnTo>
                    <a:lnTo>
                      <a:pt x="303" y="26"/>
                    </a:lnTo>
                    <a:lnTo>
                      <a:pt x="306" y="28"/>
                    </a:lnTo>
                    <a:lnTo>
                      <a:pt x="306" y="31"/>
                    </a:lnTo>
                    <a:lnTo>
                      <a:pt x="303" y="33"/>
                    </a:lnTo>
                    <a:lnTo>
                      <a:pt x="303" y="33"/>
                    </a:lnTo>
                    <a:lnTo>
                      <a:pt x="303" y="35"/>
                    </a:lnTo>
                    <a:lnTo>
                      <a:pt x="303" y="38"/>
                    </a:lnTo>
                    <a:lnTo>
                      <a:pt x="303" y="38"/>
                    </a:lnTo>
                    <a:lnTo>
                      <a:pt x="303" y="40"/>
                    </a:lnTo>
                    <a:lnTo>
                      <a:pt x="301" y="45"/>
                    </a:lnTo>
                    <a:lnTo>
                      <a:pt x="301" y="45"/>
                    </a:lnTo>
                    <a:lnTo>
                      <a:pt x="301" y="47"/>
                    </a:lnTo>
                    <a:lnTo>
                      <a:pt x="301" y="49"/>
                    </a:lnTo>
                    <a:lnTo>
                      <a:pt x="301" y="52"/>
                    </a:lnTo>
                    <a:lnTo>
                      <a:pt x="301" y="52"/>
                    </a:lnTo>
                    <a:lnTo>
                      <a:pt x="303" y="49"/>
                    </a:lnTo>
                    <a:lnTo>
                      <a:pt x="303" y="49"/>
                    </a:lnTo>
                    <a:lnTo>
                      <a:pt x="306" y="49"/>
                    </a:lnTo>
                    <a:lnTo>
                      <a:pt x="303" y="49"/>
                    </a:lnTo>
                    <a:lnTo>
                      <a:pt x="303" y="54"/>
                    </a:lnTo>
                    <a:lnTo>
                      <a:pt x="299" y="59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4" y="61"/>
                    </a:lnTo>
                    <a:lnTo>
                      <a:pt x="294" y="64"/>
                    </a:lnTo>
                    <a:lnTo>
                      <a:pt x="291" y="66"/>
                    </a:lnTo>
                    <a:lnTo>
                      <a:pt x="289" y="66"/>
                    </a:lnTo>
                    <a:lnTo>
                      <a:pt x="289" y="66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91" y="75"/>
                    </a:lnTo>
                    <a:lnTo>
                      <a:pt x="291" y="75"/>
                    </a:lnTo>
                    <a:lnTo>
                      <a:pt x="294" y="78"/>
                    </a:lnTo>
                    <a:lnTo>
                      <a:pt x="294" y="78"/>
                    </a:lnTo>
                    <a:lnTo>
                      <a:pt x="294" y="80"/>
                    </a:lnTo>
                    <a:lnTo>
                      <a:pt x="294" y="80"/>
                    </a:lnTo>
                    <a:lnTo>
                      <a:pt x="296" y="83"/>
                    </a:lnTo>
                    <a:lnTo>
                      <a:pt x="303" y="85"/>
                    </a:lnTo>
                    <a:lnTo>
                      <a:pt x="303" y="87"/>
                    </a:lnTo>
                    <a:lnTo>
                      <a:pt x="303" y="92"/>
                    </a:lnTo>
                    <a:lnTo>
                      <a:pt x="303" y="92"/>
                    </a:lnTo>
                    <a:lnTo>
                      <a:pt x="308" y="94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15" y="102"/>
                    </a:lnTo>
                    <a:lnTo>
                      <a:pt x="317" y="104"/>
                    </a:lnTo>
                    <a:lnTo>
                      <a:pt x="317" y="104"/>
                    </a:lnTo>
                    <a:lnTo>
                      <a:pt x="320" y="104"/>
                    </a:lnTo>
                    <a:lnTo>
                      <a:pt x="320" y="104"/>
                    </a:lnTo>
                    <a:lnTo>
                      <a:pt x="320" y="104"/>
                    </a:lnTo>
                    <a:lnTo>
                      <a:pt x="322" y="104"/>
                    </a:lnTo>
                    <a:lnTo>
                      <a:pt x="325" y="106"/>
                    </a:lnTo>
                    <a:lnTo>
                      <a:pt x="327" y="109"/>
                    </a:lnTo>
                    <a:lnTo>
                      <a:pt x="327" y="109"/>
                    </a:lnTo>
                    <a:lnTo>
                      <a:pt x="329" y="111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6"/>
                    </a:lnTo>
                    <a:lnTo>
                      <a:pt x="329" y="116"/>
                    </a:lnTo>
                    <a:lnTo>
                      <a:pt x="329" y="116"/>
                    </a:lnTo>
                    <a:lnTo>
                      <a:pt x="329" y="118"/>
                    </a:lnTo>
                    <a:lnTo>
                      <a:pt x="332" y="123"/>
                    </a:lnTo>
                    <a:lnTo>
                      <a:pt x="334" y="125"/>
                    </a:lnTo>
                    <a:lnTo>
                      <a:pt x="334" y="128"/>
                    </a:lnTo>
                    <a:lnTo>
                      <a:pt x="332" y="130"/>
                    </a:lnTo>
                    <a:lnTo>
                      <a:pt x="332" y="130"/>
                    </a:lnTo>
                    <a:lnTo>
                      <a:pt x="329" y="130"/>
                    </a:lnTo>
                    <a:lnTo>
                      <a:pt x="327" y="132"/>
                    </a:lnTo>
                    <a:lnTo>
                      <a:pt x="322" y="137"/>
                    </a:lnTo>
                    <a:lnTo>
                      <a:pt x="320" y="139"/>
                    </a:lnTo>
                    <a:lnTo>
                      <a:pt x="320" y="139"/>
                    </a:lnTo>
                    <a:lnTo>
                      <a:pt x="317" y="142"/>
                    </a:lnTo>
                    <a:lnTo>
                      <a:pt x="317" y="144"/>
                    </a:lnTo>
                    <a:lnTo>
                      <a:pt x="317" y="149"/>
                    </a:lnTo>
                    <a:lnTo>
                      <a:pt x="317" y="149"/>
                    </a:lnTo>
                    <a:lnTo>
                      <a:pt x="320" y="156"/>
                    </a:lnTo>
                    <a:lnTo>
                      <a:pt x="320" y="156"/>
                    </a:lnTo>
                    <a:lnTo>
                      <a:pt x="325" y="165"/>
                    </a:lnTo>
                    <a:lnTo>
                      <a:pt x="325" y="165"/>
                    </a:lnTo>
                    <a:lnTo>
                      <a:pt x="329" y="168"/>
                    </a:lnTo>
                    <a:lnTo>
                      <a:pt x="329" y="170"/>
                    </a:lnTo>
                    <a:lnTo>
                      <a:pt x="332" y="170"/>
                    </a:lnTo>
                    <a:lnTo>
                      <a:pt x="334" y="173"/>
                    </a:lnTo>
                    <a:lnTo>
                      <a:pt x="336" y="175"/>
                    </a:lnTo>
                    <a:lnTo>
                      <a:pt x="336" y="175"/>
                    </a:lnTo>
                    <a:lnTo>
                      <a:pt x="341" y="177"/>
                    </a:lnTo>
                    <a:lnTo>
                      <a:pt x="341" y="180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39" y="184"/>
                    </a:lnTo>
                    <a:lnTo>
                      <a:pt x="336" y="189"/>
                    </a:lnTo>
                    <a:lnTo>
                      <a:pt x="336" y="189"/>
                    </a:lnTo>
                    <a:lnTo>
                      <a:pt x="336" y="191"/>
                    </a:lnTo>
                    <a:lnTo>
                      <a:pt x="334" y="194"/>
                    </a:lnTo>
                    <a:lnTo>
                      <a:pt x="332" y="196"/>
                    </a:lnTo>
                    <a:lnTo>
                      <a:pt x="325" y="203"/>
                    </a:lnTo>
                    <a:lnTo>
                      <a:pt x="322" y="206"/>
                    </a:lnTo>
                    <a:lnTo>
                      <a:pt x="322" y="206"/>
                    </a:lnTo>
                    <a:lnTo>
                      <a:pt x="320" y="208"/>
                    </a:lnTo>
                    <a:lnTo>
                      <a:pt x="320" y="208"/>
                    </a:lnTo>
                    <a:lnTo>
                      <a:pt x="320" y="213"/>
                    </a:lnTo>
                    <a:lnTo>
                      <a:pt x="320" y="213"/>
                    </a:lnTo>
                    <a:lnTo>
                      <a:pt x="317" y="220"/>
                    </a:lnTo>
                    <a:lnTo>
                      <a:pt x="317" y="222"/>
                    </a:lnTo>
                    <a:lnTo>
                      <a:pt x="317" y="222"/>
                    </a:lnTo>
                    <a:lnTo>
                      <a:pt x="317" y="225"/>
                    </a:lnTo>
                    <a:lnTo>
                      <a:pt x="317" y="227"/>
                    </a:lnTo>
                    <a:lnTo>
                      <a:pt x="315" y="229"/>
                    </a:lnTo>
                    <a:lnTo>
                      <a:pt x="315" y="229"/>
                    </a:lnTo>
                    <a:lnTo>
                      <a:pt x="315" y="227"/>
                    </a:lnTo>
                    <a:lnTo>
                      <a:pt x="315" y="227"/>
                    </a:lnTo>
                    <a:lnTo>
                      <a:pt x="313" y="227"/>
                    </a:lnTo>
                    <a:lnTo>
                      <a:pt x="310" y="225"/>
                    </a:lnTo>
                    <a:lnTo>
                      <a:pt x="310" y="225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6" y="222"/>
                    </a:lnTo>
                    <a:lnTo>
                      <a:pt x="306" y="220"/>
                    </a:lnTo>
                    <a:lnTo>
                      <a:pt x="306" y="220"/>
                    </a:lnTo>
                    <a:lnTo>
                      <a:pt x="303" y="220"/>
                    </a:lnTo>
                    <a:lnTo>
                      <a:pt x="299" y="218"/>
                    </a:lnTo>
                    <a:lnTo>
                      <a:pt x="296" y="215"/>
                    </a:lnTo>
                    <a:lnTo>
                      <a:pt x="296" y="215"/>
                    </a:lnTo>
                    <a:lnTo>
                      <a:pt x="296" y="215"/>
                    </a:lnTo>
                    <a:lnTo>
                      <a:pt x="294" y="215"/>
                    </a:lnTo>
                    <a:lnTo>
                      <a:pt x="289" y="213"/>
                    </a:lnTo>
                    <a:lnTo>
                      <a:pt x="289" y="213"/>
                    </a:lnTo>
                    <a:lnTo>
                      <a:pt x="287" y="213"/>
                    </a:lnTo>
                    <a:lnTo>
                      <a:pt x="284" y="213"/>
                    </a:lnTo>
                    <a:lnTo>
                      <a:pt x="284" y="213"/>
                    </a:lnTo>
                    <a:lnTo>
                      <a:pt x="282" y="215"/>
                    </a:lnTo>
                    <a:lnTo>
                      <a:pt x="282" y="215"/>
                    </a:lnTo>
                    <a:lnTo>
                      <a:pt x="282" y="218"/>
                    </a:lnTo>
                    <a:lnTo>
                      <a:pt x="282" y="218"/>
                    </a:lnTo>
                    <a:lnTo>
                      <a:pt x="282" y="220"/>
                    </a:lnTo>
                    <a:lnTo>
                      <a:pt x="282" y="220"/>
                    </a:lnTo>
                    <a:lnTo>
                      <a:pt x="282" y="220"/>
                    </a:lnTo>
                    <a:lnTo>
                      <a:pt x="282" y="225"/>
                    </a:lnTo>
                    <a:lnTo>
                      <a:pt x="282" y="229"/>
                    </a:lnTo>
                    <a:lnTo>
                      <a:pt x="280" y="232"/>
                    </a:lnTo>
                    <a:lnTo>
                      <a:pt x="280" y="232"/>
                    </a:lnTo>
                    <a:lnTo>
                      <a:pt x="280" y="234"/>
                    </a:lnTo>
                    <a:lnTo>
                      <a:pt x="277" y="234"/>
                    </a:lnTo>
                    <a:lnTo>
                      <a:pt x="277" y="236"/>
                    </a:lnTo>
                    <a:lnTo>
                      <a:pt x="275" y="236"/>
                    </a:lnTo>
                    <a:lnTo>
                      <a:pt x="272" y="239"/>
                    </a:lnTo>
                    <a:lnTo>
                      <a:pt x="272" y="239"/>
                    </a:lnTo>
                    <a:lnTo>
                      <a:pt x="272" y="241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70" y="241"/>
                    </a:lnTo>
                    <a:lnTo>
                      <a:pt x="268" y="246"/>
                    </a:lnTo>
                    <a:lnTo>
                      <a:pt x="268" y="246"/>
                    </a:lnTo>
                    <a:lnTo>
                      <a:pt x="268" y="248"/>
                    </a:lnTo>
                    <a:lnTo>
                      <a:pt x="265" y="251"/>
                    </a:lnTo>
                    <a:lnTo>
                      <a:pt x="265" y="251"/>
                    </a:lnTo>
                    <a:lnTo>
                      <a:pt x="265" y="253"/>
                    </a:lnTo>
                    <a:lnTo>
                      <a:pt x="265" y="258"/>
                    </a:lnTo>
                    <a:lnTo>
                      <a:pt x="263" y="260"/>
                    </a:lnTo>
                    <a:lnTo>
                      <a:pt x="263" y="260"/>
                    </a:lnTo>
                    <a:lnTo>
                      <a:pt x="263" y="263"/>
                    </a:lnTo>
                    <a:lnTo>
                      <a:pt x="263" y="267"/>
                    </a:lnTo>
                    <a:lnTo>
                      <a:pt x="261" y="270"/>
                    </a:lnTo>
                    <a:lnTo>
                      <a:pt x="261" y="270"/>
                    </a:lnTo>
                    <a:lnTo>
                      <a:pt x="261" y="274"/>
                    </a:lnTo>
                    <a:lnTo>
                      <a:pt x="261" y="274"/>
                    </a:lnTo>
                    <a:lnTo>
                      <a:pt x="263" y="277"/>
                    </a:lnTo>
                    <a:lnTo>
                      <a:pt x="265" y="279"/>
                    </a:lnTo>
                    <a:lnTo>
                      <a:pt x="268" y="286"/>
                    </a:lnTo>
                    <a:lnTo>
                      <a:pt x="268" y="286"/>
                    </a:lnTo>
                    <a:lnTo>
                      <a:pt x="268" y="291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2" y="298"/>
                    </a:lnTo>
                    <a:lnTo>
                      <a:pt x="272" y="307"/>
                    </a:lnTo>
                    <a:lnTo>
                      <a:pt x="270" y="326"/>
                    </a:lnTo>
                    <a:lnTo>
                      <a:pt x="268" y="326"/>
                    </a:lnTo>
                    <a:lnTo>
                      <a:pt x="268" y="326"/>
                    </a:lnTo>
                    <a:lnTo>
                      <a:pt x="268" y="334"/>
                    </a:lnTo>
                    <a:lnTo>
                      <a:pt x="268" y="338"/>
                    </a:lnTo>
                    <a:lnTo>
                      <a:pt x="268" y="348"/>
                    </a:lnTo>
                    <a:lnTo>
                      <a:pt x="263" y="352"/>
                    </a:lnTo>
                    <a:lnTo>
                      <a:pt x="263" y="352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3" y="364"/>
                    </a:lnTo>
                    <a:lnTo>
                      <a:pt x="263" y="364"/>
                    </a:lnTo>
                    <a:lnTo>
                      <a:pt x="263" y="367"/>
                    </a:lnTo>
                    <a:lnTo>
                      <a:pt x="265" y="369"/>
                    </a:lnTo>
                    <a:lnTo>
                      <a:pt x="265" y="371"/>
                    </a:lnTo>
                    <a:lnTo>
                      <a:pt x="263" y="374"/>
                    </a:lnTo>
                    <a:lnTo>
                      <a:pt x="261" y="374"/>
                    </a:lnTo>
                    <a:lnTo>
                      <a:pt x="261" y="374"/>
                    </a:lnTo>
                    <a:lnTo>
                      <a:pt x="258" y="379"/>
                    </a:lnTo>
                    <a:lnTo>
                      <a:pt x="254" y="379"/>
                    </a:lnTo>
                    <a:lnTo>
                      <a:pt x="254" y="379"/>
                    </a:lnTo>
                    <a:lnTo>
                      <a:pt x="254" y="381"/>
                    </a:lnTo>
                    <a:lnTo>
                      <a:pt x="251" y="383"/>
                    </a:lnTo>
                    <a:lnTo>
                      <a:pt x="251" y="383"/>
                    </a:lnTo>
                    <a:lnTo>
                      <a:pt x="251" y="386"/>
                    </a:lnTo>
                    <a:lnTo>
                      <a:pt x="249" y="388"/>
                    </a:lnTo>
                    <a:lnTo>
                      <a:pt x="246" y="388"/>
                    </a:lnTo>
                    <a:lnTo>
                      <a:pt x="246" y="388"/>
                    </a:lnTo>
                    <a:lnTo>
                      <a:pt x="242" y="390"/>
                    </a:lnTo>
                    <a:lnTo>
                      <a:pt x="239" y="393"/>
                    </a:lnTo>
                    <a:lnTo>
                      <a:pt x="239" y="393"/>
                    </a:lnTo>
                    <a:lnTo>
                      <a:pt x="237" y="393"/>
                    </a:lnTo>
                    <a:lnTo>
                      <a:pt x="235" y="395"/>
                    </a:lnTo>
                    <a:lnTo>
                      <a:pt x="235" y="393"/>
                    </a:lnTo>
                    <a:lnTo>
                      <a:pt x="235" y="393"/>
                    </a:lnTo>
                    <a:lnTo>
                      <a:pt x="232" y="393"/>
                    </a:lnTo>
                    <a:lnTo>
                      <a:pt x="230" y="390"/>
                    </a:lnTo>
                    <a:lnTo>
                      <a:pt x="230" y="388"/>
                    </a:lnTo>
                    <a:lnTo>
                      <a:pt x="230" y="388"/>
                    </a:lnTo>
                    <a:lnTo>
                      <a:pt x="230" y="386"/>
                    </a:lnTo>
                    <a:lnTo>
                      <a:pt x="228" y="386"/>
                    </a:lnTo>
                    <a:lnTo>
                      <a:pt x="225" y="383"/>
                    </a:lnTo>
                    <a:lnTo>
                      <a:pt x="225" y="383"/>
                    </a:lnTo>
                    <a:lnTo>
                      <a:pt x="220" y="386"/>
                    </a:lnTo>
                    <a:lnTo>
                      <a:pt x="220" y="386"/>
                    </a:lnTo>
                    <a:lnTo>
                      <a:pt x="218" y="388"/>
                    </a:lnTo>
                    <a:lnTo>
                      <a:pt x="218" y="388"/>
                    </a:lnTo>
                    <a:lnTo>
                      <a:pt x="216" y="390"/>
                    </a:lnTo>
                    <a:lnTo>
                      <a:pt x="213" y="390"/>
                    </a:lnTo>
                    <a:lnTo>
                      <a:pt x="216" y="390"/>
                    </a:lnTo>
                    <a:lnTo>
                      <a:pt x="216" y="393"/>
                    </a:lnTo>
                    <a:lnTo>
                      <a:pt x="218" y="395"/>
                    </a:lnTo>
                    <a:lnTo>
                      <a:pt x="218" y="395"/>
                    </a:lnTo>
                    <a:lnTo>
                      <a:pt x="220" y="395"/>
                    </a:lnTo>
                    <a:lnTo>
                      <a:pt x="220" y="395"/>
                    </a:lnTo>
                    <a:lnTo>
                      <a:pt x="220" y="397"/>
                    </a:lnTo>
                    <a:lnTo>
                      <a:pt x="220" y="397"/>
                    </a:lnTo>
                    <a:lnTo>
                      <a:pt x="220" y="400"/>
                    </a:lnTo>
                    <a:lnTo>
                      <a:pt x="220" y="400"/>
                    </a:lnTo>
                    <a:lnTo>
                      <a:pt x="223" y="402"/>
                    </a:lnTo>
                    <a:lnTo>
                      <a:pt x="225" y="402"/>
                    </a:lnTo>
                    <a:lnTo>
                      <a:pt x="225" y="402"/>
                    </a:lnTo>
                    <a:lnTo>
                      <a:pt x="225" y="402"/>
                    </a:lnTo>
                    <a:lnTo>
                      <a:pt x="228" y="405"/>
                    </a:lnTo>
                    <a:lnTo>
                      <a:pt x="228" y="405"/>
                    </a:lnTo>
                    <a:lnTo>
                      <a:pt x="228" y="405"/>
                    </a:lnTo>
                    <a:lnTo>
                      <a:pt x="228" y="407"/>
                    </a:lnTo>
                    <a:lnTo>
                      <a:pt x="228" y="407"/>
                    </a:lnTo>
                    <a:lnTo>
                      <a:pt x="230" y="409"/>
                    </a:lnTo>
                    <a:lnTo>
                      <a:pt x="230" y="409"/>
                    </a:lnTo>
                    <a:lnTo>
                      <a:pt x="237" y="416"/>
                    </a:lnTo>
                    <a:lnTo>
                      <a:pt x="239" y="419"/>
                    </a:lnTo>
                    <a:lnTo>
                      <a:pt x="246" y="423"/>
                    </a:lnTo>
                    <a:lnTo>
                      <a:pt x="246" y="426"/>
                    </a:lnTo>
                    <a:lnTo>
                      <a:pt x="246" y="426"/>
                    </a:lnTo>
                    <a:lnTo>
                      <a:pt x="251" y="428"/>
                    </a:lnTo>
                    <a:lnTo>
                      <a:pt x="254" y="428"/>
                    </a:lnTo>
                    <a:lnTo>
                      <a:pt x="254" y="428"/>
                    </a:lnTo>
                    <a:lnTo>
                      <a:pt x="256" y="428"/>
                    </a:lnTo>
                    <a:lnTo>
                      <a:pt x="256" y="428"/>
                    </a:lnTo>
                    <a:lnTo>
                      <a:pt x="258" y="423"/>
                    </a:lnTo>
                    <a:lnTo>
                      <a:pt x="261" y="421"/>
                    </a:lnTo>
                    <a:lnTo>
                      <a:pt x="261" y="421"/>
                    </a:lnTo>
                    <a:lnTo>
                      <a:pt x="265" y="419"/>
                    </a:lnTo>
                    <a:lnTo>
                      <a:pt x="265" y="419"/>
                    </a:lnTo>
                    <a:lnTo>
                      <a:pt x="265" y="416"/>
                    </a:lnTo>
                    <a:lnTo>
                      <a:pt x="270" y="414"/>
                    </a:lnTo>
                    <a:lnTo>
                      <a:pt x="270" y="414"/>
                    </a:lnTo>
                    <a:lnTo>
                      <a:pt x="270" y="414"/>
                    </a:lnTo>
                    <a:lnTo>
                      <a:pt x="270" y="412"/>
                    </a:lnTo>
                    <a:lnTo>
                      <a:pt x="272" y="412"/>
                    </a:lnTo>
                    <a:lnTo>
                      <a:pt x="275" y="409"/>
                    </a:lnTo>
                    <a:lnTo>
                      <a:pt x="275" y="409"/>
                    </a:lnTo>
                    <a:lnTo>
                      <a:pt x="277" y="409"/>
                    </a:lnTo>
                    <a:lnTo>
                      <a:pt x="280" y="409"/>
                    </a:lnTo>
                    <a:lnTo>
                      <a:pt x="280" y="409"/>
                    </a:lnTo>
                    <a:lnTo>
                      <a:pt x="282" y="409"/>
                    </a:lnTo>
                    <a:lnTo>
                      <a:pt x="284" y="409"/>
                    </a:lnTo>
                    <a:lnTo>
                      <a:pt x="284" y="409"/>
                    </a:lnTo>
                    <a:lnTo>
                      <a:pt x="287" y="407"/>
                    </a:lnTo>
                    <a:lnTo>
                      <a:pt x="289" y="405"/>
                    </a:lnTo>
                    <a:lnTo>
                      <a:pt x="291" y="405"/>
                    </a:lnTo>
                    <a:lnTo>
                      <a:pt x="294" y="405"/>
                    </a:lnTo>
                    <a:lnTo>
                      <a:pt x="296" y="407"/>
                    </a:lnTo>
                    <a:lnTo>
                      <a:pt x="299" y="409"/>
                    </a:lnTo>
                    <a:lnTo>
                      <a:pt x="299" y="409"/>
                    </a:lnTo>
                    <a:lnTo>
                      <a:pt x="301" y="409"/>
                    </a:lnTo>
                    <a:lnTo>
                      <a:pt x="301" y="409"/>
                    </a:lnTo>
                    <a:lnTo>
                      <a:pt x="306" y="409"/>
                    </a:lnTo>
                    <a:lnTo>
                      <a:pt x="306" y="409"/>
                    </a:lnTo>
                    <a:lnTo>
                      <a:pt x="308" y="407"/>
                    </a:lnTo>
                    <a:lnTo>
                      <a:pt x="313" y="405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20" y="402"/>
                    </a:lnTo>
                    <a:lnTo>
                      <a:pt x="320" y="402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5" y="400"/>
                    </a:lnTo>
                    <a:lnTo>
                      <a:pt x="327" y="397"/>
                    </a:lnTo>
                    <a:lnTo>
                      <a:pt x="327" y="397"/>
                    </a:lnTo>
                    <a:lnTo>
                      <a:pt x="327" y="397"/>
                    </a:lnTo>
                    <a:lnTo>
                      <a:pt x="327" y="395"/>
                    </a:lnTo>
                    <a:lnTo>
                      <a:pt x="329" y="393"/>
                    </a:lnTo>
                    <a:lnTo>
                      <a:pt x="329" y="393"/>
                    </a:lnTo>
                    <a:lnTo>
                      <a:pt x="332" y="390"/>
                    </a:lnTo>
                    <a:lnTo>
                      <a:pt x="332" y="393"/>
                    </a:lnTo>
                    <a:lnTo>
                      <a:pt x="332" y="393"/>
                    </a:lnTo>
                    <a:lnTo>
                      <a:pt x="336" y="393"/>
                    </a:lnTo>
                    <a:lnTo>
                      <a:pt x="336" y="393"/>
                    </a:lnTo>
                    <a:lnTo>
                      <a:pt x="339" y="395"/>
                    </a:lnTo>
                    <a:lnTo>
                      <a:pt x="339" y="395"/>
                    </a:lnTo>
                    <a:lnTo>
                      <a:pt x="343" y="395"/>
                    </a:lnTo>
                    <a:lnTo>
                      <a:pt x="343" y="395"/>
                    </a:lnTo>
                    <a:lnTo>
                      <a:pt x="346" y="393"/>
                    </a:lnTo>
                    <a:lnTo>
                      <a:pt x="348" y="393"/>
                    </a:lnTo>
                    <a:lnTo>
                      <a:pt x="348" y="390"/>
                    </a:lnTo>
                    <a:lnTo>
                      <a:pt x="351" y="393"/>
                    </a:lnTo>
                    <a:lnTo>
                      <a:pt x="351" y="393"/>
                    </a:lnTo>
                    <a:lnTo>
                      <a:pt x="351" y="393"/>
                    </a:lnTo>
                    <a:lnTo>
                      <a:pt x="353" y="395"/>
                    </a:lnTo>
                    <a:lnTo>
                      <a:pt x="355" y="395"/>
                    </a:lnTo>
                    <a:lnTo>
                      <a:pt x="355" y="395"/>
                    </a:lnTo>
                    <a:lnTo>
                      <a:pt x="355" y="395"/>
                    </a:lnTo>
                    <a:lnTo>
                      <a:pt x="358" y="393"/>
                    </a:lnTo>
                    <a:lnTo>
                      <a:pt x="362" y="393"/>
                    </a:lnTo>
                    <a:lnTo>
                      <a:pt x="365" y="393"/>
                    </a:lnTo>
                    <a:lnTo>
                      <a:pt x="365" y="393"/>
                    </a:lnTo>
                    <a:lnTo>
                      <a:pt x="365" y="393"/>
                    </a:lnTo>
                    <a:lnTo>
                      <a:pt x="367" y="390"/>
                    </a:lnTo>
                    <a:lnTo>
                      <a:pt x="367" y="390"/>
                    </a:lnTo>
                    <a:lnTo>
                      <a:pt x="367" y="390"/>
                    </a:lnTo>
                    <a:lnTo>
                      <a:pt x="367" y="390"/>
                    </a:lnTo>
                    <a:lnTo>
                      <a:pt x="369" y="388"/>
                    </a:lnTo>
                    <a:lnTo>
                      <a:pt x="372" y="388"/>
                    </a:lnTo>
                    <a:lnTo>
                      <a:pt x="372" y="388"/>
                    </a:lnTo>
                    <a:lnTo>
                      <a:pt x="374" y="388"/>
                    </a:lnTo>
                    <a:lnTo>
                      <a:pt x="379" y="388"/>
                    </a:lnTo>
                    <a:lnTo>
                      <a:pt x="381" y="388"/>
                    </a:lnTo>
                    <a:lnTo>
                      <a:pt x="384" y="388"/>
                    </a:lnTo>
                    <a:lnTo>
                      <a:pt x="384" y="390"/>
                    </a:lnTo>
                    <a:lnTo>
                      <a:pt x="384" y="390"/>
                    </a:lnTo>
                    <a:lnTo>
                      <a:pt x="388" y="390"/>
                    </a:lnTo>
                    <a:lnTo>
                      <a:pt x="388" y="390"/>
                    </a:lnTo>
                    <a:lnTo>
                      <a:pt x="388" y="390"/>
                    </a:lnTo>
                    <a:lnTo>
                      <a:pt x="395" y="393"/>
                    </a:lnTo>
                    <a:lnTo>
                      <a:pt x="395" y="393"/>
                    </a:lnTo>
                    <a:lnTo>
                      <a:pt x="400" y="393"/>
                    </a:lnTo>
                    <a:lnTo>
                      <a:pt x="403" y="393"/>
                    </a:lnTo>
                    <a:lnTo>
                      <a:pt x="403" y="393"/>
                    </a:lnTo>
                    <a:lnTo>
                      <a:pt x="405" y="390"/>
                    </a:lnTo>
                    <a:lnTo>
                      <a:pt x="410" y="393"/>
                    </a:lnTo>
                    <a:lnTo>
                      <a:pt x="410" y="393"/>
                    </a:lnTo>
                    <a:lnTo>
                      <a:pt x="417" y="393"/>
                    </a:lnTo>
                    <a:lnTo>
                      <a:pt x="417" y="393"/>
                    </a:lnTo>
                    <a:lnTo>
                      <a:pt x="419" y="390"/>
                    </a:lnTo>
                    <a:lnTo>
                      <a:pt x="422" y="388"/>
                    </a:lnTo>
                    <a:lnTo>
                      <a:pt x="424" y="388"/>
                    </a:lnTo>
                    <a:lnTo>
                      <a:pt x="424" y="388"/>
                    </a:lnTo>
                    <a:lnTo>
                      <a:pt x="426" y="386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3"/>
                    </a:lnTo>
                    <a:lnTo>
                      <a:pt x="424" y="381"/>
                    </a:lnTo>
                    <a:lnTo>
                      <a:pt x="422" y="379"/>
                    </a:lnTo>
                    <a:lnTo>
                      <a:pt x="424" y="379"/>
                    </a:lnTo>
                    <a:lnTo>
                      <a:pt x="424" y="376"/>
                    </a:lnTo>
                    <a:lnTo>
                      <a:pt x="426" y="376"/>
                    </a:lnTo>
                    <a:lnTo>
                      <a:pt x="429" y="379"/>
                    </a:lnTo>
                    <a:lnTo>
                      <a:pt x="429" y="379"/>
                    </a:lnTo>
                    <a:lnTo>
                      <a:pt x="431" y="381"/>
                    </a:lnTo>
                    <a:lnTo>
                      <a:pt x="433" y="383"/>
                    </a:lnTo>
                    <a:lnTo>
                      <a:pt x="433" y="383"/>
                    </a:lnTo>
                    <a:lnTo>
                      <a:pt x="436" y="383"/>
                    </a:lnTo>
                    <a:lnTo>
                      <a:pt x="438" y="383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40" y="381"/>
                    </a:lnTo>
                    <a:lnTo>
                      <a:pt x="440" y="381"/>
                    </a:lnTo>
                    <a:lnTo>
                      <a:pt x="448" y="381"/>
                    </a:lnTo>
                    <a:lnTo>
                      <a:pt x="452" y="381"/>
                    </a:lnTo>
                    <a:lnTo>
                      <a:pt x="452" y="381"/>
                    </a:lnTo>
                    <a:lnTo>
                      <a:pt x="455" y="379"/>
                    </a:lnTo>
                    <a:lnTo>
                      <a:pt x="455" y="379"/>
                    </a:lnTo>
                    <a:lnTo>
                      <a:pt x="455" y="376"/>
                    </a:lnTo>
                    <a:lnTo>
                      <a:pt x="457" y="376"/>
                    </a:lnTo>
                    <a:lnTo>
                      <a:pt x="457" y="376"/>
                    </a:lnTo>
                    <a:lnTo>
                      <a:pt x="457" y="376"/>
                    </a:lnTo>
                    <a:lnTo>
                      <a:pt x="457" y="379"/>
                    </a:lnTo>
                    <a:lnTo>
                      <a:pt x="457" y="379"/>
                    </a:lnTo>
                    <a:lnTo>
                      <a:pt x="459" y="381"/>
                    </a:lnTo>
                    <a:lnTo>
                      <a:pt x="459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4" y="386"/>
                    </a:lnTo>
                    <a:lnTo>
                      <a:pt x="464" y="388"/>
                    </a:lnTo>
                    <a:lnTo>
                      <a:pt x="464" y="388"/>
                    </a:lnTo>
                    <a:lnTo>
                      <a:pt x="466" y="390"/>
                    </a:lnTo>
                    <a:lnTo>
                      <a:pt x="466" y="393"/>
                    </a:lnTo>
                    <a:lnTo>
                      <a:pt x="466" y="395"/>
                    </a:lnTo>
                    <a:lnTo>
                      <a:pt x="466" y="395"/>
                    </a:lnTo>
                    <a:lnTo>
                      <a:pt x="469" y="397"/>
                    </a:lnTo>
                    <a:lnTo>
                      <a:pt x="469" y="397"/>
                    </a:lnTo>
                    <a:lnTo>
                      <a:pt x="474" y="395"/>
                    </a:lnTo>
                    <a:lnTo>
                      <a:pt x="474" y="397"/>
                    </a:lnTo>
                    <a:lnTo>
                      <a:pt x="476" y="397"/>
                    </a:lnTo>
                    <a:lnTo>
                      <a:pt x="476" y="395"/>
                    </a:lnTo>
                    <a:lnTo>
                      <a:pt x="476" y="395"/>
                    </a:lnTo>
                    <a:lnTo>
                      <a:pt x="476" y="395"/>
                    </a:lnTo>
                    <a:lnTo>
                      <a:pt x="478" y="397"/>
                    </a:lnTo>
                    <a:lnTo>
                      <a:pt x="478" y="397"/>
                    </a:lnTo>
                    <a:lnTo>
                      <a:pt x="481" y="397"/>
                    </a:lnTo>
                    <a:lnTo>
                      <a:pt x="483" y="397"/>
                    </a:lnTo>
                    <a:lnTo>
                      <a:pt x="483" y="397"/>
                    </a:lnTo>
                    <a:lnTo>
                      <a:pt x="488" y="397"/>
                    </a:lnTo>
                    <a:lnTo>
                      <a:pt x="488" y="397"/>
                    </a:lnTo>
                    <a:lnTo>
                      <a:pt x="490" y="397"/>
                    </a:lnTo>
                    <a:lnTo>
                      <a:pt x="492" y="397"/>
                    </a:lnTo>
                    <a:lnTo>
                      <a:pt x="495" y="397"/>
                    </a:lnTo>
                    <a:lnTo>
                      <a:pt x="495" y="402"/>
                    </a:lnTo>
                    <a:lnTo>
                      <a:pt x="495" y="402"/>
                    </a:lnTo>
                    <a:lnTo>
                      <a:pt x="497" y="405"/>
                    </a:lnTo>
                    <a:lnTo>
                      <a:pt x="497" y="405"/>
                    </a:lnTo>
                    <a:lnTo>
                      <a:pt x="497" y="407"/>
                    </a:lnTo>
                    <a:lnTo>
                      <a:pt x="497" y="407"/>
                    </a:lnTo>
                    <a:lnTo>
                      <a:pt x="500" y="407"/>
                    </a:lnTo>
                    <a:lnTo>
                      <a:pt x="502" y="407"/>
                    </a:lnTo>
                    <a:lnTo>
                      <a:pt x="504" y="407"/>
                    </a:lnTo>
                    <a:lnTo>
                      <a:pt x="507" y="407"/>
                    </a:lnTo>
                    <a:lnTo>
                      <a:pt x="509" y="407"/>
                    </a:lnTo>
                    <a:lnTo>
                      <a:pt x="514" y="407"/>
                    </a:lnTo>
                    <a:lnTo>
                      <a:pt x="514" y="407"/>
                    </a:lnTo>
                    <a:lnTo>
                      <a:pt x="518" y="407"/>
                    </a:lnTo>
                    <a:lnTo>
                      <a:pt x="518" y="407"/>
                    </a:lnTo>
                    <a:lnTo>
                      <a:pt x="518" y="405"/>
                    </a:lnTo>
                    <a:lnTo>
                      <a:pt x="521" y="405"/>
                    </a:lnTo>
                    <a:lnTo>
                      <a:pt x="521" y="405"/>
                    </a:lnTo>
                    <a:lnTo>
                      <a:pt x="523" y="402"/>
                    </a:lnTo>
                    <a:lnTo>
                      <a:pt x="523" y="402"/>
                    </a:lnTo>
                    <a:lnTo>
                      <a:pt x="523" y="402"/>
                    </a:lnTo>
                    <a:lnTo>
                      <a:pt x="523" y="402"/>
                    </a:lnTo>
                    <a:lnTo>
                      <a:pt x="526" y="402"/>
                    </a:lnTo>
                    <a:lnTo>
                      <a:pt x="526" y="402"/>
                    </a:lnTo>
                    <a:lnTo>
                      <a:pt x="528" y="405"/>
                    </a:lnTo>
                    <a:lnTo>
                      <a:pt x="530" y="405"/>
                    </a:lnTo>
                    <a:lnTo>
                      <a:pt x="530" y="407"/>
                    </a:lnTo>
                    <a:lnTo>
                      <a:pt x="530" y="407"/>
                    </a:lnTo>
                    <a:lnTo>
                      <a:pt x="530" y="407"/>
                    </a:lnTo>
                    <a:lnTo>
                      <a:pt x="533" y="407"/>
                    </a:lnTo>
                    <a:lnTo>
                      <a:pt x="535" y="407"/>
                    </a:lnTo>
                    <a:lnTo>
                      <a:pt x="537" y="407"/>
                    </a:lnTo>
                    <a:lnTo>
                      <a:pt x="542" y="407"/>
                    </a:lnTo>
                    <a:lnTo>
                      <a:pt x="542" y="407"/>
                    </a:lnTo>
                    <a:lnTo>
                      <a:pt x="545" y="407"/>
                    </a:lnTo>
                    <a:lnTo>
                      <a:pt x="545" y="407"/>
                    </a:lnTo>
                    <a:lnTo>
                      <a:pt x="547" y="407"/>
                    </a:lnTo>
                    <a:lnTo>
                      <a:pt x="552" y="409"/>
                    </a:lnTo>
                    <a:lnTo>
                      <a:pt x="552" y="409"/>
                    </a:lnTo>
                    <a:lnTo>
                      <a:pt x="554" y="407"/>
                    </a:lnTo>
                    <a:lnTo>
                      <a:pt x="556" y="407"/>
                    </a:lnTo>
                    <a:lnTo>
                      <a:pt x="556" y="407"/>
                    </a:lnTo>
                    <a:lnTo>
                      <a:pt x="559" y="405"/>
                    </a:lnTo>
                    <a:lnTo>
                      <a:pt x="559" y="405"/>
                    </a:lnTo>
                    <a:lnTo>
                      <a:pt x="559" y="405"/>
                    </a:lnTo>
                    <a:lnTo>
                      <a:pt x="561" y="402"/>
                    </a:lnTo>
                    <a:lnTo>
                      <a:pt x="563" y="402"/>
                    </a:lnTo>
                    <a:lnTo>
                      <a:pt x="563" y="402"/>
                    </a:lnTo>
                    <a:lnTo>
                      <a:pt x="563" y="402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8" y="402"/>
                    </a:lnTo>
                    <a:lnTo>
                      <a:pt x="568" y="402"/>
                    </a:lnTo>
                    <a:lnTo>
                      <a:pt x="573" y="402"/>
                    </a:lnTo>
                    <a:lnTo>
                      <a:pt x="573" y="402"/>
                    </a:lnTo>
                    <a:lnTo>
                      <a:pt x="573" y="402"/>
                    </a:lnTo>
                    <a:lnTo>
                      <a:pt x="575" y="400"/>
                    </a:lnTo>
                    <a:lnTo>
                      <a:pt x="578" y="405"/>
                    </a:lnTo>
                    <a:lnTo>
                      <a:pt x="578" y="405"/>
                    </a:lnTo>
                    <a:lnTo>
                      <a:pt x="585" y="409"/>
                    </a:lnTo>
                    <a:lnTo>
                      <a:pt x="585" y="409"/>
                    </a:lnTo>
                    <a:lnTo>
                      <a:pt x="587" y="412"/>
                    </a:lnTo>
                    <a:lnTo>
                      <a:pt x="589" y="412"/>
                    </a:lnTo>
                    <a:lnTo>
                      <a:pt x="592" y="414"/>
                    </a:lnTo>
                    <a:lnTo>
                      <a:pt x="594" y="421"/>
                    </a:lnTo>
                    <a:lnTo>
                      <a:pt x="594" y="421"/>
                    </a:lnTo>
                    <a:lnTo>
                      <a:pt x="592" y="426"/>
                    </a:lnTo>
                    <a:lnTo>
                      <a:pt x="589" y="431"/>
                    </a:lnTo>
                    <a:lnTo>
                      <a:pt x="589" y="431"/>
                    </a:lnTo>
                    <a:lnTo>
                      <a:pt x="587" y="435"/>
                    </a:lnTo>
                    <a:lnTo>
                      <a:pt x="587" y="435"/>
                    </a:lnTo>
                    <a:lnTo>
                      <a:pt x="587" y="440"/>
                    </a:lnTo>
                    <a:lnTo>
                      <a:pt x="587" y="440"/>
                    </a:lnTo>
                    <a:lnTo>
                      <a:pt x="587" y="445"/>
                    </a:lnTo>
                    <a:lnTo>
                      <a:pt x="587" y="445"/>
                    </a:lnTo>
                    <a:lnTo>
                      <a:pt x="587" y="450"/>
                    </a:lnTo>
                    <a:lnTo>
                      <a:pt x="587" y="450"/>
                    </a:lnTo>
                    <a:lnTo>
                      <a:pt x="589" y="454"/>
                    </a:lnTo>
                    <a:lnTo>
                      <a:pt x="589" y="454"/>
                    </a:lnTo>
                    <a:lnTo>
                      <a:pt x="589" y="454"/>
                    </a:lnTo>
                    <a:lnTo>
                      <a:pt x="594" y="454"/>
                    </a:lnTo>
                    <a:lnTo>
                      <a:pt x="597" y="454"/>
                    </a:lnTo>
                    <a:lnTo>
                      <a:pt x="601" y="454"/>
                    </a:lnTo>
                    <a:lnTo>
                      <a:pt x="601" y="454"/>
                    </a:lnTo>
                    <a:lnTo>
                      <a:pt x="613" y="452"/>
                    </a:lnTo>
                    <a:lnTo>
                      <a:pt x="618" y="450"/>
                    </a:lnTo>
                    <a:lnTo>
                      <a:pt x="623" y="452"/>
                    </a:lnTo>
                    <a:lnTo>
                      <a:pt x="623" y="452"/>
                    </a:lnTo>
                    <a:lnTo>
                      <a:pt x="625" y="452"/>
                    </a:lnTo>
                    <a:lnTo>
                      <a:pt x="632" y="452"/>
                    </a:lnTo>
                    <a:lnTo>
                      <a:pt x="637" y="454"/>
                    </a:lnTo>
                    <a:lnTo>
                      <a:pt x="639" y="457"/>
                    </a:lnTo>
                    <a:lnTo>
                      <a:pt x="641" y="459"/>
                    </a:lnTo>
                    <a:lnTo>
                      <a:pt x="641" y="461"/>
                    </a:lnTo>
                    <a:lnTo>
                      <a:pt x="651" y="468"/>
                    </a:lnTo>
                    <a:lnTo>
                      <a:pt x="651" y="468"/>
                    </a:lnTo>
                    <a:lnTo>
                      <a:pt x="665" y="480"/>
                    </a:lnTo>
                    <a:lnTo>
                      <a:pt x="670" y="487"/>
                    </a:lnTo>
                    <a:lnTo>
                      <a:pt x="672" y="497"/>
                    </a:lnTo>
                    <a:lnTo>
                      <a:pt x="665" y="511"/>
                    </a:lnTo>
                    <a:lnTo>
                      <a:pt x="651" y="513"/>
                    </a:lnTo>
                    <a:lnTo>
                      <a:pt x="646" y="513"/>
                    </a:lnTo>
                    <a:lnTo>
                      <a:pt x="646" y="513"/>
                    </a:lnTo>
                    <a:lnTo>
                      <a:pt x="644" y="518"/>
                    </a:lnTo>
                    <a:lnTo>
                      <a:pt x="641" y="521"/>
                    </a:lnTo>
                    <a:lnTo>
                      <a:pt x="641" y="521"/>
                    </a:lnTo>
                    <a:lnTo>
                      <a:pt x="639" y="525"/>
                    </a:lnTo>
                    <a:lnTo>
                      <a:pt x="639" y="525"/>
                    </a:lnTo>
                    <a:lnTo>
                      <a:pt x="639" y="530"/>
                    </a:lnTo>
                    <a:lnTo>
                      <a:pt x="634" y="539"/>
                    </a:lnTo>
                    <a:lnTo>
                      <a:pt x="634" y="539"/>
                    </a:lnTo>
                    <a:lnTo>
                      <a:pt x="632" y="537"/>
                    </a:lnTo>
                    <a:lnTo>
                      <a:pt x="632" y="537"/>
                    </a:lnTo>
                    <a:lnTo>
                      <a:pt x="630" y="537"/>
                    </a:lnTo>
                    <a:lnTo>
                      <a:pt x="630" y="537"/>
                    </a:lnTo>
                    <a:lnTo>
                      <a:pt x="627" y="539"/>
                    </a:lnTo>
                    <a:lnTo>
                      <a:pt x="627" y="542"/>
                    </a:lnTo>
                    <a:lnTo>
                      <a:pt x="623" y="544"/>
                    </a:lnTo>
                    <a:lnTo>
                      <a:pt x="620" y="547"/>
                    </a:lnTo>
                    <a:lnTo>
                      <a:pt x="620" y="547"/>
                    </a:lnTo>
                    <a:lnTo>
                      <a:pt x="620" y="549"/>
                    </a:lnTo>
                    <a:lnTo>
                      <a:pt x="618" y="551"/>
                    </a:lnTo>
                    <a:lnTo>
                      <a:pt x="618" y="551"/>
                    </a:lnTo>
                    <a:lnTo>
                      <a:pt x="615" y="556"/>
                    </a:lnTo>
                    <a:lnTo>
                      <a:pt x="613" y="556"/>
                    </a:lnTo>
                    <a:lnTo>
                      <a:pt x="611" y="558"/>
                    </a:lnTo>
                    <a:lnTo>
                      <a:pt x="606" y="558"/>
                    </a:lnTo>
                    <a:lnTo>
                      <a:pt x="601" y="561"/>
                    </a:lnTo>
                    <a:lnTo>
                      <a:pt x="599" y="561"/>
                    </a:lnTo>
                    <a:lnTo>
                      <a:pt x="594" y="561"/>
                    </a:lnTo>
                    <a:lnTo>
                      <a:pt x="594" y="561"/>
                    </a:lnTo>
                    <a:lnTo>
                      <a:pt x="592" y="561"/>
                    </a:lnTo>
                    <a:lnTo>
                      <a:pt x="587" y="561"/>
                    </a:lnTo>
                    <a:lnTo>
                      <a:pt x="585" y="563"/>
                    </a:lnTo>
                    <a:lnTo>
                      <a:pt x="585" y="563"/>
                    </a:lnTo>
                    <a:lnTo>
                      <a:pt x="585" y="563"/>
                    </a:lnTo>
                    <a:lnTo>
                      <a:pt x="582" y="563"/>
                    </a:lnTo>
                    <a:lnTo>
                      <a:pt x="582" y="563"/>
                    </a:lnTo>
                    <a:lnTo>
                      <a:pt x="578" y="566"/>
                    </a:lnTo>
                    <a:lnTo>
                      <a:pt x="578" y="566"/>
                    </a:lnTo>
                    <a:lnTo>
                      <a:pt x="573" y="568"/>
                    </a:lnTo>
                    <a:lnTo>
                      <a:pt x="573" y="568"/>
                    </a:lnTo>
                    <a:lnTo>
                      <a:pt x="571" y="570"/>
                    </a:lnTo>
                    <a:lnTo>
                      <a:pt x="568" y="573"/>
                    </a:lnTo>
                    <a:lnTo>
                      <a:pt x="563" y="577"/>
                    </a:lnTo>
                    <a:lnTo>
                      <a:pt x="559" y="577"/>
                    </a:lnTo>
                    <a:lnTo>
                      <a:pt x="559" y="577"/>
                    </a:lnTo>
                    <a:lnTo>
                      <a:pt x="556" y="580"/>
                    </a:lnTo>
                    <a:lnTo>
                      <a:pt x="552" y="582"/>
                    </a:lnTo>
                    <a:lnTo>
                      <a:pt x="549" y="582"/>
                    </a:lnTo>
                    <a:lnTo>
                      <a:pt x="549" y="582"/>
                    </a:lnTo>
                    <a:lnTo>
                      <a:pt x="547" y="582"/>
                    </a:lnTo>
                    <a:lnTo>
                      <a:pt x="542" y="584"/>
                    </a:lnTo>
                    <a:lnTo>
                      <a:pt x="537" y="584"/>
                    </a:lnTo>
                    <a:lnTo>
                      <a:pt x="535" y="584"/>
                    </a:lnTo>
                    <a:lnTo>
                      <a:pt x="530" y="584"/>
                    </a:lnTo>
                    <a:lnTo>
                      <a:pt x="526" y="584"/>
                    </a:lnTo>
                    <a:lnTo>
                      <a:pt x="523" y="584"/>
                    </a:lnTo>
                    <a:lnTo>
                      <a:pt x="523" y="584"/>
                    </a:lnTo>
                    <a:lnTo>
                      <a:pt x="516" y="584"/>
                    </a:lnTo>
                    <a:lnTo>
                      <a:pt x="514" y="584"/>
                    </a:lnTo>
                    <a:lnTo>
                      <a:pt x="514" y="584"/>
                    </a:lnTo>
                    <a:lnTo>
                      <a:pt x="511" y="584"/>
                    </a:lnTo>
                    <a:lnTo>
                      <a:pt x="511" y="584"/>
                    </a:lnTo>
                    <a:lnTo>
                      <a:pt x="504" y="584"/>
                    </a:lnTo>
                    <a:lnTo>
                      <a:pt x="500" y="587"/>
                    </a:lnTo>
                    <a:lnTo>
                      <a:pt x="500" y="587"/>
                    </a:lnTo>
                    <a:lnTo>
                      <a:pt x="500" y="587"/>
                    </a:lnTo>
                    <a:lnTo>
                      <a:pt x="497" y="587"/>
                    </a:lnTo>
                    <a:lnTo>
                      <a:pt x="495" y="587"/>
                    </a:lnTo>
                    <a:lnTo>
                      <a:pt x="495" y="584"/>
                    </a:lnTo>
                    <a:lnTo>
                      <a:pt x="495" y="582"/>
                    </a:lnTo>
                    <a:lnTo>
                      <a:pt x="492" y="582"/>
                    </a:lnTo>
                    <a:lnTo>
                      <a:pt x="492" y="580"/>
                    </a:lnTo>
                    <a:lnTo>
                      <a:pt x="492" y="575"/>
                    </a:lnTo>
                    <a:lnTo>
                      <a:pt x="492" y="575"/>
                    </a:lnTo>
                    <a:lnTo>
                      <a:pt x="492" y="573"/>
                    </a:lnTo>
                    <a:lnTo>
                      <a:pt x="492" y="573"/>
                    </a:lnTo>
                    <a:lnTo>
                      <a:pt x="490" y="570"/>
                    </a:lnTo>
                    <a:lnTo>
                      <a:pt x="490" y="570"/>
                    </a:lnTo>
                    <a:lnTo>
                      <a:pt x="490" y="570"/>
                    </a:lnTo>
                    <a:lnTo>
                      <a:pt x="490" y="566"/>
                    </a:lnTo>
                    <a:lnTo>
                      <a:pt x="490" y="566"/>
                    </a:lnTo>
                    <a:lnTo>
                      <a:pt x="485" y="566"/>
                    </a:lnTo>
                    <a:lnTo>
                      <a:pt x="485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1" y="563"/>
                    </a:lnTo>
                    <a:lnTo>
                      <a:pt x="481" y="561"/>
                    </a:lnTo>
                    <a:lnTo>
                      <a:pt x="481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56"/>
                    </a:lnTo>
                    <a:lnTo>
                      <a:pt x="478" y="556"/>
                    </a:lnTo>
                    <a:lnTo>
                      <a:pt x="478" y="554"/>
                    </a:lnTo>
                    <a:lnTo>
                      <a:pt x="478" y="549"/>
                    </a:lnTo>
                    <a:lnTo>
                      <a:pt x="478" y="549"/>
                    </a:lnTo>
                    <a:lnTo>
                      <a:pt x="478" y="547"/>
                    </a:lnTo>
                    <a:lnTo>
                      <a:pt x="483" y="544"/>
                    </a:lnTo>
                    <a:lnTo>
                      <a:pt x="483" y="544"/>
                    </a:lnTo>
                    <a:lnTo>
                      <a:pt x="483" y="544"/>
                    </a:lnTo>
                    <a:lnTo>
                      <a:pt x="485" y="542"/>
                    </a:lnTo>
                    <a:lnTo>
                      <a:pt x="485" y="542"/>
                    </a:lnTo>
                    <a:lnTo>
                      <a:pt x="485" y="542"/>
                    </a:lnTo>
                    <a:lnTo>
                      <a:pt x="485" y="542"/>
                    </a:lnTo>
                    <a:lnTo>
                      <a:pt x="485" y="542"/>
                    </a:lnTo>
                    <a:lnTo>
                      <a:pt x="485" y="539"/>
                    </a:lnTo>
                    <a:lnTo>
                      <a:pt x="488" y="539"/>
                    </a:lnTo>
                    <a:lnTo>
                      <a:pt x="488" y="535"/>
                    </a:lnTo>
                    <a:lnTo>
                      <a:pt x="485" y="535"/>
                    </a:lnTo>
                    <a:lnTo>
                      <a:pt x="485" y="535"/>
                    </a:lnTo>
                    <a:lnTo>
                      <a:pt x="485" y="532"/>
                    </a:lnTo>
                    <a:lnTo>
                      <a:pt x="485" y="532"/>
                    </a:lnTo>
                    <a:lnTo>
                      <a:pt x="485" y="532"/>
                    </a:lnTo>
                    <a:lnTo>
                      <a:pt x="485" y="532"/>
                    </a:lnTo>
                    <a:lnTo>
                      <a:pt x="485" y="532"/>
                    </a:lnTo>
                    <a:lnTo>
                      <a:pt x="481" y="530"/>
                    </a:lnTo>
                    <a:lnTo>
                      <a:pt x="481" y="530"/>
                    </a:lnTo>
                    <a:lnTo>
                      <a:pt x="478" y="528"/>
                    </a:lnTo>
                    <a:lnTo>
                      <a:pt x="476" y="525"/>
                    </a:lnTo>
                    <a:lnTo>
                      <a:pt x="474" y="523"/>
                    </a:lnTo>
                    <a:lnTo>
                      <a:pt x="471" y="518"/>
                    </a:lnTo>
                    <a:lnTo>
                      <a:pt x="471" y="516"/>
                    </a:lnTo>
                    <a:lnTo>
                      <a:pt x="471" y="513"/>
                    </a:lnTo>
                    <a:lnTo>
                      <a:pt x="471" y="513"/>
                    </a:lnTo>
                    <a:lnTo>
                      <a:pt x="471" y="511"/>
                    </a:lnTo>
                    <a:lnTo>
                      <a:pt x="471" y="511"/>
                    </a:lnTo>
                    <a:lnTo>
                      <a:pt x="471" y="506"/>
                    </a:lnTo>
                    <a:lnTo>
                      <a:pt x="471" y="506"/>
                    </a:lnTo>
                    <a:lnTo>
                      <a:pt x="471" y="502"/>
                    </a:lnTo>
                    <a:lnTo>
                      <a:pt x="471" y="499"/>
                    </a:lnTo>
                    <a:lnTo>
                      <a:pt x="469" y="497"/>
                    </a:lnTo>
                    <a:lnTo>
                      <a:pt x="469" y="497"/>
                    </a:lnTo>
                    <a:lnTo>
                      <a:pt x="469" y="495"/>
                    </a:lnTo>
                    <a:lnTo>
                      <a:pt x="466" y="492"/>
                    </a:lnTo>
                    <a:lnTo>
                      <a:pt x="466" y="490"/>
                    </a:lnTo>
                    <a:lnTo>
                      <a:pt x="466" y="490"/>
                    </a:lnTo>
                    <a:lnTo>
                      <a:pt x="466" y="490"/>
                    </a:lnTo>
                    <a:lnTo>
                      <a:pt x="464" y="487"/>
                    </a:lnTo>
                    <a:lnTo>
                      <a:pt x="464" y="487"/>
                    </a:lnTo>
                    <a:lnTo>
                      <a:pt x="462" y="487"/>
                    </a:lnTo>
                    <a:lnTo>
                      <a:pt x="459" y="487"/>
                    </a:lnTo>
                    <a:lnTo>
                      <a:pt x="457" y="487"/>
                    </a:lnTo>
                    <a:lnTo>
                      <a:pt x="455" y="487"/>
                    </a:lnTo>
                    <a:lnTo>
                      <a:pt x="455" y="487"/>
                    </a:lnTo>
                    <a:lnTo>
                      <a:pt x="455" y="490"/>
                    </a:lnTo>
                    <a:lnTo>
                      <a:pt x="452" y="490"/>
                    </a:lnTo>
                    <a:lnTo>
                      <a:pt x="452" y="490"/>
                    </a:lnTo>
                    <a:lnTo>
                      <a:pt x="452" y="492"/>
                    </a:lnTo>
                    <a:lnTo>
                      <a:pt x="452" y="492"/>
                    </a:lnTo>
                    <a:lnTo>
                      <a:pt x="450" y="492"/>
                    </a:lnTo>
                    <a:lnTo>
                      <a:pt x="450" y="492"/>
                    </a:lnTo>
                    <a:lnTo>
                      <a:pt x="445" y="495"/>
                    </a:lnTo>
                    <a:lnTo>
                      <a:pt x="443" y="495"/>
                    </a:lnTo>
                    <a:lnTo>
                      <a:pt x="443" y="495"/>
                    </a:lnTo>
                    <a:lnTo>
                      <a:pt x="440" y="499"/>
                    </a:lnTo>
                    <a:lnTo>
                      <a:pt x="440" y="499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4"/>
                    </a:lnTo>
                    <a:lnTo>
                      <a:pt x="440" y="504"/>
                    </a:lnTo>
                    <a:lnTo>
                      <a:pt x="440" y="504"/>
                    </a:lnTo>
                    <a:lnTo>
                      <a:pt x="440" y="506"/>
                    </a:lnTo>
                    <a:lnTo>
                      <a:pt x="440" y="506"/>
                    </a:lnTo>
                    <a:lnTo>
                      <a:pt x="440" y="506"/>
                    </a:lnTo>
                    <a:lnTo>
                      <a:pt x="440" y="509"/>
                    </a:lnTo>
                    <a:lnTo>
                      <a:pt x="440" y="509"/>
                    </a:lnTo>
                    <a:lnTo>
                      <a:pt x="438" y="511"/>
                    </a:lnTo>
                    <a:lnTo>
                      <a:pt x="436" y="511"/>
                    </a:lnTo>
                    <a:lnTo>
                      <a:pt x="436" y="511"/>
                    </a:lnTo>
                    <a:lnTo>
                      <a:pt x="436" y="513"/>
                    </a:lnTo>
                    <a:lnTo>
                      <a:pt x="433" y="513"/>
                    </a:lnTo>
                    <a:lnTo>
                      <a:pt x="433" y="513"/>
                    </a:lnTo>
                    <a:lnTo>
                      <a:pt x="431" y="513"/>
                    </a:lnTo>
                    <a:lnTo>
                      <a:pt x="429" y="516"/>
                    </a:lnTo>
                    <a:lnTo>
                      <a:pt x="429" y="516"/>
                    </a:lnTo>
                    <a:lnTo>
                      <a:pt x="426" y="518"/>
                    </a:lnTo>
                    <a:lnTo>
                      <a:pt x="426" y="518"/>
                    </a:lnTo>
                    <a:lnTo>
                      <a:pt x="426" y="518"/>
                    </a:lnTo>
                    <a:lnTo>
                      <a:pt x="424" y="518"/>
                    </a:lnTo>
                    <a:lnTo>
                      <a:pt x="424" y="521"/>
                    </a:lnTo>
                    <a:lnTo>
                      <a:pt x="424" y="521"/>
                    </a:lnTo>
                    <a:lnTo>
                      <a:pt x="422" y="521"/>
                    </a:lnTo>
                    <a:lnTo>
                      <a:pt x="422" y="523"/>
                    </a:lnTo>
                    <a:lnTo>
                      <a:pt x="422" y="523"/>
                    </a:lnTo>
                    <a:lnTo>
                      <a:pt x="419" y="523"/>
                    </a:lnTo>
                    <a:lnTo>
                      <a:pt x="419" y="523"/>
                    </a:lnTo>
                    <a:lnTo>
                      <a:pt x="417" y="523"/>
                    </a:lnTo>
                    <a:lnTo>
                      <a:pt x="417" y="521"/>
                    </a:lnTo>
                    <a:lnTo>
                      <a:pt x="417" y="521"/>
                    </a:lnTo>
                    <a:lnTo>
                      <a:pt x="414" y="521"/>
                    </a:lnTo>
                    <a:lnTo>
                      <a:pt x="414" y="518"/>
                    </a:lnTo>
                    <a:lnTo>
                      <a:pt x="414" y="518"/>
                    </a:lnTo>
                    <a:lnTo>
                      <a:pt x="414" y="518"/>
                    </a:lnTo>
                    <a:lnTo>
                      <a:pt x="414" y="518"/>
                    </a:lnTo>
                    <a:lnTo>
                      <a:pt x="412" y="518"/>
                    </a:lnTo>
                    <a:lnTo>
                      <a:pt x="412" y="518"/>
                    </a:lnTo>
                    <a:lnTo>
                      <a:pt x="412" y="518"/>
                    </a:lnTo>
                    <a:lnTo>
                      <a:pt x="412" y="518"/>
                    </a:lnTo>
                    <a:lnTo>
                      <a:pt x="410" y="516"/>
                    </a:lnTo>
                    <a:lnTo>
                      <a:pt x="410" y="516"/>
                    </a:lnTo>
                    <a:lnTo>
                      <a:pt x="410" y="516"/>
                    </a:lnTo>
                    <a:lnTo>
                      <a:pt x="410" y="516"/>
                    </a:lnTo>
                    <a:lnTo>
                      <a:pt x="412" y="516"/>
                    </a:lnTo>
                    <a:lnTo>
                      <a:pt x="414" y="516"/>
                    </a:lnTo>
                    <a:lnTo>
                      <a:pt x="414" y="516"/>
                    </a:lnTo>
                    <a:lnTo>
                      <a:pt x="414" y="516"/>
                    </a:lnTo>
                    <a:lnTo>
                      <a:pt x="414" y="516"/>
                    </a:lnTo>
                    <a:lnTo>
                      <a:pt x="417" y="518"/>
                    </a:lnTo>
                    <a:lnTo>
                      <a:pt x="417" y="518"/>
                    </a:lnTo>
                    <a:lnTo>
                      <a:pt x="417" y="518"/>
                    </a:lnTo>
                    <a:lnTo>
                      <a:pt x="417" y="518"/>
                    </a:lnTo>
                    <a:lnTo>
                      <a:pt x="417" y="518"/>
                    </a:lnTo>
                    <a:lnTo>
                      <a:pt x="417" y="518"/>
                    </a:lnTo>
                    <a:lnTo>
                      <a:pt x="419" y="518"/>
                    </a:lnTo>
                    <a:lnTo>
                      <a:pt x="419" y="518"/>
                    </a:lnTo>
                    <a:lnTo>
                      <a:pt x="419" y="518"/>
                    </a:lnTo>
                    <a:lnTo>
                      <a:pt x="424" y="516"/>
                    </a:lnTo>
                    <a:lnTo>
                      <a:pt x="424" y="516"/>
                    </a:lnTo>
                    <a:lnTo>
                      <a:pt x="424" y="513"/>
                    </a:lnTo>
                    <a:lnTo>
                      <a:pt x="426" y="513"/>
                    </a:lnTo>
                    <a:lnTo>
                      <a:pt x="431" y="511"/>
                    </a:lnTo>
                    <a:lnTo>
                      <a:pt x="431" y="511"/>
                    </a:lnTo>
                    <a:lnTo>
                      <a:pt x="433" y="509"/>
                    </a:lnTo>
                    <a:lnTo>
                      <a:pt x="433" y="506"/>
                    </a:lnTo>
                    <a:lnTo>
                      <a:pt x="433" y="506"/>
                    </a:lnTo>
                    <a:lnTo>
                      <a:pt x="436" y="504"/>
                    </a:lnTo>
                    <a:lnTo>
                      <a:pt x="436" y="504"/>
                    </a:lnTo>
                    <a:lnTo>
                      <a:pt x="436" y="502"/>
                    </a:lnTo>
                    <a:lnTo>
                      <a:pt x="436" y="502"/>
                    </a:lnTo>
                    <a:lnTo>
                      <a:pt x="436" y="499"/>
                    </a:lnTo>
                    <a:lnTo>
                      <a:pt x="436" y="497"/>
                    </a:lnTo>
                    <a:lnTo>
                      <a:pt x="436" y="497"/>
                    </a:lnTo>
                    <a:lnTo>
                      <a:pt x="433" y="495"/>
                    </a:lnTo>
                    <a:lnTo>
                      <a:pt x="433" y="495"/>
                    </a:lnTo>
                    <a:lnTo>
                      <a:pt x="433" y="492"/>
                    </a:lnTo>
                    <a:lnTo>
                      <a:pt x="433" y="492"/>
                    </a:lnTo>
                    <a:lnTo>
                      <a:pt x="429" y="490"/>
                    </a:lnTo>
                    <a:lnTo>
                      <a:pt x="429" y="487"/>
                    </a:lnTo>
                    <a:lnTo>
                      <a:pt x="426" y="487"/>
                    </a:lnTo>
                    <a:lnTo>
                      <a:pt x="426" y="487"/>
                    </a:lnTo>
                    <a:lnTo>
                      <a:pt x="424" y="487"/>
                    </a:lnTo>
                    <a:lnTo>
                      <a:pt x="422" y="487"/>
                    </a:lnTo>
                    <a:lnTo>
                      <a:pt x="419" y="487"/>
                    </a:lnTo>
                    <a:lnTo>
                      <a:pt x="419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7" y="485"/>
                    </a:lnTo>
                    <a:lnTo>
                      <a:pt x="417" y="485"/>
                    </a:lnTo>
                    <a:lnTo>
                      <a:pt x="414" y="485"/>
                    </a:lnTo>
                    <a:lnTo>
                      <a:pt x="412" y="485"/>
                    </a:lnTo>
                    <a:lnTo>
                      <a:pt x="412" y="485"/>
                    </a:lnTo>
                    <a:lnTo>
                      <a:pt x="410" y="485"/>
                    </a:lnTo>
                    <a:lnTo>
                      <a:pt x="410" y="485"/>
                    </a:lnTo>
                    <a:lnTo>
                      <a:pt x="407" y="485"/>
                    </a:lnTo>
                    <a:lnTo>
                      <a:pt x="407" y="485"/>
                    </a:lnTo>
                    <a:lnTo>
                      <a:pt x="405" y="487"/>
                    </a:lnTo>
                    <a:lnTo>
                      <a:pt x="405" y="487"/>
                    </a:lnTo>
                    <a:lnTo>
                      <a:pt x="405" y="490"/>
                    </a:lnTo>
                    <a:lnTo>
                      <a:pt x="405" y="492"/>
                    </a:lnTo>
                    <a:lnTo>
                      <a:pt x="405" y="492"/>
                    </a:lnTo>
                    <a:lnTo>
                      <a:pt x="407" y="495"/>
                    </a:lnTo>
                    <a:lnTo>
                      <a:pt x="407" y="495"/>
                    </a:lnTo>
                    <a:lnTo>
                      <a:pt x="407" y="499"/>
                    </a:lnTo>
                    <a:lnTo>
                      <a:pt x="405" y="502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3" y="509"/>
                    </a:lnTo>
                    <a:lnTo>
                      <a:pt x="400" y="509"/>
                    </a:lnTo>
                    <a:lnTo>
                      <a:pt x="400" y="509"/>
                    </a:lnTo>
                    <a:lnTo>
                      <a:pt x="398" y="513"/>
                    </a:lnTo>
                    <a:lnTo>
                      <a:pt x="398" y="513"/>
                    </a:lnTo>
                    <a:lnTo>
                      <a:pt x="398" y="516"/>
                    </a:lnTo>
                    <a:lnTo>
                      <a:pt x="398" y="516"/>
                    </a:lnTo>
                    <a:lnTo>
                      <a:pt x="398" y="518"/>
                    </a:lnTo>
                    <a:lnTo>
                      <a:pt x="398" y="518"/>
                    </a:lnTo>
                    <a:lnTo>
                      <a:pt x="398" y="521"/>
                    </a:lnTo>
                    <a:lnTo>
                      <a:pt x="398" y="521"/>
                    </a:lnTo>
                    <a:lnTo>
                      <a:pt x="395" y="523"/>
                    </a:lnTo>
                    <a:lnTo>
                      <a:pt x="395" y="523"/>
                    </a:lnTo>
                    <a:lnTo>
                      <a:pt x="393" y="523"/>
                    </a:lnTo>
                    <a:lnTo>
                      <a:pt x="393" y="521"/>
                    </a:lnTo>
                    <a:lnTo>
                      <a:pt x="393" y="521"/>
                    </a:lnTo>
                    <a:lnTo>
                      <a:pt x="393" y="518"/>
                    </a:lnTo>
                    <a:lnTo>
                      <a:pt x="393" y="518"/>
                    </a:lnTo>
                    <a:lnTo>
                      <a:pt x="393" y="518"/>
                    </a:lnTo>
                    <a:lnTo>
                      <a:pt x="395" y="516"/>
                    </a:lnTo>
                    <a:lnTo>
                      <a:pt x="398" y="513"/>
                    </a:lnTo>
                    <a:lnTo>
                      <a:pt x="398" y="513"/>
                    </a:lnTo>
                    <a:lnTo>
                      <a:pt x="398" y="511"/>
                    </a:lnTo>
                    <a:lnTo>
                      <a:pt x="398" y="511"/>
                    </a:lnTo>
                    <a:lnTo>
                      <a:pt x="398" y="509"/>
                    </a:lnTo>
                    <a:lnTo>
                      <a:pt x="398" y="509"/>
                    </a:lnTo>
                    <a:lnTo>
                      <a:pt x="395" y="506"/>
                    </a:lnTo>
                    <a:lnTo>
                      <a:pt x="395" y="506"/>
                    </a:lnTo>
                    <a:lnTo>
                      <a:pt x="393" y="506"/>
                    </a:lnTo>
                    <a:lnTo>
                      <a:pt x="391" y="506"/>
                    </a:lnTo>
                    <a:lnTo>
                      <a:pt x="391" y="506"/>
                    </a:lnTo>
                    <a:lnTo>
                      <a:pt x="391" y="506"/>
                    </a:lnTo>
                    <a:lnTo>
                      <a:pt x="388" y="509"/>
                    </a:lnTo>
                    <a:lnTo>
                      <a:pt x="388" y="509"/>
                    </a:lnTo>
                    <a:lnTo>
                      <a:pt x="386" y="509"/>
                    </a:lnTo>
                    <a:lnTo>
                      <a:pt x="384" y="511"/>
                    </a:lnTo>
                    <a:lnTo>
                      <a:pt x="384" y="511"/>
                    </a:lnTo>
                    <a:lnTo>
                      <a:pt x="381" y="509"/>
                    </a:lnTo>
                    <a:lnTo>
                      <a:pt x="381" y="509"/>
                    </a:lnTo>
                    <a:lnTo>
                      <a:pt x="384" y="506"/>
                    </a:lnTo>
                    <a:lnTo>
                      <a:pt x="384" y="506"/>
                    </a:lnTo>
                    <a:lnTo>
                      <a:pt x="384" y="506"/>
                    </a:lnTo>
                    <a:lnTo>
                      <a:pt x="384" y="506"/>
                    </a:lnTo>
                    <a:lnTo>
                      <a:pt x="384" y="504"/>
                    </a:lnTo>
                    <a:lnTo>
                      <a:pt x="384" y="504"/>
                    </a:lnTo>
                    <a:lnTo>
                      <a:pt x="381" y="504"/>
                    </a:lnTo>
                    <a:lnTo>
                      <a:pt x="381" y="504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7" y="497"/>
                    </a:lnTo>
                    <a:lnTo>
                      <a:pt x="377" y="495"/>
                    </a:lnTo>
                    <a:lnTo>
                      <a:pt x="377" y="495"/>
                    </a:lnTo>
                    <a:lnTo>
                      <a:pt x="377" y="492"/>
                    </a:lnTo>
                    <a:lnTo>
                      <a:pt x="377" y="492"/>
                    </a:lnTo>
                    <a:lnTo>
                      <a:pt x="374" y="490"/>
                    </a:lnTo>
                    <a:lnTo>
                      <a:pt x="374" y="487"/>
                    </a:lnTo>
                    <a:lnTo>
                      <a:pt x="374" y="485"/>
                    </a:lnTo>
                    <a:lnTo>
                      <a:pt x="374" y="485"/>
                    </a:lnTo>
                    <a:lnTo>
                      <a:pt x="372" y="483"/>
                    </a:lnTo>
                    <a:lnTo>
                      <a:pt x="372" y="483"/>
                    </a:lnTo>
                    <a:lnTo>
                      <a:pt x="372" y="480"/>
                    </a:lnTo>
                    <a:lnTo>
                      <a:pt x="369" y="480"/>
                    </a:lnTo>
                    <a:lnTo>
                      <a:pt x="369" y="480"/>
                    </a:lnTo>
                    <a:lnTo>
                      <a:pt x="367" y="480"/>
                    </a:lnTo>
                    <a:lnTo>
                      <a:pt x="367" y="483"/>
                    </a:lnTo>
                    <a:lnTo>
                      <a:pt x="365" y="485"/>
                    </a:lnTo>
                    <a:lnTo>
                      <a:pt x="365" y="485"/>
                    </a:lnTo>
                    <a:lnTo>
                      <a:pt x="362" y="485"/>
                    </a:lnTo>
                    <a:lnTo>
                      <a:pt x="360" y="483"/>
                    </a:lnTo>
                    <a:lnTo>
                      <a:pt x="360" y="480"/>
                    </a:lnTo>
                    <a:lnTo>
                      <a:pt x="360" y="480"/>
                    </a:lnTo>
                    <a:lnTo>
                      <a:pt x="358" y="480"/>
                    </a:lnTo>
                    <a:lnTo>
                      <a:pt x="358" y="480"/>
                    </a:lnTo>
                    <a:lnTo>
                      <a:pt x="353" y="480"/>
                    </a:lnTo>
                    <a:lnTo>
                      <a:pt x="353" y="480"/>
                    </a:lnTo>
                    <a:lnTo>
                      <a:pt x="351" y="483"/>
                    </a:lnTo>
                    <a:lnTo>
                      <a:pt x="348" y="485"/>
                    </a:lnTo>
                    <a:lnTo>
                      <a:pt x="346" y="485"/>
                    </a:lnTo>
                    <a:lnTo>
                      <a:pt x="346" y="485"/>
                    </a:lnTo>
                    <a:lnTo>
                      <a:pt x="341" y="487"/>
                    </a:lnTo>
                    <a:lnTo>
                      <a:pt x="341" y="487"/>
                    </a:lnTo>
                    <a:lnTo>
                      <a:pt x="339" y="490"/>
                    </a:lnTo>
                    <a:lnTo>
                      <a:pt x="336" y="490"/>
                    </a:lnTo>
                    <a:lnTo>
                      <a:pt x="336" y="490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25" y="495"/>
                    </a:lnTo>
                    <a:lnTo>
                      <a:pt x="325" y="495"/>
                    </a:lnTo>
                    <a:lnTo>
                      <a:pt x="322" y="497"/>
                    </a:lnTo>
                    <a:lnTo>
                      <a:pt x="320" y="495"/>
                    </a:lnTo>
                    <a:lnTo>
                      <a:pt x="320" y="495"/>
                    </a:lnTo>
                    <a:lnTo>
                      <a:pt x="320" y="495"/>
                    </a:lnTo>
                    <a:lnTo>
                      <a:pt x="320" y="495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15" y="497"/>
                    </a:lnTo>
                    <a:lnTo>
                      <a:pt x="315" y="497"/>
                    </a:lnTo>
                    <a:lnTo>
                      <a:pt x="315" y="497"/>
                    </a:lnTo>
                    <a:lnTo>
                      <a:pt x="315" y="497"/>
                    </a:lnTo>
                    <a:lnTo>
                      <a:pt x="315" y="497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4"/>
                    </a:lnTo>
                    <a:lnTo>
                      <a:pt x="315" y="506"/>
                    </a:lnTo>
                    <a:lnTo>
                      <a:pt x="315" y="506"/>
                    </a:lnTo>
                    <a:lnTo>
                      <a:pt x="315" y="506"/>
                    </a:lnTo>
                    <a:lnTo>
                      <a:pt x="315" y="509"/>
                    </a:lnTo>
                    <a:lnTo>
                      <a:pt x="315" y="509"/>
                    </a:lnTo>
                    <a:lnTo>
                      <a:pt x="315" y="511"/>
                    </a:lnTo>
                    <a:lnTo>
                      <a:pt x="313" y="511"/>
                    </a:lnTo>
                    <a:lnTo>
                      <a:pt x="313" y="511"/>
                    </a:lnTo>
                    <a:lnTo>
                      <a:pt x="306" y="516"/>
                    </a:lnTo>
                    <a:lnTo>
                      <a:pt x="306" y="516"/>
                    </a:lnTo>
                    <a:lnTo>
                      <a:pt x="303" y="518"/>
                    </a:lnTo>
                    <a:lnTo>
                      <a:pt x="303" y="518"/>
                    </a:lnTo>
                    <a:lnTo>
                      <a:pt x="303" y="523"/>
                    </a:lnTo>
                    <a:lnTo>
                      <a:pt x="303" y="528"/>
                    </a:lnTo>
                    <a:lnTo>
                      <a:pt x="303" y="528"/>
                    </a:lnTo>
                    <a:lnTo>
                      <a:pt x="306" y="530"/>
                    </a:lnTo>
                    <a:lnTo>
                      <a:pt x="306" y="530"/>
                    </a:lnTo>
                    <a:lnTo>
                      <a:pt x="310" y="530"/>
                    </a:lnTo>
                    <a:lnTo>
                      <a:pt x="315" y="539"/>
                    </a:lnTo>
                    <a:lnTo>
                      <a:pt x="315" y="539"/>
                    </a:lnTo>
                    <a:lnTo>
                      <a:pt x="320" y="539"/>
                    </a:lnTo>
                    <a:lnTo>
                      <a:pt x="320" y="539"/>
                    </a:lnTo>
                    <a:lnTo>
                      <a:pt x="325" y="542"/>
                    </a:lnTo>
                    <a:lnTo>
                      <a:pt x="325" y="542"/>
                    </a:lnTo>
                    <a:lnTo>
                      <a:pt x="325" y="544"/>
                    </a:lnTo>
                    <a:lnTo>
                      <a:pt x="325" y="544"/>
                    </a:lnTo>
                    <a:lnTo>
                      <a:pt x="327" y="544"/>
                    </a:lnTo>
                    <a:lnTo>
                      <a:pt x="327" y="544"/>
                    </a:lnTo>
                    <a:lnTo>
                      <a:pt x="332" y="547"/>
                    </a:lnTo>
                    <a:lnTo>
                      <a:pt x="332" y="547"/>
                    </a:lnTo>
                    <a:lnTo>
                      <a:pt x="334" y="547"/>
                    </a:lnTo>
                    <a:lnTo>
                      <a:pt x="334" y="547"/>
                    </a:lnTo>
                    <a:lnTo>
                      <a:pt x="334" y="544"/>
                    </a:lnTo>
                    <a:lnTo>
                      <a:pt x="339" y="547"/>
                    </a:lnTo>
                    <a:lnTo>
                      <a:pt x="341" y="549"/>
                    </a:lnTo>
                    <a:lnTo>
                      <a:pt x="341" y="549"/>
                    </a:lnTo>
                    <a:lnTo>
                      <a:pt x="346" y="549"/>
                    </a:lnTo>
                    <a:lnTo>
                      <a:pt x="346" y="549"/>
                    </a:lnTo>
                    <a:lnTo>
                      <a:pt x="346" y="549"/>
                    </a:lnTo>
                    <a:lnTo>
                      <a:pt x="348" y="551"/>
                    </a:lnTo>
                    <a:lnTo>
                      <a:pt x="348" y="551"/>
                    </a:lnTo>
                    <a:lnTo>
                      <a:pt x="355" y="554"/>
                    </a:lnTo>
                    <a:lnTo>
                      <a:pt x="358" y="554"/>
                    </a:lnTo>
                    <a:lnTo>
                      <a:pt x="358" y="556"/>
                    </a:lnTo>
                    <a:lnTo>
                      <a:pt x="362" y="554"/>
                    </a:lnTo>
                    <a:lnTo>
                      <a:pt x="367" y="556"/>
                    </a:lnTo>
                    <a:lnTo>
                      <a:pt x="367" y="556"/>
                    </a:lnTo>
                    <a:lnTo>
                      <a:pt x="369" y="556"/>
                    </a:lnTo>
                    <a:lnTo>
                      <a:pt x="374" y="556"/>
                    </a:lnTo>
                    <a:lnTo>
                      <a:pt x="374" y="556"/>
                    </a:lnTo>
                    <a:lnTo>
                      <a:pt x="377" y="558"/>
                    </a:lnTo>
                    <a:lnTo>
                      <a:pt x="377" y="558"/>
                    </a:lnTo>
                    <a:lnTo>
                      <a:pt x="377" y="558"/>
                    </a:lnTo>
                    <a:lnTo>
                      <a:pt x="379" y="561"/>
                    </a:lnTo>
                    <a:lnTo>
                      <a:pt x="379" y="561"/>
                    </a:lnTo>
                    <a:lnTo>
                      <a:pt x="384" y="563"/>
                    </a:lnTo>
                    <a:lnTo>
                      <a:pt x="384" y="563"/>
                    </a:lnTo>
                    <a:lnTo>
                      <a:pt x="386" y="561"/>
                    </a:lnTo>
                    <a:lnTo>
                      <a:pt x="388" y="563"/>
                    </a:lnTo>
                    <a:lnTo>
                      <a:pt x="388" y="563"/>
                    </a:lnTo>
                    <a:lnTo>
                      <a:pt x="391" y="563"/>
                    </a:lnTo>
                    <a:lnTo>
                      <a:pt x="391" y="563"/>
                    </a:lnTo>
                    <a:lnTo>
                      <a:pt x="393" y="566"/>
                    </a:lnTo>
                    <a:lnTo>
                      <a:pt x="395" y="573"/>
                    </a:lnTo>
                    <a:lnTo>
                      <a:pt x="398" y="577"/>
                    </a:lnTo>
                    <a:lnTo>
                      <a:pt x="398" y="577"/>
                    </a:lnTo>
                    <a:lnTo>
                      <a:pt x="400" y="587"/>
                    </a:lnTo>
                    <a:lnTo>
                      <a:pt x="400" y="594"/>
                    </a:lnTo>
                    <a:lnTo>
                      <a:pt x="398" y="596"/>
                    </a:lnTo>
                    <a:lnTo>
                      <a:pt x="393" y="599"/>
                    </a:lnTo>
                    <a:lnTo>
                      <a:pt x="388" y="601"/>
                    </a:lnTo>
                    <a:lnTo>
                      <a:pt x="388" y="601"/>
                    </a:lnTo>
                    <a:lnTo>
                      <a:pt x="386" y="603"/>
                    </a:lnTo>
                    <a:lnTo>
                      <a:pt x="386" y="603"/>
                    </a:lnTo>
                    <a:lnTo>
                      <a:pt x="386" y="608"/>
                    </a:lnTo>
                    <a:lnTo>
                      <a:pt x="386" y="608"/>
                    </a:lnTo>
                    <a:lnTo>
                      <a:pt x="388" y="611"/>
                    </a:lnTo>
                    <a:lnTo>
                      <a:pt x="388" y="611"/>
                    </a:lnTo>
                    <a:lnTo>
                      <a:pt x="391" y="618"/>
                    </a:lnTo>
                    <a:lnTo>
                      <a:pt x="391" y="618"/>
                    </a:lnTo>
                    <a:lnTo>
                      <a:pt x="393" y="620"/>
                    </a:lnTo>
                    <a:lnTo>
                      <a:pt x="393" y="620"/>
                    </a:lnTo>
                    <a:lnTo>
                      <a:pt x="395" y="620"/>
                    </a:lnTo>
                    <a:lnTo>
                      <a:pt x="395" y="620"/>
                    </a:lnTo>
                    <a:lnTo>
                      <a:pt x="403" y="622"/>
                    </a:lnTo>
                    <a:lnTo>
                      <a:pt x="405" y="625"/>
                    </a:lnTo>
                    <a:lnTo>
                      <a:pt x="407" y="627"/>
                    </a:lnTo>
                    <a:lnTo>
                      <a:pt x="407" y="629"/>
                    </a:lnTo>
                    <a:lnTo>
                      <a:pt x="405" y="632"/>
                    </a:lnTo>
                    <a:lnTo>
                      <a:pt x="405" y="632"/>
                    </a:lnTo>
                    <a:lnTo>
                      <a:pt x="405" y="634"/>
                    </a:lnTo>
                    <a:lnTo>
                      <a:pt x="405" y="634"/>
                    </a:lnTo>
                    <a:lnTo>
                      <a:pt x="405" y="634"/>
                    </a:lnTo>
                    <a:lnTo>
                      <a:pt x="405" y="637"/>
                    </a:lnTo>
                    <a:lnTo>
                      <a:pt x="405" y="637"/>
                    </a:lnTo>
                    <a:lnTo>
                      <a:pt x="400" y="637"/>
                    </a:lnTo>
                    <a:lnTo>
                      <a:pt x="400" y="637"/>
                    </a:lnTo>
                    <a:lnTo>
                      <a:pt x="398" y="639"/>
                    </a:lnTo>
                    <a:lnTo>
                      <a:pt x="395" y="639"/>
                    </a:lnTo>
                    <a:lnTo>
                      <a:pt x="395" y="639"/>
                    </a:lnTo>
                    <a:lnTo>
                      <a:pt x="393" y="641"/>
                    </a:lnTo>
                    <a:lnTo>
                      <a:pt x="393" y="641"/>
                    </a:lnTo>
                    <a:lnTo>
                      <a:pt x="391" y="641"/>
                    </a:lnTo>
                    <a:lnTo>
                      <a:pt x="388" y="639"/>
                    </a:lnTo>
                    <a:lnTo>
                      <a:pt x="388" y="639"/>
                    </a:lnTo>
                    <a:lnTo>
                      <a:pt x="388" y="639"/>
                    </a:lnTo>
                    <a:lnTo>
                      <a:pt x="386" y="639"/>
                    </a:lnTo>
                    <a:lnTo>
                      <a:pt x="386" y="639"/>
                    </a:lnTo>
                    <a:lnTo>
                      <a:pt x="384" y="641"/>
                    </a:lnTo>
                    <a:lnTo>
                      <a:pt x="384" y="641"/>
                    </a:lnTo>
                    <a:lnTo>
                      <a:pt x="381" y="641"/>
                    </a:lnTo>
                    <a:lnTo>
                      <a:pt x="381" y="646"/>
                    </a:lnTo>
                    <a:lnTo>
                      <a:pt x="379" y="646"/>
                    </a:lnTo>
                    <a:lnTo>
                      <a:pt x="379" y="646"/>
                    </a:lnTo>
                    <a:lnTo>
                      <a:pt x="377" y="646"/>
                    </a:lnTo>
                    <a:lnTo>
                      <a:pt x="374" y="646"/>
                    </a:lnTo>
                    <a:lnTo>
                      <a:pt x="374" y="646"/>
                    </a:lnTo>
                    <a:lnTo>
                      <a:pt x="374" y="648"/>
                    </a:lnTo>
                    <a:lnTo>
                      <a:pt x="372" y="648"/>
                    </a:lnTo>
                    <a:lnTo>
                      <a:pt x="369" y="651"/>
                    </a:lnTo>
                    <a:lnTo>
                      <a:pt x="369" y="651"/>
                    </a:lnTo>
                    <a:lnTo>
                      <a:pt x="367" y="651"/>
                    </a:lnTo>
                    <a:lnTo>
                      <a:pt x="367" y="651"/>
                    </a:lnTo>
                    <a:lnTo>
                      <a:pt x="367" y="653"/>
                    </a:lnTo>
                    <a:lnTo>
                      <a:pt x="365" y="653"/>
                    </a:lnTo>
                    <a:lnTo>
                      <a:pt x="365" y="653"/>
                    </a:lnTo>
                    <a:lnTo>
                      <a:pt x="360" y="653"/>
                    </a:lnTo>
                    <a:lnTo>
                      <a:pt x="360" y="653"/>
                    </a:lnTo>
                    <a:lnTo>
                      <a:pt x="358" y="653"/>
                    </a:lnTo>
                    <a:lnTo>
                      <a:pt x="358" y="653"/>
                    </a:lnTo>
                    <a:lnTo>
                      <a:pt x="355" y="653"/>
                    </a:lnTo>
                    <a:lnTo>
                      <a:pt x="353" y="651"/>
                    </a:lnTo>
                    <a:lnTo>
                      <a:pt x="353" y="651"/>
                    </a:lnTo>
                    <a:lnTo>
                      <a:pt x="351" y="651"/>
                    </a:lnTo>
                    <a:lnTo>
                      <a:pt x="351" y="651"/>
                    </a:lnTo>
                    <a:lnTo>
                      <a:pt x="348" y="651"/>
                    </a:lnTo>
                    <a:lnTo>
                      <a:pt x="346" y="648"/>
                    </a:lnTo>
                    <a:lnTo>
                      <a:pt x="346" y="648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39" y="651"/>
                    </a:lnTo>
                    <a:lnTo>
                      <a:pt x="339" y="651"/>
                    </a:lnTo>
                    <a:lnTo>
                      <a:pt x="336" y="651"/>
                    </a:lnTo>
                    <a:lnTo>
                      <a:pt x="334" y="651"/>
                    </a:lnTo>
                    <a:lnTo>
                      <a:pt x="334" y="651"/>
                    </a:lnTo>
                    <a:lnTo>
                      <a:pt x="332" y="651"/>
                    </a:lnTo>
                    <a:lnTo>
                      <a:pt x="332" y="653"/>
                    </a:lnTo>
                    <a:lnTo>
                      <a:pt x="332" y="653"/>
                    </a:lnTo>
                    <a:lnTo>
                      <a:pt x="332" y="653"/>
                    </a:lnTo>
                    <a:lnTo>
                      <a:pt x="334" y="658"/>
                    </a:lnTo>
                    <a:lnTo>
                      <a:pt x="332" y="660"/>
                    </a:lnTo>
                    <a:lnTo>
                      <a:pt x="329" y="663"/>
                    </a:lnTo>
                    <a:lnTo>
                      <a:pt x="329" y="663"/>
                    </a:lnTo>
                    <a:lnTo>
                      <a:pt x="329" y="670"/>
                    </a:lnTo>
                    <a:lnTo>
                      <a:pt x="329" y="670"/>
                    </a:lnTo>
                    <a:lnTo>
                      <a:pt x="329" y="674"/>
                    </a:lnTo>
                    <a:lnTo>
                      <a:pt x="329" y="674"/>
                    </a:lnTo>
                    <a:lnTo>
                      <a:pt x="334" y="674"/>
                    </a:lnTo>
                    <a:lnTo>
                      <a:pt x="334" y="679"/>
                    </a:lnTo>
                    <a:lnTo>
                      <a:pt x="336" y="684"/>
                    </a:lnTo>
                    <a:lnTo>
                      <a:pt x="334" y="686"/>
                    </a:lnTo>
                    <a:lnTo>
                      <a:pt x="334" y="686"/>
                    </a:lnTo>
                    <a:lnTo>
                      <a:pt x="334" y="693"/>
                    </a:lnTo>
                    <a:lnTo>
                      <a:pt x="334" y="693"/>
                    </a:lnTo>
                    <a:lnTo>
                      <a:pt x="334" y="696"/>
                    </a:lnTo>
                    <a:lnTo>
                      <a:pt x="334" y="700"/>
                    </a:lnTo>
                    <a:lnTo>
                      <a:pt x="334" y="700"/>
                    </a:lnTo>
                    <a:lnTo>
                      <a:pt x="336" y="703"/>
                    </a:lnTo>
                    <a:lnTo>
                      <a:pt x="336" y="703"/>
                    </a:lnTo>
                    <a:lnTo>
                      <a:pt x="339" y="705"/>
                    </a:lnTo>
                    <a:lnTo>
                      <a:pt x="339" y="705"/>
                    </a:lnTo>
                    <a:lnTo>
                      <a:pt x="341" y="708"/>
                    </a:lnTo>
                    <a:lnTo>
                      <a:pt x="343" y="712"/>
                    </a:lnTo>
                    <a:lnTo>
                      <a:pt x="343" y="715"/>
                    </a:lnTo>
                    <a:lnTo>
                      <a:pt x="341" y="722"/>
                    </a:lnTo>
                    <a:lnTo>
                      <a:pt x="341" y="722"/>
                    </a:lnTo>
                    <a:lnTo>
                      <a:pt x="341" y="731"/>
                    </a:lnTo>
                    <a:lnTo>
                      <a:pt x="341" y="734"/>
                    </a:lnTo>
                    <a:lnTo>
                      <a:pt x="341" y="734"/>
                    </a:lnTo>
                    <a:lnTo>
                      <a:pt x="341" y="741"/>
                    </a:lnTo>
                    <a:lnTo>
                      <a:pt x="341" y="743"/>
                    </a:lnTo>
                    <a:lnTo>
                      <a:pt x="343" y="748"/>
                    </a:lnTo>
                    <a:lnTo>
                      <a:pt x="343" y="753"/>
                    </a:lnTo>
                    <a:lnTo>
                      <a:pt x="343" y="755"/>
                    </a:lnTo>
                    <a:lnTo>
                      <a:pt x="343" y="755"/>
                    </a:lnTo>
                    <a:lnTo>
                      <a:pt x="341" y="755"/>
                    </a:lnTo>
                    <a:lnTo>
                      <a:pt x="336" y="755"/>
                    </a:lnTo>
                    <a:lnTo>
                      <a:pt x="334" y="755"/>
                    </a:lnTo>
                    <a:lnTo>
                      <a:pt x="332" y="753"/>
                    </a:lnTo>
                    <a:lnTo>
                      <a:pt x="332" y="753"/>
                    </a:lnTo>
                    <a:lnTo>
                      <a:pt x="325" y="753"/>
                    </a:lnTo>
                    <a:lnTo>
                      <a:pt x="317" y="750"/>
                    </a:lnTo>
                    <a:lnTo>
                      <a:pt x="313" y="748"/>
                    </a:lnTo>
                    <a:lnTo>
                      <a:pt x="313" y="748"/>
                    </a:lnTo>
                    <a:lnTo>
                      <a:pt x="308" y="750"/>
                    </a:lnTo>
                    <a:lnTo>
                      <a:pt x="308" y="750"/>
                    </a:lnTo>
                    <a:lnTo>
                      <a:pt x="306" y="753"/>
                    </a:lnTo>
                    <a:lnTo>
                      <a:pt x="306" y="753"/>
                    </a:lnTo>
                    <a:lnTo>
                      <a:pt x="303" y="755"/>
                    </a:lnTo>
                    <a:lnTo>
                      <a:pt x="303" y="755"/>
                    </a:lnTo>
                    <a:lnTo>
                      <a:pt x="303" y="760"/>
                    </a:lnTo>
                    <a:lnTo>
                      <a:pt x="303" y="760"/>
                    </a:lnTo>
                    <a:lnTo>
                      <a:pt x="306" y="764"/>
                    </a:lnTo>
                    <a:lnTo>
                      <a:pt x="303" y="767"/>
                    </a:lnTo>
                    <a:lnTo>
                      <a:pt x="299" y="772"/>
                    </a:lnTo>
                    <a:lnTo>
                      <a:pt x="296" y="772"/>
                    </a:lnTo>
                    <a:lnTo>
                      <a:pt x="296" y="772"/>
                    </a:lnTo>
                    <a:lnTo>
                      <a:pt x="296" y="774"/>
                    </a:lnTo>
                    <a:lnTo>
                      <a:pt x="296" y="774"/>
                    </a:lnTo>
                    <a:lnTo>
                      <a:pt x="299" y="779"/>
                    </a:lnTo>
                    <a:lnTo>
                      <a:pt x="299" y="779"/>
                    </a:lnTo>
                    <a:lnTo>
                      <a:pt x="303" y="783"/>
                    </a:lnTo>
                    <a:lnTo>
                      <a:pt x="303" y="783"/>
                    </a:lnTo>
                    <a:lnTo>
                      <a:pt x="306" y="786"/>
                    </a:lnTo>
                    <a:lnTo>
                      <a:pt x="308" y="788"/>
                    </a:lnTo>
                    <a:lnTo>
                      <a:pt x="308" y="788"/>
                    </a:lnTo>
                    <a:lnTo>
                      <a:pt x="308" y="795"/>
                    </a:lnTo>
                    <a:lnTo>
                      <a:pt x="306" y="798"/>
                    </a:lnTo>
                    <a:lnTo>
                      <a:pt x="301" y="800"/>
                    </a:lnTo>
                    <a:lnTo>
                      <a:pt x="296" y="800"/>
                    </a:lnTo>
                    <a:lnTo>
                      <a:pt x="291" y="798"/>
                    </a:lnTo>
                    <a:lnTo>
                      <a:pt x="289" y="798"/>
                    </a:lnTo>
                    <a:lnTo>
                      <a:pt x="289" y="798"/>
                    </a:lnTo>
                    <a:lnTo>
                      <a:pt x="284" y="798"/>
                    </a:lnTo>
                    <a:lnTo>
                      <a:pt x="284" y="798"/>
                    </a:lnTo>
                    <a:lnTo>
                      <a:pt x="282" y="798"/>
                    </a:lnTo>
                    <a:lnTo>
                      <a:pt x="282" y="798"/>
                    </a:lnTo>
                    <a:lnTo>
                      <a:pt x="277" y="795"/>
                    </a:lnTo>
                    <a:lnTo>
                      <a:pt x="277" y="795"/>
                    </a:lnTo>
                    <a:lnTo>
                      <a:pt x="275" y="795"/>
                    </a:lnTo>
                    <a:lnTo>
                      <a:pt x="275" y="795"/>
                    </a:lnTo>
                    <a:lnTo>
                      <a:pt x="263" y="798"/>
                    </a:lnTo>
                    <a:lnTo>
                      <a:pt x="261" y="800"/>
                    </a:lnTo>
                    <a:lnTo>
                      <a:pt x="261" y="793"/>
                    </a:lnTo>
                    <a:lnTo>
                      <a:pt x="268" y="779"/>
                    </a:lnTo>
                    <a:lnTo>
                      <a:pt x="272" y="774"/>
                    </a:lnTo>
                    <a:lnTo>
                      <a:pt x="272" y="774"/>
                    </a:lnTo>
                    <a:lnTo>
                      <a:pt x="272" y="767"/>
                    </a:lnTo>
                    <a:lnTo>
                      <a:pt x="270" y="767"/>
                    </a:lnTo>
                    <a:lnTo>
                      <a:pt x="270" y="764"/>
                    </a:lnTo>
                    <a:lnTo>
                      <a:pt x="270" y="764"/>
                    </a:lnTo>
                    <a:lnTo>
                      <a:pt x="270" y="764"/>
                    </a:lnTo>
                    <a:lnTo>
                      <a:pt x="270" y="764"/>
                    </a:lnTo>
                    <a:lnTo>
                      <a:pt x="270" y="762"/>
                    </a:lnTo>
                    <a:lnTo>
                      <a:pt x="270" y="760"/>
                    </a:lnTo>
                    <a:lnTo>
                      <a:pt x="265" y="755"/>
                    </a:lnTo>
                    <a:lnTo>
                      <a:pt x="265" y="755"/>
                    </a:lnTo>
                    <a:lnTo>
                      <a:pt x="258" y="753"/>
                    </a:lnTo>
                    <a:lnTo>
                      <a:pt x="251" y="750"/>
                    </a:lnTo>
                    <a:lnTo>
                      <a:pt x="251" y="745"/>
                    </a:lnTo>
                    <a:lnTo>
                      <a:pt x="251" y="743"/>
                    </a:lnTo>
                    <a:lnTo>
                      <a:pt x="251" y="736"/>
                    </a:lnTo>
                    <a:lnTo>
                      <a:pt x="251" y="736"/>
                    </a:lnTo>
                    <a:lnTo>
                      <a:pt x="249" y="722"/>
                    </a:lnTo>
                    <a:lnTo>
                      <a:pt x="251" y="710"/>
                    </a:lnTo>
                    <a:lnTo>
                      <a:pt x="254" y="698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61" y="691"/>
                    </a:lnTo>
                    <a:lnTo>
                      <a:pt x="261" y="691"/>
                    </a:lnTo>
                    <a:lnTo>
                      <a:pt x="265" y="691"/>
                    </a:lnTo>
                    <a:lnTo>
                      <a:pt x="265" y="691"/>
                    </a:lnTo>
                    <a:lnTo>
                      <a:pt x="275" y="686"/>
                    </a:lnTo>
                    <a:lnTo>
                      <a:pt x="275" y="686"/>
                    </a:lnTo>
                    <a:lnTo>
                      <a:pt x="282" y="684"/>
                    </a:lnTo>
                    <a:lnTo>
                      <a:pt x="282" y="684"/>
                    </a:lnTo>
                    <a:lnTo>
                      <a:pt x="287" y="679"/>
                    </a:lnTo>
                    <a:lnTo>
                      <a:pt x="296" y="672"/>
                    </a:lnTo>
                    <a:lnTo>
                      <a:pt x="296" y="672"/>
                    </a:lnTo>
                    <a:lnTo>
                      <a:pt x="303" y="665"/>
                    </a:lnTo>
                    <a:lnTo>
                      <a:pt x="303" y="665"/>
                    </a:lnTo>
                    <a:lnTo>
                      <a:pt x="303" y="660"/>
                    </a:lnTo>
                    <a:lnTo>
                      <a:pt x="303" y="660"/>
                    </a:lnTo>
                    <a:lnTo>
                      <a:pt x="306" y="653"/>
                    </a:lnTo>
                    <a:lnTo>
                      <a:pt x="306" y="653"/>
                    </a:lnTo>
                    <a:lnTo>
                      <a:pt x="306" y="651"/>
                    </a:lnTo>
                    <a:lnTo>
                      <a:pt x="306" y="641"/>
                    </a:lnTo>
                    <a:lnTo>
                      <a:pt x="308" y="634"/>
                    </a:lnTo>
                    <a:lnTo>
                      <a:pt x="308" y="634"/>
                    </a:lnTo>
                    <a:lnTo>
                      <a:pt x="310" y="622"/>
                    </a:lnTo>
                    <a:lnTo>
                      <a:pt x="315" y="613"/>
                    </a:lnTo>
                    <a:lnTo>
                      <a:pt x="315" y="613"/>
                    </a:lnTo>
                    <a:lnTo>
                      <a:pt x="315" y="608"/>
                    </a:lnTo>
                    <a:lnTo>
                      <a:pt x="315" y="608"/>
                    </a:lnTo>
                    <a:lnTo>
                      <a:pt x="313" y="601"/>
                    </a:lnTo>
                    <a:lnTo>
                      <a:pt x="313" y="601"/>
                    </a:lnTo>
                    <a:lnTo>
                      <a:pt x="310" y="599"/>
                    </a:lnTo>
                    <a:lnTo>
                      <a:pt x="308" y="596"/>
                    </a:lnTo>
                    <a:lnTo>
                      <a:pt x="308" y="596"/>
                    </a:lnTo>
                    <a:lnTo>
                      <a:pt x="308" y="596"/>
                    </a:lnTo>
                    <a:lnTo>
                      <a:pt x="306" y="594"/>
                    </a:lnTo>
                    <a:lnTo>
                      <a:pt x="303" y="594"/>
                    </a:lnTo>
                    <a:lnTo>
                      <a:pt x="303" y="592"/>
                    </a:lnTo>
                    <a:lnTo>
                      <a:pt x="301" y="592"/>
                    </a:lnTo>
                    <a:lnTo>
                      <a:pt x="301" y="592"/>
                    </a:lnTo>
                    <a:lnTo>
                      <a:pt x="299" y="592"/>
                    </a:lnTo>
                    <a:lnTo>
                      <a:pt x="296" y="589"/>
                    </a:lnTo>
                    <a:lnTo>
                      <a:pt x="296" y="589"/>
                    </a:lnTo>
                    <a:lnTo>
                      <a:pt x="291" y="589"/>
                    </a:lnTo>
                    <a:lnTo>
                      <a:pt x="289" y="589"/>
                    </a:lnTo>
                    <a:lnTo>
                      <a:pt x="289" y="594"/>
                    </a:lnTo>
                    <a:lnTo>
                      <a:pt x="287" y="594"/>
                    </a:lnTo>
                    <a:lnTo>
                      <a:pt x="287" y="594"/>
                    </a:lnTo>
                    <a:lnTo>
                      <a:pt x="284" y="596"/>
                    </a:lnTo>
                    <a:lnTo>
                      <a:pt x="280" y="599"/>
                    </a:lnTo>
                    <a:lnTo>
                      <a:pt x="280" y="599"/>
                    </a:lnTo>
                    <a:lnTo>
                      <a:pt x="275" y="599"/>
                    </a:lnTo>
                    <a:lnTo>
                      <a:pt x="270" y="599"/>
                    </a:lnTo>
                    <a:lnTo>
                      <a:pt x="268" y="596"/>
                    </a:lnTo>
                    <a:lnTo>
                      <a:pt x="265" y="594"/>
                    </a:lnTo>
                    <a:lnTo>
                      <a:pt x="263" y="594"/>
                    </a:lnTo>
                    <a:lnTo>
                      <a:pt x="258" y="596"/>
                    </a:lnTo>
                    <a:lnTo>
                      <a:pt x="258" y="596"/>
                    </a:lnTo>
                    <a:lnTo>
                      <a:pt x="251" y="599"/>
                    </a:lnTo>
                    <a:lnTo>
                      <a:pt x="251" y="599"/>
                    </a:lnTo>
                    <a:lnTo>
                      <a:pt x="246" y="599"/>
                    </a:lnTo>
                    <a:lnTo>
                      <a:pt x="246" y="599"/>
                    </a:lnTo>
                    <a:lnTo>
                      <a:pt x="246" y="599"/>
                    </a:lnTo>
                    <a:lnTo>
                      <a:pt x="242" y="603"/>
                    </a:lnTo>
                    <a:lnTo>
                      <a:pt x="237" y="603"/>
                    </a:lnTo>
                    <a:lnTo>
                      <a:pt x="232" y="603"/>
                    </a:lnTo>
                    <a:lnTo>
                      <a:pt x="230" y="601"/>
                    </a:lnTo>
                    <a:lnTo>
                      <a:pt x="228" y="601"/>
                    </a:lnTo>
                    <a:lnTo>
                      <a:pt x="228" y="601"/>
                    </a:lnTo>
                    <a:lnTo>
                      <a:pt x="223" y="601"/>
                    </a:lnTo>
                    <a:lnTo>
                      <a:pt x="223" y="601"/>
                    </a:lnTo>
                    <a:lnTo>
                      <a:pt x="220" y="601"/>
                    </a:lnTo>
                    <a:lnTo>
                      <a:pt x="218" y="599"/>
                    </a:lnTo>
                    <a:lnTo>
                      <a:pt x="218" y="596"/>
                    </a:lnTo>
                    <a:lnTo>
                      <a:pt x="216" y="596"/>
                    </a:lnTo>
                    <a:lnTo>
                      <a:pt x="213" y="596"/>
                    </a:lnTo>
                    <a:lnTo>
                      <a:pt x="213" y="596"/>
                    </a:lnTo>
                    <a:lnTo>
                      <a:pt x="213" y="596"/>
                    </a:lnTo>
                    <a:lnTo>
                      <a:pt x="211" y="596"/>
                    </a:lnTo>
                    <a:lnTo>
                      <a:pt x="209" y="596"/>
                    </a:lnTo>
                    <a:lnTo>
                      <a:pt x="206" y="594"/>
                    </a:lnTo>
                    <a:lnTo>
                      <a:pt x="206" y="594"/>
                    </a:lnTo>
                    <a:lnTo>
                      <a:pt x="202" y="592"/>
                    </a:lnTo>
                    <a:lnTo>
                      <a:pt x="199" y="592"/>
                    </a:lnTo>
                    <a:lnTo>
                      <a:pt x="199" y="587"/>
                    </a:lnTo>
                    <a:lnTo>
                      <a:pt x="199" y="587"/>
                    </a:lnTo>
                    <a:lnTo>
                      <a:pt x="202" y="580"/>
                    </a:lnTo>
                    <a:lnTo>
                      <a:pt x="202" y="580"/>
                    </a:lnTo>
                    <a:lnTo>
                      <a:pt x="197" y="577"/>
                    </a:lnTo>
                    <a:lnTo>
                      <a:pt x="197" y="577"/>
                    </a:lnTo>
                    <a:lnTo>
                      <a:pt x="194" y="580"/>
                    </a:lnTo>
                    <a:lnTo>
                      <a:pt x="192" y="577"/>
                    </a:lnTo>
                    <a:lnTo>
                      <a:pt x="187" y="573"/>
                    </a:lnTo>
                    <a:lnTo>
                      <a:pt x="187" y="573"/>
                    </a:lnTo>
                    <a:lnTo>
                      <a:pt x="185" y="570"/>
                    </a:lnTo>
                    <a:lnTo>
                      <a:pt x="183" y="568"/>
                    </a:lnTo>
                    <a:lnTo>
                      <a:pt x="180" y="566"/>
                    </a:lnTo>
                    <a:lnTo>
                      <a:pt x="176" y="566"/>
                    </a:lnTo>
                    <a:lnTo>
                      <a:pt x="173" y="566"/>
                    </a:lnTo>
                    <a:lnTo>
                      <a:pt x="168" y="568"/>
                    </a:lnTo>
                    <a:lnTo>
                      <a:pt x="161" y="568"/>
                    </a:lnTo>
                    <a:lnTo>
                      <a:pt x="152" y="568"/>
                    </a:lnTo>
                    <a:lnTo>
                      <a:pt x="152" y="568"/>
                    </a:lnTo>
                    <a:lnTo>
                      <a:pt x="145" y="570"/>
                    </a:lnTo>
                    <a:lnTo>
                      <a:pt x="126" y="570"/>
                    </a:lnTo>
                    <a:lnTo>
                      <a:pt x="112" y="566"/>
                    </a:lnTo>
                    <a:lnTo>
                      <a:pt x="100" y="561"/>
                    </a:lnTo>
                    <a:lnTo>
                      <a:pt x="86" y="554"/>
                    </a:lnTo>
                    <a:lnTo>
                      <a:pt x="81" y="551"/>
                    </a:lnTo>
                    <a:lnTo>
                      <a:pt x="76" y="547"/>
                    </a:lnTo>
                    <a:lnTo>
                      <a:pt x="76" y="547"/>
                    </a:lnTo>
                    <a:lnTo>
                      <a:pt x="64" y="542"/>
                    </a:lnTo>
                    <a:lnTo>
                      <a:pt x="64" y="542"/>
                    </a:lnTo>
                    <a:lnTo>
                      <a:pt x="57" y="542"/>
                    </a:lnTo>
                    <a:lnTo>
                      <a:pt x="57" y="542"/>
                    </a:lnTo>
                    <a:lnTo>
                      <a:pt x="57" y="542"/>
                    </a:lnTo>
                    <a:lnTo>
                      <a:pt x="57" y="544"/>
                    </a:lnTo>
                    <a:lnTo>
                      <a:pt x="53" y="542"/>
                    </a:lnTo>
                    <a:lnTo>
                      <a:pt x="53" y="542"/>
                    </a:lnTo>
                    <a:lnTo>
                      <a:pt x="48" y="544"/>
                    </a:lnTo>
                    <a:lnTo>
                      <a:pt x="41" y="547"/>
                    </a:lnTo>
                    <a:lnTo>
                      <a:pt x="31" y="532"/>
                    </a:lnTo>
                    <a:lnTo>
                      <a:pt x="31" y="532"/>
                    </a:lnTo>
                    <a:lnTo>
                      <a:pt x="19" y="521"/>
                    </a:lnTo>
                    <a:lnTo>
                      <a:pt x="19" y="521"/>
                    </a:lnTo>
                    <a:lnTo>
                      <a:pt x="17" y="516"/>
                    </a:lnTo>
                    <a:lnTo>
                      <a:pt x="17" y="516"/>
                    </a:lnTo>
                    <a:lnTo>
                      <a:pt x="10" y="509"/>
                    </a:lnTo>
                    <a:lnTo>
                      <a:pt x="10" y="509"/>
                    </a:lnTo>
                    <a:lnTo>
                      <a:pt x="5" y="506"/>
                    </a:lnTo>
                    <a:lnTo>
                      <a:pt x="0" y="502"/>
                    </a:lnTo>
                    <a:lnTo>
                      <a:pt x="0" y="499"/>
                    </a:lnTo>
                    <a:lnTo>
                      <a:pt x="0" y="497"/>
                    </a:lnTo>
                    <a:lnTo>
                      <a:pt x="0" y="495"/>
                    </a:lnTo>
                    <a:lnTo>
                      <a:pt x="0" y="495"/>
                    </a:lnTo>
                    <a:lnTo>
                      <a:pt x="8" y="466"/>
                    </a:lnTo>
                    <a:lnTo>
                      <a:pt x="8" y="466"/>
                    </a:lnTo>
                    <a:lnTo>
                      <a:pt x="5" y="438"/>
                    </a:lnTo>
                    <a:lnTo>
                      <a:pt x="5" y="423"/>
                    </a:lnTo>
                    <a:lnTo>
                      <a:pt x="5" y="407"/>
                    </a:lnTo>
                    <a:lnTo>
                      <a:pt x="17" y="397"/>
                    </a:lnTo>
                    <a:lnTo>
                      <a:pt x="31" y="390"/>
                    </a:lnTo>
                    <a:lnTo>
                      <a:pt x="34" y="390"/>
                    </a:lnTo>
                    <a:lnTo>
                      <a:pt x="36" y="390"/>
                    </a:lnTo>
                    <a:lnTo>
                      <a:pt x="36" y="386"/>
                    </a:lnTo>
                    <a:lnTo>
                      <a:pt x="41" y="381"/>
                    </a:lnTo>
                    <a:lnTo>
                      <a:pt x="41" y="381"/>
                    </a:lnTo>
                    <a:lnTo>
                      <a:pt x="43" y="376"/>
                    </a:lnTo>
                    <a:lnTo>
                      <a:pt x="43" y="376"/>
                    </a:lnTo>
                    <a:lnTo>
                      <a:pt x="43" y="371"/>
                    </a:lnTo>
                    <a:lnTo>
                      <a:pt x="43" y="371"/>
                    </a:lnTo>
                    <a:lnTo>
                      <a:pt x="43" y="371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4" y="362"/>
                    </a:lnTo>
                    <a:lnTo>
                      <a:pt x="31" y="360"/>
                    </a:lnTo>
                    <a:lnTo>
                      <a:pt x="31" y="343"/>
                    </a:lnTo>
                    <a:lnTo>
                      <a:pt x="31" y="341"/>
                    </a:lnTo>
                    <a:lnTo>
                      <a:pt x="34" y="338"/>
                    </a:lnTo>
                    <a:lnTo>
                      <a:pt x="34" y="338"/>
                    </a:lnTo>
                    <a:lnTo>
                      <a:pt x="36" y="336"/>
                    </a:lnTo>
                    <a:lnTo>
                      <a:pt x="41" y="329"/>
                    </a:lnTo>
                    <a:lnTo>
                      <a:pt x="41" y="329"/>
                    </a:lnTo>
                    <a:lnTo>
                      <a:pt x="43" y="326"/>
                    </a:lnTo>
                    <a:lnTo>
                      <a:pt x="43" y="326"/>
                    </a:lnTo>
                    <a:lnTo>
                      <a:pt x="43" y="324"/>
                    </a:lnTo>
                    <a:lnTo>
                      <a:pt x="43" y="324"/>
                    </a:lnTo>
                    <a:lnTo>
                      <a:pt x="38" y="305"/>
                    </a:lnTo>
                    <a:lnTo>
                      <a:pt x="38" y="305"/>
                    </a:lnTo>
                    <a:lnTo>
                      <a:pt x="36" y="300"/>
                    </a:lnTo>
                    <a:lnTo>
                      <a:pt x="36" y="298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4" y="293"/>
                    </a:lnTo>
                    <a:lnTo>
                      <a:pt x="34" y="281"/>
                    </a:lnTo>
                    <a:lnTo>
                      <a:pt x="36" y="274"/>
                    </a:lnTo>
                    <a:lnTo>
                      <a:pt x="36" y="274"/>
                    </a:lnTo>
                    <a:lnTo>
                      <a:pt x="36" y="272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8" y="263"/>
                    </a:lnTo>
                    <a:lnTo>
                      <a:pt x="41" y="255"/>
                    </a:lnTo>
                    <a:lnTo>
                      <a:pt x="41" y="255"/>
                    </a:lnTo>
                    <a:lnTo>
                      <a:pt x="41" y="248"/>
                    </a:lnTo>
                    <a:lnTo>
                      <a:pt x="41" y="248"/>
                    </a:lnTo>
                    <a:lnTo>
                      <a:pt x="41" y="241"/>
                    </a:lnTo>
                    <a:lnTo>
                      <a:pt x="41" y="236"/>
                    </a:lnTo>
                    <a:lnTo>
                      <a:pt x="41" y="236"/>
                    </a:lnTo>
                    <a:lnTo>
                      <a:pt x="38" y="229"/>
                    </a:lnTo>
                    <a:lnTo>
                      <a:pt x="38" y="225"/>
                    </a:lnTo>
                    <a:lnTo>
                      <a:pt x="38" y="225"/>
                    </a:lnTo>
                    <a:lnTo>
                      <a:pt x="38" y="220"/>
                    </a:lnTo>
                    <a:lnTo>
                      <a:pt x="38" y="218"/>
                    </a:lnTo>
                    <a:lnTo>
                      <a:pt x="38" y="218"/>
                    </a:lnTo>
                    <a:lnTo>
                      <a:pt x="36" y="201"/>
                    </a:lnTo>
                    <a:lnTo>
                      <a:pt x="36" y="194"/>
                    </a:lnTo>
                    <a:lnTo>
                      <a:pt x="36" y="191"/>
                    </a:lnTo>
                    <a:lnTo>
                      <a:pt x="36" y="189"/>
                    </a:lnTo>
                    <a:lnTo>
                      <a:pt x="41" y="187"/>
                    </a:lnTo>
                    <a:lnTo>
                      <a:pt x="60" y="170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90" y="147"/>
                    </a:lnTo>
                    <a:lnTo>
                      <a:pt x="107" y="135"/>
                    </a:lnTo>
                    <a:lnTo>
                      <a:pt x="107" y="135"/>
                    </a:lnTo>
                    <a:lnTo>
                      <a:pt x="112" y="130"/>
                    </a:lnTo>
                    <a:lnTo>
                      <a:pt x="112" y="128"/>
                    </a:lnTo>
                    <a:lnTo>
                      <a:pt x="112" y="128"/>
                    </a:lnTo>
                    <a:lnTo>
                      <a:pt x="123" y="111"/>
                    </a:lnTo>
                    <a:lnTo>
                      <a:pt x="131" y="99"/>
                    </a:lnTo>
                    <a:lnTo>
                      <a:pt x="131" y="99"/>
                    </a:lnTo>
                    <a:lnTo>
                      <a:pt x="135" y="92"/>
                    </a:lnTo>
                    <a:lnTo>
                      <a:pt x="140" y="87"/>
                    </a:lnTo>
                    <a:lnTo>
                      <a:pt x="147" y="75"/>
                    </a:lnTo>
                    <a:lnTo>
                      <a:pt x="152" y="68"/>
                    </a:lnTo>
                    <a:lnTo>
                      <a:pt x="152" y="68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7" y="52"/>
                    </a:lnTo>
                    <a:lnTo>
                      <a:pt x="154" y="52"/>
                    </a:lnTo>
                    <a:lnTo>
                      <a:pt x="157" y="52"/>
                    </a:lnTo>
                    <a:lnTo>
                      <a:pt x="157" y="42"/>
                    </a:lnTo>
                    <a:lnTo>
                      <a:pt x="159" y="35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59" y="19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2"/>
                    </a:lnTo>
                    <a:lnTo>
                      <a:pt x="161" y="2"/>
                    </a:lnTo>
                    <a:lnTo>
                      <a:pt x="166" y="4"/>
                    </a:lnTo>
                    <a:lnTo>
                      <a:pt x="166" y="4"/>
                    </a:lnTo>
                    <a:lnTo>
                      <a:pt x="171" y="4"/>
                    </a:lnTo>
                    <a:lnTo>
                      <a:pt x="173" y="4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78" y="2"/>
                    </a:lnTo>
                    <a:lnTo>
                      <a:pt x="180" y="0"/>
                    </a:lnTo>
                    <a:lnTo>
                      <a:pt x="185" y="0"/>
                    </a:lnTo>
                    <a:lnTo>
                      <a:pt x="190" y="2"/>
                    </a:lnTo>
                    <a:lnTo>
                      <a:pt x="190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87" y="0"/>
                    </a:lnTo>
                    <a:lnTo>
                      <a:pt x="185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78" y="2"/>
                    </a:lnTo>
                    <a:lnTo>
                      <a:pt x="173" y="4"/>
                    </a:lnTo>
                    <a:lnTo>
                      <a:pt x="171" y="4"/>
                    </a:lnTo>
                    <a:lnTo>
                      <a:pt x="166" y="4"/>
                    </a:lnTo>
                    <a:lnTo>
                      <a:pt x="161" y="0"/>
                    </a:lnTo>
                    <a:lnTo>
                      <a:pt x="159" y="0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59" y="12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59" y="28"/>
                    </a:lnTo>
                    <a:lnTo>
                      <a:pt x="159" y="33"/>
                    </a:lnTo>
                    <a:lnTo>
                      <a:pt x="157" y="42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52" y="64"/>
                    </a:lnTo>
                    <a:lnTo>
                      <a:pt x="152" y="68"/>
                    </a:lnTo>
                    <a:lnTo>
                      <a:pt x="147" y="75"/>
                    </a:lnTo>
                    <a:lnTo>
                      <a:pt x="138" y="87"/>
                    </a:lnTo>
                    <a:lnTo>
                      <a:pt x="135" y="92"/>
                    </a:lnTo>
                    <a:lnTo>
                      <a:pt x="135" y="92"/>
                    </a:lnTo>
                    <a:lnTo>
                      <a:pt x="131" y="99"/>
                    </a:lnTo>
                    <a:lnTo>
                      <a:pt x="121" y="111"/>
                    </a:lnTo>
                    <a:lnTo>
                      <a:pt x="121" y="111"/>
                    </a:lnTo>
                    <a:lnTo>
                      <a:pt x="112" y="128"/>
                    </a:lnTo>
                    <a:lnTo>
                      <a:pt x="109" y="128"/>
                    </a:lnTo>
                    <a:lnTo>
                      <a:pt x="105" y="132"/>
                    </a:lnTo>
                    <a:lnTo>
                      <a:pt x="90" y="144"/>
                    </a:lnTo>
                    <a:lnTo>
                      <a:pt x="90" y="144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71" y="161"/>
                    </a:lnTo>
                    <a:lnTo>
                      <a:pt x="57" y="170"/>
                    </a:lnTo>
                    <a:lnTo>
                      <a:pt x="57" y="170"/>
                    </a:lnTo>
                    <a:lnTo>
                      <a:pt x="41" y="184"/>
                    </a:lnTo>
                    <a:lnTo>
                      <a:pt x="41" y="184"/>
                    </a:lnTo>
                    <a:lnTo>
                      <a:pt x="36" y="189"/>
                    </a:lnTo>
                    <a:lnTo>
                      <a:pt x="36" y="189"/>
                    </a:lnTo>
                    <a:lnTo>
                      <a:pt x="36" y="191"/>
                    </a:lnTo>
                    <a:lnTo>
                      <a:pt x="36" y="194"/>
                    </a:lnTo>
                    <a:lnTo>
                      <a:pt x="36" y="201"/>
                    </a:lnTo>
                    <a:lnTo>
                      <a:pt x="36" y="201"/>
                    </a:lnTo>
                    <a:lnTo>
                      <a:pt x="36" y="218"/>
                    </a:lnTo>
                    <a:lnTo>
                      <a:pt x="36" y="220"/>
                    </a:lnTo>
                    <a:lnTo>
                      <a:pt x="36" y="220"/>
                    </a:lnTo>
                    <a:lnTo>
                      <a:pt x="38" y="225"/>
                    </a:lnTo>
                    <a:lnTo>
                      <a:pt x="38" y="229"/>
                    </a:lnTo>
                    <a:lnTo>
                      <a:pt x="38" y="229"/>
                    </a:lnTo>
                    <a:lnTo>
                      <a:pt x="38" y="236"/>
                    </a:lnTo>
                    <a:lnTo>
                      <a:pt x="38" y="241"/>
                    </a:lnTo>
                    <a:lnTo>
                      <a:pt x="38" y="241"/>
                    </a:lnTo>
                    <a:lnTo>
                      <a:pt x="41" y="248"/>
                    </a:lnTo>
                    <a:lnTo>
                      <a:pt x="38" y="255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6" y="267"/>
                    </a:lnTo>
                    <a:lnTo>
                      <a:pt x="34" y="272"/>
                    </a:lnTo>
                    <a:lnTo>
                      <a:pt x="34" y="272"/>
                    </a:lnTo>
                    <a:lnTo>
                      <a:pt x="34" y="274"/>
                    </a:lnTo>
                    <a:lnTo>
                      <a:pt x="34" y="281"/>
                    </a:lnTo>
                    <a:lnTo>
                      <a:pt x="34" y="281"/>
                    </a:lnTo>
                    <a:lnTo>
                      <a:pt x="34" y="293"/>
                    </a:lnTo>
                    <a:lnTo>
                      <a:pt x="34" y="293"/>
                    </a:lnTo>
                    <a:lnTo>
                      <a:pt x="34" y="296"/>
                    </a:lnTo>
                    <a:lnTo>
                      <a:pt x="34" y="298"/>
                    </a:lnTo>
                    <a:lnTo>
                      <a:pt x="34" y="298"/>
                    </a:lnTo>
                    <a:lnTo>
                      <a:pt x="36" y="300"/>
                    </a:lnTo>
                    <a:lnTo>
                      <a:pt x="36" y="300"/>
                    </a:lnTo>
                    <a:lnTo>
                      <a:pt x="36" y="305"/>
                    </a:lnTo>
                    <a:lnTo>
                      <a:pt x="43" y="324"/>
                    </a:lnTo>
                    <a:lnTo>
                      <a:pt x="43" y="326"/>
                    </a:lnTo>
                    <a:lnTo>
                      <a:pt x="41" y="329"/>
                    </a:lnTo>
                    <a:lnTo>
                      <a:pt x="36" y="336"/>
                    </a:lnTo>
                    <a:lnTo>
                      <a:pt x="36" y="336"/>
                    </a:lnTo>
                    <a:lnTo>
                      <a:pt x="34" y="338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29" y="343"/>
                    </a:lnTo>
                    <a:lnTo>
                      <a:pt x="29" y="343"/>
                    </a:lnTo>
                    <a:lnTo>
                      <a:pt x="31" y="360"/>
                    </a:lnTo>
                    <a:lnTo>
                      <a:pt x="31" y="360"/>
                    </a:lnTo>
                    <a:lnTo>
                      <a:pt x="34" y="364"/>
                    </a:lnTo>
                    <a:lnTo>
                      <a:pt x="34" y="364"/>
                    </a:lnTo>
                    <a:lnTo>
                      <a:pt x="38" y="367"/>
                    </a:lnTo>
                    <a:lnTo>
                      <a:pt x="41" y="371"/>
                    </a:lnTo>
                    <a:lnTo>
                      <a:pt x="41" y="371"/>
                    </a:lnTo>
                    <a:lnTo>
                      <a:pt x="41" y="376"/>
                    </a:lnTo>
                    <a:lnTo>
                      <a:pt x="41" y="379"/>
                    </a:lnTo>
                    <a:lnTo>
                      <a:pt x="36" y="386"/>
                    </a:lnTo>
                    <a:lnTo>
                      <a:pt x="36" y="386"/>
                    </a:lnTo>
                    <a:lnTo>
                      <a:pt x="34" y="388"/>
                    </a:lnTo>
                    <a:lnTo>
                      <a:pt x="31" y="390"/>
                    </a:lnTo>
                    <a:lnTo>
                      <a:pt x="31" y="390"/>
                    </a:lnTo>
                    <a:lnTo>
                      <a:pt x="17" y="397"/>
                    </a:lnTo>
                    <a:lnTo>
                      <a:pt x="17" y="397"/>
                    </a:lnTo>
                    <a:lnTo>
                      <a:pt x="3" y="407"/>
                    </a:lnTo>
                    <a:lnTo>
                      <a:pt x="3" y="407"/>
                    </a:lnTo>
                    <a:lnTo>
                      <a:pt x="3" y="423"/>
                    </a:lnTo>
                    <a:lnTo>
                      <a:pt x="3" y="423"/>
                    </a:lnTo>
                    <a:lnTo>
                      <a:pt x="5" y="438"/>
                    </a:lnTo>
                    <a:lnTo>
                      <a:pt x="5" y="466"/>
                    </a:lnTo>
                    <a:lnTo>
                      <a:pt x="0" y="495"/>
                    </a:lnTo>
                    <a:lnTo>
                      <a:pt x="0" y="497"/>
                    </a:lnTo>
                    <a:lnTo>
                      <a:pt x="0" y="497"/>
                    </a:lnTo>
                    <a:lnTo>
                      <a:pt x="0" y="499"/>
                    </a:lnTo>
                    <a:lnTo>
                      <a:pt x="0" y="502"/>
                    </a:lnTo>
                    <a:lnTo>
                      <a:pt x="0" y="502"/>
                    </a:lnTo>
                    <a:lnTo>
                      <a:pt x="5" y="506"/>
                    </a:lnTo>
                    <a:lnTo>
                      <a:pt x="5" y="506"/>
                    </a:lnTo>
                    <a:lnTo>
                      <a:pt x="10" y="511"/>
                    </a:lnTo>
                    <a:lnTo>
                      <a:pt x="17" y="518"/>
                    </a:lnTo>
                    <a:lnTo>
                      <a:pt x="19" y="521"/>
                    </a:lnTo>
                    <a:lnTo>
                      <a:pt x="31" y="532"/>
                    </a:lnTo>
                    <a:lnTo>
                      <a:pt x="38" y="547"/>
                    </a:lnTo>
                    <a:lnTo>
                      <a:pt x="38" y="547"/>
                    </a:lnTo>
                    <a:lnTo>
                      <a:pt x="48" y="547"/>
                    </a:lnTo>
                    <a:lnTo>
                      <a:pt x="48" y="547"/>
                    </a:lnTo>
                    <a:lnTo>
                      <a:pt x="53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57" y="544"/>
                    </a:lnTo>
                    <a:lnTo>
                      <a:pt x="64" y="544"/>
                    </a:lnTo>
                    <a:lnTo>
                      <a:pt x="74" y="547"/>
                    </a:lnTo>
                    <a:lnTo>
                      <a:pt x="81" y="551"/>
                    </a:lnTo>
                    <a:lnTo>
                      <a:pt x="81" y="551"/>
                    </a:lnTo>
                    <a:lnTo>
                      <a:pt x="86" y="554"/>
                    </a:lnTo>
                    <a:lnTo>
                      <a:pt x="100" y="561"/>
                    </a:lnTo>
                    <a:lnTo>
                      <a:pt x="100" y="561"/>
                    </a:lnTo>
                    <a:lnTo>
                      <a:pt x="112" y="566"/>
                    </a:lnTo>
                    <a:lnTo>
                      <a:pt x="112" y="566"/>
                    </a:lnTo>
                    <a:lnTo>
                      <a:pt x="126" y="570"/>
                    </a:lnTo>
                    <a:lnTo>
                      <a:pt x="126" y="570"/>
                    </a:lnTo>
                    <a:lnTo>
                      <a:pt x="145" y="570"/>
                    </a:lnTo>
                    <a:lnTo>
                      <a:pt x="145" y="570"/>
                    </a:lnTo>
                    <a:lnTo>
                      <a:pt x="152" y="568"/>
                    </a:lnTo>
                    <a:lnTo>
                      <a:pt x="161" y="570"/>
                    </a:lnTo>
                    <a:lnTo>
                      <a:pt x="161" y="570"/>
                    </a:lnTo>
                    <a:lnTo>
                      <a:pt x="171" y="570"/>
                    </a:lnTo>
                    <a:lnTo>
                      <a:pt x="171" y="570"/>
                    </a:lnTo>
                    <a:lnTo>
                      <a:pt x="176" y="568"/>
                    </a:lnTo>
                    <a:lnTo>
                      <a:pt x="180" y="568"/>
                    </a:lnTo>
                    <a:lnTo>
                      <a:pt x="183" y="570"/>
                    </a:lnTo>
                    <a:lnTo>
                      <a:pt x="185" y="570"/>
                    </a:lnTo>
                    <a:lnTo>
                      <a:pt x="187" y="573"/>
                    </a:lnTo>
                    <a:lnTo>
                      <a:pt x="192" y="580"/>
                    </a:lnTo>
                    <a:lnTo>
                      <a:pt x="192" y="580"/>
                    </a:lnTo>
                    <a:lnTo>
                      <a:pt x="194" y="580"/>
                    </a:lnTo>
                    <a:lnTo>
                      <a:pt x="194" y="580"/>
                    </a:lnTo>
                    <a:lnTo>
                      <a:pt x="197" y="580"/>
                    </a:lnTo>
                    <a:lnTo>
                      <a:pt x="199" y="580"/>
                    </a:lnTo>
                    <a:lnTo>
                      <a:pt x="199" y="587"/>
                    </a:lnTo>
                    <a:lnTo>
                      <a:pt x="199" y="592"/>
                    </a:lnTo>
                    <a:lnTo>
                      <a:pt x="199" y="592"/>
                    </a:lnTo>
                    <a:lnTo>
                      <a:pt x="199" y="594"/>
                    </a:lnTo>
                    <a:lnTo>
                      <a:pt x="199" y="594"/>
                    </a:lnTo>
                    <a:lnTo>
                      <a:pt x="206" y="596"/>
                    </a:lnTo>
                    <a:lnTo>
                      <a:pt x="209" y="596"/>
                    </a:lnTo>
                    <a:lnTo>
                      <a:pt x="209" y="596"/>
                    </a:lnTo>
                    <a:lnTo>
                      <a:pt x="211" y="596"/>
                    </a:lnTo>
                    <a:lnTo>
                      <a:pt x="213" y="596"/>
                    </a:lnTo>
                    <a:lnTo>
                      <a:pt x="213" y="599"/>
                    </a:lnTo>
                    <a:lnTo>
                      <a:pt x="213" y="599"/>
                    </a:lnTo>
                    <a:lnTo>
                      <a:pt x="216" y="599"/>
                    </a:lnTo>
                    <a:lnTo>
                      <a:pt x="216" y="599"/>
                    </a:lnTo>
                    <a:lnTo>
                      <a:pt x="220" y="601"/>
                    </a:lnTo>
                    <a:lnTo>
                      <a:pt x="220" y="601"/>
                    </a:lnTo>
                    <a:lnTo>
                      <a:pt x="223" y="601"/>
                    </a:lnTo>
                    <a:lnTo>
                      <a:pt x="228" y="603"/>
                    </a:lnTo>
                    <a:lnTo>
                      <a:pt x="228" y="603"/>
                    </a:lnTo>
                    <a:lnTo>
                      <a:pt x="228" y="603"/>
                    </a:lnTo>
                    <a:lnTo>
                      <a:pt x="232" y="603"/>
                    </a:lnTo>
                    <a:lnTo>
                      <a:pt x="232" y="603"/>
                    </a:lnTo>
                    <a:lnTo>
                      <a:pt x="237" y="606"/>
                    </a:lnTo>
                    <a:lnTo>
                      <a:pt x="237" y="606"/>
                    </a:lnTo>
                    <a:lnTo>
                      <a:pt x="242" y="603"/>
                    </a:lnTo>
                    <a:lnTo>
                      <a:pt x="242" y="603"/>
                    </a:lnTo>
                    <a:lnTo>
                      <a:pt x="246" y="601"/>
                    </a:lnTo>
                    <a:lnTo>
                      <a:pt x="246" y="601"/>
                    </a:lnTo>
                    <a:lnTo>
                      <a:pt x="246" y="601"/>
                    </a:lnTo>
                    <a:lnTo>
                      <a:pt x="251" y="599"/>
                    </a:lnTo>
                    <a:lnTo>
                      <a:pt x="258" y="596"/>
                    </a:lnTo>
                    <a:lnTo>
                      <a:pt x="263" y="596"/>
                    </a:lnTo>
                    <a:lnTo>
                      <a:pt x="268" y="596"/>
                    </a:lnTo>
                    <a:lnTo>
                      <a:pt x="268" y="596"/>
                    </a:lnTo>
                    <a:lnTo>
                      <a:pt x="270" y="599"/>
                    </a:lnTo>
                    <a:lnTo>
                      <a:pt x="270" y="599"/>
                    </a:lnTo>
                    <a:lnTo>
                      <a:pt x="275" y="599"/>
                    </a:lnTo>
                    <a:lnTo>
                      <a:pt x="275" y="599"/>
                    </a:lnTo>
                    <a:lnTo>
                      <a:pt x="280" y="599"/>
                    </a:lnTo>
                    <a:lnTo>
                      <a:pt x="287" y="596"/>
                    </a:lnTo>
                    <a:lnTo>
                      <a:pt x="287" y="596"/>
                    </a:lnTo>
                    <a:lnTo>
                      <a:pt x="287" y="594"/>
                    </a:lnTo>
                    <a:lnTo>
                      <a:pt x="289" y="594"/>
                    </a:lnTo>
                    <a:lnTo>
                      <a:pt x="289" y="594"/>
                    </a:lnTo>
                    <a:lnTo>
                      <a:pt x="291" y="592"/>
                    </a:lnTo>
                    <a:lnTo>
                      <a:pt x="296" y="592"/>
                    </a:lnTo>
                    <a:lnTo>
                      <a:pt x="299" y="592"/>
                    </a:lnTo>
                    <a:lnTo>
                      <a:pt x="299" y="592"/>
                    </a:lnTo>
                    <a:lnTo>
                      <a:pt x="301" y="592"/>
                    </a:lnTo>
                    <a:lnTo>
                      <a:pt x="303" y="594"/>
                    </a:lnTo>
                    <a:lnTo>
                      <a:pt x="303" y="594"/>
                    </a:lnTo>
                    <a:lnTo>
                      <a:pt x="306" y="596"/>
                    </a:lnTo>
                    <a:lnTo>
                      <a:pt x="306" y="596"/>
                    </a:lnTo>
                    <a:lnTo>
                      <a:pt x="308" y="596"/>
                    </a:lnTo>
                    <a:lnTo>
                      <a:pt x="310" y="599"/>
                    </a:lnTo>
                    <a:lnTo>
                      <a:pt x="310" y="599"/>
                    </a:lnTo>
                    <a:lnTo>
                      <a:pt x="313" y="601"/>
                    </a:lnTo>
                    <a:lnTo>
                      <a:pt x="315" y="608"/>
                    </a:lnTo>
                    <a:lnTo>
                      <a:pt x="315" y="613"/>
                    </a:lnTo>
                    <a:lnTo>
                      <a:pt x="308" y="622"/>
                    </a:lnTo>
                    <a:lnTo>
                      <a:pt x="308" y="622"/>
                    </a:lnTo>
                    <a:lnTo>
                      <a:pt x="308" y="634"/>
                    </a:lnTo>
                    <a:lnTo>
                      <a:pt x="306" y="641"/>
                    </a:lnTo>
                    <a:lnTo>
                      <a:pt x="306" y="641"/>
                    </a:lnTo>
                    <a:lnTo>
                      <a:pt x="303" y="651"/>
                    </a:lnTo>
                    <a:lnTo>
                      <a:pt x="303" y="651"/>
                    </a:lnTo>
                    <a:lnTo>
                      <a:pt x="303" y="653"/>
                    </a:lnTo>
                    <a:lnTo>
                      <a:pt x="303" y="660"/>
                    </a:lnTo>
                    <a:lnTo>
                      <a:pt x="301" y="665"/>
                    </a:lnTo>
                    <a:lnTo>
                      <a:pt x="294" y="672"/>
                    </a:lnTo>
                    <a:lnTo>
                      <a:pt x="287" y="677"/>
                    </a:lnTo>
                    <a:lnTo>
                      <a:pt x="280" y="682"/>
                    </a:lnTo>
                    <a:lnTo>
                      <a:pt x="275" y="686"/>
                    </a:lnTo>
                    <a:lnTo>
                      <a:pt x="265" y="689"/>
                    </a:lnTo>
                    <a:lnTo>
                      <a:pt x="261" y="691"/>
                    </a:lnTo>
                    <a:lnTo>
                      <a:pt x="256" y="691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54" y="698"/>
                    </a:lnTo>
                    <a:lnTo>
                      <a:pt x="254" y="698"/>
                    </a:lnTo>
                    <a:lnTo>
                      <a:pt x="249" y="710"/>
                    </a:lnTo>
                    <a:lnTo>
                      <a:pt x="249" y="710"/>
                    </a:lnTo>
                    <a:lnTo>
                      <a:pt x="249" y="722"/>
                    </a:lnTo>
                    <a:lnTo>
                      <a:pt x="249" y="722"/>
                    </a:lnTo>
                    <a:lnTo>
                      <a:pt x="251" y="736"/>
                    </a:lnTo>
                    <a:lnTo>
                      <a:pt x="249" y="743"/>
                    </a:lnTo>
                    <a:lnTo>
                      <a:pt x="249" y="743"/>
                    </a:lnTo>
                    <a:lnTo>
                      <a:pt x="249" y="745"/>
                    </a:lnTo>
                    <a:lnTo>
                      <a:pt x="249" y="745"/>
                    </a:lnTo>
                    <a:lnTo>
                      <a:pt x="251" y="750"/>
                    </a:lnTo>
                    <a:lnTo>
                      <a:pt x="251" y="750"/>
                    </a:lnTo>
                    <a:lnTo>
                      <a:pt x="258" y="755"/>
                    </a:lnTo>
                    <a:lnTo>
                      <a:pt x="258" y="755"/>
                    </a:lnTo>
                    <a:lnTo>
                      <a:pt x="263" y="757"/>
                    </a:lnTo>
                    <a:lnTo>
                      <a:pt x="268" y="762"/>
                    </a:lnTo>
                    <a:lnTo>
                      <a:pt x="270" y="764"/>
                    </a:lnTo>
                    <a:lnTo>
                      <a:pt x="270" y="767"/>
                    </a:lnTo>
                    <a:lnTo>
                      <a:pt x="270" y="767"/>
                    </a:lnTo>
                    <a:lnTo>
                      <a:pt x="270" y="767"/>
                    </a:lnTo>
                    <a:lnTo>
                      <a:pt x="270" y="767"/>
                    </a:lnTo>
                    <a:lnTo>
                      <a:pt x="270" y="772"/>
                    </a:lnTo>
                    <a:lnTo>
                      <a:pt x="268" y="779"/>
                    </a:lnTo>
                    <a:lnTo>
                      <a:pt x="268" y="779"/>
                    </a:lnTo>
                    <a:lnTo>
                      <a:pt x="261" y="793"/>
                    </a:lnTo>
                    <a:lnTo>
                      <a:pt x="261" y="793"/>
                    </a:lnTo>
                    <a:lnTo>
                      <a:pt x="261" y="800"/>
                    </a:lnTo>
                    <a:lnTo>
                      <a:pt x="261" y="800"/>
                    </a:lnTo>
                    <a:lnTo>
                      <a:pt x="261" y="800"/>
                    </a:lnTo>
                    <a:lnTo>
                      <a:pt x="263" y="800"/>
                    </a:lnTo>
                    <a:lnTo>
                      <a:pt x="275" y="795"/>
                    </a:lnTo>
                    <a:lnTo>
                      <a:pt x="277" y="798"/>
                    </a:lnTo>
                    <a:lnTo>
                      <a:pt x="282" y="798"/>
                    </a:lnTo>
                    <a:lnTo>
                      <a:pt x="282" y="798"/>
                    </a:lnTo>
                    <a:lnTo>
                      <a:pt x="282" y="798"/>
                    </a:lnTo>
                    <a:lnTo>
                      <a:pt x="284" y="798"/>
                    </a:lnTo>
                    <a:lnTo>
                      <a:pt x="284" y="798"/>
                    </a:lnTo>
                    <a:lnTo>
                      <a:pt x="287" y="798"/>
                    </a:lnTo>
                    <a:lnTo>
                      <a:pt x="289" y="798"/>
                    </a:lnTo>
                    <a:lnTo>
                      <a:pt x="289" y="798"/>
                    </a:lnTo>
                    <a:lnTo>
                      <a:pt x="289" y="798"/>
                    </a:lnTo>
                    <a:lnTo>
                      <a:pt x="296" y="800"/>
                    </a:lnTo>
                    <a:lnTo>
                      <a:pt x="296" y="800"/>
                    </a:lnTo>
                    <a:lnTo>
                      <a:pt x="301" y="800"/>
                    </a:lnTo>
                    <a:lnTo>
                      <a:pt x="301" y="800"/>
                    </a:lnTo>
                    <a:lnTo>
                      <a:pt x="306" y="800"/>
                    </a:lnTo>
                    <a:lnTo>
                      <a:pt x="306" y="800"/>
                    </a:lnTo>
                    <a:lnTo>
                      <a:pt x="308" y="795"/>
                    </a:lnTo>
                    <a:lnTo>
                      <a:pt x="308" y="795"/>
                    </a:lnTo>
                    <a:lnTo>
                      <a:pt x="308" y="788"/>
                    </a:lnTo>
                    <a:lnTo>
                      <a:pt x="308" y="788"/>
                    </a:lnTo>
                    <a:lnTo>
                      <a:pt x="308" y="788"/>
                    </a:lnTo>
                    <a:lnTo>
                      <a:pt x="306" y="786"/>
                    </a:lnTo>
                    <a:lnTo>
                      <a:pt x="306" y="786"/>
                    </a:lnTo>
                    <a:lnTo>
                      <a:pt x="303" y="783"/>
                    </a:lnTo>
                    <a:lnTo>
                      <a:pt x="299" y="779"/>
                    </a:lnTo>
                    <a:lnTo>
                      <a:pt x="299" y="774"/>
                    </a:lnTo>
                    <a:lnTo>
                      <a:pt x="299" y="772"/>
                    </a:lnTo>
                    <a:lnTo>
                      <a:pt x="299" y="772"/>
                    </a:lnTo>
                    <a:lnTo>
                      <a:pt x="299" y="772"/>
                    </a:lnTo>
                    <a:lnTo>
                      <a:pt x="303" y="769"/>
                    </a:lnTo>
                    <a:lnTo>
                      <a:pt x="303" y="769"/>
                    </a:lnTo>
                    <a:lnTo>
                      <a:pt x="306" y="764"/>
                    </a:lnTo>
                    <a:lnTo>
                      <a:pt x="306" y="764"/>
                    </a:lnTo>
                    <a:lnTo>
                      <a:pt x="306" y="760"/>
                    </a:lnTo>
                    <a:lnTo>
                      <a:pt x="306" y="755"/>
                    </a:lnTo>
                    <a:lnTo>
                      <a:pt x="306" y="753"/>
                    </a:lnTo>
                    <a:lnTo>
                      <a:pt x="308" y="750"/>
                    </a:lnTo>
                    <a:lnTo>
                      <a:pt x="313" y="750"/>
                    </a:lnTo>
                    <a:lnTo>
                      <a:pt x="317" y="753"/>
                    </a:lnTo>
                    <a:lnTo>
                      <a:pt x="317" y="753"/>
                    </a:lnTo>
                    <a:lnTo>
                      <a:pt x="325" y="755"/>
                    </a:lnTo>
                    <a:lnTo>
                      <a:pt x="325" y="755"/>
                    </a:lnTo>
                    <a:lnTo>
                      <a:pt x="332" y="755"/>
                    </a:lnTo>
                    <a:lnTo>
                      <a:pt x="334" y="755"/>
                    </a:lnTo>
                    <a:lnTo>
                      <a:pt x="334" y="755"/>
                    </a:lnTo>
                    <a:lnTo>
                      <a:pt x="336" y="755"/>
                    </a:lnTo>
                    <a:lnTo>
                      <a:pt x="341" y="755"/>
                    </a:lnTo>
                    <a:lnTo>
                      <a:pt x="343" y="755"/>
                    </a:lnTo>
                    <a:lnTo>
                      <a:pt x="343" y="755"/>
                    </a:lnTo>
                    <a:lnTo>
                      <a:pt x="343" y="755"/>
                    </a:lnTo>
                    <a:lnTo>
                      <a:pt x="346" y="753"/>
                    </a:lnTo>
                    <a:lnTo>
                      <a:pt x="346" y="753"/>
                    </a:lnTo>
                    <a:lnTo>
                      <a:pt x="343" y="748"/>
                    </a:lnTo>
                    <a:lnTo>
                      <a:pt x="343" y="748"/>
                    </a:lnTo>
                    <a:lnTo>
                      <a:pt x="341" y="741"/>
                    </a:lnTo>
                    <a:lnTo>
                      <a:pt x="341" y="734"/>
                    </a:lnTo>
                    <a:lnTo>
                      <a:pt x="341" y="731"/>
                    </a:lnTo>
                    <a:lnTo>
                      <a:pt x="341" y="731"/>
                    </a:lnTo>
                    <a:lnTo>
                      <a:pt x="341" y="722"/>
                    </a:lnTo>
                    <a:lnTo>
                      <a:pt x="343" y="717"/>
                    </a:lnTo>
                    <a:lnTo>
                      <a:pt x="343" y="715"/>
                    </a:lnTo>
                    <a:lnTo>
                      <a:pt x="343" y="712"/>
                    </a:lnTo>
                    <a:lnTo>
                      <a:pt x="343" y="712"/>
                    </a:lnTo>
                    <a:lnTo>
                      <a:pt x="341" y="708"/>
                    </a:lnTo>
                    <a:lnTo>
                      <a:pt x="341" y="708"/>
                    </a:lnTo>
                    <a:lnTo>
                      <a:pt x="339" y="705"/>
                    </a:lnTo>
                    <a:lnTo>
                      <a:pt x="336" y="703"/>
                    </a:lnTo>
                    <a:lnTo>
                      <a:pt x="334" y="700"/>
                    </a:lnTo>
                    <a:lnTo>
                      <a:pt x="334" y="696"/>
                    </a:lnTo>
                    <a:lnTo>
                      <a:pt x="334" y="693"/>
                    </a:lnTo>
                    <a:lnTo>
                      <a:pt x="336" y="686"/>
                    </a:lnTo>
                    <a:lnTo>
                      <a:pt x="336" y="684"/>
                    </a:lnTo>
                    <a:lnTo>
                      <a:pt x="336" y="684"/>
                    </a:lnTo>
                    <a:lnTo>
                      <a:pt x="336" y="679"/>
                    </a:lnTo>
                    <a:lnTo>
                      <a:pt x="336" y="677"/>
                    </a:lnTo>
                    <a:lnTo>
                      <a:pt x="334" y="674"/>
                    </a:lnTo>
                    <a:lnTo>
                      <a:pt x="334" y="674"/>
                    </a:lnTo>
                    <a:lnTo>
                      <a:pt x="329" y="672"/>
                    </a:lnTo>
                    <a:lnTo>
                      <a:pt x="329" y="670"/>
                    </a:lnTo>
                    <a:lnTo>
                      <a:pt x="332" y="665"/>
                    </a:lnTo>
                    <a:lnTo>
                      <a:pt x="334" y="660"/>
                    </a:lnTo>
                    <a:lnTo>
                      <a:pt x="334" y="660"/>
                    </a:lnTo>
                    <a:lnTo>
                      <a:pt x="334" y="658"/>
                    </a:lnTo>
                    <a:lnTo>
                      <a:pt x="334" y="658"/>
                    </a:lnTo>
                    <a:lnTo>
                      <a:pt x="332" y="653"/>
                    </a:lnTo>
                    <a:lnTo>
                      <a:pt x="332" y="653"/>
                    </a:lnTo>
                    <a:lnTo>
                      <a:pt x="334" y="651"/>
                    </a:lnTo>
                    <a:lnTo>
                      <a:pt x="336" y="651"/>
                    </a:lnTo>
                    <a:lnTo>
                      <a:pt x="339" y="651"/>
                    </a:lnTo>
                    <a:lnTo>
                      <a:pt x="339" y="651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46" y="651"/>
                    </a:lnTo>
                    <a:lnTo>
                      <a:pt x="346" y="651"/>
                    </a:lnTo>
                    <a:lnTo>
                      <a:pt x="348" y="651"/>
                    </a:lnTo>
                    <a:lnTo>
                      <a:pt x="351" y="651"/>
                    </a:lnTo>
                    <a:lnTo>
                      <a:pt x="353" y="651"/>
                    </a:lnTo>
                    <a:lnTo>
                      <a:pt x="353" y="653"/>
                    </a:lnTo>
                    <a:lnTo>
                      <a:pt x="353" y="653"/>
                    </a:lnTo>
                    <a:lnTo>
                      <a:pt x="358" y="656"/>
                    </a:lnTo>
                    <a:lnTo>
                      <a:pt x="358" y="656"/>
                    </a:lnTo>
                    <a:lnTo>
                      <a:pt x="358" y="656"/>
                    </a:lnTo>
                    <a:lnTo>
                      <a:pt x="360" y="656"/>
                    </a:lnTo>
                    <a:lnTo>
                      <a:pt x="360" y="653"/>
                    </a:lnTo>
                    <a:lnTo>
                      <a:pt x="362" y="656"/>
                    </a:lnTo>
                    <a:lnTo>
                      <a:pt x="365" y="656"/>
                    </a:lnTo>
                    <a:lnTo>
                      <a:pt x="365" y="656"/>
                    </a:lnTo>
                    <a:lnTo>
                      <a:pt x="365" y="653"/>
                    </a:lnTo>
                    <a:lnTo>
                      <a:pt x="367" y="653"/>
                    </a:lnTo>
                    <a:lnTo>
                      <a:pt x="367" y="653"/>
                    </a:lnTo>
                    <a:lnTo>
                      <a:pt x="367" y="651"/>
                    </a:lnTo>
                    <a:lnTo>
                      <a:pt x="369" y="651"/>
                    </a:lnTo>
                    <a:lnTo>
                      <a:pt x="372" y="651"/>
                    </a:lnTo>
                    <a:lnTo>
                      <a:pt x="372" y="648"/>
                    </a:lnTo>
                    <a:lnTo>
                      <a:pt x="374" y="648"/>
                    </a:lnTo>
                    <a:lnTo>
                      <a:pt x="374" y="648"/>
                    </a:lnTo>
                    <a:lnTo>
                      <a:pt x="374" y="648"/>
                    </a:lnTo>
                    <a:lnTo>
                      <a:pt x="377" y="648"/>
                    </a:lnTo>
                    <a:lnTo>
                      <a:pt x="377" y="648"/>
                    </a:lnTo>
                    <a:lnTo>
                      <a:pt x="379" y="646"/>
                    </a:lnTo>
                    <a:lnTo>
                      <a:pt x="384" y="646"/>
                    </a:lnTo>
                    <a:lnTo>
                      <a:pt x="384" y="646"/>
                    </a:lnTo>
                    <a:lnTo>
                      <a:pt x="384" y="646"/>
                    </a:lnTo>
                    <a:lnTo>
                      <a:pt x="384" y="644"/>
                    </a:lnTo>
                    <a:lnTo>
                      <a:pt x="384" y="641"/>
                    </a:lnTo>
                    <a:lnTo>
                      <a:pt x="386" y="639"/>
                    </a:lnTo>
                    <a:lnTo>
                      <a:pt x="388" y="639"/>
                    </a:lnTo>
                    <a:lnTo>
                      <a:pt x="388" y="639"/>
                    </a:lnTo>
                    <a:lnTo>
                      <a:pt x="391" y="641"/>
                    </a:lnTo>
                    <a:lnTo>
                      <a:pt x="391" y="641"/>
                    </a:lnTo>
                    <a:lnTo>
                      <a:pt x="393" y="641"/>
                    </a:lnTo>
                    <a:lnTo>
                      <a:pt x="395" y="641"/>
                    </a:lnTo>
                    <a:lnTo>
                      <a:pt x="395" y="641"/>
                    </a:lnTo>
                    <a:lnTo>
                      <a:pt x="395" y="639"/>
                    </a:lnTo>
                    <a:lnTo>
                      <a:pt x="400" y="639"/>
                    </a:lnTo>
                    <a:lnTo>
                      <a:pt x="400" y="639"/>
                    </a:lnTo>
                    <a:lnTo>
                      <a:pt x="400" y="639"/>
                    </a:lnTo>
                    <a:lnTo>
                      <a:pt x="405" y="637"/>
                    </a:lnTo>
                    <a:lnTo>
                      <a:pt x="405" y="637"/>
                    </a:lnTo>
                    <a:lnTo>
                      <a:pt x="405" y="637"/>
                    </a:lnTo>
                    <a:lnTo>
                      <a:pt x="405" y="637"/>
                    </a:lnTo>
                    <a:lnTo>
                      <a:pt x="407" y="637"/>
                    </a:lnTo>
                    <a:lnTo>
                      <a:pt x="407" y="637"/>
                    </a:lnTo>
                    <a:lnTo>
                      <a:pt x="407" y="632"/>
                    </a:lnTo>
                    <a:lnTo>
                      <a:pt x="407" y="629"/>
                    </a:lnTo>
                    <a:lnTo>
                      <a:pt x="407" y="629"/>
                    </a:lnTo>
                    <a:lnTo>
                      <a:pt x="407" y="627"/>
                    </a:lnTo>
                    <a:lnTo>
                      <a:pt x="407" y="627"/>
                    </a:lnTo>
                    <a:lnTo>
                      <a:pt x="407" y="625"/>
                    </a:lnTo>
                    <a:lnTo>
                      <a:pt x="407" y="625"/>
                    </a:lnTo>
                    <a:lnTo>
                      <a:pt x="403" y="620"/>
                    </a:lnTo>
                    <a:lnTo>
                      <a:pt x="403" y="620"/>
                    </a:lnTo>
                    <a:lnTo>
                      <a:pt x="395" y="620"/>
                    </a:lnTo>
                    <a:lnTo>
                      <a:pt x="393" y="618"/>
                    </a:lnTo>
                    <a:lnTo>
                      <a:pt x="391" y="618"/>
                    </a:lnTo>
                    <a:lnTo>
                      <a:pt x="388" y="611"/>
                    </a:lnTo>
                    <a:lnTo>
                      <a:pt x="386" y="608"/>
                    </a:lnTo>
                    <a:lnTo>
                      <a:pt x="386" y="603"/>
                    </a:lnTo>
                    <a:lnTo>
                      <a:pt x="391" y="601"/>
                    </a:lnTo>
                    <a:lnTo>
                      <a:pt x="395" y="599"/>
                    </a:lnTo>
                    <a:lnTo>
                      <a:pt x="400" y="596"/>
                    </a:lnTo>
                    <a:lnTo>
                      <a:pt x="400" y="596"/>
                    </a:lnTo>
                    <a:lnTo>
                      <a:pt x="403" y="594"/>
                    </a:lnTo>
                    <a:lnTo>
                      <a:pt x="403" y="594"/>
                    </a:lnTo>
                    <a:lnTo>
                      <a:pt x="403" y="587"/>
                    </a:lnTo>
                    <a:lnTo>
                      <a:pt x="403" y="587"/>
                    </a:lnTo>
                    <a:lnTo>
                      <a:pt x="398" y="577"/>
                    </a:lnTo>
                    <a:lnTo>
                      <a:pt x="398" y="573"/>
                    </a:lnTo>
                    <a:lnTo>
                      <a:pt x="398" y="573"/>
                    </a:lnTo>
                    <a:lnTo>
                      <a:pt x="393" y="563"/>
                    </a:lnTo>
                    <a:lnTo>
                      <a:pt x="393" y="563"/>
                    </a:lnTo>
                    <a:lnTo>
                      <a:pt x="391" y="561"/>
                    </a:lnTo>
                    <a:lnTo>
                      <a:pt x="391" y="561"/>
                    </a:lnTo>
                    <a:lnTo>
                      <a:pt x="391" y="561"/>
                    </a:lnTo>
                    <a:lnTo>
                      <a:pt x="388" y="561"/>
                    </a:lnTo>
                    <a:lnTo>
                      <a:pt x="386" y="561"/>
                    </a:lnTo>
                    <a:lnTo>
                      <a:pt x="386" y="561"/>
                    </a:lnTo>
                    <a:lnTo>
                      <a:pt x="384" y="561"/>
                    </a:lnTo>
                    <a:lnTo>
                      <a:pt x="379" y="561"/>
                    </a:lnTo>
                    <a:lnTo>
                      <a:pt x="379" y="558"/>
                    </a:lnTo>
                    <a:lnTo>
                      <a:pt x="379" y="558"/>
                    </a:lnTo>
                    <a:lnTo>
                      <a:pt x="379" y="556"/>
                    </a:lnTo>
                    <a:lnTo>
                      <a:pt x="377" y="554"/>
                    </a:lnTo>
                    <a:lnTo>
                      <a:pt x="374" y="554"/>
                    </a:lnTo>
                    <a:lnTo>
                      <a:pt x="374" y="554"/>
                    </a:lnTo>
                    <a:lnTo>
                      <a:pt x="369" y="554"/>
                    </a:lnTo>
                    <a:lnTo>
                      <a:pt x="367" y="554"/>
                    </a:lnTo>
                    <a:lnTo>
                      <a:pt x="365" y="554"/>
                    </a:lnTo>
                    <a:lnTo>
                      <a:pt x="362" y="554"/>
                    </a:lnTo>
                    <a:lnTo>
                      <a:pt x="358" y="554"/>
                    </a:lnTo>
                    <a:lnTo>
                      <a:pt x="355" y="551"/>
                    </a:lnTo>
                    <a:lnTo>
                      <a:pt x="355" y="551"/>
                    </a:lnTo>
                    <a:lnTo>
                      <a:pt x="348" y="551"/>
                    </a:lnTo>
                    <a:lnTo>
                      <a:pt x="346" y="549"/>
                    </a:lnTo>
                    <a:lnTo>
                      <a:pt x="346" y="549"/>
                    </a:lnTo>
                    <a:lnTo>
                      <a:pt x="346" y="549"/>
                    </a:lnTo>
                    <a:lnTo>
                      <a:pt x="343" y="547"/>
                    </a:lnTo>
                    <a:lnTo>
                      <a:pt x="339" y="547"/>
                    </a:lnTo>
                    <a:lnTo>
                      <a:pt x="339" y="544"/>
                    </a:lnTo>
                    <a:lnTo>
                      <a:pt x="334" y="544"/>
                    </a:lnTo>
                    <a:lnTo>
                      <a:pt x="334" y="544"/>
                    </a:lnTo>
                    <a:lnTo>
                      <a:pt x="334" y="544"/>
                    </a:lnTo>
                    <a:lnTo>
                      <a:pt x="332" y="544"/>
                    </a:lnTo>
                    <a:lnTo>
                      <a:pt x="327" y="544"/>
                    </a:lnTo>
                    <a:lnTo>
                      <a:pt x="327" y="544"/>
                    </a:lnTo>
                    <a:lnTo>
                      <a:pt x="325" y="542"/>
                    </a:lnTo>
                    <a:lnTo>
                      <a:pt x="325" y="542"/>
                    </a:lnTo>
                    <a:lnTo>
                      <a:pt x="325" y="542"/>
                    </a:lnTo>
                    <a:lnTo>
                      <a:pt x="322" y="539"/>
                    </a:lnTo>
                    <a:lnTo>
                      <a:pt x="320" y="539"/>
                    </a:lnTo>
                    <a:lnTo>
                      <a:pt x="320" y="539"/>
                    </a:lnTo>
                    <a:lnTo>
                      <a:pt x="317" y="537"/>
                    </a:lnTo>
                    <a:lnTo>
                      <a:pt x="310" y="530"/>
                    </a:lnTo>
                    <a:lnTo>
                      <a:pt x="310" y="530"/>
                    </a:lnTo>
                    <a:lnTo>
                      <a:pt x="308" y="530"/>
                    </a:lnTo>
                    <a:lnTo>
                      <a:pt x="306" y="525"/>
                    </a:lnTo>
                    <a:lnTo>
                      <a:pt x="306" y="523"/>
                    </a:lnTo>
                    <a:lnTo>
                      <a:pt x="306" y="523"/>
                    </a:lnTo>
                    <a:lnTo>
                      <a:pt x="303" y="518"/>
                    </a:lnTo>
                    <a:lnTo>
                      <a:pt x="306" y="518"/>
                    </a:lnTo>
                    <a:lnTo>
                      <a:pt x="313" y="513"/>
                    </a:lnTo>
                    <a:lnTo>
                      <a:pt x="315" y="511"/>
                    </a:lnTo>
                    <a:lnTo>
                      <a:pt x="315" y="511"/>
                    </a:lnTo>
                    <a:lnTo>
                      <a:pt x="317" y="511"/>
                    </a:lnTo>
                    <a:lnTo>
                      <a:pt x="317" y="511"/>
                    </a:lnTo>
                    <a:lnTo>
                      <a:pt x="317" y="509"/>
                    </a:lnTo>
                    <a:lnTo>
                      <a:pt x="317" y="506"/>
                    </a:lnTo>
                    <a:lnTo>
                      <a:pt x="317" y="506"/>
                    </a:lnTo>
                    <a:lnTo>
                      <a:pt x="317" y="506"/>
                    </a:lnTo>
                    <a:lnTo>
                      <a:pt x="317" y="504"/>
                    </a:lnTo>
                    <a:lnTo>
                      <a:pt x="317" y="504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7" y="499"/>
                    </a:lnTo>
                    <a:lnTo>
                      <a:pt x="317" y="499"/>
                    </a:lnTo>
                    <a:lnTo>
                      <a:pt x="317" y="499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20" y="497"/>
                    </a:lnTo>
                    <a:lnTo>
                      <a:pt x="320" y="497"/>
                    </a:lnTo>
                    <a:lnTo>
                      <a:pt x="320" y="497"/>
                    </a:lnTo>
                    <a:lnTo>
                      <a:pt x="320" y="497"/>
                    </a:lnTo>
                    <a:lnTo>
                      <a:pt x="322" y="497"/>
                    </a:lnTo>
                    <a:lnTo>
                      <a:pt x="325" y="497"/>
                    </a:lnTo>
                    <a:lnTo>
                      <a:pt x="332" y="495"/>
                    </a:lnTo>
                    <a:lnTo>
                      <a:pt x="332" y="495"/>
                    </a:lnTo>
                    <a:lnTo>
                      <a:pt x="334" y="492"/>
                    </a:lnTo>
                    <a:lnTo>
                      <a:pt x="334" y="492"/>
                    </a:lnTo>
                    <a:lnTo>
                      <a:pt x="336" y="490"/>
                    </a:lnTo>
                    <a:lnTo>
                      <a:pt x="339" y="490"/>
                    </a:lnTo>
                    <a:lnTo>
                      <a:pt x="339" y="490"/>
                    </a:lnTo>
                    <a:lnTo>
                      <a:pt x="343" y="487"/>
                    </a:lnTo>
                    <a:lnTo>
                      <a:pt x="346" y="487"/>
                    </a:lnTo>
                    <a:lnTo>
                      <a:pt x="348" y="487"/>
                    </a:lnTo>
                    <a:lnTo>
                      <a:pt x="348" y="487"/>
                    </a:lnTo>
                    <a:lnTo>
                      <a:pt x="351" y="485"/>
                    </a:lnTo>
                    <a:lnTo>
                      <a:pt x="353" y="483"/>
                    </a:lnTo>
                    <a:lnTo>
                      <a:pt x="358" y="480"/>
                    </a:lnTo>
                    <a:lnTo>
                      <a:pt x="360" y="483"/>
                    </a:lnTo>
                    <a:lnTo>
                      <a:pt x="360" y="483"/>
                    </a:lnTo>
                    <a:lnTo>
                      <a:pt x="360" y="483"/>
                    </a:lnTo>
                    <a:lnTo>
                      <a:pt x="362" y="485"/>
                    </a:lnTo>
                    <a:lnTo>
                      <a:pt x="362" y="485"/>
                    </a:lnTo>
                    <a:lnTo>
                      <a:pt x="365" y="485"/>
                    </a:lnTo>
                    <a:lnTo>
                      <a:pt x="365" y="485"/>
                    </a:lnTo>
                    <a:lnTo>
                      <a:pt x="365" y="485"/>
                    </a:lnTo>
                    <a:lnTo>
                      <a:pt x="367" y="483"/>
                    </a:lnTo>
                    <a:lnTo>
                      <a:pt x="367" y="483"/>
                    </a:lnTo>
                    <a:lnTo>
                      <a:pt x="369" y="483"/>
                    </a:lnTo>
                    <a:lnTo>
                      <a:pt x="369" y="483"/>
                    </a:lnTo>
                    <a:lnTo>
                      <a:pt x="372" y="483"/>
                    </a:lnTo>
                    <a:lnTo>
                      <a:pt x="372" y="485"/>
                    </a:lnTo>
                    <a:lnTo>
                      <a:pt x="372" y="487"/>
                    </a:lnTo>
                    <a:lnTo>
                      <a:pt x="372" y="490"/>
                    </a:lnTo>
                    <a:lnTo>
                      <a:pt x="372" y="490"/>
                    </a:lnTo>
                    <a:lnTo>
                      <a:pt x="374" y="492"/>
                    </a:lnTo>
                    <a:lnTo>
                      <a:pt x="377" y="495"/>
                    </a:lnTo>
                    <a:lnTo>
                      <a:pt x="377" y="497"/>
                    </a:lnTo>
                    <a:lnTo>
                      <a:pt x="377" y="497"/>
                    </a:lnTo>
                    <a:lnTo>
                      <a:pt x="377" y="502"/>
                    </a:lnTo>
                    <a:lnTo>
                      <a:pt x="377" y="502"/>
                    </a:lnTo>
                    <a:lnTo>
                      <a:pt x="377" y="502"/>
                    </a:lnTo>
                    <a:lnTo>
                      <a:pt x="379" y="504"/>
                    </a:lnTo>
                    <a:lnTo>
                      <a:pt x="381" y="504"/>
                    </a:lnTo>
                    <a:lnTo>
                      <a:pt x="381" y="504"/>
                    </a:lnTo>
                    <a:lnTo>
                      <a:pt x="381" y="506"/>
                    </a:lnTo>
                    <a:lnTo>
                      <a:pt x="381" y="506"/>
                    </a:lnTo>
                    <a:lnTo>
                      <a:pt x="381" y="506"/>
                    </a:lnTo>
                    <a:lnTo>
                      <a:pt x="381" y="509"/>
                    </a:lnTo>
                    <a:lnTo>
                      <a:pt x="381" y="509"/>
                    </a:lnTo>
                    <a:lnTo>
                      <a:pt x="381" y="511"/>
                    </a:lnTo>
                    <a:lnTo>
                      <a:pt x="381" y="511"/>
                    </a:lnTo>
                    <a:lnTo>
                      <a:pt x="384" y="511"/>
                    </a:lnTo>
                    <a:lnTo>
                      <a:pt x="384" y="511"/>
                    </a:lnTo>
                    <a:lnTo>
                      <a:pt x="384" y="511"/>
                    </a:lnTo>
                    <a:lnTo>
                      <a:pt x="386" y="511"/>
                    </a:lnTo>
                    <a:lnTo>
                      <a:pt x="386" y="511"/>
                    </a:lnTo>
                    <a:lnTo>
                      <a:pt x="388" y="509"/>
                    </a:lnTo>
                    <a:lnTo>
                      <a:pt x="388" y="509"/>
                    </a:lnTo>
                    <a:lnTo>
                      <a:pt x="391" y="509"/>
                    </a:lnTo>
                    <a:lnTo>
                      <a:pt x="391" y="509"/>
                    </a:lnTo>
                    <a:lnTo>
                      <a:pt x="391" y="506"/>
                    </a:lnTo>
                    <a:lnTo>
                      <a:pt x="391" y="506"/>
                    </a:lnTo>
                    <a:lnTo>
                      <a:pt x="393" y="506"/>
                    </a:lnTo>
                    <a:lnTo>
                      <a:pt x="395" y="506"/>
                    </a:lnTo>
                    <a:lnTo>
                      <a:pt x="395" y="509"/>
                    </a:lnTo>
                    <a:lnTo>
                      <a:pt x="398" y="511"/>
                    </a:lnTo>
                    <a:lnTo>
                      <a:pt x="395" y="513"/>
                    </a:lnTo>
                    <a:lnTo>
                      <a:pt x="393" y="513"/>
                    </a:lnTo>
                    <a:lnTo>
                      <a:pt x="393" y="516"/>
                    </a:lnTo>
                    <a:lnTo>
                      <a:pt x="393" y="516"/>
                    </a:lnTo>
                    <a:lnTo>
                      <a:pt x="393" y="518"/>
                    </a:lnTo>
                    <a:lnTo>
                      <a:pt x="393" y="518"/>
                    </a:lnTo>
                    <a:lnTo>
                      <a:pt x="393" y="521"/>
                    </a:lnTo>
                    <a:lnTo>
                      <a:pt x="393" y="521"/>
                    </a:lnTo>
                    <a:lnTo>
                      <a:pt x="393" y="523"/>
                    </a:lnTo>
                    <a:lnTo>
                      <a:pt x="393" y="523"/>
                    </a:lnTo>
                    <a:lnTo>
                      <a:pt x="393" y="523"/>
                    </a:lnTo>
                    <a:lnTo>
                      <a:pt x="395" y="523"/>
                    </a:lnTo>
                    <a:lnTo>
                      <a:pt x="395" y="523"/>
                    </a:lnTo>
                    <a:lnTo>
                      <a:pt x="398" y="523"/>
                    </a:lnTo>
                    <a:lnTo>
                      <a:pt x="398" y="523"/>
                    </a:lnTo>
                    <a:lnTo>
                      <a:pt x="398" y="521"/>
                    </a:lnTo>
                    <a:lnTo>
                      <a:pt x="398" y="518"/>
                    </a:lnTo>
                    <a:lnTo>
                      <a:pt x="398" y="518"/>
                    </a:lnTo>
                    <a:lnTo>
                      <a:pt x="398" y="518"/>
                    </a:lnTo>
                    <a:lnTo>
                      <a:pt x="398" y="516"/>
                    </a:lnTo>
                    <a:lnTo>
                      <a:pt x="398" y="516"/>
                    </a:lnTo>
                    <a:lnTo>
                      <a:pt x="400" y="513"/>
                    </a:lnTo>
                    <a:lnTo>
                      <a:pt x="400" y="513"/>
                    </a:lnTo>
                    <a:lnTo>
                      <a:pt x="403" y="511"/>
                    </a:lnTo>
                    <a:lnTo>
                      <a:pt x="403" y="509"/>
                    </a:lnTo>
                    <a:lnTo>
                      <a:pt x="403" y="509"/>
                    </a:lnTo>
                    <a:lnTo>
                      <a:pt x="405" y="506"/>
                    </a:lnTo>
                    <a:lnTo>
                      <a:pt x="407" y="504"/>
                    </a:lnTo>
                    <a:lnTo>
                      <a:pt x="407" y="504"/>
                    </a:lnTo>
                    <a:lnTo>
                      <a:pt x="407" y="502"/>
                    </a:lnTo>
                    <a:lnTo>
                      <a:pt x="407" y="499"/>
                    </a:lnTo>
                    <a:lnTo>
                      <a:pt x="407" y="499"/>
                    </a:lnTo>
                    <a:lnTo>
                      <a:pt x="407" y="495"/>
                    </a:lnTo>
                    <a:lnTo>
                      <a:pt x="407" y="495"/>
                    </a:lnTo>
                    <a:lnTo>
                      <a:pt x="407" y="495"/>
                    </a:lnTo>
                    <a:lnTo>
                      <a:pt x="407" y="492"/>
                    </a:lnTo>
                    <a:lnTo>
                      <a:pt x="407" y="490"/>
                    </a:lnTo>
                    <a:lnTo>
                      <a:pt x="407" y="487"/>
                    </a:lnTo>
                    <a:lnTo>
                      <a:pt x="407" y="487"/>
                    </a:lnTo>
                    <a:lnTo>
                      <a:pt x="410" y="485"/>
                    </a:lnTo>
                    <a:lnTo>
                      <a:pt x="412" y="485"/>
                    </a:lnTo>
                    <a:lnTo>
                      <a:pt x="414" y="487"/>
                    </a:lnTo>
                    <a:lnTo>
                      <a:pt x="414" y="487"/>
                    </a:lnTo>
                    <a:lnTo>
                      <a:pt x="414" y="487"/>
                    </a:lnTo>
                    <a:lnTo>
                      <a:pt x="417" y="487"/>
                    </a:lnTo>
                    <a:lnTo>
                      <a:pt x="417" y="487"/>
                    </a:lnTo>
                    <a:lnTo>
                      <a:pt x="419" y="487"/>
                    </a:lnTo>
                    <a:lnTo>
                      <a:pt x="419" y="487"/>
                    </a:lnTo>
                    <a:lnTo>
                      <a:pt x="422" y="487"/>
                    </a:lnTo>
                    <a:lnTo>
                      <a:pt x="424" y="490"/>
                    </a:lnTo>
                    <a:lnTo>
                      <a:pt x="424" y="490"/>
                    </a:lnTo>
                    <a:lnTo>
                      <a:pt x="426" y="490"/>
                    </a:lnTo>
                    <a:lnTo>
                      <a:pt x="426" y="490"/>
                    </a:lnTo>
                    <a:lnTo>
                      <a:pt x="429" y="492"/>
                    </a:lnTo>
                    <a:lnTo>
                      <a:pt x="429" y="492"/>
                    </a:lnTo>
                    <a:lnTo>
                      <a:pt x="431" y="492"/>
                    </a:lnTo>
                    <a:lnTo>
                      <a:pt x="433" y="495"/>
                    </a:lnTo>
                    <a:lnTo>
                      <a:pt x="433" y="497"/>
                    </a:lnTo>
                    <a:lnTo>
                      <a:pt x="433" y="497"/>
                    </a:lnTo>
                    <a:lnTo>
                      <a:pt x="433" y="499"/>
                    </a:lnTo>
                    <a:lnTo>
                      <a:pt x="433" y="502"/>
                    </a:lnTo>
                    <a:lnTo>
                      <a:pt x="433" y="502"/>
                    </a:lnTo>
                    <a:lnTo>
                      <a:pt x="433" y="504"/>
                    </a:lnTo>
                    <a:lnTo>
                      <a:pt x="433" y="506"/>
                    </a:lnTo>
                    <a:lnTo>
                      <a:pt x="433" y="509"/>
                    </a:lnTo>
                    <a:lnTo>
                      <a:pt x="431" y="511"/>
                    </a:lnTo>
                    <a:lnTo>
                      <a:pt x="426" y="513"/>
                    </a:lnTo>
                    <a:lnTo>
                      <a:pt x="424" y="513"/>
                    </a:lnTo>
                    <a:lnTo>
                      <a:pt x="424" y="513"/>
                    </a:lnTo>
                    <a:lnTo>
                      <a:pt x="424" y="513"/>
                    </a:lnTo>
                    <a:lnTo>
                      <a:pt x="419" y="518"/>
                    </a:lnTo>
                    <a:lnTo>
                      <a:pt x="419" y="518"/>
                    </a:lnTo>
                    <a:lnTo>
                      <a:pt x="419" y="518"/>
                    </a:lnTo>
                    <a:lnTo>
                      <a:pt x="419" y="516"/>
                    </a:lnTo>
                    <a:lnTo>
                      <a:pt x="417" y="516"/>
                    </a:lnTo>
                    <a:lnTo>
                      <a:pt x="417" y="516"/>
                    </a:lnTo>
                    <a:lnTo>
                      <a:pt x="417" y="516"/>
                    </a:lnTo>
                    <a:lnTo>
                      <a:pt x="417" y="516"/>
                    </a:lnTo>
                    <a:lnTo>
                      <a:pt x="417" y="516"/>
                    </a:lnTo>
                    <a:lnTo>
                      <a:pt x="414" y="516"/>
                    </a:lnTo>
                    <a:lnTo>
                      <a:pt x="414" y="513"/>
                    </a:lnTo>
                    <a:lnTo>
                      <a:pt x="414" y="513"/>
                    </a:lnTo>
                    <a:lnTo>
                      <a:pt x="412" y="513"/>
                    </a:lnTo>
                    <a:lnTo>
                      <a:pt x="410" y="513"/>
                    </a:lnTo>
                    <a:lnTo>
                      <a:pt x="410" y="513"/>
                    </a:lnTo>
                    <a:lnTo>
                      <a:pt x="410" y="513"/>
                    </a:lnTo>
                    <a:lnTo>
                      <a:pt x="410" y="516"/>
                    </a:lnTo>
                    <a:lnTo>
                      <a:pt x="407" y="516"/>
                    </a:lnTo>
                    <a:lnTo>
                      <a:pt x="407" y="516"/>
                    </a:lnTo>
                    <a:lnTo>
                      <a:pt x="410" y="518"/>
                    </a:lnTo>
                    <a:lnTo>
                      <a:pt x="410" y="518"/>
                    </a:lnTo>
                    <a:lnTo>
                      <a:pt x="410" y="518"/>
                    </a:lnTo>
                    <a:lnTo>
                      <a:pt x="412" y="518"/>
                    </a:lnTo>
                    <a:lnTo>
                      <a:pt x="412" y="518"/>
                    </a:lnTo>
                    <a:lnTo>
                      <a:pt x="412" y="518"/>
                    </a:lnTo>
                    <a:lnTo>
                      <a:pt x="414" y="518"/>
                    </a:lnTo>
                    <a:lnTo>
                      <a:pt x="414" y="518"/>
                    </a:lnTo>
                    <a:lnTo>
                      <a:pt x="414" y="521"/>
                    </a:lnTo>
                    <a:lnTo>
                      <a:pt x="414" y="521"/>
                    </a:lnTo>
                    <a:lnTo>
                      <a:pt x="414" y="521"/>
                    </a:lnTo>
                    <a:lnTo>
                      <a:pt x="414" y="523"/>
                    </a:lnTo>
                    <a:lnTo>
                      <a:pt x="414" y="523"/>
                    </a:lnTo>
                    <a:lnTo>
                      <a:pt x="417" y="523"/>
                    </a:lnTo>
                    <a:lnTo>
                      <a:pt x="419" y="523"/>
                    </a:lnTo>
                    <a:lnTo>
                      <a:pt x="419" y="523"/>
                    </a:lnTo>
                    <a:lnTo>
                      <a:pt x="422" y="523"/>
                    </a:lnTo>
                    <a:lnTo>
                      <a:pt x="422" y="523"/>
                    </a:lnTo>
                    <a:lnTo>
                      <a:pt x="422" y="523"/>
                    </a:lnTo>
                    <a:lnTo>
                      <a:pt x="424" y="523"/>
                    </a:lnTo>
                    <a:lnTo>
                      <a:pt x="424" y="521"/>
                    </a:lnTo>
                    <a:lnTo>
                      <a:pt x="424" y="521"/>
                    </a:lnTo>
                    <a:lnTo>
                      <a:pt x="424" y="521"/>
                    </a:lnTo>
                    <a:lnTo>
                      <a:pt x="426" y="518"/>
                    </a:lnTo>
                    <a:lnTo>
                      <a:pt x="426" y="518"/>
                    </a:lnTo>
                    <a:lnTo>
                      <a:pt x="426" y="518"/>
                    </a:lnTo>
                    <a:lnTo>
                      <a:pt x="429" y="516"/>
                    </a:lnTo>
                    <a:lnTo>
                      <a:pt x="431" y="516"/>
                    </a:lnTo>
                    <a:lnTo>
                      <a:pt x="431" y="516"/>
                    </a:lnTo>
                    <a:lnTo>
                      <a:pt x="433" y="513"/>
                    </a:lnTo>
                    <a:lnTo>
                      <a:pt x="436" y="513"/>
                    </a:lnTo>
                    <a:lnTo>
                      <a:pt x="436" y="513"/>
                    </a:lnTo>
                    <a:lnTo>
                      <a:pt x="438" y="513"/>
                    </a:lnTo>
                    <a:lnTo>
                      <a:pt x="438" y="511"/>
                    </a:lnTo>
                    <a:lnTo>
                      <a:pt x="438" y="511"/>
                    </a:lnTo>
                    <a:lnTo>
                      <a:pt x="443" y="509"/>
                    </a:lnTo>
                    <a:lnTo>
                      <a:pt x="443" y="509"/>
                    </a:lnTo>
                    <a:lnTo>
                      <a:pt x="443" y="509"/>
                    </a:lnTo>
                    <a:lnTo>
                      <a:pt x="443" y="506"/>
                    </a:lnTo>
                    <a:lnTo>
                      <a:pt x="443" y="506"/>
                    </a:lnTo>
                    <a:lnTo>
                      <a:pt x="443" y="506"/>
                    </a:lnTo>
                    <a:lnTo>
                      <a:pt x="443" y="504"/>
                    </a:lnTo>
                    <a:lnTo>
                      <a:pt x="440" y="504"/>
                    </a:lnTo>
                    <a:lnTo>
                      <a:pt x="440" y="504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499"/>
                    </a:lnTo>
                    <a:lnTo>
                      <a:pt x="443" y="495"/>
                    </a:lnTo>
                    <a:lnTo>
                      <a:pt x="445" y="495"/>
                    </a:lnTo>
                    <a:lnTo>
                      <a:pt x="445" y="495"/>
                    </a:lnTo>
                    <a:lnTo>
                      <a:pt x="450" y="492"/>
                    </a:lnTo>
                    <a:lnTo>
                      <a:pt x="452" y="492"/>
                    </a:lnTo>
                    <a:lnTo>
                      <a:pt x="452" y="492"/>
                    </a:lnTo>
                    <a:lnTo>
                      <a:pt x="452" y="492"/>
                    </a:lnTo>
                    <a:lnTo>
                      <a:pt x="452" y="492"/>
                    </a:lnTo>
                    <a:lnTo>
                      <a:pt x="455" y="490"/>
                    </a:lnTo>
                    <a:lnTo>
                      <a:pt x="455" y="490"/>
                    </a:lnTo>
                    <a:lnTo>
                      <a:pt x="455" y="490"/>
                    </a:lnTo>
                    <a:lnTo>
                      <a:pt x="455" y="490"/>
                    </a:lnTo>
                    <a:lnTo>
                      <a:pt x="457" y="490"/>
                    </a:lnTo>
                    <a:lnTo>
                      <a:pt x="459" y="490"/>
                    </a:lnTo>
                    <a:lnTo>
                      <a:pt x="462" y="490"/>
                    </a:lnTo>
                    <a:lnTo>
                      <a:pt x="462" y="490"/>
                    </a:lnTo>
                    <a:lnTo>
                      <a:pt x="466" y="490"/>
                    </a:lnTo>
                    <a:lnTo>
                      <a:pt x="466" y="490"/>
                    </a:lnTo>
                    <a:lnTo>
                      <a:pt x="466" y="492"/>
                    </a:lnTo>
                    <a:lnTo>
                      <a:pt x="466" y="492"/>
                    </a:lnTo>
                    <a:lnTo>
                      <a:pt x="466" y="497"/>
                    </a:lnTo>
                    <a:lnTo>
                      <a:pt x="469" y="497"/>
                    </a:lnTo>
                    <a:lnTo>
                      <a:pt x="469" y="502"/>
                    </a:lnTo>
                    <a:lnTo>
                      <a:pt x="469" y="506"/>
                    </a:lnTo>
                    <a:lnTo>
                      <a:pt x="469" y="506"/>
                    </a:lnTo>
                    <a:lnTo>
                      <a:pt x="469" y="511"/>
                    </a:lnTo>
                    <a:lnTo>
                      <a:pt x="469" y="511"/>
                    </a:lnTo>
                    <a:lnTo>
                      <a:pt x="471" y="511"/>
                    </a:lnTo>
                    <a:lnTo>
                      <a:pt x="471" y="513"/>
                    </a:lnTo>
                    <a:lnTo>
                      <a:pt x="471" y="513"/>
                    </a:lnTo>
                    <a:lnTo>
                      <a:pt x="471" y="516"/>
                    </a:lnTo>
                    <a:lnTo>
                      <a:pt x="471" y="518"/>
                    </a:lnTo>
                    <a:lnTo>
                      <a:pt x="471" y="518"/>
                    </a:lnTo>
                    <a:lnTo>
                      <a:pt x="474" y="523"/>
                    </a:lnTo>
                    <a:lnTo>
                      <a:pt x="474" y="523"/>
                    </a:lnTo>
                    <a:lnTo>
                      <a:pt x="476" y="528"/>
                    </a:lnTo>
                    <a:lnTo>
                      <a:pt x="476" y="528"/>
                    </a:lnTo>
                    <a:lnTo>
                      <a:pt x="478" y="528"/>
                    </a:lnTo>
                    <a:lnTo>
                      <a:pt x="478" y="530"/>
                    </a:lnTo>
                    <a:lnTo>
                      <a:pt x="481" y="530"/>
                    </a:lnTo>
                    <a:lnTo>
                      <a:pt x="483" y="532"/>
                    </a:lnTo>
                    <a:lnTo>
                      <a:pt x="483" y="532"/>
                    </a:lnTo>
                    <a:lnTo>
                      <a:pt x="485" y="532"/>
                    </a:lnTo>
                    <a:lnTo>
                      <a:pt x="485" y="532"/>
                    </a:lnTo>
                    <a:lnTo>
                      <a:pt x="485" y="535"/>
                    </a:lnTo>
                    <a:lnTo>
                      <a:pt x="485" y="535"/>
                    </a:lnTo>
                    <a:lnTo>
                      <a:pt x="485" y="535"/>
                    </a:lnTo>
                    <a:lnTo>
                      <a:pt x="485" y="539"/>
                    </a:lnTo>
                    <a:lnTo>
                      <a:pt x="485" y="539"/>
                    </a:lnTo>
                    <a:lnTo>
                      <a:pt x="483" y="539"/>
                    </a:lnTo>
                    <a:lnTo>
                      <a:pt x="483" y="539"/>
                    </a:lnTo>
                    <a:lnTo>
                      <a:pt x="483" y="542"/>
                    </a:lnTo>
                    <a:lnTo>
                      <a:pt x="483" y="542"/>
                    </a:lnTo>
                    <a:lnTo>
                      <a:pt x="483" y="542"/>
                    </a:lnTo>
                    <a:lnTo>
                      <a:pt x="481" y="542"/>
                    </a:lnTo>
                    <a:lnTo>
                      <a:pt x="481" y="544"/>
                    </a:lnTo>
                    <a:lnTo>
                      <a:pt x="478" y="547"/>
                    </a:lnTo>
                    <a:lnTo>
                      <a:pt x="478" y="547"/>
                    </a:lnTo>
                    <a:lnTo>
                      <a:pt x="478" y="549"/>
                    </a:lnTo>
                    <a:lnTo>
                      <a:pt x="478" y="549"/>
                    </a:lnTo>
                    <a:lnTo>
                      <a:pt x="478" y="554"/>
                    </a:lnTo>
                    <a:lnTo>
                      <a:pt x="478" y="556"/>
                    </a:lnTo>
                    <a:lnTo>
                      <a:pt x="476" y="561"/>
                    </a:lnTo>
                    <a:lnTo>
                      <a:pt x="476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81" y="563"/>
                    </a:lnTo>
                    <a:lnTo>
                      <a:pt x="481" y="563"/>
                    </a:lnTo>
                    <a:lnTo>
                      <a:pt x="481" y="563"/>
                    </a:lnTo>
                    <a:lnTo>
                      <a:pt x="481" y="563"/>
                    </a:lnTo>
                    <a:lnTo>
                      <a:pt x="481" y="563"/>
                    </a:lnTo>
                    <a:lnTo>
                      <a:pt x="483" y="566"/>
                    </a:lnTo>
                    <a:lnTo>
                      <a:pt x="483" y="566"/>
                    </a:lnTo>
                    <a:lnTo>
                      <a:pt x="483" y="566"/>
                    </a:lnTo>
                    <a:lnTo>
                      <a:pt x="483" y="566"/>
                    </a:lnTo>
                    <a:lnTo>
                      <a:pt x="485" y="566"/>
                    </a:lnTo>
                    <a:lnTo>
                      <a:pt x="485" y="566"/>
                    </a:lnTo>
                    <a:lnTo>
                      <a:pt x="488" y="566"/>
                    </a:lnTo>
                    <a:lnTo>
                      <a:pt x="490" y="570"/>
                    </a:lnTo>
                    <a:lnTo>
                      <a:pt x="488" y="570"/>
                    </a:lnTo>
                    <a:lnTo>
                      <a:pt x="488" y="570"/>
                    </a:lnTo>
                    <a:lnTo>
                      <a:pt x="490" y="575"/>
                    </a:lnTo>
                    <a:lnTo>
                      <a:pt x="492" y="575"/>
                    </a:lnTo>
                    <a:lnTo>
                      <a:pt x="492" y="580"/>
                    </a:lnTo>
                    <a:lnTo>
                      <a:pt x="492" y="580"/>
                    </a:lnTo>
                    <a:lnTo>
                      <a:pt x="492" y="582"/>
                    </a:lnTo>
                    <a:lnTo>
                      <a:pt x="492" y="582"/>
                    </a:lnTo>
                    <a:lnTo>
                      <a:pt x="492" y="584"/>
                    </a:lnTo>
                    <a:lnTo>
                      <a:pt x="495" y="587"/>
                    </a:lnTo>
                    <a:lnTo>
                      <a:pt x="495" y="587"/>
                    </a:lnTo>
                    <a:lnTo>
                      <a:pt x="497" y="587"/>
                    </a:lnTo>
                    <a:lnTo>
                      <a:pt x="497" y="587"/>
                    </a:lnTo>
                    <a:lnTo>
                      <a:pt x="500" y="587"/>
                    </a:lnTo>
                    <a:lnTo>
                      <a:pt x="500" y="587"/>
                    </a:lnTo>
                    <a:lnTo>
                      <a:pt x="500" y="587"/>
                    </a:lnTo>
                    <a:lnTo>
                      <a:pt x="507" y="587"/>
                    </a:lnTo>
                    <a:lnTo>
                      <a:pt x="511" y="584"/>
                    </a:lnTo>
                    <a:lnTo>
                      <a:pt x="514" y="584"/>
                    </a:lnTo>
                    <a:lnTo>
                      <a:pt x="516" y="587"/>
                    </a:lnTo>
                    <a:lnTo>
                      <a:pt x="516" y="587"/>
                    </a:lnTo>
                    <a:lnTo>
                      <a:pt x="523" y="584"/>
                    </a:lnTo>
                    <a:lnTo>
                      <a:pt x="526" y="584"/>
                    </a:lnTo>
                    <a:lnTo>
                      <a:pt x="530" y="584"/>
                    </a:lnTo>
                    <a:lnTo>
                      <a:pt x="535" y="584"/>
                    </a:lnTo>
                    <a:lnTo>
                      <a:pt x="537" y="584"/>
                    </a:lnTo>
                    <a:lnTo>
                      <a:pt x="542" y="584"/>
                    </a:lnTo>
                    <a:lnTo>
                      <a:pt x="542" y="584"/>
                    </a:lnTo>
                    <a:lnTo>
                      <a:pt x="547" y="584"/>
                    </a:lnTo>
                    <a:lnTo>
                      <a:pt x="547" y="584"/>
                    </a:lnTo>
                    <a:lnTo>
                      <a:pt x="549" y="582"/>
                    </a:lnTo>
                    <a:lnTo>
                      <a:pt x="552" y="582"/>
                    </a:lnTo>
                    <a:lnTo>
                      <a:pt x="554" y="582"/>
                    </a:lnTo>
                    <a:lnTo>
                      <a:pt x="556" y="580"/>
                    </a:lnTo>
                    <a:lnTo>
                      <a:pt x="559" y="577"/>
                    </a:lnTo>
                    <a:lnTo>
                      <a:pt x="563" y="577"/>
                    </a:lnTo>
                    <a:lnTo>
                      <a:pt x="563" y="577"/>
                    </a:lnTo>
                    <a:lnTo>
                      <a:pt x="568" y="575"/>
                    </a:lnTo>
                    <a:lnTo>
                      <a:pt x="568" y="575"/>
                    </a:lnTo>
                    <a:lnTo>
                      <a:pt x="573" y="570"/>
                    </a:lnTo>
                    <a:lnTo>
                      <a:pt x="573" y="570"/>
                    </a:lnTo>
                    <a:lnTo>
                      <a:pt x="575" y="568"/>
                    </a:lnTo>
                    <a:lnTo>
                      <a:pt x="578" y="566"/>
                    </a:lnTo>
                    <a:lnTo>
                      <a:pt x="582" y="566"/>
                    </a:lnTo>
                    <a:lnTo>
                      <a:pt x="585" y="566"/>
                    </a:lnTo>
                    <a:lnTo>
                      <a:pt x="585" y="566"/>
                    </a:lnTo>
                    <a:lnTo>
                      <a:pt x="585" y="563"/>
                    </a:lnTo>
                    <a:lnTo>
                      <a:pt x="589" y="563"/>
                    </a:lnTo>
                    <a:lnTo>
                      <a:pt x="592" y="561"/>
                    </a:lnTo>
                    <a:lnTo>
                      <a:pt x="594" y="561"/>
                    </a:lnTo>
                    <a:lnTo>
                      <a:pt x="599" y="561"/>
                    </a:lnTo>
                    <a:lnTo>
                      <a:pt x="601" y="561"/>
                    </a:lnTo>
                    <a:lnTo>
                      <a:pt x="601" y="561"/>
                    </a:lnTo>
                    <a:lnTo>
                      <a:pt x="606" y="561"/>
                    </a:lnTo>
                    <a:lnTo>
                      <a:pt x="611" y="558"/>
                    </a:lnTo>
                    <a:lnTo>
                      <a:pt x="611" y="558"/>
                    </a:lnTo>
                    <a:lnTo>
                      <a:pt x="613" y="558"/>
                    </a:lnTo>
                    <a:lnTo>
                      <a:pt x="613" y="558"/>
                    </a:lnTo>
                    <a:lnTo>
                      <a:pt x="615" y="556"/>
                    </a:lnTo>
                    <a:lnTo>
                      <a:pt x="615" y="556"/>
                    </a:lnTo>
                    <a:lnTo>
                      <a:pt x="618" y="554"/>
                    </a:lnTo>
                    <a:lnTo>
                      <a:pt x="620" y="549"/>
                    </a:lnTo>
                    <a:lnTo>
                      <a:pt x="620" y="549"/>
                    </a:lnTo>
                    <a:lnTo>
                      <a:pt x="623" y="549"/>
                    </a:lnTo>
                    <a:lnTo>
                      <a:pt x="625" y="544"/>
                    </a:lnTo>
                    <a:lnTo>
                      <a:pt x="625" y="544"/>
                    </a:lnTo>
                    <a:lnTo>
                      <a:pt x="627" y="542"/>
                    </a:lnTo>
                    <a:lnTo>
                      <a:pt x="630" y="539"/>
                    </a:lnTo>
                    <a:lnTo>
                      <a:pt x="632" y="539"/>
                    </a:lnTo>
                    <a:lnTo>
                      <a:pt x="634" y="539"/>
                    </a:lnTo>
                    <a:lnTo>
                      <a:pt x="634" y="539"/>
                    </a:lnTo>
                    <a:lnTo>
                      <a:pt x="637" y="539"/>
                    </a:lnTo>
                    <a:lnTo>
                      <a:pt x="637" y="539"/>
                    </a:lnTo>
                    <a:lnTo>
                      <a:pt x="639" y="530"/>
                    </a:lnTo>
                    <a:lnTo>
                      <a:pt x="639" y="530"/>
                    </a:lnTo>
                    <a:lnTo>
                      <a:pt x="639" y="525"/>
                    </a:lnTo>
                    <a:lnTo>
                      <a:pt x="641" y="521"/>
                    </a:lnTo>
                    <a:lnTo>
                      <a:pt x="644" y="518"/>
                    </a:lnTo>
                    <a:lnTo>
                      <a:pt x="644" y="518"/>
                    </a:lnTo>
                    <a:lnTo>
                      <a:pt x="649" y="513"/>
                    </a:lnTo>
                    <a:lnTo>
                      <a:pt x="651" y="513"/>
                    </a:lnTo>
                    <a:lnTo>
                      <a:pt x="651" y="513"/>
                    </a:lnTo>
                    <a:lnTo>
                      <a:pt x="668" y="511"/>
                    </a:lnTo>
                    <a:lnTo>
                      <a:pt x="668" y="511"/>
                    </a:lnTo>
                    <a:lnTo>
                      <a:pt x="675" y="497"/>
                    </a:lnTo>
                    <a:lnTo>
                      <a:pt x="675" y="497"/>
                    </a:lnTo>
                    <a:lnTo>
                      <a:pt x="672" y="487"/>
                    </a:lnTo>
                    <a:lnTo>
                      <a:pt x="672" y="487"/>
                    </a:lnTo>
                    <a:lnTo>
                      <a:pt x="668" y="480"/>
                    </a:lnTo>
                    <a:lnTo>
                      <a:pt x="668" y="480"/>
                    </a:lnTo>
                    <a:lnTo>
                      <a:pt x="651" y="468"/>
                    </a:lnTo>
                    <a:lnTo>
                      <a:pt x="641" y="459"/>
                    </a:lnTo>
                    <a:lnTo>
                      <a:pt x="639" y="457"/>
                    </a:lnTo>
                    <a:lnTo>
                      <a:pt x="639" y="457"/>
                    </a:lnTo>
                    <a:lnTo>
                      <a:pt x="637" y="452"/>
                    </a:lnTo>
                    <a:lnTo>
                      <a:pt x="637" y="452"/>
                    </a:lnTo>
                    <a:lnTo>
                      <a:pt x="632" y="452"/>
                    </a:lnTo>
                    <a:lnTo>
                      <a:pt x="632" y="452"/>
                    </a:lnTo>
                    <a:lnTo>
                      <a:pt x="625" y="452"/>
                    </a:lnTo>
                    <a:lnTo>
                      <a:pt x="623" y="452"/>
                    </a:lnTo>
                    <a:lnTo>
                      <a:pt x="618" y="450"/>
                    </a:lnTo>
                    <a:lnTo>
                      <a:pt x="618" y="450"/>
                    </a:lnTo>
                    <a:lnTo>
                      <a:pt x="613" y="452"/>
                    </a:lnTo>
                    <a:lnTo>
                      <a:pt x="601" y="452"/>
                    </a:lnTo>
                    <a:lnTo>
                      <a:pt x="597" y="452"/>
                    </a:lnTo>
                    <a:lnTo>
                      <a:pt x="594" y="452"/>
                    </a:lnTo>
                    <a:lnTo>
                      <a:pt x="589" y="452"/>
                    </a:lnTo>
                    <a:lnTo>
                      <a:pt x="589" y="452"/>
                    </a:lnTo>
                    <a:lnTo>
                      <a:pt x="589" y="450"/>
                    </a:lnTo>
                    <a:lnTo>
                      <a:pt x="587" y="445"/>
                    </a:lnTo>
                    <a:lnTo>
                      <a:pt x="587" y="440"/>
                    </a:lnTo>
                    <a:lnTo>
                      <a:pt x="589" y="435"/>
                    </a:lnTo>
                    <a:lnTo>
                      <a:pt x="589" y="433"/>
                    </a:lnTo>
                    <a:lnTo>
                      <a:pt x="594" y="426"/>
                    </a:lnTo>
                    <a:lnTo>
                      <a:pt x="594" y="426"/>
                    </a:lnTo>
                    <a:lnTo>
                      <a:pt x="594" y="423"/>
                    </a:lnTo>
                    <a:lnTo>
                      <a:pt x="594" y="421"/>
                    </a:lnTo>
                    <a:lnTo>
                      <a:pt x="594" y="421"/>
                    </a:lnTo>
                    <a:lnTo>
                      <a:pt x="594" y="421"/>
                    </a:lnTo>
                    <a:lnTo>
                      <a:pt x="594" y="414"/>
                    </a:lnTo>
                    <a:lnTo>
                      <a:pt x="594" y="414"/>
                    </a:lnTo>
                    <a:lnTo>
                      <a:pt x="592" y="412"/>
                    </a:lnTo>
                    <a:lnTo>
                      <a:pt x="589" y="412"/>
                    </a:lnTo>
                    <a:lnTo>
                      <a:pt x="589" y="409"/>
                    </a:lnTo>
                    <a:lnTo>
                      <a:pt x="585" y="409"/>
                    </a:lnTo>
                    <a:lnTo>
                      <a:pt x="580" y="405"/>
                    </a:lnTo>
                    <a:lnTo>
                      <a:pt x="575" y="400"/>
                    </a:lnTo>
                    <a:lnTo>
                      <a:pt x="575" y="400"/>
                    </a:lnTo>
                    <a:lnTo>
                      <a:pt x="573" y="400"/>
                    </a:lnTo>
                    <a:lnTo>
                      <a:pt x="571" y="400"/>
                    </a:lnTo>
                    <a:lnTo>
                      <a:pt x="571" y="402"/>
                    </a:lnTo>
                    <a:lnTo>
                      <a:pt x="568" y="402"/>
                    </a:lnTo>
                    <a:lnTo>
                      <a:pt x="568" y="400"/>
                    </a:lnTo>
                    <a:lnTo>
                      <a:pt x="568" y="400"/>
                    </a:lnTo>
                    <a:lnTo>
                      <a:pt x="566" y="397"/>
                    </a:lnTo>
                    <a:lnTo>
                      <a:pt x="566" y="400"/>
                    </a:lnTo>
                    <a:lnTo>
                      <a:pt x="563" y="400"/>
                    </a:lnTo>
                    <a:lnTo>
                      <a:pt x="563" y="400"/>
                    </a:lnTo>
                    <a:lnTo>
                      <a:pt x="563" y="400"/>
                    </a:lnTo>
                    <a:lnTo>
                      <a:pt x="563" y="400"/>
                    </a:lnTo>
                    <a:lnTo>
                      <a:pt x="561" y="400"/>
                    </a:lnTo>
                    <a:lnTo>
                      <a:pt x="561" y="402"/>
                    </a:lnTo>
                    <a:lnTo>
                      <a:pt x="561" y="402"/>
                    </a:lnTo>
                    <a:lnTo>
                      <a:pt x="559" y="405"/>
                    </a:lnTo>
                    <a:lnTo>
                      <a:pt x="556" y="405"/>
                    </a:lnTo>
                    <a:lnTo>
                      <a:pt x="556" y="405"/>
                    </a:lnTo>
                    <a:lnTo>
                      <a:pt x="552" y="407"/>
                    </a:lnTo>
                    <a:lnTo>
                      <a:pt x="552" y="407"/>
                    </a:lnTo>
                    <a:lnTo>
                      <a:pt x="552" y="407"/>
                    </a:lnTo>
                    <a:lnTo>
                      <a:pt x="547" y="405"/>
                    </a:lnTo>
                    <a:lnTo>
                      <a:pt x="547" y="405"/>
                    </a:lnTo>
                    <a:lnTo>
                      <a:pt x="545" y="407"/>
                    </a:lnTo>
                    <a:lnTo>
                      <a:pt x="542" y="407"/>
                    </a:lnTo>
                    <a:lnTo>
                      <a:pt x="537" y="405"/>
                    </a:lnTo>
                    <a:lnTo>
                      <a:pt x="537" y="405"/>
                    </a:lnTo>
                    <a:lnTo>
                      <a:pt x="535" y="405"/>
                    </a:lnTo>
                    <a:lnTo>
                      <a:pt x="533" y="405"/>
                    </a:lnTo>
                    <a:lnTo>
                      <a:pt x="530" y="405"/>
                    </a:lnTo>
                    <a:lnTo>
                      <a:pt x="530" y="405"/>
                    </a:lnTo>
                    <a:lnTo>
                      <a:pt x="530" y="405"/>
                    </a:lnTo>
                    <a:lnTo>
                      <a:pt x="528" y="405"/>
                    </a:lnTo>
                    <a:lnTo>
                      <a:pt x="528" y="405"/>
                    </a:lnTo>
                    <a:lnTo>
                      <a:pt x="526" y="402"/>
                    </a:lnTo>
                    <a:lnTo>
                      <a:pt x="523" y="402"/>
                    </a:lnTo>
                    <a:lnTo>
                      <a:pt x="523" y="400"/>
                    </a:lnTo>
                    <a:lnTo>
                      <a:pt x="523" y="400"/>
                    </a:lnTo>
                    <a:lnTo>
                      <a:pt x="521" y="402"/>
                    </a:lnTo>
                    <a:lnTo>
                      <a:pt x="521" y="402"/>
                    </a:lnTo>
                    <a:lnTo>
                      <a:pt x="521" y="405"/>
                    </a:lnTo>
                    <a:lnTo>
                      <a:pt x="518" y="405"/>
                    </a:lnTo>
                    <a:lnTo>
                      <a:pt x="518" y="405"/>
                    </a:lnTo>
                    <a:lnTo>
                      <a:pt x="518" y="407"/>
                    </a:lnTo>
                    <a:lnTo>
                      <a:pt x="514" y="407"/>
                    </a:lnTo>
                    <a:lnTo>
                      <a:pt x="511" y="405"/>
                    </a:lnTo>
                    <a:lnTo>
                      <a:pt x="511" y="405"/>
                    </a:lnTo>
                    <a:lnTo>
                      <a:pt x="507" y="405"/>
                    </a:lnTo>
                    <a:lnTo>
                      <a:pt x="504" y="405"/>
                    </a:lnTo>
                    <a:lnTo>
                      <a:pt x="502" y="405"/>
                    </a:lnTo>
                    <a:lnTo>
                      <a:pt x="500" y="405"/>
                    </a:lnTo>
                    <a:lnTo>
                      <a:pt x="497" y="405"/>
                    </a:lnTo>
                    <a:lnTo>
                      <a:pt x="497" y="405"/>
                    </a:lnTo>
                    <a:lnTo>
                      <a:pt x="497" y="402"/>
                    </a:lnTo>
                    <a:lnTo>
                      <a:pt x="495" y="397"/>
                    </a:lnTo>
                    <a:lnTo>
                      <a:pt x="495" y="397"/>
                    </a:lnTo>
                    <a:lnTo>
                      <a:pt x="492" y="397"/>
                    </a:lnTo>
                    <a:lnTo>
                      <a:pt x="492" y="397"/>
                    </a:lnTo>
                    <a:lnTo>
                      <a:pt x="490" y="395"/>
                    </a:lnTo>
                    <a:lnTo>
                      <a:pt x="490" y="395"/>
                    </a:lnTo>
                    <a:lnTo>
                      <a:pt x="488" y="397"/>
                    </a:lnTo>
                    <a:lnTo>
                      <a:pt x="485" y="397"/>
                    </a:lnTo>
                    <a:lnTo>
                      <a:pt x="481" y="395"/>
                    </a:lnTo>
                    <a:lnTo>
                      <a:pt x="481" y="395"/>
                    </a:lnTo>
                    <a:lnTo>
                      <a:pt x="478" y="395"/>
                    </a:lnTo>
                    <a:lnTo>
                      <a:pt x="476" y="395"/>
                    </a:lnTo>
                    <a:lnTo>
                      <a:pt x="476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69" y="395"/>
                    </a:lnTo>
                    <a:lnTo>
                      <a:pt x="469" y="395"/>
                    </a:lnTo>
                    <a:lnTo>
                      <a:pt x="469" y="393"/>
                    </a:lnTo>
                    <a:lnTo>
                      <a:pt x="469" y="393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4" y="386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59" y="379"/>
                    </a:lnTo>
                    <a:lnTo>
                      <a:pt x="459" y="379"/>
                    </a:lnTo>
                    <a:lnTo>
                      <a:pt x="459" y="376"/>
                    </a:lnTo>
                    <a:lnTo>
                      <a:pt x="459" y="376"/>
                    </a:lnTo>
                    <a:lnTo>
                      <a:pt x="459" y="376"/>
                    </a:lnTo>
                    <a:lnTo>
                      <a:pt x="457" y="376"/>
                    </a:lnTo>
                    <a:lnTo>
                      <a:pt x="457" y="376"/>
                    </a:lnTo>
                    <a:lnTo>
                      <a:pt x="457" y="376"/>
                    </a:lnTo>
                    <a:lnTo>
                      <a:pt x="455" y="376"/>
                    </a:lnTo>
                    <a:lnTo>
                      <a:pt x="455" y="376"/>
                    </a:lnTo>
                    <a:lnTo>
                      <a:pt x="452" y="379"/>
                    </a:lnTo>
                    <a:lnTo>
                      <a:pt x="452" y="379"/>
                    </a:lnTo>
                    <a:lnTo>
                      <a:pt x="448" y="379"/>
                    </a:lnTo>
                    <a:lnTo>
                      <a:pt x="440" y="379"/>
                    </a:lnTo>
                    <a:lnTo>
                      <a:pt x="440" y="379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6" y="383"/>
                    </a:lnTo>
                    <a:lnTo>
                      <a:pt x="433" y="383"/>
                    </a:lnTo>
                    <a:lnTo>
                      <a:pt x="433" y="379"/>
                    </a:lnTo>
                    <a:lnTo>
                      <a:pt x="433" y="379"/>
                    </a:lnTo>
                    <a:lnTo>
                      <a:pt x="429" y="379"/>
                    </a:lnTo>
                    <a:lnTo>
                      <a:pt x="426" y="376"/>
                    </a:lnTo>
                    <a:lnTo>
                      <a:pt x="426" y="376"/>
                    </a:lnTo>
                    <a:lnTo>
                      <a:pt x="424" y="376"/>
                    </a:lnTo>
                    <a:lnTo>
                      <a:pt x="424" y="376"/>
                    </a:lnTo>
                    <a:lnTo>
                      <a:pt x="422" y="379"/>
                    </a:lnTo>
                    <a:lnTo>
                      <a:pt x="422" y="379"/>
                    </a:lnTo>
                    <a:lnTo>
                      <a:pt x="422" y="379"/>
                    </a:lnTo>
                    <a:lnTo>
                      <a:pt x="422" y="379"/>
                    </a:lnTo>
                    <a:lnTo>
                      <a:pt x="424" y="381"/>
                    </a:lnTo>
                    <a:lnTo>
                      <a:pt x="424" y="381"/>
                    </a:lnTo>
                    <a:lnTo>
                      <a:pt x="424" y="383"/>
                    </a:lnTo>
                    <a:lnTo>
                      <a:pt x="424" y="386"/>
                    </a:lnTo>
                    <a:lnTo>
                      <a:pt x="424" y="388"/>
                    </a:lnTo>
                    <a:lnTo>
                      <a:pt x="422" y="388"/>
                    </a:lnTo>
                    <a:lnTo>
                      <a:pt x="422" y="388"/>
                    </a:lnTo>
                    <a:lnTo>
                      <a:pt x="419" y="388"/>
                    </a:lnTo>
                    <a:lnTo>
                      <a:pt x="419" y="388"/>
                    </a:lnTo>
                    <a:lnTo>
                      <a:pt x="414" y="393"/>
                    </a:lnTo>
                    <a:lnTo>
                      <a:pt x="410" y="393"/>
                    </a:lnTo>
                    <a:lnTo>
                      <a:pt x="407" y="390"/>
                    </a:lnTo>
                    <a:lnTo>
                      <a:pt x="405" y="390"/>
                    </a:lnTo>
                    <a:lnTo>
                      <a:pt x="403" y="390"/>
                    </a:lnTo>
                    <a:lnTo>
                      <a:pt x="400" y="390"/>
                    </a:lnTo>
                    <a:lnTo>
                      <a:pt x="395" y="390"/>
                    </a:lnTo>
                    <a:lnTo>
                      <a:pt x="388" y="388"/>
                    </a:lnTo>
                    <a:lnTo>
                      <a:pt x="388" y="388"/>
                    </a:lnTo>
                    <a:lnTo>
                      <a:pt x="388" y="390"/>
                    </a:lnTo>
                    <a:lnTo>
                      <a:pt x="386" y="390"/>
                    </a:lnTo>
                    <a:lnTo>
                      <a:pt x="384" y="388"/>
                    </a:lnTo>
                    <a:lnTo>
                      <a:pt x="384" y="388"/>
                    </a:lnTo>
                    <a:lnTo>
                      <a:pt x="381" y="388"/>
                    </a:lnTo>
                    <a:lnTo>
                      <a:pt x="381" y="388"/>
                    </a:lnTo>
                    <a:lnTo>
                      <a:pt x="379" y="388"/>
                    </a:lnTo>
                    <a:lnTo>
                      <a:pt x="374" y="388"/>
                    </a:lnTo>
                    <a:lnTo>
                      <a:pt x="374" y="388"/>
                    </a:lnTo>
                    <a:lnTo>
                      <a:pt x="372" y="388"/>
                    </a:lnTo>
                    <a:lnTo>
                      <a:pt x="369" y="388"/>
                    </a:lnTo>
                    <a:lnTo>
                      <a:pt x="369" y="388"/>
                    </a:lnTo>
                    <a:lnTo>
                      <a:pt x="367" y="388"/>
                    </a:lnTo>
                    <a:lnTo>
                      <a:pt x="365" y="388"/>
                    </a:lnTo>
                    <a:lnTo>
                      <a:pt x="365" y="388"/>
                    </a:lnTo>
                    <a:lnTo>
                      <a:pt x="365" y="390"/>
                    </a:lnTo>
                    <a:lnTo>
                      <a:pt x="365" y="390"/>
                    </a:lnTo>
                    <a:lnTo>
                      <a:pt x="362" y="393"/>
                    </a:lnTo>
                    <a:lnTo>
                      <a:pt x="362" y="393"/>
                    </a:lnTo>
                    <a:lnTo>
                      <a:pt x="358" y="393"/>
                    </a:lnTo>
                    <a:lnTo>
                      <a:pt x="358" y="393"/>
                    </a:lnTo>
                    <a:lnTo>
                      <a:pt x="355" y="393"/>
                    </a:lnTo>
                    <a:lnTo>
                      <a:pt x="353" y="395"/>
                    </a:lnTo>
                    <a:lnTo>
                      <a:pt x="353" y="393"/>
                    </a:lnTo>
                    <a:lnTo>
                      <a:pt x="353" y="390"/>
                    </a:lnTo>
                    <a:lnTo>
                      <a:pt x="353" y="390"/>
                    </a:lnTo>
                    <a:lnTo>
                      <a:pt x="348" y="390"/>
                    </a:lnTo>
                    <a:lnTo>
                      <a:pt x="348" y="390"/>
                    </a:lnTo>
                    <a:lnTo>
                      <a:pt x="346" y="390"/>
                    </a:lnTo>
                    <a:lnTo>
                      <a:pt x="346" y="393"/>
                    </a:lnTo>
                    <a:lnTo>
                      <a:pt x="346" y="393"/>
                    </a:lnTo>
                    <a:lnTo>
                      <a:pt x="341" y="393"/>
                    </a:lnTo>
                    <a:lnTo>
                      <a:pt x="339" y="395"/>
                    </a:lnTo>
                    <a:lnTo>
                      <a:pt x="339" y="393"/>
                    </a:lnTo>
                    <a:lnTo>
                      <a:pt x="339" y="393"/>
                    </a:lnTo>
                    <a:lnTo>
                      <a:pt x="336" y="393"/>
                    </a:lnTo>
                    <a:lnTo>
                      <a:pt x="336" y="393"/>
                    </a:lnTo>
                    <a:lnTo>
                      <a:pt x="334" y="390"/>
                    </a:lnTo>
                    <a:lnTo>
                      <a:pt x="332" y="390"/>
                    </a:lnTo>
                    <a:lnTo>
                      <a:pt x="332" y="390"/>
                    </a:lnTo>
                    <a:lnTo>
                      <a:pt x="329" y="390"/>
                    </a:lnTo>
                    <a:lnTo>
                      <a:pt x="329" y="390"/>
                    </a:lnTo>
                    <a:lnTo>
                      <a:pt x="327" y="393"/>
                    </a:lnTo>
                    <a:lnTo>
                      <a:pt x="327" y="395"/>
                    </a:lnTo>
                    <a:lnTo>
                      <a:pt x="325" y="397"/>
                    </a:lnTo>
                    <a:lnTo>
                      <a:pt x="325" y="397"/>
                    </a:lnTo>
                    <a:lnTo>
                      <a:pt x="325" y="397"/>
                    </a:lnTo>
                    <a:lnTo>
                      <a:pt x="325" y="397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0" y="400"/>
                    </a:lnTo>
                    <a:lnTo>
                      <a:pt x="320" y="402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15" y="405"/>
                    </a:lnTo>
                    <a:lnTo>
                      <a:pt x="310" y="405"/>
                    </a:lnTo>
                    <a:lnTo>
                      <a:pt x="310" y="405"/>
                    </a:lnTo>
                    <a:lnTo>
                      <a:pt x="308" y="405"/>
                    </a:lnTo>
                    <a:lnTo>
                      <a:pt x="308" y="405"/>
                    </a:lnTo>
                    <a:lnTo>
                      <a:pt x="306" y="407"/>
                    </a:lnTo>
                    <a:lnTo>
                      <a:pt x="301" y="409"/>
                    </a:lnTo>
                    <a:lnTo>
                      <a:pt x="299" y="407"/>
                    </a:lnTo>
                    <a:lnTo>
                      <a:pt x="296" y="407"/>
                    </a:lnTo>
                    <a:lnTo>
                      <a:pt x="294" y="405"/>
                    </a:lnTo>
                    <a:lnTo>
                      <a:pt x="294" y="405"/>
                    </a:lnTo>
                    <a:lnTo>
                      <a:pt x="291" y="405"/>
                    </a:lnTo>
                    <a:lnTo>
                      <a:pt x="289" y="405"/>
                    </a:lnTo>
                    <a:lnTo>
                      <a:pt x="289" y="405"/>
                    </a:lnTo>
                    <a:lnTo>
                      <a:pt x="287" y="405"/>
                    </a:lnTo>
                    <a:lnTo>
                      <a:pt x="287" y="405"/>
                    </a:lnTo>
                    <a:lnTo>
                      <a:pt x="284" y="409"/>
                    </a:lnTo>
                    <a:lnTo>
                      <a:pt x="282" y="409"/>
                    </a:lnTo>
                    <a:lnTo>
                      <a:pt x="280" y="409"/>
                    </a:lnTo>
                    <a:lnTo>
                      <a:pt x="277" y="407"/>
                    </a:lnTo>
                    <a:lnTo>
                      <a:pt x="277" y="407"/>
                    </a:lnTo>
                    <a:lnTo>
                      <a:pt x="275" y="407"/>
                    </a:lnTo>
                    <a:lnTo>
                      <a:pt x="275" y="407"/>
                    </a:lnTo>
                    <a:lnTo>
                      <a:pt x="272" y="407"/>
                    </a:lnTo>
                    <a:lnTo>
                      <a:pt x="270" y="409"/>
                    </a:lnTo>
                    <a:lnTo>
                      <a:pt x="270" y="409"/>
                    </a:lnTo>
                    <a:lnTo>
                      <a:pt x="270" y="412"/>
                    </a:lnTo>
                    <a:lnTo>
                      <a:pt x="268" y="414"/>
                    </a:lnTo>
                    <a:lnTo>
                      <a:pt x="265" y="414"/>
                    </a:lnTo>
                    <a:lnTo>
                      <a:pt x="265" y="416"/>
                    </a:lnTo>
                    <a:lnTo>
                      <a:pt x="265" y="419"/>
                    </a:lnTo>
                    <a:lnTo>
                      <a:pt x="261" y="421"/>
                    </a:lnTo>
                    <a:lnTo>
                      <a:pt x="258" y="423"/>
                    </a:lnTo>
                    <a:lnTo>
                      <a:pt x="258" y="423"/>
                    </a:lnTo>
                    <a:lnTo>
                      <a:pt x="256" y="426"/>
                    </a:lnTo>
                    <a:lnTo>
                      <a:pt x="254" y="428"/>
                    </a:lnTo>
                    <a:lnTo>
                      <a:pt x="251" y="426"/>
                    </a:lnTo>
                    <a:lnTo>
                      <a:pt x="251" y="426"/>
                    </a:lnTo>
                    <a:lnTo>
                      <a:pt x="249" y="426"/>
                    </a:lnTo>
                    <a:lnTo>
                      <a:pt x="246" y="423"/>
                    </a:lnTo>
                    <a:lnTo>
                      <a:pt x="239" y="419"/>
                    </a:lnTo>
                    <a:lnTo>
                      <a:pt x="237" y="414"/>
                    </a:lnTo>
                    <a:lnTo>
                      <a:pt x="230" y="409"/>
                    </a:lnTo>
                    <a:lnTo>
                      <a:pt x="230" y="405"/>
                    </a:lnTo>
                    <a:lnTo>
                      <a:pt x="230" y="405"/>
                    </a:lnTo>
                    <a:lnTo>
                      <a:pt x="230" y="402"/>
                    </a:lnTo>
                    <a:lnTo>
                      <a:pt x="230" y="402"/>
                    </a:lnTo>
                    <a:lnTo>
                      <a:pt x="228" y="402"/>
                    </a:lnTo>
                    <a:lnTo>
                      <a:pt x="228" y="402"/>
                    </a:lnTo>
                    <a:lnTo>
                      <a:pt x="225" y="402"/>
                    </a:lnTo>
                    <a:lnTo>
                      <a:pt x="225" y="400"/>
                    </a:lnTo>
                    <a:lnTo>
                      <a:pt x="223" y="400"/>
                    </a:lnTo>
                    <a:lnTo>
                      <a:pt x="223" y="397"/>
                    </a:lnTo>
                    <a:lnTo>
                      <a:pt x="223" y="397"/>
                    </a:lnTo>
                    <a:lnTo>
                      <a:pt x="220" y="395"/>
                    </a:lnTo>
                    <a:lnTo>
                      <a:pt x="220" y="395"/>
                    </a:lnTo>
                    <a:lnTo>
                      <a:pt x="220" y="395"/>
                    </a:lnTo>
                    <a:lnTo>
                      <a:pt x="218" y="393"/>
                    </a:lnTo>
                    <a:lnTo>
                      <a:pt x="218" y="393"/>
                    </a:lnTo>
                    <a:lnTo>
                      <a:pt x="218" y="393"/>
                    </a:lnTo>
                    <a:lnTo>
                      <a:pt x="216" y="390"/>
                    </a:lnTo>
                    <a:lnTo>
                      <a:pt x="218" y="388"/>
                    </a:lnTo>
                    <a:lnTo>
                      <a:pt x="223" y="386"/>
                    </a:lnTo>
                    <a:lnTo>
                      <a:pt x="225" y="386"/>
                    </a:lnTo>
                    <a:lnTo>
                      <a:pt x="228" y="386"/>
                    </a:lnTo>
                    <a:lnTo>
                      <a:pt x="230" y="388"/>
                    </a:lnTo>
                    <a:lnTo>
                      <a:pt x="230" y="390"/>
                    </a:lnTo>
                    <a:lnTo>
                      <a:pt x="230" y="390"/>
                    </a:lnTo>
                    <a:lnTo>
                      <a:pt x="230" y="393"/>
                    </a:lnTo>
                    <a:lnTo>
                      <a:pt x="232" y="393"/>
                    </a:lnTo>
                    <a:lnTo>
                      <a:pt x="232" y="395"/>
                    </a:lnTo>
                    <a:lnTo>
                      <a:pt x="235" y="395"/>
                    </a:lnTo>
                    <a:lnTo>
                      <a:pt x="235" y="395"/>
                    </a:lnTo>
                    <a:lnTo>
                      <a:pt x="237" y="395"/>
                    </a:lnTo>
                    <a:lnTo>
                      <a:pt x="237" y="395"/>
                    </a:lnTo>
                    <a:lnTo>
                      <a:pt x="239" y="393"/>
                    </a:lnTo>
                    <a:lnTo>
                      <a:pt x="242" y="393"/>
                    </a:lnTo>
                    <a:lnTo>
                      <a:pt x="242" y="393"/>
                    </a:lnTo>
                    <a:lnTo>
                      <a:pt x="246" y="388"/>
                    </a:lnTo>
                    <a:lnTo>
                      <a:pt x="249" y="388"/>
                    </a:lnTo>
                    <a:lnTo>
                      <a:pt x="251" y="388"/>
                    </a:lnTo>
                    <a:lnTo>
                      <a:pt x="251" y="386"/>
                    </a:lnTo>
                    <a:lnTo>
                      <a:pt x="254" y="383"/>
                    </a:lnTo>
                    <a:lnTo>
                      <a:pt x="254" y="381"/>
                    </a:lnTo>
                    <a:lnTo>
                      <a:pt x="256" y="381"/>
                    </a:lnTo>
                    <a:lnTo>
                      <a:pt x="261" y="379"/>
                    </a:lnTo>
                    <a:lnTo>
                      <a:pt x="261" y="379"/>
                    </a:lnTo>
                    <a:lnTo>
                      <a:pt x="261" y="374"/>
                    </a:lnTo>
                    <a:lnTo>
                      <a:pt x="263" y="374"/>
                    </a:lnTo>
                    <a:lnTo>
                      <a:pt x="263" y="374"/>
                    </a:lnTo>
                    <a:lnTo>
                      <a:pt x="265" y="371"/>
                    </a:lnTo>
                    <a:lnTo>
                      <a:pt x="265" y="371"/>
                    </a:lnTo>
                    <a:lnTo>
                      <a:pt x="265" y="369"/>
                    </a:lnTo>
                    <a:lnTo>
                      <a:pt x="265" y="369"/>
                    </a:lnTo>
                    <a:lnTo>
                      <a:pt x="265" y="367"/>
                    </a:lnTo>
                    <a:lnTo>
                      <a:pt x="263" y="364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5" y="352"/>
                    </a:lnTo>
                    <a:lnTo>
                      <a:pt x="268" y="348"/>
                    </a:lnTo>
                    <a:lnTo>
                      <a:pt x="268" y="348"/>
                    </a:lnTo>
                    <a:lnTo>
                      <a:pt x="270" y="338"/>
                    </a:lnTo>
                    <a:lnTo>
                      <a:pt x="270" y="338"/>
                    </a:lnTo>
                    <a:lnTo>
                      <a:pt x="270" y="334"/>
                    </a:lnTo>
                    <a:lnTo>
                      <a:pt x="270" y="329"/>
                    </a:lnTo>
                    <a:lnTo>
                      <a:pt x="270" y="326"/>
                    </a:lnTo>
                    <a:lnTo>
                      <a:pt x="270" y="326"/>
                    </a:lnTo>
                    <a:lnTo>
                      <a:pt x="275" y="307"/>
                    </a:lnTo>
                    <a:lnTo>
                      <a:pt x="275" y="307"/>
                    </a:lnTo>
                    <a:lnTo>
                      <a:pt x="272" y="298"/>
                    </a:lnTo>
                    <a:lnTo>
                      <a:pt x="272" y="298"/>
                    </a:lnTo>
                    <a:lnTo>
                      <a:pt x="270" y="296"/>
                    </a:lnTo>
                    <a:lnTo>
                      <a:pt x="270" y="291"/>
                    </a:lnTo>
                    <a:lnTo>
                      <a:pt x="268" y="286"/>
                    </a:lnTo>
                    <a:lnTo>
                      <a:pt x="265" y="279"/>
                    </a:lnTo>
                    <a:lnTo>
                      <a:pt x="265" y="279"/>
                    </a:lnTo>
                    <a:lnTo>
                      <a:pt x="263" y="274"/>
                    </a:lnTo>
                    <a:lnTo>
                      <a:pt x="263" y="274"/>
                    </a:lnTo>
                    <a:lnTo>
                      <a:pt x="263" y="270"/>
                    </a:lnTo>
                    <a:lnTo>
                      <a:pt x="263" y="267"/>
                    </a:lnTo>
                    <a:lnTo>
                      <a:pt x="263" y="267"/>
                    </a:lnTo>
                    <a:lnTo>
                      <a:pt x="265" y="263"/>
                    </a:lnTo>
                    <a:lnTo>
                      <a:pt x="265" y="263"/>
                    </a:lnTo>
                    <a:lnTo>
                      <a:pt x="265" y="260"/>
                    </a:lnTo>
                    <a:lnTo>
                      <a:pt x="265" y="258"/>
                    </a:lnTo>
                    <a:lnTo>
                      <a:pt x="268" y="258"/>
                    </a:lnTo>
                    <a:lnTo>
                      <a:pt x="268" y="253"/>
                    </a:lnTo>
                    <a:lnTo>
                      <a:pt x="268" y="251"/>
                    </a:lnTo>
                    <a:lnTo>
                      <a:pt x="268" y="248"/>
                    </a:lnTo>
                    <a:lnTo>
                      <a:pt x="268" y="248"/>
                    </a:lnTo>
                    <a:lnTo>
                      <a:pt x="268" y="246"/>
                    </a:lnTo>
                    <a:lnTo>
                      <a:pt x="270" y="244"/>
                    </a:lnTo>
                    <a:lnTo>
                      <a:pt x="270" y="241"/>
                    </a:lnTo>
                    <a:lnTo>
                      <a:pt x="272" y="241"/>
                    </a:lnTo>
                    <a:lnTo>
                      <a:pt x="272" y="241"/>
                    </a:lnTo>
                    <a:lnTo>
                      <a:pt x="272" y="241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6"/>
                    </a:lnTo>
                    <a:lnTo>
                      <a:pt x="280" y="234"/>
                    </a:lnTo>
                    <a:lnTo>
                      <a:pt x="280" y="234"/>
                    </a:lnTo>
                    <a:lnTo>
                      <a:pt x="280" y="234"/>
                    </a:lnTo>
                    <a:lnTo>
                      <a:pt x="282" y="232"/>
                    </a:lnTo>
                    <a:lnTo>
                      <a:pt x="282" y="229"/>
                    </a:lnTo>
                    <a:lnTo>
                      <a:pt x="282" y="229"/>
                    </a:lnTo>
                    <a:lnTo>
                      <a:pt x="282" y="225"/>
                    </a:lnTo>
                    <a:lnTo>
                      <a:pt x="282" y="220"/>
                    </a:lnTo>
                    <a:lnTo>
                      <a:pt x="282" y="220"/>
                    </a:lnTo>
                    <a:lnTo>
                      <a:pt x="282" y="218"/>
                    </a:lnTo>
                    <a:lnTo>
                      <a:pt x="282" y="218"/>
                    </a:lnTo>
                    <a:lnTo>
                      <a:pt x="282" y="218"/>
                    </a:lnTo>
                    <a:lnTo>
                      <a:pt x="284" y="215"/>
                    </a:lnTo>
                    <a:lnTo>
                      <a:pt x="284" y="213"/>
                    </a:lnTo>
                    <a:lnTo>
                      <a:pt x="287" y="213"/>
                    </a:lnTo>
                    <a:lnTo>
                      <a:pt x="289" y="213"/>
                    </a:lnTo>
                    <a:lnTo>
                      <a:pt x="294" y="215"/>
                    </a:lnTo>
                    <a:lnTo>
                      <a:pt x="294" y="215"/>
                    </a:lnTo>
                    <a:lnTo>
                      <a:pt x="296" y="215"/>
                    </a:lnTo>
                    <a:lnTo>
                      <a:pt x="296" y="218"/>
                    </a:lnTo>
                    <a:lnTo>
                      <a:pt x="299" y="218"/>
                    </a:lnTo>
                    <a:lnTo>
                      <a:pt x="303" y="220"/>
                    </a:lnTo>
                    <a:lnTo>
                      <a:pt x="303" y="220"/>
                    </a:lnTo>
                    <a:lnTo>
                      <a:pt x="306" y="222"/>
                    </a:lnTo>
                    <a:lnTo>
                      <a:pt x="306" y="222"/>
                    </a:lnTo>
                    <a:lnTo>
                      <a:pt x="308" y="225"/>
                    </a:lnTo>
                    <a:lnTo>
                      <a:pt x="308" y="225"/>
                    </a:lnTo>
                    <a:lnTo>
                      <a:pt x="308" y="227"/>
                    </a:lnTo>
                    <a:lnTo>
                      <a:pt x="308" y="227"/>
                    </a:lnTo>
                    <a:lnTo>
                      <a:pt x="310" y="227"/>
                    </a:lnTo>
                    <a:lnTo>
                      <a:pt x="313" y="229"/>
                    </a:lnTo>
                    <a:lnTo>
                      <a:pt x="313" y="229"/>
                    </a:lnTo>
                    <a:lnTo>
                      <a:pt x="315" y="229"/>
                    </a:lnTo>
                    <a:lnTo>
                      <a:pt x="315" y="229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7" y="229"/>
                    </a:lnTo>
                    <a:lnTo>
                      <a:pt x="317" y="229"/>
                    </a:lnTo>
                    <a:lnTo>
                      <a:pt x="317" y="227"/>
                    </a:lnTo>
                    <a:lnTo>
                      <a:pt x="317" y="225"/>
                    </a:lnTo>
                    <a:lnTo>
                      <a:pt x="317" y="222"/>
                    </a:lnTo>
                    <a:lnTo>
                      <a:pt x="320" y="220"/>
                    </a:lnTo>
                    <a:lnTo>
                      <a:pt x="320" y="220"/>
                    </a:lnTo>
                    <a:lnTo>
                      <a:pt x="320" y="213"/>
                    </a:lnTo>
                    <a:lnTo>
                      <a:pt x="320" y="213"/>
                    </a:lnTo>
                    <a:lnTo>
                      <a:pt x="320" y="213"/>
                    </a:lnTo>
                    <a:lnTo>
                      <a:pt x="320" y="208"/>
                    </a:lnTo>
                    <a:lnTo>
                      <a:pt x="322" y="206"/>
                    </a:lnTo>
                    <a:lnTo>
                      <a:pt x="325" y="203"/>
                    </a:lnTo>
                    <a:lnTo>
                      <a:pt x="325" y="203"/>
                    </a:lnTo>
                    <a:lnTo>
                      <a:pt x="332" y="199"/>
                    </a:lnTo>
                    <a:lnTo>
                      <a:pt x="332" y="199"/>
                    </a:lnTo>
                    <a:lnTo>
                      <a:pt x="334" y="196"/>
                    </a:lnTo>
                    <a:lnTo>
                      <a:pt x="334" y="196"/>
                    </a:lnTo>
                    <a:lnTo>
                      <a:pt x="336" y="191"/>
                    </a:lnTo>
                    <a:lnTo>
                      <a:pt x="336" y="191"/>
                    </a:lnTo>
                    <a:lnTo>
                      <a:pt x="339" y="189"/>
                    </a:lnTo>
                    <a:lnTo>
                      <a:pt x="339" y="187"/>
                    </a:lnTo>
                    <a:lnTo>
                      <a:pt x="341" y="187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41" y="180"/>
                    </a:lnTo>
                    <a:lnTo>
                      <a:pt x="341" y="180"/>
                    </a:lnTo>
                    <a:lnTo>
                      <a:pt x="341" y="177"/>
                    </a:lnTo>
                    <a:lnTo>
                      <a:pt x="341" y="177"/>
                    </a:lnTo>
                    <a:lnTo>
                      <a:pt x="339" y="175"/>
                    </a:lnTo>
                    <a:lnTo>
                      <a:pt x="334" y="173"/>
                    </a:lnTo>
                    <a:lnTo>
                      <a:pt x="334" y="173"/>
                    </a:lnTo>
                    <a:lnTo>
                      <a:pt x="332" y="170"/>
                    </a:lnTo>
                    <a:lnTo>
                      <a:pt x="329" y="168"/>
                    </a:lnTo>
                    <a:lnTo>
                      <a:pt x="325" y="163"/>
                    </a:lnTo>
                    <a:lnTo>
                      <a:pt x="320" y="156"/>
                    </a:lnTo>
                    <a:lnTo>
                      <a:pt x="317" y="149"/>
                    </a:lnTo>
                    <a:lnTo>
                      <a:pt x="317" y="144"/>
                    </a:lnTo>
                    <a:lnTo>
                      <a:pt x="320" y="139"/>
                    </a:lnTo>
                    <a:lnTo>
                      <a:pt x="322" y="137"/>
                    </a:lnTo>
                    <a:lnTo>
                      <a:pt x="325" y="137"/>
                    </a:lnTo>
                    <a:lnTo>
                      <a:pt x="327" y="135"/>
                    </a:lnTo>
                    <a:lnTo>
                      <a:pt x="332" y="130"/>
                    </a:lnTo>
                    <a:lnTo>
                      <a:pt x="332" y="130"/>
                    </a:lnTo>
                    <a:lnTo>
                      <a:pt x="334" y="130"/>
                    </a:lnTo>
                    <a:lnTo>
                      <a:pt x="334" y="130"/>
                    </a:lnTo>
                    <a:lnTo>
                      <a:pt x="334" y="128"/>
                    </a:lnTo>
                    <a:lnTo>
                      <a:pt x="334" y="125"/>
                    </a:lnTo>
                    <a:lnTo>
                      <a:pt x="334" y="125"/>
                    </a:lnTo>
                    <a:lnTo>
                      <a:pt x="334" y="123"/>
                    </a:lnTo>
                    <a:lnTo>
                      <a:pt x="334" y="123"/>
                    </a:lnTo>
                    <a:lnTo>
                      <a:pt x="332" y="116"/>
                    </a:lnTo>
                    <a:lnTo>
                      <a:pt x="332" y="116"/>
                    </a:lnTo>
                    <a:lnTo>
                      <a:pt x="329" y="116"/>
                    </a:lnTo>
                    <a:lnTo>
                      <a:pt x="329" y="116"/>
                    </a:lnTo>
                    <a:lnTo>
                      <a:pt x="329" y="116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1"/>
                    </a:lnTo>
                    <a:lnTo>
                      <a:pt x="329" y="111"/>
                    </a:lnTo>
                    <a:lnTo>
                      <a:pt x="329" y="109"/>
                    </a:lnTo>
                    <a:lnTo>
                      <a:pt x="327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5" y="104"/>
                    </a:lnTo>
                    <a:lnTo>
                      <a:pt x="322" y="104"/>
                    </a:lnTo>
                    <a:lnTo>
                      <a:pt x="322" y="104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17" y="102"/>
                    </a:lnTo>
                    <a:lnTo>
                      <a:pt x="315" y="99"/>
                    </a:lnTo>
                    <a:lnTo>
                      <a:pt x="315" y="99"/>
                    </a:lnTo>
                    <a:lnTo>
                      <a:pt x="313" y="99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8" y="94"/>
                    </a:lnTo>
                    <a:lnTo>
                      <a:pt x="306" y="90"/>
                    </a:lnTo>
                    <a:lnTo>
                      <a:pt x="306" y="87"/>
                    </a:lnTo>
                    <a:lnTo>
                      <a:pt x="306" y="87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4" y="78"/>
                    </a:lnTo>
                    <a:lnTo>
                      <a:pt x="291" y="75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91" y="66"/>
                    </a:lnTo>
                    <a:lnTo>
                      <a:pt x="291" y="66"/>
                    </a:lnTo>
                    <a:lnTo>
                      <a:pt x="294" y="64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9" y="61"/>
                    </a:lnTo>
                    <a:lnTo>
                      <a:pt x="301" y="59"/>
                    </a:lnTo>
                    <a:lnTo>
                      <a:pt x="301" y="59"/>
                    </a:lnTo>
                    <a:lnTo>
                      <a:pt x="303" y="54"/>
                    </a:lnTo>
                    <a:lnTo>
                      <a:pt x="303" y="54"/>
                    </a:lnTo>
                    <a:lnTo>
                      <a:pt x="306" y="49"/>
                    </a:lnTo>
                    <a:lnTo>
                      <a:pt x="306" y="49"/>
                    </a:lnTo>
                    <a:lnTo>
                      <a:pt x="306" y="47"/>
                    </a:lnTo>
                    <a:lnTo>
                      <a:pt x="306" y="47"/>
                    </a:lnTo>
                    <a:lnTo>
                      <a:pt x="306" y="47"/>
                    </a:lnTo>
                    <a:lnTo>
                      <a:pt x="303" y="47"/>
                    </a:lnTo>
                    <a:lnTo>
                      <a:pt x="301" y="49"/>
                    </a:lnTo>
                    <a:lnTo>
                      <a:pt x="303" y="47"/>
                    </a:lnTo>
                    <a:lnTo>
                      <a:pt x="303" y="47"/>
                    </a:lnTo>
                    <a:lnTo>
                      <a:pt x="303" y="45"/>
                    </a:lnTo>
                    <a:lnTo>
                      <a:pt x="303" y="40"/>
                    </a:lnTo>
                    <a:lnTo>
                      <a:pt x="303" y="38"/>
                    </a:lnTo>
                    <a:lnTo>
                      <a:pt x="306" y="35"/>
                    </a:lnTo>
                    <a:lnTo>
                      <a:pt x="306" y="35"/>
                    </a:lnTo>
                    <a:lnTo>
                      <a:pt x="306" y="35"/>
                    </a:lnTo>
                    <a:lnTo>
                      <a:pt x="306" y="31"/>
                    </a:lnTo>
                    <a:lnTo>
                      <a:pt x="308" y="28"/>
                    </a:lnTo>
                    <a:lnTo>
                      <a:pt x="308" y="28"/>
                    </a:lnTo>
                    <a:lnTo>
                      <a:pt x="306" y="26"/>
                    </a:lnTo>
                    <a:lnTo>
                      <a:pt x="306" y="26"/>
                    </a:lnTo>
                    <a:lnTo>
                      <a:pt x="303" y="23"/>
                    </a:lnTo>
                    <a:lnTo>
                      <a:pt x="303" y="23"/>
                    </a:lnTo>
                    <a:lnTo>
                      <a:pt x="301" y="23"/>
                    </a:lnTo>
                    <a:lnTo>
                      <a:pt x="301" y="23"/>
                    </a:lnTo>
                    <a:lnTo>
                      <a:pt x="296" y="26"/>
                    </a:lnTo>
                    <a:lnTo>
                      <a:pt x="296" y="26"/>
                    </a:lnTo>
                    <a:lnTo>
                      <a:pt x="294" y="28"/>
                    </a:lnTo>
                    <a:lnTo>
                      <a:pt x="294" y="31"/>
                    </a:lnTo>
                    <a:lnTo>
                      <a:pt x="294" y="31"/>
                    </a:lnTo>
                    <a:lnTo>
                      <a:pt x="289" y="38"/>
                    </a:lnTo>
                    <a:lnTo>
                      <a:pt x="287" y="42"/>
                    </a:lnTo>
                    <a:lnTo>
                      <a:pt x="284" y="45"/>
                    </a:lnTo>
                    <a:lnTo>
                      <a:pt x="280" y="42"/>
                    </a:lnTo>
                    <a:lnTo>
                      <a:pt x="275" y="42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5" y="38"/>
                    </a:lnTo>
                    <a:lnTo>
                      <a:pt x="265" y="35"/>
                    </a:lnTo>
                    <a:lnTo>
                      <a:pt x="265" y="35"/>
                    </a:lnTo>
                    <a:lnTo>
                      <a:pt x="261" y="33"/>
                    </a:lnTo>
                    <a:lnTo>
                      <a:pt x="261" y="31"/>
                    </a:lnTo>
                    <a:lnTo>
                      <a:pt x="258" y="31"/>
                    </a:lnTo>
                    <a:lnTo>
                      <a:pt x="254" y="31"/>
                    </a:lnTo>
                    <a:lnTo>
                      <a:pt x="244" y="28"/>
                    </a:lnTo>
                    <a:lnTo>
                      <a:pt x="244" y="28"/>
                    </a:lnTo>
                    <a:lnTo>
                      <a:pt x="239" y="28"/>
                    </a:lnTo>
                    <a:lnTo>
                      <a:pt x="235" y="26"/>
                    </a:lnTo>
                    <a:lnTo>
                      <a:pt x="235" y="26"/>
                    </a:lnTo>
                    <a:lnTo>
                      <a:pt x="228" y="26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220" y="23"/>
                    </a:lnTo>
                    <a:lnTo>
                      <a:pt x="218" y="21"/>
                    </a:lnTo>
                    <a:lnTo>
                      <a:pt x="216" y="19"/>
                    </a:lnTo>
                    <a:lnTo>
                      <a:pt x="216" y="14"/>
                    </a:lnTo>
                    <a:lnTo>
                      <a:pt x="216" y="14"/>
                    </a:lnTo>
                    <a:lnTo>
                      <a:pt x="213" y="12"/>
                    </a:lnTo>
                    <a:lnTo>
                      <a:pt x="213" y="12"/>
                    </a:lnTo>
                    <a:lnTo>
                      <a:pt x="209" y="9"/>
                    </a:lnTo>
                    <a:lnTo>
                      <a:pt x="206" y="9"/>
                    </a:lnTo>
                    <a:lnTo>
                      <a:pt x="202" y="9"/>
                    </a:lnTo>
                    <a:lnTo>
                      <a:pt x="202" y="9"/>
                    </a:lnTo>
                    <a:lnTo>
                      <a:pt x="199" y="9"/>
                    </a:lnTo>
                    <a:lnTo>
                      <a:pt x="199" y="7"/>
                    </a:lnTo>
                    <a:lnTo>
                      <a:pt x="197" y="4"/>
                    </a:lnTo>
                    <a:lnTo>
                      <a:pt x="194" y="4"/>
                    </a:lnTo>
                    <a:lnTo>
                      <a:pt x="194" y="4"/>
                    </a:lnTo>
                    <a:lnTo>
                      <a:pt x="192" y="2"/>
                    </a:lnTo>
                    <a:lnTo>
                      <a:pt x="190" y="2"/>
                    </a:lnTo>
                    <a:lnTo>
                      <a:pt x="192" y="2"/>
                    </a:lnTo>
                    <a:lnTo>
                      <a:pt x="190" y="2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72">
                <a:extLst>
                  <a:ext uri="{FF2B5EF4-FFF2-40B4-BE49-F238E27FC236}">
                    <a16:creationId xmlns:a16="http://schemas.microsoft.com/office/drawing/2014/main" id="{872B8BF3-5343-4992-A7D0-8957093B9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862" y="530301"/>
                <a:ext cx="1312075" cy="1307372"/>
              </a:xfrm>
              <a:custGeom>
                <a:avLst/>
                <a:gdLst>
                  <a:gd name="T0" fmla="*/ 314 w 558"/>
                  <a:gd name="T1" fmla="*/ 10 h 556"/>
                  <a:gd name="T2" fmla="*/ 399 w 558"/>
                  <a:gd name="T3" fmla="*/ 71 h 556"/>
                  <a:gd name="T4" fmla="*/ 489 w 558"/>
                  <a:gd name="T5" fmla="*/ 111 h 556"/>
                  <a:gd name="T6" fmla="*/ 537 w 558"/>
                  <a:gd name="T7" fmla="*/ 133 h 556"/>
                  <a:gd name="T8" fmla="*/ 487 w 558"/>
                  <a:gd name="T9" fmla="*/ 164 h 556"/>
                  <a:gd name="T10" fmla="*/ 447 w 558"/>
                  <a:gd name="T11" fmla="*/ 147 h 556"/>
                  <a:gd name="T12" fmla="*/ 407 w 558"/>
                  <a:gd name="T13" fmla="*/ 128 h 556"/>
                  <a:gd name="T14" fmla="*/ 350 w 558"/>
                  <a:gd name="T15" fmla="*/ 128 h 556"/>
                  <a:gd name="T16" fmla="*/ 328 w 558"/>
                  <a:gd name="T17" fmla="*/ 156 h 556"/>
                  <a:gd name="T18" fmla="*/ 364 w 558"/>
                  <a:gd name="T19" fmla="*/ 178 h 556"/>
                  <a:gd name="T20" fmla="*/ 333 w 558"/>
                  <a:gd name="T21" fmla="*/ 223 h 556"/>
                  <a:gd name="T22" fmla="*/ 265 w 558"/>
                  <a:gd name="T23" fmla="*/ 253 h 556"/>
                  <a:gd name="T24" fmla="*/ 248 w 558"/>
                  <a:gd name="T25" fmla="*/ 351 h 556"/>
                  <a:gd name="T26" fmla="*/ 267 w 558"/>
                  <a:gd name="T27" fmla="*/ 426 h 556"/>
                  <a:gd name="T28" fmla="*/ 217 w 558"/>
                  <a:gd name="T29" fmla="*/ 483 h 556"/>
                  <a:gd name="T30" fmla="*/ 203 w 558"/>
                  <a:gd name="T31" fmla="*/ 519 h 556"/>
                  <a:gd name="T32" fmla="*/ 153 w 558"/>
                  <a:gd name="T33" fmla="*/ 488 h 556"/>
                  <a:gd name="T34" fmla="*/ 108 w 558"/>
                  <a:gd name="T35" fmla="*/ 521 h 556"/>
                  <a:gd name="T36" fmla="*/ 80 w 558"/>
                  <a:gd name="T37" fmla="*/ 556 h 556"/>
                  <a:gd name="T38" fmla="*/ 30 w 558"/>
                  <a:gd name="T39" fmla="*/ 530 h 556"/>
                  <a:gd name="T40" fmla="*/ 23 w 558"/>
                  <a:gd name="T41" fmla="*/ 497 h 556"/>
                  <a:gd name="T42" fmla="*/ 2 w 558"/>
                  <a:gd name="T43" fmla="*/ 443 h 556"/>
                  <a:gd name="T44" fmla="*/ 47 w 558"/>
                  <a:gd name="T45" fmla="*/ 388 h 556"/>
                  <a:gd name="T46" fmla="*/ 97 w 558"/>
                  <a:gd name="T47" fmla="*/ 358 h 556"/>
                  <a:gd name="T48" fmla="*/ 68 w 558"/>
                  <a:gd name="T49" fmla="*/ 313 h 556"/>
                  <a:gd name="T50" fmla="*/ 64 w 558"/>
                  <a:gd name="T51" fmla="*/ 258 h 556"/>
                  <a:gd name="T52" fmla="*/ 52 w 558"/>
                  <a:gd name="T53" fmla="*/ 194 h 556"/>
                  <a:gd name="T54" fmla="*/ 45 w 558"/>
                  <a:gd name="T55" fmla="*/ 126 h 556"/>
                  <a:gd name="T56" fmla="*/ 80 w 558"/>
                  <a:gd name="T57" fmla="*/ 69 h 556"/>
                  <a:gd name="T58" fmla="*/ 149 w 558"/>
                  <a:gd name="T59" fmla="*/ 57 h 556"/>
                  <a:gd name="T60" fmla="*/ 215 w 558"/>
                  <a:gd name="T61" fmla="*/ 19 h 556"/>
                  <a:gd name="T62" fmla="*/ 229 w 558"/>
                  <a:gd name="T63" fmla="*/ 10 h 556"/>
                  <a:gd name="T64" fmla="*/ 165 w 558"/>
                  <a:gd name="T65" fmla="*/ 50 h 556"/>
                  <a:gd name="T66" fmla="*/ 87 w 558"/>
                  <a:gd name="T67" fmla="*/ 59 h 556"/>
                  <a:gd name="T68" fmla="*/ 45 w 558"/>
                  <a:gd name="T69" fmla="*/ 116 h 556"/>
                  <a:gd name="T70" fmla="*/ 49 w 558"/>
                  <a:gd name="T71" fmla="*/ 185 h 556"/>
                  <a:gd name="T72" fmla="*/ 61 w 558"/>
                  <a:gd name="T73" fmla="*/ 249 h 556"/>
                  <a:gd name="T74" fmla="*/ 68 w 558"/>
                  <a:gd name="T75" fmla="*/ 313 h 556"/>
                  <a:gd name="T76" fmla="*/ 97 w 558"/>
                  <a:gd name="T77" fmla="*/ 353 h 556"/>
                  <a:gd name="T78" fmla="*/ 52 w 558"/>
                  <a:gd name="T79" fmla="*/ 388 h 556"/>
                  <a:gd name="T80" fmla="*/ 0 w 558"/>
                  <a:gd name="T81" fmla="*/ 429 h 556"/>
                  <a:gd name="T82" fmla="*/ 11 w 558"/>
                  <a:gd name="T83" fmla="*/ 495 h 556"/>
                  <a:gd name="T84" fmla="*/ 33 w 558"/>
                  <a:gd name="T85" fmla="*/ 526 h 556"/>
                  <a:gd name="T86" fmla="*/ 73 w 558"/>
                  <a:gd name="T87" fmla="*/ 556 h 556"/>
                  <a:gd name="T88" fmla="*/ 90 w 558"/>
                  <a:gd name="T89" fmla="*/ 526 h 556"/>
                  <a:gd name="T90" fmla="*/ 146 w 558"/>
                  <a:gd name="T91" fmla="*/ 490 h 556"/>
                  <a:gd name="T92" fmla="*/ 196 w 558"/>
                  <a:gd name="T93" fmla="*/ 521 h 556"/>
                  <a:gd name="T94" fmla="*/ 222 w 558"/>
                  <a:gd name="T95" fmla="*/ 490 h 556"/>
                  <a:gd name="T96" fmla="*/ 267 w 558"/>
                  <a:gd name="T97" fmla="*/ 429 h 556"/>
                  <a:gd name="T98" fmla="*/ 250 w 558"/>
                  <a:gd name="T99" fmla="*/ 348 h 556"/>
                  <a:gd name="T100" fmla="*/ 269 w 558"/>
                  <a:gd name="T101" fmla="*/ 253 h 556"/>
                  <a:gd name="T102" fmla="*/ 338 w 558"/>
                  <a:gd name="T103" fmla="*/ 218 h 556"/>
                  <a:gd name="T104" fmla="*/ 362 w 558"/>
                  <a:gd name="T105" fmla="*/ 175 h 556"/>
                  <a:gd name="T106" fmla="*/ 331 w 558"/>
                  <a:gd name="T107" fmla="*/ 156 h 556"/>
                  <a:gd name="T108" fmla="*/ 352 w 558"/>
                  <a:gd name="T109" fmla="*/ 128 h 556"/>
                  <a:gd name="T110" fmla="*/ 414 w 558"/>
                  <a:gd name="T111" fmla="*/ 128 h 556"/>
                  <a:gd name="T112" fmla="*/ 444 w 558"/>
                  <a:gd name="T113" fmla="*/ 152 h 556"/>
                  <a:gd name="T114" fmla="*/ 496 w 558"/>
                  <a:gd name="T115" fmla="*/ 166 h 556"/>
                  <a:gd name="T116" fmla="*/ 541 w 558"/>
                  <a:gd name="T117" fmla="*/ 130 h 556"/>
                  <a:gd name="T118" fmla="*/ 487 w 558"/>
                  <a:gd name="T119" fmla="*/ 111 h 556"/>
                  <a:gd name="T120" fmla="*/ 399 w 558"/>
                  <a:gd name="T121" fmla="*/ 69 h 556"/>
                  <a:gd name="T122" fmla="*/ 314 w 558"/>
                  <a:gd name="T123" fmla="*/ 7 h 556"/>
                  <a:gd name="T124" fmla="*/ 246 w 558"/>
                  <a:gd name="T125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8" h="556">
                    <a:moveTo>
                      <a:pt x="246" y="0"/>
                    </a:moveTo>
                    <a:lnTo>
                      <a:pt x="246" y="0"/>
                    </a:lnTo>
                    <a:lnTo>
                      <a:pt x="246" y="3"/>
                    </a:lnTo>
                    <a:lnTo>
                      <a:pt x="246" y="3"/>
                    </a:lnTo>
                    <a:lnTo>
                      <a:pt x="246" y="3"/>
                    </a:lnTo>
                    <a:lnTo>
                      <a:pt x="250" y="3"/>
                    </a:lnTo>
                    <a:lnTo>
                      <a:pt x="250" y="3"/>
                    </a:lnTo>
                    <a:lnTo>
                      <a:pt x="253" y="3"/>
                    </a:lnTo>
                    <a:lnTo>
                      <a:pt x="253" y="3"/>
                    </a:lnTo>
                    <a:lnTo>
                      <a:pt x="253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57" y="3"/>
                    </a:lnTo>
                    <a:lnTo>
                      <a:pt x="260" y="3"/>
                    </a:lnTo>
                    <a:lnTo>
                      <a:pt x="260" y="3"/>
                    </a:lnTo>
                    <a:lnTo>
                      <a:pt x="262" y="3"/>
                    </a:lnTo>
                    <a:lnTo>
                      <a:pt x="262" y="3"/>
                    </a:lnTo>
                    <a:lnTo>
                      <a:pt x="267" y="5"/>
                    </a:lnTo>
                    <a:lnTo>
                      <a:pt x="267" y="5"/>
                    </a:lnTo>
                    <a:lnTo>
                      <a:pt x="267" y="3"/>
                    </a:lnTo>
                    <a:lnTo>
                      <a:pt x="269" y="5"/>
                    </a:lnTo>
                    <a:lnTo>
                      <a:pt x="269" y="5"/>
                    </a:lnTo>
                    <a:lnTo>
                      <a:pt x="272" y="5"/>
                    </a:lnTo>
                    <a:lnTo>
                      <a:pt x="274" y="5"/>
                    </a:lnTo>
                    <a:lnTo>
                      <a:pt x="274" y="5"/>
                    </a:lnTo>
                    <a:lnTo>
                      <a:pt x="276" y="5"/>
                    </a:lnTo>
                    <a:lnTo>
                      <a:pt x="281" y="5"/>
                    </a:lnTo>
                    <a:lnTo>
                      <a:pt x="284" y="5"/>
                    </a:lnTo>
                    <a:lnTo>
                      <a:pt x="284" y="5"/>
                    </a:lnTo>
                    <a:lnTo>
                      <a:pt x="288" y="5"/>
                    </a:lnTo>
                    <a:lnTo>
                      <a:pt x="288" y="5"/>
                    </a:lnTo>
                    <a:lnTo>
                      <a:pt x="291" y="5"/>
                    </a:lnTo>
                    <a:lnTo>
                      <a:pt x="293" y="5"/>
                    </a:lnTo>
                    <a:lnTo>
                      <a:pt x="295" y="5"/>
                    </a:lnTo>
                    <a:lnTo>
                      <a:pt x="295" y="5"/>
                    </a:lnTo>
                    <a:lnTo>
                      <a:pt x="295" y="7"/>
                    </a:lnTo>
                    <a:lnTo>
                      <a:pt x="298" y="7"/>
                    </a:lnTo>
                    <a:lnTo>
                      <a:pt x="302" y="7"/>
                    </a:lnTo>
                    <a:lnTo>
                      <a:pt x="302" y="7"/>
                    </a:lnTo>
                    <a:lnTo>
                      <a:pt x="302" y="7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7" y="7"/>
                    </a:lnTo>
                    <a:lnTo>
                      <a:pt x="307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4" y="10"/>
                    </a:lnTo>
                    <a:lnTo>
                      <a:pt x="314" y="10"/>
                    </a:lnTo>
                    <a:lnTo>
                      <a:pt x="314" y="10"/>
                    </a:lnTo>
                    <a:lnTo>
                      <a:pt x="317" y="10"/>
                    </a:lnTo>
                    <a:lnTo>
                      <a:pt x="317" y="12"/>
                    </a:lnTo>
                    <a:lnTo>
                      <a:pt x="317" y="12"/>
                    </a:lnTo>
                    <a:lnTo>
                      <a:pt x="319" y="12"/>
                    </a:lnTo>
                    <a:lnTo>
                      <a:pt x="319" y="12"/>
                    </a:lnTo>
                    <a:lnTo>
                      <a:pt x="319" y="12"/>
                    </a:lnTo>
                    <a:lnTo>
                      <a:pt x="321" y="14"/>
                    </a:lnTo>
                    <a:lnTo>
                      <a:pt x="321" y="14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6" y="17"/>
                    </a:lnTo>
                    <a:lnTo>
                      <a:pt x="326" y="17"/>
                    </a:lnTo>
                    <a:lnTo>
                      <a:pt x="326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31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3" y="21"/>
                    </a:lnTo>
                    <a:lnTo>
                      <a:pt x="333" y="24"/>
                    </a:lnTo>
                    <a:lnTo>
                      <a:pt x="336" y="26"/>
                    </a:lnTo>
                    <a:lnTo>
                      <a:pt x="336" y="26"/>
                    </a:lnTo>
                    <a:lnTo>
                      <a:pt x="340" y="26"/>
                    </a:lnTo>
                    <a:lnTo>
                      <a:pt x="345" y="29"/>
                    </a:lnTo>
                    <a:lnTo>
                      <a:pt x="350" y="31"/>
                    </a:lnTo>
                    <a:lnTo>
                      <a:pt x="350" y="33"/>
                    </a:lnTo>
                    <a:lnTo>
                      <a:pt x="354" y="33"/>
                    </a:lnTo>
                    <a:lnTo>
                      <a:pt x="362" y="38"/>
                    </a:lnTo>
                    <a:lnTo>
                      <a:pt x="364" y="43"/>
                    </a:lnTo>
                    <a:lnTo>
                      <a:pt x="366" y="45"/>
                    </a:lnTo>
                    <a:lnTo>
                      <a:pt x="366" y="45"/>
                    </a:lnTo>
                    <a:lnTo>
                      <a:pt x="371" y="50"/>
                    </a:lnTo>
                    <a:lnTo>
                      <a:pt x="376" y="55"/>
                    </a:lnTo>
                    <a:lnTo>
                      <a:pt x="376" y="55"/>
                    </a:lnTo>
                    <a:lnTo>
                      <a:pt x="380" y="57"/>
                    </a:lnTo>
                    <a:lnTo>
                      <a:pt x="380" y="57"/>
                    </a:lnTo>
                    <a:lnTo>
                      <a:pt x="383" y="59"/>
                    </a:lnTo>
                    <a:lnTo>
                      <a:pt x="388" y="62"/>
                    </a:lnTo>
                    <a:lnTo>
                      <a:pt x="388" y="62"/>
                    </a:lnTo>
                    <a:lnTo>
                      <a:pt x="390" y="64"/>
                    </a:lnTo>
                    <a:lnTo>
                      <a:pt x="392" y="66"/>
                    </a:lnTo>
                    <a:lnTo>
                      <a:pt x="392" y="66"/>
                    </a:lnTo>
                    <a:lnTo>
                      <a:pt x="392" y="66"/>
                    </a:lnTo>
                    <a:lnTo>
                      <a:pt x="392" y="69"/>
                    </a:lnTo>
                    <a:lnTo>
                      <a:pt x="392" y="69"/>
                    </a:lnTo>
                    <a:lnTo>
                      <a:pt x="395" y="69"/>
                    </a:lnTo>
                    <a:lnTo>
                      <a:pt x="395" y="71"/>
                    </a:lnTo>
                    <a:lnTo>
                      <a:pt x="397" y="71"/>
                    </a:lnTo>
                    <a:lnTo>
                      <a:pt x="397" y="71"/>
                    </a:lnTo>
                    <a:lnTo>
                      <a:pt x="399" y="71"/>
                    </a:lnTo>
                    <a:lnTo>
                      <a:pt x="404" y="69"/>
                    </a:lnTo>
                    <a:lnTo>
                      <a:pt x="414" y="69"/>
                    </a:lnTo>
                    <a:lnTo>
                      <a:pt x="418" y="69"/>
                    </a:lnTo>
                    <a:lnTo>
                      <a:pt x="418" y="69"/>
                    </a:lnTo>
                    <a:lnTo>
                      <a:pt x="418" y="69"/>
                    </a:lnTo>
                    <a:lnTo>
                      <a:pt x="418" y="69"/>
                    </a:lnTo>
                    <a:lnTo>
                      <a:pt x="421" y="69"/>
                    </a:lnTo>
                    <a:lnTo>
                      <a:pt x="423" y="69"/>
                    </a:lnTo>
                    <a:lnTo>
                      <a:pt x="425" y="69"/>
                    </a:lnTo>
                    <a:lnTo>
                      <a:pt x="425" y="71"/>
                    </a:lnTo>
                    <a:lnTo>
                      <a:pt x="425" y="71"/>
                    </a:lnTo>
                    <a:lnTo>
                      <a:pt x="428" y="71"/>
                    </a:lnTo>
                    <a:lnTo>
                      <a:pt x="430" y="74"/>
                    </a:lnTo>
                    <a:lnTo>
                      <a:pt x="430" y="74"/>
                    </a:lnTo>
                    <a:lnTo>
                      <a:pt x="433" y="74"/>
                    </a:lnTo>
                    <a:lnTo>
                      <a:pt x="435" y="78"/>
                    </a:lnTo>
                    <a:lnTo>
                      <a:pt x="437" y="78"/>
                    </a:lnTo>
                    <a:lnTo>
                      <a:pt x="437" y="78"/>
                    </a:lnTo>
                    <a:lnTo>
                      <a:pt x="440" y="81"/>
                    </a:lnTo>
                    <a:lnTo>
                      <a:pt x="440" y="83"/>
                    </a:lnTo>
                    <a:lnTo>
                      <a:pt x="440" y="83"/>
                    </a:lnTo>
                    <a:lnTo>
                      <a:pt x="442" y="83"/>
                    </a:lnTo>
                    <a:lnTo>
                      <a:pt x="442" y="83"/>
                    </a:lnTo>
                    <a:lnTo>
                      <a:pt x="444" y="85"/>
                    </a:lnTo>
                    <a:lnTo>
                      <a:pt x="444" y="85"/>
                    </a:lnTo>
                    <a:lnTo>
                      <a:pt x="444" y="85"/>
                    </a:lnTo>
                    <a:lnTo>
                      <a:pt x="447" y="88"/>
                    </a:lnTo>
                    <a:lnTo>
                      <a:pt x="447" y="88"/>
                    </a:lnTo>
                    <a:lnTo>
                      <a:pt x="447" y="88"/>
                    </a:lnTo>
                    <a:lnTo>
                      <a:pt x="451" y="90"/>
                    </a:lnTo>
                    <a:lnTo>
                      <a:pt x="451" y="92"/>
                    </a:lnTo>
                    <a:lnTo>
                      <a:pt x="451" y="92"/>
                    </a:lnTo>
                    <a:lnTo>
                      <a:pt x="454" y="95"/>
                    </a:lnTo>
                    <a:lnTo>
                      <a:pt x="454" y="97"/>
                    </a:lnTo>
                    <a:lnTo>
                      <a:pt x="454" y="97"/>
                    </a:lnTo>
                    <a:lnTo>
                      <a:pt x="454" y="100"/>
                    </a:lnTo>
                    <a:lnTo>
                      <a:pt x="454" y="100"/>
                    </a:lnTo>
                    <a:lnTo>
                      <a:pt x="454" y="100"/>
                    </a:lnTo>
                    <a:lnTo>
                      <a:pt x="459" y="102"/>
                    </a:lnTo>
                    <a:lnTo>
                      <a:pt x="461" y="104"/>
                    </a:lnTo>
                    <a:lnTo>
                      <a:pt x="468" y="107"/>
                    </a:lnTo>
                    <a:lnTo>
                      <a:pt x="468" y="107"/>
                    </a:lnTo>
                    <a:lnTo>
                      <a:pt x="470" y="107"/>
                    </a:lnTo>
                    <a:lnTo>
                      <a:pt x="473" y="107"/>
                    </a:lnTo>
                    <a:lnTo>
                      <a:pt x="477" y="109"/>
                    </a:lnTo>
                    <a:lnTo>
                      <a:pt x="477" y="109"/>
                    </a:lnTo>
                    <a:lnTo>
                      <a:pt x="482" y="111"/>
                    </a:lnTo>
                    <a:lnTo>
                      <a:pt x="487" y="111"/>
                    </a:lnTo>
                    <a:lnTo>
                      <a:pt x="487" y="111"/>
                    </a:lnTo>
                    <a:lnTo>
                      <a:pt x="489" y="111"/>
                    </a:lnTo>
                    <a:lnTo>
                      <a:pt x="492" y="114"/>
                    </a:lnTo>
                    <a:lnTo>
                      <a:pt x="492" y="114"/>
                    </a:lnTo>
                    <a:lnTo>
                      <a:pt x="494" y="114"/>
                    </a:lnTo>
                    <a:lnTo>
                      <a:pt x="499" y="116"/>
                    </a:lnTo>
                    <a:lnTo>
                      <a:pt x="499" y="116"/>
                    </a:lnTo>
                    <a:lnTo>
                      <a:pt x="503" y="116"/>
                    </a:lnTo>
                    <a:lnTo>
                      <a:pt x="506" y="119"/>
                    </a:lnTo>
                    <a:lnTo>
                      <a:pt x="506" y="119"/>
                    </a:lnTo>
                    <a:lnTo>
                      <a:pt x="511" y="119"/>
                    </a:lnTo>
                    <a:lnTo>
                      <a:pt x="515" y="121"/>
                    </a:lnTo>
                    <a:lnTo>
                      <a:pt x="515" y="121"/>
                    </a:lnTo>
                    <a:lnTo>
                      <a:pt x="525" y="123"/>
                    </a:lnTo>
                    <a:lnTo>
                      <a:pt x="530" y="126"/>
                    </a:lnTo>
                    <a:lnTo>
                      <a:pt x="534" y="128"/>
                    </a:lnTo>
                    <a:lnTo>
                      <a:pt x="534" y="128"/>
                    </a:lnTo>
                    <a:lnTo>
                      <a:pt x="539" y="128"/>
                    </a:lnTo>
                    <a:lnTo>
                      <a:pt x="539" y="128"/>
                    </a:lnTo>
                    <a:lnTo>
                      <a:pt x="541" y="126"/>
                    </a:lnTo>
                    <a:lnTo>
                      <a:pt x="548" y="128"/>
                    </a:lnTo>
                    <a:lnTo>
                      <a:pt x="548" y="128"/>
                    </a:lnTo>
                    <a:lnTo>
                      <a:pt x="553" y="128"/>
                    </a:lnTo>
                    <a:lnTo>
                      <a:pt x="556" y="128"/>
                    </a:lnTo>
                    <a:lnTo>
                      <a:pt x="556" y="128"/>
                    </a:lnTo>
                    <a:lnTo>
                      <a:pt x="556" y="128"/>
                    </a:lnTo>
                    <a:lnTo>
                      <a:pt x="556" y="128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3"/>
                    </a:lnTo>
                    <a:lnTo>
                      <a:pt x="553" y="133"/>
                    </a:lnTo>
                    <a:lnTo>
                      <a:pt x="553" y="133"/>
                    </a:lnTo>
                    <a:lnTo>
                      <a:pt x="551" y="133"/>
                    </a:lnTo>
                    <a:lnTo>
                      <a:pt x="551" y="130"/>
                    </a:lnTo>
                    <a:lnTo>
                      <a:pt x="551" y="130"/>
                    </a:lnTo>
                    <a:lnTo>
                      <a:pt x="548" y="130"/>
                    </a:lnTo>
                    <a:lnTo>
                      <a:pt x="548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4" y="130"/>
                    </a:lnTo>
                    <a:lnTo>
                      <a:pt x="544" y="130"/>
                    </a:lnTo>
                    <a:lnTo>
                      <a:pt x="541" y="130"/>
                    </a:lnTo>
                    <a:lnTo>
                      <a:pt x="541" y="130"/>
                    </a:lnTo>
                    <a:lnTo>
                      <a:pt x="541" y="130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37" y="133"/>
                    </a:lnTo>
                    <a:lnTo>
                      <a:pt x="537" y="133"/>
                    </a:lnTo>
                    <a:lnTo>
                      <a:pt x="537" y="135"/>
                    </a:lnTo>
                    <a:lnTo>
                      <a:pt x="534" y="135"/>
                    </a:lnTo>
                    <a:lnTo>
                      <a:pt x="534" y="137"/>
                    </a:lnTo>
                    <a:lnTo>
                      <a:pt x="537" y="137"/>
                    </a:lnTo>
                    <a:lnTo>
                      <a:pt x="537" y="137"/>
                    </a:lnTo>
                    <a:lnTo>
                      <a:pt x="534" y="137"/>
                    </a:lnTo>
                    <a:lnTo>
                      <a:pt x="534" y="140"/>
                    </a:lnTo>
                    <a:lnTo>
                      <a:pt x="534" y="140"/>
                    </a:lnTo>
                    <a:lnTo>
                      <a:pt x="534" y="142"/>
                    </a:lnTo>
                    <a:lnTo>
                      <a:pt x="534" y="142"/>
                    </a:lnTo>
                    <a:lnTo>
                      <a:pt x="534" y="142"/>
                    </a:lnTo>
                    <a:lnTo>
                      <a:pt x="534" y="145"/>
                    </a:lnTo>
                    <a:lnTo>
                      <a:pt x="532" y="145"/>
                    </a:lnTo>
                    <a:lnTo>
                      <a:pt x="532" y="145"/>
                    </a:lnTo>
                    <a:lnTo>
                      <a:pt x="532" y="147"/>
                    </a:lnTo>
                    <a:lnTo>
                      <a:pt x="532" y="147"/>
                    </a:lnTo>
                    <a:lnTo>
                      <a:pt x="530" y="149"/>
                    </a:lnTo>
                    <a:lnTo>
                      <a:pt x="530" y="149"/>
                    </a:lnTo>
                    <a:lnTo>
                      <a:pt x="530" y="149"/>
                    </a:lnTo>
                    <a:lnTo>
                      <a:pt x="530" y="152"/>
                    </a:lnTo>
                    <a:lnTo>
                      <a:pt x="527" y="154"/>
                    </a:lnTo>
                    <a:lnTo>
                      <a:pt x="527" y="154"/>
                    </a:lnTo>
                    <a:lnTo>
                      <a:pt x="527" y="154"/>
                    </a:lnTo>
                    <a:lnTo>
                      <a:pt x="527" y="156"/>
                    </a:lnTo>
                    <a:lnTo>
                      <a:pt x="525" y="156"/>
                    </a:lnTo>
                    <a:lnTo>
                      <a:pt x="525" y="156"/>
                    </a:lnTo>
                    <a:lnTo>
                      <a:pt x="522" y="159"/>
                    </a:lnTo>
                    <a:lnTo>
                      <a:pt x="520" y="159"/>
                    </a:lnTo>
                    <a:lnTo>
                      <a:pt x="520" y="159"/>
                    </a:lnTo>
                    <a:lnTo>
                      <a:pt x="513" y="164"/>
                    </a:lnTo>
                    <a:lnTo>
                      <a:pt x="513" y="164"/>
                    </a:lnTo>
                    <a:lnTo>
                      <a:pt x="508" y="164"/>
                    </a:lnTo>
                    <a:lnTo>
                      <a:pt x="508" y="164"/>
                    </a:lnTo>
                    <a:lnTo>
                      <a:pt x="508" y="166"/>
                    </a:lnTo>
                    <a:lnTo>
                      <a:pt x="506" y="166"/>
                    </a:lnTo>
                    <a:lnTo>
                      <a:pt x="503" y="164"/>
                    </a:lnTo>
                    <a:lnTo>
                      <a:pt x="503" y="164"/>
                    </a:lnTo>
                    <a:lnTo>
                      <a:pt x="501" y="164"/>
                    </a:lnTo>
                    <a:lnTo>
                      <a:pt x="501" y="164"/>
                    </a:lnTo>
                    <a:lnTo>
                      <a:pt x="499" y="164"/>
                    </a:lnTo>
                    <a:lnTo>
                      <a:pt x="499" y="164"/>
                    </a:lnTo>
                    <a:lnTo>
                      <a:pt x="496" y="164"/>
                    </a:lnTo>
                    <a:lnTo>
                      <a:pt x="496" y="166"/>
                    </a:lnTo>
                    <a:lnTo>
                      <a:pt x="496" y="166"/>
                    </a:lnTo>
                    <a:lnTo>
                      <a:pt x="494" y="166"/>
                    </a:lnTo>
                    <a:lnTo>
                      <a:pt x="492" y="166"/>
                    </a:lnTo>
                    <a:lnTo>
                      <a:pt x="489" y="164"/>
                    </a:lnTo>
                    <a:lnTo>
                      <a:pt x="489" y="164"/>
                    </a:lnTo>
                    <a:lnTo>
                      <a:pt x="487" y="164"/>
                    </a:lnTo>
                    <a:lnTo>
                      <a:pt x="487" y="164"/>
                    </a:lnTo>
                    <a:lnTo>
                      <a:pt x="485" y="164"/>
                    </a:lnTo>
                    <a:lnTo>
                      <a:pt x="485" y="164"/>
                    </a:lnTo>
                    <a:lnTo>
                      <a:pt x="482" y="166"/>
                    </a:lnTo>
                    <a:lnTo>
                      <a:pt x="482" y="166"/>
                    </a:lnTo>
                    <a:lnTo>
                      <a:pt x="482" y="168"/>
                    </a:lnTo>
                    <a:lnTo>
                      <a:pt x="480" y="166"/>
                    </a:lnTo>
                    <a:lnTo>
                      <a:pt x="480" y="166"/>
                    </a:lnTo>
                    <a:lnTo>
                      <a:pt x="477" y="166"/>
                    </a:lnTo>
                    <a:lnTo>
                      <a:pt x="477" y="166"/>
                    </a:lnTo>
                    <a:lnTo>
                      <a:pt x="477" y="166"/>
                    </a:lnTo>
                    <a:lnTo>
                      <a:pt x="477" y="166"/>
                    </a:lnTo>
                    <a:lnTo>
                      <a:pt x="475" y="164"/>
                    </a:lnTo>
                    <a:lnTo>
                      <a:pt x="475" y="164"/>
                    </a:lnTo>
                    <a:lnTo>
                      <a:pt x="475" y="164"/>
                    </a:lnTo>
                    <a:lnTo>
                      <a:pt x="475" y="164"/>
                    </a:lnTo>
                    <a:lnTo>
                      <a:pt x="473" y="161"/>
                    </a:lnTo>
                    <a:lnTo>
                      <a:pt x="473" y="161"/>
                    </a:lnTo>
                    <a:lnTo>
                      <a:pt x="470" y="161"/>
                    </a:lnTo>
                    <a:lnTo>
                      <a:pt x="468" y="159"/>
                    </a:lnTo>
                    <a:lnTo>
                      <a:pt x="468" y="159"/>
                    </a:lnTo>
                    <a:lnTo>
                      <a:pt x="468" y="161"/>
                    </a:lnTo>
                    <a:lnTo>
                      <a:pt x="468" y="161"/>
                    </a:lnTo>
                    <a:lnTo>
                      <a:pt x="468" y="161"/>
                    </a:lnTo>
                    <a:lnTo>
                      <a:pt x="468" y="164"/>
                    </a:lnTo>
                    <a:lnTo>
                      <a:pt x="468" y="164"/>
                    </a:lnTo>
                    <a:lnTo>
                      <a:pt x="466" y="161"/>
                    </a:lnTo>
                    <a:lnTo>
                      <a:pt x="466" y="161"/>
                    </a:lnTo>
                    <a:lnTo>
                      <a:pt x="466" y="161"/>
                    </a:lnTo>
                    <a:lnTo>
                      <a:pt x="466" y="161"/>
                    </a:lnTo>
                    <a:lnTo>
                      <a:pt x="463" y="161"/>
                    </a:lnTo>
                    <a:lnTo>
                      <a:pt x="463" y="159"/>
                    </a:lnTo>
                    <a:lnTo>
                      <a:pt x="463" y="159"/>
                    </a:lnTo>
                    <a:lnTo>
                      <a:pt x="463" y="159"/>
                    </a:lnTo>
                    <a:lnTo>
                      <a:pt x="461" y="159"/>
                    </a:lnTo>
                    <a:lnTo>
                      <a:pt x="461" y="159"/>
                    </a:lnTo>
                    <a:lnTo>
                      <a:pt x="459" y="154"/>
                    </a:lnTo>
                    <a:lnTo>
                      <a:pt x="459" y="154"/>
                    </a:lnTo>
                    <a:lnTo>
                      <a:pt x="459" y="154"/>
                    </a:lnTo>
                    <a:lnTo>
                      <a:pt x="456" y="154"/>
                    </a:lnTo>
                    <a:lnTo>
                      <a:pt x="456" y="154"/>
                    </a:lnTo>
                    <a:lnTo>
                      <a:pt x="451" y="152"/>
                    </a:lnTo>
                    <a:lnTo>
                      <a:pt x="451" y="152"/>
                    </a:lnTo>
                    <a:lnTo>
                      <a:pt x="449" y="152"/>
                    </a:lnTo>
                    <a:lnTo>
                      <a:pt x="447" y="152"/>
                    </a:lnTo>
                    <a:lnTo>
                      <a:pt x="447" y="152"/>
                    </a:lnTo>
                    <a:lnTo>
                      <a:pt x="444" y="149"/>
                    </a:lnTo>
                    <a:lnTo>
                      <a:pt x="444" y="149"/>
                    </a:lnTo>
                    <a:lnTo>
                      <a:pt x="444" y="149"/>
                    </a:lnTo>
                    <a:lnTo>
                      <a:pt x="447" y="147"/>
                    </a:lnTo>
                    <a:lnTo>
                      <a:pt x="447" y="147"/>
                    </a:lnTo>
                    <a:lnTo>
                      <a:pt x="447" y="147"/>
                    </a:lnTo>
                    <a:lnTo>
                      <a:pt x="444" y="145"/>
                    </a:lnTo>
                    <a:lnTo>
                      <a:pt x="442" y="145"/>
                    </a:lnTo>
                    <a:lnTo>
                      <a:pt x="442" y="145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44" y="140"/>
                    </a:lnTo>
                    <a:lnTo>
                      <a:pt x="444" y="140"/>
                    </a:lnTo>
                    <a:lnTo>
                      <a:pt x="442" y="137"/>
                    </a:lnTo>
                    <a:lnTo>
                      <a:pt x="442" y="137"/>
                    </a:lnTo>
                    <a:lnTo>
                      <a:pt x="442" y="137"/>
                    </a:lnTo>
                    <a:lnTo>
                      <a:pt x="442" y="135"/>
                    </a:lnTo>
                    <a:lnTo>
                      <a:pt x="442" y="135"/>
                    </a:lnTo>
                    <a:lnTo>
                      <a:pt x="442" y="135"/>
                    </a:lnTo>
                    <a:lnTo>
                      <a:pt x="442" y="133"/>
                    </a:lnTo>
                    <a:lnTo>
                      <a:pt x="442" y="133"/>
                    </a:lnTo>
                    <a:lnTo>
                      <a:pt x="440" y="130"/>
                    </a:lnTo>
                    <a:lnTo>
                      <a:pt x="440" y="130"/>
                    </a:lnTo>
                    <a:lnTo>
                      <a:pt x="437" y="130"/>
                    </a:lnTo>
                    <a:lnTo>
                      <a:pt x="437" y="130"/>
                    </a:lnTo>
                    <a:lnTo>
                      <a:pt x="437" y="130"/>
                    </a:lnTo>
                    <a:lnTo>
                      <a:pt x="437" y="130"/>
                    </a:lnTo>
                    <a:lnTo>
                      <a:pt x="433" y="128"/>
                    </a:lnTo>
                    <a:lnTo>
                      <a:pt x="433" y="128"/>
                    </a:lnTo>
                    <a:lnTo>
                      <a:pt x="433" y="128"/>
                    </a:lnTo>
                    <a:lnTo>
                      <a:pt x="430" y="128"/>
                    </a:lnTo>
                    <a:lnTo>
                      <a:pt x="430" y="128"/>
                    </a:lnTo>
                    <a:lnTo>
                      <a:pt x="425" y="128"/>
                    </a:lnTo>
                    <a:lnTo>
                      <a:pt x="425" y="128"/>
                    </a:lnTo>
                    <a:lnTo>
                      <a:pt x="423" y="128"/>
                    </a:lnTo>
                    <a:lnTo>
                      <a:pt x="421" y="126"/>
                    </a:lnTo>
                    <a:lnTo>
                      <a:pt x="421" y="126"/>
                    </a:lnTo>
                    <a:lnTo>
                      <a:pt x="421" y="126"/>
                    </a:lnTo>
                    <a:lnTo>
                      <a:pt x="421" y="126"/>
                    </a:lnTo>
                    <a:lnTo>
                      <a:pt x="418" y="126"/>
                    </a:lnTo>
                    <a:lnTo>
                      <a:pt x="418" y="128"/>
                    </a:lnTo>
                    <a:lnTo>
                      <a:pt x="418" y="128"/>
                    </a:lnTo>
                    <a:lnTo>
                      <a:pt x="416" y="128"/>
                    </a:lnTo>
                    <a:lnTo>
                      <a:pt x="416" y="126"/>
                    </a:lnTo>
                    <a:lnTo>
                      <a:pt x="414" y="126"/>
                    </a:lnTo>
                    <a:lnTo>
                      <a:pt x="414" y="126"/>
                    </a:lnTo>
                    <a:lnTo>
                      <a:pt x="414" y="126"/>
                    </a:lnTo>
                    <a:lnTo>
                      <a:pt x="414" y="128"/>
                    </a:lnTo>
                    <a:lnTo>
                      <a:pt x="411" y="128"/>
                    </a:lnTo>
                    <a:lnTo>
                      <a:pt x="411" y="128"/>
                    </a:lnTo>
                    <a:lnTo>
                      <a:pt x="409" y="128"/>
                    </a:lnTo>
                    <a:lnTo>
                      <a:pt x="409" y="128"/>
                    </a:lnTo>
                    <a:lnTo>
                      <a:pt x="407" y="128"/>
                    </a:lnTo>
                    <a:lnTo>
                      <a:pt x="402" y="130"/>
                    </a:lnTo>
                    <a:lnTo>
                      <a:pt x="399" y="130"/>
                    </a:lnTo>
                    <a:lnTo>
                      <a:pt x="397" y="130"/>
                    </a:lnTo>
                    <a:lnTo>
                      <a:pt x="397" y="130"/>
                    </a:lnTo>
                    <a:lnTo>
                      <a:pt x="395" y="130"/>
                    </a:lnTo>
                    <a:lnTo>
                      <a:pt x="395" y="128"/>
                    </a:lnTo>
                    <a:lnTo>
                      <a:pt x="395" y="128"/>
                    </a:lnTo>
                    <a:lnTo>
                      <a:pt x="392" y="128"/>
                    </a:lnTo>
                    <a:lnTo>
                      <a:pt x="392" y="128"/>
                    </a:lnTo>
                    <a:lnTo>
                      <a:pt x="392" y="128"/>
                    </a:lnTo>
                    <a:lnTo>
                      <a:pt x="392" y="128"/>
                    </a:lnTo>
                    <a:lnTo>
                      <a:pt x="390" y="128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3" y="128"/>
                    </a:lnTo>
                    <a:lnTo>
                      <a:pt x="380" y="128"/>
                    </a:lnTo>
                    <a:lnTo>
                      <a:pt x="378" y="126"/>
                    </a:lnTo>
                    <a:lnTo>
                      <a:pt x="378" y="126"/>
                    </a:lnTo>
                    <a:lnTo>
                      <a:pt x="376" y="126"/>
                    </a:lnTo>
                    <a:lnTo>
                      <a:pt x="373" y="123"/>
                    </a:lnTo>
                    <a:lnTo>
                      <a:pt x="373" y="123"/>
                    </a:lnTo>
                    <a:lnTo>
                      <a:pt x="373" y="126"/>
                    </a:lnTo>
                    <a:lnTo>
                      <a:pt x="373" y="126"/>
                    </a:lnTo>
                    <a:lnTo>
                      <a:pt x="371" y="126"/>
                    </a:lnTo>
                    <a:lnTo>
                      <a:pt x="369" y="126"/>
                    </a:lnTo>
                    <a:lnTo>
                      <a:pt x="369" y="126"/>
                    </a:lnTo>
                    <a:lnTo>
                      <a:pt x="366" y="126"/>
                    </a:lnTo>
                    <a:lnTo>
                      <a:pt x="366" y="126"/>
                    </a:lnTo>
                    <a:lnTo>
                      <a:pt x="364" y="126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6"/>
                    </a:lnTo>
                    <a:lnTo>
                      <a:pt x="357" y="126"/>
                    </a:lnTo>
                    <a:lnTo>
                      <a:pt x="357" y="126"/>
                    </a:lnTo>
                    <a:lnTo>
                      <a:pt x="354" y="126"/>
                    </a:lnTo>
                    <a:lnTo>
                      <a:pt x="354" y="126"/>
                    </a:lnTo>
                    <a:lnTo>
                      <a:pt x="354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47" y="126"/>
                    </a:lnTo>
                    <a:lnTo>
                      <a:pt x="347" y="126"/>
                    </a:lnTo>
                    <a:lnTo>
                      <a:pt x="347" y="126"/>
                    </a:lnTo>
                    <a:lnTo>
                      <a:pt x="345" y="126"/>
                    </a:lnTo>
                    <a:lnTo>
                      <a:pt x="343" y="126"/>
                    </a:lnTo>
                    <a:lnTo>
                      <a:pt x="343" y="126"/>
                    </a:lnTo>
                    <a:lnTo>
                      <a:pt x="340" y="126"/>
                    </a:lnTo>
                    <a:lnTo>
                      <a:pt x="340" y="126"/>
                    </a:lnTo>
                    <a:lnTo>
                      <a:pt x="340" y="126"/>
                    </a:lnTo>
                    <a:lnTo>
                      <a:pt x="338" y="126"/>
                    </a:lnTo>
                    <a:lnTo>
                      <a:pt x="338" y="126"/>
                    </a:lnTo>
                    <a:lnTo>
                      <a:pt x="338" y="126"/>
                    </a:lnTo>
                    <a:lnTo>
                      <a:pt x="338" y="12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6" y="128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1" y="130"/>
                    </a:lnTo>
                    <a:lnTo>
                      <a:pt x="331" y="130"/>
                    </a:lnTo>
                    <a:lnTo>
                      <a:pt x="333" y="133"/>
                    </a:lnTo>
                    <a:lnTo>
                      <a:pt x="333" y="135"/>
                    </a:lnTo>
                    <a:lnTo>
                      <a:pt x="333" y="135"/>
                    </a:lnTo>
                    <a:lnTo>
                      <a:pt x="333" y="135"/>
                    </a:lnTo>
                    <a:lnTo>
                      <a:pt x="333" y="137"/>
                    </a:lnTo>
                    <a:lnTo>
                      <a:pt x="333" y="137"/>
                    </a:lnTo>
                    <a:lnTo>
                      <a:pt x="333" y="140"/>
                    </a:lnTo>
                    <a:lnTo>
                      <a:pt x="333" y="140"/>
                    </a:lnTo>
                    <a:lnTo>
                      <a:pt x="333" y="142"/>
                    </a:lnTo>
                    <a:lnTo>
                      <a:pt x="333" y="145"/>
                    </a:lnTo>
                    <a:lnTo>
                      <a:pt x="333" y="145"/>
                    </a:lnTo>
                    <a:lnTo>
                      <a:pt x="333" y="147"/>
                    </a:lnTo>
                    <a:lnTo>
                      <a:pt x="333" y="147"/>
                    </a:lnTo>
                    <a:lnTo>
                      <a:pt x="333" y="147"/>
                    </a:lnTo>
                    <a:lnTo>
                      <a:pt x="333" y="147"/>
                    </a:lnTo>
                    <a:lnTo>
                      <a:pt x="333" y="149"/>
                    </a:lnTo>
                    <a:lnTo>
                      <a:pt x="331" y="154"/>
                    </a:lnTo>
                    <a:lnTo>
                      <a:pt x="331" y="154"/>
                    </a:lnTo>
                    <a:lnTo>
                      <a:pt x="328" y="156"/>
                    </a:lnTo>
                    <a:lnTo>
                      <a:pt x="328" y="156"/>
                    </a:lnTo>
                    <a:lnTo>
                      <a:pt x="328" y="156"/>
                    </a:lnTo>
                    <a:lnTo>
                      <a:pt x="328" y="156"/>
                    </a:lnTo>
                    <a:lnTo>
                      <a:pt x="328" y="156"/>
                    </a:lnTo>
                    <a:lnTo>
                      <a:pt x="328" y="159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64"/>
                    </a:lnTo>
                    <a:lnTo>
                      <a:pt x="328" y="164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26" y="168"/>
                    </a:lnTo>
                    <a:lnTo>
                      <a:pt x="326" y="168"/>
                    </a:lnTo>
                    <a:lnTo>
                      <a:pt x="328" y="171"/>
                    </a:lnTo>
                    <a:lnTo>
                      <a:pt x="328" y="171"/>
                    </a:lnTo>
                    <a:lnTo>
                      <a:pt x="328" y="171"/>
                    </a:lnTo>
                    <a:lnTo>
                      <a:pt x="328" y="171"/>
                    </a:lnTo>
                    <a:lnTo>
                      <a:pt x="331" y="171"/>
                    </a:lnTo>
                    <a:lnTo>
                      <a:pt x="331" y="171"/>
                    </a:lnTo>
                    <a:lnTo>
                      <a:pt x="331" y="171"/>
                    </a:lnTo>
                    <a:lnTo>
                      <a:pt x="333" y="171"/>
                    </a:lnTo>
                    <a:lnTo>
                      <a:pt x="336" y="173"/>
                    </a:lnTo>
                    <a:lnTo>
                      <a:pt x="336" y="173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40" y="173"/>
                    </a:lnTo>
                    <a:lnTo>
                      <a:pt x="340" y="175"/>
                    </a:lnTo>
                    <a:lnTo>
                      <a:pt x="340" y="175"/>
                    </a:lnTo>
                    <a:lnTo>
                      <a:pt x="340" y="175"/>
                    </a:lnTo>
                    <a:lnTo>
                      <a:pt x="343" y="178"/>
                    </a:lnTo>
                    <a:lnTo>
                      <a:pt x="343" y="178"/>
                    </a:lnTo>
                    <a:lnTo>
                      <a:pt x="345" y="178"/>
                    </a:lnTo>
                    <a:lnTo>
                      <a:pt x="345" y="178"/>
                    </a:lnTo>
                    <a:lnTo>
                      <a:pt x="347" y="175"/>
                    </a:lnTo>
                    <a:lnTo>
                      <a:pt x="347" y="175"/>
                    </a:lnTo>
                    <a:lnTo>
                      <a:pt x="347" y="175"/>
                    </a:lnTo>
                    <a:lnTo>
                      <a:pt x="350" y="175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57" y="178"/>
                    </a:lnTo>
                    <a:lnTo>
                      <a:pt x="359" y="178"/>
                    </a:lnTo>
                    <a:lnTo>
                      <a:pt x="359" y="178"/>
                    </a:lnTo>
                    <a:lnTo>
                      <a:pt x="359" y="178"/>
                    </a:lnTo>
                    <a:lnTo>
                      <a:pt x="362" y="175"/>
                    </a:lnTo>
                    <a:lnTo>
                      <a:pt x="362" y="175"/>
                    </a:lnTo>
                    <a:lnTo>
                      <a:pt x="364" y="178"/>
                    </a:lnTo>
                    <a:lnTo>
                      <a:pt x="364" y="178"/>
                    </a:lnTo>
                    <a:lnTo>
                      <a:pt x="364" y="178"/>
                    </a:lnTo>
                    <a:lnTo>
                      <a:pt x="364" y="182"/>
                    </a:lnTo>
                    <a:lnTo>
                      <a:pt x="364" y="182"/>
                    </a:lnTo>
                    <a:lnTo>
                      <a:pt x="364" y="185"/>
                    </a:lnTo>
                    <a:lnTo>
                      <a:pt x="364" y="187"/>
                    </a:lnTo>
                    <a:lnTo>
                      <a:pt x="364" y="187"/>
                    </a:lnTo>
                    <a:lnTo>
                      <a:pt x="364" y="187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59" y="190"/>
                    </a:lnTo>
                    <a:lnTo>
                      <a:pt x="357" y="190"/>
                    </a:lnTo>
                    <a:lnTo>
                      <a:pt x="354" y="190"/>
                    </a:lnTo>
                    <a:lnTo>
                      <a:pt x="352" y="190"/>
                    </a:lnTo>
                    <a:lnTo>
                      <a:pt x="352" y="190"/>
                    </a:lnTo>
                    <a:lnTo>
                      <a:pt x="350" y="190"/>
                    </a:lnTo>
                    <a:lnTo>
                      <a:pt x="347" y="190"/>
                    </a:lnTo>
                    <a:lnTo>
                      <a:pt x="347" y="190"/>
                    </a:lnTo>
                    <a:lnTo>
                      <a:pt x="345" y="192"/>
                    </a:lnTo>
                    <a:lnTo>
                      <a:pt x="345" y="192"/>
                    </a:lnTo>
                    <a:lnTo>
                      <a:pt x="345" y="194"/>
                    </a:lnTo>
                    <a:lnTo>
                      <a:pt x="343" y="194"/>
                    </a:lnTo>
                    <a:lnTo>
                      <a:pt x="343" y="194"/>
                    </a:lnTo>
                    <a:lnTo>
                      <a:pt x="343" y="197"/>
                    </a:lnTo>
                    <a:lnTo>
                      <a:pt x="343" y="197"/>
                    </a:lnTo>
                    <a:lnTo>
                      <a:pt x="343" y="199"/>
                    </a:lnTo>
                    <a:lnTo>
                      <a:pt x="345" y="199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3" y="201"/>
                    </a:lnTo>
                    <a:lnTo>
                      <a:pt x="343" y="204"/>
                    </a:lnTo>
                    <a:lnTo>
                      <a:pt x="340" y="204"/>
                    </a:lnTo>
                    <a:lnTo>
                      <a:pt x="340" y="206"/>
                    </a:lnTo>
                    <a:lnTo>
                      <a:pt x="340" y="206"/>
                    </a:lnTo>
                    <a:lnTo>
                      <a:pt x="340" y="208"/>
                    </a:lnTo>
                    <a:lnTo>
                      <a:pt x="340" y="208"/>
                    </a:lnTo>
                    <a:lnTo>
                      <a:pt x="338" y="208"/>
                    </a:lnTo>
                    <a:lnTo>
                      <a:pt x="338" y="211"/>
                    </a:lnTo>
                    <a:lnTo>
                      <a:pt x="338" y="211"/>
                    </a:lnTo>
                    <a:lnTo>
                      <a:pt x="338" y="211"/>
                    </a:lnTo>
                    <a:lnTo>
                      <a:pt x="338" y="213"/>
                    </a:lnTo>
                    <a:lnTo>
                      <a:pt x="338" y="213"/>
                    </a:lnTo>
                    <a:lnTo>
                      <a:pt x="338" y="216"/>
                    </a:lnTo>
                    <a:lnTo>
                      <a:pt x="338" y="21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36" y="220"/>
                    </a:lnTo>
                    <a:lnTo>
                      <a:pt x="333" y="220"/>
                    </a:lnTo>
                    <a:lnTo>
                      <a:pt x="333" y="223"/>
                    </a:lnTo>
                    <a:lnTo>
                      <a:pt x="333" y="223"/>
                    </a:lnTo>
                    <a:lnTo>
                      <a:pt x="333" y="223"/>
                    </a:lnTo>
                    <a:lnTo>
                      <a:pt x="331" y="225"/>
                    </a:lnTo>
                    <a:lnTo>
                      <a:pt x="331" y="225"/>
                    </a:lnTo>
                    <a:lnTo>
                      <a:pt x="331" y="227"/>
                    </a:lnTo>
                    <a:lnTo>
                      <a:pt x="331" y="227"/>
                    </a:lnTo>
                    <a:lnTo>
                      <a:pt x="328" y="230"/>
                    </a:lnTo>
                    <a:lnTo>
                      <a:pt x="328" y="230"/>
                    </a:lnTo>
                    <a:lnTo>
                      <a:pt x="328" y="230"/>
                    </a:lnTo>
                    <a:lnTo>
                      <a:pt x="328" y="230"/>
                    </a:lnTo>
                    <a:lnTo>
                      <a:pt x="326" y="232"/>
                    </a:lnTo>
                    <a:lnTo>
                      <a:pt x="324" y="232"/>
                    </a:lnTo>
                    <a:lnTo>
                      <a:pt x="324" y="235"/>
                    </a:lnTo>
                    <a:lnTo>
                      <a:pt x="321" y="235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9" y="235"/>
                    </a:lnTo>
                    <a:lnTo>
                      <a:pt x="319" y="235"/>
                    </a:lnTo>
                    <a:lnTo>
                      <a:pt x="317" y="237"/>
                    </a:lnTo>
                    <a:lnTo>
                      <a:pt x="314" y="235"/>
                    </a:lnTo>
                    <a:lnTo>
                      <a:pt x="314" y="235"/>
                    </a:lnTo>
                    <a:lnTo>
                      <a:pt x="314" y="235"/>
                    </a:lnTo>
                    <a:lnTo>
                      <a:pt x="312" y="235"/>
                    </a:lnTo>
                    <a:lnTo>
                      <a:pt x="310" y="235"/>
                    </a:lnTo>
                    <a:lnTo>
                      <a:pt x="310" y="235"/>
                    </a:lnTo>
                    <a:lnTo>
                      <a:pt x="307" y="237"/>
                    </a:lnTo>
                    <a:lnTo>
                      <a:pt x="307" y="237"/>
                    </a:lnTo>
                    <a:lnTo>
                      <a:pt x="302" y="239"/>
                    </a:lnTo>
                    <a:lnTo>
                      <a:pt x="298" y="239"/>
                    </a:lnTo>
                    <a:lnTo>
                      <a:pt x="298" y="239"/>
                    </a:lnTo>
                    <a:lnTo>
                      <a:pt x="298" y="242"/>
                    </a:lnTo>
                    <a:lnTo>
                      <a:pt x="295" y="242"/>
                    </a:lnTo>
                    <a:lnTo>
                      <a:pt x="295" y="242"/>
                    </a:lnTo>
                    <a:lnTo>
                      <a:pt x="293" y="242"/>
                    </a:lnTo>
                    <a:lnTo>
                      <a:pt x="291" y="242"/>
                    </a:lnTo>
                    <a:lnTo>
                      <a:pt x="288" y="242"/>
                    </a:lnTo>
                    <a:lnTo>
                      <a:pt x="288" y="244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84" y="246"/>
                    </a:lnTo>
                    <a:lnTo>
                      <a:pt x="279" y="249"/>
                    </a:lnTo>
                    <a:lnTo>
                      <a:pt x="276" y="249"/>
                    </a:lnTo>
                    <a:lnTo>
                      <a:pt x="272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69" y="251"/>
                    </a:lnTo>
                    <a:lnTo>
                      <a:pt x="269" y="251"/>
                    </a:lnTo>
                    <a:lnTo>
                      <a:pt x="269" y="253"/>
                    </a:lnTo>
                    <a:lnTo>
                      <a:pt x="267" y="253"/>
                    </a:lnTo>
                    <a:lnTo>
                      <a:pt x="265" y="253"/>
                    </a:lnTo>
                    <a:lnTo>
                      <a:pt x="265" y="253"/>
                    </a:lnTo>
                    <a:lnTo>
                      <a:pt x="260" y="256"/>
                    </a:lnTo>
                    <a:lnTo>
                      <a:pt x="260" y="256"/>
                    </a:lnTo>
                    <a:lnTo>
                      <a:pt x="260" y="258"/>
                    </a:lnTo>
                    <a:lnTo>
                      <a:pt x="260" y="261"/>
                    </a:lnTo>
                    <a:lnTo>
                      <a:pt x="260" y="261"/>
                    </a:lnTo>
                    <a:lnTo>
                      <a:pt x="257" y="268"/>
                    </a:lnTo>
                    <a:lnTo>
                      <a:pt x="257" y="268"/>
                    </a:lnTo>
                    <a:lnTo>
                      <a:pt x="257" y="268"/>
                    </a:lnTo>
                    <a:lnTo>
                      <a:pt x="257" y="270"/>
                    </a:lnTo>
                    <a:lnTo>
                      <a:pt x="257" y="275"/>
                    </a:lnTo>
                    <a:lnTo>
                      <a:pt x="255" y="277"/>
                    </a:lnTo>
                    <a:lnTo>
                      <a:pt x="255" y="277"/>
                    </a:lnTo>
                    <a:lnTo>
                      <a:pt x="255" y="280"/>
                    </a:lnTo>
                    <a:lnTo>
                      <a:pt x="253" y="287"/>
                    </a:lnTo>
                    <a:lnTo>
                      <a:pt x="253" y="287"/>
                    </a:lnTo>
                    <a:lnTo>
                      <a:pt x="253" y="291"/>
                    </a:lnTo>
                    <a:lnTo>
                      <a:pt x="253" y="291"/>
                    </a:lnTo>
                    <a:lnTo>
                      <a:pt x="253" y="296"/>
                    </a:lnTo>
                    <a:lnTo>
                      <a:pt x="253" y="296"/>
                    </a:lnTo>
                    <a:lnTo>
                      <a:pt x="253" y="301"/>
                    </a:lnTo>
                    <a:lnTo>
                      <a:pt x="253" y="301"/>
                    </a:lnTo>
                    <a:lnTo>
                      <a:pt x="255" y="303"/>
                    </a:lnTo>
                    <a:lnTo>
                      <a:pt x="255" y="308"/>
                    </a:lnTo>
                    <a:lnTo>
                      <a:pt x="255" y="313"/>
                    </a:lnTo>
                    <a:lnTo>
                      <a:pt x="255" y="315"/>
                    </a:lnTo>
                    <a:lnTo>
                      <a:pt x="255" y="315"/>
                    </a:lnTo>
                    <a:lnTo>
                      <a:pt x="253" y="320"/>
                    </a:lnTo>
                    <a:lnTo>
                      <a:pt x="253" y="320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3" y="327"/>
                    </a:lnTo>
                    <a:lnTo>
                      <a:pt x="253" y="329"/>
                    </a:lnTo>
                    <a:lnTo>
                      <a:pt x="250" y="332"/>
                    </a:lnTo>
                    <a:lnTo>
                      <a:pt x="250" y="332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48" y="336"/>
                    </a:lnTo>
                    <a:lnTo>
                      <a:pt x="248" y="336"/>
                    </a:lnTo>
                    <a:lnTo>
                      <a:pt x="250" y="336"/>
                    </a:lnTo>
                    <a:lnTo>
                      <a:pt x="250" y="339"/>
                    </a:lnTo>
                    <a:lnTo>
                      <a:pt x="250" y="339"/>
                    </a:lnTo>
                    <a:lnTo>
                      <a:pt x="250" y="341"/>
                    </a:lnTo>
                    <a:lnTo>
                      <a:pt x="250" y="341"/>
                    </a:lnTo>
                    <a:lnTo>
                      <a:pt x="248" y="346"/>
                    </a:lnTo>
                    <a:lnTo>
                      <a:pt x="248" y="346"/>
                    </a:lnTo>
                    <a:lnTo>
                      <a:pt x="248" y="348"/>
                    </a:lnTo>
                    <a:lnTo>
                      <a:pt x="248" y="351"/>
                    </a:lnTo>
                    <a:lnTo>
                      <a:pt x="248" y="351"/>
                    </a:lnTo>
                    <a:lnTo>
                      <a:pt x="250" y="353"/>
                    </a:lnTo>
                    <a:lnTo>
                      <a:pt x="250" y="355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60"/>
                    </a:lnTo>
                    <a:lnTo>
                      <a:pt x="250" y="362"/>
                    </a:lnTo>
                    <a:lnTo>
                      <a:pt x="250" y="362"/>
                    </a:lnTo>
                    <a:lnTo>
                      <a:pt x="250" y="365"/>
                    </a:lnTo>
                    <a:lnTo>
                      <a:pt x="250" y="365"/>
                    </a:lnTo>
                    <a:lnTo>
                      <a:pt x="250" y="365"/>
                    </a:lnTo>
                    <a:lnTo>
                      <a:pt x="253" y="367"/>
                    </a:lnTo>
                    <a:lnTo>
                      <a:pt x="255" y="369"/>
                    </a:lnTo>
                    <a:lnTo>
                      <a:pt x="255" y="369"/>
                    </a:lnTo>
                    <a:lnTo>
                      <a:pt x="255" y="372"/>
                    </a:lnTo>
                    <a:lnTo>
                      <a:pt x="255" y="374"/>
                    </a:lnTo>
                    <a:lnTo>
                      <a:pt x="255" y="377"/>
                    </a:lnTo>
                    <a:lnTo>
                      <a:pt x="255" y="377"/>
                    </a:lnTo>
                    <a:lnTo>
                      <a:pt x="255" y="381"/>
                    </a:lnTo>
                    <a:lnTo>
                      <a:pt x="255" y="381"/>
                    </a:lnTo>
                    <a:lnTo>
                      <a:pt x="255" y="381"/>
                    </a:lnTo>
                    <a:lnTo>
                      <a:pt x="255" y="386"/>
                    </a:lnTo>
                    <a:lnTo>
                      <a:pt x="255" y="386"/>
                    </a:lnTo>
                    <a:lnTo>
                      <a:pt x="255" y="388"/>
                    </a:lnTo>
                    <a:lnTo>
                      <a:pt x="255" y="388"/>
                    </a:lnTo>
                    <a:lnTo>
                      <a:pt x="255" y="393"/>
                    </a:lnTo>
                    <a:lnTo>
                      <a:pt x="255" y="393"/>
                    </a:lnTo>
                    <a:lnTo>
                      <a:pt x="257" y="393"/>
                    </a:lnTo>
                    <a:lnTo>
                      <a:pt x="257" y="393"/>
                    </a:lnTo>
                    <a:lnTo>
                      <a:pt x="260" y="393"/>
                    </a:lnTo>
                    <a:lnTo>
                      <a:pt x="260" y="396"/>
                    </a:lnTo>
                    <a:lnTo>
                      <a:pt x="260" y="396"/>
                    </a:lnTo>
                    <a:lnTo>
                      <a:pt x="260" y="400"/>
                    </a:lnTo>
                    <a:lnTo>
                      <a:pt x="260" y="400"/>
                    </a:lnTo>
                    <a:lnTo>
                      <a:pt x="260" y="403"/>
                    </a:lnTo>
                    <a:lnTo>
                      <a:pt x="260" y="407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60" y="410"/>
                    </a:lnTo>
                    <a:lnTo>
                      <a:pt x="262" y="412"/>
                    </a:lnTo>
                    <a:lnTo>
                      <a:pt x="265" y="414"/>
                    </a:lnTo>
                    <a:lnTo>
                      <a:pt x="265" y="419"/>
                    </a:lnTo>
                    <a:lnTo>
                      <a:pt x="267" y="419"/>
                    </a:lnTo>
                    <a:lnTo>
                      <a:pt x="267" y="422"/>
                    </a:lnTo>
                    <a:lnTo>
                      <a:pt x="267" y="424"/>
                    </a:lnTo>
                    <a:lnTo>
                      <a:pt x="267" y="426"/>
                    </a:lnTo>
                    <a:lnTo>
                      <a:pt x="267" y="426"/>
                    </a:lnTo>
                    <a:lnTo>
                      <a:pt x="265" y="426"/>
                    </a:lnTo>
                    <a:lnTo>
                      <a:pt x="262" y="426"/>
                    </a:lnTo>
                    <a:lnTo>
                      <a:pt x="262" y="426"/>
                    </a:lnTo>
                    <a:lnTo>
                      <a:pt x="260" y="426"/>
                    </a:lnTo>
                    <a:lnTo>
                      <a:pt x="260" y="426"/>
                    </a:lnTo>
                    <a:lnTo>
                      <a:pt x="257" y="429"/>
                    </a:lnTo>
                    <a:lnTo>
                      <a:pt x="255" y="429"/>
                    </a:lnTo>
                    <a:lnTo>
                      <a:pt x="253" y="431"/>
                    </a:lnTo>
                    <a:lnTo>
                      <a:pt x="253" y="431"/>
                    </a:lnTo>
                    <a:lnTo>
                      <a:pt x="250" y="431"/>
                    </a:lnTo>
                    <a:lnTo>
                      <a:pt x="248" y="431"/>
                    </a:lnTo>
                    <a:lnTo>
                      <a:pt x="246" y="431"/>
                    </a:lnTo>
                    <a:lnTo>
                      <a:pt x="243" y="431"/>
                    </a:lnTo>
                    <a:lnTo>
                      <a:pt x="239" y="433"/>
                    </a:lnTo>
                    <a:lnTo>
                      <a:pt x="239" y="433"/>
                    </a:lnTo>
                    <a:lnTo>
                      <a:pt x="236" y="436"/>
                    </a:lnTo>
                    <a:lnTo>
                      <a:pt x="231" y="436"/>
                    </a:lnTo>
                    <a:lnTo>
                      <a:pt x="231" y="436"/>
                    </a:lnTo>
                    <a:lnTo>
                      <a:pt x="229" y="438"/>
                    </a:lnTo>
                    <a:lnTo>
                      <a:pt x="227" y="440"/>
                    </a:lnTo>
                    <a:lnTo>
                      <a:pt x="224" y="443"/>
                    </a:lnTo>
                    <a:lnTo>
                      <a:pt x="222" y="443"/>
                    </a:lnTo>
                    <a:lnTo>
                      <a:pt x="222" y="443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17" y="452"/>
                    </a:lnTo>
                    <a:lnTo>
                      <a:pt x="215" y="455"/>
                    </a:lnTo>
                    <a:lnTo>
                      <a:pt x="215" y="455"/>
                    </a:lnTo>
                    <a:lnTo>
                      <a:pt x="213" y="455"/>
                    </a:lnTo>
                    <a:lnTo>
                      <a:pt x="213" y="459"/>
                    </a:lnTo>
                    <a:lnTo>
                      <a:pt x="213" y="462"/>
                    </a:lnTo>
                    <a:lnTo>
                      <a:pt x="213" y="462"/>
                    </a:lnTo>
                    <a:lnTo>
                      <a:pt x="210" y="464"/>
                    </a:lnTo>
                    <a:lnTo>
                      <a:pt x="210" y="464"/>
                    </a:lnTo>
                    <a:lnTo>
                      <a:pt x="210" y="467"/>
                    </a:lnTo>
                    <a:lnTo>
                      <a:pt x="210" y="469"/>
                    </a:lnTo>
                    <a:lnTo>
                      <a:pt x="210" y="469"/>
                    </a:lnTo>
                    <a:lnTo>
                      <a:pt x="213" y="471"/>
                    </a:lnTo>
                    <a:lnTo>
                      <a:pt x="213" y="471"/>
                    </a:lnTo>
                    <a:lnTo>
                      <a:pt x="213" y="474"/>
                    </a:lnTo>
                    <a:lnTo>
                      <a:pt x="213" y="476"/>
                    </a:lnTo>
                    <a:lnTo>
                      <a:pt x="213" y="476"/>
                    </a:lnTo>
                    <a:lnTo>
                      <a:pt x="213" y="478"/>
                    </a:lnTo>
                    <a:lnTo>
                      <a:pt x="213" y="481"/>
                    </a:lnTo>
                    <a:lnTo>
                      <a:pt x="213" y="481"/>
                    </a:lnTo>
                    <a:lnTo>
                      <a:pt x="215" y="481"/>
                    </a:lnTo>
                    <a:lnTo>
                      <a:pt x="217" y="483"/>
                    </a:lnTo>
                    <a:lnTo>
                      <a:pt x="217" y="485"/>
                    </a:lnTo>
                    <a:lnTo>
                      <a:pt x="217" y="485"/>
                    </a:lnTo>
                    <a:lnTo>
                      <a:pt x="222" y="490"/>
                    </a:lnTo>
                    <a:lnTo>
                      <a:pt x="224" y="495"/>
                    </a:lnTo>
                    <a:lnTo>
                      <a:pt x="224" y="495"/>
                    </a:lnTo>
                    <a:lnTo>
                      <a:pt x="227" y="497"/>
                    </a:lnTo>
                    <a:lnTo>
                      <a:pt x="227" y="497"/>
                    </a:lnTo>
                    <a:lnTo>
                      <a:pt x="227" y="497"/>
                    </a:lnTo>
                    <a:lnTo>
                      <a:pt x="229" y="497"/>
                    </a:lnTo>
                    <a:lnTo>
                      <a:pt x="229" y="497"/>
                    </a:lnTo>
                    <a:lnTo>
                      <a:pt x="229" y="497"/>
                    </a:lnTo>
                    <a:lnTo>
                      <a:pt x="229" y="500"/>
                    </a:lnTo>
                    <a:lnTo>
                      <a:pt x="227" y="502"/>
                    </a:lnTo>
                    <a:lnTo>
                      <a:pt x="227" y="502"/>
                    </a:lnTo>
                    <a:lnTo>
                      <a:pt x="227" y="504"/>
                    </a:lnTo>
                    <a:lnTo>
                      <a:pt x="227" y="504"/>
                    </a:lnTo>
                    <a:lnTo>
                      <a:pt x="227" y="507"/>
                    </a:lnTo>
                    <a:lnTo>
                      <a:pt x="227" y="507"/>
                    </a:lnTo>
                    <a:lnTo>
                      <a:pt x="227" y="507"/>
                    </a:lnTo>
                    <a:lnTo>
                      <a:pt x="227" y="507"/>
                    </a:lnTo>
                    <a:lnTo>
                      <a:pt x="227" y="509"/>
                    </a:lnTo>
                    <a:lnTo>
                      <a:pt x="227" y="509"/>
                    </a:lnTo>
                    <a:lnTo>
                      <a:pt x="227" y="509"/>
                    </a:lnTo>
                    <a:lnTo>
                      <a:pt x="227" y="509"/>
                    </a:lnTo>
                    <a:lnTo>
                      <a:pt x="227" y="512"/>
                    </a:lnTo>
                    <a:lnTo>
                      <a:pt x="224" y="512"/>
                    </a:lnTo>
                    <a:lnTo>
                      <a:pt x="224" y="512"/>
                    </a:lnTo>
                    <a:lnTo>
                      <a:pt x="222" y="512"/>
                    </a:lnTo>
                    <a:lnTo>
                      <a:pt x="222" y="512"/>
                    </a:lnTo>
                    <a:lnTo>
                      <a:pt x="220" y="512"/>
                    </a:lnTo>
                    <a:lnTo>
                      <a:pt x="217" y="512"/>
                    </a:lnTo>
                    <a:lnTo>
                      <a:pt x="217" y="512"/>
                    </a:lnTo>
                    <a:lnTo>
                      <a:pt x="215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0" y="514"/>
                    </a:lnTo>
                    <a:lnTo>
                      <a:pt x="210" y="514"/>
                    </a:lnTo>
                    <a:lnTo>
                      <a:pt x="210" y="514"/>
                    </a:lnTo>
                    <a:lnTo>
                      <a:pt x="208" y="514"/>
                    </a:lnTo>
                    <a:lnTo>
                      <a:pt x="208" y="516"/>
                    </a:lnTo>
                    <a:lnTo>
                      <a:pt x="208" y="516"/>
                    </a:lnTo>
                    <a:lnTo>
                      <a:pt x="208" y="516"/>
                    </a:lnTo>
                    <a:lnTo>
                      <a:pt x="205" y="519"/>
                    </a:lnTo>
                    <a:lnTo>
                      <a:pt x="205" y="519"/>
                    </a:lnTo>
                    <a:lnTo>
                      <a:pt x="205" y="519"/>
                    </a:lnTo>
                    <a:lnTo>
                      <a:pt x="203" y="519"/>
                    </a:lnTo>
                    <a:lnTo>
                      <a:pt x="203" y="519"/>
                    </a:lnTo>
                    <a:lnTo>
                      <a:pt x="203" y="519"/>
                    </a:lnTo>
                    <a:lnTo>
                      <a:pt x="201" y="521"/>
                    </a:lnTo>
                    <a:lnTo>
                      <a:pt x="198" y="521"/>
                    </a:lnTo>
                    <a:lnTo>
                      <a:pt x="196" y="521"/>
                    </a:lnTo>
                    <a:lnTo>
                      <a:pt x="196" y="519"/>
                    </a:lnTo>
                    <a:lnTo>
                      <a:pt x="196" y="519"/>
                    </a:lnTo>
                    <a:lnTo>
                      <a:pt x="194" y="516"/>
                    </a:lnTo>
                    <a:lnTo>
                      <a:pt x="191" y="514"/>
                    </a:lnTo>
                    <a:lnTo>
                      <a:pt x="191" y="514"/>
                    </a:lnTo>
                    <a:lnTo>
                      <a:pt x="191" y="512"/>
                    </a:lnTo>
                    <a:lnTo>
                      <a:pt x="191" y="512"/>
                    </a:lnTo>
                    <a:lnTo>
                      <a:pt x="189" y="509"/>
                    </a:lnTo>
                    <a:lnTo>
                      <a:pt x="189" y="509"/>
                    </a:lnTo>
                    <a:lnTo>
                      <a:pt x="189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4" y="509"/>
                    </a:lnTo>
                    <a:lnTo>
                      <a:pt x="184" y="509"/>
                    </a:lnTo>
                    <a:lnTo>
                      <a:pt x="182" y="507"/>
                    </a:lnTo>
                    <a:lnTo>
                      <a:pt x="182" y="507"/>
                    </a:lnTo>
                    <a:lnTo>
                      <a:pt x="179" y="504"/>
                    </a:lnTo>
                    <a:lnTo>
                      <a:pt x="179" y="504"/>
                    </a:lnTo>
                    <a:lnTo>
                      <a:pt x="179" y="504"/>
                    </a:lnTo>
                    <a:lnTo>
                      <a:pt x="177" y="502"/>
                    </a:lnTo>
                    <a:lnTo>
                      <a:pt x="175" y="500"/>
                    </a:lnTo>
                    <a:lnTo>
                      <a:pt x="175" y="500"/>
                    </a:lnTo>
                    <a:lnTo>
                      <a:pt x="172" y="500"/>
                    </a:lnTo>
                    <a:lnTo>
                      <a:pt x="170" y="500"/>
                    </a:lnTo>
                    <a:lnTo>
                      <a:pt x="170" y="500"/>
                    </a:lnTo>
                    <a:lnTo>
                      <a:pt x="168" y="502"/>
                    </a:lnTo>
                    <a:lnTo>
                      <a:pt x="168" y="502"/>
                    </a:lnTo>
                    <a:lnTo>
                      <a:pt x="165" y="502"/>
                    </a:lnTo>
                    <a:lnTo>
                      <a:pt x="165" y="500"/>
                    </a:lnTo>
                    <a:lnTo>
                      <a:pt x="165" y="500"/>
                    </a:lnTo>
                    <a:lnTo>
                      <a:pt x="165" y="500"/>
                    </a:lnTo>
                    <a:lnTo>
                      <a:pt x="165" y="497"/>
                    </a:lnTo>
                    <a:lnTo>
                      <a:pt x="165" y="497"/>
                    </a:lnTo>
                    <a:lnTo>
                      <a:pt x="165" y="495"/>
                    </a:lnTo>
                    <a:lnTo>
                      <a:pt x="163" y="495"/>
                    </a:lnTo>
                    <a:lnTo>
                      <a:pt x="163" y="493"/>
                    </a:lnTo>
                    <a:lnTo>
                      <a:pt x="163" y="490"/>
                    </a:lnTo>
                    <a:lnTo>
                      <a:pt x="163" y="490"/>
                    </a:lnTo>
                    <a:lnTo>
                      <a:pt x="161" y="490"/>
                    </a:lnTo>
                    <a:lnTo>
                      <a:pt x="161" y="490"/>
                    </a:lnTo>
                    <a:lnTo>
                      <a:pt x="161" y="488"/>
                    </a:lnTo>
                    <a:lnTo>
                      <a:pt x="158" y="488"/>
                    </a:lnTo>
                    <a:lnTo>
                      <a:pt x="156" y="488"/>
                    </a:lnTo>
                    <a:lnTo>
                      <a:pt x="156" y="488"/>
                    </a:lnTo>
                    <a:lnTo>
                      <a:pt x="156" y="488"/>
                    </a:lnTo>
                    <a:lnTo>
                      <a:pt x="153" y="488"/>
                    </a:lnTo>
                    <a:lnTo>
                      <a:pt x="153" y="488"/>
                    </a:lnTo>
                    <a:lnTo>
                      <a:pt x="153" y="488"/>
                    </a:lnTo>
                    <a:lnTo>
                      <a:pt x="151" y="488"/>
                    </a:lnTo>
                    <a:lnTo>
                      <a:pt x="149" y="488"/>
                    </a:lnTo>
                    <a:lnTo>
                      <a:pt x="149" y="488"/>
                    </a:lnTo>
                    <a:lnTo>
                      <a:pt x="146" y="488"/>
                    </a:lnTo>
                    <a:lnTo>
                      <a:pt x="144" y="490"/>
                    </a:lnTo>
                    <a:lnTo>
                      <a:pt x="142" y="490"/>
                    </a:lnTo>
                    <a:lnTo>
                      <a:pt x="142" y="490"/>
                    </a:lnTo>
                    <a:lnTo>
                      <a:pt x="142" y="493"/>
                    </a:lnTo>
                    <a:lnTo>
                      <a:pt x="139" y="495"/>
                    </a:lnTo>
                    <a:lnTo>
                      <a:pt x="139" y="495"/>
                    </a:lnTo>
                    <a:lnTo>
                      <a:pt x="137" y="495"/>
                    </a:lnTo>
                    <a:lnTo>
                      <a:pt x="137" y="495"/>
                    </a:lnTo>
                    <a:lnTo>
                      <a:pt x="137" y="495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4" y="497"/>
                    </a:lnTo>
                    <a:lnTo>
                      <a:pt x="134" y="497"/>
                    </a:lnTo>
                    <a:lnTo>
                      <a:pt x="134" y="500"/>
                    </a:lnTo>
                    <a:lnTo>
                      <a:pt x="134" y="502"/>
                    </a:lnTo>
                    <a:lnTo>
                      <a:pt x="134" y="502"/>
                    </a:lnTo>
                    <a:lnTo>
                      <a:pt x="134" y="504"/>
                    </a:lnTo>
                    <a:lnTo>
                      <a:pt x="132" y="504"/>
                    </a:lnTo>
                    <a:lnTo>
                      <a:pt x="132" y="504"/>
                    </a:lnTo>
                    <a:lnTo>
                      <a:pt x="132" y="507"/>
                    </a:lnTo>
                    <a:lnTo>
                      <a:pt x="130" y="507"/>
                    </a:lnTo>
                    <a:lnTo>
                      <a:pt x="130" y="507"/>
                    </a:lnTo>
                    <a:lnTo>
                      <a:pt x="130" y="512"/>
                    </a:lnTo>
                    <a:lnTo>
                      <a:pt x="130" y="512"/>
                    </a:lnTo>
                    <a:lnTo>
                      <a:pt x="130" y="512"/>
                    </a:lnTo>
                    <a:lnTo>
                      <a:pt x="130" y="514"/>
                    </a:lnTo>
                    <a:lnTo>
                      <a:pt x="130" y="514"/>
                    </a:lnTo>
                    <a:lnTo>
                      <a:pt x="130" y="516"/>
                    </a:lnTo>
                    <a:lnTo>
                      <a:pt x="130" y="516"/>
                    </a:lnTo>
                    <a:lnTo>
                      <a:pt x="130" y="519"/>
                    </a:lnTo>
                    <a:lnTo>
                      <a:pt x="130" y="519"/>
                    </a:lnTo>
                    <a:lnTo>
                      <a:pt x="127" y="521"/>
                    </a:lnTo>
                    <a:lnTo>
                      <a:pt x="127" y="523"/>
                    </a:lnTo>
                    <a:lnTo>
                      <a:pt x="127" y="523"/>
                    </a:lnTo>
                    <a:lnTo>
                      <a:pt x="127" y="523"/>
                    </a:lnTo>
                    <a:lnTo>
                      <a:pt x="125" y="526"/>
                    </a:lnTo>
                    <a:lnTo>
                      <a:pt x="123" y="523"/>
                    </a:lnTo>
                    <a:lnTo>
                      <a:pt x="123" y="523"/>
                    </a:lnTo>
                    <a:lnTo>
                      <a:pt x="118" y="523"/>
                    </a:lnTo>
                    <a:lnTo>
                      <a:pt x="116" y="521"/>
                    </a:lnTo>
                    <a:lnTo>
                      <a:pt x="116" y="521"/>
                    </a:lnTo>
                    <a:lnTo>
                      <a:pt x="113" y="521"/>
                    </a:lnTo>
                    <a:lnTo>
                      <a:pt x="113" y="521"/>
                    </a:lnTo>
                    <a:lnTo>
                      <a:pt x="111" y="521"/>
                    </a:lnTo>
                    <a:lnTo>
                      <a:pt x="108" y="521"/>
                    </a:lnTo>
                    <a:lnTo>
                      <a:pt x="106" y="521"/>
                    </a:lnTo>
                    <a:lnTo>
                      <a:pt x="106" y="521"/>
                    </a:lnTo>
                    <a:lnTo>
                      <a:pt x="101" y="521"/>
                    </a:lnTo>
                    <a:lnTo>
                      <a:pt x="101" y="521"/>
                    </a:lnTo>
                    <a:lnTo>
                      <a:pt x="99" y="521"/>
                    </a:lnTo>
                    <a:lnTo>
                      <a:pt x="97" y="523"/>
                    </a:lnTo>
                    <a:lnTo>
                      <a:pt x="94" y="523"/>
                    </a:lnTo>
                    <a:lnTo>
                      <a:pt x="94" y="523"/>
                    </a:lnTo>
                    <a:lnTo>
                      <a:pt x="92" y="523"/>
                    </a:lnTo>
                    <a:lnTo>
                      <a:pt x="92" y="523"/>
                    </a:lnTo>
                    <a:lnTo>
                      <a:pt x="90" y="526"/>
                    </a:lnTo>
                    <a:lnTo>
                      <a:pt x="87" y="526"/>
                    </a:lnTo>
                    <a:lnTo>
                      <a:pt x="87" y="528"/>
                    </a:lnTo>
                    <a:lnTo>
                      <a:pt x="87" y="528"/>
                    </a:lnTo>
                    <a:lnTo>
                      <a:pt x="87" y="530"/>
                    </a:lnTo>
                    <a:lnTo>
                      <a:pt x="90" y="530"/>
                    </a:lnTo>
                    <a:lnTo>
                      <a:pt x="90" y="530"/>
                    </a:lnTo>
                    <a:lnTo>
                      <a:pt x="92" y="533"/>
                    </a:lnTo>
                    <a:lnTo>
                      <a:pt x="92" y="535"/>
                    </a:lnTo>
                    <a:lnTo>
                      <a:pt x="92" y="535"/>
                    </a:lnTo>
                    <a:lnTo>
                      <a:pt x="92" y="535"/>
                    </a:lnTo>
                    <a:lnTo>
                      <a:pt x="92" y="538"/>
                    </a:lnTo>
                    <a:lnTo>
                      <a:pt x="94" y="538"/>
                    </a:lnTo>
                    <a:lnTo>
                      <a:pt x="94" y="538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4" y="540"/>
                    </a:lnTo>
                    <a:lnTo>
                      <a:pt x="97" y="540"/>
                    </a:lnTo>
                    <a:lnTo>
                      <a:pt x="97" y="542"/>
                    </a:lnTo>
                    <a:lnTo>
                      <a:pt x="97" y="542"/>
                    </a:lnTo>
                    <a:lnTo>
                      <a:pt x="97" y="542"/>
                    </a:lnTo>
                    <a:lnTo>
                      <a:pt x="97" y="545"/>
                    </a:lnTo>
                    <a:lnTo>
                      <a:pt x="97" y="545"/>
                    </a:lnTo>
                    <a:lnTo>
                      <a:pt x="94" y="547"/>
                    </a:lnTo>
                    <a:lnTo>
                      <a:pt x="94" y="547"/>
                    </a:lnTo>
                    <a:lnTo>
                      <a:pt x="94" y="547"/>
                    </a:lnTo>
                    <a:lnTo>
                      <a:pt x="94" y="547"/>
                    </a:lnTo>
                    <a:lnTo>
                      <a:pt x="94" y="547"/>
                    </a:lnTo>
                    <a:lnTo>
                      <a:pt x="92" y="549"/>
                    </a:lnTo>
                    <a:lnTo>
                      <a:pt x="90" y="549"/>
                    </a:lnTo>
                    <a:lnTo>
                      <a:pt x="90" y="549"/>
                    </a:lnTo>
                    <a:lnTo>
                      <a:pt x="90" y="552"/>
                    </a:lnTo>
                    <a:lnTo>
                      <a:pt x="87" y="552"/>
                    </a:lnTo>
                    <a:lnTo>
                      <a:pt x="85" y="552"/>
                    </a:lnTo>
                    <a:lnTo>
                      <a:pt x="85" y="552"/>
                    </a:lnTo>
                    <a:lnTo>
                      <a:pt x="85" y="552"/>
                    </a:lnTo>
                    <a:lnTo>
                      <a:pt x="85" y="554"/>
                    </a:lnTo>
                    <a:lnTo>
                      <a:pt x="85" y="554"/>
                    </a:lnTo>
                    <a:lnTo>
                      <a:pt x="82" y="556"/>
                    </a:lnTo>
                    <a:lnTo>
                      <a:pt x="80" y="556"/>
                    </a:lnTo>
                    <a:lnTo>
                      <a:pt x="80" y="556"/>
                    </a:lnTo>
                    <a:lnTo>
                      <a:pt x="78" y="556"/>
                    </a:lnTo>
                    <a:lnTo>
                      <a:pt x="78" y="556"/>
                    </a:lnTo>
                    <a:lnTo>
                      <a:pt x="75" y="556"/>
                    </a:lnTo>
                    <a:lnTo>
                      <a:pt x="75" y="556"/>
                    </a:lnTo>
                    <a:lnTo>
                      <a:pt x="73" y="554"/>
                    </a:lnTo>
                    <a:lnTo>
                      <a:pt x="73" y="554"/>
                    </a:lnTo>
                    <a:lnTo>
                      <a:pt x="73" y="554"/>
                    </a:lnTo>
                    <a:lnTo>
                      <a:pt x="71" y="554"/>
                    </a:lnTo>
                    <a:lnTo>
                      <a:pt x="71" y="552"/>
                    </a:lnTo>
                    <a:lnTo>
                      <a:pt x="71" y="552"/>
                    </a:lnTo>
                    <a:lnTo>
                      <a:pt x="71" y="552"/>
                    </a:lnTo>
                    <a:lnTo>
                      <a:pt x="68" y="549"/>
                    </a:lnTo>
                    <a:lnTo>
                      <a:pt x="68" y="549"/>
                    </a:lnTo>
                    <a:lnTo>
                      <a:pt x="68" y="547"/>
                    </a:lnTo>
                    <a:lnTo>
                      <a:pt x="66" y="547"/>
                    </a:lnTo>
                    <a:lnTo>
                      <a:pt x="66" y="547"/>
                    </a:lnTo>
                    <a:lnTo>
                      <a:pt x="66" y="547"/>
                    </a:lnTo>
                    <a:lnTo>
                      <a:pt x="64" y="547"/>
                    </a:lnTo>
                    <a:lnTo>
                      <a:pt x="61" y="542"/>
                    </a:lnTo>
                    <a:lnTo>
                      <a:pt x="61" y="542"/>
                    </a:lnTo>
                    <a:lnTo>
                      <a:pt x="61" y="542"/>
                    </a:lnTo>
                    <a:lnTo>
                      <a:pt x="61" y="542"/>
                    </a:lnTo>
                    <a:lnTo>
                      <a:pt x="61" y="542"/>
                    </a:lnTo>
                    <a:lnTo>
                      <a:pt x="59" y="540"/>
                    </a:lnTo>
                    <a:lnTo>
                      <a:pt x="56" y="538"/>
                    </a:lnTo>
                    <a:lnTo>
                      <a:pt x="56" y="538"/>
                    </a:lnTo>
                    <a:lnTo>
                      <a:pt x="56" y="538"/>
                    </a:lnTo>
                    <a:lnTo>
                      <a:pt x="54" y="535"/>
                    </a:lnTo>
                    <a:lnTo>
                      <a:pt x="52" y="535"/>
                    </a:lnTo>
                    <a:lnTo>
                      <a:pt x="49" y="535"/>
                    </a:lnTo>
                    <a:lnTo>
                      <a:pt x="49" y="533"/>
                    </a:lnTo>
                    <a:lnTo>
                      <a:pt x="47" y="533"/>
                    </a:lnTo>
                    <a:lnTo>
                      <a:pt x="47" y="533"/>
                    </a:lnTo>
                    <a:lnTo>
                      <a:pt x="47" y="533"/>
                    </a:lnTo>
                    <a:lnTo>
                      <a:pt x="47" y="535"/>
                    </a:lnTo>
                    <a:lnTo>
                      <a:pt x="45" y="533"/>
                    </a:lnTo>
                    <a:lnTo>
                      <a:pt x="45" y="533"/>
                    </a:lnTo>
                    <a:lnTo>
                      <a:pt x="45" y="530"/>
                    </a:lnTo>
                    <a:lnTo>
                      <a:pt x="42" y="530"/>
                    </a:lnTo>
                    <a:lnTo>
                      <a:pt x="40" y="530"/>
                    </a:lnTo>
                    <a:lnTo>
                      <a:pt x="40" y="530"/>
                    </a:lnTo>
                    <a:lnTo>
                      <a:pt x="38" y="530"/>
                    </a:lnTo>
                    <a:lnTo>
                      <a:pt x="35" y="530"/>
                    </a:lnTo>
                    <a:lnTo>
                      <a:pt x="33" y="530"/>
                    </a:lnTo>
                    <a:lnTo>
                      <a:pt x="33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30" y="528"/>
                    </a:lnTo>
                    <a:lnTo>
                      <a:pt x="30" y="528"/>
                    </a:lnTo>
                    <a:lnTo>
                      <a:pt x="30" y="528"/>
                    </a:lnTo>
                    <a:lnTo>
                      <a:pt x="30" y="526"/>
                    </a:lnTo>
                    <a:lnTo>
                      <a:pt x="33" y="526"/>
                    </a:lnTo>
                    <a:lnTo>
                      <a:pt x="33" y="526"/>
                    </a:lnTo>
                    <a:lnTo>
                      <a:pt x="33" y="526"/>
                    </a:lnTo>
                    <a:lnTo>
                      <a:pt x="35" y="523"/>
                    </a:lnTo>
                    <a:lnTo>
                      <a:pt x="35" y="523"/>
                    </a:lnTo>
                    <a:lnTo>
                      <a:pt x="35" y="521"/>
                    </a:lnTo>
                    <a:lnTo>
                      <a:pt x="38" y="521"/>
                    </a:lnTo>
                    <a:lnTo>
                      <a:pt x="38" y="521"/>
                    </a:lnTo>
                    <a:lnTo>
                      <a:pt x="38" y="521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0" y="519"/>
                    </a:lnTo>
                    <a:lnTo>
                      <a:pt x="42" y="514"/>
                    </a:lnTo>
                    <a:lnTo>
                      <a:pt x="42" y="514"/>
                    </a:lnTo>
                    <a:lnTo>
                      <a:pt x="42" y="514"/>
                    </a:lnTo>
                    <a:lnTo>
                      <a:pt x="45" y="512"/>
                    </a:lnTo>
                    <a:lnTo>
                      <a:pt x="45" y="512"/>
                    </a:lnTo>
                    <a:lnTo>
                      <a:pt x="45" y="509"/>
                    </a:lnTo>
                    <a:lnTo>
                      <a:pt x="45" y="507"/>
                    </a:lnTo>
                    <a:lnTo>
                      <a:pt x="45" y="507"/>
                    </a:lnTo>
                    <a:lnTo>
                      <a:pt x="42" y="507"/>
                    </a:lnTo>
                    <a:lnTo>
                      <a:pt x="42" y="504"/>
                    </a:lnTo>
                    <a:lnTo>
                      <a:pt x="42" y="504"/>
                    </a:lnTo>
                    <a:lnTo>
                      <a:pt x="42" y="502"/>
                    </a:lnTo>
                    <a:lnTo>
                      <a:pt x="42" y="502"/>
                    </a:lnTo>
                    <a:lnTo>
                      <a:pt x="40" y="502"/>
                    </a:lnTo>
                    <a:lnTo>
                      <a:pt x="40" y="502"/>
                    </a:lnTo>
                    <a:lnTo>
                      <a:pt x="40" y="500"/>
                    </a:lnTo>
                    <a:lnTo>
                      <a:pt x="40" y="500"/>
                    </a:lnTo>
                    <a:lnTo>
                      <a:pt x="38" y="500"/>
                    </a:lnTo>
                    <a:lnTo>
                      <a:pt x="38" y="500"/>
                    </a:lnTo>
                    <a:lnTo>
                      <a:pt x="35" y="500"/>
                    </a:lnTo>
                    <a:lnTo>
                      <a:pt x="33" y="500"/>
                    </a:lnTo>
                    <a:lnTo>
                      <a:pt x="33" y="500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28" y="500"/>
                    </a:lnTo>
                    <a:lnTo>
                      <a:pt x="28" y="500"/>
                    </a:lnTo>
                    <a:lnTo>
                      <a:pt x="28" y="500"/>
                    </a:lnTo>
                    <a:lnTo>
                      <a:pt x="26" y="500"/>
                    </a:lnTo>
                    <a:lnTo>
                      <a:pt x="26" y="500"/>
                    </a:lnTo>
                    <a:lnTo>
                      <a:pt x="26" y="500"/>
                    </a:lnTo>
                    <a:lnTo>
                      <a:pt x="23" y="500"/>
                    </a:lnTo>
                    <a:lnTo>
                      <a:pt x="23" y="497"/>
                    </a:lnTo>
                    <a:lnTo>
                      <a:pt x="21" y="497"/>
                    </a:lnTo>
                    <a:lnTo>
                      <a:pt x="21" y="497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9" y="495"/>
                    </a:lnTo>
                    <a:lnTo>
                      <a:pt x="16" y="495"/>
                    </a:lnTo>
                    <a:lnTo>
                      <a:pt x="14" y="495"/>
                    </a:lnTo>
                    <a:lnTo>
                      <a:pt x="11" y="495"/>
                    </a:lnTo>
                    <a:lnTo>
                      <a:pt x="11" y="495"/>
                    </a:lnTo>
                    <a:lnTo>
                      <a:pt x="11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3"/>
                    </a:lnTo>
                    <a:lnTo>
                      <a:pt x="9" y="490"/>
                    </a:lnTo>
                    <a:lnTo>
                      <a:pt x="9" y="485"/>
                    </a:lnTo>
                    <a:lnTo>
                      <a:pt x="9" y="485"/>
                    </a:lnTo>
                    <a:lnTo>
                      <a:pt x="9" y="483"/>
                    </a:lnTo>
                    <a:lnTo>
                      <a:pt x="9" y="481"/>
                    </a:lnTo>
                    <a:lnTo>
                      <a:pt x="11" y="478"/>
                    </a:lnTo>
                    <a:lnTo>
                      <a:pt x="11" y="478"/>
                    </a:lnTo>
                    <a:lnTo>
                      <a:pt x="14" y="476"/>
                    </a:lnTo>
                    <a:lnTo>
                      <a:pt x="14" y="476"/>
                    </a:lnTo>
                    <a:lnTo>
                      <a:pt x="14" y="476"/>
                    </a:lnTo>
                    <a:lnTo>
                      <a:pt x="14" y="471"/>
                    </a:lnTo>
                    <a:lnTo>
                      <a:pt x="14" y="471"/>
                    </a:lnTo>
                    <a:lnTo>
                      <a:pt x="14" y="469"/>
                    </a:lnTo>
                    <a:lnTo>
                      <a:pt x="14" y="469"/>
                    </a:lnTo>
                    <a:lnTo>
                      <a:pt x="11" y="464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4" y="462"/>
                    </a:lnTo>
                    <a:lnTo>
                      <a:pt x="14" y="459"/>
                    </a:lnTo>
                    <a:lnTo>
                      <a:pt x="14" y="459"/>
                    </a:lnTo>
                    <a:lnTo>
                      <a:pt x="14" y="457"/>
                    </a:lnTo>
                    <a:lnTo>
                      <a:pt x="14" y="457"/>
                    </a:lnTo>
                    <a:lnTo>
                      <a:pt x="14" y="455"/>
                    </a:lnTo>
                    <a:lnTo>
                      <a:pt x="14" y="455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1" y="452"/>
                    </a:lnTo>
                    <a:lnTo>
                      <a:pt x="9" y="448"/>
                    </a:lnTo>
                    <a:lnTo>
                      <a:pt x="9" y="448"/>
                    </a:lnTo>
                    <a:lnTo>
                      <a:pt x="7" y="448"/>
                    </a:lnTo>
                    <a:lnTo>
                      <a:pt x="4" y="445"/>
                    </a:lnTo>
                    <a:lnTo>
                      <a:pt x="2" y="443"/>
                    </a:lnTo>
                    <a:lnTo>
                      <a:pt x="2" y="443"/>
                    </a:lnTo>
                    <a:lnTo>
                      <a:pt x="2" y="443"/>
                    </a:lnTo>
                    <a:lnTo>
                      <a:pt x="2" y="440"/>
                    </a:lnTo>
                    <a:lnTo>
                      <a:pt x="2" y="440"/>
                    </a:lnTo>
                    <a:lnTo>
                      <a:pt x="0" y="438"/>
                    </a:lnTo>
                    <a:lnTo>
                      <a:pt x="0" y="436"/>
                    </a:lnTo>
                    <a:lnTo>
                      <a:pt x="0" y="433"/>
                    </a:lnTo>
                    <a:lnTo>
                      <a:pt x="2" y="429"/>
                    </a:lnTo>
                    <a:lnTo>
                      <a:pt x="4" y="424"/>
                    </a:lnTo>
                    <a:lnTo>
                      <a:pt x="4" y="424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7" y="417"/>
                    </a:lnTo>
                    <a:lnTo>
                      <a:pt x="9" y="414"/>
                    </a:lnTo>
                    <a:lnTo>
                      <a:pt x="9" y="414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9" y="405"/>
                    </a:lnTo>
                    <a:lnTo>
                      <a:pt x="9" y="403"/>
                    </a:lnTo>
                    <a:lnTo>
                      <a:pt x="9" y="400"/>
                    </a:lnTo>
                    <a:lnTo>
                      <a:pt x="9" y="400"/>
                    </a:lnTo>
                    <a:lnTo>
                      <a:pt x="9" y="398"/>
                    </a:lnTo>
                    <a:lnTo>
                      <a:pt x="9" y="398"/>
                    </a:lnTo>
                    <a:lnTo>
                      <a:pt x="9" y="396"/>
                    </a:lnTo>
                    <a:lnTo>
                      <a:pt x="9" y="393"/>
                    </a:lnTo>
                    <a:lnTo>
                      <a:pt x="11" y="393"/>
                    </a:lnTo>
                    <a:lnTo>
                      <a:pt x="11" y="391"/>
                    </a:lnTo>
                    <a:lnTo>
                      <a:pt x="14" y="388"/>
                    </a:lnTo>
                    <a:lnTo>
                      <a:pt x="16" y="388"/>
                    </a:lnTo>
                    <a:lnTo>
                      <a:pt x="19" y="391"/>
                    </a:lnTo>
                    <a:lnTo>
                      <a:pt x="19" y="391"/>
                    </a:lnTo>
                    <a:lnTo>
                      <a:pt x="21" y="388"/>
                    </a:lnTo>
                    <a:lnTo>
                      <a:pt x="21" y="388"/>
                    </a:lnTo>
                    <a:lnTo>
                      <a:pt x="26" y="388"/>
                    </a:lnTo>
                    <a:lnTo>
                      <a:pt x="30" y="386"/>
                    </a:lnTo>
                    <a:lnTo>
                      <a:pt x="33" y="386"/>
                    </a:lnTo>
                    <a:lnTo>
                      <a:pt x="35" y="386"/>
                    </a:lnTo>
                    <a:lnTo>
                      <a:pt x="35" y="386"/>
                    </a:lnTo>
                    <a:lnTo>
                      <a:pt x="38" y="386"/>
                    </a:lnTo>
                    <a:lnTo>
                      <a:pt x="40" y="386"/>
                    </a:lnTo>
                    <a:lnTo>
                      <a:pt x="42" y="386"/>
                    </a:lnTo>
                    <a:lnTo>
                      <a:pt x="42" y="386"/>
                    </a:lnTo>
                    <a:lnTo>
                      <a:pt x="42" y="388"/>
                    </a:lnTo>
                    <a:lnTo>
                      <a:pt x="42" y="388"/>
                    </a:lnTo>
                    <a:lnTo>
                      <a:pt x="45" y="388"/>
                    </a:lnTo>
                    <a:lnTo>
                      <a:pt x="45" y="388"/>
                    </a:lnTo>
                    <a:lnTo>
                      <a:pt x="47" y="388"/>
                    </a:lnTo>
                    <a:lnTo>
                      <a:pt x="47" y="388"/>
                    </a:lnTo>
                    <a:lnTo>
                      <a:pt x="47" y="388"/>
                    </a:lnTo>
                    <a:lnTo>
                      <a:pt x="49" y="388"/>
                    </a:lnTo>
                    <a:lnTo>
                      <a:pt x="49" y="388"/>
                    </a:lnTo>
                    <a:lnTo>
                      <a:pt x="52" y="388"/>
                    </a:lnTo>
                    <a:lnTo>
                      <a:pt x="52" y="388"/>
                    </a:lnTo>
                    <a:lnTo>
                      <a:pt x="54" y="388"/>
                    </a:lnTo>
                    <a:lnTo>
                      <a:pt x="54" y="388"/>
                    </a:lnTo>
                    <a:lnTo>
                      <a:pt x="54" y="388"/>
                    </a:lnTo>
                    <a:lnTo>
                      <a:pt x="54" y="388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56" y="386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9" y="384"/>
                    </a:lnTo>
                    <a:lnTo>
                      <a:pt x="61" y="384"/>
                    </a:lnTo>
                    <a:lnTo>
                      <a:pt x="64" y="381"/>
                    </a:lnTo>
                    <a:lnTo>
                      <a:pt x="66" y="381"/>
                    </a:lnTo>
                    <a:lnTo>
                      <a:pt x="66" y="379"/>
                    </a:lnTo>
                    <a:lnTo>
                      <a:pt x="66" y="379"/>
                    </a:lnTo>
                    <a:lnTo>
                      <a:pt x="68" y="377"/>
                    </a:lnTo>
                    <a:lnTo>
                      <a:pt x="68" y="374"/>
                    </a:lnTo>
                    <a:lnTo>
                      <a:pt x="71" y="374"/>
                    </a:lnTo>
                    <a:lnTo>
                      <a:pt x="71" y="372"/>
                    </a:lnTo>
                    <a:lnTo>
                      <a:pt x="71" y="372"/>
                    </a:lnTo>
                    <a:lnTo>
                      <a:pt x="73" y="372"/>
                    </a:lnTo>
                    <a:lnTo>
                      <a:pt x="73" y="369"/>
                    </a:lnTo>
                    <a:lnTo>
                      <a:pt x="73" y="369"/>
                    </a:lnTo>
                    <a:lnTo>
                      <a:pt x="73" y="367"/>
                    </a:lnTo>
                    <a:lnTo>
                      <a:pt x="73" y="365"/>
                    </a:lnTo>
                    <a:lnTo>
                      <a:pt x="73" y="362"/>
                    </a:lnTo>
                    <a:lnTo>
                      <a:pt x="75" y="362"/>
                    </a:lnTo>
                    <a:lnTo>
                      <a:pt x="78" y="360"/>
                    </a:lnTo>
                    <a:lnTo>
                      <a:pt x="78" y="362"/>
                    </a:lnTo>
                    <a:lnTo>
                      <a:pt x="80" y="362"/>
                    </a:lnTo>
                    <a:lnTo>
                      <a:pt x="80" y="362"/>
                    </a:lnTo>
                    <a:lnTo>
                      <a:pt x="85" y="362"/>
                    </a:lnTo>
                    <a:lnTo>
                      <a:pt x="85" y="362"/>
                    </a:lnTo>
                    <a:lnTo>
                      <a:pt x="85" y="362"/>
                    </a:lnTo>
                    <a:lnTo>
                      <a:pt x="87" y="362"/>
                    </a:lnTo>
                    <a:lnTo>
                      <a:pt x="87" y="362"/>
                    </a:lnTo>
                    <a:lnTo>
                      <a:pt x="90" y="362"/>
                    </a:lnTo>
                    <a:lnTo>
                      <a:pt x="90" y="362"/>
                    </a:lnTo>
                    <a:lnTo>
                      <a:pt x="90" y="362"/>
                    </a:lnTo>
                    <a:lnTo>
                      <a:pt x="92" y="362"/>
                    </a:lnTo>
                    <a:lnTo>
                      <a:pt x="92" y="362"/>
                    </a:lnTo>
                    <a:lnTo>
                      <a:pt x="97" y="360"/>
                    </a:lnTo>
                    <a:lnTo>
                      <a:pt x="97" y="360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9" y="355"/>
                    </a:lnTo>
                    <a:lnTo>
                      <a:pt x="99" y="355"/>
                    </a:lnTo>
                    <a:lnTo>
                      <a:pt x="99" y="353"/>
                    </a:lnTo>
                    <a:lnTo>
                      <a:pt x="99" y="353"/>
                    </a:lnTo>
                    <a:lnTo>
                      <a:pt x="97" y="353"/>
                    </a:lnTo>
                    <a:lnTo>
                      <a:pt x="97" y="353"/>
                    </a:lnTo>
                    <a:lnTo>
                      <a:pt x="97" y="353"/>
                    </a:lnTo>
                    <a:lnTo>
                      <a:pt x="94" y="353"/>
                    </a:lnTo>
                    <a:lnTo>
                      <a:pt x="94" y="351"/>
                    </a:lnTo>
                    <a:lnTo>
                      <a:pt x="94" y="351"/>
                    </a:lnTo>
                    <a:lnTo>
                      <a:pt x="94" y="351"/>
                    </a:lnTo>
                    <a:lnTo>
                      <a:pt x="92" y="348"/>
                    </a:lnTo>
                    <a:lnTo>
                      <a:pt x="92" y="348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2" y="343"/>
                    </a:lnTo>
                    <a:lnTo>
                      <a:pt x="92" y="341"/>
                    </a:lnTo>
                    <a:lnTo>
                      <a:pt x="90" y="341"/>
                    </a:lnTo>
                    <a:lnTo>
                      <a:pt x="90" y="341"/>
                    </a:lnTo>
                    <a:lnTo>
                      <a:pt x="87" y="341"/>
                    </a:lnTo>
                    <a:lnTo>
                      <a:pt x="87" y="341"/>
                    </a:lnTo>
                    <a:lnTo>
                      <a:pt x="82" y="339"/>
                    </a:lnTo>
                    <a:lnTo>
                      <a:pt x="82" y="339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78" y="336"/>
                    </a:lnTo>
                    <a:lnTo>
                      <a:pt x="75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71" y="332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6" y="327"/>
                    </a:lnTo>
                    <a:lnTo>
                      <a:pt x="64" y="327"/>
                    </a:lnTo>
                    <a:lnTo>
                      <a:pt x="64" y="324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1" y="320"/>
                    </a:lnTo>
                    <a:lnTo>
                      <a:pt x="64" y="320"/>
                    </a:lnTo>
                    <a:lnTo>
                      <a:pt x="64" y="320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5"/>
                    </a:lnTo>
                    <a:lnTo>
                      <a:pt x="68" y="315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71" y="310"/>
                    </a:lnTo>
                    <a:lnTo>
                      <a:pt x="71" y="310"/>
                    </a:lnTo>
                    <a:lnTo>
                      <a:pt x="71" y="308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73" y="303"/>
                    </a:lnTo>
                    <a:lnTo>
                      <a:pt x="75" y="301"/>
                    </a:lnTo>
                    <a:lnTo>
                      <a:pt x="75" y="298"/>
                    </a:lnTo>
                    <a:lnTo>
                      <a:pt x="75" y="298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8" y="296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8" y="291"/>
                    </a:lnTo>
                    <a:lnTo>
                      <a:pt x="75" y="291"/>
                    </a:lnTo>
                    <a:lnTo>
                      <a:pt x="75" y="289"/>
                    </a:lnTo>
                    <a:lnTo>
                      <a:pt x="75" y="287"/>
                    </a:lnTo>
                    <a:lnTo>
                      <a:pt x="75" y="287"/>
                    </a:lnTo>
                    <a:lnTo>
                      <a:pt x="75" y="287"/>
                    </a:lnTo>
                    <a:lnTo>
                      <a:pt x="75" y="284"/>
                    </a:lnTo>
                    <a:lnTo>
                      <a:pt x="75" y="284"/>
                    </a:lnTo>
                    <a:lnTo>
                      <a:pt x="73" y="282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1" y="277"/>
                    </a:lnTo>
                    <a:lnTo>
                      <a:pt x="71" y="277"/>
                    </a:lnTo>
                    <a:lnTo>
                      <a:pt x="71" y="277"/>
                    </a:lnTo>
                    <a:lnTo>
                      <a:pt x="71" y="275"/>
                    </a:lnTo>
                    <a:lnTo>
                      <a:pt x="71" y="275"/>
                    </a:lnTo>
                    <a:lnTo>
                      <a:pt x="68" y="272"/>
                    </a:lnTo>
                    <a:lnTo>
                      <a:pt x="68" y="270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5"/>
                    </a:lnTo>
                    <a:lnTo>
                      <a:pt x="66" y="265"/>
                    </a:lnTo>
                    <a:lnTo>
                      <a:pt x="66" y="265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1"/>
                    </a:lnTo>
                    <a:lnTo>
                      <a:pt x="64" y="261"/>
                    </a:lnTo>
                    <a:lnTo>
                      <a:pt x="64" y="258"/>
                    </a:lnTo>
                    <a:lnTo>
                      <a:pt x="64" y="258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1" y="249"/>
                    </a:lnTo>
                    <a:lnTo>
                      <a:pt x="61" y="249"/>
                    </a:lnTo>
                    <a:lnTo>
                      <a:pt x="61" y="249"/>
                    </a:lnTo>
                    <a:lnTo>
                      <a:pt x="61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1" y="244"/>
                    </a:lnTo>
                    <a:lnTo>
                      <a:pt x="61" y="244"/>
                    </a:lnTo>
                    <a:lnTo>
                      <a:pt x="59" y="242"/>
                    </a:lnTo>
                    <a:lnTo>
                      <a:pt x="59" y="242"/>
                    </a:lnTo>
                    <a:lnTo>
                      <a:pt x="59" y="242"/>
                    </a:lnTo>
                    <a:lnTo>
                      <a:pt x="56" y="239"/>
                    </a:lnTo>
                    <a:lnTo>
                      <a:pt x="56" y="237"/>
                    </a:lnTo>
                    <a:lnTo>
                      <a:pt x="56" y="237"/>
                    </a:lnTo>
                    <a:lnTo>
                      <a:pt x="56" y="235"/>
                    </a:lnTo>
                    <a:lnTo>
                      <a:pt x="56" y="235"/>
                    </a:lnTo>
                    <a:lnTo>
                      <a:pt x="56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4" y="227"/>
                    </a:lnTo>
                    <a:lnTo>
                      <a:pt x="54" y="225"/>
                    </a:lnTo>
                    <a:lnTo>
                      <a:pt x="54" y="225"/>
                    </a:lnTo>
                    <a:lnTo>
                      <a:pt x="54" y="223"/>
                    </a:lnTo>
                    <a:lnTo>
                      <a:pt x="54" y="223"/>
                    </a:lnTo>
                    <a:lnTo>
                      <a:pt x="54" y="223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4" y="216"/>
                    </a:lnTo>
                    <a:lnTo>
                      <a:pt x="54" y="216"/>
                    </a:lnTo>
                    <a:lnTo>
                      <a:pt x="52" y="213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2" y="201"/>
                    </a:lnTo>
                    <a:lnTo>
                      <a:pt x="52" y="201"/>
                    </a:lnTo>
                    <a:lnTo>
                      <a:pt x="52" y="199"/>
                    </a:lnTo>
                    <a:lnTo>
                      <a:pt x="52" y="197"/>
                    </a:lnTo>
                    <a:lnTo>
                      <a:pt x="52" y="197"/>
                    </a:lnTo>
                    <a:lnTo>
                      <a:pt x="52" y="194"/>
                    </a:lnTo>
                    <a:lnTo>
                      <a:pt x="52" y="192"/>
                    </a:lnTo>
                    <a:lnTo>
                      <a:pt x="52" y="190"/>
                    </a:lnTo>
                    <a:lnTo>
                      <a:pt x="52" y="190"/>
                    </a:lnTo>
                    <a:lnTo>
                      <a:pt x="52" y="187"/>
                    </a:lnTo>
                    <a:lnTo>
                      <a:pt x="52" y="187"/>
                    </a:lnTo>
                    <a:lnTo>
                      <a:pt x="52" y="185"/>
                    </a:lnTo>
                    <a:lnTo>
                      <a:pt x="49" y="185"/>
                    </a:lnTo>
                    <a:lnTo>
                      <a:pt x="49" y="185"/>
                    </a:lnTo>
                    <a:lnTo>
                      <a:pt x="49" y="182"/>
                    </a:lnTo>
                    <a:lnTo>
                      <a:pt x="49" y="182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9" y="171"/>
                    </a:lnTo>
                    <a:lnTo>
                      <a:pt x="49" y="171"/>
                    </a:lnTo>
                    <a:lnTo>
                      <a:pt x="49" y="171"/>
                    </a:lnTo>
                    <a:lnTo>
                      <a:pt x="49" y="171"/>
                    </a:lnTo>
                    <a:lnTo>
                      <a:pt x="49" y="168"/>
                    </a:lnTo>
                    <a:lnTo>
                      <a:pt x="49" y="166"/>
                    </a:lnTo>
                    <a:lnTo>
                      <a:pt x="49" y="166"/>
                    </a:lnTo>
                    <a:lnTo>
                      <a:pt x="49" y="166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49" y="164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56"/>
                    </a:lnTo>
                    <a:lnTo>
                      <a:pt x="47" y="154"/>
                    </a:lnTo>
                    <a:lnTo>
                      <a:pt x="47" y="154"/>
                    </a:lnTo>
                    <a:lnTo>
                      <a:pt x="47" y="152"/>
                    </a:lnTo>
                    <a:lnTo>
                      <a:pt x="47" y="152"/>
                    </a:lnTo>
                    <a:lnTo>
                      <a:pt x="47" y="152"/>
                    </a:lnTo>
                    <a:lnTo>
                      <a:pt x="47" y="149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7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5" y="137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3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3"/>
                    </a:lnTo>
                    <a:lnTo>
                      <a:pt x="45" y="123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7" y="111"/>
                    </a:lnTo>
                    <a:lnTo>
                      <a:pt x="47" y="111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7" y="107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9" y="100"/>
                    </a:lnTo>
                    <a:lnTo>
                      <a:pt x="52" y="92"/>
                    </a:lnTo>
                    <a:lnTo>
                      <a:pt x="52" y="92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4" y="85"/>
                    </a:lnTo>
                    <a:lnTo>
                      <a:pt x="54" y="85"/>
                    </a:lnTo>
                    <a:lnTo>
                      <a:pt x="54" y="85"/>
                    </a:lnTo>
                    <a:lnTo>
                      <a:pt x="56" y="85"/>
                    </a:lnTo>
                    <a:lnTo>
                      <a:pt x="56" y="85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4" y="83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8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0" y="69"/>
                    </a:lnTo>
                    <a:lnTo>
                      <a:pt x="80" y="69"/>
                    </a:lnTo>
                    <a:lnTo>
                      <a:pt x="82" y="66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59"/>
                    </a:lnTo>
                    <a:lnTo>
                      <a:pt x="90" y="59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2" y="57"/>
                    </a:lnTo>
                    <a:lnTo>
                      <a:pt x="94" y="55"/>
                    </a:lnTo>
                    <a:lnTo>
                      <a:pt x="94" y="55"/>
                    </a:lnTo>
                    <a:lnTo>
                      <a:pt x="97" y="55"/>
                    </a:lnTo>
                    <a:lnTo>
                      <a:pt x="99" y="55"/>
                    </a:lnTo>
                    <a:lnTo>
                      <a:pt x="101" y="55"/>
                    </a:lnTo>
                    <a:lnTo>
                      <a:pt x="104" y="55"/>
                    </a:lnTo>
                    <a:lnTo>
                      <a:pt x="106" y="57"/>
                    </a:lnTo>
                    <a:lnTo>
                      <a:pt x="106" y="57"/>
                    </a:lnTo>
                    <a:lnTo>
                      <a:pt x="108" y="59"/>
                    </a:lnTo>
                    <a:lnTo>
                      <a:pt x="108" y="59"/>
                    </a:lnTo>
                    <a:lnTo>
                      <a:pt x="111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20" y="62"/>
                    </a:lnTo>
                    <a:lnTo>
                      <a:pt x="120" y="62"/>
                    </a:lnTo>
                    <a:lnTo>
                      <a:pt x="123" y="62"/>
                    </a:lnTo>
                    <a:lnTo>
                      <a:pt x="125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42" y="62"/>
                    </a:lnTo>
                    <a:lnTo>
                      <a:pt x="144" y="59"/>
                    </a:lnTo>
                    <a:lnTo>
                      <a:pt x="146" y="59"/>
                    </a:lnTo>
                    <a:lnTo>
                      <a:pt x="146" y="59"/>
                    </a:lnTo>
                    <a:lnTo>
                      <a:pt x="149" y="57"/>
                    </a:lnTo>
                    <a:lnTo>
                      <a:pt x="153" y="57"/>
                    </a:lnTo>
                    <a:lnTo>
                      <a:pt x="153" y="57"/>
                    </a:lnTo>
                    <a:lnTo>
                      <a:pt x="153" y="55"/>
                    </a:lnTo>
                    <a:lnTo>
                      <a:pt x="158" y="52"/>
                    </a:lnTo>
                    <a:lnTo>
                      <a:pt x="163" y="50"/>
                    </a:lnTo>
                    <a:lnTo>
                      <a:pt x="163" y="50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8" y="48"/>
                    </a:lnTo>
                    <a:lnTo>
                      <a:pt x="168" y="48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2" y="45"/>
                    </a:lnTo>
                    <a:lnTo>
                      <a:pt x="172" y="45"/>
                    </a:lnTo>
                    <a:lnTo>
                      <a:pt x="175" y="43"/>
                    </a:lnTo>
                    <a:lnTo>
                      <a:pt x="175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82" y="40"/>
                    </a:lnTo>
                    <a:lnTo>
                      <a:pt x="182" y="38"/>
                    </a:lnTo>
                    <a:lnTo>
                      <a:pt x="184" y="38"/>
                    </a:lnTo>
                    <a:lnTo>
                      <a:pt x="184" y="38"/>
                    </a:lnTo>
                    <a:lnTo>
                      <a:pt x="187" y="36"/>
                    </a:lnTo>
                    <a:lnTo>
                      <a:pt x="189" y="36"/>
                    </a:lnTo>
                    <a:lnTo>
                      <a:pt x="189" y="36"/>
                    </a:lnTo>
                    <a:lnTo>
                      <a:pt x="189" y="36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1" y="33"/>
                    </a:lnTo>
                    <a:lnTo>
                      <a:pt x="191" y="31"/>
                    </a:lnTo>
                    <a:lnTo>
                      <a:pt x="194" y="31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6" y="31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201" y="29"/>
                    </a:lnTo>
                    <a:lnTo>
                      <a:pt x="201" y="26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5" y="24"/>
                    </a:lnTo>
                    <a:lnTo>
                      <a:pt x="208" y="24"/>
                    </a:lnTo>
                    <a:lnTo>
                      <a:pt x="208" y="24"/>
                    </a:lnTo>
                    <a:lnTo>
                      <a:pt x="210" y="21"/>
                    </a:lnTo>
                    <a:lnTo>
                      <a:pt x="213" y="21"/>
                    </a:lnTo>
                    <a:lnTo>
                      <a:pt x="213" y="21"/>
                    </a:lnTo>
                    <a:lnTo>
                      <a:pt x="213" y="21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7" y="17"/>
                    </a:lnTo>
                    <a:lnTo>
                      <a:pt x="220" y="17"/>
                    </a:lnTo>
                    <a:lnTo>
                      <a:pt x="220" y="17"/>
                    </a:lnTo>
                    <a:lnTo>
                      <a:pt x="222" y="14"/>
                    </a:lnTo>
                    <a:lnTo>
                      <a:pt x="224" y="14"/>
                    </a:lnTo>
                    <a:lnTo>
                      <a:pt x="224" y="14"/>
                    </a:lnTo>
                    <a:lnTo>
                      <a:pt x="224" y="12"/>
                    </a:lnTo>
                    <a:lnTo>
                      <a:pt x="227" y="12"/>
                    </a:lnTo>
                    <a:lnTo>
                      <a:pt x="229" y="12"/>
                    </a:lnTo>
                    <a:lnTo>
                      <a:pt x="229" y="12"/>
                    </a:lnTo>
                    <a:lnTo>
                      <a:pt x="229" y="10"/>
                    </a:lnTo>
                    <a:lnTo>
                      <a:pt x="231" y="10"/>
                    </a:lnTo>
                    <a:lnTo>
                      <a:pt x="231" y="10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9" y="5"/>
                    </a:lnTo>
                    <a:lnTo>
                      <a:pt x="239" y="3"/>
                    </a:lnTo>
                    <a:lnTo>
                      <a:pt x="239" y="3"/>
                    </a:lnTo>
                    <a:lnTo>
                      <a:pt x="241" y="3"/>
                    </a:lnTo>
                    <a:lnTo>
                      <a:pt x="241" y="3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3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39" y="0"/>
                    </a:lnTo>
                    <a:lnTo>
                      <a:pt x="239" y="3"/>
                    </a:lnTo>
                    <a:lnTo>
                      <a:pt x="239" y="3"/>
                    </a:lnTo>
                    <a:lnTo>
                      <a:pt x="236" y="3"/>
                    </a:lnTo>
                    <a:lnTo>
                      <a:pt x="236" y="3"/>
                    </a:lnTo>
                    <a:lnTo>
                      <a:pt x="236" y="5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1" y="7"/>
                    </a:lnTo>
                    <a:lnTo>
                      <a:pt x="231" y="7"/>
                    </a:lnTo>
                    <a:lnTo>
                      <a:pt x="229" y="10"/>
                    </a:lnTo>
                    <a:lnTo>
                      <a:pt x="229" y="10"/>
                    </a:lnTo>
                    <a:lnTo>
                      <a:pt x="229" y="10"/>
                    </a:lnTo>
                    <a:lnTo>
                      <a:pt x="224" y="12"/>
                    </a:lnTo>
                    <a:lnTo>
                      <a:pt x="224" y="12"/>
                    </a:lnTo>
                    <a:lnTo>
                      <a:pt x="224" y="12"/>
                    </a:lnTo>
                    <a:lnTo>
                      <a:pt x="224" y="12"/>
                    </a:lnTo>
                    <a:lnTo>
                      <a:pt x="222" y="14"/>
                    </a:lnTo>
                    <a:lnTo>
                      <a:pt x="222" y="14"/>
                    </a:lnTo>
                    <a:lnTo>
                      <a:pt x="220" y="17"/>
                    </a:lnTo>
                    <a:lnTo>
                      <a:pt x="217" y="17"/>
                    </a:lnTo>
                    <a:lnTo>
                      <a:pt x="215" y="17"/>
                    </a:lnTo>
                    <a:lnTo>
                      <a:pt x="215" y="17"/>
                    </a:lnTo>
                    <a:lnTo>
                      <a:pt x="215" y="19"/>
                    </a:lnTo>
                    <a:lnTo>
                      <a:pt x="213" y="19"/>
                    </a:lnTo>
                    <a:lnTo>
                      <a:pt x="213" y="21"/>
                    </a:lnTo>
                    <a:lnTo>
                      <a:pt x="210" y="21"/>
                    </a:lnTo>
                    <a:lnTo>
                      <a:pt x="208" y="21"/>
                    </a:lnTo>
                    <a:lnTo>
                      <a:pt x="208" y="21"/>
                    </a:lnTo>
                    <a:lnTo>
                      <a:pt x="205" y="24"/>
                    </a:lnTo>
                    <a:lnTo>
                      <a:pt x="205" y="24"/>
                    </a:lnTo>
                    <a:lnTo>
                      <a:pt x="203" y="26"/>
                    </a:lnTo>
                    <a:lnTo>
                      <a:pt x="201" y="26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8" y="29"/>
                    </a:lnTo>
                    <a:lnTo>
                      <a:pt x="196" y="29"/>
                    </a:lnTo>
                    <a:lnTo>
                      <a:pt x="194" y="31"/>
                    </a:lnTo>
                    <a:lnTo>
                      <a:pt x="194" y="31"/>
                    </a:lnTo>
                    <a:lnTo>
                      <a:pt x="191" y="31"/>
                    </a:lnTo>
                    <a:lnTo>
                      <a:pt x="191" y="31"/>
                    </a:lnTo>
                    <a:lnTo>
                      <a:pt x="191" y="33"/>
                    </a:lnTo>
                    <a:lnTo>
                      <a:pt x="189" y="33"/>
                    </a:lnTo>
                    <a:lnTo>
                      <a:pt x="189" y="33"/>
                    </a:lnTo>
                    <a:lnTo>
                      <a:pt x="189" y="33"/>
                    </a:lnTo>
                    <a:lnTo>
                      <a:pt x="187" y="33"/>
                    </a:lnTo>
                    <a:lnTo>
                      <a:pt x="187" y="33"/>
                    </a:lnTo>
                    <a:lnTo>
                      <a:pt x="184" y="36"/>
                    </a:lnTo>
                    <a:lnTo>
                      <a:pt x="182" y="38"/>
                    </a:lnTo>
                    <a:lnTo>
                      <a:pt x="182" y="38"/>
                    </a:lnTo>
                    <a:lnTo>
                      <a:pt x="179" y="38"/>
                    </a:lnTo>
                    <a:lnTo>
                      <a:pt x="177" y="40"/>
                    </a:lnTo>
                    <a:lnTo>
                      <a:pt x="177" y="40"/>
                    </a:lnTo>
                    <a:lnTo>
                      <a:pt x="177" y="40"/>
                    </a:lnTo>
                    <a:lnTo>
                      <a:pt x="175" y="43"/>
                    </a:lnTo>
                    <a:lnTo>
                      <a:pt x="172" y="43"/>
                    </a:lnTo>
                    <a:lnTo>
                      <a:pt x="170" y="43"/>
                    </a:lnTo>
                    <a:lnTo>
                      <a:pt x="170" y="43"/>
                    </a:lnTo>
                    <a:lnTo>
                      <a:pt x="170" y="45"/>
                    </a:lnTo>
                    <a:lnTo>
                      <a:pt x="168" y="48"/>
                    </a:lnTo>
                    <a:lnTo>
                      <a:pt x="165" y="50"/>
                    </a:lnTo>
                    <a:lnTo>
                      <a:pt x="163" y="50"/>
                    </a:lnTo>
                    <a:lnTo>
                      <a:pt x="158" y="50"/>
                    </a:lnTo>
                    <a:lnTo>
                      <a:pt x="158" y="50"/>
                    </a:lnTo>
                    <a:lnTo>
                      <a:pt x="153" y="55"/>
                    </a:lnTo>
                    <a:lnTo>
                      <a:pt x="153" y="55"/>
                    </a:lnTo>
                    <a:lnTo>
                      <a:pt x="151" y="55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59"/>
                    </a:lnTo>
                    <a:lnTo>
                      <a:pt x="142" y="59"/>
                    </a:lnTo>
                    <a:lnTo>
                      <a:pt x="139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4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27" y="59"/>
                    </a:lnTo>
                    <a:lnTo>
                      <a:pt x="127" y="59"/>
                    </a:lnTo>
                    <a:lnTo>
                      <a:pt x="123" y="59"/>
                    </a:lnTo>
                    <a:lnTo>
                      <a:pt x="123" y="59"/>
                    </a:lnTo>
                    <a:lnTo>
                      <a:pt x="118" y="59"/>
                    </a:lnTo>
                    <a:lnTo>
                      <a:pt x="118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1" y="57"/>
                    </a:lnTo>
                    <a:lnTo>
                      <a:pt x="111" y="57"/>
                    </a:lnTo>
                    <a:lnTo>
                      <a:pt x="108" y="57"/>
                    </a:lnTo>
                    <a:lnTo>
                      <a:pt x="106" y="57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1" y="55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4" y="55"/>
                    </a:lnTo>
                    <a:lnTo>
                      <a:pt x="94" y="55"/>
                    </a:lnTo>
                    <a:lnTo>
                      <a:pt x="94" y="55"/>
                    </a:lnTo>
                    <a:lnTo>
                      <a:pt x="92" y="55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87" y="57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0" y="69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68" y="78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1" y="81"/>
                    </a:lnTo>
                    <a:lnTo>
                      <a:pt x="61" y="81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56" y="83"/>
                    </a:lnTo>
                    <a:lnTo>
                      <a:pt x="56" y="83"/>
                    </a:lnTo>
                    <a:lnTo>
                      <a:pt x="54" y="83"/>
                    </a:lnTo>
                    <a:lnTo>
                      <a:pt x="54" y="83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49" y="92"/>
                    </a:lnTo>
                    <a:lnTo>
                      <a:pt x="47" y="100"/>
                    </a:lnTo>
                    <a:lnTo>
                      <a:pt x="47" y="102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5" y="107"/>
                    </a:lnTo>
                    <a:lnTo>
                      <a:pt x="45" y="107"/>
                    </a:lnTo>
                    <a:lnTo>
                      <a:pt x="45" y="109"/>
                    </a:lnTo>
                    <a:lnTo>
                      <a:pt x="45" y="109"/>
                    </a:lnTo>
                    <a:lnTo>
                      <a:pt x="45" y="111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5" y="121"/>
                    </a:lnTo>
                    <a:lnTo>
                      <a:pt x="45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28"/>
                    </a:lnTo>
                    <a:lnTo>
                      <a:pt x="45" y="130"/>
                    </a:lnTo>
                    <a:lnTo>
                      <a:pt x="45" y="133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7"/>
                    </a:lnTo>
                    <a:lnTo>
                      <a:pt x="45" y="140"/>
                    </a:lnTo>
                    <a:lnTo>
                      <a:pt x="45" y="142"/>
                    </a:lnTo>
                    <a:lnTo>
                      <a:pt x="45" y="142"/>
                    </a:lnTo>
                    <a:lnTo>
                      <a:pt x="45" y="147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5" y="152"/>
                    </a:lnTo>
                    <a:lnTo>
                      <a:pt x="47" y="154"/>
                    </a:lnTo>
                    <a:lnTo>
                      <a:pt x="47" y="156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7" y="164"/>
                    </a:lnTo>
                    <a:lnTo>
                      <a:pt x="47" y="164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7" y="168"/>
                    </a:lnTo>
                    <a:lnTo>
                      <a:pt x="47" y="171"/>
                    </a:lnTo>
                    <a:lnTo>
                      <a:pt x="47" y="171"/>
                    </a:lnTo>
                    <a:lnTo>
                      <a:pt x="47" y="171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9" y="175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9" y="182"/>
                    </a:lnTo>
                    <a:lnTo>
                      <a:pt x="49" y="182"/>
                    </a:lnTo>
                    <a:lnTo>
                      <a:pt x="49" y="185"/>
                    </a:lnTo>
                    <a:lnTo>
                      <a:pt x="49" y="185"/>
                    </a:lnTo>
                    <a:lnTo>
                      <a:pt x="49" y="185"/>
                    </a:lnTo>
                    <a:lnTo>
                      <a:pt x="49" y="187"/>
                    </a:lnTo>
                    <a:lnTo>
                      <a:pt x="49" y="187"/>
                    </a:lnTo>
                    <a:lnTo>
                      <a:pt x="49" y="190"/>
                    </a:lnTo>
                    <a:lnTo>
                      <a:pt x="49" y="190"/>
                    </a:lnTo>
                    <a:lnTo>
                      <a:pt x="49" y="192"/>
                    </a:lnTo>
                    <a:lnTo>
                      <a:pt x="49" y="194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49" y="199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2" y="211"/>
                    </a:lnTo>
                    <a:lnTo>
                      <a:pt x="52" y="211"/>
                    </a:lnTo>
                    <a:lnTo>
                      <a:pt x="52" y="213"/>
                    </a:lnTo>
                    <a:lnTo>
                      <a:pt x="52" y="213"/>
                    </a:lnTo>
                    <a:lnTo>
                      <a:pt x="52" y="216"/>
                    </a:lnTo>
                    <a:lnTo>
                      <a:pt x="52" y="216"/>
                    </a:lnTo>
                    <a:lnTo>
                      <a:pt x="52" y="218"/>
                    </a:lnTo>
                    <a:lnTo>
                      <a:pt x="52" y="218"/>
                    </a:lnTo>
                    <a:lnTo>
                      <a:pt x="52" y="220"/>
                    </a:lnTo>
                    <a:lnTo>
                      <a:pt x="52" y="223"/>
                    </a:lnTo>
                    <a:lnTo>
                      <a:pt x="52" y="223"/>
                    </a:lnTo>
                    <a:lnTo>
                      <a:pt x="52" y="223"/>
                    </a:lnTo>
                    <a:lnTo>
                      <a:pt x="54" y="225"/>
                    </a:lnTo>
                    <a:lnTo>
                      <a:pt x="54" y="225"/>
                    </a:lnTo>
                    <a:lnTo>
                      <a:pt x="54" y="227"/>
                    </a:lnTo>
                    <a:lnTo>
                      <a:pt x="54" y="230"/>
                    </a:lnTo>
                    <a:lnTo>
                      <a:pt x="54" y="232"/>
                    </a:lnTo>
                    <a:lnTo>
                      <a:pt x="54" y="232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7"/>
                    </a:lnTo>
                    <a:lnTo>
                      <a:pt x="56" y="237"/>
                    </a:lnTo>
                    <a:lnTo>
                      <a:pt x="56" y="239"/>
                    </a:lnTo>
                    <a:lnTo>
                      <a:pt x="56" y="239"/>
                    </a:lnTo>
                    <a:lnTo>
                      <a:pt x="59" y="242"/>
                    </a:lnTo>
                    <a:lnTo>
                      <a:pt x="59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4"/>
                    </a:lnTo>
                    <a:lnTo>
                      <a:pt x="59" y="246"/>
                    </a:lnTo>
                    <a:lnTo>
                      <a:pt x="61" y="246"/>
                    </a:lnTo>
                    <a:lnTo>
                      <a:pt x="61" y="249"/>
                    </a:lnTo>
                    <a:lnTo>
                      <a:pt x="61" y="249"/>
                    </a:lnTo>
                    <a:lnTo>
                      <a:pt x="61" y="249"/>
                    </a:lnTo>
                    <a:lnTo>
                      <a:pt x="61" y="253"/>
                    </a:lnTo>
                    <a:lnTo>
                      <a:pt x="61" y="253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4" y="258"/>
                    </a:lnTo>
                    <a:lnTo>
                      <a:pt x="64" y="261"/>
                    </a:lnTo>
                    <a:lnTo>
                      <a:pt x="64" y="261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5"/>
                    </a:lnTo>
                    <a:lnTo>
                      <a:pt x="64" y="265"/>
                    </a:lnTo>
                    <a:lnTo>
                      <a:pt x="64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70"/>
                    </a:lnTo>
                    <a:lnTo>
                      <a:pt x="68" y="272"/>
                    </a:lnTo>
                    <a:lnTo>
                      <a:pt x="68" y="272"/>
                    </a:lnTo>
                    <a:lnTo>
                      <a:pt x="71" y="275"/>
                    </a:lnTo>
                    <a:lnTo>
                      <a:pt x="71" y="277"/>
                    </a:lnTo>
                    <a:lnTo>
                      <a:pt x="71" y="277"/>
                    </a:lnTo>
                    <a:lnTo>
                      <a:pt x="71" y="277"/>
                    </a:lnTo>
                    <a:lnTo>
                      <a:pt x="73" y="280"/>
                    </a:lnTo>
                    <a:lnTo>
                      <a:pt x="73" y="282"/>
                    </a:lnTo>
                    <a:lnTo>
                      <a:pt x="73" y="284"/>
                    </a:lnTo>
                    <a:lnTo>
                      <a:pt x="73" y="287"/>
                    </a:lnTo>
                    <a:lnTo>
                      <a:pt x="73" y="287"/>
                    </a:lnTo>
                    <a:lnTo>
                      <a:pt x="75" y="289"/>
                    </a:lnTo>
                    <a:lnTo>
                      <a:pt x="75" y="289"/>
                    </a:lnTo>
                    <a:lnTo>
                      <a:pt x="75" y="289"/>
                    </a:lnTo>
                    <a:lnTo>
                      <a:pt x="75" y="291"/>
                    </a:lnTo>
                    <a:lnTo>
                      <a:pt x="75" y="291"/>
                    </a:lnTo>
                    <a:lnTo>
                      <a:pt x="75" y="291"/>
                    </a:lnTo>
                    <a:lnTo>
                      <a:pt x="75" y="294"/>
                    </a:lnTo>
                    <a:lnTo>
                      <a:pt x="75" y="294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5" y="298"/>
                    </a:lnTo>
                    <a:lnTo>
                      <a:pt x="73" y="301"/>
                    </a:lnTo>
                    <a:lnTo>
                      <a:pt x="73" y="303"/>
                    </a:lnTo>
                    <a:lnTo>
                      <a:pt x="73" y="306"/>
                    </a:lnTo>
                    <a:lnTo>
                      <a:pt x="71" y="306"/>
                    </a:lnTo>
                    <a:lnTo>
                      <a:pt x="71" y="306"/>
                    </a:lnTo>
                    <a:lnTo>
                      <a:pt x="68" y="308"/>
                    </a:lnTo>
                    <a:lnTo>
                      <a:pt x="68" y="308"/>
                    </a:lnTo>
                    <a:lnTo>
                      <a:pt x="68" y="310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66" y="313"/>
                    </a:lnTo>
                    <a:lnTo>
                      <a:pt x="66" y="315"/>
                    </a:lnTo>
                    <a:lnTo>
                      <a:pt x="66" y="315"/>
                    </a:lnTo>
                    <a:lnTo>
                      <a:pt x="66" y="315"/>
                    </a:lnTo>
                    <a:lnTo>
                      <a:pt x="66" y="315"/>
                    </a:lnTo>
                    <a:lnTo>
                      <a:pt x="66" y="317"/>
                    </a:lnTo>
                    <a:lnTo>
                      <a:pt x="64" y="317"/>
                    </a:lnTo>
                    <a:lnTo>
                      <a:pt x="64" y="317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1" y="324"/>
                    </a:lnTo>
                    <a:lnTo>
                      <a:pt x="61" y="324"/>
                    </a:lnTo>
                    <a:lnTo>
                      <a:pt x="61" y="324"/>
                    </a:lnTo>
                    <a:lnTo>
                      <a:pt x="64" y="327"/>
                    </a:lnTo>
                    <a:lnTo>
                      <a:pt x="64" y="327"/>
                    </a:lnTo>
                    <a:lnTo>
                      <a:pt x="64" y="327"/>
                    </a:lnTo>
                    <a:lnTo>
                      <a:pt x="66" y="329"/>
                    </a:lnTo>
                    <a:lnTo>
                      <a:pt x="68" y="332"/>
                    </a:lnTo>
                    <a:lnTo>
                      <a:pt x="68" y="332"/>
                    </a:lnTo>
                    <a:lnTo>
                      <a:pt x="73" y="336"/>
                    </a:lnTo>
                    <a:lnTo>
                      <a:pt x="73" y="336"/>
                    </a:lnTo>
                    <a:lnTo>
                      <a:pt x="75" y="336"/>
                    </a:lnTo>
                    <a:lnTo>
                      <a:pt x="78" y="336"/>
                    </a:lnTo>
                    <a:lnTo>
                      <a:pt x="78" y="336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2" y="339"/>
                    </a:lnTo>
                    <a:lnTo>
                      <a:pt x="85" y="341"/>
                    </a:lnTo>
                    <a:lnTo>
                      <a:pt x="85" y="341"/>
                    </a:lnTo>
                    <a:lnTo>
                      <a:pt x="87" y="341"/>
                    </a:lnTo>
                    <a:lnTo>
                      <a:pt x="87" y="341"/>
                    </a:lnTo>
                    <a:lnTo>
                      <a:pt x="90" y="341"/>
                    </a:lnTo>
                    <a:lnTo>
                      <a:pt x="90" y="343"/>
                    </a:lnTo>
                    <a:lnTo>
                      <a:pt x="92" y="346"/>
                    </a:lnTo>
                    <a:lnTo>
                      <a:pt x="92" y="348"/>
                    </a:lnTo>
                    <a:lnTo>
                      <a:pt x="92" y="348"/>
                    </a:lnTo>
                    <a:lnTo>
                      <a:pt x="92" y="351"/>
                    </a:lnTo>
                    <a:lnTo>
                      <a:pt x="92" y="351"/>
                    </a:lnTo>
                    <a:lnTo>
                      <a:pt x="94" y="351"/>
                    </a:lnTo>
                    <a:lnTo>
                      <a:pt x="94" y="351"/>
                    </a:lnTo>
                    <a:lnTo>
                      <a:pt x="94" y="353"/>
                    </a:lnTo>
                    <a:lnTo>
                      <a:pt x="94" y="353"/>
                    </a:lnTo>
                    <a:lnTo>
                      <a:pt x="94" y="353"/>
                    </a:lnTo>
                    <a:lnTo>
                      <a:pt x="97" y="353"/>
                    </a:lnTo>
                    <a:lnTo>
                      <a:pt x="97" y="353"/>
                    </a:lnTo>
                    <a:lnTo>
                      <a:pt x="99" y="353"/>
                    </a:lnTo>
                    <a:lnTo>
                      <a:pt x="99" y="355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4" y="358"/>
                    </a:lnTo>
                    <a:lnTo>
                      <a:pt x="92" y="360"/>
                    </a:lnTo>
                    <a:lnTo>
                      <a:pt x="90" y="360"/>
                    </a:lnTo>
                    <a:lnTo>
                      <a:pt x="90" y="360"/>
                    </a:lnTo>
                    <a:lnTo>
                      <a:pt x="90" y="362"/>
                    </a:lnTo>
                    <a:lnTo>
                      <a:pt x="87" y="362"/>
                    </a:lnTo>
                    <a:lnTo>
                      <a:pt x="87" y="362"/>
                    </a:lnTo>
                    <a:lnTo>
                      <a:pt x="85" y="362"/>
                    </a:lnTo>
                    <a:lnTo>
                      <a:pt x="85" y="362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78" y="358"/>
                    </a:lnTo>
                    <a:lnTo>
                      <a:pt x="78" y="358"/>
                    </a:lnTo>
                    <a:lnTo>
                      <a:pt x="73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2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73" y="369"/>
                    </a:lnTo>
                    <a:lnTo>
                      <a:pt x="73" y="369"/>
                    </a:lnTo>
                    <a:lnTo>
                      <a:pt x="71" y="372"/>
                    </a:lnTo>
                    <a:lnTo>
                      <a:pt x="71" y="372"/>
                    </a:lnTo>
                    <a:lnTo>
                      <a:pt x="68" y="374"/>
                    </a:lnTo>
                    <a:lnTo>
                      <a:pt x="68" y="374"/>
                    </a:lnTo>
                    <a:lnTo>
                      <a:pt x="68" y="374"/>
                    </a:lnTo>
                    <a:lnTo>
                      <a:pt x="66" y="374"/>
                    </a:lnTo>
                    <a:lnTo>
                      <a:pt x="66" y="379"/>
                    </a:lnTo>
                    <a:lnTo>
                      <a:pt x="64" y="381"/>
                    </a:lnTo>
                    <a:lnTo>
                      <a:pt x="61" y="381"/>
                    </a:lnTo>
                    <a:lnTo>
                      <a:pt x="61" y="381"/>
                    </a:lnTo>
                    <a:lnTo>
                      <a:pt x="59" y="384"/>
                    </a:lnTo>
                    <a:lnTo>
                      <a:pt x="56" y="384"/>
                    </a:lnTo>
                    <a:lnTo>
                      <a:pt x="56" y="384"/>
                    </a:lnTo>
                    <a:lnTo>
                      <a:pt x="56" y="384"/>
                    </a:lnTo>
                    <a:lnTo>
                      <a:pt x="56" y="386"/>
                    </a:lnTo>
                    <a:lnTo>
                      <a:pt x="56" y="386"/>
                    </a:lnTo>
                    <a:lnTo>
                      <a:pt x="54" y="386"/>
                    </a:lnTo>
                    <a:lnTo>
                      <a:pt x="54" y="386"/>
                    </a:lnTo>
                    <a:lnTo>
                      <a:pt x="54" y="388"/>
                    </a:lnTo>
                    <a:lnTo>
                      <a:pt x="54" y="388"/>
                    </a:lnTo>
                    <a:lnTo>
                      <a:pt x="52" y="388"/>
                    </a:lnTo>
                    <a:lnTo>
                      <a:pt x="52" y="388"/>
                    </a:lnTo>
                    <a:lnTo>
                      <a:pt x="49" y="388"/>
                    </a:lnTo>
                    <a:lnTo>
                      <a:pt x="47" y="388"/>
                    </a:lnTo>
                    <a:lnTo>
                      <a:pt x="47" y="388"/>
                    </a:lnTo>
                    <a:lnTo>
                      <a:pt x="47" y="388"/>
                    </a:lnTo>
                    <a:lnTo>
                      <a:pt x="45" y="386"/>
                    </a:lnTo>
                    <a:lnTo>
                      <a:pt x="45" y="386"/>
                    </a:lnTo>
                    <a:lnTo>
                      <a:pt x="45" y="386"/>
                    </a:lnTo>
                    <a:lnTo>
                      <a:pt x="45" y="386"/>
                    </a:lnTo>
                    <a:lnTo>
                      <a:pt x="42" y="386"/>
                    </a:lnTo>
                    <a:lnTo>
                      <a:pt x="42" y="384"/>
                    </a:lnTo>
                    <a:lnTo>
                      <a:pt x="42" y="384"/>
                    </a:lnTo>
                    <a:lnTo>
                      <a:pt x="40" y="384"/>
                    </a:lnTo>
                    <a:lnTo>
                      <a:pt x="38" y="384"/>
                    </a:lnTo>
                    <a:lnTo>
                      <a:pt x="38" y="384"/>
                    </a:lnTo>
                    <a:lnTo>
                      <a:pt x="35" y="386"/>
                    </a:lnTo>
                    <a:lnTo>
                      <a:pt x="33" y="386"/>
                    </a:lnTo>
                    <a:lnTo>
                      <a:pt x="30" y="386"/>
                    </a:lnTo>
                    <a:lnTo>
                      <a:pt x="30" y="386"/>
                    </a:lnTo>
                    <a:lnTo>
                      <a:pt x="26" y="386"/>
                    </a:lnTo>
                    <a:lnTo>
                      <a:pt x="26" y="386"/>
                    </a:lnTo>
                    <a:lnTo>
                      <a:pt x="21" y="388"/>
                    </a:lnTo>
                    <a:lnTo>
                      <a:pt x="19" y="388"/>
                    </a:lnTo>
                    <a:lnTo>
                      <a:pt x="16" y="388"/>
                    </a:lnTo>
                    <a:lnTo>
                      <a:pt x="16" y="388"/>
                    </a:lnTo>
                    <a:lnTo>
                      <a:pt x="14" y="388"/>
                    </a:lnTo>
                    <a:lnTo>
                      <a:pt x="14" y="388"/>
                    </a:lnTo>
                    <a:lnTo>
                      <a:pt x="11" y="391"/>
                    </a:lnTo>
                    <a:lnTo>
                      <a:pt x="11" y="391"/>
                    </a:lnTo>
                    <a:lnTo>
                      <a:pt x="9" y="391"/>
                    </a:lnTo>
                    <a:lnTo>
                      <a:pt x="9" y="393"/>
                    </a:lnTo>
                    <a:lnTo>
                      <a:pt x="9" y="393"/>
                    </a:lnTo>
                    <a:lnTo>
                      <a:pt x="9" y="396"/>
                    </a:lnTo>
                    <a:lnTo>
                      <a:pt x="9" y="398"/>
                    </a:lnTo>
                    <a:lnTo>
                      <a:pt x="9" y="398"/>
                    </a:lnTo>
                    <a:lnTo>
                      <a:pt x="9" y="400"/>
                    </a:lnTo>
                    <a:lnTo>
                      <a:pt x="9" y="400"/>
                    </a:lnTo>
                    <a:lnTo>
                      <a:pt x="9" y="403"/>
                    </a:lnTo>
                    <a:lnTo>
                      <a:pt x="9" y="405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7" y="412"/>
                    </a:lnTo>
                    <a:lnTo>
                      <a:pt x="4" y="417"/>
                    </a:lnTo>
                    <a:lnTo>
                      <a:pt x="4" y="417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4" y="424"/>
                    </a:lnTo>
                    <a:lnTo>
                      <a:pt x="0" y="429"/>
                    </a:lnTo>
                    <a:lnTo>
                      <a:pt x="0" y="429"/>
                    </a:lnTo>
                    <a:lnTo>
                      <a:pt x="0" y="433"/>
                    </a:lnTo>
                    <a:lnTo>
                      <a:pt x="0" y="433"/>
                    </a:lnTo>
                    <a:lnTo>
                      <a:pt x="0" y="436"/>
                    </a:lnTo>
                    <a:lnTo>
                      <a:pt x="0" y="438"/>
                    </a:lnTo>
                    <a:lnTo>
                      <a:pt x="0" y="438"/>
                    </a:lnTo>
                    <a:lnTo>
                      <a:pt x="0" y="440"/>
                    </a:lnTo>
                    <a:lnTo>
                      <a:pt x="0" y="443"/>
                    </a:lnTo>
                    <a:lnTo>
                      <a:pt x="0" y="443"/>
                    </a:lnTo>
                    <a:lnTo>
                      <a:pt x="2" y="445"/>
                    </a:lnTo>
                    <a:lnTo>
                      <a:pt x="4" y="445"/>
                    </a:lnTo>
                    <a:lnTo>
                      <a:pt x="4" y="445"/>
                    </a:lnTo>
                    <a:lnTo>
                      <a:pt x="4" y="448"/>
                    </a:lnTo>
                    <a:lnTo>
                      <a:pt x="4" y="448"/>
                    </a:lnTo>
                    <a:lnTo>
                      <a:pt x="9" y="448"/>
                    </a:lnTo>
                    <a:lnTo>
                      <a:pt x="11" y="452"/>
                    </a:lnTo>
                    <a:lnTo>
                      <a:pt x="11" y="452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4" y="455"/>
                    </a:lnTo>
                    <a:lnTo>
                      <a:pt x="14" y="455"/>
                    </a:lnTo>
                    <a:lnTo>
                      <a:pt x="14" y="457"/>
                    </a:lnTo>
                    <a:lnTo>
                      <a:pt x="14" y="457"/>
                    </a:lnTo>
                    <a:lnTo>
                      <a:pt x="14" y="459"/>
                    </a:lnTo>
                    <a:lnTo>
                      <a:pt x="11" y="459"/>
                    </a:lnTo>
                    <a:lnTo>
                      <a:pt x="11" y="459"/>
                    </a:lnTo>
                    <a:lnTo>
                      <a:pt x="11" y="462"/>
                    </a:lnTo>
                    <a:lnTo>
                      <a:pt x="9" y="464"/>
                    </a:lnTo>
                    <a:lnTo>
                      <a:pt x="9" y="464"/>
                    </a:lnTo>
                    <a:lnTo>
                      <a:pt x="11" y="469"/>
                    </a:lnTo>
                    <a:lnTo>
                      <a:pt x="14" y="471"/>
                    </a:lnTo>
                    <a:lnTo>
                      <a:pt x="11" y="474"/>
                    </a:lnTo>
                    <a:lnTo>
                      <a:pt x="11" y="476"/>
                    </a:lnTo>
                    <a:lnTo>
                      <a:pt x="11" y="476"/>
                    </a:lnTo>
                    <a:lnTo>
                      <a:pt x="9" y="478"/>
                    </a:lnTo>
                    <a:lnTo>
                      <a:pt x="9" y="478"/>
                    </a:lnTo>
                    <a:lnTo>
                      <a:pt x="9" y="481"/>
                    </a:lnTo>
                    <a:lnTo>
                      <a:pt x="9" y="483"/>
                    </a:lnTo>
                    <a:lnTo>
                      <a:pt x="9" y="483"/>
                    </a:lnTo>
                    <a:lnTo>
                      <a:pt x="9" y="485"/>
                    </a:lnTo>
                    <a:lnTo>
                      <a:pt x="9" y="485"/>
                    </a:lnTo>
                    <a:lnTo>
                      <a:pt x="9" y="490"/>
                    </a:lnTo>
                    <a:lnTo>
                      <a:pt x="9" y="493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7"/>
                    </a:lnTo>
                    <a:lnTo>
                      <a:pt x="11" y="497"/>
                    </a:lnTo>
                    <a:lnTo>
                      <a:pt x="11" y="497"/>
                    </a:lnTo>
                    <a:lnTo>
                      <a:pt x="11" y="495"/>
                    </a:lnTo>
                    <a:lnTo>
                      <a:pt x="14" y="495"/>
                    </a:lnTo>
                    <a:lnTo>
                      <a:pt x="16" y="495"/>
                    </a:lnTo>
                    <a:lnTo>
                      <a:pt x="19" y="495"/>
                    </a:lnTo>
                    <a:lnTo>
                      <a:pt x="19" y="497"/>
                    </a:lnTo>
                    <a:lnTo>
                      <a:pt x="19" y="497"/>
                    </a:lnTo>
                    <a:lnTo>
                      <a:pt x="21" y="497"/>
                    </a:lnTo>
                    <a:lnTo>
                      <a:pt x="21" y="497"/>
                    </a:lnTo>
                    <a:lnTo>
                      <a:pt x="21" y="497"/>
                    </a:lnTo>
                    <a:lnTo>
                      <a:pt x="23" y="500"/>
                    </a:lnTo>
                    <a:lnTo>
                      <a:pt x="26" y="500"/>
                    </a:lnTo>
                    <a:lnTo>
                      <a:pt x="26" y="500"/>
                    </a:lnTo>
                    <a:lnTo>
                      <a:pt x="26" y="500"/>
                    </a:lnTo>
                    <a:lnTo>
                      <a:pt x="26" y="502"/>
                    </a:lnTo>
                    <a:lnTo>
                      <a:pt x="28" y="502"/>
                    </a:lnTo>
                    <a:lnTo>
                      <a:pt x="28" y="502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33" y="502"/>
                    </a:lnTo>
                    <a:lnTo>
                      <a:pt x="35" y="502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8" y="500"/>
                    </a:lnTo>
                    <a:lnTo>
                      <a:pt x="40" y="502"/>
                    </a:lnTo>
                    <a:lnTo>
                      <a:pt x="40" y="502"/>
                    </a:lnTo>
                    <a:lnTo>
                      <a:pt x="40" y="502"/>
                    </a:lnTo>
                    <a:lnTo>
                      <a:pt x="40" y="504"/>
                    </a:lnTo>
                    <a:lnTo>
                      <a:pt x="42" y="504"/>
                    </a:lnTo>
                    <a:lnTo>
                      <a:pt x="42" y="507"/>
                    </a:lnTo>
                    <a:lnTo>
                      <a:pt x="42" y="507"/>
                    </a:lnTo>
                    <a:lnTo>
                      <a:pt x="42" y="507"/>
                    </a:lnTo>
                    <a:lnTo>
                      <a:pt x="42" y="509"/>
                    </a:lnTo>
                    <a:lnTo>
                      <a:pt x="42" y="512"/>
                    </a:lnTo>
                    <a:lnTo>
                      <a:pt x="42" y="512"/>
                    </a:lnTo>
                    <a:lnTo>
                      <a:pt x="42" y="512"/>
                    </a:lnTo>
                    <a:lnTo>
                      <a:pt x="40" y="514"/>
                    </a:lnTo>
                    <a:lnTo>
                      <a:pt x="40" y="516"/>
                    </a:lnTo>
                    <a:lnTo>
                      <a:pt x="38" y="519"/>
                    </a:lnTo>
                    <a:lnTo>
                      <a:pt x="38" y="519"/>
                    </a:lnTo>
                    <a:lnTo>
                      <a:pt x="38" y="519"/>
                    </a:lnTo>
                    <a:lnTo>
                      <a:pt x="38" y="521"/>
                    </a:lnTo>
                    <a:lnTo>
                      <a:pt x="38" y="521"/>
                    </a:lnTo>
                    <a:lnTo>
                      <a:pt x="35" y="521"/>
                    </a:lnTo>
                    <a:lnTo>
                      <a:pt x="35" y="521"/>
                    </a:lnTo>
                    <a:lnTo>
                      <a:pt x="35" y="521"/>
                    </a:lnTo>
                    <a:lnTo>
                      <a:pt x="33" y="523"/>
                    </a:lnTo>
                    <a:lnTo>
                      <a:pt x="33" y="523"/>
                    </a:lnTo>
                    <a:lnTo>
                      <a:pt x="33" y="526"/>
                    </a:lnTo>
                    <a:lnTo>
                      <a:pt x="33" y="526"/>
                    </a:lnTo>
                    <a:lnTo>
                      <a:pt x="30" y="526"/>
                    </a:lnTo>
                    <a:lnTo>
                      <a:pt x="30" y="526"/>
                    </a:lnTo>
                    <a:lnTo>
                      <a:pt x="30" y="526"/>
                    </a:lnTo>
                    <a:lnTo>
                      <a:pt x="30" y="528"/>
                    </a:lnTo>
                    <a:lnTo>
                      <a:pt x="30" y="528"/>
                    </a:lnTo>
                    <a:lnTo>
                      <a:pt x="28" y="530"/>
                    </a:lnTo>
                    <a:lnTo>
                      <a:pt x="28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33" y="530"/>
                    </a:lnTo>
                    <a:lnTo>
                      <a:pt x="35" y="530"/>
                    </a:lnTo>
                    <a:lnTo>
                      <a:pt x="38" y="530"/>
                    </a:lnTo>
                    <a:lnTo>
                      <a:pt x="40" y="530"/>
                    </a:lnTo>
                    <a:lnTo>
                      <a:pt x="42" y="530"/>
                    </a:lnTo>
                    <a:lnTo>
                      <a:pt x="42" y="533"/>
                    </a:lnTo>
                    <a:lnTo>
                      <a:pt x="45" y="535"/>
                    </a:lnTo>
                    <a:lnTo>
                      <a:pt x="45" y="535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7" y="535"/>
                    </a:lnTo>
                    <a:lnTo>
                      <a:pt x="49" y="535"/>
                    </a:lnTo>
                    <a:lnTo>
                      <a:pt x="52" y="535"/>
                    </a:lnTo>
                    <a:lnTo>
                      <a:pt x="54" y="538"/>
                    </a:lnTo>
                    <a:lnTo>
                      <a:pt x="56" y="538"/>
                    </a:lnTo>
                    <a:lnTo>
                      <a:pt x="56" y="540"/>
                    </a:lnTo>
                    <a:lnTo>
                      <a:pt x="59" y="540"/>
                    </a:lnTo>
                    <a:lnTo>
                      <a:pt x="59" y="540"/>
                    </a:lnTo>
                    <a:lnTo>
                      <a:pt x="61" y="542"/>
                    </a:lnTo>
                    <a:lnTo>
                      <a:pt x="61" y="542"/>
                    </a:lnTo>
                    <a:lnTo>
                      <a:pt x="61" y="545"/>
                    </a:lnTo>
                    <a:lnTo>
                      <a:pt x="61" y="545"/>
                    </a:lnTo>
                    <a:lnTo>
                      <a:pt x="64" y="547"/>
                    </a:lnTo>
                    <a:lnTo>
                      <a:pt x="64" y="547"/>
                    </a:lnTo>
                    <a:lnTo>
                      <a:pt x="66" y="547"/>
                    </a:lnTo>
                    <a:lnTo>
                      <a:pt x="66" y="547"/>
                    </a:lnTo>
                    <a:lnTo>
                      <a:pt x="66" y="547"/>
                    </a:lnTo>
                    <a:lnTo>
                      <a:pt x="66" y="549"/>
                    </a:lnTo>
                    <a:lnTo>
                      <a:pt x="66" y="549"/>
                    </a:lnTo>
                    <a:lnTo>
                      <a:pt x="68" y="549"/>
                    </a:lnTo>
                    <a:lnTo>
                      <a:pt x="68" y="552"/>
                    </a:lnTo>
                    <a:lnTo>
                      <a:pt x="71" y="552"/>
                    </a:lnTo>
                    <a:lnTo>
                      <a:pt x="71" y="554"/>
                    </a:lnTo>
                    <a:lnTo>
                      <a:pt x="71" y="554"/>
                    </a:lnTo>
                    <a:lnTo>
                      <a:pt x="73" y="556"/>
                    </a:lnTo>
                    <a:lnTo>
                      <a:pt x="73" y="556"/>
                    </a:lnTo>
                    <a:lnTo>
                      <a:pt x="73" y="556"/>
                    </a:lnTo>
                    <a:lnTo>
                      <a:pt x="73" y="556"/>
                    </a:lnTo>
                    <a:lnTo>
                      <a:pt x="73" y="556"/>
                    </a:lnTo>
                    <a:lnTo>
                      <a:pt x="75" y="556"/>
                    </a:lnTo>
                    <a:lnTo>
                      <a:pt x="75" y="556"/>
                    </a:lnTo>
                    <a:lnTo>
                      <a:pt x="78" y="556"/>
                    </a:lnTo>
                    <a:lnTo>
                      <a:pt x="80" y="556"/>
                    </a:lnTo>
                    <a:lnTo>
                      <a:pt x="80" y="556"/>
                    </a:lnTo>
                    <a:lnTo>
                      <a:pt x="80" y="556"/>
                    </a:lnTo>
                    <a:lnTo>
                      <a:pt x="82" y="556"/>
                    </a:lnTo>
                    <a:lnTo>
                      <a:pt x="82" y="556"/>
                    </a:lnTo>
                    <a:lnTo>
                      <a:pt x="85" y="554"/>
                    </a:lnTo>
                    <a:lnTo>
                      <a:pt x="85" y="554"/>
                    </a:lnTo>
                    <a:lnTo>
                      <a:pt x="87" y="554"/>
                    </a:lnTo>
                    <a:lnTo>
                      <a:pt x="87" y="554"/>
                    </a:lnTo>
                    <a:lnTo>
                      <a:pt x="87" y="552"/>
                    </a:lnTo>
                    <a:lnTo>
                      <a:pt x="87" y="552"/>
                    </a:lnTo>
                    <a:lnTo>
                      <a:pt x="87" y="552"/>
                    </a:lnTo>
                    <a:lnTo>
                      <a:pt x="90" y="552"/>
                    </a:lnTo>
                    <a:lnTo>
                      <a:pt x="90" y="552"/>
                    </a:lnTo>
                    <a:lnTo>
                      <a:pt x="92" y="552"/>
                    </a:lnTo>
                    <a:lnTo>
                      <a:pt x="92" y="549"/>
                    </a:lnTo>
                    <a:lnTo>
                      <a:pt x="92" y="549"/>
                    </a:lnTo>
                    <a:lnTo>
                      <a:pt x="94" y="549"/>
                    </a:lnTo>
                    <a:lnTo>
                      <a:pt x="97" y="547"/>
                    </a:lnTo>
                    <a:lnTo>
                      <a:pt x="97" y="547"/>
                    </a:lnTo>
                    <a:lnTo>
                      <a:pt x="97" y="547"/>
                    </a:lnTo>
                    <a:lnTo>
                      <a:pt x="97" y="547"/>
                    </a:lnTo>
                    <a:lnTo>
                      <a:pt x="97" y="545"/>
                    </a:lnTo>
                    <a:lnTo>
                      <a:pt x="97" y="545"/>
                    </a:lnTo>
                    <a:lnTo>
                      <a:pt x="97" y="542"/>
                    </a:lnTo>
                    <a:lnTo>
                      <a:pt x="97" y="542"/>
                    </a:lnTo>
                    <a:lnTo>
                      <a:pt x="97" y="542"/>
                    </a:lnTo>
                    <a:lnTo>
                      <a:pt x="97" y="540"/>
                    </a:lnTo>
                    <a:lnTo>
                      <a:pt x="97" y="540"/>
                    </a:lnTo>
                    <a:lnTo>
                      <a:pt x="97" y="540"/>
                    </a:lnTo>
                    <a:lnTo>
                      <a:pt x="97" y="538"/>
                    </a:lnTo>
                    <a:lnTo>
                      <a:pt x="97" y="538"/>
                    </a:lnTo>
                    <a:lnTo>
                      <a:pt x="94" y="538"/>
                    </a:lnTo>
                    <a:lnTo>
                      <a:pt x="94" y="538"/>
                    </a:lnTo>
                    <a:lnTo>
                      <a:pt x="94" y="535"/>
                    </a:lnTo>
                    <a:lnTo>
                      <a:pt x="94" y="535"/>
                    </a:lnTo>
                    <a:lnTo>
                      <a:pt x="92" y="535"/>
                    </a:lnTo>
                    <a:lnTo>
                      <a:pt x="92" y="533"/>
                    </a:lnTo>
                    <a:lnTo>
                      <a:pt x="92" y="533"/>
                    </a:lnTo>
                    <a:lnTo>
                      <a:pt x="92" y="530"/>
                    </a:lnTo>
                    <a:lnTo>
                      <a:pt x="92" y="530"/>
                    </a:lnTo>
                    <a:lnTo>
                      <a:pt x="90" y="530"/>
                    </a:lnTo>
                    <a:lnTo>
                      <a:pt x="90" y="528"/>
                    </a:lnTo>
                    <a:lnTo>
                      <a:pt x="87" y="528"/>
                    </a:lnTo>
                    <a:lnTo>
                      <a:pt x="90" y="528"/>
                    </a:lnTo>
                    <a:lnTo>
                      <a:pt x="90" y="526"/>
                    </a:lnTo>
                    <a:lnTo>
                      <a:pt x="92" y="526"/>
                    </a:lnTo>
                    <a:lnTo>
                      <a:pt x="94" y="523"/>
                    </a:lnTo>
                    <a:lnTo>
                      <a:pt x="97" y="523"/>
                    </a:lnTo>
                    <a:lnTo>
                      <a:pt x="97" y="523"/>
                    </a:lnTo>
                    <a:lnTo>
                      <a:pt x="101" y="523"/>
                    </a:lnTo>
                    <a:lnTo>
                      <a:pt x="101" y="523"/>
                    </a:lnTo>
                    <a:lnTo>
                      <a:pt x="101" y="523"/>
                    </a:lnTo>
                    <a:lnTo>
                      <a:pt x="106" y="521"/>
                    </a:lnTo>
                    <a:lnTo>
                      <a:pt x="108" y="521"/>
                    </a:lnTo>
                    <a:lnTo>
                      <a:pt x="111" y="521"/>
                    </a:lnTo>
                    <a:lnTo>
                      <a:pt x="113" y="521"/>
                    </a:lnTo>
                    <a:lnTo>
                      <a:pt x="116" y="523"/>
                    </a:lnTo>
                    <a:lnTo>
                      <a:pt x="118" y="526"/>
                    </a:lnTo>
                    <a:lnTo>
                      <a:pt x="118" y="526"/>
                    </a:lnTo>
                    <a:lnTo>
                      <a:pt x="123" y="526"/>
                    </a:lnTo>
                    <a:lnTo>
                      <a:pt x="125" y="526"/>
                    </a:lnTo>
                    <a:lnTo>
                      <a:pt x="127" y="526"/>
                    </a:lnTo>
                    <a:lnTo>
                      <a:pt x="127" y="523"/>
                    </a:lnTo>
                    <a:lnTo>
                      <a:pt x="127" y="523"/>
                    </a:lnTo>
                    <a:lnTo>
                      <a:pt x="130" y="523"/>
                    </a:lnTo>
                    <a:lnTo>
                      <a:pt x="130" y="523"/>
                    </a:lnTo>
                    <a:lnTo>
                      <a:pt x="130" y="519"/>
                    </a:lnTo>
                    <a:lnTo>
                      <a:pt x="130" y="519"/>
                    </a:lnTo>
                    <a:lnTo>
                      <a:pt x="130" y="519"/>
                    </a:lnTo>
                    <a:lnTo>
                      <a:pt x="130" y="516"/>
                    </a:lnTo>
                    <a:lnTo>
                      <a:pt x="130" y="514"/>
                    </a:lnTo>
                    <a:lnTo>
                      <a:pt x="130" y="514"/>
                    </a:lnTo>
                    <a:lnTo>
                      <a:pt x="130" y="512"/>
                    </a:lnTo>
                    <a:lnTo>
                      <a:pt x="130" y="512"/>
                    </a:lnTo>
                    <a:lnTo>
                      <a:pt x="132" y="509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4" y="504"/>
                    </a:lnTo>
                    <a:lnTo>
                      <a:pt x="134" y="504"/>
                    </a:lnTo>
                    <a:lnTo>
                      <a:pt x="134" y="504"/>
                    </a:lnTo>
                    <a:lnTo>
                      <a:pt x="134" y="502"/>
                    </a:lnTo>
                    <a:lnTo>
                      <a:pt x="137" y="500"/>
                    </a:lnTo>
                    <a:lnTo>
                      <a:pt x="137" y="500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9" y="495"/>
                    </a:lnTo>
                    <a:lnTo>
                      <a:pt x="139" y="495"/>
                    </a:lnTo>
                    <a:lnTo>
                      <a:pt x="139" y="495"/>
                    </a:lnTo>
                    <a:lnTo>
                      <a:pt x="139" y="495"/>
                    </a:lnTo>
                    <a:lnTo>
                      <a:pt x="142" y="493"/>
                    </a:lnTo>
                    <a:lnTo>
                      <a:pt x="144" y="493"/>
                    </a:lnTo>
                    <a:lnTo>
                      <a:pt x="144" y="490"/>
                    </a:lnTo>
                    <a:lnTo>
                      <a:pt x="146" y="490"/>
                    </a:lnTo>
                    <a:lnTo>
                      <a:pt x="149" y="488"/>
                    </a:lnTo>
                    <a:lnTo>
                      <a:pt x="151" y="488"/>
                    </a:lnTo>
                    <a:lnTo>
                      <a:pt x="153" y="488"/>
                    </a:lnTo>
                    <a:lnTo>
                      <a:pt x="153" y="488"/>
                    </a:lnTo>
                    <a:lnTo>
                      <a:pt x="153" y="488"/>
                    </a:lnTo>
                    <a:lnTo>
                      <a:pt x="156" y="488"/>
                    </a:lnTo>
                    <a:lnTo>
                      <a:pt x="156" y="488"/>
                    </a:lnTo>
                    <a:lnTo>
                      <a:pt x="156" y="488"/>
                    </a:lnTo>
                    <a:lnTo>
                      <a:pt x="158" y="488"/>
                    </a:lnTo>
                    <a:lnTo>
                      <a:pt x="161" y="490"/>
                    </a:lnTo>
                    <a:lnTo>
                      <a:pt x="161" y="490"/>
                    </a:lnTo>
                    <a:lnTo>
                      <a:pt x="161" y="493"/>
                    </a:lnTo>
                    <a:lnTo>
                      <a:pt x="161" y="493"/>
                    </a:lnTo>
                    <a:lnTo>
                      <a:pt x="161" y="495"/>
                    </a:lnTo>
                    <a:lnTo>
                      <a:pt x="161" y="495"/>
                    </a:lnTo>
                    <a:lnTo>
                      <a:pt x="163" y="497"/>
                    </a:lnTo>
                    <a:lnTo>
                      <a:pt x="163" y="497"/>
                    </a:lnTo>
                    <a:lnTo>
                      <a:pt x="163" y="497"/>
                    </a:lnTo>
                    <a:lnTo>
                      <a:pt x="165" y="500"/>
                    </a:lnTo>
                    <a:lnTo>
                      <a:pt x="165" y="502"/>
                    </a:lnTo>
                    <a:lnTo>
                      <a:pt x="165" y="502"/>
                    </a:lnTo>
                    <a:lnTo>
                      <a:pt x="165" y="502"/>
                    </a:lnTo>
                    <a:lnTo>
                      <a:pt x="165" y="502"/>
                    </a:lnTo>
                    <a:lnTo>
                      <a:pt x="168" y="502"/>
                    </a:lnTo>
                    <a:lnTo>
                      <a:pt x="168" y="502"/>
                    </a:lnTo>
                    <a:lnTo>
                      <a:pt x="170" y="502"/>
                    </a:lnTo>
                    <a:lnTo>
                      <a:pt x="170" y="502"/>
                    </a:lnTo>
                    <a:lnTo>
                      <a:pt x="172" y="502"/>
                    </a:lnTo>
                    <a:lnTo>
                      <a:pt x="175" y="502"/>
                    </a:lnTo>
                    <a:lnTo>
                      <a:pt x="177" y="504"/>
                    </a:lnTo>
                    <a:lnTo>
                      <a:pt x="177" y="504"/>
                    </a:lnTo>
                    <a:lnTo>
                      <a:pt x="177" y="504"/>
                    </a:lnTo>
                    <a:lnTo>
                      <a:pt x="179" y="507"/>
                    </a:lnTo>
                    <a:lnTo>
                      <a:pt x="179" y="507"/>
                    </a:lnTo>
                    <a:lnTo>
                      <a:pt x="182" y="507"/>
                    </a:lnTo>
                    <a:lnTo>
                      <a:pt x="184" y="509"/>
                    </a:lnTo>
                    <a:lnTo>
                      <a:pt x="184" y="509"/>
                    </a:lnTo>
                    <a:lnTo>
                      <a:pt x="184" y="509"/>
                    </a:lnTo>
                    <a:lnTo>
                      <a:pt x="187" y="509"/>
                    </a:lnTo>
                    <a:lnTo>
                      <a:pt x="187" y="509"/>
                    </a:lnTo>
                    <a:lnTo>
                      <a:pt x="189" y="509"/>
                    </a:lnTo>
                    <a:lnTo>
                      <a:pt x="189" y="512"/>
                    </a:lnTo>
                    <a:lnTo>
                      <a:pt x="189" y="512"/>
                    </a:lnTo>
                    <a:lnTo>
                      <a:pt x="191" y="512"/>
                    </a:lnTo>
                    <a:lnTo>
                      <a:pt x="191" y="514"/>
                    </a:lnTo>
                    <a:lnTo>
                      <a:pt x="191" y="516"/>
                    </a:lnTo>
                    <a:lnTo>
                      <a:pt x="194" y="516"/>
                    </a:lnTo>
                    <a:lnTo>
                      <a:pt x="194" y="519"/>
                    </a:lnTo>
                    <a:lnTo>
                      <a:pt x="196" y="519"/>
                    </a:lnTo>
                    <a:lnTo>
                      <a:pt x="196" y="521"/>
                    </a:lnTo>
                    <a:lnTo>
                      <a:pt x="196" y="521"/>
                    </a:lnTo>
                    <a:lnTo>
                      <a:pt x="198" y="521"/>
                    </a:lnTo>
                    <a:lnTo>
                      <a:pt x="201" y="521"/>
                    </a:lnTo>
                    <a:lnTo>
                      <a:pt x="201" y="521"/>
                    </a:lnTo>
                    <a:lnTo>
                      <a:pt x="203" y="521"/>
                    </a:lnTo>
                    <a:lnTo>
                      <a:pt x="205" y="521"/>
                    </a:lnTo>
                    <a:lnTo>
                      <a:pt x="205" y="519"/>
                    </a:lnTo>
                    <a:lnTo>
                      <a:pt x="205" y="519"/>
                    </a:lnTo>
                    <a:lnTo>
                      <a:pt x="205" y="519"/>
                    </a:lnTo>
                    <a:lnTo>
                      <a:pt x="208" y="519"/>
                    </a:lnTo>
                    <a:lnTo>
                      <a:pt x="208" y="516"/>
                    </a:lnTo>
                    <a:lnTo>
                      <a:pt x="208" y="516"/>
                    </a:lnTo>
                    <a:lnTo>
                      <a:pt x="210" y="516"/>
                    </a:lnTo>
                    <a:lnTo>
                      <a:pt x="210" y="516"/>
                    </a:lnTo>
                    <a:lnTo>
                      <a:pt x="210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5" y="514"/>
                    </a:lnTo>
                    <a:lnTo>
                      <a:pt x="217" y="514"/>
                    </a:lnTo>
                    <a:lnTo>
                      <a:pt x="217" y="514"/>
                    </a:lnTo>
                    <a:lnTo>
                      <a:pt x="220" y="514"/>
                    </a:lnTo>
                    <a:lnTo>
                      <a:pt x="222" y="514"/>
                    </a:lnTo>
                    <a:lnTo>
                      <a:pt x="222" y="514"/>
                    </a:lnTo>
                    <a:lnTo>
                      <a:pt x="224" y="514"/>
                    </a:lnTo>
                    <a:lnTo>
                      <a:pt x="224" y="514"/>
                    </a:lnTo>
                    <a:lnTo>
                      <a:pt x="224" y="514"/>
                    </a:lnTo>
                    <a:lnTo>
                      <a:pt x="227" y="512"/>
                    </a:lnTo>
                    <a:lnTo>
                      <a:pt x="227" y="512"/>
                    </a:lnTo>
                    <a:lnTo>
                      <a:pt x="229" y="509"/>
                    </a:lnTo>
                    <a:lnTo>
                      <a:pt x="229" y="509"/>
                    </a:lnTo>
                    <a:lnTo>
                      <a:pt x="229" y="509"/>
                    </a:lnTo>
                    <a:lnTo>
                      <a:pt x="229" y="509"/>
                    </a:lnTo>
                    <a:lnTo>
                      <a:pt x="229" y="507"/>
                    </a:lnTo>
                    <a:lnTo>
                      <a:pt x="229" y="507"/>
                    </a:lnTo>
                    <a:lnTo>
                      <a:pt x="229" y="507"/>
                    </a:lnTo>
                    <a:lnTo>
                      <a:pt x="227" y="507"/>
                    </a:lnTo>
                    <a:lnTo>
                      <a:pt x="227" y="504"/>
                    </a:lnTo>
                    <a:lnTo>
                      <a:pt x="229" y="502"/>
                    </a:lnTo>
                    <a:lnTo>
                      <a:pt x="229" y="500"/>
                    </a:lnTo>
                    <a:lnTo>
                      <a:pt x="229" y="497"/>
                    </a:lnTo>
                    <a:lnTo>
                      <a:pt x="231" y="497"/>
                    </a:lnTo>
                    <a:lnTo>
                      <a:pt x="231" y="497"/>
                    </a:lnTo>
                    <a:lnTo>
                      <a:pt x="231" y="497"/>
                    </a:lnTo>
                    <a:lnTo>
                      <a:pt x="227" y="495"/>
                    </a:lnTo>
                    <a:lnTo>
                      <a:pt x="227" y="495"/>
                    </a:lnTo>
                    <a:lnTo>
                      <a:pt x="227" y="495"/>
                    </a:lnTo>
                    <a:lnTo>
                      <a:pt x="224" y="495"/>
                    </a:lnTo>
                    <a:lnTo>
                      <a:pt x="222" y="490"/>
                    </a:lnTo>
                    <a:lnTo>
                      <a:pt x="222" y="490"/>
                    </a:lnTo>
                    <a:lnTo>
                      <a:pt x="217" y="485"/>
                    </a:lnTo>
                    <a:lnTo>
                      <a:pt x="217" y="483"/>
                    </a:lnTo>
                    <a:lnTo>
                      <a:pt x="217" y="483"/>
                    </a:lnTo>
                    <a:lnTo>
                      <a:pt x="215" y="481"/>
                    </a:lnTo>
                    <a:lnTo>
                      <a:pt x="215" y="481"/>
                    </a:lnTo>
                    <a:lnTo>
                      <a:pt x="215" y="478"/>
                    </a:lnTo>
                    <a:lnTo>
                      <a:pt x="215" y="478"/>
                    </a:lnTo>
                    <a:lnTo>
                      <a:pt x="213" y="476"/>
                    </a:lnTo>
                    <a:lnTo>
                      <a:pt x="213" y="474"/>
                    </a:lnTo>
                    <a:lnTo>
                      <a:pt x="213" y="474"/>
                    </a:lnTo>
                    <a:lnTo>
                      <a:pt x="213" y="471"/>
                    </a:lnTo>
                    <a:lnTo>
                      <a:pt x="213" y="469"/>
                    </a:lnTo>
                    <a:lnTo>
                      <a:pt x="213" y="467"/>
                    </a:lnTo>
                    <a:lnTo>
                      <a:pt x="213" y="464"/>
                    </a:lnTo>
                    <a:lnTo>
                      <a:pt x="213" y="462"/>
                    </a:lnTo>
                    <a:lnTo>
                      <a:pt x="213" y="459"/>
                    </a:lnTo>
                    <a:lnTo>
                      <a:pt x="215" y="457"/>
                    </a:lnTo>
                    <a:lnTo>
                      <a:pt x="217" y="455"/>
                    </a:lnTo>
                    <a:lnTo>
                      <a:pt x="217" y="455"/>
                    </a:lnTo>
                    <a:lnTo>
                      <a:pt x="217" y="452"/>
                    </a:lnTo>
                    <a:lnTo>
                      <a:pt x="217" y="452"/>
                    </a:lnTo>
                    <a:lnTo>
                      <a:pt x="220" y="450"/>
                    </a:lnTo>
                    <a:lnTo>
                      <a:pt x="222" y="448"/>
                    </a:lnTo>
                    <a:lnTo>
                      <a:pt x="222" y="448"/>
                    </a:lnTo>
                    <a:lnTo>
                      <a:pt x="222" y="445"/>
                    </a:lnTo>
                    <a:lnTo>
                      <a:pt x="222" y="443"/>
                    </a:lnTo>
                    <a:lnTo>
                      <a:pt x="224" y="443"/>
                    </a:lnTo>
                    <a:lnTo>
                      <a:pt x="224" y="443"/>
                    </a:lnTo>
                    <a:lnTo>
                      <a:pt x="227" y="440"/>
                    </a:lnTo>
                    <a:lnTo>
                      <a:pt x="229" y="438"/>
                    </a:lnTo>
                    <a:lnTo>
                      <a:pt x="231" y="436"/>
                    </a:lnTo>
                    <a:lnTo>
                      <a:pt x="236" y="436"/>
                    </a:lnTo>
                    <a:lnTo>
                      <a:pt x="236" y="436"/>
                    </a:lnTo>
                    <a:lnTo>
                      <a:pt x="239" y="433"/>
                    </a:lnTo>
                    <a:lnTo>
                      <a:pt x="243" y="433"/>
                    </a:lnTo>
                    <a:lnTo>
                      <a:pt x="243" y="433"/>
                    </a:lnTo>
                    <a:lnTo>
                      <a:pt x="248" y="431"/>
                    </a:lnTo>
                    <a:lnTo>
                      <a:pt x="250" y="431"/>
                    </a:lnTo>
                    <a:lnTo>
                      <a:pt x="250" y="431"/>
                    </a:lnTo>
                    <a:lnTo>
                      <a:pt x="253" y="431"/>
                    </a:lnTo>
                    <a:lnTo>
                      <a:pt x="255" y="431"/>
                    </a:lnTo>
                    <a:lnTo>
                      <a:pt x="257" y="429"/>
                    </a:lnTo>
                    <a:lnTo>
                      <a:pt x="260" y="429"/>
                    </a:lnTo>
                    <a:lnTo>
                      <a:pt x="260" y="429"/>
                    </a:lnTo>
                    <a:lnTo>
                      <a:pt x="262" y="429"/>
                    </a:lnTo>
                    <a:lnTo>
                      <a:pt x="262" y="429"/>
                    </a:lnTo>
                    <a:lnTo>
                      <a:pt x="265" y="429"/>
                    </a:lnTo>
                    <a:lnTo>
                      <a:pt x="267" y="429"/>
                    </a:lnTo>
                    <a:lnTo>
                      <a:pt x="267" y="429"/>
                    </a:lnTo>
                    <a:lnTo>
                      <a:pt x="269" y="426"/>
                    </a:lnTo>
                    <a:lnTo>
                      <a:pt x="269" y="426"/>
                    </a:lnTo>
                    <a:lnTo>
                      <a:pt x="269" y="424"/>
                    </a:lnTo>
                    <a:lnTo>
                      <a:pt x="269" y="422"/>
                    </a:lnTo>
                    <a:lnTo>
                      <a:pt x="269" y="422"/>
                    </a:lnTo>
                    <a:lnTo>
                      <a:pt x="267" y="417"/>
                    </a:lnTo>
                    <a:lnTo>
                      <a:pt x="265" y="414"/>
                    </a:lnTo>
                    <a:lnTo>
                      <a:pt x="265" y="414"/>
                    </a:lnTo>
                    <a:lnTo>
                      <a:pt x="262" y="412"/>
                    </a:lnTo>
                    <a:lnTo>
                      <a:pt x="262" y="410"/>
                    </a:lnTo>
                    <a:lnTo>
                      <a:pt x="262" y="410"/>
                    </a:lnTo>
                    <a:lnTo>
                      <a:pt x="260" y="407"/>
                    </a:lnTo>
                    <a:lnTo>
                      <a:pt x="262" y="403"/>
                    </a:lnTo>
                    <a:lnTo>
                      <a:pt x="262" y="403"/>
                    </a:lnTo>
                    <a:lnTo>
                      <a:pt x="260" y="400"/>
                    </a:lnTo>
                    <a:lnTo>
                      <a:pt x="260" y="396"/>
                    </a:lnTo>
                    <a:lnTo>
                      <a:pt x="260" y="393"/>
                    </a:lnTo>
                    <a:lnTo>
                      <a:pt x="260" y="393"/>
                    </a:lnTo>
                    <a:lnTo>
                      <a:pt x="257" y="393"/>
                    </a:lnTo>
                    <a:lnTo>
                      <a:pt x="257" y="391"/>
                    </a:lnTo>
                    <a:lnTo>
                      <a:pt x="255" y="388"/>
                    </a:lnTo>
                    <a:lnTo>
                      <a:pt x="255" y="386"/>
                    </a:lnTo>
                    <a:lnTo>
                      <a:pt x="255" y="386"/>
                    </a:lnTo>
                    <a:lnTo>
                      <a:pt x="255" y="381"/>
                    </a:lnTo>
                    <a:lnTo>
                      <a:pt x="255" y="381"/>
                    </a:lnTo>
                    <a:lnTo>
                      <a:pt x="257" y="377"/>
                    </a:lnTo>
                    <a:lnTo>
                      <a:pt x="257" y="377"/>
                    </a:lnTo>
                    <a:lnTo>
                      <a:pt x="257" y="377"/>
                    </a:lnTo>
                    <a:lnTo>
                      <a:pt x="257" y="374"/>
                    </a:lnTo>
                    <a:lnTo>
                      <a:pt x="257" y="374"/>
                    </a:lnTo>
                    <a:lnTo>
                      <a:pt x="255" y="369"/>
                    </a:lnTo>
                    <a:lnTo>
                      <a:pt x="255" y="369"/>
                    </a:lnTo>
                    <a:lnTo>
                      <a:pt x="255" y="369"/>
                    </a:lnTo>
                    <a:lnTo>
                      <a:pt x="253" y="365"/>
                    </a:lnTo>
                    <a:lnTo>
                      <a:pt x="253" y="365"/>
                    </a:lnTo>
                    <a:lnTo>
                      <a:pt x="253" y="365"/>
                    </a:lnTo>
                    <a:lnTo>
                      <a:pt x="253" y="365"/>
                    </a:lnTo>
                    <a:lnTo>
                      <a:pt x="253" y="365"/>
                    </a:lnTo>
                    <a:lnTo>
                      <a:pt x="250" y="362"/>
                    </a:lnTo>
                    <a:lnTo>
                      <a:pt x="250" y="360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5"/>
                    </a:lnTo>
                    <a:lnTo>
                      <a:pt x="250" y="353"/>
                    </a:lnTo>
                    <a:lnTo>
                      <a:pt x="250" y="353"/>
                    </a:lnTo>
                    <a:lnTo>
                      <a:pt x="250" y="351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0" y="341"/>
                    </a:lnTo>
                    <a:lnTo>
                      <a:pt x="250" y="341"/>
                    </a:lnTo>
                    <a:lnTo>
                      <a:pt x="250" y="341"/>
                    </a:lnTo>
                    <a:lnTo>
                      <a:pt x="250" y="339"/>
                    </a:lnTo>
                    <a:lnTo>
                      <a:pt x="250" y="339"/>
                    </a:lnTo>
                    <a:lnTo>
                      <a:pt x="250" y="336"/>
                    </a:lnTo>
                    <a:lnTo>
                      <a:pt x="250" y="336"/>
                    </a:lnTo>
                    <a:lnTo>
                      <a:pt x="250" y="336"/>
                    </a:lnTo>
                    <a:lnTo>
                      <a:pt x="250" y="336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50" y="332"/>
                    </a:lnTo>
                    <a:lnTo>
                      <a:pt x="253" y="329"/>
                    </a:lnTo>
                    <a:lnTo>
                      <a:pt x="253" y="329"/>
                    </a:lnTo>
                    <a:lnTo>
                      <a:pt x="255" y="327"/>
                    </a:lnTo>
                    <a:lnTo>
                      <a:pt x="255" y="327"/>
                    </a:lnTo>
                    <a:lnTo>
                      <a:pt x="255" y="324"/>
                    </a:lnTo>
                    <a:lnTo>
                      <a:pt x="255" y="324"/>
                    </a:lnTo>
                    <a:lnTo>
                      <a:pt x="255" y="320"/>
                    </a:lnTo>
                    <a:lnTo>
                      <a:pt x="255" y="315"/>
                    </a:lnTo>
                    <a:lnTo>
                      <a:pt x="255" y="313"/>
                    </a:lnTo>
                    <a:lnTo>
                      <a:pt x="255" y="313"/>
                    </a:lnTo>
                    <a:lnTo>
                      <a:pt x="257" y="308"/>
                    </a:lnTo>
                    <a:lnTo>
                      <a:pt x="257" y="308"/>
                    </a:lnTo>
                    <a:lnTo>
                      <a:pt x="255" y="303"/>
                    </a:lnTo>
                    <a:lnTo>
                      <a:pt x="255" y="303"/>
                    </a:lnTo>
                    <a:lnTo>
                      <a:pt x="255" y="301"/>
                    </a:lnTo>
                    <a:lnTo>
                      <a:pt x="253" y="296"/>
                    </a:lnTo>
                    <a:lnTo>
                      <a:pt x="253" y="291"/>
                    </a:lnTo>
                    <a:lnTo>
                      <a:pt x="255" y="287"/>
                    </a:lnTo>
                    <a:lnTo>
                      <a:pt x="257" y="280"/>
                    </a:lnTo>
                    <a:lnTo>
                      <a:pt x="257" y="280"/>
                    </a:lnTo>
                    <a:lnTo>
                      <a:pt x="257" y="277"/>
                    </a:lnTo>
                    <a:lnTo>
                      <a:pt x="257" y="277"/>
                    </a:lnTo>
                    <a:lnTo>
                      <a:pt x="257" y="277"/>
                    </a:lnTo>
                    <a:lnTo>
                      <a:pt x="257" y="270"/>
                    </a:lnTo>
                    <a:lnTo>
                      <a:pt x="257" y="268"/>
                    </a:lnTo>
                    <a:lnTo>
                      <a:pt x="257" y="268"/>
                    </a:lnTo>
                    <a:lnTo>
                      <a:pt x="260" y="261"/>
                    </a:lnTo>
                    <a:lnTo>
                      <a:pt x="260" y="258"/>
                    </a:lnTo>
                    <a:lnTo>
                      <a:pt x="260" y="258"/>
                    </a:lnTo>
                    <a:lnTo>
                      <a:pt x="260" y="256"/>
                    </a:lnTo>
                    <a:lnTo>
                      <a:pt x="265" y="256"/>
                    </a:lnTo>
                    <a:lnTo>
                      <a:pt x="267" y="256"/>
                    </a:lnTo>
                    <a:lnTo>
                      <a:pt x="267" y="256"/>
                    </a:lnTo>
                    <a:lnTo>
                      <a:pt x="269" y="253"/>
                    </a:lnTo>
                    <a:lnTo>
                      <a:pt x="269" y="253"/>
                    </a:lnTo>
                    <a:lnTo>
                      <a:pt x="269" y="251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6" y="249"/>
                    </a:lnTo>
                    <a:lnTo>
                      <a:pt x="279" y="249"/>
                    </a:lnTo>
                    <a:lnTo>
                      <a:pt x="279" y="249"/>
                    </a:lnTo>
                    <a:lnTo>
                      <a:pt x="284" y="246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88" y="244"/>
                    </a:lnTo>
                    <a:lnTo>
                      <a:pt x="291" y="244"/>
                    </a:lnTo>
                    <a:lnTo>
                      <a:pt x="293" y="244"/>
                    </a:lnTo>
                    <a:lnTo>
                      <a:pt x="293" y="244"/>
                    </a:lnTo>
                    <a:lnTo>
                      <a:pt x="295" y="242"/>
                    </a:lnTo>
                    <a:lnTo>
                      <a:pt x="298" y="242"/>
                    </a:lnTo>
                    <a:lnTo>
                      <a:pt x="298" y="242"/>
                    </a:lnTo>
                    <a:lnTo>
                      <a:pt x="300" y="242"/>
                    </a:lnTo>
                    <a:lnTo>
                      <a:pt x="302" y="239"/>
                    </a:lnTo>
                    <a:lnTo>
                      <a:pt x="302" y="239"/>
                    </a:lnTo>
                    <a:lnTo>
                      <a:pt x="307" y="237"/>
                    </a:lnTo>
                    <a:lnTo>
                      <a:pt x="310" y="237"/>
                    </a:lnTo>
                    <a:lnTo>
                      <a:pt x="312" y="237"/>
                    </a:lnTo>
                    <a:lnTo>
                      <a:pt x="314" y="237"/>
                    </a:lnTo>
                    <a:lnTo>
                      <a:pt x="314" y="237"/>
                    </a:lnTo>
                    <a:lnTo>
                      <a:pt x="317" y="237"/>
                    </a:lnTo>
                    <a:lnTo>
                      <a:pt x="317" y="237"/>
                    </a:lnTo>
                    <a:lnTo>
                      <a:pt x="319" y="237"/>
                    </a:lnTo>
                    <a:lnTo>
                      <a:pt x="321" y="237"/>
                    </a:lnTo>
                    <a:lnTo>
                      <a:pt x="321" y="237"/>
                    </a:lnTo>
                    <a:lnTo>
                      <a:pt x="321" y="235"/>
                    </a:lnTo>
                    <a:lnTo>
                      <a:pt x="324" y="235"/>
                    </a:lnTo>
                    <a:lnTo>
                      <a:pt x="324" y="235"/>
                    </a:lnTo>
                    <a:lnTo>
                      <a:pt x="326" y="235"/>
                    </a:lnTo>
                    <a:lnTo>
                      <a:pt x="326" y="232"/>
                    </a:lnTo>
                    <a:lnTo>
                      <a:pt x="328" y="232"/>
                    </a:lnTo>
                    <a:lnTo>
                      <a:pt x="328" y="232"/>
                    </a:lnTo>
                    <a:lnTo>
                      <a:pt x="328" y="232"/>
                    </a:lnTo>
                    <a:lnTo>
                      <a:pt x="331" y="230"/>
                    </a:lnTo>
                    <a:lnTo>
                      <a:pt x="331" y="230"/>
                    </a:lnTo>
                    <a:lnTo>
                      <a:pt x="331" y="230"/>
                    </a:lnTo>
                    <a:lnTo>
                      <a:pt x="333" y="227"/>
                    </a:lnTo>
                    <a:lnTo>
                      <a:pt x="333" y="227"/>
                    </a:lnTo>
                    <a:lnTo>
                      <a:pt x="333" y="225"/>
                    </a:lnTo>
                    <a:lnTo>
                      <a:pt x="333" y="223"/>
                    </a:lnTo>
                    <a:lnTo>
                      <a:pt x="333" y="223"/>
                    </a:lnTo>
                    <a:lnTo>
                      <a:pt x="333" y="223"/>
                    </a:lnTo>
                    <a:lnTo>
                      <a:pt x="336" y="220"/>
                    </a:lnTo>
                    <a:lnTo>
                      <a:pt x="338" y="220"/>
                    </a:lnTo>
                    <a:lnTo>
                      <a:pt x="338" y="218"/>
                    </a:lnTo>
                    <a:lnTo>
                      <a:pt x="338" y="218"/>
                    </a:lnTo>
                    <a:lnTo>
                      <a:pt x="338" y="216"/>
                    </a:lnTo>
                    <a:lnTo>
                      <a:pt x="338" y="216"/>
                    </a:lnTo>
                    <a:lnTo>
                      <a:pt x="338" y="213"/>
                    </a:lnTo>
                    <a:lnTo>
                      <a:pt x="338" y="213"/>
                    </a:lnTo>
                    <a:lnTo>
                      <a:pt x="338" y="211"/>
                    </a:lnTo>
                    <a:lnTo>
                      <a:pt x="340" y="211"/>
                    </a:lnTo>
                    <a:lnTo>
                      <a:pt x="340" y="211"/>
                    </a:lnTo>
                    <a:lnTo>
                      <a:pt x="340" y="208"/>
                    </a:lnTo>
                    <a:lnTo>
                      <a:pt x="340" y="208"/>
                    </a:lnTo>
                    <a:lnTo>
                      <a:pt x="340" y="208"/>
                    </a:lnTo>
                    <a:lnTo>
                      <a:pt x="340" y="206"/>
                    </a:lnTo>
                    <a:lnTo>
                      <a:pt x="343" y="204"/>
                    </a:lnTo>
                    <a:lnTo>
                      <a:pt x="343" y="204"/>
                    </a:lnTo>
                    <a:lnTo>
                      <a:pt x="343" y="204"/>
                    </a:lnTo>
                    <a:lnTo>
                      <a:pt x="343" y="201"/>
                    </a:lnTo>
                    <a:lnTo>
                      <a:pt x="345" y="201"/>
                    </a:lnTo>
                    <a:lnTo>
                      <a:pt x="345" y="201"/>
                    </a:lnTo>
                    <a:lnTo>
                      <a:pt x="345" y="201"/>
                    </a:lnTo>
                    <a:lnTo>
                      <a:pt x="345" y="199"/>
                    </a:lnTo>
                    <a:lnTo>
                      <a:pt x="345" y="199"/>
                    </a:lnTo>
                    <a:lnTo>
                      <a:pt x="345" y="197"/>
                    </a:lnTo>
                    <a:lnTo>
                      <a:pt x="345" y="197"/>
                    </a:lnTo>
                    <a:lnTo>
                      <a:pt x="345" y="194"/>
                    </a:lnTo>
                    <a:lnTo>
                      <a:pt x="345" y="194"/>
                    </a:lnTo>
                    <a:lnTo>
                      <a:pt x="345" y="194"/>
                    </a:lnTo>
                    <a:lnTo>
                      <a:pt x="347" y="192"/>
                    </a:lnTo>
                    <a:lnTo>
                      <a:pt x="347" y="190"/>
                    </a:lnTo>
                    <a:lnTo>
                      <a:pt x="350" y="190"/>
                    </a:lnTo>
                    <a:lnTo>
                      <a:pt x="352" y="190"/>
                    </a:lnTo>
                    <a:lnTo>
                      <a:pt x="352" y="190"/>
                    </a:lnTo>
                    <a:lnTo>
                      <a:pt x="354" y="190"/>
                    </a:lnTo>
                    <a:lnTo>
                      <a:pt x="357" y="190"/>
                    </a:lnTo>
                    <a:lnTo>
                      <a:pt x="359" y="190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64" y="190"/>
                    </a:lnTo>
                    <a:lnTo>
                      <a:pt x="364" y="190"/>
                    </a:lnTo>
                    <a:lnTo>
                      <a:pt x="364" y="187"/>
                    </a:lnTo>
                    <a:lnTo>
                      <a:pt x="364" y="187"/>
                    </a:lnTo>
                    <a:lnTo>
                      <a:pt x="364" y="187"/>
                    </a:lnTo>
                    <a:lnTo>
                      <a:pt x="364" y="185"/>
                    </a:lnTo>
                    <a:lnTo>
                      <a:pt x="364" y="182"/>
                    </a:lnTo>
                    <a:lnTo>
                      <a:pt x="364" y="182"/>
                    </a:lnTo>
                    <a:lnTo>
                      <a:pt x="364" y="180"/>
                    </a:lnTo>
                    <a:lnTo>
                      <a:pt x="364" y="178"/>
                    </a:lnTo>
                    <a:lnTo>
                      <a:pt x="364" y="178"/>
                    </a:lnTo>
                    <a:lnTo>
                      <a:pt x="364" y="175"/>
                    </a:lnTo>
                    <a:lnTo>
                      <a:pt x="362" y="175"/>
                    </a:lnTo>
                    <a:lnTo>
                      <a:pt x="362" y="175"/>
                    </a:lnTo>
                    <a:lnTo>
                      <a:pt x="362" y="175"/>
                    </a:lnTo>
                    <a:lnTo>
                      <a:pt x="362" y="175"/>
                    </a:lnTo>
                    <a:lnTo>
                      <a:pt x="359" y="175"/>
                    </a:lnTo>
                    <a:lnTo>
                      <a:pt x="359" y="178"/>
                    </a:lnTo>
                    <a:lnTo>
                      <a:pt x="357" y="178"/>
                    </a:lnTo>
                    <a:lnTo>
                      <a:pt x="354" y="178"/>
                    </a:lnTo>
                    <a:lnTo>
                      <a:pt x="354" y="175"/>
                    </a:lnTo>
                    <a:lnTo>
                      <a:pt x="354" y="175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0" y="175"/>
                    </a:lnTo>
                    <a:lnTo>
                      <a:pt x="350" y="175"/>
                    </a:lnTo>
                    <a:lnTo>
                      <a:pt x="347" y="175"/>
                    </a:lnTo>
                    <a:lnTo>
                      <a:pt x="347" y="175"/>
                    </a:lnTo>
                    <a:lnTo>
                      <a:pt x="347" y="175"/>
                    </a:lnTo>
                    <a:lnTo>
                      <a:pt x="345" y="175"/>
                    </a:lnTo>
                    <a:lnTo>
                      <a:pt x="343" y="175"/>
                    </a:lnTo>
                    <a:lnTo>
                      <a:pt x="343" y="175"/>
                    </a:lnTo>
                    <a:lnTo>
                      <a:pt x="343" y="175"/>
                    </a:lnTo>
                    <a:lnTo>
                      <a:pt x="343" y="175"/>
                    </a:lnTo>
                    <a:lnTo>
                      <a:pt x="340" y="173"/>
                    </a:lnTo>
                    <a:lnTo>
                      <a:pt x="340" y="173"/>
                    </a:lnTo>
                    <a:lnTo>
                      <a:pt x="338" y="173"/>
                    </a:lnTo>
                    <a:lnTo>
                      <a:pt x="336" y="173"/>
                    </a:lnTo>
                    <a:lnTo>
                      <a:pt x="336" y="171"/>
                    </a:lnTo>
                    <a:lnTo>
                      <a:pt x="336" y="171"/>
                    </a:lnTo>
                    <a:lnTo>
                      <a:pt x="333" y="171"/>
                    </a:lnTo>
                    <a:lnTo>
                      <a:pt x="333" y="171"/>
                    </a:lnTo>
                    <a:lnTo>
                      <a:pt x="331" y="171"/>
                    </a:lnTo>
                    <a:lnTo>
                      <a:pt x="331" y="168"/>
                    </a:lnTo>
                    <a:lnTo>
                      <a:pt x="331" y="168"/>
                    </a:lnTo>
                    <a:lnTo>
                      <a:pt x="328" y="168"/>
                    </a:lnTo>
                    <a:lnTo>
                      <a:pt x="328" y="171"/>
                    </a:lnTo>
                    <a:lnTo>
                      <a:pt x="328" y="171"/>
                    </a:lnTo>
                    <a:lnTo>
                      <a:pt x="328" y="168"/>
                    </a:lnTo>
                    <a:lnTo>
                      <a:pt x="328" y="168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28" y="164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59"/>
                    </a:lnTo>
                    <a:lnTo>
                      <a:pt x="328" y="156"/>
                    </a:lnTo>
                    <a:lnTo>
                      <a:pt x="328" y="156"/>
                    </a:lnTo>
                    <a:lnTo>
                      <a:pt x="331" y="156"/>
                    </a:lnTo>
                    <a:lnTo>
                      <a:pt x="331" y="156"/>
                    </a:lnTo>
                    <a:lnTo>
                      <a:pt x="331" y="154"/>
                    </a:lnTo>
                    <a:lnTo>
                      <a:pt x="333" y="152"/>
                    </a:lnTo>
                    <a:lnTo>
                      <a:pt x="333" y="152"/>
                    </a:lnTo>
                    <a:lnTo>
                      <a:pt x="333" y="147"/>
                    </a:lnTo>
                    <a:lnTo>
                      <a:pt x="333" y="147"/>
                    </a:lnTo>
                    <a:lnTo>
                      <a:pt x="333" y="147"/>
                    </a:lnTo>
                    <a:lnTo>
                      <a:pt x="336" y="147"/>
                    </a:lnTo>
                    <a:lnTo>
                      <a:pt x="336" y="145"/>
                    </a:lnTo>
                    <a:lnTo>
                      <a:pt x="336" y="145"/>
                    </a:lnTo>
                    <a:lnTo>
                      <a:pt x="336" y="142"/>
                    </a:lnTo>
                    <a:lnTo>
                      <a:pt x="336" y="140"/>
                    </a:lnTo>
                    <a:lnTo>
                      <a:pt x="336" y="140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3" y="135"/>
                    </a:lnTo>
                    <a:lnTo>
                      <a:pt x="333" y="135"/>
                    </a:lnTo>
                    <a:lnTo>
                      <a:pt x="333" y="133"/>
                    </a:lnTo>
                    <a:lnTo>
                      <a:pt x="333" y="133"/>
                    </a:lnTo>
                    <a:lnTo>
                      <a:pt x="333" y="133"/>
                    </a:lnTo>
                    <a:lnTo>
                      <a:pt x="333" y="130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6" y="128"/>
                    </a:lnTo>
                    <a:lnTo>
                      <a:pt x="336" y="128"/>
                    </a:lnTo>
                    <a:lnTo>
                      <a:pt x="336" y="128"/>
                    </a:lnTo>
                    <a:lnTo>
                      <a:pt x="336" y="128"/>
                    </a:lnTo>
                    <a:lnTo>
                      <a:pt x="336" y="128"/>
                    </a:lnTo>
                    <a:lnTo>
                      <a:pt x="338" y="126"/>
                    </a:lnTo>
                    <a:lnTo>
                      <a:pt x="338" y="126"/>
                    </a:lnTo>
                    <a:lnTo>
                      <a:pt x="338" y="126"/>
                    </a:lnTo>
                    <a:lnTo>
                      <a:pt x="340" y="126"/>
                    </a:lnTo>
                    <a:lnTo>
                      <a:pt x="340" y="126"/>
                    </a:lnTo>
                    <a:lnTo>
                      <a:pt x="343" y="126"/>
                    </a:lnTo>
                    <a:lnTo>
                      <a:pt x="343" y="126"/>
                    </a:lnTo>
                    <a:lnTo>
                      <a:pt x="345" y="126"/>
                    </a:lnTo>
                    <a:lnTo>
                      <a:pt x="345" y="128"/>
                    </a:lnTo>
                    <a:lnTo>
                      <a:pt x="347" y="128"/>
                    </a:lnTo>
                    <a:lnTo>
                      <a:pt x="347" y="128"/>
                    </a:lnTo>
                    <a:lnTo>
                      <a:pt x="347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0" y="128"/>
                    </a:lnTo>
                    <a:lnTo>
                      <a:pt x="352" y="128"/>
                    </a:lnTo>
                    <a:lnTo>
                      <a:pt x="352" y="128"/>
                    </a:lnTo>
                    <a:lnTo>
                      <a:pt x="352" y="128"/>
                    </a:lnTo>
                    <a:lnTo>
                      <a:pt x="354" y="128"/>
                    </a:lnTo>
                    <a:lnTo>
                      <a:pt x="354" y="126"/>
                    </a:lnTo>
                    <a:lnTo>
                      <a:pt x="354" y="126"/>
                    </a:lnTo>
                    <a:lnTo>
                      <a:pt x="357" y="126"/>
                    </a:lnTo>
                    <a:lnTo>
                      <a:pt x="357" y="126"/>
                    </a:lnTo>
                    <a:lnTo>
                      <a:pt x="362" y="126"/>
                    </a:lnTo>
                    <a:lnTo>
                      <a:pt x="362" y="126"/>
                    </a:lnTo>
                    <a:lnTo>
                      <a:pt x="362" y="126"/>
                    </a:lnTo>
                    <a:lnTo>
                      <a:pt x="362" y="126"/>
                    </a:lnTo>
                    <a:lnTo>
                      <a:pt x="362" y="126"/>
                    </a:lnTo>
                    <a:lnTo>
                      <a:pt x="366" y="126"/>
                    </a:lnTo>
                    <a:lnTo>
                      <a:pt x="366" y="126"/>
                    </a:lnTo>
                    <a:lnTo>
                      <a:pt x="369" y="126"/>
                    </a:lnTo>
                    <a:lnTo>
                      <a:pt x="369" y="126"/>
                    </a:lnTo>
                    <a:lnTo>
                      <a:pt x="371" y="126"/>
                    </a:lnTo>
                    <a:lnTo>
                      <a:pt x="373" y="126"/>
                    </a:lnTo>
                    <a:lnTo>
                      <a:pt x="373" y="126"/>
                    </a:lnTo>
                    <a:lnTo>
                      <a:pt x="373" y="126"/>
                    </a:lnTo>
                    <a:lnTo>
                      <a:pt x="373" y="126"/>
                    </a:lnTo>
                    <a:lnTo>
                      <a:pt x="376" y="126"/>
                    </a:lnTo>
                    <a:lnTo>
                      <a:pt x="376" y="126"/>
                    </a:lnTo>
                    <a:lnTo>
                      <a:pt x="378" y="126"/>
                    </a:lnTo>
                    <a:lnTo>
                      <a:pt x="378" y="128"/>
                    </a:lnTo>
                    <a:lnTo>
                      <a:pt x="378" y="128"/>
                    </a:lnTo>
                    <a:lnTo>
                      <a:pt x="383" y="128"/>
                    </a:lnTo>
                    <a:lnTo>
                      <a:pt x="383" y="128"/>
                    </a:lnTo>
                    <a:lnTo>
                      <a:pt x="385" y="128"/>
                    </a:lnTo>
                    <a:lnTo>
                      <a:pt x="388" y="130"/>
                    </a:lnTo>
                    <a:lnTo>
                      <a:pt x="388" y="130"/>
                    </a:lnTo>
                    <a:lnTo>
                      <a:pt x="388" y="130"/>
                    </a:lnTo>
                    <a:lnTo>
                      <a:pt x="390" y="130"/>
                    </a:lnTo>
                    <a:lnTo>
                      <a:pt x="390" y="130"/>
                    </a:lnTo>
                    <a:lnTo>
                      <a:pt x="392" y="128"/>
                    </a:lnTo>
                    <a:lnTo>
                      <a:pt x="392" y="130"/>
                    </a:lnTo>
                    <a:lnTo>
                      <a:pt x="392" y="130"/>
                    </a:lnTo>
                    <a:lnTo>
                      <a:pt x="392" y="130"/>
                    </a:lnTo>
                    <a:lnTo>
                      <a:pt x="392" y="130"/>
                    </a:lnTo>
                    <a:lnTo>
                      <a:pt x="395" y="130"/>
                    </a:lnTo>
                    <a:lnTo>
                      <a:pt x="395" y="130"/>
                    </a:lnTo>
                    <a:lnTo>
                      <a:pt x="397" y="130"/>
                    </a:lnTo>
                    <a:lnTo>
                      <a:pt x="399" y="133"/>
                    </a:lnTo>
                    <a:lnTo>
                      <a:pt x="399" y="133"/>
                    </a:lnTo>
                    <a:lnTo>
                      <a:pt x="402" y="133"/>
                    </a:lnTo>
                    <a:lnTo>
                      <a:pt x="402" y="133"/>
                    </a:lnTo>
                    <a:lnTo>
                      <a:pt x="407" y="130"/>
                    </a:lnTo>
                    <a:lnTo>
                      <a:pt x="409" y="128"/>
                    </a:lnTo>
                    <a:lnTo>
                      <a:pt x="411" y="128"/>
                    </a:lnTo>
                    <a:lnTo>
                      <a:pt x="414" y="128"/>
                    </a:lnTo>
                    <a:lnTo>
                      <a:pt x="414" y="128"/>
                    </a:lnTo>
                    <a:lnTo>
                      <a:pt x="414" y="128"/>
                    </a:lnTo>
                    <a:lnTo>
                      <a:pt x="414" y="128"/>
                    </a:lnTo>
                    <a:lnTo>
                      <a:pt x="416" y="128"/>
                    </a:lnTo>
                    <a:lnTo>
                      <a:pt x="416" y="128"/>
                    </a:lnTo>
                    <a:lnTo>
                      <a:pt x="418" y="128"/>
                    </a:lnTo>
                    <a:lnTo>
                      <a:pt x="418" y="128"/>
                    </a:lnTo>
                    <a:lnTo>
                      <a:pt x="418" y="128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421" y="128"/>
                    </a:lnTo>
                    <a:lnTo>
                      <a:pt x="423" y="128"/>
                    </a:lnTo>
                    <a:lnTo>
                      <a:pt x="423" y="128"/>
                    </a:lnTo>
                    <a:lnTo>
                      <a:pt x="425" y="128"/>
                    </a:lnTo>
                    <a:lnTo>
                      <a:pt x="425" y="128"/>
                    </a:lnTo>
                    <a:lnTo>
                      <a:pt x="430" y="128"/>
                    </a:lnTo>
                    <a:lnTo>
                      <a:pt x="433" y="128"/>
                    </a:lnTo>
                    <a:lnTo>
                      <a:pt x="433" y="128"/>
                    </a:lnTo>
                    <a:lnTo>
                      <a:pt x="433" y="128"/>
                    </a:lnTo>
                    <a:lnTo>
                      <a:pt x="435" y="130"/>
                    </a:lnTo>
                    <a:lnTo>
                      <a:pt x="435" y="130"/>
                    </a:lnTo>
                    <a:lnTo>
                      <a:pt x="437" y="130"/>
                    </a:lnTo>
                    <a:lnTo>
                      <a:pt x="437" y="130"/>
                    </a:lnTo>
                    <a:lnTo>
                      <a:pt x="437" y="133"/>
                    </a:lnTo>
                    <a:lnTo>
                      <a:pt x="440" y="133"/>
                    </a:lnTo>
                    <a:lnTo>
                      <a:pt x="440" y="133"/>
                    </a:lnTo>
                    <a:lnTo>
                      <a:pt x="440" y="135"/>
                    </a:lnTo>
                    <a:lnTo>
                      <a:pt x="440" y="135"/>
                    </a:lnTo>
                    <a:lnTo>
                      <a:pt x="442" y="135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42" y="145"/>
                    </a:lnTo>
                    <a:lnTo>
                      <a:pt x="442" y="145"/>
                    </a:lnTo>
                    <a:lnTo>
                      <a:pt x="442" y="145"/>
                    </a:lnTo>
                    <a:lnTo>
                      <a:pt x="444" y="147"/>
                    </a:lnTo>
                    <a:lnTo>
                      <a:pt x="444" y="147"/>
                    </a:lnTo>
                    <a:lnTo>
                      <a:pt x="444" y="149"/>
                    </a:lnTo>
                    <a:lnTo>
                      <a:pt x="444" y="149"/>
                    </a:lnTo>
                    <a:lnTo>
                      <a:pt x="444" y="149"/>
                    </a:lnTo>
                    <a:lnTo>
                      <a:pt x="444" y="152"/>
                    </a:lnTo>
                    <a:lnTo>
                      <a:pt x="444" y="152"/>
                    </a:lnTo>
                    <a:lnTo>
                      <a:pt x="444" y="152"/>
                    </a:lnTo>
                    <a:lnTo>
                      <a:pt x="447" y="154"/>
                    </a:lnTo>
                    <a:lnTo>
                      <a:pt x="447" y="154"/>
                    </a:lnTo>
                    <a:lnTo>
                      <a:pt x="449" y="154"/>
                    </a:lnTo>
                    <a:lnTo>
                      <a:pt x="451" y="154"/>
                    </a:lnTo>
                    <a:lnTo>
                      <a:pt x="456" y="154"/>
                    </a:lnTo>
                    <a:lnTo>
                      <a:pt x="456" y="154"/>
                    </a:lnTo>
                    <a:lnTo>
                      <a:pt x="459" y="156"/>
                    </a:lnTo>
                    <a:lnTo>
                      <a:pt x="461" y="159"/>
                    </a:lnTo>
                    <a:lnTo>
                      <a:pt x="461" y="161"/>
                    </a:lnTo>
                    <a:lnTo>
                      <a:pt x="461" y="161"/>
                    </a:lnTo>
                    <a:lnTo>
                      <a:pt x="463" y="161"/>
                    </a:lnTo>
                    <a:lnTo>
                      <a:pt x="463" y="161"/>
                    </a:lnTo>
                    <a:lnTo>
                      <a:pt x="463" y="161"/>
                    </a:lnTo>
                    <a:lnTo>
                      <a:pt x="466" y="161"/>
                    </a:lnTo>
                    <a:lnTo>
                      <a:pt x="466" y="161"/>
                    </a:lnTo>
                    <a:lnTo>
                      <a:pt x="466" y="164"/>
                    </a:lnTo>
                    <a:lnTo>
                      <a:pt x="466" y="164"/>
                    </a:lnTo>
                    <a:lnTo>
                      <a:pt x="468" y="164"/>
                    </a:lnTo>
                    <a:lnTo>
                      <a:pt x="468" y="164"/>
                    </a:lnTo>
                    <a:lnTo>
                      <a:pt x="468" y="164"/>
                    </a:lnTo>
                    <a:lnTo>
                      <a:pt x="468" y="164"/>
                    </a:lnTo>
                    <a:lnTo>
                      <a:pt x="468" y="161"/>
                    </a:lnTo>
                    <a:lnTo>
                      <a:pt x="468" y="161"/>
                    </a:lnTo>
                    <a:lnTo>
                      <a:pt x="468" y="161"/>
                    </a:lnTo>
                    <a:lnTo>
                      <a:pt x="470" y="161"/>
                    </a:lnTo>
                    <a:lnTo>
                      <a:pt x="470" y="161"/>
                    </a:lnTo>
                    <a:lnTo>
                      <a:pt x="473" y="161"/>
                    </a:lnTo>
                    <a:lnTo>
                      <a:pt x="475" y="164"/>
                    </a:lnTo>
                    <a:lnTo>
                      <a:pt x="475" y="164"/>
                    </a:lnTo>
                    <a:lnTo>
                      <a:pt x="475" y="164"/>
                    </a:lnTo>
                    <a:lnTo>
                      <a:pt x="475" y="166"/>
                    </a:lnTo>
                    <a:lnTo>
                      <a:pt x="475" y="166"/>
                    </a:lnTo>
                    <a:lnTo>
                      <a:pt x="475" y="166"/>
                    </a:lnTo>
                    <a:lnTo>
                      <a:pt x="475" y="168"/>
                    </a:lnTo>
                    <a:lnTo>
                      <a:pt x="477" y="168"/>
                    </a:lnTo>
                    <a:lnTo>
                      <a:pt x="477" y="168"/>
                    </a:lnTo>
                    <a:lnTo>
                      <a:pt x="480" y="168"/>
                    </a:lnTo>
                    <a:lnTo>
                      <a:pt x="482" y="168"/>
                    </a:lnTo>
                    <a:lnTo>
                      <a:pt x="482" y="168"/>
                    </a:lnTo>
                    <a:lnTo>
                      <a:pt x="482" y="168"/>
                    </a:lnTo>
                    <a:lnTo>
                      <a:pt x="485" y="166"/>
                    </a:lnTo>
                    <a:lnTo>
                      <a:pt x="487" y="164"/>
                    </a:lnTo>
                    <a:lnTo>
                      <a:pt x="489" y="166"/>
                    </a:lnTo>
                    <a:lnTo>
                      <a:pt x="492" y="168"/>
                    </a:lnTo>
                    <a:lnTo>
                      <a:pt x="492" y="168"/>
                    </a:lnTo>
                    <a:lnTo>
                      <a:pt x="494" y="168"/>
                    </a:lnTo>
                    <a:lnTo>
                      <a:pt x="494" y="168"/>
                    </a:lnTo>
                    <a:lnTo>
                      <a:pt x="496" y="166"/>
                    </a:lnTo>
                    <a:lnTo>
                      <a:pt x="496" y="166"/>
                    </a:lnTo>
                    <a:lnTo>
                      <a:pt x="496" y="166"/>
                    </a:lnTo>
                    <a:lnTo>
                      <a:pt x="496" y="166"/>
                    </a:lnTo>
                    <a:lnTo>
                      <a:pt x="499" y="164"/>
                    </a:lnTo>
                    <a:lnTo>
                      <a:pt x="499" y="164"/>
                    </a:lnTo>
                    <a:lnTo>
                      <a:pt x="501" y="164"/>
                    </a:lnTo>
                    <a:lnTo>
                      <a:pt x="503" y="164"/>
                    </a:lnTo>
                    <a:lnTo>
                      <a:pt x="506" y="166"/>
                    </a:lnTo>
                    <a:lnTo>
                      <a:pt x="506" y="166"/>
                    </a:lnTo>
                    <a:lnTo>
                      <a:pt x="508" y="166"/>
                    </a:lnTo>
                    <a:lnTo>
                      <a:pt x="508" y="166"/>
                    </a:lnTo>
                    <a:lnTo>
                      <a:pt x="511" y="166"/>
                    </a:lnTo>
                    <a:lnTo>
                      <a:pt x="513" y="164"/>
                    </a:lnTo>
                    <a:lnTo>
                      <a:pt x="513" y="164"/>
                    </a:lnTo>
                    <a:lnTo>
                      <a:pt x="515" y="164"/>
                    </a:lnTo>
                    <a:lnTo>
                      <a:pt x="520" y="161"/>
                    </a:lnTo>
                    <a:lnTo>
                      <a:pt x="522" y="161"/>
                    </a:lnTo>
                    <a:lnTo>
                      <a:pt x="522" y="161"/>
                    </a:lnTo>
                    <a:lnTo>
                      <a:pt x="525" y="159"/>
                    </a:lnTo>
                    <a:lnTo>
                      <a:pt x="527" y="156"/>
                    </a:lnTo>
                    <a:lnTo>
                      <a:pt x="527" y="156"/>
                    </a:lnTo>
                    <a:lnTo>
                      <a:pt x="527" y="154"/>
                    </a:lnTo>
                    <a:lnTo>
                      <a:pt x="530" y="154"/>
                    </a:lnTo>
                    <a:lnTo>
                      <a:pt x="530" y="152"/>
                    </a:lnTo>
                    <a:lnTo>
                      <a:pt x="530" y="152"/>
                    </a:lnTo>
                    <a:lnTo>
                      <a:pt x="532" y="152"/>
                    </a:lnTo>
                    <a:lnTo>
                      <a:pt x="532" y="152"/>
                    </a:lnTo>
                    <a:lnTo>
                      <a:pt x="532" y="149"/>
                    </a:lnTo>
                    <a:lnTo>
                      <a:pt x="532" y="147"/>
                    </a:lnTo>
                    <a:lnTo>
                      <a:pt x="534" y="147"/>
                    </a:lnTo>
                    <a:lnTo>
                      <a:pt x="534" y="147"/>
                    </a:lnTo>
                    <a:lnTo>
                      <a:pt x="534" y="147"/>
                    </a:lnTo>
                    <a:lnTo>
                      <a:pt x="534" y="145"/>
                    </a:lnTo>
                    <a:lnTo>
                      <a:pt x="534" y="145"/>
                    </a:lnTo>
                    <a:lnTo>
                      <a:pt x="534" y="142"/>
                    </a:lnTo>
                    <a:lnTo>
                      <a:pt x="534" y="142"/>
                    </a:lnTo>
                    <a:lnTo>
                      <a:pt x="537" y="142"/>
                    </a:lnTo>
                    <a:lnTo>
                      <a:pt x="537" y="140"/>
                    </a:lnTo>
                    <a:lnTo>
                      <a:pt x="537" y="140"/>
                    </a:lnTo>
                    <a:lnTo>
                      <a:pt x="537" y="137"/>
                    </a:lnTo>
                    <a:lnTo>
                      <a:pt x="537" y="137"/>
                    </a:lnTo>
                    <a:lnTo>
                      <a:pt x="537" y="137"/>
                    </a:lnTo>
                    <a:lnTo>
                      <a:pt x="537" y="137"/>
                    </a:lnTo>
                    <a:lnTo>
                      <a:pt x="537" y="135"/>
                    </a:lnTo>
                    <a:lnTo>
                      <a:pt x="537" y="135"/>
                    </a:lnTo>
                    <a:lnTo>
                      <a:pt x="537" y="135"/>
                    </a:lnTo>
                    <a:lnTo>
                      <a:pt x="537" y="133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41" y="133"/>
                    </a:lnTo>
                    <a:lnTo>
                      <a:pt x="541" y="130"/>
                    </a:lnTo>
                    <a:lnTo>
                      <a:pt x="541" y="130"/>
                    </a:lnTo>
                    <a:lnTo>
                      <a:pt x="544" y="130"/>
                    </a:lnTo>
                    <a:lnTo>
                      <a:pt x="544" y="133"/>
                    </a:lnTo>
                    <a:lnTo>
                      <a:pt x="544" y="133"/>
                    </a:lnTo>
                    <a:lnTo>
                      <a:pt x="546" y="133"/>
                    </a:lnTo>
                    <a:lnTo>
                      <a:pt x="546" y="133"/>
                    </a:lnTo>
                    <a:lnTo>
                      <a:pt x="546" y="133"/>
                    </a:lnTo>
                    <a:lnTo>
                      <a:pt x="548" y="133"/>
                    </a:lnTo>
                    <a:lnTo>
                      <a:pt x="548" y="133"/>
                    </a:lnTo>
                    <a:lnTo>
                      <a:pt x="551" y="133"/>
                    </a:lnTo>
                    <a:lnTo>
                      <a:pt x="551" y="133"/>
                    </a:lnTo>
                    <a:lnTo>
                      <a:pt x="551" y="133"/>
                    </a:lnTo>
                    <a:lnTo>
                      <a:pt x="553" y="133"/>
                    </a:lnTo>
                    <a:lnTo>
                      <a:pt x="553" y="133"/>
                    </a:lnTo>
                    <a:lnTo>
                      <a:pt x="556" y="133"/>
                    </a:lnTo>
                    <a:lnTo>
                      <a:pt x="556" y="133"/>
                    </a:lnTo>
                    <a:lnTo>
                      <a:pt x="556" y="133"/>
                    </a:lnTo>
                    <a:lnTo>
                      <a:pt x="556" y="133"/>
                    </a:lnTo>
                    <a:lnTo>
                      <a:pt x="558" y="130"/>
                    </a:lnTo>
                    <a:lnTo>
                      <a:pt x="558" y="130"/>
                    </a:lnTo>
                    <a:lnTo>
                      <a:pt x="558" y="130"/>
                    </a:lnTo>
                    <a:lnTo>
                      <a:pt x="558" y="130"/>
                    </a:lnTo>
                    <a:lnTo>
                      <a:pt x="558" y="128"/>
                    </a:lnTo>
                    <a:lnTo>
                      <a:pt x="558" y="128"/>
                    </a:lnTo>
                    <a:lnTo>
                      <a:pt x="556" y="128"/>
                    </a:lnTo>
                    <a:lnTo>
                      <a:pt x="556" y="126"/>
                    </a:lnTo>
                    <a:lnTo>
                      <a:pt x="556" y="126"/>
                    </a:lnTo>
                    <a:lnTo>
                      <a:pt x="556" y="126"/>
                    </a:lnTo>
                    <a:lnTo>
                      <a:pt x="553" y="126"/>
                    </a:lnTo>
                    <a:lnTo>
                      <a:pt x="548" y="126"/>
                    </a:lnTo>
                    <a:lnTo>
                      <a:pt x="541" y="126"/>
                    </a:lnTo>
                    <a:lnTo>
                      <a:pt x="541" y="126"/>
                    </a:lnTo>
                    <a:lnTo>
                      <a:pt x="539" y="128"/>
                    </a:lnTo>
                    <a:lnTo>
                      <a:pt x="537" y="128"/>
                    </a:lnTo>
                    <a:lnTo>
                      <a:pt x="530" y="123"/>
                    </a:lnTo>
                    <a:lnTo>
                      <a:pt x="530" y="123"/>
                    </a:lnTo>
                    <a:lnTo>
                      <a:pt x="525" y="121"/>
                    </a:lnTo>
                    <a:lnTo>
                      <a:pt x="525" y="121"/>
                    </a:lnTo>
                    <a:lnTo>
                      <a:pt x="515" y="121"/>
                    </a:lnTo>
                    <a:lnTo>
                      <a:pt x="511" y="116"/>
                    </a:lnTo>
                    <a:lnTo>
                      <a:pt x="511" y="116"/>
                    </a:lnTo>
                    <a:lnTo>
                      <a:pt x="506" y="116"/>
                    </a:lnTo>
                    <a:lnTo>
                      <a:pt x="503" y="116"/>
                    </a:lnTo>
                    <a:lnTo>
                      <a:pt x="503" y="116"/>
                    </a:lnTo>
                    <a:lnTo>
                      <a:pt x="499" y="116"/>
                    </a:lnTo>
                    <a:lnTo>
                      <a:pt x="494" y="114"/>
                    </a:lnTo>
                    <a:lnTo>
                      <a:pt x="494" y="114"/>
                    </a:lnTo>
                    <a:lnTo>
                      <a:pt x="492" y="111"/>
                    </a:lnTo>
                    <a:lnTo>
                      <a:pt x="489" y="111"/>
                    </a:lnTo>
                    <a:lnTo>
                      <a:pt x="489" y="111"/>
                    </a:lnTo>
                    <a:lnTo>
                      <a:pt x="487" y="111"/>
                    </a:lnTo>
                    <a:lnTo>
                      <a:pt x="482" y="109"/>
                    </a:lnTo>
                    <a:lnTo>
                      <a:pt x="477" y="109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0" y="107"/>
                    </a:lnTo>
                    <a:lnTo>
                      <a:pt x="468" y="107"/>
                    </a:lnTo>
                    <a:lnTo>
                      <a:pt x="463" y="104"/>
                    </a:lnTo>
                    <a:lnTo>
                      <a:pt x="459" y="102"/>
                    </a:lnTo>
                    <a:lnTo>
                      <a:pt x="454" y="100"/>
                    </a:lnTo>
                    <a:lnTo>
                      <a:pt x="454" y="97"/>
                    </a:lnTo>
                    <a:lnTo>
                      <a:pt x="454" y="97"/>
                    </a:lnTo>
                    <a:lnTo>
                      <a:pt x="454" y="97"/>
                    </a:lnTo>
                    <a:lnTo>
                      <a:pt x="454" y="95"/>
                    </a:lnTo>
                    <a:lnTo>
                      <a:pt x="454" y="95"/>
                    </a:lnTo>
                    <a:lnTo>
                      <a:pt x="451" y="92"/>
                    </a:lnTo>
                    <a:lnTo>
                      <a:pt x="451" y="90"/>
                    </a:lnTo>
                    <a:lnTo>
                      <a:pt x="451" y="90"/>
                    </a:lnTo>
                    <a:lnTo>
                      <a:pt x="449" y="88"/>
                    </a:lnTo>
                    <a:lnTo>
                      <a:pt x="449" y="88"/>
                    </a:lnTo>
                    <a:lnTo>
                      <a:pt x="447" y="85"/>
                    </a:lnTo>
                    <a:lnTo>
                      <a:pt x="447" y="85"/>
                    </a:lnTo>
                    <a:lnTo>
                      <a:pt x="444" y="83"/>
                    </a:lnTo>
                    <a:lnTo>
                      <a:pt x="444" y="83"/>
                    </a:lnTo>
                    <a:lnTo>
                      <a:pt x="442" y="83"/>
                    </a:lnTo>
                    <a:lnTo>
                      <a:pt x="442" y="81"/>
                    </a:lnTo>
                    <a:lnTo>
                      <a:pt x="442" y="81"/>
                    </a:lnTo>
                    <a:lnTo>
                      <a:pt x="442" y="81"/>
                    </a:lnTo>
                    <a:lnTo>
                      <a:pt x="437" y="78"/>
                    </a:lnTo>
                    <a:lnTo>
                      <a:pt x="437" y="76"/>
                    </a:lnTo>
                    <a:lnTo>
                      <a:pt x="437" y="76"/>
                    </a:lnTo>
                    <a:lnTo>
                      <a:pt x="433" y="74"/>
                    </a:lnTo>
                    <a:lnTo>
                      <a:pt x="433" y="74"/>
                    </a:lnTo>
                    <a:lnTo>
                      <a:pt x="430" y="74"/>
                    </a:lnTo>
                    <a:lnTo>
                      <a:pt x="430" y="71"/>
                    </a:lnTo>
                    <a:lnTo>
                      <a:pt x="430" y="71"/>
                    </a:lnTo>
                    <a:lnTo>
                      <a:pt x="425" y="69"/>
                    </a:lnTo>
                    <a:lnTo>
                      <a:pt x="425" y="69"/>
                    </a:lnTo>
                    <a:lnTo>
                      <a:pt x="425" y="69"/>
                    </a:lnTo>
                    <a:lnTo>
                      <a:pt x="423" y="69"/>
                    </a:lnTo>
                    <a:lnTo>
                      <a:pt x="421" y="66"/>
                    </a:lnTo>
                    <a:lnTo>
                      <a:pt x="421" y="66"/>
                    </a:lnTo>
                    <a:lnTo>
                      <a:pt x="418" y="69"/>
                    </a:lnTo>
                    <a:lnTo>
                      <a:pt x="418" y="66"/>
                    </a:lnTo>
                    <a:lnTo>
                      <a:pt x="418" y="66"/>
                    </a:lnTo>
                    <a:lnTo>
                      <a:pt x="418" y="66"/>
                    </a:lnTo>
                    <a:lnTo>
                      <a:pt x="414" y="66"/>
                    </a:lnTo>
                    <a:lnTo>
                      <a:pt x="414" y="66"/>
                    </a:lnTo>
                    <a:lnTo>
                      <a:pt x="404" y="69"/>
                    </a:lnTo>
                    <a:lnTo>
                      <a:pt x="404" y="69"/>
                    </a:lnTo>
                    <a:lnTo>
                      <a:pt x="399" y="69"/>
                    </a:lnTo>
                    <a:lnTo>
                      <a:pt x="397" y="69"/>
                    </a:lnTo>
                    <a:lnTo>
                      <a:pt x="397" y="71"/>
                    </a:lnTo>
                    <a:lnTo>
                      <a:pt x="395" y="71"/>
                    </a:lnTo>
                    <a:lnTo>
                      <a:pt x="395" y="69"/>
                    </a:lnTo>
                    <a:lnTo>
                      <a:pt x="395" y="69"/>
                    </a:lnTo>
                    <a:lnTo>
                      <a:pt x="392" y="66"/>
                    </a:lnTo>
                    <a:lnTo>
                      <a:pt x="392" y="66"/>
                    </a:lnTo>
                    <a:lnTo>
                      <a:pt x="392" y="64"/>
                    </a:lnTo>
                    <a:lnTo>
                      <a:pt x="390" y="62"/>
                    </a:lnTo>
                    <a:lnTo>
                      <a:pt x="390" y="62"/>
                    </a:lnTo>
                    <a:lnTo>
                      <a:pt x="388" y="62"/>
                    </a:lnTo>
                    <a:lnTo>
                      <a:pt x="383" y="57"/>
                    </a:lnTo>
                    <a:lnTo>
                      <a:pt x="380" y="55"/>
                    </a:lnTo>
                    <a:lnTo>
                      <a:pt x="380" y="55"/>
                    </a:lnTo>
                    <a:lnTo>
                      <a:pt x="376" y="55"/>
                    </a:lnTo>
                    <a:lnTo>
                      <a:pt x="371" y="50"/>
                    </a:lnTo>
                    <a:lnTo>
                      <a:pt x="366" y="45"/>
                    </a:lnTo>
                    <a:lnTo>
                      <a:pt x="364" y="40"/>
                    </a:lnTo>
                    <a:lnTo>
                      <a:pt x="364" y="40"/>
                    </a:lnTo>
                    <a:lnTo>
                      <a:pt x="362" y="38"/>
                    </a:lnTo>
                    <a:lnTo>
                      <a:pt x="362" y="38"/>
                    </a:lnTo>
                    <a:lnTo>
                      <a:pt x="354" y="33"/>
                    </a:lnTo>
                    <a:lnTo>
                      <a:pt x="354" y="33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45" y="29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38" y="24"/>
                    </a:lnTo>
                    <a:lnTo>
                      <a:pt x="336" y="24"/>
                    </a:lnTo>
                    <a:lnTo>
                      <a:pt x="333" y="21"/>
                    </a:lnTo>
                    <a:lnTo>
                      <a:pt x="333" y="19"/>
                    </a:lnTo>
                    <a:lnTo>
                      <a:pt x="333" y="19"/>
                    </a:lnTo>
                    <a:lnTo>
                      <a:pt x="331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26" y="17"/>
                    </a:lnTo>
                    <a:lnTo>
                      <a:pt x="326" y="14"/>
                    </a:lnTo>
                    <a:lnTo>
                      <a:pt x="326" y="14"/>
                    </a:lnTo>
                    <a:lnTo>
                      <a:pt x="324" y="14"/>
                    </a:lnTo>
                    <a:lnTo>
                      <a:pt x="321" y="14"/>
                    </a:lnTo>
                    <a:lnTo>
                      <a:pt x="319" y="12"/>
                    </a:lnTo>
                    <a:lnTo>
                      <a:pt x="319" y="12"/>
                    </a:lnTo>
                    <a:lnTo>
                      <a:pt x="319" y="12"/>
                    </a:lnTo>
                    <a:lnTo>
                      <a:pt x="317" y="12"/>
                    </a:lnTo>
                    <a:lnTo>
                      <a:pt x="317" y="10"/>
                    </a:lnTo>
                    <a:lnTo>
                      <a:pt x="317" y="10"/>
                    </a:lnTo>
                    <a:lnTo>
                      <a:pt x="317" y="10"/>
                    </a:lnTo>
                    <a:lnTo>
                      <a:pt x="314" y="7"/>
                    </a:lnTo>
                    <a:lnTo>
                      <a:pt x="314" y="7"/>
                    </a:lnTo>
                    <a:lnTo>
                      <a:pt x="314" y="7"/>
                    </a:lnTo>
                    <a:lnTo>
                      <a:pt x="310" y="7"/>
                    </a:lnTo>
                    <a:lnTo>
                      <a:pt x="310" y="7"/>
                    </a:lnTo>
                    <a:lnTo>
                      <a:pt x="310" y="7"/>
                    </a:lnTo>
                    <a:lnTo>
                      <a:pt x="307" y="7"/>
                    </a:lnTo>
                    <a:lnTo>
                      <a:pt x="307" y="7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2" y="7"/>
                    </a:lnTo>
                    <a:lnTo>
                      <a:pt x="302" y="7"/>
                    </a:lnTo>
                    <a:lnTo>
                      <a:pt x="298" y="5"/>
                    </a:lnTo>
                    <a:lnTo>
                      <a:pt x="298" y="5"/>
                    </a:lnTo>
                    <a:lnTo>
                      <a:pt x="295" y="5"/>
                    </a:lnTo>
                    <a:lnTo>
                      <a:pt x="295" y="5"/>
                    </a:lnTo>
                    <a:lnTo>
                      <a:pt x="295" y="5"/>
                    </a:lnTo>
                    <a:lnTo>
                      <a:pt x="293" y="5"/>
                    </a:lnTo>
                    <a:lnTo>
                      <a:pt x="291" y="5"/>
                    </a:lnTo>
                    <a:lnTo>
                      <a:pt x="288" y="5"/>
                    </a:lnTo>
                    <a:lnTo>
                      <a:pt x="288" y="5"/>
                    </a:lnTo>
                    <a:lnTo>
                      <a:pt x="284" y="5"/>
                    </a:lnTo>
                    <a:lnTo>
                      <a:pt x="281" y="3"/>
                    </a:lnTo>
                    <a:lnTo>
                      <a:pt x="281" y="3"/>
                    </a:lnTo>
                    <a:lnTo>
                      <a:pt x="276" y="3"/>
                    </a:lnTo>
                    <a:lnTo>
                      <a:pt x="276" y="3"/>
                    </a:lnTo>
                    <a:lnTo>
                      <a:pt x="274" y="5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67" y="3"/>
                    </a:lnTo>
                    <a:lnTo>
                      <a:pt x="267" y="3"/>
                    </a:lnTo>
                    <a:lnTo>
                      <a:pt x="265" y="3"/>
                    </a:lnTo>
                    <a:lnTo>
                      <a:pt x="262" y="3"/>
                    </a:lnTo>
                    <a:lnTo>
                      <a:pt x="262" y="3"/>
                    </a:lnTo>
                    <a:lnTo>
                      <a:pt x="260" y="3"/>
                    </a:lnTo>
                    <a:lnTo>
                      <a:pt x="260" y="3"/>
                    </a:lnTo>
                    <a:lnTo>
                      <a:pt x="257" y="3"/>
                    </a:lnTo>
                    <a:lnTo>
                      <a:pt x="255" y="3"/>
                    </a:lnTo>
                    <a:lnTo>
                      <a:pt x="255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0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74">
                <a:extLst>
                  <a:ext uri="{FF2B5EF4-FFF2-40B4-BE49-F238E27FC236}">
                    <a16:creationId xmlns:a16="http://schemas.microsoft.com/office/drawing/2014/main" id="{DB48C93A-126D-4576-B124-FD63825D4D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654" y="965308"/>
                <a:ext cx="1006394" cy="1229776"/>
              </a:xfrm>
              <a:custGeom>
                <a:avLst/>
                <a:gdLst>
                  <a:gd name="T0" fmla="*/ 178 w 428"/>
                  <a:gd name="T1" fmla="*/ 42 h 523"/>
                  <a:gd name="T2" fmla="*/ 211 w 428"/>
                  <a:gd name="T3" fmla="*/ 5 h 523"/>
                  <a:gd name="T4" fmla="*/ 258 w 428"/>
                  <a:gd name="T5" fmla="*/ 16 h 523"/>
                  <a:gd name="T6" fmla="*/ 275 w 428"/>
                  <a:gd name="T7" fmla="*/ 42 h 523"/>
                  <a:gd name="T8" fmla="*/ 265 w 428"/>
                  <a:gd name="T9" fmla="*/ 78 h 523"/>
                  <a:gd name="T10" fmla="*/ 277 w 428"/>
                  <a:gd name="T11" fmla="*/ 85 h 523"/>
                  <a:gd name="T12" fmla="*/ 308 w 428"/>
                  <a:gd name="T13" fmla="*/ 78 h 523"/>
                  <a:gd name="T14" fmla="*/ 322 w 428"/>
                  <a:gd name="T15" fmla="*/ 116 h 523"/>
                  <a:gd name="T16" fmla="*/ 343 w 428"/>
                  <a:gd name="T17" fmla="*/ 135 h 523"/>
                  <a:gd name="T18" fmla="*/ 372 w 428"/>
                  <a:gd name="T19" fmla="*/ 144 h 523"/>
                  <a:gd name="T20" fmla="*/ 390 w 428"/>
                  <a:gd name="T21" fmla="*/ 137 h 523"/>
                  <a:gd name="T22" fmla="*/ 390 w 428"/>
                  <a:gd name="T23" fmla="*/ 170 h 523"/>
                  <a:gd name="T24" fmla="*/ 369 w 428"/>
                  <a:gd name="T25" fmla="*/ 203 h 523"/>
                  <a:gd name="T26" fmla="*/ 395 w 428"/>
                  <a:gd name="T27" fmla="*/ 222 h 523"/>
                  <a:gd name="T28" fmla="*/ 402 w 428"/>
                  <a:gd name="T29" fmla="*/ 246 h 523"/>
                  <a:gd name="T30" fmla="*/ 426 w 428"/>
                  <a:gd name="T31" fmla="*/ 265 h 523"/>
                  <a:gd name="T32" fmla="*/ 390 w 428"/>
                  <a:gd name="T33" fmla="*/ 296 h 523"/>
                  <a:gd name="T34" fmla="*/ 360 w 428"/>
                  <a:gd name="T35" fmla="*/ 334 h 523"/>
                  <a:gd name="T36" fmla="*/ 312 w 428"/>
                  <a:gd name="T37" fmla="*/ 376 h 523"/>
                  <a:gd name="T38" fmla="*/ 277 w 428"/>
                  <a:gd name="T39" fmla="*/ 428 h 523"/>
                  <a:gd name="T40" fmla="*/ 284 w 428"/>
                  <a:gd name="T41" fmla="*/ 514 h 523"/>
                  <a:gd name="T42" fmla="*/ 230 w 428"/>
                  <a:gd name="T43" fmla="*/ 499 h 523"/>
                  <a:gd name="T44" fmla="*/ 227 w 428"/>
                  <a:gd name="T45" fmla="*/ 445 h 523"/>
                  <a:gd name="T46" fmla="*/ 211 w 428"/>
                  <a:gd name="T47" fmla="*/ 367 h 523"/>
                  <a:gd name="T48" fmla="*/ 142 w 428"/>
                  <a:gd name="T49" fmla="*/ 327 h 523"/>
                  <a:gd name="T50" fmla="*/ 104 w 428"/>
                  <a:gd name="T51" fmla="*/ 279 h 523"/>
                  <a:gd name="T52" fmla="*/ 40 w 428"/>
                  <a:gd name="T53" fmla="*/ 310 h 523"/>
                  <a:gd name="T54" fmla="*/ 33 w 428"/>
                  <a:gd name="T55" fmla="*/ 248 h 523"/>
                  <a:gd name="T56" fmla="*/ 40 w 428"/>
                  <a:gd name="T57" fmla="*/ 173 h 523"/>
                  <a:gd name="T58" fmla="*/ 57 w 428"/>
                  <a:gd name="T59" fmla="*/ 71 h 523"/>
                  <a:gd name="T60" fmla="*/ 128 w 428"/>
                  <a:gd name="T61" fmla="*/ 31 h 523"/>
                  <a:gd name="T62" fmla="*/ 156 w 428"/>
                  <a:gd name="T63" fmla="*/ 2 h 523"/>
                  <a:gd name="T64" fmla="*/ 121 w 428"/>
                  <a:gd name="T65" fmla="*/ 40 h 523"/>
                  <a:gd name="T66" fmla="*/ 47 w 428"/>
                  <a:gd name="T67" fmla="*/ 83 h 523"/>
                  <a:gd name="T68" fmla="*/ 40 w 428"/>
                  <a:gd name="T69" fmla="*/ 180 h 523"/>
                  <a:gd name="T70" fmla="*/ 19 w 428"/>
                  <a:gd name="T71" fmla="*/ 253 h 523"/>
                  <a:gd name="T72" fmla="*/ 40 w 428"/>
                  <a:gd name="T73" fmla="*/ 312 h 523"/>
                  <a:gd name="T74" fmla="*/ 107 w 428"/>
                  <a:gd name="T75" fmla="*/ 279 h 523"/>
                  <a:gd name="T76" fmla="*/ 149 w 428"/>
                  <a:gd name="T77" fmla="*/ 329 h 523"/>
                  <a:gd name="T78" fmla="*/ 213 w 428"/>
                  <a:gd name="T79" fmla="*/ 371 h 523"/>
                  <a:gd name="T80" fmla="*/ 227 w 428"/>
                  <a:gd name="T81" fmla="*/ 459 h 523"/>
                  <a:gd name="T82" fmla="*/ 232 w 428"/>
                  <a:gd name="T83" fmla="*/ 499 h 523"/>
                  <a:gd name="T84" fmla="*/ 291 w 428"/>
                  <a:gd name="T85" fmla="*/ 502 h 523"/>
                  <a:gd name="T86" fmla="*/ 282 w 428"/>
                  <a:gd name="T87" fmla="*/ 426 h 523"/>
                  <a:gd name="T88" fmla="*/ 317 w 428"/>
                  <a:gd name="T89" fmla="*/ 369 h 523"/>
                  <a:gd name="T90" fmla="*/ 369 w 428"/>
                  <a:gd name="T91" fmla="*/ 327 h 523"/>
                  <a:gd name="T92" fmla="*/ 390 w 428"/>
                  <a:gd name="T93" fmla="*/ 291 h 523"/>
                  <a:gd name="T94" fmla="*/ 428 w 428"/>
                  <a:gd name="T95" fmla="*/ 263 h 523"/>
                  <a:gd name="T96" fmla="*/ 405 w 428"/>
                  <a:gd name="T97" fmla="*/ 244 h 523"/>
                  <a:gd name="T98" fmla="*/ 398 w 428"/>
                  <a:gd name="T99" fmla="*/ 225 h 523"/>
                  <a:gd name="T100" fmla="*/ 372 w 428"/>
                  <a:gd name="T101" fmla="*/ 206 h 523"/>
                  <a:gd name="T102" fmla="*/ 395 w 428"/>
                  <a:gd name="T103" fmla="*/ 173 h 523"/>
                  <a:gd name="T104" fmla="*/ 390 w 428"/>
                  <a:gd name="T105" fmla="*/ 137 h 523"/>
                  <a:gd name="T106" fmla="*/ 369 w 428"/>
                  <a:gd name="T107" fmla="*/ 142 h 523"/>
                  <a:gd name="T108" fmla="*/ 343 w 428"/>
                  <a:gd name="T109" fmla="*/ 132 h 523"/>
                  <a:gd name="T110" fmla="*/ 327 w 428"/>
                  <a:gd name="T111" fmla="*/ 116 h 523"/>
                  <a:gd name="T112" fmla="*/ 310 w 428"/>
                  <a:gd name="T113" fmla="*/ 73 h 523"/>
                  <a:gd name="T114" fmla="*/ 275 w 428"/>
                  <a:gd name="T115" fmla="*/ 85 h 523"/>
                  <a:gd name="T116" fmla="*/ 270 w 428"/>
                  <a:gd name="T117" fmla="*/ 73 h 523"/>
                  <a:gd name="T118" fmla="*/ 267 w 428"/>
                  <a:gd name="T119" fmla="*/ 42 h 523"/>
                  <a:gd name="T120" fmla="*/ 263 w 428"/>
                  <a:gd name="T121" fmla="*/ 7 h 523"/>
                  <a:gd name="T122" fmla="*/ 197 w 428"/>
                  <a:gd name="T123" fmla="*/ 5 h 523"/>
                  <a:gd name="T124" fmla="*/ 173 w 428"/>
                  <a:gd name="T125" fmla="*/ 38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8" h="523">
                    <a:moveTo>
                      <a:pt x="159" y="5"/>
                    </a:moveTo>
                    <a:lnTo>
                      <a:pt x="159" y="5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9"/>
                    </a:lnTo>
                    <a:lnTo>
                      <a:pt x="159" y="9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9" y="14"/>
                    </a:lnTo>
                    <a:lnTo>
                      <a:pt x="159" y="16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59" y="23"/>
                    </a:lnTo>
                    <a:lnTo>
                      <a:pt x="159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6"/>
                    </a:lnTo>
                    <a:lnTo>
                      <a:pt x="161" y="26"/>
                    </a:lnTo>
                    <a:lnTo>
                      <a:pt x="161" y="26"/>
                    </a:lnTo>
                    <a:lnTo>
                      <a:pt x="161" y="28"/>
                    </a:lnTo>
                    <a:lnTo>
                      <a:pt x="161" y="28"/>
                    </a:lnTo>
                    <a:lnTo>
                      <a:pt x="163" y="28"/>
                    </a:lnTo>
                    <a:lnTo>
                      <a:pt x="163" y="31"/>
                    </a:lnTo>
                    <a:lnTo>
                      <a:pt x="163" y="31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6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70" y="33"/>
                    </a:lnTo>
                    <a:lnTo>
                      <a:pt x="170" y="33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40"/>
                    </a:lnTo>
                    <a:lnTo>
                      <a:pt x="173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5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78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40"/>
                    </a:lnTo>
                    <a:lnTo>
                      <a:pt x="180" y="38"/>
                    </a:lnTo>
                    <a:lnTo>
                      <a:pt x="180" y="38"/>
                    </a:lnTo>
                    <a:lnTo>
                      <a:pt x="180" y="35"/>
                    </a:lnTo>
                    <a:lnTo>
                      <a:pt x="180" y="35"/>
                    </a:lnTo>
                    <a:lnTo>
                      <a:pt x="180" y="35"/>
                    </a:lnTo>
                    <a:lnTo>
                      <a:pt x="180" y="35"/>
                    </a:lnTo>
                    <a:lnTo>
                      <a:pt x="180" y="35"/>
                    </a:lnTo>
                    <a:lnTo>
                      <a:pt x="180" y="33"/>
                    </a:lnTo>
                    <a:lnTo>
                      <a:pt x="180" y="33"/>
                    </a:lnTo>
                    <a:lnTo>
                      <a:pt x="180" y="33"/>
                    </a:lnTo>
                    <a:lnTo>
                      <a:pt x="180" y="31"/>
                    </a:lnTo>
                    <a:lnTo>
                      <a:pt x="182" y="31"/>
                    </a:lnTo>
                    <a:lnTo>
                      <a:pt x="182" y="31"/>
                    </a:lnTo>
                    <a:lnTo>
                      <a:pt x="185" y="28"/>
                    </a:lnTo>
                    <a:lnTo>
                      <a:pt x="185" y="28"/>
                    </a:lnTo>
                    <a:lnTo>
                      <a:pt x="185" y="26"/>
                    </a:lnTo>
                    <a:lnTo>
                      <a:pt x="187" y="26"/>
                    </a:lnTo>
                    <a:lnTo>
                      <a:pt x="187" y="26"/>
                    </a:lnTo>
                    <a:lnTo>
                      <a:pt x="187" y="23"/>
                    </a:lnTo>
                    <a:lnTo>
                      <a:pt x="187" y="23"/>
                    </a:lnTo>
                    <a:lnTo>
                      <a:pt x="187" y="23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89" y="19"/>
                    </a:lnTo>
                    <a:lnTo>
                      <a:pt x="192" y="19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4" y="12"/>
                    </a:lnTo>
                    <a:lnTo>
                      <a:pt x="194" y="9"/>
                    </a:lnTo>
                    <a:lnTo>
                      <a:pt x="197" y="9"/>
                    </a:lnTo>
                    <a:lnTo>
                      <a:pt x="197" y="9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199" y="7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204" y="5"/>
                    </a:lnTo>
                    <a:lnTo>
                      <a:pt x="204" y="5"/>
                    </a:lnTo>
                    <a:lnTo>
                      <a:pt x="208" y="5"/>
                    </a:lnTo>
                    <a:lnTo>
                      <a:pt x="208" y="5"/>
                    </a:lnTo>
                    <a:lnTo>
                      <a:pt x="211" y="5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8" y="5"/>
                    </a:lnTo>
                    <a:lnTo>
                      <a:pt x="218" y="5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20" y="2"/>
                    </a:lnTo>
                    <a:lnTo>
                      <a:pt x="223" y="2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2"/>
                    </a:lnTo>
                    <a:lnTo>
                      <a:pt x="230" y="2"/>
                    </a:lnTo>
                    <a:lnTo>
                      <a:pt x="232" y="2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7" y="5"/>
                    </a:lnTo>
                    <a:lnTo>
                      <a:pt x="237" y="5"/>
                    </a:lnTo>
                    <a:lnTo>
                      <a:pt x="237" y="5"/>
                    </a:lnTo>
                    <a:lnTo>
                      <a:pt x="239" y="5"/>
                    </a:lnTo>
                    <a:lnTo>
                      <a:pt x="239" y="5"/>
                    </a:lnTo>
                    <a:lnTo>
                      <a:pt x="241" y="5"/>
                    </a:lnTo>
                    <a:lnTo>
                      <a:pt x="244" y="2"/>
                    </a:lnTo>
                    <a:lnTo>
                      <a:pt x="244" y="2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6" y="5"/>
                    </a:lnTo>
                    <a:lnTo>
                      <a:pt x="256" y="7"/>
                    </a:lnTo>
                    <a:lnTo>
                      <a:pt x="256" y="7"/>
                    </a:lnTo>
                    <a:lnTo>
                      <a:pt x="256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60" y="7"/>
                    </a:lnTo>
                    <a:lnTo>
                      <a:pt x="260" y="9"/>
                    </a:lnTo>
                    <a:lnTo>
                      <a:pt x="263" y="9"/>
                    </a:lnTo>
                    <a:lnTo>
                      <a:pt x="263" y="9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60" y="14"/>
                    </a:lnTo>
                    <a:lnTo>
                      <a:pt x="260" y="14"/>
                    </a:lnTo>
                    <a:lnTo>
                      <a:pt x="260" y="14"/>
                    </a:lnTo>
                    <a:lnTo>
                      <a:pt x="260" y="16"/>
                    </a:lnTo>
                    <a:lnTo>
                      <a:pt x="260" y="16"/>
                    </a:lnTo>
                    <a:lnTo>
                      <a:pt x="258" y="16"/>
                    </a:lnTo>
                    <a:lnTo>
                      <a:pt x="258" y="16"/>
                    </a:lnTo>
                    <a:lnTo>
                      <a:pt x="258" y="16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6" y="19"/>
                    </a:lnTo>
                    <a:lnTo>
                      <a:pt x="256" y="19"/>
                    </a:lnTo>
                    <a:lnTo>
                      <a:pt x="256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6"/>
                    </a:lnTo>
                    <a:lnTo>
                      <a:pt x="253" y="26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3" y="33"/>
                    </a:lnTo>
                    <a:lnTo>
                      <a:pt x="253" y="33"/>
                    </a:lnTo>
                    <a:lnTo>
                      <a:pt x="253" y="33"/>
                    </a:lnTo>
                    <a:lnTo>
                      <a:pt x="253" y="33"/>
                    </a:lnTo>
                    <a:lnTo>
                      <a:pt x="256" y="33"/>
                    </a:lnTo>
                    <a:lnTo>
                      <a:pt x="256" y="35"/>
                    </a:lnTo>
                    <a:lnTo>
                      <a:pt x="256" y="35"/>
                    </a:lnTo>
                    <a:lnTo>
                      <a:pt x="258" y="38"/>
                    </a:lnTo>
                    <a:lnTo>
                      <a:pt x="260" y="40"/>
                    </a:lnTo>
                    <a:lnTo>
                      <a:pt x="260" y="40"/>
                    </a:lnTo>
                    <a:lnTo>
                      <a:pt x="260" y="40"/>
                    </a:lnTo>
                    <a:lnTo>
                      <a:pt x="260" y="40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65" y="40"/>
                    </a:lnTo>
                    <a:lnTo>
                      <a:pt x="265" y="40"/>
                    </a:lnTo>
                    <a:lnTo>
                      <a:pt x="265" y="42"/>
                    </a:lnTo>
                    <a:lnTo>
                      <a:pt x="267" y="42"/>
                    </a:lnTo>
                    <a:lnTo>
                      <a:pt x="267" y="42"/>
                    </a:lnTo>
                    <a:lnTo>
                      <a:pt x="267" y="42"/>
                    </a:lnTo>
                    <a:lnTo>
                      <a:pt x="270" y="42"/>
                    </a:lnTo>
                    <a:lnTo>
                      <a:pt x="270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7" y="45"/>
                    </a:lnTo>
                    <a:lnTo>
                      <a:pt x="279" y="47"/>
                    </a:lnTo>
                    <a:lnTo>
                      <a:pt x="279" y="47"/>
                    </a:lnTo>
                    <a:lnTo>
                      <a:pt x="279" y="47"/>
                    </a:lnTo>
                    <a:lnTo>
                      <a:pt x="282" y="47"/>
                    </a:lnTo>
                    <a:lnTo>
                      <a:pt x="282" y="47"/>
                    </a:lnTo>
                    <a:lnTo>
                      <a:pt x="282" y="47"/>
                    </a:lnTo>
                    <a:lnTo>
                      <a:pt x="284" y="47"/>
                    </a:lnTo>
                    <a:lnTo>
                      <a:pt x="284" y="47"/>
                    </a:lnTo>
                    <a:lnTo>
                      <a:pt x="284" y="47"/>
                    </a:lnTo>
                    <a:lnTo>
                      <a:pt x="286" y="47"/>
                    </a:lnTo>
                    <a:lnTo>
                      <a:pt x="286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4" y="52"/>
                    </a:lnTo>
                    <a:lnTo>
                      <a:pt x="284" y="54"/>
                    </a:lnTo>
                    <a:lnTo>
                      <a:pt x="282" y="54"/>
                    </a:lnTo>
                    <a:lnTo>
                      <a:pt x="282" y="54"/>
                    </a:lnTo>
                    <a:lnTo>
                      <a:pt x="282" y="57"/>
                    </a:lnTo>
                    <a:lnTo>
                      <a:pt x="282" y="59"/>
                    </a:lnTo>
                    <a:lnTo>
                      <a:pt x="282" y="59"/>
                    </a:lnTo>
                    <a:lnTo>
                      <a:pt x="282" y="59"/>
                    </a:lnTo>
                    <a:lnTo>
                      <a:pt x="279" y="59"/>
                    </a:lnTo>
                    <a:lnTo>
                      <a:pt x="279" y="59"/>
                    </a:lnTo>
                    <a:lnTo>
                      <a:pt x="279" y="59"/>
                    </a:lnTo>
                    <a:lnTo>
                      <a:pt x="279" y="61"/>
                    </a:lnTo>
                    <a:lnTo>
                      <a:pt x="279" y="64"/>
                    </a:lnTo>
                    <a:lnTo>
                      <a:pt x="279" y="64"/>
                    </a:lnTo>
                    <a:lnTo>
                      <a:pt x="279" y="64"/>
                    </a:lnTo>
                    <a:lnTo>
                      <a:pt x="277" y="66"/>
                    </a:lnTo>
                    <a:lnTo>
                      <a:pt x="275" y="66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72" y="68"/>
                    </a:lnTo>
                    <a:lnTo>
                      <a:pt x="270" y="71"/>
                    </a:lnTo>
                    <a:lnTo>
                      <a:pt x="270" y="71"/>
                    </a:lnTo>
                    <a:lnTo>
                      <a:pt x="270" y="73"/>
                    </a:lnTo>
                    <a:lnTo>
                      <a:pt x="267" y="73"/>
                    </a:lnTo>
                    <a:lnTo>
                      <a:pt x="267" y="73"/>
                    </a:lnTo>
                    <a:lnTo>
                      <a:pt x="267" y="73"/>
                    </a:lnTo>
                    <a:lnTo>
                      <a:pt x="267" y="73"/>
                    </a:lnTo>
                    <a:lnTo>
                      <a:pt x="267" y="73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5" y="78"/>
                    </a:lnTo>
                    <a:lnTo>
                      <a:pt x="265" y="78"/>
                    </a:lnTo>
                    <a:lnTo>
                      <a:pt x="265" y="80"/>
                    </a:lnTo>
                    <a:lnTo>
                      <a:pt x="265" y="80"/>
                    </a:lnTo>
                    <a:lnTo>
                      <a:pt x="265" y="80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5" y="85"/>
                    </a:lnTo>
                    <a:lnTo>
                      <a:pt x="265" y="85"/>
                    </a:lnTo>
                    <a:lnTo>
                      <a:pt x="265" y="85"/>
                    </a:lnTo>
                    <a:lnTo>
                      <a:pt x="265" y="87"/>
                    </a:lnTo>
                    <a:lnTo>
                      <a:pt x="265" y="87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2"/>
                    </a:lnTo>
                    <a:lnTo>
                      <a:pt x="265" y="92"/>
                    </a:lnTo>
                    <a:lnTo>
                      <a:pt x="265" y="92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3" y="95"/>
                    </a:lnTo>
                    <a:lnTo>
                      <a:pt x="263" y="97"/>
                    </a:lnTo>
                    <a:lnTo>
                      <a:pt x="263" y="97"/>
                    </a:lnTo>
                    <a:lnTo>
                      <a:pt x="263" y="97"/>
                    </a:lnTo>
                    <a:lnTo>
                      <a:pt x="263" y="99"/>
                    </a:lnTo>
                    <a:lnTo>
                      <a:pt x="263" y="99"/>
                    </a:lnTo>
                    <a:lnTo>
                      <a:pt x="263" y="99"/>
                    </a:lnTo>
                    <a:lnTo>
                      <a:pt x="265" y="99"/>
                    </a:lnTo>
                    <a:lnTo>
                      <a:pt x="265" y="99"/>
                    </a:lnTo>
                    <a:lnTo>
                      <a:pt x="265" y="99"/>
                    </a:lnTo>
                    <a:lnTo>
                      <a:pt x="267" y="99"/>
                    </a:lnTo>
                    <a:lnTo>
                      <a:pt x="270" y="99"/>
                    </a:lnTo>
                    <a:lnTo>
                      <a:pt x="270" y="97"/>
                    </a:lnTo>
                    <a:lnTo>
                      <a:pt x="270" y="97"/>
                    </a:lnTo>
                    <a:lnTo>
                      <a:pt x="270" y="97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72" y="95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5" y="90"/>
                    </a:lnTo>
                    <a:lnTo>
                      <a:pt x="275" y="90"/>
                    </a:lnTo>
                    <a:lnTo>
                      <a:pt x="275" y="87"/>
                    </a:lnTo>
                    <a:lnTo>
                      <a:pt x="275" y="87"/>
                    </a:lnTo>
                    <a:lnTo>
                      <a:pt x="275" y="87"/>
                    </a:lnTo>
                    <a:lnTo>
                      <a:pt x="277" y="87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7" y="83"/>
                    </a:lnTo>
                    <a:lnTo>
                      <a:pt x="279" y="83"/>
                    </a:lnTo>
                    <a:lnTo>
                      <a:pt x="279" y="83"/>
                    </a:lnTo>
                    <a:lnTo>
                      <a:pt x="279" y="83"/>
                    </a:lnTo>
                    <a:lnTo>
                      <a:pt x="279" y="80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4" y="80"/>
                    </a:lnTo>
                    <a:lnTo>
                      <a:pt x="284" y="80"/>
                    </a:lnTo>
                    <a:lnTo>
                      <a:pt x="284" y="78"/>
                    </a:lnTo>
                    <a:lnTo>
                      <a:pt x="284" y="78"/>
                    </a:lnTo>
                    <a:lnTo>
                      <a:pt x="284" y="76"/>
                    </a:lnTo>
                    <a:lnTo>
                      <a:pt x="284" y="76"/>
                    </a:lnTo>
                    <a:lnTo>
                      <a:pt x="284" y="76"/>
                    </a:lnTo>
                    <a:lnTo>
                      <a:pt x="284" y="73"/>
                    </a:lnTo>
                    <a:lnTo>
                      <a:pt x="286" y="73"/>
                    </a:lnTo>
                    <a:lnTo>
                      <a:pt x="289" y="73"/>
                    </a:lnTo>
                    <a:lnTo>
                      <a:pt x="289" y="73"/>
                    </a:lnTo>
                    <a:lnTo>
                      <a:pt x="289" y="73"/>
                    </a:lnTo>
                    <a:lnTo>
                      <a:pt x="291" y="73"/>
                    </a:lnTo>
                    <a:lnTo>
                      <a:pt x="291" y="76"/>
                    </a:lnTo>
                    <a:lnTo>
                      <a:pt x="291" y="76"/>
                    </a:lnTo>
                    <a:lnTo>
                      <a:pt x="293" y="76"/>
                    </a:lnTo>
                    <a:lnTo>
                      <a:pt x="293" y="76"/>
                    </a:lnTo>
                    <a:lnTo>
                      <a:pt x="293" y="78"/>
                    </a:lnTo>
                    <a:lnTo>
                      <a:pt x="293" y="78"/>
                    </a:lnTo>
                    <a:lnTo>
                      <a:pt x="293" y="80"/>
                    </a:lnTo>
                    <a:lnTo>
                      <a:pt x="293" y="80"/>
                    </a:lnTo>
                    <a:lnTo>
                      <a:pt x="293" y="80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301" y="83"/>
                    </a:lnTo>
                    <a:lnTo>
                      <a:pt x="301" y="83"/>
                    </a:lnTo>
                    <a:lnTo>
                      <a:pt x="301" y="80"/>
                    </a:lnTo>
                    <a:lnTo>
                      <a:pt x="301" y="80"/>
                    </a:lnTo>
                    <a:lnTo>
                      <a:pt x="301" y="80"/>
                    </a:lnTo>
                    <a:lnTo>
                      <a:pt x="301" y="78"/>
                    </a:lnTo>
                    <a:lnTo>
                      <a:pt x="301" y="76"/>
                    </a:lnTo>
                    <a:lnTo>
                      <a:pt x="301" y="76"/>
                    </a:lnTo>
                    <a:lnTo>
                      <a:pt x="305" y="76"/>
                    </a:lnTo>
                    <a:lnTo>
                      <a:pt x="308" y="73"/>
                    </a:lnTo>
                    <a:lnTo>
                      <a:pt x="308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08" y="78"/>
                    </a:lnTo>
                    <a:lnTo>
                      <a:pt x="308" y="78"/>
                    </a:lnTo>
                    <a:lnTo>
                      <a:pt x="308" y="78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5" y="83"/>
                    </a:lnTo>
                    <a:lnTo>
                      <a:pt x="305" y="83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5" y="85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08" y="87"/>
                    </a:lnTo>
                    <a:lnTo>
                      <a:pt x="308" y="87"/>
                    </a:lnTo>
                    <a:lnTo>
                      <a:pt x="310" y="87"/>
                    </a:lnTo>
                    <a:lnTo>
                      <a:pt x="310" y="90"/>
                    </a:lnTo>
                    <a:lnTo>
                      <a:pt x="310" y="90"/>
                    </a:lnTo>
                    <a:lnTo>
                      <a:pt x="312" y="90"/>
                    </a:lnTo>
                    <a:lnTo>
                      <a:pt x="312" y="92"/>
                    </a:lnTo>
                    <a:lnTo>
                      <a:pt x="312" y="92"/>
                    </a:lnTo>
                    <a:lnTo>
                      <a:pt x="312" y="92"/>
                    </a:lnTo>
                    <a:lnTo>
                      <a:pt x="315" y="97"/>
                    </a:lnTo>
                    <a:lnTo>
                      <a:pt x="315" y="97"/>
                    </a:lnTo>
                    <a:lnTo>
                      <a:pt x="315" y="99"/>
                    </a:lnTo>
                    <a:lnTo>
                      <a:pt x="315" y="99"/>
                    </a:lnTo>
                    <a:lnTo>
                      <a:pt x="317" y="99"/>
                    </a:lnTo>
                    <a:lnTo>
                      <a:pt x="317" y="99"/>
                    </a:lnTo>
                    <a:lnTo>
                      <a:pt x="317" y="99"/>
                    </a:lnTo>
                    <a:lnTo>
                      <a:pt x="317" y="99"/>
                    </a:lnTo>
                    <a:lnTo>
                      <a:pt x="317" y="102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20" y="102"/>
                    </a:lnTo>
                    <a:lnTo>
                      <a:pt x="322" y="104"/>
                    </a:lnTo>
                    <a:lnTo>
                      <a:pt x="322" y="104"/>
                    </a:lnTo>
                    <a:lnTo>
                      <a:pt x="322" y="104"/>
                    </a:lnTo>
                    <a:lnTo>
                      <a:pt x="322" y="106"/>
                    </a:lnTo>
                    <a:lnTo>
                      <a:pt x="324" y="106"/>
                    </a:lnTo>
                    <a:lnTo>
                      <a:pt x="324" y="106"/>
                    </a:lnTo>
                    <a:lnTo>
                      <a:pt x="324" y="109"/>
                    </a:lnTo>
                    <a:lnTo>
                      <a:pt x="324" y="109"/>
                    </a:lnTo>
                    <a:lnTo>
                      <a:pt x="324" y="109"/>
                    </a:lnTo>
                    <a:lnTo>
                      <a:pt x="324" y="111"/>
                    </a:lnTo>
                    <a:lnTo>
                      <a:pt x="324" y="111"/>
                    </a:lnTo>
                    <a:lnTo>
                      <a:pt x="324" y="113"/>
                    </a:lnTo>
                    <a:lnTo>
                      <a:pt x="324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6"/>
                    </a:lnTo>
                    <a:lnTo>
                      <a:pt x="324" y="116"/>
                    </a:lnTo>
                    <a:lnTo>
                      <a:pt x="324" y="116"/>
                    </a:lnTo>
                    <a:lnTo>
                      <a:pt x="324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8"/>
                    </a:lnTo>
                    <a:lnTo>
                      <a:pt x="322" y="118"/>
                    </a:lnTo>
                    <a:lnTo>
                      <a:pt x="322" y="118"/>
                    </a:lnTo>
                    <a:lnTo>
                      <a:pt x="322" y="121"/>
                    </a:lnTo>
                    <a:lnTo>
                      <a:pt x="322" y="121"/>
                    </a:lnTo>
                    <a:lnTo>
                      <a:pt x="320" y="121"/>
                    </a:lnTo>
                    <a:lnTo>
                      <a:pt x="320" y="123"/>
                    </a:lnTo>
                    <a:lnTo>
                      <a:pt x="320" y="123"/>
                    </a:lnTo>
                    <a:lnTo>
                      <a:pt x="320" y="125"/>
                    </a:lnTo>
                    <a:lnTo>
                      <a:pt x="320" y="125"/>
                    </a:lnTo>
                    <a:lnTo>
                      <a:pt x="320" y="125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20" y="128"/>
                    </a:lnTo>
                    <a:lnTo>
                      <a:pt x="320" y="130"/>
                    </a:lnTo>
                    <a:lnTo>
                      <a:pt x="320" y="130"/>
                    </a:lnTo>
                    <a:lnTo>
                      <a:pt x="322" y="132"/>
                    </a:lnTo>
                    <a:lnTo>
                      <a:pt x="320" y="132"/>
                    </a:lnTo>
                    <a:lnTo>
                      <a:pt x="320" y="132"/>
                    </a:lnTo>
                    <a:lnTo>
                      <a:pt x="320" y="132"/>
                    </a:lnTo>
                    <a:lnTo>
                      <a:pt x="320" y="135"/>
                    </a:lnTo>
                    <a:lnTo>
                      <a:pt x="320" y="135"/>
                    </a:lnTo>
                    <a:lnTo>
                      <a:pt x="320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4" y="135"/>
                    </a:lnTo>
                    <a:lnTo>
                      <a:pt x="324" y="135"/>
                    </a:lnTo>
                    <a:lnTo>
                      <a:pt x="324" y="135"/>
                    </a:lnTo>
                    <a:lnTo>
                      <a:pt x="324" y="135"/>
                    </a:lnTo>
                    <a:lnTo>
                      <a:pt x="327" y="132"/>
                    </a:lnTo>
                    <a:lnTo>
                      <a:pt x="327" y="132"/>
                    </a:lnTo>
                    <a:lnTo>
                      <a:pt x="327" y="132"/>
                    </a:lnTo>
                    <a:lnTo>
                      <a:pt x="327" y="132"/>
                    </a:lnTo>
                    <a:lnTo>
                      <a:pt x="327" y="132"/>
                    </a:lnTo>
                    <a:lnTo>
                      <a:pt x="329" y="132"/>
                    </a:lnTo>
                    <a:lnTo>
                      <a:pt x="329" y="132"/>
                    </a:lnTo>
                    <a:lnTo>
                      <a:pt x="329" y="132"/>
                    </a:lnTo>
                    <a:lnTo>
                      <a:pt x="329" y="132"/>
                    </a:lnTo>
                    <a:lnTo>
                      <a:pt x="331" y="132"/>
                    </a:lnTo>
                    <a:lnTo>
                      <a:pt x="331" y="135"/>
                    </a:lnTo>
                    <a:lnTo>
                      <a:pt x="331" y="135"/>
                    </a:lnTo>
                    <a:lnTo>
                      <a:pt x="334" y="135"/>
                    </a:lnTo>
                    <a:lnTo>
                      <a:pt x="334" y="135"/>
                    </a:lnTo>
                    <a:lnTo>
                      <a:pt x="336" y="135"/>
                    </a:lnTo>
                    <a:lnTo>
                      <a:pt x="336" y="135"/>
                    </a:lnTo>
                    <a:lnTo>
                      <a:pt x="336" y="135"/>
                    </a:lnTo>
                    <a:lnTo>
                      <a:pt x="338" y="135"/>
                    </a:lnTo>
                    <a:lnTo>
                      <a:pt x="338" y="135"/>
                    </a:lnTo>
                    <a:lnTo>
                      <a:pt x="338" y="135"/>
                    </a:lnTo>
                    <a:lnTo>
                      <a:pt x="341" y="135"/>
                    </a:lnTo>
                    <a:lnTo>
                      <a:pt x="341" y="135"/>
                    </a:lnTo>
                    <a:lnTo>
                      <a:pt x="343" y="135"/>
                    </a:lnTo>
                    <a:lnTo>
                      <a:pt x="343" y="135"/>
                    </a:lnTo>
                    <a:lnTo>
                      <a:pt x="343" y="135"/>
                    </a:lnTo>
                    <a:lnTo>
                      <a:pt x="346" y="132"/>
                    </a:lnTo>
                    <a:lnTo>
                      <a:pt x="346" y="135"/>
                    </a:lnTo>
                    <a:lnTo>
                      <a:pt x="346" y="135"/>
                    </a:lnTo>
                    <a:lnTo>
                      <a:pt x="346" y="135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50" y="132"/>
                    </a:lnTo>
                    <a:lnTo>
                      <a:pt x="350" y="132"/>
                    </a:lnTo>
                    <a:lnTo>
                      <a:pt x="350" y="132"/>
                    </a:lnTo>
                    <a:lnTo>
                      <a:pt x="350" y="132"/>
                    </a:lnTo>
                    <a:lnTo>
                      <a:pt x="353" y="135"/>
                    </a:lnTo>
                    <a:lnTo>
                      <a:pt x="353" y="135"/>
                    </a:lnTo>
                    <a:lnTo>
                      <a:pt x="353" y="135"/>
                    </a:lnTo>
                    <a:lnTo>
                      <a:pt x="353" y="135"/>
                    </a:lnTo>
                    <a:lnTo>
                      <a:pt x="353" y="137"/>
                    </a:lnTo>
                    <a:lnTo>
                      <a:pt x="353" y="137"/>
                    </a:lnTo>
                    <a:lnTo>
                      <a:pt x="353" y="137"/>
                    </a:lnTo>
                    <a:lnTo>
                      <a:pt x="355" y="139"/>
                    </a:lnTo>
                    <a:lnTo>
                      <a:pt x="355" y="139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4"/>
                    </a:lnTo>
                    <a:lnTo>
                      <a:pt x="355" y="144"/>
                    </a:lnTo>
                    <a:lnTo>
                      <a:pt x="355" y="144"/>
                    </a:lnTo>
                    <a:lnTo>
                      <a:pt x="355" y="144"/>
                    </a:lnTo>
                    <a:lnTo>
                      <a:pt x="355" y="147"/>
                    </a:lnTo>
                    <a:lnTo>
                      <a:pt x="355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62" y="149"/>
                    </a:lnTo>
                    <a:lnTo>
                      <a:pt x="362" y="149"/>
                    </a:lnTo>
                    <a:lnTo>
                      <a:pt x="362" y="149"/>
                    </a:lnTo>
                    <a:lnTo>
                      <a:pt x="364" y="149"/>
                    </a:lnTo>
                    <a:lnTo>
                      <a:pt x="364" y="151"/>
                    </a:lnTo>
                    <a:lnTo>
                      <a:pt x="364" y="151"/>
                    </a:lnTo>
                    <a:lnTo>
                      <a:pt x="367" y="151"/>
                    </a:lnTo>
                    <a:lnTo>
                      <a:pt x="367" y="151"/>
                    </a:lnTo>
                    <a:lnTo>
                      <a:pt x="369" y="149"/>
                    </a:lnTo>
                    <a:lnTo>
                      <a:pt x="369" y="149"/>
                    </a:lnTo>
                    <a:lnTo>
                      <a:pt x="369" y="149"/>
                    </a:lnTo>
                    <a:lnTo>
                      <a:pt x="372" y="149"/>
                    </a:lnTo>
                    <a:lnTo>
                      <a:pt x="372" y="149"/>
                    </a:lnTo>
                    <a:lnTo>
                      <a:pt x="372" y="147"/>
                    </a:lnTo>
                    <a:lnTo>
                      <a:pt x="372" y="147"/>
                    </a:lnTo>
                    <a:lnTo>
                      <a:pt x="372" y="144"/>
                    </a:lnTo>
                    <a:lnTo>
                      <a:pt x="372" y="144"/>
                    </a:lnTo>
                    <a:lnTo>
                      <a:pt x="372" y="144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39"/>
                    </a:lnTo>
                    <a:lnTo>
                      <a:pt x="372" y="139"/>
                    </a:lnTo>
                    <a:lnTo>
                      <a:pt x="372" y="139"/>
                    </a:lnTo>
                    <a:lnTo>
                      <a:pt x="372" y="137"/>
                    </a:lnTo>
                    <a:lnTo>
                      <a:pt x="374" y="135"/>
                    </a:lnTo>
                    <a:lnTo>
                      <a:pt x="374" y="135"/>
                    </a:lnTo>
                    <a:lnTo>
                      <a:pt x="374" y="135"/>
                    </a:lnTo>
                    <a:lnTo>
                      <a:pt x="374" y="135"/>
                    </a:lnTo>
                    <a:lnTo>
                      <a:pt x="374" y="132"/>
                    </a:lnTo>
                    <a:lnTo>
                      <a:pt x="374" y="132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6" y="130"/>
                    </a:lnTo>
                    <a:lnTo>
                      <a:pt x="376" y="128"/>
                    </a:lnTo>
                    <a:lnTo>
                      <a:pt x="376" y="128"/>
                    </a:lnTo>
                    <a:lnTo>
                      <a:pt x="376" y="128"/>
                    </a:lnTo>
                    <a:lnTo>
                      <a:pt x="379" y="128"/>
                    </a:lnTo>
                    <a:lnTo>
                      <a:pt x="379" y="128"/>
                    </a:lnTo>
                    <a:lnTo>
                      <a:pt x="379" y="128"/>
                    </a:lnTo>
                    <a:lnTo>
                      <a:pt x="379" y="125"/>
                    </a:lnTo>
                    <a:lnTo>
                      <a:pt x="381" y="125"/>
                    </a:lnTo>
                    <a:lnTo>
                      <a:pt x="381" y="125"/>
                    </a:lnTo>
                    <a:lnTo>
                      <a:pt x="381" y="125"/>
                    </a:lnTo>
                    <a:lnTo>
                      <a:pt x="383" y="125"/>
                    </a:lnTo>
                    <a:lnTo>
                      <a:pt x="383" y="125"/>
                    </a:lnTo>
                    <a:lnTo>
                      <a:pt x="383" y="125"/>
                    </a:lnTo>
                    <a:lnTo>
                      <a:pt x="383" y="123"/>
                    </a:lnTo>
                    <a:lnTo>
                      <a:pt x="386" y="123"/>
                    </a:lnTo>
                    <a:lnTo>
                      <a:pt x="386" y="125"/>
                    </a:lnTo>
                    <a:lnTo>
                      <a:pt x="386" y="125"/>
                    </a:lnTo>
                    <a:lnTo>
                      <a:pt x="388" y="125"/>
                    </a:lnTo>
                    <a:lnTo>
                      <a:pt x="388" y="125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88" y="128"/>
                    </a:lnTo>
                    <a:lnTo>
                      <a:pt x="390" y="128"/>
                    </a:lnTo>
                    <a:lnTo>
                      <a:pt x="390" y="130"/>
                    </a:lnTo>
                    <a:lnTo>
                      <a:pt x="390" y="130"/>
                    </a:lnTo>
                    <a:lnTo>
                      <a:pt x="390" y="130"/>
                    </a:lnTo>
                    <a:lnTo>
                      <a:pt x="390" y="132"/>
                    </a:lnTo>
                    <a:lnTo>
                      <a:pt x="390" y="132"/>
                    </a:lnTo>
                    <a:lnTo>
                      <a:pt x="390" y="135"/>
                    </a:lnTo>
                    <a:lnTo>
                      <a:pt x="390" y="135"/>
                    </a:lnTo>
                    <a:lnTo>
                      <a:pt x="390" y="135"/>
                    </a:lnTo>
                    <a:lnTo>
                      <a:pt x="390" y="137"/>
                    </a:lnTo>
                    <a:lnTo>
                      <a:pt x="390" y="137"/>
                    </a:lnTo>
                    <a:lnTo>
                      <a:pt x="390" y="139"/>
                    </a:lnTo>
                    <a:lnTo>
                      <a:pt x="390" y="139"/>
                    </a:lnTo>
                    <a:lnTo>
                      <a:pt x="390" y="139"/>
                    </a:lnTo>
                    <a:lnTo>
                      <a:pt x="390" y="142"/>
                    </a:lnTo>
                    <a:lnTo>
                      <a:pt x="388" y="142"/>
                    </a:lnTo>
                    <a:lnTo>
                      <a:pt x="388" y="144"/>
                    </a:lnTo>
                    <a:lnTo>
                      <a:pt x="388" y="144"/>
                    </a:lnTo>
                    <a:lnTo>
                      <a:pt x="388" y="144"/>
                    </a:lnTo>
                    <a:lnTo>
                      <a:pt x="388" y="147"/>
                    </a:lnTo>
                    <a:lnTo>
                      <a:pt x="388" y="149"/>
                    </a:lnTo>
                    <a:lnTo>
                      <a:pt x="388" y="149"/>
                    </a:lnTo>
                    <a:lnTo>
                      <a:pt x="388" y="149"/>
                    </a:lnTo>
                    <a:lnTo>
                      <a:pt x="388" y="149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0" y="151"/>
                    </a:lnTo>
                    <a:lnTo>
                      <a:pt x="390" y="151"/>
                    </a:lnTo>
                    <a:lnTo>
                      <a:pt x="390" y="151"/>
                    </a:lnTo>
                    <a:lnTo>
                      <a:pt x="390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3" y="154"/>
                    </a:lnTo>
                    <a:lnTo>
                      <a:pt x="395" y="154"/>
                    </a:lnTo>
                    <a:lnTo>
                      <a:pt x="395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5" y="156"/>
                    </a:lnTo>
                    <a:lnTo>
                      <a:pt x="395" y="156"/>
                    </a:lnTo>
                    <a:lnTo>
                      <a:pt x="395" y="158"/>
                    </a:lnTo>
                    <a:lnTo>
                      <a:pt x="393" y="158"/>
                    </a:lnTo>
                    <a:lnTo>
                      <a:pt x="393" y="158"/>
                    </a:lnTo>
                    <a:lnTo>
                      <a:pt x="393" y="161"/>
                    </a:lnTo>
                    <a:lnTo>
                      <a:pt x="390" y="161"/>
                    </a:lnTo>
                    <a:lnTo>
                      <a:pt x="390" y="161"/>
                    </a:lnTo>
                    <a:lnTo>
                      <a:pt x="390" y="161"/>
                    </a:lnTo>
                    <a:lnTo>
                      <a:pt x="390" y="161"/>
                    </a:lnTo>
                    <a:lnTo>
                      <a:pt x="390" y="163"/>
                    </a:lnTo>
                    <a:lnTo>
                      <a:pt x="390" y="163"/>
                    </a:lnTo>
                    <a:lnTo>
                      <a:pt x="390" y="166"/>
                    </a:lnTo>
                    <a:lnTo>
                      <a:pt x="390" y="166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70"/>
                    </a:lnTo>
                    <a:lnTo>
                      <a:pt x="390" y="170"/>
                    </a:lnTo>
                    <a:lnTo>
                      <a:pt x="390" y="170"/>
                    </a:lnTo>
                    <a:lnTo>
                      <a:pt x="393" y="173"/>
                    </a:lnTo>
                    <a:lnTo>
                      <a:pt x="393" y="173"/>
                    </a:lnTo>
                    <a:lnTo>
                      <a:pt x="393" y="173"/>
                    </a:lnTo>
                    <a:lnTo>
                      <a:pt x="393" y="175"/>
                    </a:lnTo>
                    <a:lnTo>
                      <a:pt x="393" y="175"/>
                    </a:lnTo>
                    <a:lnTo>
                      <a:pt x="395" y="175"/>
                    </a:lnTo>
                    <a:lnTo>
                      <a:pt x="395" y="177"/>
                    </a:lnTo>
                    <a:lnTo>
                      <a:pt x="395" y="177"/>
                    </a:lnTo>
                    <a:lnTo>
                      <a:pt x="395" y="180"/>
                    </a:lnTo>
                    <a:lnTo>
                      <a:pt x="395" y="180"/>
                    </a:lnTo>
                    <a:lnTo>
                      <a:pt x="393" y="180"/>
                    </a:lnTo>
                    <a:lnTo>
                      <a:pt x="393" y="180"/>
                    </a:lnTo>
                    <a:lnTo>
                      <a:pt x="393" y="180"/>
                    </a:lnTo>
                    <a:lnTo>
                      <a:pt x="393" y="180"/>
                    </a:lnTo>
                    <a:lnTo>
                      <a:pt x="393" y="182"/>
                    </a:lnTo>
                    <a:lnTo>
                      <a:pt x="390" y="182"/>
                    </a:lnTo>
                    <a:lnTo>
                      <a:pt x="390" y="182"/>
                    </a:lnTo>
                    <a:lnTo>
                      <a:pt x="390" y="184"/>
                    </a:lnTo>
                    <a:lnTo>
                      <a:pt x="390" y="184"/>
                    </a:lnTo>
                    <a:lnTo>
                      <a:pt x="390" y="184"/>
                    </a:lnTo>
                    <a:lnTo>
                      <a:pt x="388" y="187"/>
                    </a:lnTo>
                    <a:lnTo>
                      <a:pt x="388" y="187"/>
                    </a:lnTo>
                    <a:lnTo>
                      <a:pt x="388" y="187"/>
                    </a:lnTo>
                    <a:lnTo>
                      <a:pt x="386" y="187"/>
                    </a:lnTo>
                    <a:lnTo>
                      <a:pt x="386" y="187"/>
                    </a:lnTo>
                    <a:lnTo>
                      <a:pt x="386" y="187"/>
                    </a:lnTo>
                    <a:lnTo>
                      <a:pt x="386" y="187"/>
                    </a:lnTo>
                    <a:lnTo>
                      <a:pt x="386" y="189"/>
                    </a:lnTo>
                    <a:lnTo>
                      <a:pt x="386" y="189"/>
                    </a:lnTo>
                    <a:lnTo>
                      <a:pt x="383" y="189"/>
                    </a:lnTo>
                    <a:lnTo>
                      <a:pt x="383" y="192"/>
                    </a:lnTo>
                    <a:lnTo>
                      <a:pt x="383" y="192"/>
                    </a:lnTo>
                    <a:lnTo>
                      <a:pt x="381" y="192"/>
                    </a:lnTo>
                    <a:lnTo>
                      <a:pt x="381" y="192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81" y="194"/>
                    </a:lnTo>
                    <a:lnTo>
                      <a:pt x="379" y="194"/>
                    </a:lnTo>
                    <a:lnTo>
                      <a:pt x="379" y="194"/>
                    </a:lnTo>
                    <a:lnTo>
                      <a:pt x="379" y="194"/>
                    </a:lnTo>
                    <a:lnTo>
                      <a:pt x="376" y="196"/>
                    </a:lnTo>
                    <a:lnTo>
                      <a:pt x="376" y="196"/>
                    </a:lnTo>
                    <a:lnTo>
                      <a:pt x="376" y="196"/>
                    </a:lnTo>
                    <a:lnTo>
                      <a:pt x="376" y="199"/>
                    </a:lnTo>
                    <a:lnTo>
                      <a:pt x="374" y="199"/>
                    </a:lnTo>
                    <a:lnTo>
                      <a:pt x="374" y="199"/>
                    </a:lnTo>
                    <a:lnTo>
                      <a:pt x="374" y="199"/>
                    </a:lnTo>
                    <a:lnTo>
                      <a:pt x="374" y="199"/>
                    </a:lnTo>
                    <a:lnTo>
                      <a:pt x="374" y="199"/>
                    </a:lnTo>
                    <a:lnTo>
                      <a:pt x="372" y="201"/>
                    </a:lnTo>
                    <a:lnTo>
                      <a:pt x="372" y="201"/>
                    </a:lnTo>
                    <a:lnTo>
                      <a:pt x="372" y="201"/>
                    </a:lnTo>
                    <a:lnTo>
                      <a:pt x="372" y="201"/>
                    </a:lnTo>
                    <a:lnTo>
                      <a:pt x="369" y="201"/>
                    </a:lnTo>
                    <a:lnTo>
                      <a:pt x="369" y="203"/>
                    </a:lnTo>
                    <a:lnTo>
                      <a:pt x="369" y="206"/>
                    </a:lnTo>
                    <a:lnTo>
                      <a:pt x="369" y="206"/>
                    </a:lnTo>
                    <a:lnTo>
                      <a:pt x="369" y="206"/>
                    </a:lnTo>
                    <a:lnTo>
                      <a:pt x="369" y="206"/>
                    </a:lnTo>
                    <a:lnTo>
                      <a:pt x="369" y="208"/>
                    </a:lnTo>
                    <a:lnTo>
                      <a:pt x="369" y="211"/>
                    </a:lnTo>
                    <a:lnTo>
                      <a:pt x="369" y="211"/>
                    </a:lnTo>
                    <a:lnTo>
                      <a:pt x="369" y="211"/>
                    </a:lnTo>
                    <a:lnTo>
                      <a:pt x="369" y="213"/>
                    </a:lnTo>
                    <a:lnTo>
                      <a:pt x="372" y="213"/>
                    </a:lnTo>
                    <a:lnTo>
                      <a:pt x="372" y="213"/>
                    </a:lnTo>
                    <a:lnTo>
                      <a:pt x="372" y="213"/>
                    </a:lnTo>
                    <a:lnTo>
                      <a:pt x="372" y="215"/>
                    </a:lnTo>
                    <a:lnTo>
                      <a:pt x="372" y="218"/>
                    </a:lnTo>
                    <a:lnTo>
                      <a:pt x="372" y="218"/>
                    </a:lnTo>
                    <a:lnTo>
                      <a:pt x="372" y="218"/>
                    </a:lnTo>
                    <a:lnTo>
                      <a:pt x="372" y="220"/>
                    </a:lnTo>
                    <a:lnTo>
                      <a:pt x="374" y="220"/>
                    </a:lnTo>
                    <a:lnTo>
                      <a:pt x="374" y="220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79" y="220"/>
                    </a:lnTo>
                    <a:lnTo>
                      <a:pt x="379" y="220"/>
                    </a:lnTo>
                    <a:lnTo>
                      <a:pt x="379" y="220"/>
                    </a:lnTo>
                    <a:lnTo>
                      <a:pt x="379" y="218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83" y="220"/>
                    </a:lnTo>
                    <a:lnTo>
                      <a:pt x="383" y="220"/>
                    </a:lnTo>
                    <a:lnTo>
                      <a:pt x="383" y="220"/>
                    </a:lnTo>
                    <a:lnTo>
                      <a:pt x="386" y="220"/>
                    </a:lnTo>
                    <a:lnTo>
                      <a:pt x="388" y="220"/>
                    </a:lnTo>
                    <a:lnTo>
                      <a:pt x="388" y="220"/>
                    </a:lnTo>
                    <a:lnTo>
                      <a:pt x="388" y="220"/>
                    </a:lnTo>
                    <a:lnTo>
                      <a:pt x="390" y="220"/>
                    </a:lnTo>
                    <a:lnTo>
                      <a:pt x="390" y="218"/>
                    </a:lnTo>
                    <a:lnTo>
                      <a:pt x="390" y="218"/>
                    </a:lnTo>
                    <a:lnTo>
                      <a:pt x="390" y="218"/>
                    </a:lnTo>
                    <a:lnTo>
                      <a:pt x="393" y="218"/>
                    </a:lnTo>
                    <a:lnTo>
                      <a:pt x="393" y="218"/>
                    </a:lnTo>
                    <a:lnTo>
                      <a:pt x="393" y="218"/>
                    </a:lnTo>
                    <a:lnTo>
                      <a:pt x="395" y="218"/>
                    </a:lnTo>
                    <a:lnTo>
                      <a:pt x="395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98" y="222"/>
                    </a:lnTo>
                    <a:lnTo>
                      <a:pt x="398" y="222"/>
                    </a:lnTo>
                    <a:lnTo>
                      <a:pt x="398" y="222"/>
                    </a:lnTo>
                    <a:lnTo>
                      <a:pt x="398" y="222"/>
                    </a:lnTo>
                    <a:lnTo>
                      <a:pt x="398" y="222"/>
                    </a:lnTo>
                    <a:lnTo>
                      <a:pt x="395" y="222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7"/>
                    </a:lnTo>
                    <a:lnTo>
                      <a:pt x="395" y="227"/>
                    </a:lnTo>
                    <a:lnTo>
                      <a:pt x="393" y="227"/>
                    </a:lnTo>
                    <a:lnTo>
                      <a:pt x="393" y="227"/>
                    </a:lnTo>
                    <a:lnTo>
                      <a:pt x="393" y="229"/>
                    </a:lnTo>
                    <a:lnTo>
                      <a:pt x="393" y="229"/>
                    </a:lnTo>
                    <a:lnTo>
                      <a:pt x="393" y="229"/>
                    </a:lnTo>
                    <a:lnTo>
                      <a:pt x="390" y="227"/>
                    </a:lnTo>
                    <a:lnTo>
                      <a:pt x="390" y="227"/>
                    </a:lnTo>
                    <a:lnTo>
                      <a:pt x="390" y="229"/>
                    </a:lnTo>
                    <a:lnTo>
                      <a:pt x="388" y="229"/>
                    </a:lnTo>
                    <a:lnTo>
                      <a:pt x="388" y="229"/>
                    </a:lnTo>
                    <a:lnTo>
                      <a:pt x="388" y="229"/>
                    </a:lnTo>
                    <a:lnTo>
                      <a:pt x="390" y="229"/>
                    </a:lnTo>
                    <a:lnTo>
                      <a:pt x="390" y="232"/>
                    </a:lnTo>
                    <a:lnTo>
                      <a:pt x="390" y="232"/>
                    </a:lnTo>
                    <a:lnTo>
                      <a:pt x="390" y="232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90" y="234"/>
                    </a:lnTo>
                    <a:lnTo>
                      <a:pt x="390" y="237"/>
                    </a:lnTo>
                    <a:lnTo>
                      <a:pt x="390" y="237"/>
                    </a:lnTo>
                    <a:lnTo>
                      <a:pt x="390" y="237"/>
                    </a:lnTo>
                    <a:lnTo>
                      <a:pt x="393" y="239"/>
                    </a:lnTo>
                    <a:lnTo>
                      <a:pt x="393" y="239"/>
                    </a:lnTo>
                    <a:lnTo>
                      <a:pt x="393" y="239"/>
                    </a:lnTo>
                    <a:lnTo>
                      <a:pt x="393" y="239"/>
                    </a:lnTo>
                    <a:lnTo>
                      <a:pt x="393" y="241"/>
                    </a:lnTo>
                    <a:lnTo>
                      <a:pt x="393" y="241"/>
                    </a:lnTo>
                    <a:lnTo>
                      <a:pt x="395" y="241"/>
                    </a:lnTo>
                    <a:lnTo>
                      <a:pt x="395" y="241"/>
                    </a:lnTo>
                    <a:lnTo>
                      <a:pt x="398" y="241"/>
                    </a:lnTo>
                    <a:lnTo>
                      <a:pt x="398" y="241"/>
                    </a:lnTo>
                    <a:lnTo>
                      <a:pt x="400" y="241"/>
                    </a:lnTo>
                    <a:lnTo>
                      <a:pt x="400" y="241"/>
                    </a:lnTo>
                    <a:lnTo>
                      <a:pt x="400" y="241"/>
                    </a:lnTo>
                    <a:lnTo>
                      <a:pt x="400" y="239"/>
                    </a:lnTo>
                    <a:lnTo>
                      <a:pt x="402" y="239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2" y="241"/>
                    </a:lnTo>
                    <a:lnTo>
                      <a:pt x="402" y="241"/>
                    </a:lnTo>
                    <a:lnTo>
                      <a:pt x="402" y="241"/>
                    </a:lnTo>
                    <a:lnTo>
                      <a:pt x="402" y="241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6"/>
                    </a:lnTo>
                    <a:lnTo>
                      <a:pt x="402" y="246"/>
                    </a:lnTo>
                    <a:lnTo>
                      <a:pt x="402" y="246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0" y="248"/>
                    </a:lnTo>
                    <a:lnTo>
                      <a:pt x="400" y="251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2" y="251"/>
                    </a:lnTo>
                    <a:lnTo>
                      <a:pt x="402" y="253"/>
                    </a:lnTo>
                    <a:lnTo>
                      <a:pt x="402" y="253"/>
                    </a:lnTo>
                    <a:lnTo>
                      <a:pt x="402" y="253"/>
                    </a:lnTo>
                    <a:lnTo>
                      <a:pt x="402" y="255"/>
                    </a:lnTo>
                    <a:lnTo>
                      <a:pt x="402" y="255"/>
                    </a:lnTo>
                    <a:lnTo>
                      <a:pt x="402" y="255"/>
                    </a:lnTo>
                    <a:lnTo>
                      <a:pt x="405" y="255"/>
                    </a:lnTo>
                    <a:lnTo>
                      <a:pt x="405" y="255"/>
                    </a:lnTo>
                    <a:lnTo>
                      <a:pt x="407" y="255"/>
                    </a:lnTo>
                    <a:lnTo>
                      <a:pt x="407" y="258"/>
                    </a:lnTo>
                    <a:lnTo>
                      <a:pt x="407" y="258"/>
                    </a:lnTo>
                    <a:lnTo>
                      <a:pt x="407" y="258"/>
                    </a:lnTo>
                    <a:lnTo>
                      <a:pt x="407" y="258"/>
                    </a:lnTo>
                    <a:lnTo>
                      <a:pt x="407" y="258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09" y="260"/>
                    </a:lnTo>
                    <a:lnTo>
                      <a:pt x="409" y="260"/>
                    </a:lnTo>
                    <a:lnTo>
                      <a:pt x="409" y="260"/>
                    </a:lnTo>
                    <a:lnTo>
                      <a:pt x="409" y="260"/>
                    </a:lnTo>
                    <a:lnTo>
                      <a:pt x="412" y="260"/>
                    </a:lnTo>
                    <a:lnTo>
                      <a:pt x="412" y="260"/>
                    </a:lnTo>
                    <a:lnTo>
                      <a:pt x="414" y="260"/>
                    </a:lnTo>
                    <a:lnTo>
                      <a:pt x="414" y="260"/>
                    </a:lnTo>
                    <a:lnTo>
                      <a:pt x="416" y="260"/>
                    </a:lnTo>
                    <a:lnTo>
                      <a:pt x="416" y="260"/>
                    </a:lnTo>
                    <a:lnTo>
                      <a:pt x="416" y="260"/>
                    </a:lnTo>
                    <a:lnTo>
                      <a:pt x="419" y="260"/>
                    </a:lnTo>
                    <a:lnTo>
                      <a:pt x="419" y="263"/>
                    </a:lnTo>
                    <a:lnTo>
                      <a:pt x="419" y="260"/>
                    </a:lnTo>
                    <a:lnTo>
                      <a:pt x="419" y="260"/>
                    </a:lnTo>
                    <a:lnTo>
                      <a:pt x="419" y="260"/>
                    </a:lnTo>
                    <a:lnTo>
                      <a:pt x="421" y="260"/>
                    </a:lnTo>
                    <a:lnTo>
                      <a:pt x="421" y="263"/>
                    </a:lnTo>
                    <a:lnTo>
                      <a:pt x="421" y="263"/>
                    </a:lnTo>
                    <a:lnTo>
                      <a:pt x="424" y="263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5"/>
                    </a:lnTo>
                    <a:lnTo>
                      <a:pt x="426" y="265"/>
                    </a:lnTo>
                    <a:lnTo>
                      <a:pt x="426" y="265"/>
                    </a:lnTo>
                    <a:lnTo>
                      <a:pt x="426" y="267"/>
                    </a:lnTo>
                    <a:lnTo>
                      <a:pt x="424" y="267"/>
                    </a:lnTo>
                    <a:lnTo>
                      <a:pt x="424" y="267"/>
                    </a:lnTo>
                    <a:lnTo>
                      <a:pt x="424" y="267"/>
                    </a:lnTo>
                    <a:lnTo>
                      <a:pt x="424" y="267"/>
                    </a:lnTo>
                    <a:lnTo>
                      <a:pt x="421" y="267"/>
                    </a:lnTo>
                    <a:lnTo>
                      <a:pt x="421" y="267"/>
                    </a:lnTo>
                    <a:lnTo>
                      <a:pt x="421" y="267"/>
                    </a:lnTo>
                    <a:lnTo>
                      <a:pt x="419" y="270"/>
                    </a:lnTo>
                    <a:lnTo>
                      <a:pt x="419" y="270"/>
                    </a:lnTo>
                    <a:lnTo>
                      <a:pt x="419" y="272"/>
                    </a:lnTo>
                    <a:lnTo>
                      <a:pt x="416" y="272"/>
                    </a:lnTo>
                    <a:lnTo>
                      <a:pt x="416" y="274"/>
                    </a:lnTo>
                    <a:lnTo>
                      <a:pt x="416" y="274"/>
                    </a:lnTo>
                    <a:lnTo>
                      <a:pt x="416" y="274"/>
                    </a:lnTo>
                    <a:lnTo>
                      <a:pt x="416" y="274"/>
                    </a:lnTo>
                    <a:lnTo>
                      <a:pt x="416" y="277"/>
                    </a:lnTo>
                    <a:lnTo>
                      <a:pt x="416" y="277"/>
                    </a:lnTo>
                    <a:lnTo>
                      <a:pt x="414" y="277"/>
                    </a:lnTo>
                    <a:lnTo>
                      <a:pt x="414" y="277"/>
                    </a:lnTo>
                    <a:lnTo>
                      <a:pt x="412" y="277"/>
                    </a:lnTo>
                    <a:lnTo>
                      <a:pt x="412" y="277"/>
                    </a:lnTo>
                    <a:lnTo>
                      <a:pt x="412" y="277"/>
                    </a:lnTo>
                    <a:lnTo>
                      <a:pt x="409" y="277"/>
                    </a:lnTo>
                    <a:lnTo>
                      <a:pt x="409" y="279"/>
                    </a:lnTo>
                    <a:lnTo>
                      <a:pt x="409" y="279"/>
                    </a:lnTo>
                    <a:lnTo>
                      <a:pt x="407" y="282"/>
                    </a:lnTo>
                    <a:lnTo>
                      <a:pt x="407" y="282"/>
                    </a:lnTo>
                    <a:lnTo>
                      <a:pt x="407" y="282"/>
                    </a:lnTo>
                    <a:lnTo>
                      <a:pt x="405" y="282"/>
                    </a:lnTo>
                    <a:lnTo>
                      <a:pt x="405" y="284"/>
                    </a:lnTo>
                    <a:lnTo>
                      <a:pt x="405" y="284"/>
                    </a:lnTo>
                    <a:lnTo>
                      <a:pt x="402" y="284"/>
                    </a:lnTo>
                    <a:lnTo>
                      <a:pt x="402" y="284"/>
                    </a:lnTo>
                    <a:lnTo>
                      <a:pt x="400" y="284"/>
                    </a:lnTo>
                    <a:lnTo>
                      <a:pt x="400" y="284"/>
                    </a:lnTo>
                    <a:lnTo>
                      <a:pt x="398" y="284"/>
                    </a:lnTo>
                    <a:lnTo>
                      <a:pt x="398" y="284"/>
                    </a:lnTo>
                    <a:lnTo>
                      <a:pt x="398" y="284"/>
                    </a:lnTo>
                    <a:lnTo>
                      <a:pt x="398" y="284"/>
                    </a:lnTo>
                    <a:lnTo>
                      <a:pt x="395" y="286"/>
                    </a:lnTo>
                    <a:lnTo>
                      <a:pt x="393" y="286"/>
                    </a:lnTo>
                    <a:lnTo>
                      <a:pt x="393" y="286"/>
                    </a:lnTo>
                    <a:lnTo>
                      <a:pt x="390" y="286"/>
                    </a:lnTo>
                    <a:lnTo>
                      <a:pt x="390" y="286"/>
                    </a:lnTo>
                    <a:lnTo>
                      <a:pt x="390" y="286"/>
                    </a:lnTo>
                    <a:lnTo>
                      <a:pt x="390" y="289"/>
                    </a:lnTo>
                    <a:lnTo>
                      <a:pt x="390" y="291"/>
                    </a:lnTo>
                    <a:lnTo>
                      <a:pt x="390" y="291"/>
                    </a:lnTo>
                    <a:lnTo>
                      <a:pt x="390" y="291"/>
                    </a:lnTo>
                    <a:lnTo>
                      <a:pt x="390" y="293"/>
                    </a:lnTo>
                    <a:lnTo>
                      <a:pt x="390" y="293"/>
                    </a:lnTo>
                    <a:lnTo>
                      <a:pt x="390" y="296"/>
                    </a:lnTo>
                    <a:lnTo>
                      <a:pt x="390" y="296"/>
                    </a:lnTo>
                    <a:lnTo>
                      <a:pt x="388" y="296"/>
                    </a:lnTo>
                    <a:lnTo>
                      <a:pt x="388" y="296"/>
                    </a:lnTo>
                    <a:lnTo>
                      <a:pt x="388" y="298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88" y="298"/>
                    </a:lnTo>
                    <a:lnTo>
                      <a:pt x="388" y="298"/>
                    </a:lnTo>
                    <a:lnTo>
                      <a:pt x="388" y="298"/>
                    </a:lnTo>
                    <a:lnTo>
                      <a:pt x="388" y="298"/>
                    </a:lnTo>
                    <a:lnTo>
                      <a:pt x="388" y="300"/>
                    </a:lnTo>
                    <a:lnTo>
                      <a:pt x="388" y="300"/>
                    </a:lnTo>
                    <a:lnTo>
                      <a:pt x="388" y="300"/>
                    </a:lnTo>
                    <a:lnTo>
                      <a:pt x="388" y="303"/>
                    </a:lnTo>
                    <a:lnTo>
                      <a:pt x="386" y="303"/>
                    </a:lnTo>
                    <a:lnTo>
                      <a:pt x="386" y="305"/>
                    </a:lnTo>
                    <a:lnTo>
                      <a:pt x="386" y="305"/>
                    </a:lnTo>
                    <a:lnTo>
                      <a:pt x="386" y="305"/>
                    </a:lnTo>
                    <a:lnTo>
                      <a:pt x="386" y="305"/>
                    </a:lnTo>
                    <a:lnTo>
                      <a:pt x="386" y="308"/>
                    </a:lnTo>
                    <a:lnTo>
                      <a:pt x="386" y="308"/>
                    </a:lnTo>
                    <a:lnTo>
                      <a:pt x="386" y="308"/>
                    </a:lnTo>
                    <a:lnTo>
                      <a:pt x="383" y="310"/>
                    </a:lnTo>
                    <a:lnTo>
                      <a:pt x="383" y="310"/>
                    </a:lnTo>
                    <a:lnTo>
                      <a:pt x="383" y="310"/>
                    </a:lnTo>
                    <a:lnTo>
                      <a:pt x="383" y="310"/>
                    </a:lnTo>
                    <a:lnTo>
                      <a:pt x="383" y="312"/>
                    </a:lnTo>
                    <a:lnTo>
                      <a:pt x="383" y="312"/>
                    </a:lnTo>
                    <a:lnTo>
                      <a:pt x="383" y="312"/>
                    </a:lnTo>
                    <a:lnTo>
                      <a:pt x="383" y="315"/>
                    </a:lnTo>
                    <a:lnTo>
                      <a:pt x="383" y="315"/>
                    </a:lnTo>
                    <a:lnTo>
                      <a:pt x="383" y="317"/>
                    </a:lnTo>
                    <a:lnTo>
                      <a:pt x="383" y="317"/>
                    </a:lnTo>
                    <a:lnTo>
                      <a:pt x="383" y="317"/>
                    </a:lnTo>
                    <a:lnTo>
                      <a:pt x="376" y="322"/>
                    </a:lnTo>
                    <a:lnTo>
                      <a:pt x="374" y="324"/>
                    </a:lnTo>
                    <a:lnTo>
                      <a:pt x="372" y="324"/>
                    </a:lnTo>
                    <a:lnTo>
                      <a:pt x="372" y="324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69" y="322"/>
                    </a:lnTo>
                    <a:lnTo>
                      <a:pt x="369" y="324"/>
                    </a:lnTo>
                    <a:lnTo>
                      <a:pt x="367" y="327"/>
                    </a:lnTo>
                    <a:lnTo>
                      <a:pt x="367" y="327"/>
                    </a:lnTo>
                    <a:lnTo>
                      <a:pt x="364" y="327"/>
                    </a:lnTo>
                    <a:lnTo>
                      <a:pt x="364" y="329"/>
                    </a:lnTo>
                    <a:lnTo>
                      <a:pt x="362" y="329"/>
                    </a:lnTo>
                    <a:lnTo>
                      <a:pt x="362" y="329"/>
                    </a:lnTo>
                    <a:lnTo>
                      <a:pt x="362" y="331"/>
                    </a:lnTo>
                    <a:lnTo>
                      <a:pt x="360" y="331"/>
                    </a:lnTo>
                    <a:lnTo>
                      <a:pt x="360" y="331"/>
                    </a:lnTo>
                    <a:lnTo>
                      <a:pt x="360" y="334"/>
                    </a:lnTo>
                    <a:lnTo>
                      <a:pt x="357" y="334"/>
                    </a:lnTo>
                    <a:lnTo>
                      <a:pt x="353" y="336"/>
                    </a:lnTo>
                    <a:lnTo>
                      <a:pt x="353" y="336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48" y="338"/>
                    </a:lnTo>
                    <a:lnTo>
                      <a:pt x="348" y="338"/>
                    </a:lnTo>
                    <a:lnTo>
                      <a:pt x="346" y="341"/>
                    </a:lnTo>
                    <a:lnTo>
                      <a:pt x="343" y="341"/>
                    </a:lnTo>
                    <a:lnTo>
                      <a:pt x="343" y="341"/>
                    </a:lnTo>
                    <a:lnTo>
                      <a:pt x="343" y="341"/>
                    </a:lnTo>
                    <a:lnTo>
                      <a:pt x="343" y="341"/>
                    </a:lnTo>
                    <a:lnTo>
                      <a:pt x="341" y="343"/>
                    </a:lnTo>
                    <a:lnTo>
                      <a:pt x="341" y="345"/>
                    </a:lnTo>
                    <a:lnTo>
                      <a:pt x="338" y="345"/>
                    </a:lnTo>
                    <a:lnTo>
                      <a:pt x="338" y="345"/>
                    </a:lnTo>
                    <a:lnTo>
                      <a:pt x="338" y="348"/>
                    </a:lnTo>
                    <a:lnTo>
                      <a:pt x="338" y="348"/>
                    </a:lnTo>
                    <a:lnTo>
                      <a:pt x="338" y="348"/>
                    </a:lnTo>
                    <a:lnTo>
                      <a:pt x="336" y="350"/>
                    </a:lnTo>
                    <a:lnTo>
                      <a:pt x="336" y="350"/>
                    </a:lnTo>
                    <a:lnTo>
                      <a:pt x="336" y="350"/>
                    </a:lnTo>
                    <a:lnTo>
                      <a:pt x="336" y="353"/>
                    </a:lnTo>
                    <a:lnTo>
                      <a:pt x="334" y="353"/>
                    </a:lnTo>
                    <a:lnTo>
                      <a:pt x="334" y="353"/>
                    </a:lnTo>
                    <a:lnTo>
                      <a:pt x="334" y="353"/>
                    </a:lnTo>
                    <a:lnTo>
                      <a:pt x="334" y="355"/>
                    </a:lnTo>
                    <a:lnTo>
                      <a:pt x="331" y="355"/>
                    </a:lnTo>
                    <a:lnTo>
                      <a:pt x="329" y="357"/>
                    </a:lnTo>
                    <a:lnTo>
                      <a:pt x="329" y="357"/>
                    </a:lnTo>
                    <a:lnTo>
                      <a:pt x="329" y="357"/>
                    </a:lnTo>
                    <a:lnTo>
                      <a:pt x="329" y="357"/>
                    </a:lnTo>
                    <a:lnTo>
                      <a:pt x="327" y="360"/>
                    </a:lnTo>
                    <a:lnTo>
                      <a:pt x="324" y="360"/>
                    </a:lnTo>
                    <a:lnTo>
                      <a:pt x="324" y="360"/>
                    </a:lnTo>
                    <a:lnTo>
                      <a:pt x="322" y="362"/>
                    </a:lnTo>
                    <a:lnTo>
                      <a:pt x="322" y="362"/>
                    </a:lnTo>
                    <a:lnTo>
                      <a:pt x="320" y="362"/>
                    </a:lnTo>
                    <a:lnTo>
                      <a:pt x="320" y="362"/>
                    </a:lnTo>
                    <a:lnTo>
                      <a:pt x="320" y="364"/>
                    </a:lnTo>
                    <a:lnTo>
                      <a:pt x="320" y="364"/>
                    </a:lnTo>
                    <a:lnTo>
                      <a:pt x="317" y="367"/>
                    </a:lnTo>
                    <a:lnTo>
                      <a:pt x="317" y="367"/>
                    </a:lnTo>
                    <a:lnTo>
                      <a:pt x="317" y="367"/>
                    </a:lnTo>
                    <a:lnTo>
                      <a:pt x="317" y="369"/>
                    </a:lnTo>
                    <a:lnTo>
                      <a:pt x="317" y="369"/>
                    </a:lnTo>
                    <a:lnTo>
                      <a:pt x="315" y="369"/>
                    </a:lnTo>
                    <a:lnTo>
                      <a:pt x="315" y="369"/>
                    </a:lnTo>
                    <a:lnTo>
                      <a:pt x="315" y="371"/>
                    </a:lnTo>
                    <a:lnTo>
                      <a:pt x="315" y="371"/>
                    </a:lnTo>
                    <a:lnTo>
                      <a:pt x="315" y="371"/>
                    </a:lnTo>
                    <a:lnTo>
                      <a:pt x="312" y="374"/>
                    </a:lnTo>
                    <a:lnTo>
                      <a:pt x="312" y="374"/>
                    </a:lnTo>
                    <a:lnTo>
                      <a:pt x="312" y="376"/>
                    </a:lnTo>
                    <a:lnTo>
                      <a:pt x="312" y="376"/>
                    </a:lnTo>
                    <a:lnTo>
                      <a:pt x="310" y="379"/>
                    </a:lnTo>
                    <a:lnTo>
                      <a:pt x="310" y="379"/>
                    </a:lnTo>
                    <a:lnTo>
                      <a:pt x="310" y="379"/>
                    </a:lnTo>
                    <a:lnTo>
                      <a:pt x="308" y="379"/>
                    </a:lnTo>
                    <a:lnTo>
                      <a:pt x="308" y="379"/>
                    </a:lnTo>
                    <a:lnTo>
                      <a:pt x="308" y="381"/>
                    </a:lnTo>
                    <a:lnTo>
                      <a:pt x="305" y="381"/>
                    </a:lnTo>
                    <a:lnTo>
                      <a:pt x="305" y="381"/>
                    </a:lnTo>
                    <a:lnTo>
                      <a:pt x="305" y="383"/>
                    </a:lnTo>
                    <a:lnTo>
                      <a:pt x="303" y="383"/>
                    </a:lnTo>
                    <a:lnTo>
                      <a:pt x="301" y="383"/>
                    </a:lnTo>
                    <a:lnTo>
                      <a:pt x="298" y="383"/>
                    </a:lnTo>
                    <a:lnTo>
                      <a:pt x="298" y="383"/>
                    </a:lnTo>
                    <a:lnTo>
                      <a:pt x="296" y="383"/>
                    </a:lnTo>
                    <a:lnTo>
                      <a:pt x="296" y="383"/>
                    </a:lnTo>
                    <a:lnTo>
                      <a:pt x="293" y="383"/>
                    </a:lnTo>
                    <a:lnTo>
                      <a:pt x="293" y="383"/>
                    </a:lnTo>
                    <a:lnTo>
                      <a:pt x="291" y="381"/>
                    </a:lnTo>
                    <a:lnTo>
                      <a:pt x="291" y="381"/>
                    </a:lnTo>
                    <a:lnTo>
                      <a:pt x="289" y="381"/>
                    </a:lnTo>
                    <a:lnTo>
                      <a:pt x="289" y="381"/>
                    </a:lnTo>
                    <a:lnTo>
                      <a:pt x="289" y="381"/>
                    </a:lnTo>
                    <a:lnTo>
                      <a:pt x="286" y="383"/>
                    </a:lnTo>
                    <a:lnTo>
                      <a:pt x="286" y="383"/>
                    </a:lnTo>
                    <a:lnTo>
                      <a:pt x="284" y="386"/>
                    </a:lnTo>
                    <a:lnTo>
                      <a:pt x="284" y="386"/>
                    </a:lnTo>
                    <a:lnTo>
                      <a:pt x="284" y="388"/>
                    </a:lnTo>
                    <a:lnTo>
                      <a:pt x="284" y="388"/>
                    </a:lnTo>
                    <a:lnTo>
                      <a:pt x="282" y="390"/>
                    </a:lnTo>
                    <a:lnTo>
                      <a:pt x="282" y="390"/>
                    </a:lnTo>
                    <a:lnTo>
                      <a:pt x="282" y="390"/>
                    </a:lnTo>
                    <a:lnTo>
                      <a:pt x="282" y="395"/>
                    </a:lnTo>
                    <a:lnTo>
                      <a:pt x="279" y="398"/>
                    </a:lnTo>
                    <a:lnTo>
                      <a:pt x="279" y="398"/>
                    </a:lnTo>
                    <a:lnTo>
                      <a:pt x="277" y="402"/>
                    </a:lnTo>
                    <a:lnTo>
                      <a:pt x="277" y="402"/>
                    </a:lnTo>
                    <a:lnTo>
                      <a:pt x="277" y="405"/>
                    </a:lnTo>
                    <a:lnTo>
                      <a:pt x="277" y="407"/>
                    </a:lnTo>
                    <a:lnTo>
                      <a:pt x="277" y="412"/>
                    </a:lnTo>
                    <a:lnTo>
                      <a:pt x="277" y="412"/>
                    </a:lnTo>
                    <a:lnTo>
                      <a:pt x="279" y="414"/>
                    </a:lnTo>
                    <a:lnTo>
                      <a:pt x="279" y="416"/>
                    </a:lnTo>
                    <a:lnTo>
                      <a:pt x="279" y="416"/>
                    </a:lnTo>
                    <a:lnTo>
                      <a:pt x="282" y="419"/>
                    </a:lnTo>
                    <a:lnTo>
                      <a:pt x="282" y="421"/>
                    </a:lnTo>
                    <a:lnTo>
                      <a:pt x="282" y="421"/>
                    </a:lnTo>
                    <a:lnTo>
                      <a:pt x="279" y="424"/>
                    </a:lnTo>
                    <a:lnTo>
                      <a:pt x="279" y="424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79" y="426"/>
                    </a:lnTo>
                    <a:lnTo>
                      <a:pt x="279" y="428"/>
                    </a:lnTo>
                    <a:lnTo>
                      <a:pt x="277" y="428"/>
                    </a:lnTo>
                    <a:lnTo>
                      <a:pt x="277" y="428"/>
                    </a:lnTo>
                    <a:lnTo>
                      <a:pt x="277" y="431"/>
                    </a:lnTo>
                    <a:lnTo>
                      <a:pt x="275" y="433"/>
                    </a:lnTo>
                    <a:lnTo>
                      <a:pt x="275" y="433"/>
                    </a:lnTo>
                    <a:lnTo>
                      <a:pt x="275" y="438"/>
                    </a:lnTo>
                    <a:lnTo>
                      <a:pt x="275" y="438"/>
                    </a:lnTo>
                    <a:lnTo>
                      <a:pt x="275" y="438"/>
                    </a:lnTo>
                    <a:lnTo>
                      <a:pt x="275" y="443"/>
                    </a:lnTo>
                    <a:lnTo>
                      <a:pt x="275" y="443"/>
                    </a:lnTo>
                    <a:lnTo>
                      <a:pt x="275" y="443"/>
                    </a:lnTo>
                    <a:lnTo>
                      <a:pt x="275" y="443"/>
                    </a:lnTo>
                    <a:lnTo>
                      <a:pt x="275" y="445"/>
                    </a:lnTo>
                    <a:lnTo>
                      <a:pt x="275" y="447"/>
                    </a:lnTo>
                    <a:lnTo>
                      <a:pt x="275" y="450"/>
                    </a:lnTo>
                    <a:lnTo>
                      <a:pt x="275" y="450"/>
                    </a:lnTo>
                    <a:lnTo>
                      <a:pt x="277" y="454"/>
                    </a:lnTo>
                    <a:lnTo>
                      <a:pt x="277" y="454"/>
                    </a:lnTo>
                    <a:lnTo>
                      <a:pt x="277" y="454"/>
                    </a:lnTo>
                    <a:lnTo>
                      <a:pt x="277" y="457"/>
                    </a:lnTo>
                    <a:lnTo>
                      <a:pt x="277" y="457"/>
                    </a:lnTo>
                    <a:lnTo>
                      <a:pt x="279" y="459"/>
                    </a:lnTo>
                    <a:lnTo>
                      <a:pt x="279" y="459"/>
                    </a:lnTo>
                    <a:lnTo>
                      <a:pt x="282" y="459"/>
                    </a:lnTo>
                    <a:lnTo>
                      <a:pt x="282" y="461"/>
                    </a:lnTo>
                    <a:lnTo>
                      <a:pt x="282" y="461"/>
                    </a:lnTo>
                    <a:lnTo>
                      <a:pt x="282" y="461"/>
                    </a:lnTo>
                    <a:lnTo>
                      <a:pt x="282" y="461"/>
                    </a:lnTo>
                    <a:lnTo>
                      <a:pt x="286" y="464"/>
                    </a:lnTo>
                    <a:lnTo>
                      <a:pt x="286" y="466"/>
                    </a:lnTo>
                    <a:lnTo>
                      <a:pt x="289" y="466"/>
                    </a:lnTo>
                    <a:lnTo>
                      <a:pt x="291" y="469"/>
                    </a:lnTo>
                    <a:lnTo>
                      <a:pt x="291" y="471"/>
                    </a:lnTo>
                    <a:lnTo>
                      <a:pt x="291" y="473"/>
                    </a:lnTo>
                    <a:lnTo>
                      <a:pt x="293" y="476"/>
                    </a:lnTo>
                    <a:lnTo>
                      <a:pt x="293" y="476"/>
                    </a:lnTo>
                    <a:lnTo>
                      <a:pt x="296" y="478"/>
                    </a:lnTo>
                    <a:lnTo>
                      <a:pt x="296" y="478"/>
                    </a:lnTo>
                    <a:lnTo>
                      <a:pt x="296" y="478"/>
                    </a:lnTo>
                    <a:lnTo>
                      <a:pt x="296" y="480"/>
                    </a:lnTo>
                    <a:lnTo>
                      <a:pt x="296" y="485"/>
                    </a:lnTo>
                    <a:lnTo>
                      <a:pt x="296" y="488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6" y="492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1" y="499"/>
                    </a:lnTo>
                    <a:lnTo>
                      <a:pt x="291" y="499"/>
                    </a:lnTo>
                    <a:lnTo>
                      <a:pt x="291" y="502"/>
                    </a:lnTo>
                    <a:lnTo>
                      <a:pt x="291" y="502"/>
                    </a:lnTo>
                    <a:lnTo>
                      <a:pt x="289" y="504"/>
                    </a:lnTo>
                    <a:lnTo>
                      <a:pt x="286" y="509"/>
                    </a:lnTo>
                    <a:lnTo>
                      <a:pt x="284" y="511"/>
                    </a:lnTo>
                    <a:lnTo>
                      <a:pt x="284" y="511"/>
                    </a:lnTo>
                    <a:lnTo>
                      <a:pt x="284" y="514"/>
                    </a:lnTo>
                    <a:lnTo>
                      <a:pt x="282" y="514"/>
                    </a:lnTo>
                    <a:lnTo>
                      <a:pt x="282" y="514"/>
                    </a:lnTo>
                    <a:lnTo>
                      <a:pt x="279" y="518"/>
                    </a:lnTo>
                    <a:lnTo>
                      <a:pt x="279" y="518"/>
                    </a:lnTo>
                    <a:lnTo>
                      <a:pt x="277" y="516"/>
                    </a:lnTo>
                    <a:lnTo>
                      <a:pt x="277" y="516"/>
                    </a:lnTo>
                    <a:lnTo>
                      <a:pt x="275" y="518"/>
                    </a:lnTo>
                    <a:lnTo>
                      <a:pt x="275" y="518"/>
                    </a:lnTo>
                    <a:lnTo>
                      <a:pt x="275" y="521"/>
                    </a:lnTo>
                    <a:lnTo>
                      <a:pt x="275" y="521"/>
                    </a:lnTo>
                    <a:lnTo>
                      <a:pt x="275" y="521"/>
                    </a:lnTo>
                    <a:lnTo>
                      <a:pt x="272" y="521"/>
                    </a:lnTo>
                    <a:lnTo>
                      <a:pt x="270" y="521"/>
                    </a:lnTo>
                    <a:lnTo>
                      <a:pt x="270" y="521"/>
                    </a:lnTo>
                    <a:lnTo>
                      <a:pt x="267" y="521"/>
                    </a:lnTo>
                    <a:lnTo>
                      <a:pt x="265" y="521"/>
                    </a:lnTo>
                    <a:lnTo>
                      <a:pt x="263" y="521"/>
                    </a:lnTo>
                    <a:lnTo>
                      <a:pt x="263" y="521"/>
                    </a:lnTo>
                    <a:lnTo>
                      <a:pt x="263" y="521"/>
                    </a:lnTo>
                    <a:lnTo>
                      <a:pt x="260" y="518"/>
                    </a:lnTo>
                    <a:lnTo>
                      <a:pt x="258" y="518"/>
                    </a:lnTo>
                    <a:lnTo>
                      <a:pt x="258" y="518"/>
                    </a:lnTo>
                    <a:lnTo>
                      <a:pt x="256" y="516"/>
                    </a:lnTo>
                    <a:lnTo>
                      <a:pt x="256" y="516"/>
                    </a:lnTo>
                    <a:lnTo>
                      <a:pt x="253" y="514"/>
                    </a:lnTo>
                    <a:lnTo>
                      <a:pt x="253" y="514"/>
                    </a:lnTo>
                    <a:lnTo>
                      <a:pt x="253" y="511"/>
                    </a:lnTo>
                    <a:lnTo>
                      <a:pt x="251" y="509"/>
                    </a:lnTo>
                    <a:lnTo>
                      <a:pt x="251" y="509"/>
                    </a:lnTo>
                    <a:lnTo>
                      <a:pt x="249" y="506"/>
                    </a:lnTo>
                    <a:lnTo>
                      <a:pt x="249" y="506"/>
                    </a:lnTo>
                    <a:lnTo>
                      <a:pt x="249" y="504"/>
                    </a:lnTo>
                    <a:lnTo>
                      <a:pt x="249" y="502"/>
                    </a:lnTo>
                    <a:lnTo>
                      <a:pt x="249" y="502"/>
                    </a:lnTo>
                    <a:lnTo>
                      <a:pt x="249" y="499"/>
                    </a:lnTo>
                    <a:lnTo>
                      <a:pt x="249" y="499"/>
                    </a:lnTo>
                    <a:lnTo>
                      <a:pt x="246" y="499"/>
                    </a:lnTo>
                    <a:lnTo>
                      <a:pt x="246" y="499"/>
                    </a:lnTo>
                    <a:lnTo>
                      <a:pt x="244" y="497"/>
                    </a:lnTo>
                    <a:lnTo>
                      <a:pt x="241" y="497"/>
                    </a:lnTo>
                    <a:lnTo>
                      <a:pt x="241" y="497"/>
                    </a:lnTo>
                    <a:lnTo>
                      <a:pt x="241" y="497"/>
                    </a:lnTo>
                    <a:lnTo>
                      <a:pt x="239" y="497"/>
                    </a:lnTo>
                    <a:lnTo>
                      <a:pt x="239" y="497"/>
                    </a:lnTo>
                    <a:lnTo>
                      <a:pt x="237" y="497"/>
                    </a:lnTo>
                    <a:lnTo>
                      <a:pt x="237" y="497"/>
                    </a:lnTo>
                    <a:lnTo>
                      <a:pt x="234" y="497"/>
                    </a:lnTo>
                    <a:lnTo>
                      <a:pt x="234" y="497"/>
                    </a:lnTo>
                    <a:lnTo>
                      <a:pt x="232" y="497"/>
                    </a:lnTo>
                    <a:lnTo>
                      <a:pt x="232" y="497"/>
                    </a:lnTo>
                    <a:lnTo>
                      <a:pt x="232" y="497"/>
                    </a:lnTo>
                    <a:lnTo>
                      <a:pt x="230" y="499"/>
                    </a:lnTo>
                    <a:lnTo>
                      <a:pt x="230" y="499"/>
                    </a:lnTo>
                    <a:lnTo>
                      <a:pt x="230" y="499"/>
                    </a:lnTo>
                    <a:lnTo>
                      <a:pt x="230" y="499"/>
                    </a:lnTo>
                    <a:lnTo>
                      <a:pt x="227" y="499"/>
                    </a:lnTo>
                    <a:lnTo>
                      <a:pt x="225" y="499"/>
                    </a:lnTo>
                    <a:lnTo>
                      <a:pt x="225" y="499"/>
                    </a:lnTo>
                    <a:lnTo>
                      <a:pt x="225" y="502"/>
                    </a:lnTo>
                    <a:lnTo>
                      <a:pt x="223" y="502"/>
                    </a:lnTo>
                    <a:lnTo>
                      <a:pt x="220" y="502"/>
                    </a:lnTo>
                    <a:lnTo>
                      <a:pt x="220" y="499"/>
                    </a:lnTo>
                    <a:lnTo>
                      <a:pt x="220" y="499"/>
                    </a:lnTo>
                    <a:lnTo>
                      <a:pt x="215" y="499"/>
                    </a:lnTo>
                    <a:lnTo>
                      <a:pt x="213" y="499"/>
                    </a:lnTo>
                    <a:lnTo>
                      <a:pt x="213" y="497"/>
                    </a:lnTo>
                    <a:lnTo>
                      <a:pt x="213" y="497"/>
                    </a:lnTo>
                    <a:lnTo>
                      <a:pt x="213" y="495"/>
                    </a:lnTo>
                    <a:lnTo>
                      <a:pt x="213" y="495"/>
                    </a:lnTo>
                    <a:lnTo>
                      <a:pt x="213" y="495"/>
                    </a:lnTo>
                    <a:lnTo>
                      <a:pt x="211" y="490"/>
                    </a:lnTo>
                    <a:lnTo>
                      <a:pt x="211" y="485"/>
                    </a:lnTo>
                    <a:lnTo>
                      <a:pt x="211" y="485"/>
                    </a:lnTo>
                    <a:lnTo>
                      <a:pt x="211" y="485"/>
                    </a:lnTo>
                    <a:lnTo>
                      <a:pt x="213" y="483"/>
                    </a:lnTo>
                    <a:lnTo>
                      <a:pt x="213" y="483"/>
                    </a:lnTo>
                    <a:lnTo>
                      <a:pt x="213" y="483"/>
                    </a:lnTo>
                    <a:lnTo>
                      <a:pt x="215" y="480"/>
                    </a:lnTo>
                    <a:lnTo>
                      <a:pt x="215" y="480"/>
                    </a:lnTo>
                    <a:lnTo>
                      <a:pt x="218" y="480"/>
                    </a:lnTo>
                    <a:lnTo>
                      <a:pt x="220" y="480"/>
                    </a:lnTo>
                    <a:lnTo>
                      <a:pt x="220" y="483"/>
                    </a:lnTo>
                    <a:lnTo>
                      <a:pt x="220" y="483"/>
                    </a:lnTo>
                    <a:lnTo>
                      <a:pt x="223" y="483"/>
                    </a:lnTo>
                    <a:lnTo>
                      <a:pt x="223" y="483"/>
                    </a:lnTo>
                    <a:lnTo>
                      <a:pt x="223" y="480"/>
                    </a:lnTo>
                    <a:lnTo>
                      <a:pt x="225" y="480"/>
                    </a:lnTo>
                    <a:lnTo>
                      <a:pt x="227" y="480"/>
                    </a:lnTo>
                    <a:lnTo>
                      <a:pt x="230" y="480"/>
                    </a:lnTo>
                    <a:lnTo>
                      <a:pt x="230" y="480"/>
                    </a:lnTo>
                    <a:lnTo>
                      <a:pt x="230" y="480"/>
                    </a:lnTo>
                    <a:lnTo>
                      <a:pt x="230" y="480"/>
                    </a:lnTo>
                    <a:lnTo>
                      <a:pt x="230" y="478"/>
                    </a:lnTo>
                    <a:lnTo>
                      <a:pt x="230" y="478"/>
                    </a:lnTo>
                    <a:lnTo>
                      <a:pt x="230" y="476"/>
                    </a:lnTo>
                    <a:lnTo>
                      <a:pt x="227" y="473"/>
                    </a:lnTo>
                    <a:lnTo>
                      <a:pt x="227" y="469"/>
                    </a:lnTo>
                    <a:lnTo>
                      <a:pt x="227" y="469"/>
                    </a:lnTo>
                    <a:lnTo>
                      <a:pt x="227" y="469"/>
                    </a:lnTo>
                    <a:lnTo>
                      <a:pt x="227" y="464"/>
                    </a:lnTo>
                    <a:lnTo>
                      <a:pt x="227" y="464"/>
                    </a:lnTo>
                    <a:lnTo>
                      <a:pt x="227" y="459"/>
                    </a:lnTo>
                    <a:lnTo>
                      <a:pt x="227" y="459"/>
                    </a:lnTo>
                    <a:lnTo>
                      <a:pt x="227" y="457"/>
                    </a:lnTo>
                    <a:lnTo>
                      <a:pt x="227" y="454"/>
                    </a:lnTo>
                    <a:lnTo>
                      <a:pt x="227" y="452"/>
                    </a:lnTo>
                    <a:lnTo>
                      <a:pt x="227" y="452"/>
                    </a:lnTo>
                    <a:lnTo>
                      <a:pt x="227" y="450"/>
                    </a:lnTo>
                    <a:lnTo>
                      <a:pt x="227" y="447"/>
                    </a:lnTo>
                    <a:lnTo>
                      <a:pt x="227" y="445"/>
                    </a:lnTo>
                    <a:lnTo>
                      <a:pt x="227" y="445"/>
                    </a:lnTo>
                    <a:lnTo>
                      <a:pt x="225" y="443"/>
                    </a:lnTo>
                    <a:lnTo>
                      <a:pt x="225" y="440"/>
                    </a:lnTo>
                    <a:lnTo>
                      <a:pt x="225" y="440"/>
                    </a:lnTo>
                    <a:lnTo>
                      <a:pt x="225" y="438"/>
                    </a:lnTo>
                    <a:lnTo>
                      <a:pt x="225" y="433"/>
                    </a:lnTo>
                    <a:lnTo>
                      <a:pt x="225" y="433"/>
                    </a:lnTo>
                    <a:lnTo>
                      <a:pt x="225" y="431"/>
                    </a:lnTo>
                    <a:lnTo>
                      <a:pt x="225" y="428"/>
                    </a:lnTo>
                    <a:lnTo>
                      <a:pt x="227" y="428"/>
                    </a:lnTo>
                    <a:lnTo>
                      <a:pt x="227" y="426"/>
                    </a:lnTo>
                    <a:lnTo>
                      <a:pt x="227" y="426"/>
                    </a:lnTo>
                    <a:lnTo>
                      <a:pt x="227" y="424"/>
                    </a:lnTo>
                    <a:lnTo>
                      <a:pt x="227" y="424"/>
                    </a:lnTo>
                    <a:lnTo>
                      <a:pt x="227" y="424"/>
                    </a:lnTo>
                    <a:lnTo>
                      <a:pt x="230" y="421"/>
                    </a:lnTo>
                    <a:lnTo>
                      <a:pt x="230" y="419"/>
                    </a:lnTo>
                    <a:lnTo>
                      <a:pt x="230" y="419"/>
                    </a:lnTo>
                    <a:lnTo>
                      <a:pt x="230" y="416"/>
                    </a:lnTo>
                    <a:lnTo>
                      <a:pt x="232" y="414"/>
                    </a:lnTo>
                    <a:lnTo>
                      <a:pt x="232" y="414"/>
                    </a:lnTo>
                    <a:lnTo>
                      <a:pt x="232" y="412"/>
                    </a:lnTo>
                    <a:lnTo>
                      <a:pt x="232" y="412"/>
                    </a:lnTo>
                    <a:lnTo>
                      <a:pt x="232" y="412"/>
                    </a:lnTo>
                    <a:lnTo>
                      <a:pt x="232" y="409"/>
                    </a:lnTo>
                    <a:lnTo>
                      <a:pt x="232" y="409"/>
                    </a:lnTo>
                    <a:lnTo>
                      <a:pt x="234" y="409"/>
                    </a:lnTo>
                    <a:lnTo>
                      <a:pt x="234" y="407"/>
                    </a:lnTo>
                    <a:lnTo>
                      <a:pt x="234" y="405"/>
                    </a:lnTo>
                    <a:lnTo>
                      <a:pt x="234" y="400"/>
                    </a:lnTo>
                    <a:lnTo>
                      <a:pt x="234" y="398"/>
                    </a:lnTo>
                    <a:lnTo>
                      <a:pt x="234" y="398"/>
                    </a:lnTo>
                    <a:lnTo>
                      <a:pt x="232" y="393"/>
                    </a:lnTo>
                    <a:lnTo>
                      <a:pt x="232" y="390"/>
                    </a:lnTo>
                    <a:lnTo>
                      <a:pt x="232" y="390"/>
                    </a:lnTo>
                    <a:lnTo>
                      <a:pt x="232" y="388"/>
                    </a:lnTo>
                    <a:lnTo>
                      <a:pt x="232" y="388"/>
                    </a:lnTo>
                    <a:lnTo>
                      <a:pt x="227" y="388"/>
                    </a:lnTo>
                    <a:lnTo>
                      <a:pt x="227" y="388"/>
                    </a:lnTo>
                    <a:lnTo>
                      <a:pt x="225" y="386"/>
                    </a:lnTo>
                    <a:lnTo>
                      <a:pt x="223" y="383"/>
                    </a:lnTo>
                    <a:lnTo>
                      <a:pt x="223" y="383"/>
                    </a:lnTo>
                    <a:lnTo>
                      <a:pt x="218" y="383"/>
                    </a:lnTo>
                    <a:lnTo>
                      <a:pt x="218" y="381"/>
                    </a:lnTo>
                    <a:lnTo>
                      <a:pt x="218" y="381"/>
                    </a:lnTo>
                    <a:lnTo>
                      <a:pt x="215" y="379"/>
                    </a:lnTo>
                    <a:lnTo>
                      <a:pt x="215" y="374"/>
                    </a:lnTo>
                    <a:lnTo>
                      <a:pt x="215" y="374"/>
                    </a:lnTo>
                    <a:lnTo>
                      <a:pt x="213" y="374"/>
                    </a:lnTo>
                    <a:lnTo>
                      <a:pt x="213" y="371"/>
                    </a:lnTo>
                    <a:lnTo>
                      <a:pt x="213" y="371"/>
                    </a:lnTo>
                    <a:lnTo>
                      <a:pt x="213" y="369"/>
                    </a:lnTo>
                    <a:lnTo>
                      <a:pt x="213" y="369"/>
                    </a:lnTo>
                    <a:lnTo>
                      <a:pt x="211" y="369"/>
                    </a:lnTo>
                    <a:lnTo>
                      <a:pt x="211" y="367"/>
                    </a:lnTo>
                    <a:lnTo>
                      <a:pt x="211" y="367"/>
                    </a:lnTo>
                    <a:lnTo>
                      <a:pt x="211" y="367"/>
                    </a:lnTo>
                    <a:lnTo>
                      <a:pt x="208" y="367"/>
                    </a:lnTo>
                    <a:lnTo>
                      <a:pt x="208" y="367"/>
                    </a:lnTo>
                    <a:lnTo>
                      <a:pt x="206" y="367"/>
                    </a:lnTo>
                    <a:lnTo>
                      <a:pt x="204" y="364"/>
                    </a:lnTo>
                    <a:lnTo>
                      <a:pt x="201" y="362"/>
                    </a:lnTo>
                    <a:lnTo>
                      <a:pt x="201" y="362"/>
                    </a:lnTo>
                    <a:lnTo>
                      <a:pt x="201" y="360"/>
                    </a:lnTo>
                    <a:lnTo>
                      <a:pt x="201" y="360"/>
                    </a:lnTo>
                    <a:lnTo>
                      <a:pt x="197" y="357"/>
                    </a:lnTo>
                    <a:lnTo>
                      <a:pt x="197" y="355"/>
                    </a:lnTo>
                    <a:lnTo>
                      <a:pt x="192" y="353"/>
                    </a:lnTo>
                    <a:lnTo>
                      <a:pt x="192" y="350"/>
                    </a:lnTo>
                    <a:lnTo>
                      <a:pt x="192" y="350"/>
                    </a:lnTo>
                    <a:lnTo>
                      <a:pt x="189" y="350"/>
                    </a:lnTo>
                    <a:lnTo>
                      <a:pt x="187" y="348"/>
                    </a:lnTo>
                    <a:lnTo>
                      <a:pt x="187" y="348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0" y="350"/>
                    </a:lnTo>
                    <a:lnTo>
                      <a:pt x="178" y="350"/>
                    </a:lnTo>
                    <a:lnTo>
                      <a:pt x="178" y="350"/>
                    </a:lnTo>
                    <a:lnTo>
                      <a:pt x="175" y="350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68" y="353"/>
                    </a:lnTo>
                    <a:lnTo>
                      <a:pt x="166" y="353"/>
                    </a:lnTo>
                    <a:lnTo>
                      <a:pt x="163" y="353"/>
                    </a:lnTo>
                    <a:lnTo>
                      <a:pt x="163" y="353"/>
                    </a:lnTo>
                    <a:lnTo>
                      <a:pt x="159" y="348"/>
                    </a:lnTo>
                    <a:lnTo>
                      <a:pt x="159" y="345"/>
                    </a:lnTo>
                    <a:lnTo>
                      <a:pt x="156" y="343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4" y="341"/>
                    </a:lnTo>
                    <a:lnTo>
                      <a:pt x="154" y="338"/>
                    </a:lnTo>
                    <a:lnTo>
                      <a:pt x="154" y="338"/>
                    </a:lnTo>
                    <a:lnTo>
                      <a:pt x="152" y="338"/>
                    </a:lnTo>
                    <a:lnTo>
                      <a:pt x="152" y="338"/>
                    </a:lnTo>
                    <a:lnTo>
                      <a:pt x="152" y="336"/>
                    </a:lnTo>
                    <a:lnTo>
                      <a:pt x="149" y="336"/>
                    </a:lnTo>
                    <a:lnTo>
                      <a:pt x="149" y="334"/>
                    </a:lnTo>
                    <a:lnTo>
                      <a:pt x="149" y="331"/>
                    </a:lnTo>
                    <a:lnTo>
                      <a:pt x="152" y="329"/>
                    </a:lnTo>
                    <a:lnTo>
                      <a:pt x="152" y="329"/>
                    </a:lnTo>
                    <a:lnTo>
                      <a:pt x="152" y="329"/>
                    </a:lnTo>
                    <a:lnTo>
                      <a:pt x="149" y="329"/>
                    </a:lnTo>
                    <a:lnTo>
                      <a:pt x="149" y="327"/>
                    </a:lnTo>
                    <a:lnTo>
                      <a:pt x="149" y="327"/>
                    </a:lnTo>
                    <a:lnTo>
                      <a:pt x="147" y="327"/>
                    </a:lnTo>
                    <a:lnTo>
                      <a:pt x="147" y="327"/>
                    </a:lnTo>
                    <a:lnTo>
                      <a:pt x="142" y="327"/>
                    </a:lnTo>
                    <a:lnTo>
                      <a:pt x="142" y="327"/>
                    </a:lnTo>
                    <a:lnTo>
                      <a:pt x="140" y="329"/>
                    </a:lnTo>
                    <a:lnTo>
                      <a:pt x="137" y="329"/>
                    </a:lnTo>
                    <a:lnTo>
                      <a:pt x="135" y="329"/>
                    </a:lnTo>
                    <a:lnTo>
                      <a:pt x="133" y="327"/>
                    </a:lnTo>
                    <a:lnTo>
                      <a:pt x="133" y="324"/>
                    </a:lnTo>
                    <a:lnTo>
                      <a:pt x="130" y="322"/>
                    </a:lnTo>
                    <a:lnTo>
                      <a:pt x="128" y="322"/>
                    </a:lnTo>
                    <a:lnTo>
                      <a:pt x="128" y="319"/>
                    </a:lnTo>
                    <a:lnTo>
                      <a:pt x="126" y="319"/>
                    </a:lnTo>
                    <a:lnTo>
                      <a:pt x="123" y="317"/>
                    </a:lnTo>
                    <a:lnTo>
                      <a:pt x="123" y="317"/>
                    </a:lnTo>
                    <a:lnTo>
                      <a:pt x="121" y="317"/>
                    </a:lnTo>
                    <a:lnTo>
                      <a:pt x="121" y="315"/>
                    </a:lnTo>
                    <a:lnTo>
                      <a:pt x="121" y="315"/>
                    </a:lnTo>
                    <a:lnTo>
                      <a:pt x="121" y="315"/>
                    </a:lnTo>
                    <a:lnTo>
                      <a:pt x="118" y="315"/>
                    </a:lnTo>
                    <a:lnTo>
                      <a:pt x="118" y="312"/>
                    </a:lnTo>
                    <a:lnTo>
                      <a:pt x="116" y="310"/>
                    </a:lnTo>
                    <a:lnTo>
                      <a:pt x="114" y="310"/>
                    </a:lnTo>
                    <a:lnTo>
                      <a:pt x="114" y="308"/>
                    </a:lnTo>
                    <a:lnTo>
                      <a:pt x="114" y="305"/>
                    </a:lnTo>
                    <a:lnTo>
                      <a:pt x="116" y="303"/>
                    </a:lnTo>
                    <a:lnTo>
                      <a:pt x="116" y="303"/>
                    </a:lnTo>
                    <a:lnTo>
                      <a:pt x="116" y="303"/>
                    </a:lnTo>
                    <a:lnTo>
                      <a:pt x="118" y="300"/>
                    </a:lnTo>
                    <a:lnTo>
                      <a:pt x="118" y="300"/>
                    </a:lnTo>
                    <a:lnTo>
                      <a:pt x="121" y="298"/>
                    </a:lnTo>
                    <a:lnTo>
                      <a:pt x="121" y="298"/>
                    </a:lnTo>
                    <a:lnTo>
                      <a:pt x="121" y="296"/>
                    </a:lnTo>
                    <a:lnTo>
                      <a:pt x="123" y="296"/>
                    </a:lnTo>
                    <a:lnTo>
                      <a:pt x="123" y="296"/>
                    </a:lnTo>
                    <a:lnTo>
                      <a:pt x="123" y="293"/>
                    </a:lnTo>
                    <a:lnTo>
                      <a:pt x="123" y="293"/>
                    </a:lnTo>
                    <a:lnTo>
                      <a:pt x="123" y="291"/>
                    </a:lnTo>
                    <a:lnTo>
                      <a:pt x="123" y="291"/>
                    </a:lnTo>
                    <a:lnTo>
                      <a:pt x="123" y="289"/>
                    </a:lnTo>
                    <a:lnTo>
                      <a:pt x="123" y="286"/>
                    </a:lnTo>
                    <a:lnTo>
                      <a:pt x="123" y="286"/>
                    </a:lnTo>
                    <a:lnTo>
                      <a:pt x="123" y="286"/>
                    </a:lnTo>
                    <a:lnTo>
                      <a:pt x="123" y="284"/>
                    </a:lnTo>
                    <a:lnTo>
                      <a:pt x="123" y="284"/>
                    </a:lnTo>
                    <a:lnTo>
                      <a:pt x="123" y="282"/>
                    </a:lnTo>
                    <a:lnTo>
                      <a:pt x="123" y="282"/>
                    </a:lnTo>
                    <a:lnTo>
                      <a:pt x="121" y="279"/>
                    </a:lnTo>
                    <a:lnTo>
                      <a:pt x="121" y="279"/>
                    </a:lnTo>
                    <a:lnTo>
                      <a:pt x="121" y="277"/>
                    </a:lnTo>
                    <a:lnTo>
                      <a:pt x="118" y="277"/>
                    </a:lnTo>
                    <a:lnTo>
                      <a:pt x="118" y="277"/>
                    </a:lnTo>
                    <a:lnTo>
                      <a:pt x="116" y="277"/>
                    </a:lnTo>
                    <a:lnTo>
                      <a:pt x="116" y="277"/>
                    </a:lnTo>
                    <a:lnTo>
                      <a:pt x="111" y="277"/>
                    </a:lnTo>
                    <a:lnTo>
                      <a:pt x="111" y="277"/>
                    </a:lnTo>
                    <a:lnTo>
                      <a:pt x="107" y="277"/>
                    </a:lnTo>
                    <a:lnTo>
                      <a:pt x="107" y="277"/>
                    </a:lnTo>
                    <a:lnTo>
                      <a:pt x="104" y="279"/>
                    </a:lnTo>
                    <a:lnTo>
                      <a:pt x="102" y="279"/>
                    </a:lnTo>
                    <a:lnTo>
                      <a:pt x="102" y="282"/>
                    </a:lnTo>
                    <a:lnTo>
                      <a:pt x="102" y="282"/>
                    </a:lnTo>
                    <a:lnTo>
                      <a:pt x="97" y="284"/>
                    </a:lnTo>
                    <a:lnTo>
                      <a:pt x="95" y="284"/>
                    </a:lnTo>
                    <a:lnTo>
                      <a:pt x="92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88" y="284"/>
                    </a:lnTo>
                    <a:lnTo>
                      <a:pt x="88" y="284"/>
                    </a:lnTo>
                    <a:lnTo>
                      <a:pt x="83" y="286"/>
                    </a:lnTo>
                    <a:lnTo>
                      <a:pt x="83" y="286"/>
                    </a:lnTo>
                    <a:lnTo>
                      <a:pt x="81" y="286"/>
                    </a:lnTo>
                    <a:lnTo>
                      <a:pt x="81" y="286"/>
                    </a:lnTo>
                    <a:lnTo>
                      <a:pt x="78" y="289"/>
                    </a:lnTo>
                    <a:lnTo>
                      <a:pt x="76" y="289"/>
                    </a:lnTo>
                    <a:lnTo>
                      <a:pt x="76" y="289"/>
                    </a:lnTo>
                    <a:lnTo>
                      <a:pt x="74" y="289"/>
                    </a:lnTo>
                    <a:lnTo>
                      <a:pt x="74" y="289"/>
                    </a:lnTo>
                    <a:lnTo>
                      <a:pt x="74" y="291"/>
                    </a:lnTo>
                    <a:lnTo>
                      <a:pt x="71" y="291"/>
                    </a:lnTo>
                    <a:lnTo>
                      <a:pt x="69" y="291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66" y="293"/>
                    </a:lnTo>
                    <a:lnTo>
                      <a:pt x="64" y="293"/>
                    </a:lnTo>
                    <a:lnTo>
                      <a:pt x="64" y="293"/>
                    </a:lnTo>
                    <a:lnTo>
                      <a:pt x="62" y="298"/>
                    </a:lnTo>
                    <a:lnTo>
                      <a:pt x="59" y="298"/>
                    </a:lnTo>
                    <a:lnTo>
                      <a:pt x="59" y="298"/>
                    </a:lnTo>
                    <a:lnTo>
                      <a:pt x="57" y="300"/>
                    </a:lnTo>
                    <a:lnTo>
                      <a:pt x="57" y="300"/>
                    </a:lnTo>
                    <a:lnTo>
                      <a:pt x="57" y="303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2" y="303"/>
                    </a:lnTo>
                    <a:lnTo>
                      <a:pt x="52" y="305"/>
                    </a:lnTo>
                    <a:lnTo>
                      <a:pt x="52" y="305"/>
                    </a:lnTo>
                    <a:lnTo>
                      <a:pt x="52" y="305"/>
                    </a:lnTo>
                    <a:lnTo>
                      <a:pt x="50" y="305"/>
                    </a:lnTo>
                    <a:lnTo>
                      <a:pt x="47" y="308"/>
                    </a:lnTo>
                    <a:lnTo>
                      <a:pt x="47" y="310"/>
                    </a:lnTo>
                    <a:lnTo>
                      <a:pt x="45" y="310"/>
                    </a:lnTo>
                    <a:lnTo>
                      <a:pt x="45" y="310"/>
                    </a:lnTo>
                    <a:lnTo>
                      <a:pt x="45" y="310"/>
                    </a:lnTo>
                    <a:lnTo>
                      <a:pt x="43" y="310"/>
                    </a:lnTo>
                    <a:lnTo>
                      <a:pt x="43" y="310"/>
                    </a:lnTo>
                    <a:lnTo>
                      <a:pt x="40" y="310"/>
                    </a:lnTo>
                    <a:lnTo>
                      <a:pt x="40" y="310"/>
                    </a:lnTo>
                    <a:lnTo>
                      <a:pt x="38" y="310"/>
                    </a:lnTo>
                    <a:lnTo>
                      <a:pt x="38" y="310"/>
                    </a:lnTo>
                    <a:lnTo>
                      <a:pt x="36" y="310"/>
                    </a:lnTo>
                    <a:lnTo>
                      <a:pt x="36" y="312"/>
                    </a:lnTo>
                    <a:lnTo>
                      <a:pt x="31" y="312"/>
                    </a:lnTo>
                    <a:lnTo>
                      <a:pt x="29" y="312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4" y="312"/>
                    </a:lnTo>
                    <a:lnTo>
                      <a:pt x="24" y="312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17" y="310"/>
                    </a:lnTo>
                    <a:lnTo>
                      <a:pt x="17" y="310"/>
                    </a:lnTo>
                    <a:lnTo>
                      <a:pt x="17" y="310"/>
                    </a:lnTo>
                    <a:lnTo>
                      <a:pt x="14" y="310"/>
                    </a:lnTo>
                    <a:lnTo>
                      <a:pt x="12" y="305"/>
                    </a:lnTo>
                    <a:lnTo>
                      <a:pt x="12" y="305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7" y="298"/>
                    </a:lnTo>
                    <a:lnTo>
                      <a:pt x="5" y="296"/>
                    </a:lnTo>
                    <a:lnTo>
                      <a:pt x="5" y="296"/>
                    </a:lnTo>
                    <a:lnTo>
                      <a:pt x="5" y="293"/>
                    </a:lnTo>
                    <a:lnTo>
                      <a:pt x="5" y="293"/>
                    </a:lnTo>
                    <a:lnTo>
                      <a:pt x="3" y="291"/>
                    </a:lnTo>
                    <a:lnTo>
                      <a:pt x="3" y="289"/>
                    </a:lnTo>
                    <a:lnTo>
                      <a:pt x="3" y="289"/>
                    </a:lnTo>
                    <a:lnTo>
                      <a:pt x="3" y="286"/>
                    </a:lnTo>
                    <a:lnTo>
                      <a:pt x="3" y="284"/>
                    </a:lnTo>
                    <a:lnTo>
                      <a:pt x="3" y="282"/>
                    </a:lnTo>
                    <a:lnTo>
                      <a:pt x="3" y="279"/>
                    </a:lnTo>
                    <a:lnTo>
                      <a:pt x="3" y="277"/>
                    </a:lnTo>
                    <a:lnTo>
                      <a:pt x="3" y="274"/>
                    </a:lnTo>
                    <a:lnTo>
                      <a:pt x="5" y="272"/>
                    </a:lnTo>
                    <a:lnTo>
                      <a:pt x="7" y="270"/>
                    </a:lnTo>
                    <a:lnTo>
                      <a:pt x="7" y="270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10" y="265"/>
                    </a:lnTo>
                    <a:lnTo>
                      <a:pt x="12" y="263"/>
                    </a:lnTo>
                    <a:lnTo>
                      <a:pt x="12" y="263"/>
                    </a:lnTo>
                    <a:lnTo>
                      <a:pt x="12" y="260"/>
                    </a:lnTo>
                    <a:lnTo>
                      <a:pt x="12" y="258"/>
                    </a:lnTo>
                    <a:lnTo>
                      <a:pt x="14" y="258"/>
                    </a:lnTo>
                    <a:lnTo>
                      <a:pt x="14" y="258"/>
                    </a:lnTo>
                    <a:lnTo>
                      <a:pt x="17" y="255"/>
                    </a:lnTo>
                    <a:lnTo>
                      <a:pt x="19" y="253"/>
                    </a:lnTo>
                    <a:lnTo>
                      <a:pt x="21" y="251"/>
                    </a:lnTo>
                    <a:lnTo>
                      <a:pt x="26" y="251"/>
                    </a:lnTo>
                    <a:lnTo>
                      <a:pt x="26" y="251"/>
                    </a:lnTo>
                    <a:lnTo>
                      <a:pt x="29" y="248"/>
                    </a:lnTo>
                    <a:lnTo>
                      <a:pt x="33" y="248"/>
                    </a:lnTo>
                    <a:lnTo>
                      <a:pt x="33" y="248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3" y="246"/>
                    </a:lnTo>
                    <a:lnTo>
                      <a:pt x="45" y="246"/>
                    </a:lnTo>
                    <a:lnTo>
                      <a:pt x="47" y="244"/>
                    </a:lnTo>
                    <a:lnTo>
                      <a:pt x="50" y="244"/>
                    </a:lnTo>
                    <a:lnTo>
                      <a:pt x="50" y="244"/>
                    </a:lnTo>
                    <a:lnTo>
                      <a:pt x="52" y="244"/>
                    </a:lnTo>
                    <a:lnTo>
                      <a:pt x="52" y="244"/>
                    </a:lnTo>
                    <a:lnTo>
                      <a:pt x="55" y="244"/>
                    </a:lnTo>
                    <a:lnTo>
                      <a:pt x="57" y="244"/>
                    </a:lnTo>
                    <a:lnTo>
                      <a:pt x="57" y="244"/>
                    </a:lnTo>
                    <a:lnTo>
                      <a:pt x="59" y="241"/>
                    </a:lnTo>
                    <a:lnTo>
                      <a:pt x="59" y="241"/>
                    </a:lnTo>
                    <a:lnTo>
                      <a:pt x="59" y="239"/>
                    </a:lnTo>
                    <a:lnTo>
                      <a:pt x="59" y="237"/>
                    </a:lnTo>
                    <a:lnTo>
                      <a:pt x="59" y="237"/>
                    </a:lnTo>
                    <a:lnTo>
                      <a:pt x="57" y="232"/>
                    </a:lnTo>
                    <a:lnTo>
                      <a:pt x="55" y="229"/>
                    </a:lnTo>
                    <a:lnTo>
                      <a:pt x="55" y="229"/>
                    </a:lnTo>
                    <a:lnTo>
                      <a:pt x="52" y="227"/>
                    </a:lnTo>
                    <a:lnTo>
                      <a:pt x="52" y="225"/>
                    </a:lnTo>
                    <a:lnTo>
                      <a:pt x="52" y="225"/>
                    </a:lnTo>
                    <a:lnTo>
                      <a:pt x="50" y="222"/>
                    </a:lnTo>
                    <a:lnTo>
                      <a:pt x="52" y="218"/>
                    </a:lnTo>
                    <a:lnTo>
                      <a:pt x="52" y="218"/>
                    </a:lnTo>
                    <a:lnTo>
                      <a:pt x="50" y="215"/>
                    </a:lnTo>
                    <a:lnTo>
                      <a:pt x="50" y="211"/>
                    </a:lnTo>
                    <a:lnTo>
                      <a:pt x="50" y="208"/>
                    </a:lnTo>
                    <a:lnTo>
                      <a:pt x="50" y="208"/>
                    </a:lnTo>
                    <a:lnTo>
                      <a:pt x="47" y="208"/>
                    </a:lnTo>
                    <a:lnTo>
                      <a:pt x="47" y="206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196"/>
                    </a:lnTo>
                    <a:lnTo>
                      <a:pt x="45" y="196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7" y="189"/>
                    </a:lnTo>
                    <a:lnTo>
                      <a:pt x="47" y="189"/>
                    </a:lnTo>
                    <a:lnTo>
                      <a:pt x="45" y="184"/>
                    </a:lnTo>
                    <a:lnTo>
                      <a:pt x="45" y="184"/>
                    </a:lnTo>
                    <a:lnTo>
                      <a:pt x="45" y="184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3" y="180"/>
                    </a:lnTo>
                    <a:lnTo>
                      <a:pt x="40" y="177"/>
                    </a:lnTo>
                    <a:lnTo>
                      <a:pt x="40" y="175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0"/>
                    </a:lnTo>
                    <a:lnTo>
                      <a:pt x="40" y="168"/>
                    </a:lnTo>
                    <a:lnTo>
                      <a:pt x="40" y="168"/>
                    </a:lnTo>
                    <a:lnTo>
                      <a:pt x="40" y="166"/>
                    </a:lnTo>
                    <a:lnTo>
                      <a:pt x="40" y="163"/>
                    </a:lnTo>
                    <a:lnTo>
                      <a:pt x="40" y="161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1"/>
                    </a:lnTo>
                    <a:lnTo>
                      <a:pt x="40" y="151"/>
                    </a:lnTo>
                    <a:lnTo>
                      <a:pt x="40" y="151"/>
                    </a:lnTo>
                    <a:lnTo>
                      <a:pt x="40" y="151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7"/>
                    </a:lnTo>
                    <a:lnTo>
                      <a:pt x="43" y="144"/>
                    </a:lnTo>
                    <a:lnTo>
                      <a:pt x="43" y="144"/>
                    </a:lnTo>
                    <a:lnTo>
                      <a:pt x="45" y="142"/>
                    </a:lnTo>
                    <a:lnTo>
                      <a:pt x="45" y="142"/>
                    </a:lnTo>
                    <a:lnTo>
                      <a:pt x="45" y="139"/>
                    </a:lnTo>
                    <a:lnTo>
                      <a:pt x="45" y="139"/>
                    </a:lnTo>
                    <a:lnTo>
                      <a:pt x="45" y="135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8"/>
                    </a:lnTo>
                    <a:lnTo>
                      <a:pt x="47" y="123"/>
                    </a:lnTo>
                    <a:lnTo>
                      <a:pt x="47" y="123"/>
                    </a:lnTo>
                    <a:lnTo>
                      <a:pt x="45" y="118"/>
                    </a:lnTo>
                    <a:lnTo>
                      <a:pt x="45" y="118"/>
                    </a:lnTo>
                    <a:lnTo>
                      <a:pt x="45" y="116"/>
                    </a:lnTo>
                    <a:lnTo>
                      <a:pt x="43" y="111"/>
                    </a:lnTo>
                    <a:lnTo>
                      <a:pt x="43" y="106"/>
                    </a:lnTo>
                    <a:lnTo>
                      <a:pt x="45" y="102"/>
                    </a:lnTo>
                    <a:lnTo>
                      <a:pt x="47" y="95"/>
                    </a:lnTo>
                    <a:lnTo>
                      <a:pt x="47" y="95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92"/>
                    </a:lnTo>
                    <a:lnTo>
                      <a:pt x="47" y="85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50" y="76"/>
                    </a:lnTo>
                    <a:lnTo>
                      <a:pt x="50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5" y="71"/>
                    </a:lnTo>
                    <a:lnTo>
                      <a:pt x="57" y="71"/>
                    </a:lnTo>
                    <a:lnTo>
                      <a:pt x="57" y="71"/>
                    </a:lnTo>
                    <a:lnTo>
                      <a:pt x="59" y="68"/>
                    </a:lnTo>
                    <a:lnTo>
                      <a:pt x="59" y="68"/>
                    </a:lnTo>
                    <a:lnTo>
                      <a:pt x="59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66" y="64"/>
                    </a:lnTo>
                    <a:lnTo>
                      <a:pt x="69" y="64"/>
                    </a:lnTo>
                    <a:lnTo>
                      <a:pt x="69" y="64"/>
                    </a:lnTo>
                    <a:lnTo>
                      <a:pt x="74" y="61"/>
                    </a:lnTo>
                    <a:lnTo>
                      <a:pt x="76" y="61"/>
                    </a:lnTo>
                    <a:lnTo>
                      <a:pt x="76" y="61"/>
                    </a:lnTo>
                    <a:lnTo>
                      <a:pt x="78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5" y="57"/>
                    </a:lnTo>
                    <a:lnTo>
                      <a:pt x="88" y="57"/>
                    </a:lnTo>
                    <a:lnTo>
                      <a:pt x="88" y="57"/>
                    </a:lnTo>
                    <a:lnTo>
                      <a:pt x="90" y="57"/>
                    </a:lnTo>
                    <a:lnTo>
                      <a:pt x="92" y="54"/>
                    </a:lnTo>
                    <a:lnTo>
                      <a:pt x="92" y="54"/>
                    </a:lnTo>
                    <a:lnTo>
                      <a:pt x="97" y="52"/>
                    </a:lnTo>
                    <a:lnTo>
                      <a:pt x="100" y="52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6" y="50"/>
                    </a:lnTo>
                    <a:lnTo>
                      <a:pt x="116" y="4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18" y="47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3" y="42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6" y="35"/>
                    </a:lnTo>
                    <a:lnTo>
                      <a:pt x="128" y="35"/>
                    </a:lnTo>
                    <a:lnTo>
                      <a:pt x="128" y="33"/>
                    </a:lnTo>
                    <a:lnTo>
                      <a:pt x="128" y="33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28"/>
                    </a:lnTo>
                    <a:lnTo>
                      <a:pt x="128" y="28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3"/>
                    </a:lnTo>
                    <a:lnTo>
                      <a:pt x="130" y="23"/>
                    </a:lnTo>
                    <a:lnTo>
                      <a:pt x="130" y="23"/>
                    </a:lnTo>
                    <a:lnTo>
                      <a:pt x="130" y="21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9"/>
                    </a:lnTo>
                    <a:lnTo>
                      <a:pt x="133" y="16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6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9"/>
                    </a:lnTo>
                    <a:lnTo>
                      <a:pt x="135" y="9"/>
                    </a:lnTo>
                    <a:lnTo>
                      <a:pt x="135" y="9"/>
                    </a:lnTo>
                    <a:lnTo>
                      <a:pt x="137" y="7"/>
                    </a:lnTo>
                    <a:lnTo>
                      <a:pt x="137" y="5"/>
                    </a:lnTo>
                    <a:lnTo>
                      <a:pt x="140" y="5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44" y="5"/>
                    </a:lnTo>
                    <a:lnTo>
                      <a:pt x="147" y="5"/>
                    </a:lnTo>
                    <a:lnTo>
                      <a:pt x="149" y="5"/>
                    </a:lnTo>
                    <a:lnTo>
                      <a:pt x="152" y="5"/>
                    </a:lnTo>
                    <a:lnTo>
                      <a:pt x="152" y="5"/>
                    </a:lnTo>
                    <a:lnTo>
                      <a:pt x="152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2"/>
                    </a:lnTo>
                    <a:lnTo>
                      <a:pt x="152" y="5"/>
                    </a:lnTo>
                    <a:lnTo>
                      <a:pt x="152" y="5"/>
                    </a:lnTo>
                    <a:lnTo>
                      <a:pt x="152" y="5"/>
                    </a:lnTo>
                    <a:lnTo>
                      <a:pt x="149" y="5"/>
                    </a:lnTo>
                    <a:lnTo>
                      <a:pt x="147" y="5"/>
                    </a:lnTo>
                    <a:lnTo>
                      <a:pt x="144" y="5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40" y="5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5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2"/>
                    </a:lnTo>
                    <a:lnTo>
                      <a:pt x="133" y="12"/>
                    </a:lnTo>
                    <a:lnTo>
                      <a:pt x="133" y="14"/>
                    </a:lnTo>
                    <a:lnTo>
                      <a:pt x="135" y="14"/>
                    </a:lnTo>
                    <a:lnTo>
                      <a:pt x="135" y="16"/>
                    </a:lnTo>
                    <a:lnTo>
                      <a:pt x="133" y="16"/>
                    </a:lnTo>
                    <a:lnTo>
                      <a:pt x="133" y="16"/>
                    </a:lnTo>
                    <a:lnTo>
                      <a:pt x="133" y="19"/>
                    </a:lnTo>
                    <a:lnTo>
                      <a:pt x="130" y="19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30" y="23"/>
                    </a:lnTo>
                    <a:lnTo>
                      <a:pt x="128" y="23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8"/>
                    </a:lnTo>
                    <a:lnTo>
                      <a:pt x="128" y="28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6" y="35"/>
                    </a:lnTo>
                    <a:lnTo>
                      <a:pt x="123" y="35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1" y="40"/>
                    </a:lnTo>
                    <a:lnTo>
                      <a:pt x="121" y="40"/>
                    </a:lnTo>
                    <a:lnTo>
                      <a:pt x="121" y="42"/>
                    </a:lnTo>
                    <a:lnTo>
                      <a:pt x="121" y="42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8" y="45"/>
                    </a:lnTo>
                    <a:lnTo>
                      <a:pt x="116" y="47"/>
                    </a:lnTo>
                    <a:lnTo>
                      <a:pt x="114" y="47"/>
                    </a:lnTo>
                    <a:lnTo>
                      <a:pt x="114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7" y="52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0" y="50"/>
                    </a:lnTo>
                    <a:lnTo>
                      <a:pt x="100" y="50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2" y="54"/>
                    </a:lnTo>
                    <a:lnTo>
                      <a:pt x="88" y="54"/>
                    </a:lnTo>
                    <a:lnTo>
                      <a:pt x="88" y="54"/>
                    </a:lnTo>
                    <a:lnTo>
                      <a:pt x="88" y="57"/>
                    </a:lnTo>
                    <a:lnTo>
                      <a:pt x="85" y="57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1" y="57"/>
                    </a:lnTo>
                    <a:lnTo>
                      <a:pt x="78" y="57"/>
                    </a:lnTo>
                    <a:lnTo>
                      <a:pt x="78" y="59"/>
                    </a:lnTo>
                    <a:lnTo>
                      <a:pt x="76" y="59"/>
                    </a:lnTo>
                    <a:lnTo>
                      <a:pt x="74" y="61"/>
                    </a:lnTo>
                    <a:lnTo>
                      <a:pt x="74" y="61"/>
                    </a:lnTo>
                    <a:lnTo>
                      <a:pt x="69" y="64"/>
                    </a:lnTo>
                    <a:lnTo>
                      <a:pt x="66" y="64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6"/>
                    </a:lnTo>
                    <a:lnTo>
                      <a:pt x="59" y="66"/>
                    </a:lnTo>
                    <a:lnTo>
                      <a:pt x="59" y="66"/>
                    </a:lnTo>
                    <a:lnTo>
                      <a:pt x="59" y="68"/>
                    </a:lnTo>
                    <a:lnTo>
                      <a:pt x="57" y="68"/>
                    </a:lnTo>
                    <a:lnTo>
                      <a:pt x="55" y="68"/>
                    </a:lnTo>
                    <a:lnTo>
                      <a:pt x="55" y="68"/>
                    </a:lnTo>
                    <a:lnTo>
                      <a:pt x="50" y="71"/>
                    </a:lnTo>
                    <a:lnTo>
                      <a:pt x="50" y="71"/>
                    </a:lnTo>
                    <a:lnTo>
                      <a:pt x="50" y="73"/>
                    </a:lnTo>
                    <a:lnTo>
                      <a:pt x="50" y="76"/>
                    </a:lnTo>
                    <a:lnTo>
                      <a:pt x="50" y="76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3"/>
                    </a:lnTo>
                    <a:lnTo>
                      <a:pt x="47" y="85"/>
                    </a:lnTo>
                    <a:lnTo>
                      <a:pt x="47" y="90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5"/>
                    </a:lnTo>
                    <a:lnTo>
                      <a:pt x="43" y="102"/>
                    </a:lnTo>
                    <a:lnTo>
                      <a:pt x="43" y="102"/>
                    </a:lnTo>
                    <a:lnTo>
                      <a:pt x="43" y="106"/>
                    </a:lnTo>
                    <a:lnTo>
                      <a:pt x="43" y="106"/>
                    </a:lnTo>
                    <a:lnTo>
                      <a:pt x="43" y="111"/>
                    </a:lnTo>
                    <a:lnTo>
                      <a:pt x="43" y="111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5" y="118"/>
                    </a:lnTo>
                    <a:lnTo>
                      <a:pt x="45" y="123"/>
                    </a:lnTo>
                    <a:lnTo>
                      <a:pt x="45" y="128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9"/>
                    </a:lnTo>
                    <a:lnTo>
                      <a:pt x="43" y="139"/>
                    </a:lnTo>
                    <a:lnTo>
                      <a:pt x="43" y="142"/>
                    </a:lnTo>
                    <a:lnTo>
                      <a:pt x="43" y="144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40" y="149"/>
                    </a:lnTo>
                    <a:lnTo>
                      <a:pt x="38" y="151"/>
                    </a:lnTo>
                    <a:lnTo>
                      <a:pt x="38" y="151"/>
                    </a:lnTo>
                    <a:lnTo>
                      <a:pt x="40" y="151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38" y="161"/>
                    </a:lnTo>
                    <a:lnTo>
                      <a:pt x="38" y="161"/>
                    </a:lnTo>
                    <a:lnTo>
                      <a:pt x="38" y="163"/>
                    </a:lnTo>
                    <a:lnTo>
                      <a:pt x="38" y="166"/>
                    </a:lnTo>
                    <a:lnTo>
                      <a:pt x="38" y="166"/>
                    </a:lnTo>
                    <a:lnTo>
                      <a:pt x="40" y="168"/>
                    </a:lnTo>
                    <a:lnTo>
                      <a:pt x="40" y="170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3"/>
                    </a:lnTo>
                    <a:lnTo>
                      <a:pt x="40" y="175"/>
                    </a:lnTo>
                    <a:lnTo>
                      <a:pt x="40" y="177"/>
                    </a:lnTo>
                    <a:lnTo>
                      <a:pt x="40" y="177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3" y="182"/>
                    </a:lnTo>
                    <a:lnTo>
                      <a:pt x="45" y="184"/>
                    </a:lnTo>
                    <a:lnTo>
                      <a:pt x="45" y="184"/>
                    </a:lnTo>
                    <a:lnTo>
                      <a:pt x="45" y="187"/>
                    </a:lnTo>
                    <a:lnTo>
                      <a:pt x="45" y="189"/>
                    </a:lnTo>
                    <a:lnTo>
                      <a:pt x="45" y="192"/>
                    </a:lnTo>
                    <a:lnTo>
                      <a:pt x="45" y="192"/>
                    </a:lnTo>
                    <a:lnTo>
                      <a:pt x="45" y="196"/>
                    </a:lnTo>
                    <a:lnTo>
                      <a:pt x="45" y="196"/>
                    </a:lnTo>
                    <a:lnTo>
                      <a:pt x="45" y="196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7" y="208"/>
                    </a:lnTo>
                    <a:lnTo>
                      <a:pt x="47" y="208"/>
                    </a:lnTo>
                    <a:lnTo>
                      <a:pt x="50" y="208"/>
                    </a:lnTo>
                    <a:lnTo>
                      <a:pt x="50" y="211"/>
                    </a:lnTo>
                    <a:lnTo>
                      <a:pt x="50" y="211"/>
                    </a:lnTo>
                    <a:lnTo>
                      <a:pt x="50" y="215"/>
                    </a:lnTo>
                    <a:lnTo>
                      <a:pt x="50" y="215"/>
                    </a:lnTo>
                    <a:lnTo>
                      <a:pt x="50" y="218"/>
                    </a:lnTo>
                    <a:lnTo>
                      <a:pt x="50" y="222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50" y="225"/>
                    </a:lnTo>
                    <a:lnTo>
                      <a:pt x="52" y="227"/>
                    </a:lnTo>
                    <a:lnTo>
                      <a:pt x="55" y="229"/>
                    </a:lnTo>
                    <a:lnTo>
                      <a:pt x="55" y="234"/>
                    </a:lnTo>
                    <a:lnTo>
                      <a:pt x="57" y="234"/>
                    </a:lnTo>
                    <a:lnTo>
                      <a:pt x="57" y="237"/>
                    </a:lnTo>
                    <a:lnTo>
                      <a:pt x="57" y="239"/>
                    </a:lnTo>
                    <a:lnTo>
                      <a:pt x="57" y="241"/>
                    </a:lnTo>
                    <a:lnTo>
                      <a:pt x="57" y="241"/>
                    </a:lnTo>
                    <a:lnTo>
                      <a:pt x="55" y="241"/>
                    </a:lnTo>
                    <a:lnTo>
                      <a:pt x="52" y="241"/>
                    </a:lnTo>
                    <a:lnTo>
                      <a:pt x="52" y="241"/>
                    </a:lnTo>
                    <a:lnTo>
                      <a:pt x="50" y="241"/>
                    </a:lnTo>
                    <a:lnTo>
                      <a:pt x="50" y="241"/>
                    </a:lnTo>
                    <a:lnTo>
                      <a:pt x="47" y="244"/>
                    </a:lnTo>
                    <a:lnTo>
                      <a:pt x="45" y="244"/>
                    </a:lnTo>
                    <a:lnTo>
                      <a:pt x="43" y="246"/>
                    </a:lnTo>
                    <a:lnTo>
                      <a:pt x="43" y="246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36" y="246"/>
                    </a:lnTo>
                    <a:lnTo>
                      <a:pt x="33" y="246"/>
                    </a:lnTo>
                    <a:lnTo>
                      <a:pt x="29" y="248"/>
                    </a:lnTo>
                    <a:lnTo>
                      <a:pt x="29" y="248"/>
                    </a:lnTo>
                    <a:lnTo>
                      <a:pt x="26" y="251"/>
                    </a:lnTo>
                    <a:lnTo>
                      <a:pt x="21" y="251"/>
                    </a:lnTo>
                    <a:lnTo>
                      <a:pt x="21" y="251"/>
                    </a:lnTo>
                    <a:lnTo>
                      <a:pt x="19" y="253"/>
                    </a:lnTo>
                    <a:lnTo>
                      <a:pt x="17" y="255"/>
                    </a:lnTo>
                    <a:lnTo>
                      <a:pt x="14" y="258"/>
                    </a:lnTo>
                    <a:lnTo>
                      <a:pt x="12" y="258"/>
                    </a:lnTo>
                    <a:lnTo>
                      <a:pt x="12" y="258"/>
                    </a:lnTo>
                    <a:lnTo>
                      <a:pt x="10" y="260"/>
                    </a:lnTo>
                    <a:lnTo>
                      <a:pt x="10" y="260"/>
                    </a:lnTo>
                    <a:lnTo>
                      <a:pt x="10" y="263"/>
                    </a:lnTo>
                    <a:lnTo>
                      <a:pt x="10" y="263"/>
                    </a:lnTo>
                    <a:lnTo>
                      <a:pt x="10" y="263"/>
                    </a:lnTo>
                    <a:lnTo>
                      <a:pt x="7" y="267"/>
                    </a:lnTo>
                    <a:lnTo>
                      <a:pt x="5" y="270"/>
                    </a:lnTo>
                    <a:lnTo>
                      <a:pt x="5" y="270"/>
                    </a:lnTo>
                    <a:lnTo>
                      <a:pt x="3" y="270"/>
                    </a:lnTo>
                    <a:lnTo>
                      <a:pt x="3" y="274"/>
                    </a:lnTo>
                    <a:lnTo>
                      <a:pt x="3" y="277"/>
                    </a:lnTo>
                    <a:lnTo>
                      <a:pt x="3" y="277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82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3" y="286"/>
                    </a:lnTo>
                    <a:lnTo>
                      <a:pt x="3" y="286"/>
                    </a:lnTo>
                    <a:lnTo>
                      <a:pt x="3" y="289"/>
                    </a:lnTo>
                    <a:lnTo>
                      <a:pt x="3" y="291"/>
                    </a:lnTo>
                    <a:lnTo>
                      <a:pt x="3" y="291"/>
                    </a:lnTo>
                    <a:lnTo>
                      <a:pt x="3" y="293"/>
                    </a:lnTo>
                    <a:lnTo>
                      <a:pt x="3" y="296"/>
                    </a:lnTo>
                    <a:lnTo>
                      <a:pt x="3" y="296"/>
                    </a:lnTo>
                    <a:lnTo>
                      <a:pt x="5" y="296"/>
                    </a:lnTo>
                    <a:lnTo>
                      <a:pt x="7" y="298"/>
                    </a:lnTo>
                    <a:lnTo>
                      <a:pt x="7" y="300"/>
                    </a:lnTo>
                    <a:lnTo>
                      <a:pt x="7" y="300"/>
                    </a:lnTo>
                    <a:lnTo>
                      <a:pt x="12" y="305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24" y="315"/>
                    </a:lnTo>
                    <a:lnTo>
                      <a:pt x="24" y="312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9" y="312"/>
                    </a:lnTo>
                    <a:lnTo>
                      <a:pt x="29" y="312"/>
                    </a:lnTo>
                    <a:lnTo>
                      <a:pt x="31" y="312"/>
                    </a:lnTo>
                    <a:lnTo>
                      <a:pt x="36" y="312"/>
                    </a:lnTo>
                    <a:lnTo>
                      <a:pt x="36" y="312"/>
                    </a:lnTo>
                    <a:lnTo>
                      <a:pt x="38" y="312"/>
                    </a:lnTo>
                    <a:lnTo>
                      <a:pt x="38" y="312"/>
                    </a:lnTo>
                    <a:lnTo>
                      <a:pt x="40" y="312"/>
                    </a:lnTo>
                    <a:lnTo>
                      <a:pt x="40" y="312"/>
                    </a:lnTo>
                    <a:lnTo>
                      <a:pt x="43" y="312"/>
                    </a:lnTo>
                    <a:lnTo>
                      <a:pt x="43" y="312"/>
                    </a:lnTo>
                    <a:lnTo>
                      <a:pt x="45" y="312"/>
                    </a:lnTo>
                    <a:lnTo>
                      <a:pt x="45" y="312"/>
                    </a:lnTo>
                    <a:lnTo>
                      <a:pt x="45" y="310"/>
                    </a:lnTo>
                    <a:lnTo>
                      <a:pt x="47" y="310"/>
                    </a:lnTo>
                    <a:lnTo>
                      <a:pt x="47" y="310"/>
                    </a:lnTo>
                    <a:lnTo>
                      <a:pt x="50" y="308"/>
                    </a:lnTo>
                    <a:lnTo>
                      <a:pt x="52" y="305"/>
                    </a:lnTo>
                    <a:lnTo>
                      <a:pt x="52" y="305"/>
                    </a:lnTo>
                    <a:lnTo>
                      <a:pt x="52" y="305"/>
                    </a:lnTo>
                    <a:lnTo>
                      <a:pt x="55" y="305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5" y="303"/>
                    </a:lnTo>
                    <a:lnTo>
                      <a:pt x="57" y="303"/>
                    </a:lnTo>
                    <a:lnTo>
                      <a:pt x="57" y="303"/>
                    </a:lnTo>
                    <a:lnTo>
                      <a:pt x="57" y="303"/>
                    </a:lnTo>
                    <a:lnTo>
                      <a:pt x="59" y="300"/>
                    </a:lnTo>
                    <a:lnTo>
                      <a:pt x="59" y="298"/>
                    </a:lnTo>
                    <a:lnTo>
                      <a:pt x="64" y="298"/>
                    </a:lnTo>
                    <a:lnTo>
                      <a:pt x="64" y="298"/>
                    </a:lnTo>
                    <a:lnTo>
                      <a:pt x="64" y="296"/>
                    </a:lnTo>
                    <a:lnTo>
                      <a:pt x="66" y="296"/>
                    </a:lnTo>
                    <a:lnTo>
                      <a:pt x="66" y="296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66" y="291"/>
                    </a:lnTo>
                    <a:lnTo>
                      <a:pt x="69" y="291"/>
                    </a:lnTo>
                    <a:lnTo>
                      <a:pt x="71" y="291"/>
                    </a:lnTo>
                    <a:lnTo>
                      <a:pt x="74" y="291"/>
                    </a:lnTo>
                    <a:lnTo>
                      <a:pt x="74" y="291"/>
                    </a:lnTo>
                    <a:lnTo>
                      <a:pt x="74" y="291"/>
                    </a:lnTo>
                    <a:lnTo>
                      <a:pt x="76" y="289"/>
                    </a:lnTo>
                    <a:lnTo>
                      <a:pt x="78" y="289"/>
                    </a:lnTo>
                    <a:lnTo>
                      <a:pt x="78" y="289"/>
                    </a:lnTo>
                    <a:lnTo>
                      <a:pt x="81" y="289"/>
                    </a:lnTo>
                    <a:lnTo>
                      <a:pt x="83" y="286"/>
                    </a:lnTo>
                    <a:lnTo>
                      <a:pt x="88" y="286"/>
                    </a:lnTo>
                    <a:lnTo>
                      <a:pt x="88" y="286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2" y="286"/>
                    </a:lnTo>
                    <a:lnTo>
                      <a:pt x="92" y="286"/>
                    </a:lnTo>
                    <a:lnTo>
                      <a:pt x="95" y="286"/>
                    </a:lnTo>
                    <a:lnTo>
                      <a:pt x="95" y="286"/>
                    </a:lnTo>
                    <a:lnTo>
                      <a:pt x="97" y="284"/>
                    </a:lnTo>
                    <a:lnTo>
                      <a:pt x="97" y="284"/>
                    </a:lnTo>
                    <a:lnTo>
                      <a:pt x="102" y="282"/>
                    </a:lnTo>
                    <a:lnTo>
                      <a:pt x="102" y="282"/>
                    </a:lnTo>
                    <a:lnTo>
                      <a:pt x="104" y="282"/>
                    </a:lnTo>
                    <a:lnTo>
                      <a:pt x="104" y="282"/>
                    </a:lnTo>
                    <a:lnTo>
                      <a:pt x="104" y="282"/>
                    </a:lnTo>
                    <a:lnTo>
                      <a:pt x="107" y="279"/>
                    </a:lnTo>
                    <a:lnTo>
                      <a:pt x="111" y="277"/>
                    </a:lnTo>
                    <a:lnTo>
                      <a:pt x="116" y="277"/>
                    </a:lnTo>
                    <a:lnTo>
                      <a:pt x="118" y="277"/>
                    </a:lnTo>
                    <a:lnTo>
                      <a:pt x="121" y="279"/>
                    </a:lnTo>
                    <a:lnTo>
                      <a:pt x="121" y="279"/>
                    </a:lnTo>
                    <a:lnTo>
                      <a:pt x="121" y="279"/>
                    </a:lnTo>
                    <a:lnTo>
                      <a:pt x="123" y="282"/>
                    </a:lnTo>
                    <a:lnTo>
                      <a:pt x="123" y="284"/>
                    </a:lnTo>
                    <a:lnTo>
                      <a:pt x="123" y="286"/>
                    </a:lnTo>
                    <a:lnTo>
                      <a:pt x="123" y="286"/>
                    </a:lnTo>
                    <a:lnTo>
                      <a:pt x="123" y="289"/>
                    </a:lnTo>
                    <a:lnTo>
                      <a:pt x="123" y="289"/>
                    </a:lnTo>
                    <a:lnTo>
                      <a:pt x="123" y="291"/>
                    </a:lnTo>
                    <a:lnTo>
                      <a:pt x="123" y="291"/>
                    </a:lnTo>
                    <a:lnTo>
                      <a:pt x="123" y="293"/>
                    </a:lnTo>
                    <a:lnTo>
                      <a:pt x="121" y="293"/>
                    </a:lnTo>
                    <a:lnTo>
                      <a:pt x="121" y="296"/>
                    </a:lnTo>
                    <a:lnTo>
                      <a:pt x="121" y="296"/>
                    </a:lnTo>
                    <a:lnTo>
                      <a:pt x="118" y="298"/>
                    </a:lnTo>
                    <a:lnTo>
                      <a:pt x="118" y="298"/>
                    </a:lnTo>
                    <a:lnTo>
                      <a:pt x="116" y="300"/>
                    </a:lnTo>
                    <a:lnTo>
                      <a:pt x="116" y="300"/>
                    </a:lnTo>
                    <a:lnTo>
                      <a:pt x="116" y="303"/>
                    </a:lnTo>
                    <a:lnTo>
                      <a:pt x="114" y="303"/>
                    </a:lnTo>
                    <a:lnTo>
                      <a:pt x="114" y="303"/>
                    </a:lnTo>
                    <a:lnTo>
                      <a:pt x="114" y="305"/>
                    </a:lnTo>
                    <a:lnTo>
                      <a:pt x="114" y="305"/>
                    </a:lnTo>
                    <a:lnTo>
                      <a:pt x="114" y="308"/>
                    </a:lnTo>
                    <a:lnTo>
                      <a:pt x="114" y="310"/>
                    </a:lnTo>
                    <a:lnTo>
                      <a:pt x="114" y="310"/>
                    </a:lnTo>
                    <a:lnTo>
                      <a:pt x="114" y="312"/>
                    </a:lnTo>
                    <a:lnTo>
                      <a:pt x="114" y="312"/>
                    </a:lnTo>
                    <a:lnTo>
                      <a:pt x="116" y="312"/>
                    </a:lnTo>
                    <a:lnTo>
                      <a:pt x="118" y="315"/>
                    </a:lnTo>
                    <a:lnTo>
                      <a:pt x="118" y="315"/>
                    </a:lnTo>
                    <a:lnTo>
                      <a:pt x="118" y="315"/>
                    </a:lnTo>
                    <a:lnTo>
                      <a:pt x="121" y="317"/>
                    </a:lnTo>
                    <a:lnTo>
                      <a:pt x="121" y="317"/>
                    </a:lnTo>
                    <a:lnTo>
                      <a:pt x="121" y="317"/>
                    </a:lnTo>
                    <a:lnTo>
                      <a:pt x="123" y="317"/>
                    </a:lnTo>
                    <a:lnTo>
                      <a:pt x="126" y="319"/>
                    </a:lnTo>
                    <a:lnTo>
                      <a:pt x="128" y="322"/>
                    </a:lnTo>
                    <a:lnTo>
                      <a:pt x="130" y="324"/>
                    </a:lnTo>
                    <a:lnTo>
                      <a:pt x="130" y="324"/>
                    </a:lnTo>
                    <a:lnTo>
                      <a:pt x="130" y="324"/>
                    </a:lnTo>
                    <a:lnTo>
                      <a:pt x="133" y="327"/>
                    </a:lnTo>
                    <a:lnTo>
                      <a:pt x="135" y="329"/>
                    </a:lnTo>
                    <a:lnTo>
                      <a:pt x="135" y="329"/>
                    </a:lnTo>
                    <a:lnTo>
                      <a:pt x="137" y="329"/>
                    </a:lnTo>
                    <a:lnTo>
                      <a:pt x="140" y="329"/>
                    </a:lnTo>
                    <a:lnTo>
                      <a:pt x="140" y="329"/>
                    </a:lnTo>
                    <a:lnTo>
                      <a:pt x="142" y="329"/>
                    </a:lnTo>
                    <a:lnTo>
                      <a:pt x="147" y="327"/>
                    </a:lnTo>
                    <a:lnTo>
                      <a:pt x="149" y="329"/>
                    </a:lnTo>
                    <a:lnTo>
                      <a:pt x="149" y="329"/>
                    </a:lnTo>
                    <a:lnTo>
                      <a:pt x="149" y="329"/>
                    </a:lnTo>
                    <a:lnTo>
                      <a:pt x="149" y="331"/>
                    </a:lnTo>
                    <a:lnTo>
                      <a:pt x="149" y="331"/>
                    </a:lnTo>
                    <a:lnTo>
                      <a:pt x="147" y="334"/>
                    </a:lnTo>
                    <a:lnTo>
                      <a:pt x="147" y="334"/>
                    </a:lnTo>
                    <a:lnTo>
                      <a:pt x="147" y="336"/>
                    </a:lnTo>
                    <a:lnTo>
                      <a:pt x="147" y="336"/>
                    </a:lnTo>
                    <a:lnTo>
                      <a:pt x="149" y="338"/>
                    </a:lnTo>
                    <a:lnTo>
                      <a:pt x="149" y="338"/>
                    </a:lnTo>
                    <a:lnTo>
                      <a:pt x="152" y="338"/>
                    </a:lnTo>
                    <a:lnTo>
                      <a:pt x="152" y="341"/>
                    </a:lnTo>
                    <a:lnTo>
                      <a:pt x="154" y="341"/>
                    </a:lnTo>
                    <a:lnTo>
                      <a:pt x="154" y="341"/>
                    </a:lnTo>
                    <a:lnTo>
                      <a:pt x="156" y="343"/>
                    </a:lnTo>
                    <a:lnTo>
                      <a:pt x="156" y="343"/>
                    </a:lnTo>
                    <a:lnTo>
                      <a:pt x="156" y="345"/>
                    </a:lnTo>
                    <a:lnTo>
                      <a:pt x="159" y="348"/>
                    </a:lnTo>
                    <a:lnTo>
                      <a:pt x="159" y="348"/>
                    </a:lnTo>
                    <a:lnTo>
                      <a:pt x="161" y="353"/>
                    </a:lnTo>
                    <a:lnTo>
                      <a:pt x="163" y="355"/>
                    </a:lnTo>
                    <a:lnTo>
                      <a:pt x="163" y="355"/>
                    </a:lnTo>
                    <a:lnTo>
                      <a:pt x="166" y="355"/>
                    </a:lnTo>
                    <a:lnTo>
                      <a:pt x="166" y="355"/>
                    </a:lnTo>
                    <a:lnTo>
                      <a:pt x="168" y="353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75" y="350"/>
                    </a:lnTo>
                    <a:lnTo>
                      <a:pt x="175" y="350"/>
                    </a:lnTo>
                    <a:lnTo>
                      <a:pt x="178" y="350"/>
                    </a:lnTo>
                    <a:lnTo>
                      <a:pt x="180" y="350"/>
                    </a:lnTo>
                    <a:lnTo>
                      <a:pt x="180" y="350"/>
                    </a:lnTo>
                    <a:lnTo>
                      <a:pt x="182" y="350"/>
                    </a:lnTo>
                    <a:lnTo>
                      <a:pt x="187" y="350"/>
                    </a:lnTo>
                    <a:lnTo>
                      <a:pt x="187" y="350"/>
                    </a:lnTo>
                    <a:lnTo>
                      <a:pt x="187" y="350"/>
                    </a:lnTo>
                    <a:lnTo>
                      <a:pt x="192" y="350"/>
                    </a:lnTo>
                    <a:lnTo>
                      <a:pt x="192" y="353"/>
                    </a:lnTo>
                    <a:lnTo>
                      <a:pt x="192" y="353"/>
                    </a:lnTo>
                    <a:lnTo>
                      <a:pt x="194" y="355"/>
                    </a:lnTo>
                    <a:lnTo>
                      <a:pt x="197" y="357"/>
                    </a:lnTo>
                    <a:lnTo>
                      <a:pt x="197" y="357"/>
                    </a:lnTo>
                    <a:lnTo>
                      <a:pt x="199" y="360"/>
                    </a:lnTo>
                    <a:lnTo>
                      <a:pt x="201" y="362"/>
                    </a:lnTo>
                    <a:lnTo>
                      <a:pt x="201" y="364"/>
                    </a:lnTo>
                    <a:lnTo>
                      <a:pt x="204" y="367"/>
                    </a:lnTo>
                    <a:lnTo>
                      <a:pt x="204" y="367"/>
                    </a:lnTo>
                    <a:lnTo>
                      <a:pt x="204" y="367"/>
                    </a:lnTo>
                    <a:lnTo>
                      <a:pt x="208" y="369"/>
                    </a:lnTo>
                    <a:lnTo>
                      <a:pt x="208" y="369"/>
                    </a:lnTo>
                    <a:lnTo>
                      <a:pt x="208" y="369"/>
                    </a:lnTo>
                    <a:lnTo>
                      <a:pt x="211" y="369"/>
                    </a:lnTo>
                    <a:lnTo>
                      <a:pt x="211" y="369"/>
                    </a:lnTo>
                    <a:lnTo>
                      <a:pt x="211" y="369"/>
                    </a:lnTo>
                    <a:lnTo>
                      <a:pt x="213" y="371"/>
                    </a:lnTo>
                    <a:lnTo>
                      <a:pt x="213" y="371"/>
                    </a:lnTo>
                    <a:lnTo>
                      <a:pt x="213" y="374"/>
                    </a:lnTo>
                    <a:lnTo>
                      <a:pt x="213" y="374"/>
                    </a:lnTo>
                    <a:lnTo>
                      <a:pt x="213" y="376"/>
                    </a:lnTo>
                    <a:lnTo>
                      <a:pt x="213" y="379"/>
                    </a:lnTo>
                    <a:lnTo>
                      <a:pt x="213" y="379"/>
                    </a:lnTo>
                    <a:lnTo>
                      <a:pt x="218" y="381"/>
                    </a:lnTo>
                    <a:lnTo>
                      <a:pt x="218" y="383"/>
                    </a:lnTo>
                    <a:lnTo>
                      <a:pt x="218" y="383"/>
                    </a:lnTo>
                    <a:lnTo>
                      <a:pt x="223" y="386"/>
                    </a:lnTo>
                    <a:lnTo>
                      <a:pt x="225" y="386"/>
                    </a:lnTo>
                    <a:lnTo>
                      <a:pt x="227" y="388"/>
                    </a:lnTo>
                    <a:lnTo>
                      <a:pt x="230" y="390"/>
                    </a:lnTo>
                    <a:lnTo>
                      <a:pt x="232" y="390"/>
                    </a:lnTo>
                    <a:lnTo>
                      <a:pt x="232" y="393"/>
                    </a:lnTo>
                    <a:lnTo>
                      <a:pt x="232" y="393"/>
                    </a:lnTo>
                    <a:lnTo>
                      <a:pt x="232" y="398"/>
                    </a:lnTo>
                    <a:lnTo>
                      <a:pt x="232" y="400"/>
                    </a:lnTo>
                    <a:lnTo>
                      <a:pt x="232" y="405"/>
                    </a:lnTo>
                    <a:lnTo>
                      <a:pt x="232" y="407"/>
                    </a:lnTo>
                    <a:lnTo>
                      <a:pt x="232" y="409"/>
                    </a:lnTo>
                    <a:lnTo>
                      <a:pt x="232" y="409"/>
                    </a:lnTo>
                    <a:lnTo>
                      <a:pt x="232" y="409"/>
                    </a:lnTo>
                    <a:lnTo>
                      <a:pt x="232" y="409"/>
                    </a:lnTo>
                    <a:lnTo>
                      <a:pt x="230" y="412"/>
                    </a:lnTo>
                    <a:lnTo>
                      <a:pt x="230" y="412"/>
                    </a:lnTo>
                    <a:lnTo>
                      <a:pt x="230" y="414"/>
                    </a:lnTo>
                    <a:lnTo>
                      <a:pt x="230" y="414"/>
                    </a:lnTo>
                    <a:lnTo>
                      <a:pt x="230" y="416"/>
                    </a:lnTo>
                    <a:lnTo>
                      <a:pt x="230" y="419"/>
                    </a:lnTo>
                    <a:lnTo>
                      <a:pt x="230" y="421"/>
                    </a:lnTo>
                    <a:lnTo>
                      <a:pt x="227" y="421"/>
                    </a:lnTo>
                    <a:lnTo>
                      <a:pt x="227" y="424"/>
                    </a:lnTo>
                    <a:lnTo>
                      <a:pt x="227" y="424"/>
                    </a:lnTo>
                    <a:lnTo>
                      <a:pt x="225" y="426"/>
                    </a:lnTo>
                    <a:lnTo>
                      <a:pt x="225" y="426"/>
                    </a:lnTo>
                    <a:lnTo>
                      <a:pt x="225" y="426"/>
                    </a:lnTo>
                    <a:lnTo>
                      <a:pt x="225" y="428"/>
                    </a:lnTo>
                    <a:lnTo>
                      <a:pt x="225" y="428"/>
                    </a:lnTo>
                    <a:lnTo>
                      <a:pt x="225" y="431"/>
                    </a:lnTo>
                    <a:lnTo>
                      <a:pt x="225" y="433"/>
                    </a:lnTo>
                    <a:lnTo>
                      <a:pt x="223" y="438"/>
                    </a:lnTo>
                    <a:lnTo>
                      <a:pt x="225" y="440"/>
                    </a:lnTo>
                    <a:lnTo>
                      <a:pt x="225" y="440"/>
                    </a:lnTo>
                    <a:lnTo>
                      <a:pt x="225" y="443"/>
                    </a:lnTo>
                    <a:lnTo>
                      <a:pt x="225" y="443"/>
                    </a:lnTo>
                    <a:lnTo>
                      <a:pt x="225" y="445"/>
                    </a:lnTo>
                    <a:lnTo>
                      <a:pt x="225" y="447"/>
                    </a:lnTo>
                    <a:lnTo>
                      <a:pt x="225" y="450"/>
                    </a:lnTo>
                    <a:lnTo>
                      <a:pt x="225" y="450"/>
                    </a:lnTo>
                    <a:lnTo>
                      <a:pt x="227" y="452"/>
                    </a:lnTo>
                    <a:lnTo>
                      <a:pt x="225" y="454"/>
                    </a:lnTo>
                    <a:lnTo>
                      <a:pt x="225" y="454"/>
                    </a:lnTo>
                    <a:lnTo>
                      <a:pt x="225" y="457"/>
                    </a:lnTo>
                    <a:lnTo>
                      <a:pt x="225" y="457"/>
                    </a:lnTo>
                    <a:lnTo>
                      <a:pt x="227" y="459"/>
                    </a:lnTo>
                    <a:lnTo>
                      <a:pt x="227" y="464"/>
                    </a:lnTo>
                    <a:lnTo>
                      <a:pt x="227" y="464"/>
                    </a:lnTo>
                    <a:lnTo>
                      <a:pt x="227" y="469"/>
                    </a:lnTo>
                    <a:lnTo>
                      <a:pt x="227" y="469"/>
                    </a:lnTo>
                    <a:lnTo>
                      <a:pt x="227" y="469"/>
                    </a:lnTo>
                    <a:lnTo>
                      <a:pt x="227" y="473"/>
                    </a:lnTo>
                    <a:lnTo>
                      <a:pt x="227" y="473"/>
                    </a:lnTo>
                    <a:lnTo>
                      <a:pt x="230" y="476"/>
                    </a:lnTo>
                    <a:lnTo>
                      <a:pt x="230" y="476"/>
                    </a:lnTo>
                    <a:lnTo>
                      <a:pt x="230" y="478"/>
                    </a:lnTo>
                    <a:lnTo>
                      <a:pt x="230" y="478"/>
                    </a:lnTo>
                    <a:lnTo>
                      <a:pt x="230" y="480"/>
                    </a:lnTo>
                    <a:lnTo>
                      <a:pt x="227" y="480"/>
                    </a:lnTo>
                    <a:lnTo>
                      <a:pt x="225" y="480"/>
                    </a:lnTo>
                    <a:lnTo>
                      <a:pt x="225" y="480"/>
                    </a:lnTo>
                    <a:lnTo>
                      <a:pt x="223" y="480"/>
                    </a:lnTo>
                    <a:lnTo>
                      <a:pt x="223" y="480"/>
                    </a:lnTo>
                    <a:lnTo>
                      <a:pt x="220" y="480"/>
                    </a:lnTo>
                    <a:lnTo>
                      <a:pt x="220" y="480"/>
                    </a:lnTo>
                    <a:lnTo>
                      <a:pt x="218" y="480"/>
                    </a:lnTo>
                    <a:lnTo>
                      <a:pt x="218" y="480"/>
                    </a:lnTo>
                    <a:lnTo>
                      <a:pt x="215" y="480"/>
                    </a:lnTo>
                    <a:lnTo>
                      <a:pt x="215" y="480"/>
                    </a:lnTo>
                    <a:lnTo>
                      <a:pt x="213" y="480"/>
                    </a:lnTo>
                    <a:lnTo>
                      <a:pt x="213" y="483"/>
                    </a:lnTo>
                    <a:lnTo>
                      <a:pt x="213" y="483"/>
                    </a:lnTo>
                    <a:lnTo>
                      <a:pt x="213" y="483"/>
                    </a:lnTo>
                    <a:lnTo>
                      <a:pt x="211" y="483"/>
                    </a:lnTo>
                    <a:lnTo>
                      <a:pt x="211" y="483"/>
                    </a:lnTo>
                    <a:lnTo>
                      <a:pt x="208" y="483"/>
                    </a:lnTo>
                    <a:lnTo>
                      <a:pt x="208" y="485"/>
                    </a:lnTo>
                    <a:lnTo>
                      <a:pt x="211" y="490"/>
                    </a:lnTo>
                    <a:lnTo>
                      <a:pt x="211" y="490"/>
                    </a:lnTo>
                    <a:lnTo>
                      <a:pt x="211" y="495"/>
                    </a:lnTo>
                    <a:lnTo>
                      <a:pt x="211" y="495"/>
                    </a:lnTo>
                    <a:lnTo>
                      <a:pt x="211" y="495"/>
                    </a:lnTo>
                    <a:lnTo>
                      <a:pt x="213" y="497"/>
                    </a:lnTo>
                    <a:lnTo>
                      <a:pt x="213" y="499"/>
                    </a:lnTo>
                    <a:lnTo>
                      <a:pt x="213" y="499"/>
                    </a:lnTo>
                    <a:lnTo>
                      <a:pt x="215" y="502"/>
                    </a:lnTo>
                    <a:lnTo>
                      <a:pt x="215" y="502"/>
                    </a:lnTo>
                    <a:lnTo>
                      <a:pt x="220" y="502"/>
                    </a:lnTo>
                    <a:lnTo>
                      <a:pt x="220" y="502"/>
                    </a:lnTo>
                    <a:lnTo>
                      <a:pt x="220" y="502"/>
                    </a:lnTo>
                    <a:lnTo>
                      <a:pt x="223" y="502"/>
                    </a:lnTo>
                    <a:lnTo>
                      <a:pt x="225" y="502"/>
                    </a:lnTo>
                    <a:lnTo>
                      <a:pt x="225" y="502"/>
                    </a:lnTo>
                    <a:lnTo>
                      <a:pt x="227" y="502"/>
                    </a:lnTo>
                    <a:lnTo>
                      <a:pt x="227" y="502"/>
                    </a:lnTo>
                    <a:lnTo>
                      <a:pt x="230" y="502"/>
                    </a:lnTo>
                    <a:lnTo>
                      <a:pt x="230" y="502"/>
                    </a:lnTo>
                    <a:lnTo>
                      <a:pt x="230" y="502"/>
                    </a:lnTo>
                    <a:lnTo>
                      <a:pt x="230" y="499"/>
                    </a:lnTo>
                    <a:lnTo>
                      <a:pt x="230" y="499"/>
                    </a:lnTo>
                    <a:lnTo>
                      <a:pt x="232" y="499"/>
                    </a:lnTo>
                    <a:lnTo>
                      <a:pt x="232" y="499"/>
                    </a:lnTo>
                    <a:lnTo>
                      <a:pt x="232" y="497"/>
                    </a:lnTo>
                    <a:lnTo>
                      <a:pt x="234" y="497"/>
                    </a:lnTo>
                    <a:lnTo>
                      <a:pt x="237" y="497"/>
                    </a:lnTo>
                    <a:lnTo>
                      <a:pt x="237" y="497"/>
                    </a:lnTo>
                    <a:lnTo>
                      <a:pt x="239" y="497"/>
                    </a:lnTo>
                    <a:lnTo>
                      <a:pt x="241" y="497"/>
                    </a:lnTo>
                    <a:lnTo>
                      <a:pt x="241" y="497"/>
                    </a:lnTo>
                    <a:lnTo>
                      <a:pt x="241" y="497"/>
                    </a:lnTo>
                    <a:lnTo>
                      <a:pt x="244" y="499"/>
                    </a:lnTo>
                    <a:lnTo>
                      <a:pt x="246" y="499"/>
                    </a:lnTo>
                    <a:lnTo>
                      <a:pt x="246" y="502"/>
                    </a:lnTo>
                    <a:lnTo>
                      <a:pt x="249" y="502"/>
                    </a:lnTo>
                    <a:lnTo>
                      <a:pt x="249" y="506"/>
                    </a:lnTo>
                    <a:lnTo>
                      <a:pt x="249" y="506"/>
                    </a:lnTo>
                    <a:lnTo>
                      <a:pt x="249" y="506"/>
                    </a:lnTo>
                    <a:lnTo>
                      <a:pt x="251" y="509"/>
                    </a:lnTo>
                    <a:lnTo>
                      <a:pt x="251" y="511"/>
                    </a:lnTo>
                    <a:lnTo>
                      <a:pt x="253" y="514"/>
                    </a:lnTo>
                    <a:lnTo>
                      <a:pt x="253" y="516"/>
                    </a:lnTo>
                    <a:lnTo>
                      <a:pt x="253" y="516"/>
                    </a:lnTo>
                    <a:lnTo>
                      <a:pt x="256" y="516"/>
                    </a:lnTo>
                    <a:lnTo>
                      <a:pt x="256" y="518"/>
                    </a:lnTo>
                    <a:lnTo>
                      <a:pt x="256" y="518"/>
                    </a:lnTo>
                    <a:lnTo>
                      <a:pt x="256" y="518"/>
                    </a:lnTo>
                    <a:lnTo>
                      <a:pt x="258" y="518"/>
                    </a:lnTo>
                    <a:lnTo>
                      <a:pt x="260" y="521"/>
                    </a:lnTo>
                    <a:lnTo>
                      <a:pt x="263" y="521"/>
                    </a:lnTo>
                    <a:lnTo>
                      <a:pt x="263" y="521"/>
                    </a:lnTo>
                    <a:lnTo>
                      <a:pt x="263" y="521"/>
                    </a:lnTo>
                    <a:lnTo>
                      <a:pt x="265" y="523"/>
                    </a:lnTo>
                    <a:lnTo>
                      <a:pt x="265" y="523"/>
                    </a:lnTo>
                    <a:lnTo>
                      <a:pt x="267" y="523"/>
                    </a:lnTo>
                    <a:lnTo>
                      <a:pt x="270" y="523"/>
                    </a:lnTo>
                    <a:lnTo>
                      <a:pt x="270" y="523"/>
                    </a:lnTo>
                    <a:lnTo>
                      <a:pt x="272" y="523"/>
                    </a:lnTo>
                    <a:lnTo>
                      <a:pt x="272" y="523"/>
                    </a:lnTo>
                    <a:lnTo>
                      <a:pt x="275" y="521"/>
                    </a:lnTo>
                    <a:lnTo>
                      <a:pt x="275" y="521"/>
                    </a:lnTo>
                    <a:lnTo>
                      <a:pt x="275" y="521"/>
                    </a:lnTo>
                    <a:lnTo>
                      <a:pt x="275" y="518"/>
                    </a:lnTo>
                    <a:lnTo>
                      <a:pt x="277" y="518"/>
                    </a:lnTo>
                    <a:lnTo>
                      <a:pt x="277" y="518"/>
                    </a:lnTo>
                    <a:lnTo>
                      <a:pt x="277" y="518"/>
                    </a:lnTo>
                    <a:lnTo>
                      <a:pt x="279" y="518"/>
                    </a:lnTo>
                    <a:lnTo>
                      <a:pt x="279" y="518"/>
                    </a:lnTo>
                    <a:lnTo>
                      <a:pt x="282" y="516"/>
                    </a:lnTo>
                    <a:lnTo>
                      <a:pt x="284" y="514"/>
                    </a:lnTo>
                    <a:lnTo>
                      <a:pt x="284" y="514"/>
                    </a:lnTo>
                    <a:lnTo>
                      <a:pt x="286" y="511"/>
                    </a:lnTo>
                    <a:lnTo>
                      <a:pt x="289" y="509"/>
                    </a:lnTo>
                    <a:lnTo>
                      <a:pt x="289" y="509"/>
                    </a:lnTo>
                    <a:lnTo>
                      <a:pt x="291" y="506"/>
                    </a:lnTo>
                    <a:lnTo>
                      <a:pt x="291" y="506"/>
                    </a:lnTo>
                    <a:lnTo>
                      <a:pt x="291" y="502"/>
                    </a:lnTo>
                    <a:lnTo>
                      <a:pt x="291" y="502"/>
                    </a:lnTo>
                    <a:lnTo>
                      <a:pt x="293" y="499"/>
                    </a:lnTo>
                    <a:lnTo>
                      <a:pt x="293" y="499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3" y="495"/>
                    </a:lnTo>
                    <a:lnTo>
                      <a:pt x="296" y="492"/>
                    </a:lnTo>
                    <a:lnTo>
                      <a:pt x="296" y="492"/>
                    </a:lnTo>
                    <a:lnTo>
                      <a:pt x="296" y="490"/>
                    </a:lnTo>
                    <a:lnTo>
                      <a:pt x="296" y="490"/>
                    </a:lnTo>
                    <a:lnTo>
                      <a:pt x="296" y="488"/>
                    </a:lnTo>
                    <a:lnTo>
                      <a:pt x="298" y="485"/>
                    </a:lnTo>
                    <a:lnTo>
                      <a:pt x="298" y="485"/>
                    </a:lnTo>
                    <a:lnTo>
                      <a:pt x="298" y="480"/>
                    </a:lnTo>
                    <a:lnTo>
                      <a:pt x="298" y="480"/>
                    </a:lnTo>
                    <a:lnTo>
                      <a:pt x="296" y="478"/>
                    </a:lnTo>
                    <a:lnTo>
                      <a:pt x="296" y="478"/>
                    </a:lnTo>
                    <a:lnTo>
                      <a:pt x="296" y="478"/>
                    </a:lnTo>
                    <a:lnTo>
                      <a:pt x="293" y="473"/>
                    </a:lnTo>
                    <a:lnTo>
                      <a:pt x="293" y="473"/>
                    </a:lnTo>
                    <a:lnTo>
                      <a:pt x="291" y="471"/>
                    </a:lnTo>
                    <a:lnTo>
                      <a:pt x="291" y="469"/>
                    </a:lnTo>
                    <a:lnTo>
                      <a:pt x="291" y="469"/>
                    </a:lnTo>
                    <a:lnTo>
                      <a:pt x="289" y="466"/>
                    </a:lnTo>
                    <a:lnTo>
                      <a:pt x="289" y="466"/>
                    </a:lnTo>
                    <a:lnTo>
                      <a:pt x="289" y="464"/>
                    </a:lnTo>
                    <a:lnTo>
                      <a:pt x="286" y="461"/>
                    </a:lnTo>
                    <a:lnTo>
                      <a:pt x="286" y="461"/>
                    </a:lnTo>
                    <a:lnTo>
                      <a:pt x="284" y="461"/>
                    </a:lnTo>
                    <a:lnTo>
                      <a:pt x="282" y="459"/>
                    </a:lnTo>
                    <a:lnTo>
                      <a:pt x="282" y="459"/>
                    </a:lnTo>
                    <a:lnTo>
                      <a:pt x="282" y="459"/>
                    </a:lnTo>
                    <a:lnTo>
                      <a:pt x="279" y="459"/>
                    </a:lnTo>
                    <a:lnTo>
                      <a:pt x="279" y="457"/>
                    </a:lnTo>
                    <a:lnTo>
                      <a:pt x="279" y="454"/>
                    </a:lnTo>
                    <a:lnTo>
                      <a:pt x="279" y="454"/>
                    </a:lnTo>
                    <a:lnTo>
                      <a:pt x="277" y="452"/>
                    </a:lnTo>
                    <a:lnTo>
                      <a:pt x="277" y="450"/>
                    </a:lnTo>
                    <a:lnTo>
                      <a:pt x="277" y="450"/>
                    </a:lnTo>
                    <a:lnTo>
                      <a:pt x="275" y="447"/>
                    </a:lnTo>
                    <a:lnTo>
                      <a:pt x="275" y="445"/>
                    </a:lnTo>
                    <a:lnTo>
                      <a:pt x="275" y="445"/>
                    </a:lnTo>
                    <a:lnTo>
                      <a:pt x="275" y="443"/>
                    </a:lnTo>
                    <a:lnTo>
                      <a:pt x="275" y="443"/>
                    </a:lnTo>
                    <a:lnTo>
                      <a:pt x="275" y="438"/>
                    </a:lnTo>
                    <a:lnTo>
                      <a:pt x="277" y="438"/>
                    </a:lnTo>
                    <a:lnTo>
                      <a:pt x="277" y="438"/>
                    </a:lnTo>
                    <a:lnTo>
                      <a:pt x="277" y="433"/>
                    </a:lnTo>
                    <a:lnTo>
                      <a:pt x="277" y="433"/>
                    </a:lnTo>
                    <a:lnTo>
                      <a:pt x="279" y="428"/>
                    </a:lnTo>
                    <a:lnTo>
                      <a:pt x="279" y="428"/>
                    </a:lnTo>
                    <a:lnTo>
                      <a:pt x="279" y="428"/>
                    </a:lnTo>
                    <a:lnTo>
                      <a:pt x="279" y="428"/>
                    </a:lnTo>
                    <a:lnTo>
                      <a:pt x="279" y="426"/>
                    </a:lnTo>
                    <a:lnTo>
                      <a:pt x="282" y="426"/>
                    </a:lnTo>
                    <a:lnTo>
                      <a:pt x="282" y="424"/>
                    </a:lnTo>
                    <a:lnTo>
                      <a:pt x="282" y="424"/>
                    </a:lnTo>
                    <a:lnTo>
                      <a:pt x="282" y="421"/>
                    </a:lnTo>
                    <a:lnTo>
                      <a:pt x="282" y="421"/>
                    </a:lnTo>
                    <a:lnTo>
                      <a:pt x="282" y="419"/>
                    </a:lnTo>
                    <a:lnTo>
                      <a:pt x="282" y="419"/>
                    </a:lnTo>
                    <a:lnTo>
                      <a:pt x="279" y="416"/>
                    </a:lnTo>
                    <a:lnTo>
                      <a:pt x="279" y="414"/>
                    </a:lnTo>
                    <a:lnTo>
                      <a:pt x="279" y="412"/>
                    </a:lnTo>
                    <a:lnTo>
                      <a:pt x="279" y="407"/>
                    </a:lnTo>
                    <a:lnTo>
                      <a:pt x="279" y="405"/>
                    </a:lnTo>
                    <a:lnTo>
                      <a:pt x="279" y="402"/>
                    </a:lnTo>
                    <a:lnTo>
                      <a:pt x="279" y="398"/>
                    </a:lnTo>
                    <a:lnTo>
                      <a:pt x="282" y="395"/>
                    </a:lnTo>
                    <a:lnTo>
                      <a:pt x="282" y="395"/>
                    </a:lnTo>
                    <a:lnTo>
                      <a:pt x="282" y="390"/>
                    </a:lnTo>
                    <a:lnTo>
                      <a:pt x="284" y="390"/>
                    </a:lnTo>
                    <a:lnTo>
                      <a:pt x="284" y="390"/>
                    </a:lnTo>
                    <a:lnTo>
                      <a:pt x="284" y="388"/>
                    </a:lnTo>
                    <a:lnTo>
                      <a:pt x="286" y="386"/>
                    </a:lnTo>
                    <a:lnTo>
                      <a:pt x="286" y="386"/>
                    </a:lnTo>
                    <a:lnTo>
                      <a:pt x="289" y="383"/>
                    </a:lnTo>
                    <a:lnTo>
                      <a:pt x="289" y="383"/>
                    </a:lnTo>
                    <a:lnTo>
                      <a:pt x="289" y="383"/>
                    </a:lnTo>
                    <a:lnTo>
                      <a:pt x="291" y="383"/>
                    </a:lnTo>
                    <a:lnTo>
                      <a:pt x="293" y="383"/>
                    </a:lnTo>
                    <a:lnTo>
                      <a:pt x="293" y="383"/>
                    </a:lnTo>
                    <a:lnTo>
                      <a:pt x="293" y="383"/>
                    </a:lnTo>
                    <a:lnTo>
                      <a:pt x="296" y="383"/>
                    </a:lnTo>
                    <a:lnTo>
                      <a:pt x="296" y="383"/>
                    </a:lnTo>
                    <a:lnTo>
                      <a:pt x="298" y="383"/>
                    </a:lnTo>
                    <a:lnTo>
                      <a:pt x="301" y="386"/>
                    </a:lnTo>
                    <a:lnTo>
                      <a:pt x="301" y="386"/>
                    </a:lnTo>
                    <a:lnTo>
                      <a:pt x="303" y="386"/>
                    </a:lnTo>
                    <a:lnTo>
                      <a:pt x="303" y="386"/>
                    </a:lnTo>
                    <a:lnTo>
                      <a:pt x="305" y="383"/>
                    </a:lnTo>
                    <a:lnTo>
                      <a:pt x="305" y="383"/>
                    </a:lnTo>
                    <a:lnTo>
                      <a:pt x="305" y="383"/>
                    </a:lnTo>
                    <a:lnTo>
                      <a:pt x="308" y="383"/>
                    </a:lnTo>
                    <a:lnTo>
                      <a:pt x="308" y="381"/>
                    </a:lnTo>
                    <a:lnTo>
                      <a:pt x="310" y="381"/>
                    </a:lnTo>
                    <a:lnTo>
                      <a:pt x="310" y="379"/>
                    </a:lnTo>
                    <a:lnTo>
                      <a:pt x="312" y="379"/>
                    </a:lnTo>
                    <a:lnTo>
                      <a:pt x="312" y="379"/>
                    </a:lnTo>
                    <a:lnTo>
                      <a:pt x="312" y="376"/>
                    </a:lnTo>
                    <a:lnTo>
                      <a:pt x="312" y="376"/>
                    </a:lnTo>
                    <a:lnTo>
                      <a:pt x="315" y="374"/>
                    </a:lnTo>
                    <a:lnTo>
                      <a:pt x="315" y="374"/>
                    </a:lnTo>
                    <a:lnTo>
                      <a:pt x="315" y="371"/>
                    </a:lnTo>
                    <a:lnTo>
                      <a:pt x="317" y="371"/>
                    </a:lnTo>
                    <a:lnTo>
                      <a:pt x="317" y="371"/>
                    </a:lnTo>
                    <a:lnTo>
                      <a:pt x="317" y="369"/>
                    </a:lnTo>
                    <a:lnTo>
                      <a:pt x="317" y="369"/>
                    </a:lnTo>
                    <a:lnTo>
                      <a:pt x="317" y="369"/>
                    </a:lnTo>
                    <a:lnTo>
                      <a:pt x="317" y="369"/>
                    </a:lnTo>
                    <a:lnTo>
                      <a:pt x="317" y="367"/>
                    </a:lnTo>
                    <a:lnTo>
                      <a:pt x="320" y="367"/>
                    </a:lnTo>
                    <a:lnTo>
                      <a:pt x="320" y="367"/>
                    </a:lnTo>
                    <a:lnTo>
                      <a:pt x="320" y="364"/>
                    </a:lnTo>
                    <a:lnTo>
                      <a:pt x="322" y="364"/>
                    </a:lnTo>
                    <a:lnTo>
                      <a:pt x="322" y="364"/>
                    </a:lnTo>
                    <a:lnTo>
                      <a:pt x="322" y="364"/>
                    </a:lnTo>
                    <a:lnTo>
                      <a:pt x="322" y="362"/>
                    </a:lnTo>
                    <a:lnTo>
                      <a:pt x="324" y="360"/>
                    </a:lnTo>
                    <a:lnTo>
                      <a:pt x="327" y="360"/>
                    </a:lnTo>
                    <a:lnTo>
                      <a:pt x="329" y="360"/>
                    </a:lnTo>
                    <a:lnTo>
                      <a:pt x="331" y="357"/>
                    </a:lnTo>
                    <a:lnTo>
                      <a:pt x="331" y="357"/>
                    </a:lnTo>
                    <a:lnTo>
                      <a:pt x="331" y="357"/>
                    </a:lnTo>
                    <a:lnTo>
                      <a:pt x="331" y="355"/>
                    </a:lnTo>
                    <a:lnTo>
                      <a:pt x="331" y="355"/>
                    </a:lnTo>
                    <a:lnTo>
                      <a:pt x="334" y="355"/>
                    </a:lnTo>
                    <a:lnTo>
                      <a:pt x="334" y="355"/>
                    </a:lnTo>
                    <a:lnTo>
                      <a:pt x="334" y="353"/>
                    </a:lnTo>
                    <a:lnTo>
                      <a:pt x="336" y="353"/>
                    </a:lnTo>
                    <a:lnTo>
                      <a:pt x="336" y="353"/>
                    </a:lnTo>
                    <a:lnTo>
                      <a:pt x="336" y="353"/>
                    </a:lnTo>
                    <a:lnTo>
                      <a:pt x="336" y="353"/>
                    </a:lnTo>
                    <a:lnTo>
                      <a:pt x="336" y="350"/>
                    </a:lnTo>
                    <a:lnTo>
                      <a:pt x="338" y="350"/>
                    </a:lnTo>
                    <a:lnTo>
                      <a:pt x="338" y="350"/>
                    </a:lnTo>
                    <a:lnTo>
                      <a:pt x="338" y="348"/>
                    </a:lnTo>
                    <a:lnTo>
                      <a:pt x="341" y="348"/>
                    </a:lnTo>
                    <a:lnTo>
                      <a:pt x="341" y="348"/>
                    </a:lnTo>
                    <a:lnTo>
                      <a:pt x="341" y="345"/>
                    </a:lnTo>
                    <a:lnTo>
                      <a:pt x="341" y="345"/>
                    </a:lnTo>
                    <a:lnTo>
                      <a:pt x="343" y="345"/>
                    </a:lnTo>
                    <a:lnTo>
                      <a:pt x="343" y="343"/>
                    </a:lnTo>
                    <a:lnTo>
                      <a:pt x="343" y="343"/>
                    </a:lnTo>
                    <a:lnTo>
                      <a:pt x="343" y="341"/>
                    </a:lnTo>
                    <a:lnTo>
                      <a:pt x="346" y="341"/>
                    </a:lnTo>
                    <a:lnTo>
                      <a:pt x="346" y="341"/>
                    </a:lnTo>
                    <a:lnTo>
                      <a:pt x="348" y="338"/>
                    </a:lnTo>
                    <a:lnTo>
                      <a:pt x="350" y="338"/>
                    </a:lnTo>
                    <a:lnTo>
                      <a:pt x="350" y="338"/>
                    </a:lnTo>
                    <a:lnTo>
                      <a:pt x="353" y="336"/>
                    </a:lnTo>
                    <a:lnTo>
                      <a:pt x="353" y="336"/>
                    </a:lnTo>
                    <a:lnTo>
                      <a:pt x="357" y="336"/>
                    </a:lnTo>
                    <a:lnTo>
                      <a:pt x="357" y="334"/>
                    </a:lnTo>
                    <a:lnTo>
                      <a:pt x="360" y="334"/>
                    </a:lnTo>
                    <a:lnTo>
                      <a:pt x="360" y="334"/>
                    </a:lnTo>
                    <a:lnTo>
                      <a:pt x="360" y="334"/>
                    </a:lnTo>
                    <a:lnTo>
                      <a:pt x="362" y="331"/>
                    </a:lnTo>
                    <a:lnTo>
                      <a:pt x="362" y="331"/>
                    </a:lnTo>
                    <a:lnTo>
                      <a:pt x="364" y="329"/>
                    </a:lnTo>
                    <a:lnTo>
                      <a:pt x="364" y="329"/>
                    </a:lnTo>
                    <a:lnTo>
                      <a:pt x="364" y="329"/>
                    </a:lnTo>
                    <a:lnTo>
                      <a:pt x="367" y="329"/>
                    </a:lnTo>
                    <a:lnTo>
                      <a:pt x="369" y="327"/>
                    </a:lnTo>
                    <a:lnTo>
                      <a:pt x="369" y="327"/>
                    </a:lnTo>
                    <a:lnTo>
                      <a:pt x="372" y="324"/>
                    </a:lnTo>
                    <a:lnTo>
                      <a:pt x="372" y="324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69" y="322"/>
                    </a:lnTo>
                    <a:lnTo>
                      <a:pt x="369" y="324"/>
                    </a:lnTo>
                    <a:lnTo>
                      <a:pt x="372" y="324"/>
                    </a:lnTo>
                    <a:lnTo>
                      <a:pt x="372" y="324"/>
                    </a:lnTo>
                    <a:lnTo>
                      <a:pt x="372" y="324"/>
                    </a:lnTo>
                    <a:lnTo>
                      <a:pt x="374" y="324"/>
                    </a:lnTo>
                    <a:lnTo>
                      <a:pt x="374" y="324"/>
                    </a:lnTo>
                    <a:lnTo>
                      <a:pt x="376" y="324"/>
                    </a:lnTo>
                    <a:lnTo>
                      <a:pt x="376" y="324"/>
                    </a:lnTo>
                    <a:lnTo>
                      <a:pt x="383" y="319"/>
                    </a:lnTo>
                    <a:lnTo>
                      <a:pt x="383" y="317"/>
                    </a:lnTo>
                    <a:lnTo>
                      <a:pt x="383" y="317"/>
                    </a:lnTo>
                    <a:lnTo>
                      <a:pt x="383" y="317"/>
                    </a:lnTo>
                    <a:lnTo>
                      <a:pt x="383" y="315"/>
                    </a:lnTo>
                    <a:lnTo>
                      <a:pt x="383" y="315"/>
                    </a:lnTo>
                    <a:lnTo>
                      <a:pt x="383" y="312"/>
                    </a:lnTo>
                    <a:lnTo>
                      <a:pt x="383" y="312"/>
                    </a:lnTo>
                    <a:lnTo>
                      <a:pt x="386" y="312"/>
                    </a:lnTo>
                    <a:lnTo>
                      <a:pt x="386" y="312"/>
                    </a:lnTo>
                    <a:lnTo>
                      <a:pt x="386" y="310"/>
                    </a:lnTo>
                    <a:lnTo>
                      <a:pt x="386" y="310"/>
                    </a:lnTo>
                    <a:lnTo>
                      <a:pt x="386" y="308"/>
                    </a:lnTo>
                    <a:lnTo>
                      <a:pt x="386" y="308"/>
                    </a:lnTo>
                    <a:lnTo>
                      <a:pt x="386" y="308"/>
                    </a:lnTo>
                    <a:lnTo>
                      <a:pt x="386" y="308"/>
                    </a:lnTo>
                    <a:lnTo>
                      <a:pt x="386" y="305"/>
                    </a:lnTo>
                    <a:lnTo>
                      <a:pt x="386" y="305"/>
                    </a:lnTo>
                    <a:lnTo>
                      <a:pt x="386" y="305"/>
                    </a:lnTo>
                    <a:lnTo>
                      <a:pt x="388" y="303"/>
                    </a:lnTo>
                    <a:lnTo>
                      <a:pt x="388" y="303"/>
                    </a:lnTo>
                    <a:lnTo>
                      <a:pt x="388" y="303"/>
                    </a:lnTo>
                    <a:lnTo>
                      <a:pt x="388" y="300"/>
                    </a:lnTo>
                    <a:lnTo>
                      <a:pt x="390" y="300"/>
                    </a:lnTo>
                    <a:lnTo>
                      <a:pt x="390" y="300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88" y="296"/>
                    </a:lnTo>
                    <a:lnTo>
                      <a:pt x="388" y="298"/>
                    </a:lnTo>
                    <a:lnTo>
                      <a:pt x="390" y="298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6"/>
                    </a:lnTo>
                    <a:lnTo>
                      <a:pt x="390" y="293"/>
                    </a:lnTo>
                    <a:lnTo>
                      <a:pt x="390" y="291"/>
                    </a:lnTo>
                    <a:lnTo>
                      <a:pt x="390" y="291"/>
                    </a:lnTo>
                    <a:lnTo>
                      <a:pt x="390" y="291"/>
                    </a:lnTo>
                    <a:lnTo>
                      <a:pt x="390" y="291"/>
                    </a:lnTo>
                    <a:lnTo>
                      <a:pt x="390" y="289"/>
                    </a:lnTo>
                    <a:lnTo>
                      <a:pt x="390" y="286"/>
                    </a:lnTo>
                    <a:lnTo>
                      <a:pt x="393" y="286"/>
                    </a:lnTo>
                    <a:lnTo>
                      <a:pt x="393" y="286"/>
                    </a:lnTo>
                    <a:lnTo>
                      <a:pt x="395" y="286"/>
                    </a:lnTo>
                    <a:lnTo>
                      <a:pt x="395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398" y="286"/>
                    </a:lnTo>
                    <a:lnTo>
                      <a:pt x="400" y="286"/>
                    </a:lnTo>
                    <a:lnTo>
                      <a:pt x="400" y="284"/>
                    </a:lnTo>
                    <a:lnTo>
                      <a:pt x="402" y="284"/>
                    </a:lnTo>
                    <a:lnTo>
                      <a:pt x="402" y="284"/>
                    </a:lnTo>
                    <a:lnTo>
                      <a:pt x="405" y="284"/>
                    </a:lnTo>
                    <a:lnTo>
                      <a:pt x="405" y="284"/>
                    </a:lnTo>
                    <a:lnTo>
                      <a:pt x="405" y="284"/>
                    </a:lnTo>
                    <a:lnTo>
                      <a:pt x="405" y="282"/>
                    </a:lnTo>
                    <a:lnTo>
                      <a:pt x="407" y="282"/>
                    </a:lnTo>
                    <a:lnTo>
                      <a:pt x="407" y="282"/>
                    </a:lnTo>
                    <a:lnTo>
                      <a:pt x="407" y="282"/>
                    </a:lnTo>
                    <a:lnTo>
                      <a:pt x="409" y="279"/>
                    </a:lnTo>
                    <a:lnTo>
                      <a:pt x="409" y="279"/>
                    </a:lnTo>
                    <a:lnTo>
                      <a:pt x="412" y="279"/>
                    </a:lnTo>
                    <a:lnTo>
                      <a:pt x="412" y="279"/>
                    </a:lnTo>
                    <a:lnTo>
                      <a:pt x="412" y="279"/>
                    </a:lnTo>
                    <a:lnTo>
                      <a:pt x="414" y="277"/>
                    </a:lnTo>
                    <a:lnTo>
                      <a:pt x="414" y="277"/>
                    </a:lnTo>
                    <a:lnTo>
                      <a:pt x="416" y="277"/>
                    </a:lnTo>
                    <a:lnTo>
                      <a:pt x="416" y="277"/>
                    </a:lnTo>
                    <a:lnTo>
                      <a:pt x="416" y="277"/>
                    </a:lnTo>
                    <a:lnTo>
                      <a:pt x="416" y="277"/>
                    </a:lnTo>
                    <a:lnTo>
                      <a:pt x="416" y="277"/>
                    </a:lnTo>
                    <a:lnTo>
                      <a:pt x="419" y="274"/>
                    </a:lnTo>
                    <a:lnTo>
                      <a:pt x="419" y="274"/>
                    </a:lnTo>
                    <a:lnTo>
                      <a:pt x="419" y="274"/>
                    </a:lnTo>
                    <a:lnTo>
                      <a:pt x="419" y="272"/>
                    </a:lnTo>
                    <a:lnTo>
                      <a:pt x="419" y="272"/>
                    </a:lnTo>
                    <a:lnTo>
                      <a:pt x="421" y="270"/>
                    </a:lnTo>
                    <a:lnTo>
                      <a:pt x="421" y="270"/>
                    </a:lnTo>
                    <a:lnTo>
                      <a:pt x="421" y="270"/>
                    </a:lnTo>
                    <a:lnTo>
                      <a:pt x="424" y="270"/>
                    </a:lnTo>
                    <a:lnTo>
                      <a:pt x="424" y="270"/>
                    </a:lnTo>
                    <a:lnTo>
                      <a:pt x="424" y="267"/>
                    </a:lnTo>
                    <a:lnTo>
                      <a:pt x="426" y="267"/>
                    </a:lnTo>
                    <a:lnTo>
                      <a:pt x="426" y="267"/>
                    </a:lnTo>
                    <a:lnTo>
                      <a:pt x="426" y="267"/>
                    </a:lnTo>
                    <a:lnTo>
                      <a:pt x="426" y="265"/>
                    </a:lnTo>
                    <a:lnTo>
                      <a:pt x="428" y="265"/>
                    </a:lnTo>
                    <a:lnTo>
                      <a:pt x="428" y="265"/>
                    </a:lnTo>
                    <a:lnTo>
                      <a:pt x="426" y="265"/>
                    </a:lnTo>
                    <a:lnTo>
                      <a:pt x="426" y="265"/>
                    </a:lnTo>
                    <a:lnTo>
                      <a:pt x="426" y="263"/>
                    </a:lnTo>
                    <a:lnTo>
                      <a:pt x="428" y="263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0"/>
                    </a:lnTo>
                    <a:lnTo>
                      <a:pt x="426" y="260"/>
                    </a:lnTo>
                    <a:lnTo>
                      <a:pt x="426" y="260"/>
                    </a:lnTo>
                    <a:lnTo>
                      <a:pt x="424" y="260"/>
                    </a:lnTo>
                    <a:lnTo>
                      <a:pt x="421" y="260"/>
                    </a:lnTo>
                    <a:lnTo>
                      <a:pt x="421" y="260"/>
                    </a:lnTo>
                    <a:lnTo>
                      <a:pt x="421" y="260"/>
                    </a:lnTo>
                    <a:lnTo>
                      <a:pt x="419" y="260"/>
                    </a:lnTo>
                    <a:lnTo>
                      <a:pt x="419" y="260"/>
                    </a:lnTo>
                    <a:lnTo>
                      <a:pt x="419" y="260"/>
                    </a:lnTo>
                    <a:lnTo>
                      <a:pt x="419" y="260"/>
                    </a:lnTo>
                    <a:lnTo>
                      <a:pt x="416" y="260"/>
                    </a:lnTo>
                    <a:lnTo>
                      <a:pt x="416" y="260"/>
                    </a:lnTo>
                    <a:lnTo>
                      <a:pt x="416" y="260"/>
                    </a:lnTo>
                    <a:lnTo>
                      <a:pt x="414" y="258"/>
                    </a:lnTo>
                    <a:lnTo>
                      <a:pt x="414" y="258"/>
                    </a:lnTo>
                    <a:lnTo>
                      <a:pt x="414" y="258"/>
                    </a:lnTo>
                    <a:lnTo>
                      <a:pt x="412" y="258"/>
                    </a:lnTo>
                    <a:lnTo>
                      <a:pt x="412" y="258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07" y="258"/>
                    </a:lnTo>
                    <a:lnTo>
                      <a:pt x="407" y="255"/>
                    </a:lnTo>
                    <a:lnTo>
                      <a:pt x="407" y="255"/>
                    </a:lnTo>
                    <a:lnTo>
                      <a:pt x="407" y="255"/>
                    </a:lnTo>
                    <a:lnTo>
                      <a:pt x="407" y="255"/>
                    </a:lnTo>
                    <a:lnTo>
                      <a:pt x="405" y="255"/>
                    </a:lnTo>
                    <a:lnTo>
                      <a:pt x="405" y="255"/>
                    </a:lnTo>
                    <a:lnTo>
                      <a:pt x="405" y="255"/>
                    </a:lnTo>
                    <a:lnTo>
                      <a:pt x="405" y="253"/>
                    </a:lnTo>
                    <a:lnTo>
                      <a:pt x="405" y="253"/>
                    </a:lnTo>
                    <a:lnTo>
                      <a:pt x="402" y="253"/>
                    </a:lnTo>
                    <a:lnTo>
                      <a:pt x="402" y="253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0" y="251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8"/>
                    </a:lnTo>
                    <a:lnTo>
                      <a:pt x="402" y="246"/>
                    </a:lnTo>
                    <a:lnTo>
                      <a:pt x="402" y="246"/>
                    </a:lnTo>
                    <a:lnTo>
                      <a:pt x="402" y="244"/>
                    </a:lnTo>
                    <a:lnTo>
                      <a:pt x="405" y="244"/>
                    </a:lnTo>
                    <a:lnTo>
                      <a:pt x="405" y="244"/>
                    </a:lnTo>
                    <a:lnTo>
                      <a:pt x="405" y="241"/>
                    </a:lnTo>
                    <a:lnTo>
                      <a:pt x="405" y="241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2" y="239"/>
                    </a:lnTo>
                    <a:lnTo>
                      <a:pt x="402" y="239"/>
                    </a:lnTo>
                    <a:lnTo>
                      <a:pt x="400" y="239"/>
                    </a:lnTo>
                    <a:lnTo>
                      <a:pt x="400" y="239"/>
                    </a:lnTo>
                    <a:lnTo>
                      <a:pt x="398" y="239"/>
                    </a:lnTo>
                    <a:lnTo>
                      <a:pt x="398" y="239"/>
                    </a:lnTo>
                    <a:lnTo>
                      <a:pt x="398" y="241"/>
                    </a:lnTo>
                    <a:lnTo>
                      <a:pt x="395" y="241"/>
                    </a:lnTo>
                    <a:lnTo>
                      <a:pt x="395" y="241"/>
                    </a:lnTo>
                    <a:lnTo>
                      <a:pt x="395" y="241"/>
                    </a:lnTo>
                    <a:lnTo>
                      <a:pt x="393" y="239"/>
                    </a:lnTo>
                    <a:lnTo>
                      <a:pt x="393" y="239"/>
                    </a:lnTo>
                    <a:lnTo>
                      <a:pt x="393" y="239"/>
                    </a:lnTo>
                    <a:lnTo>
                      <a:pt x="393" y="237"/>
                    </a:lnTo>
                    <a:lnTo>
                      <a:pt x="393" y="237"/>
                    </a:lnTo>
                    <a:lnTo>
                      <a:pt x="393" y="237"/>
                    </a:lnTo>
                    <a:lnTo>
                      <a:pt x="393" y="234"/>
                    </a:lnTo>
                    <a:lnTo>
                      <a:pt x="393" y="234"/>
                    </a:lnTo>
                    <a:lnTo>
                      <a:pt x="390" y="234"/>
                    </a:lnTo>
                    <a:lnTo>
                      <a:pt x="390" y="232"/>
                    </a:lnTo>
                    <a:lnTo>
                      <a:pt x="390" y="232"/>
                    </a:lnTo>
                    <a:lnTo>
                      <a:pt x="390" y="232"/>
                    </a:lnTo>
                    <a:lnTo>
                      <a:pt x="390" y="232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88" y="229"/>
                    </a:lnTo>
                    <a:lnTo>
                      <a:pt x="388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93" y="229"/>
                    </a:lnTo>
                    <a:lnTo>
                      <a:pt x="393" y="229"/>
                    </a:lnTo>
                    <a:lnTo>
                      <a:pt x="393" y="229"/>
                    </a:lnTo>
                    <a:lnTo>
                      <a:pt x="395" y="229"/>
                    </a:lnTo>
                    <a:lnTo>
                      <a:pt x="395" y="229"/>
                    </a:lnTo>
                    <a:lnTo>
                      <a:pt x="395" y="229"/>
                    </a:lnTo>
                    <a:lnTo>
                      <a:pt x="395" y="227"/>
                    </a:lnTo>
                    <a:lnTo>
                      <a:pt x="395" y="227"/>
                    </a:lnTo>
                    <a:lnTo>
                      <a:pt x="395" y="227"/>
                    </a:lnTo>
                    <a:lnTo>
                      <a:pt x="395" y="227"/>
                    </a:lnTo>
                    <a:lnTo>
                      <a:pt x="395" y="227"/>
                    </a:lnTo>
                    <a:lnTo>
                      <a:pt x="395" y="227"/>
                    </a:lnTo>
                    <a:lnTo>
                      <a:pt x="395" y="225"/>
                    </a:lnTo>
                    <a:lnTo>
                      <a:pt x="398" y="225"/>
                    </a:lnTo>
                    <a:lnTo>
                      <a:pt x="398" y="225"/>
                    </a:lnTo>
                    <a:lnTo>
                      <a:pt x="398" y="225"/>
                    </a:lnTo>
                    <a:lnTo>
                      <a:pt x="398" y="225"/>
                    </a:lnTo>
                    <a:lnTo>
                      <a:pt x="398" y="225"/>
                    </a:lnTo>
                    <a:lnTo>
                      <a:pt x="398" y="222"/>
                    </a:lnTo>
                    <a:lnTo>
                      <a:pt x="398" y="222"/>
                    </a:lnTo>
                    <a:lnTo>
                      <a:pt x="398" y="222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5" y="218"/>
                    </a:lnTo>
                    <a:lnTo>
                      <a:pt x="395" y="218"/>
                    </a:lnTo>
                    <a:lnTo>
                      <a:pt x="393" y="218"/>
                    </a:lnTo>
                    <a:lnTo>
                      <a:pt x="393" y="218"/>
                    </a:lnTo>
                    <a:lnTo>
                      <a:pt x="393" y="218"/>
                    </a:lnTo>
                    <a:lnTo>
                      <a:pt x="390" y="218"/>
                    </a:lnTo>
                    <a:lnTo>
                      <a:pt x="388" y="218"/>
                    </a:lnTo>
                    <a:lnTo>
                      <a:pt x="388" y="218"/>
                    </a:lnTo>
                    <a:lnTo>
                      <a:pt x="388" y="218"/>
                    </a:lnTo>
                    <a:lnTo>
                      <a:pt x="388" y="218"/>
                    </a:lnTo>
                    <a:lnTo>
                      <a:pt x="388" y="218"/>
                    </a:lnTo>
                    <a:lnTo>
                      <a:pt x="388" y="218"/>
                    </a:lnTo>
                    <a:lnTo>
                      <a:pt x="386" y="218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3" y="218"/>
                    </a:lnTo>
                    <a:lnTo>
                      <a:pt x="381" y="218"/>
                    </a:lnTo>
                    <a:lnTo>
                      <a:pt x="381" y="218"/>
                    </a:lnTo>
                    <a:lnTo>
                      <a:pt x="379" y="218"/>
                    </a:lnTo>
                    <a:lnTo>
                      <a:pt x="379" y="218"/>
                    </a:lnTo>
                    <a:lnTo>
                      <a:pt x="379" y="218"/>
                    </a:lnTo>
                    <a:lnTo>
                      <a:pt x="379" y="218"/>
                    </a:lnTo>
                    <a:lnTo>
                      <a:pt x="376" y="218"/>
                    </a:lnTo>
                    <a:lnTo>
                      <a:pt x="376" y="220"/>
                    </a:lnTo>
                    <a:lnTo>
                      <a:pt x="376" y="220"/>
                    </a:lnTo>
                    <a:lnTo>
                      <a:pt x="374" y="220"/>
                    </a:lnTo>
                    <a:lnTo>
                      <a:pt x="374" y="218"/>
                    </a:lnTo>
                    <a:lnTo>
                      <a:pt x="372" y="218"/>
                    </a:lnTo>
                    <a:lnTo>
                      <a:pt x="372" y="218"/>
                    </a:lnTo>
                    <a:lnTo>
                      <a:pt x="372" y="215"/>
                    </a:lnTo>
                    <a:lnTo>
                      <a:pt x="372" y="213"/>
                    </a:lnTo>
                    <a:lnTo>
                      <a:pt x="372" y="213"/>
                    </a:lnTo>
                    <a:lnTo>
                      <a:pt x="372" y="213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69" y="211"/>
                    </a:lnTo>
                    <a:lnTo>
                      <a:pt x="369" y="208"/>
                    </a:lnTo>
                    <a:lnTo>
                      <a:pt x="369" y="206"/>
                    </a:lnTo>
                    <a:lnTo>
                      <a:pt x="369" y="206"/>
                    </a:lnTo>
                    <a:lnTo>
                      <a:pt x="372" y="206"/>
                    </a:lnTo>
                    <a:lnTo>
                      <a:pt x="372" y="206"/>
                    </a:lnTo>
                    <a:lnTo>
                      <a:pt x="372" y="203"/>
                    </a:lnTo>
                    <a:lnTo>
                      <a:pt x="372" y="203"/>
                    </a:lnTo>
                    <a:lnTo>
                      <a:pt x="372" y="203"/>
                    </a:lnTo>
                    <a:lnTo>
                      <a:pt x="372" y="203"/>
                    </a:lnTo>
                    <a:lnTo>
                      <a:pt x="374" y="201"/>
                    </a:lnTo>
                    <a:lnTo>
                      <a:pt x="374" y="201"/>
                    </a:lnTo>
                    <a:lnTo>
                      <a:pt x="374" y="201"/>
                    </a:lnTo>
                    <a:lnTo>
                      <a:pt x="374" y="201"/>
                    </a:lnTo>
                    <a:lnTo>
                      <a:pt x="374" y="201"/>
                    </a:lnTo>
                    <a:lnTo>
                      <a:pt x="374" y="199"/>
                    </a:lnTo>
                    <a:lnTo>
                      <a:pt x="376" y="199"/>
                    </a:lnTo>
                    <a:lnTo>
                      <a:pt x="376" y="199"/>
                    </a:lnTo>
                    <a:lnTo>
                      <a:pt x="379" y="199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79" y="196"/>
                    </a:lnTo>
                    <a:lnTo>
                      <a:pt x="381" y="194"/>
                    </a:lnTo>
                    <a:lnTo>
                      <a:pt x="381" y="194"/>
                    </a:lnTo>
                    <a:lnTo>
                      <a:pt x="383" y="194"/>
                    </a:lnTo>
                    <a:lnTo>
                      <a:pt x="383" y="192"/>
                    </a:lnTo>
                    <a:lnTo>
                      <a:pt x="383" y="192"/>
                    </a:lnTo>
                    <a:lnTo>
                      <a:pt x="383" y="192"/>
                    </a:lnTo>
                    <a:lnTo>
                      <a:pt x="383" y="192"/>
                    </a:lnTo>
                    <a:lnTo>
                      <a:pt x="386" y="192"/>
                    </a:lnTo>
                    <a:lnTo>
                      <a:pt x="386" y="189"/>
                    </a:lnTo>
                    <a:lnTo>
                      <a:pt x="386" y="189"/>
                    </a:lnTo>
                    <a:lnTo>
                      <a:pt x="386" y="189"/>
                    </a:lnTo>
                    <a:lnTo>
                      <a:pt x="386" y="187"/>
                    </a:lnTo>
                    <a:lnTo>
                      <a:pt x="386" y="187"/>
                    </a:lnTo>
                    <a:lnTo>
                      <a:pt x="388" y="187"/>
                    </a:lnTo>
                    <a:lnTo>
                      <a:pt x="388" y="187"/>
                    </a:lnTo>
                    <a:lnTo>
                      <a:pt x="388" y="187"/>
                    </a:lnTo>
                    <a:lnTo>
                      <a:pt x="390" y="187"/>
                    </a:lnTo>
                    <a:lnTo>
                      <a:pt x="390" y="187"/>
                    </a:lnTo>
                    <a:lnTo>
                      <a:pt x="390" y="184"/>
                    </a:lnTo>
                    <a:lnTo>
                      <a:pt x="393" y="184"/>
                    </a:lnTo>
                    <a:lnTo>
                      <a:pt x="393" y="184"/>
                    </a:lnTo>
                    <a:lnTo>
                      <a:pt x="393" y="182"/>
                    </a:lnTo>
                    <a:lnTo>
                      <a:pt x="393" y="182"/>
                    </a:lnTo>
                    <a:lnTo>
                      <a:pt x="395" y="182"/>
                    </a:lnTo>
                    <a:lnTo>
                      <a:pt x="395" y="180"/>
                    </a:lnTo>
                    <a:lnTo>
                      <a:pt x="395" y="180"/>
                    </a:lnTo>
                    <a:lnTo>
                      <a:pt x="395" y="180"/>
                    </a:lnTo>
                    <a:lnTo>
                      <a:pt x="395" y="180"/>
                    </a:lnTo>
                    <a:lnTo>
                      <a:pt x="395" y="180"/>
                    </a:lnTo>
                    <a:lnTo>
                      <a:pt x="395" y="180"/>
                    </a:lnTo>
                    <a:lnTo>
                      <a:pt x="395" y="177"/>
                    </a:lnTo>
                    <a:lnTo>
                      <a:pt x="395" y="177"/>
                    </a:lnTo>
                    <a:lnTo>
                      <a:pt x="395" y="175"/>
                    </a:lnTo>
                    <a:lnTo>
                      <a:pt x="395" y="175"/>
                    </a:lnTo>
                    <a:lnTo>
                      <a:pt x="395" y="175"/>
                    </a:lnTo>
                    <a:lnTo>
                      <a:pt x="395" y="173"/>
                    </a:lnTo>
                    <a:lnTo>
                      <a:pt x="395" y="173"/>
                    </a:lnTo>
                    <a:lnTo>
                      <a:pt x="395" y="173"/>
                    </a:lnTo>
                    <a:lnTo>
                      <a:pt x="393" y="170"/>
                    </a:lnTo>
                    <a:lnTo>
                      <a:pt x="393" y="170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6"/>
                    </a:lnTo>
                    <a:lnTo>
                      <a:pt x="390" y="166"/>
                    </a:lnTo>
                    <a:lnTo>
                      <a:pt x="390" y="163"/>
                    </a:lnTo>
                    <a:lnTo>
                      <a:pt x="390" y="163"/>
                    </a:lnTo>
                    <a:lnTo>
                      <a:pt x="390" y="161"/>
                    </a:lnTo>
                    <a:lnTo>
                      <a:pt x="390" y="161"/>
                    </a:lnTo>
                    <a:lnTo>
                      <a:pt x="393" y="161"/>
                    </a:lnTo>
                    <a:lnTo>
                      <a:pt x="393" y="161"/>
                    </a:lnTo>
                    <a:lnTo>
                      <a:pt x="393" y="161"/>
                    </a:lnTo>
                    <a:lnTo>
                      <a:pt x="395" y="158"/>
                    </a:lnTo>
                    <a:lnTo>
                      <a:pt x="395" y="158"/>
                    </a:lnTo>
                    <a:lnTo>
                      <a:pt x="395" y="158"/>
                    </a:lnTo>
                    <a:lnTo>
                      <a:pt x="395" y="158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398" y="156"/>
                    </a:lnTo>
                    <a:lnTo>
                      <a:pt x="400" y="156"/>
                    </a:lnTo>
                    <a:lnTo>
                      <a:pt x="400" y="156"/>
                    </a:lnTo>
                    <a:lnTo>
                      <a:pt x="400" y="154"/>
                    </a:lnTo>
                    <a:lnTo>
                      <a:pt x="400" y="154"/>
                    </a:lnTo>
                    <a:lnTo>
                      <a:pt x="398" y="154"/>
                    </a:lnTo>
                    <a:lnTo>
                      <a:pt x="398" y="151"/>
                    </a:lnTo>
                    <a:lnTo>
                      <a:pt x="395" y="154"/>
                    </a:lnTo>
                    <a:lnTo>
                      <a:pt x="395" y="154"/>
                    </a:lnTo>
                    <a:lnTo>
                      <a:pt x="393" y="151"/>
                    </a:lnTo>
                    <a:lnTo>
                      <a:pt x="393" y="151"/>
                    </a:lnTo>
                    <a:lnTo>
                      <a:pt x="393" y="151"/>
                    </a:lnTo>
                    <a:lnTo>
                      <a:pt x="390" y="151"/>
                    </a:lnTo>
                    <a:lnTo>
                      <a:pt x="390" y="151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0" y="147"/>
                    </a:lnTo>
                    <a:lnTo>
                      <a:pt x="390" y="144"/>
                    </a:lnTo>
                    <a:lnTo>
                      <a:pt x="390" y="144"/>
                    </a:lnTo>
                    <a:lnTo>
                      <a:pt x="390" y="144"/>
                    </a:lnTo>
                    <a:lnTo>
                      <a:pt x="390" y="142"/>
                    </a:lnTo>
                    <a:lnTo>
                      <a:pt x="390" y="142"/>
                    </a:lnTo>
                    <a:lnTo>
                      <a:pt x="390" y="139"/>
                    </a:lnTo>
                    <a:lnTo>
                      <a:pt x="390" y="139"/>
                    </a:lnTo>
                    <a:lnTo>
                      <a:pt x="390" y="137"/>
                    </a:lnTo>
                    <a:lnTo>
                      <a:pt x="390" y="137"/>
                    </a:lnTo>
                    <a:lnTo>
                      <a:pt x="390" y="137"/>
                    </a:lnTo>
                    <a:lnTo>
                      <a:pt x="390" y="135"/>
                    </a:lnTo>
                    <a:lnTo>
                      <a:pt x="390" y="135"/>
                    </a:lnTo>
                    <a:lnTo>
                      <a:pt x="390" y="135"/>
                    </a:lnTo>
                    <a:lnTo>
                      <a:pt x="390" y="132"/>
                    </a:lnTo>
                    <a:lnTo>
                      <a:pt x="390" y="132"/>
                    </a:lnTo>
                    <a:lnTo>
                      <a:pt x="390" y="132"/>
                    </a:lnTo>
                    <a:lnTo>
                      <a:pt x="390" y="130"/>
                    </a:lnTo>
                    <a:lnTo>
                      <a:pt x="390" y="130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25"/>
                    </a:lnTo>
                    <a:lnTo>
                      <a:pt x="390" y="125"/>
                    </a:lnTo>
                    <a:lnTo>
                      <a:pt x="388" y="123"/>
                    </a:lnTo>
                    <a:lnTo>
                      <a:pt x="388" y="123"/>
                    </a:lnTo>
                    <a:lnTo>
                      <a:pt x="386" y="123"/>
                    </a:lnTo>
                    <a:lnTo>
                      <a:pt x="386" y="123"/>
                    </a:lnTo>
                    <a:lnTo>
                      <a:pt x="386" y="123"/>
                    </a:lnTo>
                    <a:lnTo>
                      <a:pt x="383" y="123"/>
                    </a:lnTo>
                    <a:lnTo>
                      <a:pt x="383" y="123"/>
                    </a:lnTo>
                    <a:lnTo>
                      <a:pt x="383" y="123"/>
                    </a:lnTo>
                    <a:lnTo>
                      <a:pt x="383" y="123"/>
                    </a:lnTo>
                    <a:lnTo>
                      <a:pt x="381" y="123"/>
                    </a:lnTo>
                    <a:lnTo>
                      <a:pt x="381" y="123"/>
                    </a:lnTo>
                    <a:lnTo>
                      <a:pt x="381" y="125"/>
                    </a:lnTo>
                    <a:lnTo>
                      <a:pt x="376" y="125"/>
                    </a:lnTo>
                    <a:lnTo>
                      <a:pt x="376" y="125"/>
                    </a:lnTo>
                    <a:lnTo>
                      <a:pt x="376" y="125"/>
                    </a:lnTo>
                    <a:lnTo>
                      <a:pt x="376" y="125"/>
                    </a:lnTo>
                    <a:lnTo>
                      <a:pt x="376" y="125"/>
                    </a:lnTo>
                    <a:lnTo>
                      <a:pt x="376" y="128"/>
                    </a:lnTo>
                    <a:lnTo>
                      <a:pt x="376" y="128"/>
                    </a:lnTo>
                    <a:lnTo>
                      <a:pt x="376" y="128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4" y="130"/>
                    </a:lnTo>
                    <a:lnTo>
                      <a:pt x="374" y="132"/>
                    </a:lnTo>
                    <a:lnTo>
                      <a:pt x="372" y="132"/>
                    </a:lnTo>
                    <a:lnTo>
                      <a:pt x="372" y="132"/>
                    </a:lnTo>
                    <a:lnTo>
                      <a:pt x="372" y="135"/>
                    </a:lnTo>
                    <a:lnTo>
                      <a:pt x="372" y="135"/>
                    </a:lnTo>
                    <a:lnTo>
                      <a:pt x="372" y="137"/>
                    </a:lnTo>
                    <a:lnTo>
                      <a:pt x="372" y="137"/>
                    </a:lnTo>
                    <a:lnTo>
                      <a:pt x="372" y="139"/>
                    </a:lnTo>
                    <a:lnTo>
                      <a:pt x="372" y="139"/>
                    </a:lnTo>
                    <a:lnTo>
                      <a:pt x="372" y="139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69" y="142"/>
                    </a:lnTo>
                    <a:lnTo>
                      <a:pt x="369" y="142"/>
                    </a:lnTo>
                    <a:lnTo>
                      <a:pt x="372" y="142"/>
                    </a:lnTo>
                    <a:lnTo>
                      <a:pt x="372" y="144"/>
                    </a:lnTo>
                    <a:lnTo>
                      <a:pt x="372" y="144"/>
                    </a:lnTo>
                    <a:lnTo>
                      <a:pt x="372" y="144"/>
                    </a:lnTo>
                    <a:lnTo>
                      <a:pt x="372" y="147"/>
                    </a:lnTo>
                    <a:lnTo>
                      <a:pt x="369" y="147"/>
                    </a:lnTo>
                    <a:lnTo>
                      <a:pt x="369" y="149"/>
                    </a:lnTo>
                    <a:lnTo>
                      <a:pt x="369" y="149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4" y="149"/>
                    </a:lnTo>
                    <a:lnTo>
                      <a:pt x="364" y="149"/>
                    </a:lnTo>
                    <a:lnTo>
                      <a:pt x="364" y="149"/>
                    </a:lnTo>
                    <a:lnTo>
                      <a:pt x="362" y="149"/>
                    </a:lnTo>
                    <a:lnTo>
                      <a:pt x="362" y="149"/>
                    </a:lnTo>
                    <a:lnTo>
                      <a:pt x="362" y="149"/>
                    </a:lnTo>
                    <a:lnTo>
                      <a:pt x="360" y="149"/>
                    </a:lnTo>
                    <a:lnTo>
                      <a:pt x="360" y="149"/>
                    </a:lnTo>
                    <a:lnTo>
                      <a:pt x="360" y="147"/>
                    </a:lnTo>
                    <a:lnTo>
                      <a:pt x="360" y="147"/>
                    </a:lnTo>
                    <a:lnTo>
                      <a:pt x="360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57" y="147"/>
                    </a:lnTo>
                    <a:lnTo>
                      <a:pt x="357" y="144"/>
                    </a:lnTo>
                    <a:lnTo>
                      <a:pt x="357" y="144"/>
                    </a:lnTo>
                    <a:lnTo>
                      <a:pt x="357" y="144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42"/>
                    </a:lnTo>
                    <a:lnTo>
                      <a:pt x="355" y="139"/>
                    </a:lnTo>
                    <a:lnTo>
                      <a:pt x="355" y="139"/>
                    </a:lnTo>
                    <a:lnTo>
                      <a:pt x="355" y="139"/>
                    </a:lnTo>
                    <a:lnTo>
                      <a:pt x="355" y="137"/>
                    </a:lnTo>
                    <a:lnTo>
                      <a:pt x="355" y="137"/>
                    </a:lnTo>
                    <a:lnTo>
                      <a:pt x="353" y="137"/>
                    </a:lnTo>
                    <a:lnTo>
                      <a:pt x="353" y="135"/>
                    </a:lnTo>
                    <a:lnTo>
                      <a:pt x="353" y="135"/>
                    </a:lnTo>
                    <a:lnTo>
                      <a:pt x="353" y="132"/>
                    </a:lnTo>
                    <a:lnTo>
                      <a:pt x="353" y="132"/>
                    </a:lnTo>
                    <a:lnTo>
                      <a:pt x="353" y="132"/>
                    </a:lnTo>
                    <a:lnTo>
                      <a:pt x="350" y="132"/>
                    </a:lnTo>
                    <a:lnTo>
                      <a:pt x="350" y="132"/>
                    </a:lnTo>
                    <a:lnTo>
                      <a:pt x="350" y="132"/>
                    </a:lnTo>
                    <a:lnTo>
                      <a:pt x="350" y="132"/>
                    </a:lnTo>
                    <a:lnTo>
                      <a:pt x="348" y="132"/>
                    </a:lnTo>
                    <a:lnTo>
                      <a:pt x="348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6" y="132"/>
                    </a:lnTo>
                    <a:lnTo>
                      <a:pt x="343" y="132"/>
                    </a:lnTo>
                    <a:lnTo>
                      <a:pt x="343" y="132"/>
                    </a:lnTo>
                    <a:lnTo>
                      <a:pt x="341" y="132"/>
                    </a:lnTo>
                    <a:lnTo>
                      <a:pt x="341" y="132"/>
                    </a:lnTo>
                    <a:lnTo>
                      <a:pt x="338" y="132"/>
                    </a:lnTo>
                    <a:lnTo>
                      <a:pt x="338" y="132"/>
                    </a:lnTo>
                    <a:lnTo>
                      <a:pt x="338" y="135"/>
                    </a:lnTo>
                    <a:lnTo>
                      <a:pt x="336" y="135"/>
                    </a:lnTo>
                    <a:lnTo>
                      <a:pt x="336" y="135"/>
                    </a:lnTo>
                    <a:lnTo>
                      <a:pt x="334" y="132"/>
                    </a:lnTo>
                    <a:lnTo>
                      <a:pt x="334" y="132"/>
                    </a:lnTo>
                    <a:lnTo>
                      <a:pt x="334" y="132"/>
                    </a:lnTo>
                    <a:lnTo>
                      <a:pt x="331" y="132"/>
                    </a:lnTo>
                    <a:lnTo>
                      <a:pt x="331" y="132"/>
                    </a:lnTo>
                    <a:lnTo>
                      <a:pt x="331" y="132"/>
                    </a:lnTo>
                    <a:lnTo>
                      <a:pt x="329" y="130"/>
                    </a:lnTo>
                    <a:lnTo>
                      <a:pt x="329" y="130"/>
                    </a:lnTo>
                    <a:lnTo>
                      <a:pt x="329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4" y="130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4" y="132"/>
                    </a:lnTo>
                    <a:lnTo>
                      <a:pt x="322" y="132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5"/>
                    </a:lnTo>
                    <a:lnTo>
                      <a:pt x="322" y="132"/>
                    </a:lnTo>
                    <a:lnTo>
                      <a:pt x="322" y="132"/>
                    </a:lnTo>
                    <a:lnTo>
                      <a:pt x="322" y="132"/>
                    </a:lnTo>
                    <a:lnTo>
                      <a:pt x="322" y="132"/>
                    </a:lnTo>
                    <a:lnTo>
                      <a:pt x="322" y="130"/>
                    </a:lnTo>
                    <a:lnTo>
                      <a:pt x="322" y="128"/>
                    </a:lnTo>
                    <a:lnTo>
                      <a:pt x="322" y="128"/>
                    </a:lnTo>
                    <a:lnTo>
                      <a:pt x="322" y="128"/>
                    </a:lnTo>
                    <a:lnTo>
                      <a:pt x="322" y="125"/>
                    </a:lnTo>
                    <a:lnTo>
                      <a:pt x="320" y="125"/>
                    </a:lnTo>
                    <a:lnTo>
                      <a:pt x="320" y="125"/>
                    </a:lnTo>
                    <a:lnTo>
                      <a:pt x="320" y="123"/>
                    </a:lnTo>
                    <a:lnTo>
                      <a:pt x="322" y="123"/>
                    </a:lnTo>
                    <a:lnTo>
                      <a:pt x="322" y="121"/>
                    </a:lnTo>
                    <a:lnTo>
                      <a:pt x="322" y="121"/>
                    </a:lnTo>
                    <a:lnTo>
                      <a:pt x="322" y="121"/>
                    </a:lnTo>
                    <a:lnTo>
                      <a:pt x="322" y="118"/>
                    </a:lnTo>
                    <a:lnTo>
                      <a:pt x="322" y="118"/>
                    </a:lnTo>
                    <a:lnTo>
                      <a:pt x="322" y="118"/>
                    </a:lnTo>
                    <a:lnTo>
                      <a:pt x="322" y="116"/>
                    </a:lnTo>
                    <a:lnTo>
                      <a:pt x="324" y="116"/>
                    </a:lnTo>
                    <a:lnTo>
                      <a:pt x="324" y="116"/>
                    </a:lnTo>
                    <a:lnTo>
                      <a:pt x="324" y="116"/>
                    </a:lnTo>
                    <a:lnTo>
                      <a:pt x="327" y="116"/>
                    </a:lnTo>
                    <a:lnTo>
                      <a:pt x="327" y="116"/>
                    </a:lnTo>
                    <a:lnTo>
                      <a:pt x="327" y="116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3"/>
                    </a:lnTo>
                    <a:lnTo>
                      <a:pt x="327" y="111"/>
                    </a:lnTo>
                    <a:lnTo>
                      <a:pt x="327" y="111"/>
                    </a:lnTo>
                    <a:lnTo>
                      <a:pt x="327" y="111"/>
                    </a:lnTo>
                    <a:lnTo>
                      <a:pt x="327" y="111"/>
                    </a:lnTo>
                    <a:lnTo>
                      <a:pt x="324" y="109"/>
                    </a:lnTo>
                    <a:lnTo>
                      <a:pt x="324" y="109"/>
                    </a:lnTo>
                    <a:lnTo>
                      <a:pt x="324" y="106"/>
                    </a:lnTo>
                    <a:lnTo>
                      <a:pt x="324" y="106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2" y="104"/>
                    </a:lnTo>
                    <a:lnTo>
                      <a:pt x="322" y="102"/>
                    </a:lnTo>
                    <a:lnTo>
                      <a:pt x="322" y="102"/>
                    </a:lnTo>
                    <a:lnTo>
                      <a:pt x="320" y="99"/>
                    </a:lnTo>
                    <a:lnTo>
                      <a:pt x="320" y="99"/>
                    </a:lnTo>
                    <a:lnTo>
                      <a:pt x="320" y="99"/>
                    </a:lnTo>
                    <a:lnTo>
                      <a:pt x="317" y="99"/>
                    </a:lnTo>
                    <a:lnTo>
                      <a:pt x="317" y="99"/>
                    </a:lnTo>
                    <a:lnTo>
                      <a:pt x="317" y="99"/>
                    </a:lnTo>
                    <a:lnTo>
                      <a:pt x="317" y="97"/>
                    </a:lnTo>
                    <a:lnTo>
                      <a:pt x="317" y="97"/>
                    </a:lnTo>
                    <a:lnTo>
                      <a:pt x="315" y="97"/>
                    </a:lnTo>
                    <a:lnTo>
                      <a:pt x="315" y="97"/>
                    </a:lnTo>
                    <a:lnTo>
                      <a:pt x="312" y="92"/>
                    </a:lnTo>
                    <a:lnTo>
                      <a:pt x="312" y="92"/>
                    </a:lnTo>
                    <a:lnTo>
                      <a:pt x="312" y="90"/>
                    </a:lnTo>
                    <a:lnTo>
                      <a:pt x="312" y="90"/>
                    </a:lnTo>
                    <a:lnTo>
                      <a:pt x="310" y="90"/>
                    </a:lnTo>
                    <a:lnTo>
                      <a:pt x="310" y="87"/>
                    </a:lnTo>
                    <a:lnTo>
                      <a:pt x="310" y="87"/>
                    </a:lnTo>
                    <a:lnTo>
                      <a:pt x="310" y="87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08" y="85"/>
                    </a:lnTo>
                    <a:lnTo>
                      <a:pt x="308" y="83"/>
                    </a:lnTo>
                    <a:lnTo>
                      <a:pt x="308" y="83"/>
                    </a:lnTo>
                    <a:lnTo>
                      <a:pt x="308" y="83"/>
                    </a:lnTo>
                    <a:lnTo>
                      <a:pt x="308" y="80"/>
                    </a:lnTo>
                    <a:lnTo>
                      <a:pt x="308" y="80"/>
                    </a:lnTo>
                    <a:lnTo>
                      <a:pt x="308" y="78"/>
                    </a:lnTo>
                    <a:lnTo>
                      <a:pt x="310" y="78"/>
                    </a:lnTo>
                    <a:lnTo>
                      <a:pt x="310" y="78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12" y="76"/>
                    </a:lnTo>
                    <a:lnTo>
                      <a:pt x="312" y="76"/>
                    </a:lnTo>
                    <a:lnTo>
                      <a:pt x="312" y="73"/>
                    </a:lnTo>
                    <a:lnTo>
                      <a:pt x="312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10" y="73"/>
                    </a:lnTo>
                    <a:lnTo>
                      <a:pt x="308" y="73"/>
                    </a:lnTo>
                    <a:lnTo>
                      <a:pt x="308" y="73"/>
                    </a:lnTo>
                    <a:lnTo>
                      <a:pt x="308" y="73"/>
                    </a:lnTo>
                    <a:lnTo>
                      <a:pt x="303" y="73"/>
                    </a:lnTo>
                    <a:lnTo>
                      <a:pt x="301" y="76"/>
                    </a:lnTo>
                    <a:lnTo>
                      <a:pt x="301" y="76"/>
                    </a:lnTo>
                    <a:lnTo>
                      <a:pt x="301" y="76"/>
                    </a:lnTo>
                    <a:lnTo>
                      <a:pt x="301" y="76"/>
                    </a:lnTo>
                    <a:lnTo>
                      <a:pt x="301" y="78"/>
                    </a:lnTo>
                    <a:lnTo>
                      <a:pt x="301" y="80"/>
                    </a:lnTo>
                    <a:lnTo>
                      <a:pt x="301" y="80"/>
                    </a:lnTo>
                    <a:lnTo>
                      <a:pt x="298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3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8"/>
                    </a:lnTo>
                    <a:lnTo>
                      <a:pt x="296" y="76"/>
                    </a:lnTo>
                    <a:lnTo>
                      <a:pt x="296" y="76"/>
                    </a:lnTo>
                    <a:lnTo>
                      <a:pt x="293" y="76"/>
                    </a:lnTo>
                    <a:lnTo>
                      <a:pt x="293" y="76"/>
                    </a:lnTo>
                    <a:lnTo>
                      <a:pt x="293" y="73"/>
                    </a:lnTo>
                    <a:lnTo>
                      <a:pt x="293" y="73"/>
                    </a:lnTo>
                    <a:lnTo>
                      <a:pt x="293" y="73"/>
                    </a:lnTo>
                    <a:lnTo>
                      <a:pt x="289" y="73"/>
                    </a:lnTo>
                    <a:lnTo>
                      <a:pt x="289" y="73"/>
                    </a:lnTo>
                    <a:lnTo>
                      <a:pt x="289" y="73"/>
                    </a:lnTo>
                    <a:lnTo>
                      <a:pt x="286" y="73"/>
                    </a:lnTo>
                    <a:lnTo>
                      <a:pt x="284" y="73"/>
                    </a:lnTo>
                    <a:lnTo>
                      <a:pt x="284" y="73"/>
                    </a:lnTo>
                    <a:lnTo>
                      <a:pt x="284" y="76"/>
                    </a:lnTo>
                    <a:lnTo>
                      <a:pt x="282" y="76"/>
                    </a:lnTo>
                    <a:lnTo>
                      <a:pt x="282" y="76"/>
                    </a:lnTo>
                    <a:lnTo>
                      <a:pt x="282" y="78"/>
                    </a:lnTo>
                    <a:lnTo>
                      <a:pt x="282" y="78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82" y="80"/>
                    </a:lnTo>
                    <a:lnTo>
                      <a:pt x="279" y="80"/>
                    </a:lnTo>
                    <a:lnTo>
                      <a:pt x="279" y="80"/>
                    </a:lnTo>
                    <a:lnTo>
                      <a:pt x="279" y="80"/>
                    </a:lnTo>
                    <a:lnTo>
                      <a:pt x="277" y="80"/>
                    </a:lnTo>
                    <a:lnTo>
                      <a:pt x="277" y="80"/>
                    </a:lnTo>
                    <a:lnTo>
                      <a:pt x="277" y="83"/>
                    </a:lnTo>
                    <a:lnTo>
                      <a:pt x="277" y="83"/>
                    </a:lnTo>
                    <a:lnTo>
                      <a:pt x="277" y="85"/>
                    </a:lnTo>
                    <a:lnTo>
                      <a:pt x="277" y="85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75" y="87"/>
                    </a:lnTo>
                    <a:lnTo>
                      <a:pt x="275" y="87"/>
                    </a:lnTo>
                    <a:lnTo>
                      <a:pt x="275" y="87"/>
                    </a:lnTo>
                    <a:lnTo>
                      <a:pt x="275" y="90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2" y="92"/>
                    </a:lnTo>
                    <a:lnTo>
                      <a:pt x="272" y="95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70" y="97"/>
                    </a:lnTo>
                    <a:lnTo>
                      <a:pt x="270" y="97"/>
                    </a:lnTo>
                    <a:lnTo>
                      <a:pt x="267" y="97"/>
                    </a:lnTo>
                    <a:lnTo>
                      <a:pt x="265" y="99"/>
                    </a:lnTo>
                    <a:lnTo>
                      <a:pt x="265" y="99"/>
                    </a:lnTo>
                    <a:lnTo>
                      <a:pt x="265" y="99"/>
                    </a:lnTo>
                    <a:lnTo>
                      <a:pt x="265" y="97"/>
                    </a:lnTo>
                    <a:lnTo>
                      <a:pt x="265" y="97"/>
                    </a:lnTo>
                    <a:lnTo>
                      <a:pt x="265" y="97"/>
                    </a:lnTo>
                    <a:lnTo>
                      <a:pt x="265" y="95"/>
                    </a:lnTo>
                    <a:lnTo>
                      <a:pt x="265" y="95"/>
                    </a:lnTo>
                    <a:lnTo>
                      <a:pt x="265" y="95"/>
                    </a:lnTo>
                    <a:lnTo>
                      <a:pt x="265" y="92"/>
                    </a:lnTo>
                    <a:lnTo>
                      <a:pt x="265" y="92"/>
                    </a:lnTo>
                    <a:lnTo>
                      <a:pt x="265" y="92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87"/>
                    </a:lnTo>
                    <a:lnTo>
                      <a:pt x="265" y="87"/>
                    </a:lnTo>
                    <a:lnTo>
                      <a:pt x="265" y="85"/>
                    </a:lnTo>
                    <a:lnTo>
                      <a:pt x="265" y="85"/>
                    </a:lnTo>
                    <a:lnTo>
                      <a:pt x="267" y="85"/>
                    </a:lnTo>
                    <a:lnTo>
                      <a:pt x="267" y="85"/>
                    </a:lnTo>
                    <a:lnTo>
                      <a:pt x="267" y="83"/>
                    </a:lnTo>
                    <a:lnTo>
                      <a:pt x="267" y="80"/>
                    </a:lnTo>
                    <a:lnTo>
                      <a:pt x="267" y="80"/>
                    </a:lnTo>
                    <a:lnTo>
                      <a:pt x="267" y="80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70" y="76"/>
                    </a:lnTo>
                    <a:lnTo>
                      <a:pt x="270" y="76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3"/>
                    </a:lnTo>
                    <a:lnTo>
                      <a:pt x="270" y="71"/>
                    </a:lnTo>
                    <a:lnTo>
                      <a:pt x="272" y="71"/>
                    </a:lnTo>
                    <a:lnTo>
                      <a:pt x="275" y="68"/>
                    </a:lnTo>
                    <a:lnTo>
                      <a:pt x="275" y="68"/>
                    </a:lnTo>
                    <a:lnTo>
                      <a:pt x="275" y="68"/>
                    </a:lnTo>
                    <a:lnTo>
                      <a:pt x="275" y="68"/>
                    </a:lnTo>
                    <a:lnTo>
                      <a:pt x="277" y="66"/>
                    </a:lnTo>
                    <a:lnTo>
                      <a:pt x="279" y="66"/>
                    </a:lnTo>
                    <a:lnTo>
                      <a:pt x="279" y="66"/>
                    </a:lnTo>
                    <a:lnTo>
                      <a:pt x="279" y="64"/>
                    </a:lnTo>
                    <a:lnTo>
                      <a:pt x="282" y="61"/>
                    </a:lnTo>
                    <a:lnTo>
                      <a:pt x="282" y="61"/>
                    </a:lnTo>
                    <a:lnTo>
                      <a:pt x="282" y="59"/>
                    </a:lnTo>
                    <a:lnTo>
                      <a:pt x="282" y="59"/>
                    </a:lnTo>
                    <a:lnTo>
                      <a:pt x="282" y="59"/>
                    </a:lnTo>
                    <a:lnTo>
                      <a:pt x="282" y="59"/>
                    </a:lnTo>
                    <a:lnTo>
                      <a:pt x="282" y="59"/>
                    </a:lnTo>
                    <a:lnTo>
                      <a:pt x="282" y="57"/>
                    </a:lnTo>
                    <a:lnTo>
                      <a:pt x="282" y="57"/>
                    </a:lnTo>
                    <a:lnTo>
                      <a:pt x="284" y="57"/>
                    </a:lnTo>
                    <a:lnTo>
                      <a:pt x="284" y="54"/>
                    </a:lnTo>
                    <a:lnTo>
                      <a:pt x="284" y="54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6" y="52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9" y="50"/>
                    </a:lnTo>
                    <a:lnTo>
                      <a:pt x="289" y="50"/>
                    </a:lnTo>
                    <a:lnTo>
                      <a:pt x="289" y="47"/>
                    </a:lnTo>
                    <a:lnTo>
                      <a:pt x="286" y="47"/>
                    </a:lnTo>
                    <a:lnTo>
                      <a:pt x="286" y="47"/>
                    </a:lnTo>
                    <a:lnTo>
                      <a:pt x="284" y="47"/>
                    </a:lnTo>
                    <a:lnTo>
                      <a:pt x="284" y="47"/>
                    </a:lnTo>
                    <a:lnTo>
                      <a:pt x="284" y="47"/>
                    </a:lnTo>
                    <a:lnTo>
                      <a:pt x="284" y="45"/>
                    </a:lnTo>
                    <a:lnTo>
                      <a:pt x="284" y="45"/>
                    </a:lnTo>
                    <a:lnTo>
                      <a:pt x="282" y="45"/>
                    </a:lnTo>
                    <a:lnTo>
                      <a:pt x="282" y="45"/>
                    </a:lnTo>
                    <a:lnTo>
                      <a:pt x="279" y="45"/>
                    </a:lnTo>
                    <a:lnTo>
                      <a:pt x="279" y="45"/>
                    </a:lnTo>
                    <a:lnTo>
                      <a:pt x="277" y="42"/>
                    </a:lnTo>
                    <a:lnTo>
                      <a:pt x="277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5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2" y="42"/>
                    </a:lnTo>
                    <a:lnTo>
                      <a:pt x="270" y="42"/>
                    </a:lnTo>
                    <a:lnTo>
                      <a:pt x="270" y="42"/>
                    </a:lnTo>
                    <a:lnTo>
                      <a:pt x="267" y="42"/>
                    </a:lnTo>
                    <a:lnTo>
                      <a:pt x="267" y="40"/>
                    </a:lnTo>
                    <a:lnTo>
                      <a:pt x="267" y="40"/>
                    </a:lnTo>
                    <a:lnTo>
                      <a:pt x="265" y="40"/>
                    </a:lnTo>
                    <a:lnTo>
                      <a:pt x="265" y="40"/>
                    </a:lnTo>
                    <a:lnTo>
                      <a:pt x="265" y="40"/>
                    </a:lnTo>
                    <a:lnTo>
                      <a:pt x="263" y="40"/>
                    </a:lnTo>
                    <a:lnTo>
                      <a:pt x="263" y="40"/>
                    </a:lnTo>
                    <a:lnTo>
                      <a:pt x="263" y="38"/>
                    </a:lnTo>
                    <a:lnTo>
                      <a:pt x="263" y="38"/>
                    </a:lnTo>
                    <a:lnTo>
                      <a:pt x="260" y="38"/>
                    </a:lnTo>
                    <a:lnTo>
                      <a:pt x="260" y="38"/>
                    </a:lnTo>
                    <a:lnTo>
                      <a:pt x="260" y="38"/>
                    </a:lnTo>
                    <a:lnTo>
                      <a:pt x="258" y="38"/>
                    </a:lnTo>
                    <a:lnTo>
                      <a:pt x="258" y="35"/>
                    </a:lnTo>
                    <a:lnTo>
                      <a:pt x="256" y="33"/>
                    </a:lnTo>
                    <a:lnTo>
                      <a:pt x="256" y="33"/>
                    </a:lnTo>
                    <a:lnTo>
                      <a:pt x="256" y="33"/>
                    </a:lnTo>
                    <a:lnTo>
                      <a:pt x="253" y="33"/>
                    </a:lnTo>
                    <a:lnTo>
                      <a:pt x="253" y="33"/>
                    </a:lnTo>
                    <a:lnTo>
                      <a:pt x="253" y="33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3" y="28"/>
                    </a:lnTo>
                    <a:lnTo>
                      <a:pt x="253" y="26"/>
                    </a:lnTo>
                    <a:lnTo>
                      <a:pt x="253" y="26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3"/>
                    </a:lnTo>
                    <a:lnTo>
                      <a:pt x="253" y="21"/>
                    </a:lnTo>
                    <a:lnTo>
                      <a:pt x="256" y="21"/>
                    </a:lnTo>
                    <a:lnTo>
                      <a:pt x="256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58" y="19"/>
                    </a:lnTo>
                    <a:lnTo>
                      <a:pt x="260" y="16"/>
                    </a:lnTo>
                    <a:lnTo>
                      <a:pt x="260" y="16"/>
                    </a:lnTo>
                    <a:lnTo>
                      <a:pt x="263" y="14"/>
                    </a:lnTo>
                    <a:lnTo>
                      <a:pt x="263" y="14"/>
                    </a:lnTo>
                    <a:lnTo>
                      <a:pt x="263" y="14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63" y="9"/>
                    </a:lnTo>
                    <a:lnTo>
                      <a:pt x="263" y="9"/>
                    </a:lnTo>
                    <a:lnTo>
                      <a:pt x="263" y="9"/>
                    </a:lnTo>
                    <a:lnTo>
                      <a:pt x="263" y="7"/>
                    </a:lnTo>
                    <a:lnTo>
                      <a:pt x="263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3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51" y="5"/>
                    </a:lnTo>
                    <a:lnTo>
                      <a:pt x="249" y="5"/>
                    </a:lnTo>
                    <a:lnTo>
                      <a:pt x="249" y="5"/>
                    </a:lnTo>
                    <a:lnTo>
                      <a:pt x="246" y="5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6" y="2"/>
                    </a:lnTo>
                    <a:lnTo>
                      <a:pt x="241" y="2"/>
                    </a:lnTo>
                    <a:lnTo>
                      <a:pt x="239" y="5"/>
                    </a:lnTo>
                    <a:lnTo>
                      <a:pt x="237" y="5"/>
                    </a:lnTo>
                    <a:lnTo>
                      <a:pt x="237" y="2"/>
                    </a:lnTo>
                    <a:lnTo>
                      <a:pt x="237" y="2"/>
                    </a:lnTo>
                    <a:lnTo>
                      <a:pt x="234" y="2"/>
                    </a:lnTo>
                    <a:lnTo>
                      <a:pt x="232" y="2"/>
                    </a:lnTo>
                    <a:lnTo>
                      <a:pt x="232" y="2"/>
                    </a:lnTo>
                    <a:lnTo>
                      <a:pt x="230" y="2"/>
                    </a:lnTo>
                    <a:lnTo>
                      <a:pt x="225" y="2"/>
                    </a:lnTo>
                    <a:lnTo>
                      <a:pt x="225" y="2"/>
                    </a:lnTo>
                    <a:lnTo>
                      <a:pt x="223" y="2"/>
                    </a:lnTo>
                    <a:lnTo>
                      <a:pt x="223" y="2"/>
                    </a:lnTo>
                    <a:lnTo>
                      <a:pt x="223" y="2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18" y="2"/>
                    </a:lnTo>
                    <a:lnTo>
                      <a:pt x="218" y="2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5" y="5"/>
                    </a:lnTo>
                    <a:lnTo>
                      <a:pt x="211" y="5"/>
                    </a:lnTo>
                    <a:lnTo>
                      <a:pt x="211" y="5"/>
                    </a:lnTo>
                    <a:lnTo>
                      <a:pt x="208" y="5"/>
                    </a:lnTo>
                    <a:lnTo>
                      <a:pt x="204" y="5"/>
                    </a:lnTo>
                    <a:lnTo>
                      <a:pt x="201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9" y="5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197" y="7"/>
                    </a:lnTo>
                    <a:lnTo>
                      <a:pt x="194" y="9"/>
                    </a:lnTo>
                    <a:lnTo>
                      <a:pt x="194" y="9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92" y="16"/>
                    </a:lnTo>
                    <a:lnTo>
                      <a:pt x="189" y="16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89" y="21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7" y="23"/>
                    </a:lnTo>
                    <a:lnTo>
                      <a:pt x="187" y="23"/>
                    </a:lnTo>
                    <a:lnTo>
                      <a:pt x="187" y="23"/>
                    </a:lnTo>
                    <a:lnTo>
                      <a:pt x="187" y="26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2" y="28"/>
                    </a:lnTo>
                    <a:lnTo>
                      <a:pt x="182" y="28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3"/>
                    </a:lnTo>
                    <a:lnTo>
                      <a:pt x="180" y="33"/>
                    </a:lnTo>
                    <a:lnTo>
                      <a:pt x="180" y="33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78" y="35"/>
                    </a:lnTo>
                    <a:lnTo>
                      <a:pt x="178" y="35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8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5" y="40"/>
                    </a:lnTo>
                    <a:lnTo>
                      <a:pt x="175" y="38"/>
                    </a:lnTo>
                    <a:lnTo>
                      <a:pt x="175" y="38"/>
                    </a:lnTo>
                    <a:lnTo>
                      <a:pt x="175" y="38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8"/>
                    </a:lnTo>
                    <a:lnTo>
                      <a:pt x="173" y="35"/>
                    </a:lnTo>
                    <a:lnTo>
                      <a:pt x="173" y="35"/>
                    </a:lnTo>
                    <a:lnTo>
                      <a:pt x="173" y="33"/>
                    </a:lnTo>
                    <a:lnTo>
                      <a:pt x="173" y="33"/>
                    </a:lnTo>
                    <a:lnTo>
                      <a:pt x="170" y="33"/>
                    </a:lnTo>
                    <a:lnTo>
                      <a:pt x="170" y="33"/>
                    </a:lnTo>
                    <a:lnTo>
                      <a:pt x="170" y="31"/>
                    </a:lnTo>
                    <a:lnTo>
                      <a:pt x="168" y="31"/>
                    </a:lnTo>
                    <a:lnTo>
                      <a:pt x="168" y="31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6" y="28"/>
                    </a:lnTo>
                    <a:lnTo>
                      <a:pt x="163" y="28"/>
                    </a:lnTo>
                    <a:lnTo>
                      <a:pt x="163" y="28"/>
                    </a:lnTo>
                    <a:lnTo>
                      <a:pt x="163" y="28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1" y="26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3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1" y="16"/>
                    </a:lnTo>
                    <a:lnTo>
                      <a:pt x="161" y="14"/>
                    </a:lnTo>
                    <a:lnTo>
                      <a:pt x="161" y="14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12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76">
                <a:extLst>
                  <a:ext uri="{FF2B5EF4-FFF2-40B4-BE49-F238E27FC236}">
                    <a16:creationId xmlns:a16="http://schemas.microsoft.com/office/drawing/2014/main" id="{02F74AF3-5B6B-4F51-809F-51790193F9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693" y="1616642"/>
                <a:ext cx="1634215" cy="1502537"/>
              </a:xfrm>
              <a:custGeom>
                <a:avLst/>
                <a:gdLst>
                  <a:gd name="T0" fmla="*/ 567 w 695"/>
                  <a:gd name="T1" fmla="*/ 78 h 639"/>
                  <a:gd name="T2" fmla="*/ 629 w 695"/>
                  <a:gd name="T3" fmla="*/ 149 h 639"/>
                  <a:gd name="T4" fmla="*/ 634 w 695"/>
                  <a:gd name="T5" fmla="*/ 225 h 639"/>
                  <a:gd name="T6" fmla="*/ 669 w 695"/>
                  <a:gd name="T7" fmla="*/ 270 h 639"/>
                  <a:gd name="T8" fmla="*/ 664 w 695"/>
                  <a:gd name="T9" fmla="*/ 317 h 639"/>
                  <a:gd name="T10" fmla="*/ 638 w 695"/>
                  <a:gd name="T11" fmla="*/ 395 h 639"/>
                  <a:gd name="T12" fmla="*/ 627 w 695"/>
                  <a:gd name="T13" fmla="*/ 476 h 639"/>
                  <a:gd name="T14" fmla="*/ 660 w 695"/>
                  <a:gd name="T15" fmla="*/ 551 h 639"/>
                  <a:gd name="T16" fmla="*/ 605 w 695"/>
                  <a:gd name="T17" fmla="*/ 625 h 639"/>
                  <a:gd name="T18" fmla="*/ 548 w 695"/>
                  <a:gd name="T19" fmla="*/ 594 h 639"/>
                  <a:gd name="T20" fmla="*/ 501 w 695"/>
                  <a:gd name="T21" fmla="*/ 568 h 639"/>
                  <a:gd name="T22" fmla="*/ 425 w 695"/>
                  <a:gd name="T23" fmla="*/ 551 h 639"/>
                  <a:gd name="T24" fmla="*/ 302 w 695"/>
                  <a:gd name="T25" fmla="*/ 535 h 639"/>
                  <a:gd name="T26" fmla="*/ 307 w 695"/>
                  <a:gd name="T27" fmla="*/ 487 h 639"/>
                  <a:gd name="T28" fmla="*/ 307 w 695"/>
                  <a:gd name="T29" fmla="*/ 433 h 639"/>
                  <a:gd name="T30" fmla="*/ 262 w 695"/>
                  <a:gd name="T31" fmla="*/ 374 h 639"/>
                  <a:gd name="T32" fmla="*/ 234 w 695"/>
                  <a:gd name="T33" fmla="*/ 324 h 639"/>
                  <a:gd name="T34" fmla="*/ 213 w 695"/>
                  <a:gd name="T35" fmla="*/ 248 h 639"/>
                  <a:gd name="T36" fmla="*/ 161 w 695"/>
                  <a:gd name="T37" fmla="*/ 229 h 639"/>
                  <a:gd name="T38" fmla="*/ 97 w 695"/>
                  <a:gd name="T39" fmla="*/ 229 h 639"/>
                  <a:gd name="T40" fmla="*/ 19 w 695"/>
                  <a:gd name="T41" fmla="*/ 279 h 639"/>
                  <a:gd name="T42" fmla="*/ 2 w 695"/>
                  <a:gd name="T43" fmla="*/ 206 h 639"/>
                  <a:gd name="T44" fmla="*/ 33 w 695"/>
                  <a:gd name="T45" fmla="*/ 161 h 639"/>
                  <a:gd name="T46" fmla="*/ 92 w 695"/>
                  <a:gd name="T47" fmla="*/ 130 h 639"/>
                  <a:gd name="T48" fmla="*/ 158 w 695"/>
                  <a:gd name="T49" fmla="*/ 104 h 639"/>
                  <a:gd name="T50" fmla="*/ 208 w 695"/>
                  <a:gd name="T51" fmla="*/ 33 h 639"/>
                  <a:gd name="T52" fmla="*/ 241 w 695"/>
                  <a:gd name="T53" fmla="*/ 73 h 639"/>
                  <a:gd name="T54" fmla="*/ 286 w 695"/>
                  <a:gd name="T55" fmla="*/ 73 h 639"/>
                  <a:gd name="T56" fmla="*/ 355 w 695"/>
                  <a:gd name="T57" fmla="*/ 28 h 639"/>
                  <a:gd name="T58" fmla="*/ 423 w 695"/>
                  <a:gd name="T59" fmla="*/ 47 h 639"/>
                  <a:gd name="T60" fmla="*/ 496 w 695"/>
                  <a:gd name="T61" fmla="*/ 9 h 639"/>
                  <a:gd name="T62" fmla="*/ 463 w 695"/>
                  <a:gd name="T63" fmla="*/ 21 h 639"/>
                  <a:gd name="T64" fmla="*/ 402 w 695"/>
                  <a:gd name="T65" fmla="*/ 54 h 639"/>
                  <a:gd name="T66" fmla="*/ 331 w 695"/>
                  <a:gd name="T67" fmla="*/ 33 h 639"/>
                  <a:gd name="T68" fmla="*/ 291 w 695"/>
                  <a:gd name="T69" fmla="*/ 83 h 639"/>
                  <a:gd name="T70" fmla="*/ 224 w 695"/>
                  <a:gd name="T71" fmla="*/ 66 h 639"/>
                  <a:gd name="T72" fmla="*/ 194 w 695"/>
                  <a:gd name="T73" fmla="*/ 45 h 639"/>
                  <a:gd name="T74" fmla="*/ 151 w 695"/>
                  <a:gd name="T75" fmla="*/ 109 h 639"/>
                  <a:gd name="T76" fmla="*/ 78 w 695"/>
                  <a:gd name="T77" fmla="*/ 121 h 639"/>
                  <a:gd name="T78" fmla="*/ 23 w 695"/>
                  <a:gd name="T79" fmla="*/ 163 h 639"/>
                  <a:gd name="T80" fmla="*/ 12 w 695"/>
                  <a:gd name="T81" fmla="*/ 215 h 639"/>
                  <a:gd name="T82" fmla="*/ 33 w 695"/>
                  <a:gd name="T83" fmla="*/ 284 h 639"/>
                  <a:gd name="T84" fmla="*/ 109 w 695"/>
                  <a:gd name="T85" fmla="*/ 239 h 639"/>
                  <a:gd name="T86" fmla="*/ 172 w 695"/>
                  <a:gd name="T87" fmla="*/ 220 h 639"/>
                  <a:gd name="T88" fmla="*/ 213 w 695"/>
                  <a:gd name="T89" fmla="*/ 277 h 639"/>
                  <a:gd name="T90" fmla="*/ 227 w 695"/>
                  <a:gd name="T91" fmla="*/ 322 h 639"/>
                  <a:gd name="T92" fmla="*/ 279 w 695"/>
                  <a:gd name="T93" fmla="*/ 379 h 639"/>
                  <a:gd name="T94" fmla="*/ 300 w 695"/>
                  <a:gd name="T95" fmla="*/ 438 h 639"/>
                  <a:gd name="T96" fmla="*/ 305 w 695"/>
                  <a:gd name="T97" fmla="*/ 490 h 639"/>
                  <a:gd name="T98" fmla="*/ 300 w 695"/>
                  <a:gd name="T99" fmla="*/ 537 h 639"/>
                  <a:gd name="T100" fmla="*/ 425 w 695"/>
                  <a:gd name="T101" fmla="*/ 554 h 639"/>
                  <a:gd name="T102" fmla="*/ 506 w 695"/>
                  <a:gd name="T103" fmla="*/ 575 h 639"/>
                  <a:gd name="T104" fmla="*/ 551 w 695"/>
                  <a:gd name="T105" fmla="*/ 592 h 639"/>
                  <a:gd name="T106" fmla="*/ 608 w 695"/>
                  <a:gd name="T107" fmla="*/ 627 h 639"/>
                  <a:gd name="T108" fmla="*/ 662 w 695"/>
                  <a:gd name="T109" fmla="*/ 556 h 639"/>
                  <a:gd name="T110" fmla="*/ 629 w 695"/>
                  <a:gd name="T111" fmla="*/ 483 h 639"/>
                  <a:gd name="T112" fmla="*/ 645 w 695"/>
                  <a:gd name="T113" fmla="*/ 402 h 639"/>
                  <a:gd name="T114" fmla="*/ 657 w 695"/>
                  <a:gd name="T115" fmla="*/ 324 h 639"/>
                  <a:gd name="T116" fmla="*/ 681 w 695"/>
                  <a:gd name="T117" fmla="*/ 277 h 639"/>
                  <a:gd name="T118" fmla="*/ 645 w 695"/>
                  <a:gd name="T119" fmla="*/ 220 h 639"/>
                  <a:gd name="T120" fmla="*/ 631 w 695"/>
                  <a:gd name="T121" fmla="*/ 168 h 639"/>
                  <a:gd name="T122" fmla="*/ 593 w 695"/>
                  <a:gd name="T123" fmla="*/ 73 h 639"/>
                  <a:gd name="T124" fmla="*/ 527 w 695"/>
                  <a:gd name="T125" fmla="*/ 19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" h="639">
                    <a:moveTo>
                      <a:pt x="527" y="7"/>
                    </a:moveTo>
                    <a:lnTo>
                      <a:pt x="527" y="7"/>
                    </a:lnTo>
                    <a:lnTo>
                      <a:pt x="527" y="9"/>
                    </a:lnTo>
                    <a:lnTo>
                      <a:pt x="527" y="9"/>
                    </a:lnTo>
                    <a:lnTo>
                      <a:pt x="527" y="12"/>
                    </a:lnTo>
                    <a:lnTo>
                      <a:pt x="527" y="12"/>
                    </a:lnTo>
                    <a:lnTo>
                      <a:pt x="527" y="14"/>
                    </a:lnTo>
                    <a:lnTo>
                      <a:pt x="527" y="14"/>
                    </a:lnTo>
                    <a:lnTo>
                      <a:pt x="527" y="16"/>
                    </a:lnTo>
                    <a:lnTo>
                      <a:pt x="525" y="16"/>
                    </a:lnTo>
                    <a:lnTo>
                      <a:pt x="525" y="19"/>
                    </a:lnTo>
                    <a:lnTo>
                      <a:pt x="525" y="19"/>
                    </a:lnTo>
                    <a:lnTo>
                      <a:pt x="522" y="21"/>
                    </a:lnTo>
                    <a:lnTo>
                      <a:pt x="522" y="21"/>
                    </a:lnTo>
                    <a:lnTo>
                      <a:pt x="520" y="23"/>
                    </a:lnTo>
                    <a:lnTo>
                      <a:pt x="520" y="23"/>
                    </a:lnTo>
                    <a:lnTo>
                      <a:pt x="520" y="26"/>
                    </a:lnTo>
                    <a:lnTo>
                      <a:pt x="518" y="26"/>
                    </a:lnTo>
                    <a:lnTo>
                      <a:pt x="518" y="26"/>
                    </a:lnTo>
                    <a:lnTo>
                      <a:pt x="518" y="28"/>
                    </a:lnTo>
                    <a:lnTo>
                      <a:pt x="518" y="28"/>
                    </a:lnTo>
                    <a:lnTo>
                      <a:pt x="518" y="31"/>
                    </a:lnTo>
                    <a:lnTo>
                      <a:pt x="518" y="33"/>
                    </a:lnTo>
                    <a:lnTo>
                      <a:pt x="518" y="33"/>
                    </a:lnTo>
                    <a:lnTo>
                      <a:pt x="518" y="35"/>
                    </a:lnTo>
                    <a:lnTo>
                      <a:pt x="518" y="35"/>
                    </a:lnTo>
                    <a:lnTo>
                      <a:pt x="520" y="35"/>
                    </a:lnTo>
                    <a:lnTo>
                      <a:pt x="522" y="38"/>
                    </a:lnTo>
                    <a:lnTo>
                      <a:pt x="522" y="38"/>
                    </a:lnTo>
                    <a:lnTo>
                      <a:pt x="522" y="38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27" y="40"/>
                    </a:lnTo>
                    <a:lnTo>
                      <a:pt x="530" y="42"/>
                    </a:lnTo>
                    <a:lnTo>
                      <a:pt x="532" y="45"/>
                    </a:lnTo>
                    <a:lnTo>
                      <a:pt x="534" y="47"/>
                    </a:lnTo>
                    <a:lnTo>
                      <a:pt x="534" y="47"/>
                    </a:lnTo>
                    <a:lnTo>
                      <a:pt x="534" y="47"/>
                    </a:lnTo>
                    <a:lnTo>
                      <a:pt x="537" y="50"/>
                    </a:lnTo>
                    <a:lnTo>
                      <a:pt x="539" y="52"/>
                    </a:lnTo>
                    <a:lnTo>
                      <a:pt x="539" y="52"/>
                    </a:lnTo>
                    <a:lnTo>
                      <a:pt x="541" y="52"/>
                    </a:lnTo>
                    <a:lnTo>
                      <a:pt x="544" y="52"/>
                    </a:lnTo>
                    <a:lnTo>
                      <a:pt x="544" y="52"/>
                    </a:lnTo>
                    <a:lnTo>
                      <a:pt x="546" y="52"/>
                    </a:lnTo>
                    <a:lnTo>
                      <a:pt x="551" y="50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3" y="52"/>
                    </a:lnTo>
                    <a:lnTo>
                      <a:pt x="553" y="54"/>
                    </a:lnTo>
                    <a:lnTo>
                      <a:pt x="553" y="54"/>
                    </a:lnTo>
                    <a:lnTo>
                      <a:pt x="551" y="57"/>
                    </a:lnTo>
                    <a:lnTo>
                      <a:pt x="551" y="57"/>
                    </a:lnTo>
                    <a:lnTo>
                      <a:pt x="551" y="59"/>
                    </a:lnTo>
                    <a:lnTo>
                      <a:pt x="551" y="59"/>
                    </a:lnTo>
                    <a:lnTo>
                      <a:pt x="553" y="61"/>
                    </a:lnTo>
                    <a:lnTo>
                      <a:pt x="553" y="61"/>
                    </a:lnTo>
                    <a:lnTo>
                      <a:pt x="556" y="61"/>
                    </a:lnTo>
                    <a:lnTo>
                      <a:pt x="556" y="64"/>
                    </a:lnTo>
                    <a:lnTo>
                      <a:pt x="558" y="64"/>
                    </a:lnTo>
                    <a:lnTo>
                      <a:pt x="558" y="64"/>
                    </a:lnTo>
                    <a:lnTo>
                      <a:pt x="560" y="66"/>
                    </a:lnTo>
                    <a:lnTo>
                      <a:pt x="560" y="66"/>
                    </a:lnTo>
                    <a:lnTo>
                      <a:pt x="560" y="68"/>
                    </a:lnTo>
                    <a:lnTo>
                      <a:pt x="563" y="71"/>
                    </a:lnTo>
                    <a:lnTo>
                      <a:pt x="563" y="71"/>
                    </a:lnTo>
                    <a:lnTo>
                      <a:pt x="565" y="76"/>
                    </a:lnTo>
                    <a:lnTo>
                      <a:pt x="567" y="78"/>
                    </a:lnTo>
                    <a:lnTo>
                      <a:pt x="567" y="78"/>
                    </a:lnTo>
                    <a:lnTo>
                      <a:pt x="570" y="78"/>
                    </a:lnTo>
                    <a:lnTo>
                      <a:pt x="570" y="78"/>
                    </a:lnTo>
                    <a:lnTo>
                      <a:pt x="572" y="76"/>
                    </a:lnTo>
                    <a:lnTo>
                      <a:pt x="577" y="73"/>
                    </a:lnTo>
                    <a:lnTo>
                      <a:pt x="577" y="73"/>
                    </a:lnTo>
                    <a:lnTo>
                      <a:pt x="579" y="73"/>
                    </a:lnTo>
                    <a:lnTo>
                      <a:pt x="579" y="73"/>
                    </a:lnTo>
                    <a:lnTo>
                      <a:pt x="582" y="73"/>
                    </a:lnTo>
                    <a:lnTo>
                      <a:pt x="584" y="73"/>
                    </a:lnTo>
                    <a:lnTo>
                      <a:pt x="584" y="73"/>
                    </a:lnTo>
                    <a:lnTo>
                      <a:pt x="586" y="73"/>
                    </a:lnTo>
                    <a:lnTo>
                      <a:pt x="591" y="73"/>
                    </a:lnTo>
                    <a:lnTo>
                      <a:pt x="591" y="73"/>
                    </a:lnTo>
                    <a:lnTo>
                      <a:pt x="591" y="73"/>
                    </a:lnTo>
                    <a:lnTo>
                      <a:pt x="596" y="73"/>
                    </a:lnTo>
                    <a:lnTo>
                      <a:pt x="596" y="76"/>
                    </a:lnTo>
                    <a:lnTo>
                      <a:pt x="596" y="76"/>
                    </a:lnTo>
                    <a:lnTo>
                      <a:pt x="598" y="78"/>
                    </a:lnTo>
                    <a:lnTo>
                      <a:pt x="601" y="80"/>
                    </a:lnTo>
                    <a:lnTo>
                      <a:pt x="601" y="80"/>
                    </a:lnTo>
                    <a:lnTo>
                      <a:pt x="603" y="83"/>
                    </a:lnTo>
                    <a:lnTo>
                      <a:pt x="605" y="85"/>
                    </a:lnTo>
                    <a:lnTo>
                      <a:pt x="605" y="87"/>
                    </a:lnTo>
                    <a:lnTo>
                      <a:pt x="608" y="90"/>
                    </a:lnTo>
                    <a:lnTo>
                      <a:pt x="608" y="90"/>
                    </a:lnTo>
                    <a:lnTo>
                      <a:pt x="608" y="90"/>
                    </a:lnTo>
                    <a:lnTo>
                      <a:pt x="612" y="92"/>
                    </a:lnTo>
                    <a:lnTo>
                      <a:pt x="612" y="92"/>
                    </a:lnTo>
                    <a:lnTo>
                      <a:pt x="612" y="92"/>
                    </a:lnTo>
                    <a:lnTo>
                      <a:pt x="615" y="92"/>
                    </a:lnTo>
                    <a:lnTo>
                      <a:pt x="615" y="92"/>
                    </a:lnTo>
                    <a:lnTo>
                      <a:pt x="615" y="92"/>
                    </a:lnTo>
                    <a:lnTo>
                      <a:pt x="617" y="94"/>
                    </a:lnTo>
                    <a:lnTo>
                      <a:pt x="617" y="94"/>
                    </a:lnTo>
                    <a:lnTo>
                      <a:pt x="617" y="97"/>
                    </a:lnTo>
                    <a:lnTo>
                      <a:pt x="617" y="97"/>
                    </a:lnTo>
                    <a:lnTo>
                      <a:pt x="617" y="99"/>
                    </a:lnTo>
                    <a:lnTo>
                      <a:pt x="617" y="102"/>
                    </a:lnTo>
                    <a:lnTo>
                      <a:pt x="617" y="102"/>
                    </a:lnTo>
                    <a:lnTo>
                      <a:pt x="622" y="104"/>
                    </a:lnTo>
                    <a:lnTo>
                      <a:pt x="622" y="106"/>
                    </a:lnTo>
                    <a:lnTo>
                      <a:pt x="622" y="106"/>
                    </a:lnTo>
                    <a:lnTo>
                      <a:pt x="627" y="109"/>
                    </a:lnTo>
                    <a:lnTo>
                      <a:pt x="629" y="109"/>
                    </a:lnTo>
                    <a:lnTo>
                      <a:pt x="631" y="111"/>
                    </a:lnTo>
                    <a:lnTo>
                      <a:pt x="634" y="113"/>
                    </a:lnTo>
                    <a:lnTo>
                      <a:pt x="636" y="113"/>
                    </a:lnTo>
                    <a:lnTo>
                      <a:pt x="636" y="116"/>
                    </a:lnTo>
                    <a:lnTo>
                      <a:pt x="636" y="116"/>
                    </a:lnTo>
                    <a:lnTo>
                      <a:pt x="636" y="121"/>
                    </a:lnTo>
                    <a:lnTo>
                      <a:pt x="636" y="123"/>
                    </a:lnTo>
                    <a:lnTo>
                      <a:pt x="636" y="128"/>
                    </a:lnTo>
                    <a:lnTo>
                      <a:pt x="636" y="130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4" y="135"/>
                    </a:lnTo>
                    <a:lnTo>
                      <a:pt x="634" y="135"/>
                    </a:lnTo>
                    <a:lnTo>
                      <a:pt x="634" y="137"/>
                    </a:lnTo>
                    <a:lnTo>
                      <a:pt x="634" y="137"/>
                    </a:lnTo>
                    <a:lnTo>
                      <a:pt x="634" y="139"/>
                    </a:lnTo>
                    <a:lnTo>
                      <a:pt x="634" y="142"/>
                    </a:lnTo>
                    <a:lnTo>
                      <a:pt x="634" y="144"/>
                    </a:lnTo>
                    <a:lnTo>
                      <a:pt x="631" y="144"/>
                    </a:lnTo>
                    <a:lnTo>
                      <a:pt x="631" y="147"/>
                    </a:lnTo>
                    <a:lnTo>
                      <a:pt x="631" y="147"/>
                    </a:lnTo>
                    <a:lnTo>
                      <a:pt x="629" y="149"/>
                    </a:lnTo>
                    <a:lnTo>
                      <a:pt x="629" y="149"/>
                    </a:lnTo>
                    <a:lnTo>
                      <a:pt x="629" y="149"/>
                    </a:lnTo>
                    <a:lnTo>
                      <a:pt x="629" y="151"/>
                    </a:lnTo>
                    <a:lnTo>
                      <a:pt x="629" y="151"/>
                    </a:lnTo>
                    <a:lnTo>
                      <a:pt x="629" y="154"/>
                    </a:lnTo>
                    <a:lnTo>
                      <a:pt x="629" y="156"/>
                    </a:lnTo>
                    <a:lnTo>
                      <a:pt x="627" y="161"/>
                    </a:lnTo>
                    <a:lnTo>
                      <a:pt x="629" y="163"/>
                    </a:lnTo>
                    <a:lnTo>
                      <a:pt x="629" y="163"/>
                    </a:lnTo>
                    <a:lnTo>
                      <a:pt x="629" y="166"/>
                    </a:lnTo>
                    <a:lnTo>
                      <a:pt x="629" y="166"/>
                    </a:lnTo>
                    <a:lnTo>
                      <a:pt x="629" y="168"/>
                    </a:lnTo>
                    <a:lnTo>
                      <a:pt x="629" y="170"/>
                    </a:lnTo>
                    <a:lnTo>
                      <a:pt x="629" y="173"/>
                    </a:lnTo>
                    <a:lnTo>
                      <a:pt x="629" y="173"/>
                    </a:lnTo>
                    <a:lnTo>
                      <a:pt x="631" y="175"/>
                    </a:lnTo>
                    <a:lnTo>
                      <a:pt x="629" y="177"/>
                    </a:lnTo>
                    <a:lnTo>
                      <a:pt x="629" y="177"/>
                    </a:lnTo>
                    <a:lnTo>
                      <a:pt x="629" y="180"/>
                    </a:lnTo>
                    <a:lnTo>
                      <a:pt x="629" y="180"/>
                    </a:lnTo>
                    <a:lnTo>
                      <a:pt x="631" y="182"/>
                    </a:lnTo>
                    <a:lnTo>
                      <a:pt x="631" y="187"/>
                    </a:lnTo>
                    <a:lnTo>
                      <a:pt x="631" y="187"/>
                    </a:lnTo>
                    <a:lnTo>
                      <a:pt x="631" y="192"/>
                    </a:lnTo>
                    <a:lnTo>
                      <a:pt x="631" y="192"/>
                    </a:lnTo>
                    <a:lnTo>
                      <a:pt x="631" y="192"/>
                    </a:lnTo>
                    <a:lnTo>
                      <a:pt x="631" y="196"/>
                    </a:lnTo>
                    <a:lnTo>
                      <a:pt x="631" y="196"/>
                    </a:lnTo>
                    <a:lnTo>
                      <a:pt x="634" y="199"/>
                    </a:lnTo>
                    <a:lnTo>
                      <a:pt x="634" y="199"/>
                    </a:lnTo>
                    <a:lnTo>
                      <a:pt x="634" y="201"/>
                    </a:lnTo>
                    <a:lnTo>
                      <a:pt x="634" y="201"/>
                    </a:lnTo>
                    <a:lnTo>
                      <a:pt x="634" y="203"/>
                    </a:lnTo>
                    <a:lnTo>
                      <a:pt x="631" y="203"/>
                    </a:lnTo>
                    <a:lnTo>
                      <a:pt x="629" y="203"/>
                    </a:lnTo>
                    <a:lnTo>
                      <a:pt x="629" y="203"/>
                    </a:lnTo>
                    <a:lnTo>
                      <a:pt x="627" y="203"/>
                    </a:lnTo>
                    <a:lnTo>
                      <a:pt x="627" y="203"/>
                    </a:lnTo>
                    <a:lnTo>
                      <a:pt x="624" y="203"/>
                    </a:lnTo>
                    <a:lnTo>
                      <a:pt x="624" y="203"/>
                    </a:lnTo>
                    <a:lnTo>
                      <a:pt x="622" y="203"/>
                    </a:lnTo>
                    <a:lnTo>
                      <a:pt x="622" y="203"/>
                    </a:lnTo>
                    <a:lnTo>
                      <a:pt x="619" y="203"/>
                    </a:lnTo>
                    <a:lnTo>
                      <a:pt x="619" y="203"/>
                    </a:lnTo>
                    <a:lnTo>
                      <a:pt x="617" y="203"/>
                    </a:lnTo>
                    <a:lnTo>
                      <a:pt x="617" y="206"/>
                    </a:lnTo>
                    <a:lnTo>
                      <a:pt x="617" y="206"/>
                    </a:lnTo>
                    <a:lnTo>
                      <a:pt x="617" y="206"/>
                    </a:lnTo>
                    <a:lnTo>
                      <a:pt x="615" y="206"/>
                    </a:lnTo>
                    <a:lnTo>
                      <a:pt x="615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5" y="213"/>
                    </a:lnTo>
                    <a:lnTo>
                      <a:pt x="615" y="213"/>
                    </a:lnTo>
                    <a:lnTo>
                      <a:pt x="615" y="218"/>
                    </a:lnTo>
                    <a:lnTo>
                      <a:pt x="615" y="218"/>
                    </a:lnTo>
                    <a:lnTo>
                      <a:pt x="615" y="218"/>
                    </a:lnTo>
                    <a:lnTo>
                      <a:pt x="617" y="220"/>
                    </a:lnTo>
                    <a:lnTo>
                      <a:pt x="617" y="222"/>
                    </a:lnTo>
                    <a:lnTo>
                      <a:pt x="617" y="222"/>
                    </a:lnTo>
                    <a:lnTo>
                      <a:pt x="619" y="225"/>
                    </a:lnTo>
                    <a:lnTo>
                      <a:pt x="619" y="225"/>
                    </a:lnTo>
                    <a:lnTo>
                      <a:pt x="624" y="225"/>
                    </a:lnTo>
                    <a:lnTo>
                      <a:pt x="624" y="225"/>
                    </a:lnTo>
                    <a:lnTo>
                      <a:pt x="624" y="225"/>
                    </a:lnTo>
                    <a:lnTo>
                      <a:pt x="627" y="225"/>
                    </a:lnTo>
                    <a:lnTo>
                      <a:pt x="629" y="225"/>
                    </a:lnTo>
                    <a:lnTo>
                      <a:pt x="629" y="225"/>
                    </a:lnTo>
                    <a:lnTo>
                      <a:pt x="631" y="225"/>
                    </a:lnTo>
                    <a:lnTo>
                      <a:pt x="631" y="225"/>
                    </a:lnTo>
                    <a:lnTo>
                      <a:pt x="634" y="225"/>
                    </a:lnTo>
                    <a:lnTo>
                      <a:pt x="634" y="225"/>
                    </a:lnTo>
                    <a:lnTo>
                      <a:pt x="634" y="225"/>
                    </a:lnTo>
                    <a:lnTo>
                      <a:pt x="634" y="222"/>
                    </a:lnTo>
                    <a:lnTo>
                      <a:pt x="634" y="222"/>
                    </a:lnTo>
                    <a:lnTo>
                      <a:pt x="636" y="222"/>
                    </a:lnTo>
                    <a:lnTo>
                      <a:pt x="636" y="222"/>
                    </a:lnTo>
                    <a:lnTo>
                      <a:pt x="636" y="220"/>
                    </a:lnTo>
                    <a:lnTo>
                      <a:pt x="638" y="220"/>
                    </a:lnTo>
                    <a:lnTo>
                      <a:pt x="641" y="220"/>
                    </a:lnTo>
                    <a:lnTo>
                      <a:pt x="641" y="220"/>
                    </a:lnTo>
                    <a:lnTo>
                      <a:pt x="643" y="220"/>
                    </a:lnTo>
                    <a:lnTo>
                      <a:pt x="645" y="220"/>
                    </a:lnTo>
                    <a:lnTo>
                      <a:pt x="645" y="220"/>
                    </a:lnTo>
                    <a:lnTo>
                      <a:pt x="645" y="220"/>
                    </a:lnTo>
                    <a:lnTo>
                      <a:pt x="648" y="222"/>
                    </a:lnTo>
                    <a:lnTo>
                      <a:pt x="650" y="222"/>
                    </a:lnTo>
                    <a:lnTo>
                      <a:pt x="650" y="225"/>
                    </a:lnTo>
                    <a:lnTo>
                      <a:pt x="653" y="225"/>
                    </a:lnTo>
                    <a:lnTo>
                      <a:pt x="653" y="229"/>
                    </a:lnTo>
                    <a:lnTo>
                      <a:pt x="653" y="229"/>
                    </a:lnTo>
                    <a:lnTo>
                      <a:pt x="653" y="229"/>
                    </a:lnTo>
                    <a:lnTo>
                      <a:pt x="655" y="232"/>
                    </a:lnTo>
                    <a:lnTo>
                      <a:pt x="655" y="234"/>
                    </a:lnTo>
                    <a:lnTo>
                      <a:pt x="657" y="237"/>
                    </a:lnTo>
                    <a:lnTo>
                      <a:pt x="657" y="239"/>
                    </a:lnTo>
                    <a:lnTo>
                      <a:pt x="657" y="239"/>
                    </a:lnTo>
                    <a:lnTo>
                      <a:pt x="660" y="239"/>
                    </a:lnTo>
                    <a:lnTo>
                      <a:pt x="660" y="241"/>
                    </a:lnTo>
                    <a:lnTo>
                      <a:pt x="660" y="241"/>
                    </a:lnTo>
                    <a:lnTo>
                      <a:pt x="660" y="241"/>
                    </a:lnTo>
                    <a:lnTo>
                      <a:pt x="662" y="241"/>
                    </a:lnTo>
                    <a:lnTo>
                      <a:pt x="664" y="244"/>
                    </a:lnTo>
                    <a:lnTo>
                      <a:pt x="667" y="244"/>
                    </a:lnTo>
                    <a:lnTo>
                      <a:pt x="667" y="244"/>
                    </a:lnTo>
                    <a:lnTo>
                      <a:pt x="667" y="244"/>
                    </a:lnTo>
                    <a:lnTo>
                      <a:pt x="669" y="246"/>
                    </a:lnTo>
                    <a:lnTo>
                      <a:pt x="669" y="246"/>
                    </a:lnTo>
                    <a:lnTo>
                      <a:pt x="671" y="246"/>
                    </a:lnTo>
                    <a:lnTo>
                      <a:pt x="674" y="246"/>
                    </a:lnTo>
                    <a:lnTo>
                      <a:pt x="674" y="246"/>
                    </a:lnTo>
                    <a:lnTo>
                      <a:pt x="676" y="246"/>
                    </a:lnTo>
                    <a:lnTo>
                      <a:pt x="676" y="246"/>
                    </a:lnTo>
                    <a:lnTo>
                      <a:pt x="679" y="244"/>
                    </a:lnTo>
                    <a:lnTo>
                      <a:pt x="679" y="244"/>
                    </a:lnTo>
                    <a:lnTo>
                      <a:pt x="679" y="244"/>
                    </a:lnTo>
                    <a:lnTo>
                      <a:pt x="679" y="241"/>
                    </a:lnTo>
                    <a:lnTo>
                      <a:pt x="681" y="241"/>
                    </a:lnTo>
                    <a:lnTo>
                      <a:pt x="681" y="241"/>
                    </a:lnTo>
                    <a:lnTo>
                      <a:pt x="681" y="244"/>
                    </a:lnTo>
                    <a:lnTo>
                      <a:pt x="681" y="246"/>
                    </a:lnTo>
                    <a:lnTo>
                      <a:pt x="681" y="246"/>
                    </a:lnTo>
                    <a:lnTo>
                      <a:pt x="681" y="246"/>
                    </a:lnTo>
                    <a:lnTo>
                      <a:pt x="679" y="251"/>
                    </a:lnTo>
                    <a:lnTo>
                      <a:pt x="679" y="253"/>
                    </a:lnTo>
                    <a:lnTo>
                      <a:pt x="679" y="253"/>
                    </a:lnTo>
                    <a:lnTo>
                      <a:pt x="679" y="255"/>
                    </a:lnTo>
                    <a:lnTo>
                      <a:pt x="679" y="255"/>
                    </a:lnTo>
                    <a:lnTo>
                      <a:pt x="679" y="255"/>
                    </a:lnTo>
                    <a:lnTo>
                      <a:pt x="679" y="260"/>
                    </a:lnTo>
                    <a:lnTo>
                      <a:pt x="679" y="263"/>
                    </a:lnTo>
                    <a:lnTo>
                      <a:pt x="679" y="263"/>
                    </a:lnTo>
                    <a:lnTo>
                      <a:pt x="676" y="263"/>
                    </a:lnTo>
                    <a:lnTo>
                      <a:pt x="676" y="263"/>
                    </a:lnTo>
                    <a:lnTo>
                      <a:pt x="676" y="263"/>
                    </a:lnTo>
                    <a:lnTo>
                      <a:pt x="671" y="265"/>
                    </a:lnTo>
                    <a:lnTo>
                      <a:pt x="671" y="265"/>
                    </a:lnTo>
                    <a:lnTo>
                      <a:pt x="671" y="265"/>
                    </a:lnTo>
                    <a:lnTo>
                      <a:pt x="669" y="267"/>
                    </a:lnTo>
                    <a:lnTo>
                      <a:pt x="669" y="267"/>
                    </a:lnTo>
                    <a:lnTo>
                      <a:pt x="669" y="267"/>
                    </a:lnTo>
                    <a:lnTo>
                      <a:pt x="669" y="270"/>
                    </a:lnTo>
                    <a:lnTo>
                      <a:pt x="669" y="270"/>
                    </a:lnTo>
                    <a:lnTo>
                      <a:pt x="669" y="272"/>
                    </a:lnTo>
                    <a:lnTo>
                      <a:pt x="669" y="272"/>
                    </a:lnTo>
                    <a:lnTo>
                      <a:pt x="669" y="272"/>
                    </a:lnTo>
                    <a:lnTo>
                      <a:pt x="671" y="274"/>
                    </a:lnTo>
                    <a:lnTo>
                      <a:pt x="671" y="274"/>
                    </a:lnTo>
                    <a:lnTo>
                      <a:pt x="674" y="277"/>
                    </a:lnTo>
                    <a:lnTo>
                      <a:pt x="674" y="277"/>
                    </a:lnTo>
                    <a:lnTo>
                      <a:pt x="676" y="277"/>
                    </a:lnTo>
                    <a:lnTo>
                      <a:pt x="679" y="277"/>
                    </a:lnTo>
                    <a:lnTo>
                      <a:pt x="681" y="277"/>
                    </a:lnTo>
                    <a:lnTo>
                      <a:pt x="681" y="277"/>
                    </a:lnTo>
                    <a:lnTo>
                      <a:pt x="683" y="277"/>
                    </a:lnTo>
                    <a:lnTo>
                      <a:pt x="686" y="277"/>
                    </a:lnTo>
                    <a:lnTo>
                      <a:pt x="686" y="279"/>
                    </a:lnTo>
                    <a:lnTo>
                      <a:pt x="688" y="282"/>
                    </a:lnTo>
                    <a:lnTo>
                      <a:pt x="688" y="282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90" y="284"/>
                    </a:lnTo>
                    <a:lnTo>
                      <a:pt x="693" y="284"/>
                    </a:lnTo>
                    <a:lnTo>
                      <a:pt x="693" y="286"/>
                    </a:lnTo>
                    <a:lnTo>
                      <a:pt x="693" y="286"/>
                    </a:lnTo>
                    <a:lnTo>
                      <a:pt x="693" y="286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6" y="286"/>
                    </a:lnTo>
                    <a:lnTo>
                      <a:pt x="686" y="284"/>
                    </a:lnTo>
                    <a:lnTo>
                      <a:pt x="686" y="28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83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79" y="284"/>
                    </a:lnTo>
                    <a:lnTo>
                      <a:pt x="679" y="286"/>
                    </a:lnTo>
                    <a:lnTo>
                      <a:pt x="681" y="286"/>
                    </a:lnTo>
                    <a:lnTo>
                      <a:pt x="681" y="286"/>
                    </a:lnTo>
                    <a:lnTo>
                      <a:pt x="681" y="286"/>
                    </a:lnTo>
                    <a:lnTo>
                      <a:pt x="681" y="289"/>
                    </a:lnTo>
                    <a:lnTo>
                      <a:pt x="681" y="289"/>
                    </a:lnTo>
                    <a:lnTo>
                      <a:pt x="681" y="291"/>
                    </a:lnTo>
                    <a:lnTo>
                      <a:pt x="686" y="293"/>
                    </a:lnTo>
                    <a:lnTo>
                      <a:pt x="686" y="293"/>
                    </a:lnTo>
                    <a:lnTo>
                      <a:pt x="686" y="293"/>
                    </a:lnTo>
                    <a:lnTo>
                      <a:pt x="686" y="298"/>
                    </a:lnTo>
                    <a:lnTo>
                      <a:pt x="686" y="300"/>
                    </a:lnTo>
                    <a:lnTo>
                      <a:pt x="686" y="305"/>
                    </a:lnTo>
                    <a:lnTo>
                      <a:pt x="683" y="310"/>
                    </a:lnTo>
                    <a:lnTo>
                      <a:pt x="679" y="310"/>
                    </a:lnTo>
                    <a:lnTo>
                      <a:pt x="679" y="310"/>
                    </a:lnTo>
                    <a:lnTo>
                      <a:pt x="676" y="312"/>
                    </a:lnTo>
                    <a:lnTo>
                      <a:pt x="671" y="315"/>
                    </a:lnTo>
                    <a:lnTo>
                      <a:pt x="671" y="315"/>
                    </a:lnTo>
                    <a:lnTo>
                      <a:pt x="669" y="315"/>
                    </a:lnTo>
                    <a:lnTo>
                      <a:pt x="669" y="315"/>
                    </a:lnTo>
                    <a:lnTo>
                      <a:pt x="669" y="315"/>
                    </a:lnTo>
                    <a:lnTo>
                      <a:pt x="667" y="317"/>
                    </a:lnTo>
                    <a:lnTo>
                      <a:pt x="664" y="317"/>
                    </a:lnTo>
                    <a:lnTo>
                      <a:pt x="664" y="317"/>
                    </a:lnTo>
                    <a:lnTo>
                      <a:pt x="664" y="317"/>
                    </a:lnTo>
                    <a:lnTo>
                      <a:pt x="664" y="317"/>
                    </a:lnTo>
                    <a:lnTo>
                      <a:pt x="662" y="319"/>
                    </a:lnTo>
                    <a:lnTo>
                      <a:pt x="662" y="319"/>
                    </a:lnTo>
                    <a:lnTo>
                      <a:pt x="662" y="322"/>
                    </a:lnTo>
                    <a:lnTo>
                      <a:pt x="660" y="322"/>
                    </a:lnTo>
                    <a:lnTo>
                      <a:pt x="660" y="322"/>
                    </a:lnTo>
                    <a:lnTo>
                      <a:pt x="660" y="322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55" y="327"/>
                    </a:lnTo>
                    <a:lnTo>
                      <a:pt x="655" y="327"/>
                    </a:lnTo>
                    <a:lnTo>
                      <a:pt x="653" y="329"/>
                    </a:lnTo>
                    <a:lnTo>
                      <a:pt x="650" y="329"/>
                    </a:lnTo>
                    <a:lnTo>
                      <a:pt x="648" y="331"/>
                    </a:lnTo>
                    <a:lnTo>
                      <a:pt x="648" y="331"/>
                    </a:lnTo>
                    <a:lnTo>
                      <a:pt x="648" y="334"/>
                    </a:lnTo>
                    <a:lnTo>
                      <a:pt x="648" y="334"/>
                    </a:lnTo>
                    <a:lnTo>
                      <a:pt x="648" y="336"/>
                    </a:lnTo>
                    <a:lnTo>
                      <a:pt x="648" y="338"/>
                    </a:lnTo>
                    <a:lnTo>
                      <a:pt x="648" y="338"/>
                    </a:lnTo>
                    <a:lnTo>
                      <a:pt x="648" y="341"/>
                    </a:lnTo>
                    <a:lnTo>
                      <a:pt x="648" y="343"/>
                    </a:lnTo>
                    <a:lnTo>
                      <a:pt x="648" y="343"/>
                    </a:lnTo>
                    <a:lnTo>
                      <a:pt x="648" y="343"/>
                    </a:lnTo>
                    <a:lnTo>
                      <a:pt x="645" y="345"/>
                    </a:lnTo>
                    <a:lnTo>
                      <a:pt x="645" y="345"/>
                    </a:lnTo>
                    <a:lnTo>
                      <a:pt x="645" y="348"/>
                    </a:lnTo>
                    <a:lnTo>
                      <a:pt x="643" y="348"/>
                    </a:lnTo>
                    <a:lnTo>
                      <a:pt x="643" y="348"/>
                    </a:lnTo>
                    <a:lnTo>
                      <a:pt x="643" y="353"/>
                    </a:lnTo>
                    <a:lnTo>
                      <a:pt x="643" y="353"/>
                    </a:lnTo>
                    <a:lnTo>
                      <a:pt x="643" y="353"/>
                    </a:lnTo>
                    <a:lnTo>
                      <a:pt x="643" y="355"/>
                    </a:lnTo>
                    <a:lnTo>
                      <a:pt x="643" y="357"/>
                    </a:lnTo>
                    <a:lnTo>
                      <a:pt x="643" y="357"/>
                    </a:lnTo>
                    <a:lnTo>
                      <a:pt x="645" y="360"/>
                    </a:lnTo>
                    <a:lnTo>
                      <a:pt x="645" y="360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4"/>
                    </a:lnTo>
                    <a:lnTo>
                      <a:pt x="648" y="364"/>
                    </a:lnTo>
                    <a:lnTo>
                      <a:pt x="648" y="367"/>
                    </a:lnTo>
                    <a:lnTo>
                      <a:pt x="650" y="367"/>
                    </a:lnTo>
                    <a:lnTo>
                      <a:pt x="653" y="369"/>
                    </a:lnTo>
                    <a:lnTo>
                      <a:pt x="653" y="369"/>
                    </a:lnTo>
                    <a:lnTo>
                      <a:pt x="653" y="371"/>
                    </a:lnTo>
                    <a:lnTo>
                      <a:pt x="655" y="371"/>
                    </a:lnTo>
                    <a:lnTo>
                      <a:pt x="655" y="374"/>
                    </a:lnTo>
                    <a:lnTo>
                      <a:pt x="655" y="376"/>
                    </a:lnTo>
                    <a:lnTo>
                      <a:pt x="655" y="379"/>
                    </a:lnTo>
                    <a:lnTo>
                      <a:pt x="655" y="379"/>
                    </a:lnTo>
                    <a:lnTo>
                      <a:pt x="657" y="381"/>
                    </a:lnTo>
                    <a:lnTo>
                      <a:pt x="657" y="383"/>
                    </a:lnTo>
                    <a:lnTo>
                      <a:pt x="655" y="386"/>
                    </a:lnTo>
                    <a:lnTo>
                      <a:pt x="655" y="386"/>
                    </a:lnTo>
                    <a:lnTo>
                      <a:pt x="655" y="388"/>
                    </a:lnTo>
                    <a:lnTo>
                      <a:pt x="653" y="388"/>
                    </a:lnTo>
                    <a:lnTo>
                      <a:pt x="650" y="388"/>
                    </a:lnTo>
                    <a:lnTo>
                      <a:pt x="648" y="388"/>
                    </a:lnTo>
                    <a:lnTo>
                      <a:pt x="645" y="388"/>
                    </a:lnTo>
                    <a:lnTo>
                      <a:pt x="645" y="388"/>
                    </a:lnTo>
                    <a:lnTo>
                      <a:pt x="643" y="388"/>
                    </a:lnTo>
                    <a:lnTo>
                      <a:pt x="641" y="390"/>
                    </a:lnTo>
                    <a:lnTo>
                      <a:pt x="641" y="390"/>
                    </a:lnTo>
                    <a:lnTo>
                      <a:pt x="641" y="393"/>
                    </a:lnTo>
                    <a:lnTo>
                      <a:pt x="638" y="393"/>
                    </a:lnTo>
                    <a:lnTo>
                      <a:pt x="638" y="393"/>
                    </a:lnTo>
                    <a:lnTo>
                      <a:pt x="638" y="395"/>
                    </a:lnTo>
                    <a:lnTo>
                      <a:pt x="638" y="395"/>
                    </a:lnTo>
                    <a:lnTo>
                      <a:pt x="641" y="398"/>
                    </a:lnTo>
                    <a:lnTo>
                      <a:pt x="643" y="398"/>
                    </a:lnTo>
                    <a:lnTo>
                      <a:pt x="643" y="400"/>
                    </a:lnTo>
                    <a:lnTo>
                      <a:pt x="643" y="400"/>
                    </a:lnTo>
                    <a:lnTo>
                      <a:pt x="645" y="402"/>
                    </a:lnTo>
                    <a:lnTo>
                      <a:pt x="645" y="402"/>
                    </a:lnTo>
                    <a:lnTo>
                      <a:pt x="645" y="402"/>
                    </a:lnTo>
                    <a:lnTo>
                      <a:pt x="645" y="405"/>
                    </a:lnTo>
                    <a:lnTo>
                      <a:pt x="643" y="407"/>
                    </a:lnTo>
                    <a:lnTo>
                      <a:pt x="643" y="407"/>
                    </a:lnTo>
                    <a:lnTo>
                      <a:pt x="643" y="407"/>
                    </a:lnTo>
                    <a:lnTo>
                      <a:pt x="643" y="409"/>
                    </a:lnTo>
                    <a:lnTo>
                      <a:pt x="641" y="409"/>
                    </a:lnTo>
                    <a:lnTo>
                      <a:pt x="641" y="412"/>
                    </a:lnTo>
                    <a:lnTo>
                      <a:pt x="641" y="414"/>
                    </a:lnTo>
                    <a:lnTo>
                      <a:pt x="641" y="414"/>
                    </a:lnTo>
                    <a:lnTo>
                      <a:pt x="641" y="414"/>
                    </a:lnTo>
                    <a:lnTo>
                      <a:pt x="643" y="419"/>
                    </a:lnTo>
                    <a:lnTo>
                      <a:pt x="643" y="419"/>
                    </a:lnTo>
                    <a:lnTo>
                      <a:pt x="643" y="421"/>
                    </a:lnTo>
                    <a:lnTo>
                      <a:pt x="643" y="424"/>
                    </a:lnTo>
                    <a:lnTo>
                      <a:pt x="643" y="426"/>
                    </a:lnTo>
                    <a:lnTo>
                      <a:pt x="643" y="426"/>
                    </a:lnTo>
                    <a:lnTo>
                      <a:pt x="643" y="428"/>
                    </a:lnTo>
                    <a:lnTo>
                      <a:pt x="643" y="428"/>
                    </a:lnTo>
                    <a:lnTo>
                      <a:pt x="643" y="431"/>
                    </a:lnTo>
                    <a:lnTo>
                      <a:pt x="643" y="433"/>
                    </a:lnTo>
                    <a:lnTo>
                      <a:pt x="643" y="435"/>
                    </a:lnTo>
                    <a:lnTo>
                      <a:pt x="643" y="435"/>
                    </a:lnTo>
                    <a:lnTo>
                      <a:pt x="645" y="438"/>
                    </a:lnTo>
                    <a:lnTo>
                      <a:pt x="645" y="440"/>
                    </a:lnTo>
                    <a:lnTo>
                      <a:pt x="645" y="443"/>
                    </a:lnTo>
                    <a:lnTo>
                      <a:pt x="643" y="445"/>
                    </a:lnTo>
                    <a:lnTo>
                      <a:pt x="643" y="445"/>
                    </a:lnTo>
                    <a:lnTo>
                      <a:pt x="643" y="445"/>
                    </a:lnTo>
                    <a:lnTo>
                      <a:pt x="641" y="445"/>
                    </a:lnTo>
                    <a:lnTo>
                      <a:pt x="641" y="447"/>
                    </a:lnTo>
                    <a:lnTo>
                      <a:pt x="641" y="450"/>
                    </a:lnTo>
                    <a:lnTo>
                      <a:pt x="641" y="450"/>
                    </a:lnTo>
                    <a:lnTo>
                      <a:pt x="638" y="450"/>
                    </a:lnTo>
                    <a:lnTo>
                      <a:pt x="638" y="450"/>
                    </a:lnTo>
                    <a:lnTo>
                      <a:pt x="636" y="450"/>
                    </a:lnTo>
                    <a:lnTo>
                      <a:pt x="636" y="450"/>
                    </a:lnTo>
                    <a:lnTo>
                      <a:pt x="636" y="452"/>
                    </a:lnTo>
                    <a:lnTo>
                      <a:pt x="634" y="454"/>
                    </a:lnTo>
                    <a:lnTo>
                      <a:pt x="634" y="454"/>
                    </a:lnTo>
                    <a:lnTo>
                      <a:pt x="636" y="457"/>
                    </a:lnTo>
                    <a:lnTo>
                      <a:pt x="636" y="459"/>
                    </a:lnTo>
                    <a:lnTo>
                      <a:pt x="636" y="459"/>
                    </a:lnTo>
                    <a:lnTo>
                      <a:pt x="636" y="459"/>
                    </a:lnTo>
                    <a:lnTo>
                      <a:pt x="636" y="461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4" y="466"/>
                    </a:lnTo>
                    <a:lnTo>
                      <a:pt x="634" y="466"/>
                    </a:lnTo>
                    <a:lnTo>
                      <a:pt x="634" y="469"/>
                    </a:lnTo>
                    <a:lnTo>
                      <a:pt x="631" y="469"/>
                    </a:lnTo>
                    <a:lnTo>
                      <a:pt x="631" y="469"/>
                    </a:lnTo>
                    <a:lnTo>
                      <a:pt x="631" y="466"/>
                    </a:lnTo>
                    <a:lnTo>
                      <a:pt x="629" y="466"/>
                    </a:lnTo>
                    <a:lnTo>
                      <a:pt x="627" y="466"/>
                    </a:lnTo>
                    <a:lnTo>
                      <a:pt x="627" y="466"/>
                    </a:lnTo>
                    <a:lnTo>
                      <a:pt x="624" y="469"/>
                    </a:lnTo>
                    <a:lnTo>
                      <a:pt x="624" y="469"/>
                    </a:lnTo>
                    <a:lnTo>
                      <a:pt x="624" y="471"/>
                    </a:lnTo>
                    <a:lnTo>
                      <a:pt x="624" y="471"/>
                    </a:lnTo>
                    <a:lnTo>
                      <a:pt x="627" y="476"/>
                    </a:lnTo>
                    <a:lnTo>
                      <a:pt x="627" y="476"/>
                    </a:lnTo>
                    <a:lnTo>
                      <a:pt x="627" y="476"/>
                    </a:lnTo>
                    <a:lnTo>
                      <a:pt x="627" y="478"/>
                    </a:lnTo>
                    <a:lnTo>
                      <a:pt x="627" y="480"/>
                    </a:lnTo>
                    <a:lnTo>
                      <a:pt x="627" y="480"/>
                    </a:lnTo>
                    <a:lnTo>
                      <a:pt x="627" y="480"/>
                    </a:lnTo>
                    <a:lnTo>
                      <a:pt x="629" y="483"/>
                    </a:lnTo>
                    <a:lnTo>
                      <a:pt x="627" y="485"/>
                    </a:lnTo>
                    <a:lnTo>
                      <a:pt x="627" y="487"/>
                    </a:lnTo>
                    <a:lnTo>
                      <a:pt x="624" y="490"/>
                    </a:lnTo>
                    <a:lnTo>
                      <a:pt x="624" y="490"/>
                    </a:lnTo>
                    <a:lnTo>
                      <a:pt x="624" y="492"/>
                    </a:lnTo>
                    <a:lnTo>
                      <a:pt x="624" y="492"/>
                    </a:lnTo>
                    <a:lnTo>
                      <a:pt x="627" y="497"/>
                    </a:lnTo>
                    <a:lnTo>
                      <a:pt x="624" y="497"/>
                    </a:lnTo>
                    <a:lnTo>
                      <a:pt x="624" y="497"/>
                    </a:lnTo>
                    <a:lnTo>
                      <a:pt x="624" y="499"/>
                    </a:lnTo>
                    <a:lnTo>
                      <a:pt x="624" y="499"/>
                    </a:lnTo>
                    <a:lnTo>
                      <a:pt x="627" y="502"/>
                    </a:lnTo>
                    <a:lnTo>
                      <a:pt x="627" y="502"/>
                    </a:lnTo>
                    <a:lnTo>
                      <a:pt x="627" y="502"/>
                    </a:lnTo>
                    <a:lnTo>
                      <a:pt x="627" y="504"/>
                    </a:lnTo>
                    <a:lnTo>
                      <a:pt x="627" y="506"/>
                    </a:lnTo>
                    <a:lnTo>
                      <a:pt x="627" y="506"/>
                    </a:lnTo>
                    <a:lnTo>
                      <a:pt x="627" y="506"/>
                    </a:lnTo>
                    <a:lnTo>
                      <a:pt x="629" y="509"/>
                    </a:lnTo>
                    <a:lnTo>
                      <a:pt x="629" y="511"/>
                    </a:lnTo>
                    <a:lnTo>
                      <a:pt x="629" y="511"/>
                    </a:lnTo>
                    <a:lnTo>
                      <a:pt x="629" y="514"/>
                    </a:lnTo>
                    <a:lnTo>
                      <a:pt x="631" y="514"/>
                    </a:lnTo>
                    <a:lnTo>
                      <a:pt x="634" y="516"/>
                    </a:lnTo>
                    <a:lnTo>
                      <a:pt x="634" y="516"/>
                    </a:lnTo>
                    <a:lnTo>
                      <a:pt x="634" y="516"/>
                    </a:lnTo>
                    <a:lnTo>
                      <a:pt x="634" y="516"/>
                    </a:lnTo>
                    <a:lnTo>
                      <a:pt x="638" y="518"/>
                    </a:lnTo>
                    <a:lnTo>
                      <a:pt x="638" y="518"/>
                    </a:lnTo>
                    <a:lnTo>
                      <a:pt x="638" y="518"/>
                    </a:lnTo>
                    <a:lnTo>
                      <a:pt x="638" y="518"/>
                    </a:lnTo>
                    <a:lnTo>
                      <a:pt x="638" y="521"/>
                    </a:lnTo>
                    <a:lnTo>
                      <a:pt x="638" y="521"/>
                    </a:lnTo>
                    <a:lnTo>
                      <a:pt x="638" y="523"/>
                    </a:lnTo>
                    <a:lnTo>
                      <a:pt x="638" y="523"/>
                    </a:lnTo>
                    <a:lnTo>
                      <a:pt x="641" y="523"/>
                    </a:lnTo>
                    <a:lnTo>
                      <a:pt x="641" y="528"/>
                    </a:lnTo>
                    <a:lnTo>
                      <a:pt x="641" y="528"/>
                    </a:lnTo>
                    <a:lnTo>
                      <a:pt x="643" y="528"/>
                    </a:lnTo>
                    <a:lnTo>
                      <a:pt x="643" y="530"/>
                    </a:lnTo>
                    <a:lnTo>
                      <a:pt x="643" y="530"/>
                    </a:lnTo>
                    <a:lnTo>
                      <a:pt x="643" y="530"/>
                    </a:lnTo>
                    <a:lnTo>
                      <a:pt x="645" y="532"/>
                    </a:lnTo>
                    <a:lnTo>
                      <a:pt x="645" y="535"/>
                    </a:lnTo>
                    <a:lnTo>
                      <a:pt x="645" y="535"/>
                    </a:lnTo>
                    <a:lnTo>
                      <a:pt x="648" y="535"/>
                    </a:lnTo>
                    <a:lnTo>
                      <a:pt x="648" y="537"/>
                    </a:lnTo>
                    <a:lnTo>
                      <a:pt x="650" y="537"/>
                    </a:lnTo>
                    <a:lnTo>
                      <a:pt x="650" y="537"/>
                    </a:lnTo>
                    <a:lnTo>
                      <a:pt x="653" y="537"/>
                    </a:lnTo>
                    <a:lnTo>
                      <a:pt x="655" y="537"/>
                    </a:lnTo>
                    <a:lnTo>
                      <a:pt x="657" y="540"/>
                    </a:lnTo>
                    <a:lnTo>
                      <a:pt x="657" y="540"/>
                    </a:lnTo>
                    <a:lnTo>
                      <a:pt x="657" y="540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60" y="542"/>
                    </a:lnTo>
                    <a:lnTo>
                      <a:pt x="660" y="542"/>
                    </a:lnTo>
                    <a:lnTo>
                      <a:pt x="660" y="544"/>
                    </a:lnTo>
                    <a:lnTo>
                      <a:pt x="660" y="547"/>
                    </a:lnTo>
                    <a:lnTo>
                      <a:pt x="660" y="547"/>
                    </a:lnTo>
                    <a:lnTo>
                      <a:pt x="660" y="547"/>
                    </a:lnTo>
                    <a:lnTo>
                      <a:pt x="660" y="551"/>
                    </a:lnTo>
                    <a:lnTo>
                      <a:pt x="660" y="551"/>
                    </a:lnTo>
                    <a:lnTo>
                      <a:pt x="660" y="551"/>
                    </a:lnTo>
                    <a:lnTo>
                      <a:pt x="660" y="554"/>
                    </a:lnTo>
                    <a:lnTo>
                      <a:pt x="660" y="556"/>
                    </a:lnTo>
                    <a:lnTo>
                      <a:pt x="660" y="556"/>
                    </a:lnTo>
                    <a:lnTo>
                      <a:pt x="662" y="556"/>
                    </a:lnTo>
                    <a:lnTo>
                      <a:pt x="660" y="559"/>
                    </a:lnTo>
                    <a:lnTo>
                      <a:pt x="660" y="559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57" y="566"/>
                    </a:lnTo>
                    <a:lnTo>
                      <a:pt x="657" y="568"/>
                    </a:lnTo>
                    <a:lnTo>
                      <a:pt x="655" y="568"/>
                    </a:lnTo>
                    <a:lnTo>
                      <a:pt x="653" y="568"/>
                    </a:lnTo>
                    <a:lnTo>
                      <a:pt x="650" y="568"/>
                    </a:lnTo>
                    <a:lnTo>
                      <a:pt x="650" y="568"/>
                    </a:lnTo>
                    <a:lnTo>
                      <a:pt x="650" y="570"/>
                    </a:lnTo>
                    <a:lnTo>
                      <a:pt x="648" y="570"/>
                    </a:lnTo>
                    <a:lnTo>
                      <a:pt x="648" y="570"/>
                    </a:lnTo>
                    <a:lnTo>
                      <a:pt x="648" y="573"/>
                    </a:lnTo>
                    <a:lnTo>
                      <a:pt x="645" y="573"/>
                    </a:lnTo>
                    <a:lnTo>
                      <a:pt x="645" y="573"/>
                    </a:lnTo>
                    <a:lnTo>
                      <a:pt x="645" y="575"/>
                    </a:lnTo>
                    <a:lnTo>
                      <a:pt x="645" y="577"/>
                    </a:lnTo>
                    <a:lnTo>
                      <a:pt x="645" y="577"/>
                    </a:lnTo>
                    <a:lnTo>
                      <a:pt x="645" y="577"/>
                    </a:lnTo>
                    <a:lnTo>
                      <a:pt x="648" y="577"/>
                    </a:lnTo>
                    <a:lnTo>
                      <a:pt x="648" y="577"/>
                    </a:lnTo>
                    <a:lnTo>
                      <a:pt x="648" y="577"/>
                    </a:lnTo>
                    <a:lnTo>
                      <a:pt x="650" y="580"/>
                    </a:lnTo>
                    <a:lnTo>
                      <a:pt x="650" y="582"/>
                    </a:lnTo>
                    <a:lnTo>
                      <a:pt x="650" y="582"/>
                    </a:lnTo>
                    <a:lnTo>
                      <a:pt x="650" y="582"/>
                    </a:lnTo>
                    <a:lnTo>
                      <a:pt x="650" y="585"/>
                    </a:lnTo>
                    <a:lnTo>
                      <a:pt x="648" y="587"/>
                    </a:lnTo>
                    <a:lnTo>
                      <a:pt x="643" y="587"/>
                    </a:lnTo>
                    <a:lnTo>
                      <a:pt x="643" y="589"/>
                    </a:lnTo>
                    <a:lnTo>
                      <a:pt x="643" y="594"/>
                    </a:lnTo>
                    <a:lnTo>
                      <a:pt x="643" y="599"/>
                    </a:lnTo>
                    <a:lnTo>
                      <a:pt x="641" y="606"/>
                    </a:lnTo>
                    <a:lnTo>
                      <a:pt x="638" y="611"/>
                    </a:lnTo>
                    <a:lnTo>
                      <a:pt x="638" y="611"/>
                    </a:lnTo>
                    <a:lnTo>
                      <a:pt x="638" y="611"/>
                    </a:lnTo>
                    <a:lnTo>
                      <a:pt x="636" y="615"/>
                    </a:lnTo>
                    <a:lnTo>
                      <a:pt x="634" y="615"/>
                    </a:lnTo>
                    <a:lnTo>
                      <a:pt x="631" y="618"/>
                    </a:lnTo>
                    <a:lnTo>
                      <a:pt x="631" y="620"/>
                    </a:lnTo>
                    <a:lnTo>
                      <a:pt x="629" y="620"/>
                    </a:lnTo>
                    <a:lnTo>
                      <a:pt x="629" y="622"/>
                    </a:lnTo>
                    <a:lnTo>
                      <a:pt x="627" y="622"/>
                    </a:lnTo>
                    <a:lnTo>
                      <a:pt x="627" y="625"/>
                    </a:lnTo>
                    <a:lnTo>
                      <a:pt x="627" y="627"/>
                    </a:lnTo>
                    <a:lnTo>
                      <a:pt x="627" y="627"/>
                    </a:lnTo>
                    <a:lnTo>
                      <a:pt x="627" y="630"/>
                    </a:lnTo>
                    <a:lnTo>
                      <a:pt x="627" y="630"/>
                    </a:lnTo>
                    <a:lnTo>
                      <a:pt x="627" y="630"/>
                    </a:lnTo>
                    <a:lnTo>
                      <a:pt x="624" y="632"/>
                    </a:lnTo>
                    <a:lnTo>
                      <a:pt x="622" y="634"/>
                    </a:lnTo>
                    <a:lnTo>
                      <a:pt x="622" y="634"/>
                    </a:lnTo>
                    <a:lnTo>
                      <a:pt x="619" y="637"/>
                    </a:lnTo>
                    <a:lnTo>
                      <a:pt x="617" y="637"/>
                    </a:lnTo>
                    <a:lnTo>
                      <a:pt x="617" y="637"/>
                    </a:lnTo>
                    <a:lnTo>
                      <a:pt x="615" y="637"/>
                    </a:lnTo>
                    <a:lnTo>
                      <a:pt x="615" y="637"/>
                    </a:lnTo>
                    <a:lnTo>
                      <a:pt x="612" y="637"/>
                    </a:lnTo>
                    <a:lnTo>
                      <a:pt x="610" y="634"/>
                    </a:lnTo>
                    <a:lnTo>
                      <a:pt x="610" y="632"/>
                    </a:lnTo>
                    <a:lnTo>
                      <a:pt x="610" y="627"/>
                    </a:lnTo>
                    <a:lnTo>
                      <a:pt x="610" y="627"/>
                    </a:lnTo>
                    <a:lnTo>
                      <a:pt x="608" y="627"/>
                    </a:lnTo>
                    <a:lnTo>
                      <a:pt x="605" y="625"/>
                    </a:lnTo>
                    <a:lnTo>
                      <a:pt x="605" y="622"/>
                    </a:lnTo>
                    <a:lnTo>
                      <a:pt x="605" y="622"/>
                    </a:lnTo>
                    <a:lnTo>
                      <a:pt x="605" y="620"/>
                    </a:lnTo>
                    <a:lnTo>
                      <a:pt x="605" y="620"/>
                    </a:lnTo>
                    <a:lnTo>
                      <a:pt x="605" y="618"/>
                    </a:lnTo>
                    <a:lnTo>
                      <a:pt x="603" y="615"/>
                    </a:lnTo>
                    <a:lnTo>
                      <a:pt x="603" y="615"/>
                    </a:lnTo>
                    <a:lnTo>
                      <a:pt x="603" y="615"/>
                    </a:lnTo>
                    <a:lnTo>
                      <a:pt x="601" y="613"/>
                    </a:lnTo>
                    <a:lnTo>
                      <a:pt x="601" y="611"/>
                    </a:lnTo>
                    <a:lnTo>
                      <a:pt x="601" y="611"/>
                    </a:lnTo>
                    <a:lnTo>
                      <a:pt x="598" y="608"/>
                    </a:lnTo>
                    <a:lnTo>
                      <a:pt x="598" y="608"/>
                    </a:lnTo>
                    <a:lnTo>
                      <a:pt x="598" y="608"/>
                    </a:lnTo>
                    <a:lnTo>
                      <a:pt x="598" y="608"/>
                    </a:lnTo>
                    <a:lnTo>
                      <a:pt x="596" y="606"/>
                    </a:lnTo>
                    <a:lnTo>
                      <a:pt x="596" y="606"/>
                    </a:lnTo>
                    <a:lnTo>
                      <a:pt x="593" y="603"/>
                    </a:lnTo>
                    <a:lnTo>
                      <a:pt x="593" y="603"/>
                    </a:lnTo>
                    <a:lnTo>
                      <a:pt x="591" y="601"/>
                    </a:lnTo>
                    <a:lnTo>
                      <a:pt x="589" y="599"/>
                    </a:lnTo>
                    <a:lnTo>
                      <a:pt x="589" y="599"/>
                    </a:lnTo>
                    <a:lnTo>
                      <a:pt x="584" y="596"/>
                    </a:lnTo>
                    <a:lnTo>
                      <a:pt x="584" y="594"/>
                    </a:lnTo>
                    <a:lnTo>
                      <a:pt x="582" y="592"/>
                    </a:lnTo>
                    <a:lnTo>
                      <a:pt x="582" y="592"/>
                    </a:lnTo>
                    <a:lnTo>
                      <a:pt x="582" y="592"/>
                    </a:lnTo>
                    <a:lnTo>
                      <a:pt x="577" y="592"/>
                    </a:lnTo>
                    <a:lnTo>
                      <a:pt x="572" y="589"/>
                    </a:lnTo>
                    <a:lnTo>
                      <a:pt x="570" y="589"/>
                    </a:lnTo>
                    <a:lnTo>
                      <a:pt x="570" y="587"/>
                    </a:lnTo>
                    <a:lnTo>
                      <a:pt x="570" y="587"/>
                    </a:lnTo>
                    <a:lnTo>
                      <a:pt x="567" y="587"/>
                    </a:lnTo>
                    <a:lnTo>
                      <a:pt x="567" y="587"/>
                    </a:lnTo>
                    <a:lnTo>
                      <a:pt x="567" y="587"/>
                    </a:lnTo>
                    <a:lnTo>
                      <a:pt x="567" y="587"/>
                    </a:lnTo>
                    <a:lnTo>
                      <a:pt x="567" y="587"/>
                    </a:lnTo>
                    <a:lnTo>
                      <a:pt x="565" y="587"/>
                    </a:lnTo>
                    <a:lnTo>
                      <a:pt x="565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0" y="585"/>
                    </a:lnTo>
                    <a:lnTo>
                      <a:pt x="560" y="585"/>
                    </a:lnTo>
                    <a:lnTo>
                      <a:pt x="560" y="585"/>
                    </a:lnTo>
                    <a:lnTo>
                      <a:pt x="558" y="585"/>
                    </a:lnTo>
                    <a:lnTo>
                      <a:pt x="558" y="585"/>
                    </a:lnTo>
                    <a:lnTo>
                      <a:pt x="556" y="585"/>
                    </a:lnTo>
                    <a:lnTo>
                      <a:pt x="556" y="585"/>
                    </a:lnTo>
                    <a:lnTo>
                      <a:pt x="556" y="585"/>
                    </a:lnTo>
                    <a:lnTo>
                      <a:pt x="556" y="585"/>
                    </a:lnTo>
                    <a:lnTo>
                      <a:pt x="553" y="587"/>
                    </a:lnTo>
                    <a:lnTo>
                      <a:pt x="553" y="587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48" y="587"/>
                    </a:lnTo>
                    <a:lnTo>
                      <a:pt x="548" y="587"/>
                    </a:lnTo>
                    <a:lnTo>
                      <a:pt x="548" y="587"/>
                    </a:lnTo>
                    <a:lnTo>
                      <a:pt x="548" y="587"/>
                    </a:lnTo>
                    <a:lnTo>
                      <a:pt x="548" y="589"/>
                    </a:lnTo>
                    <a:lnTo>
                      <a:pt x="548" y="589"/>
                    </a:lnTo>
                    <a:lnTo>
                      <a:pt x="548" y="589"/>
                    </a:lnTo>
                    <a:lnTo>
                      <a:pt x="548" y="592"/>
                    </a:lnTo>
                    <a:lnTo>
                      <a:pt x="548" y="592"/>
                    </a:lnTo>
                    <a:lnTo>
                      <a:pt x="548" y="592"/>
                    </a:lnTo>
                    <a:lnTo>
                      <a:pt x="548" y="594"/>
                    </a:lnTo>
                    <a:lnTo>
                      <a:pt x="548" y="594"/>
                    </a:lnTo>
                    <a:lnTo>
                      <a:pt x="548" y="596"/>
                    </a:lnTo>
                    <a:lnTo>
                      <a:pt x="548" y="596"/>
                    </a:lnTo>
                    <a:lnTo>
                      <a:pt x="546" y="599"/>
                    </a:lnTo>
                    <a:lnTo>
                      <a:pt x="546" y="599"/>
                    </a:lnTo>
                    <a:lnTo>
                      <a:pt x="546" y="599"/>
                    </a:lnTo>
                    <a:lnTo>
                      <a:pt x="544" y="601"/>
                    </a:lnTo>
                    <a:lnTo>
                      <a:pt x="544" y="601"/>
                    </a:lnTo>
                    <a:lnTo>
                      <a:pt x="544" y="601"/>
                    </a:lnTo>
                    <a:lnTo>
                      <a:pt x="544" y="603"/>
                    </a:lnTo>
                    <a:lnTo>
                      <a:pt x="541" y="603"/>
                    </a:lnTo>
                    <a:lnTo>
                      <a:pt x="541" y="603"/>
                    </a:lnTo>
                    <a:lnTo>
                      <a:pt x="539" y="606"/>
                    </a:lnTo>
                    <a:lnTo>
                      <a:pt x="539" y="606"/>
                    </a:lnTo>
                    <a:lnTo>
                      <a:pt x="537" y="608"/>
                    </a:lnTo>
                    <a:lnTo>
                      <a:pt x="534" y="611"/>
                    </a:lnTo>
                    <a:lnTo>
                      <a:pt x="534" y="611"/>
                    </a:lnTo>
                    <a:lnTo>
                      <a:pt x="532" y="615"/>
                    </a:lnTo>
                    <a:lnTo>
                      <a:pt x="530" y="615"/>
                    </a:lnTo>
                    <a:lnTo>
                      <a:pt x="530" y="615"/>
                    </a:lnTo>
                    <a:lnTo>
                      <a:pt x="530" y="618"/>
                    </a:lnTo>
                    <a:lnTo>
                      <a:pt x="527" y="620"/>
                    </a:lnTo>
                    <a:lnTo>
                      <a:pt x="527" y="620"/>
                    </a:lnTo>
                    <a:lnTo>
                      <a:pt x="525" y="620"/>
                    </a:lnTo>
                    <a:lnTo>
                      <a:pt x="525" y="620"/>
                    </a:lnTo>
                    <a:lnTo>
                      <a:pt x="522" y="620"/>
                    </a:lnTo>
                    <a:lnTo>
                      <a:pt x="522" y="622"/>
                    </a:lnTo>
                    <a:lnTo>
                      <a:pt x="520" y="622"/>
                    </a:lnTo>
                    <a:lnTo>
                      <a:pt x="520" y="622"/>
                    </a:lnTo>
                    <a:lnTo>
                      <a:pt x="520" y="625"/>
                    </a:lnTo>
                    <a:lnTo>
                      <a:pt x="520" y="625"/>
                    </a:lnTo>
                    <a:lnTo>
                      <a:pt x="518" y="625"/>
                    </a:lnTo>
                    <a:lnTo>
                      <a:pt x="518" y="625"/>
                    </a:lnTo>
                    <a:lnTo>
                      <a:pt x="513" y="625"/>
                    </a:lnTo>
                    <a:lnTo>
                      <a:pt x="511" y="620"/>
                    </a:lnTo>
                    <a:lnTo>
                      <a:pt x="511" y="618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3"/>
                    </a:lnTo>
                    <a:lnTo>
                      <a:pt x="511" y="608"/>
                    </a:lnTo>
                    <a:lnTo>
                      <a:pt x="511" y="606"/>
                    </a:lnTo>
                    <a:lnTo>
                      <a:pt x="511" y="601"/>
                    </a:lnTo>
                    <a:lnTo>
                      <a:pt x="511" y="599"/>
                    </a:lnTo>
                    <a:lnTo>
                      <a:pt x="511" y="599"/>
                    </a:lnTo>
                    <a:lnTo>
                      <a:pt x="511" y="596"/>
                    </a:lnTo>
                    <a:lnTo>
                      <a:pt x="511" y="596"/>
                    </a:lnTo>
                    <a:lnTo>
                      <a:pt x="511" y="596"/>
                    </a:lnTo>
                    <a:lnTo>
                      <a:pt x="511" y="596"/>
                    </a:lnTo>
                    <a:lnTo>
                      <a:pt x="511" y="596"/>
                    </a:lnTo>
                    <a:lnTo>
                      <a:pt x="511" y="594"/>
                    </a:lnTo>
                    <a:lnTo>
                      <a:pt x="513" y="592"/>
                    </a:lnTo>
                    <a:lnTo>
                      <a:pt x="513" y="592"/>
                    </a:lnTo>
                    <a:lnTo>
                      <a:pt x="513" y="592"/>
                    </a:lnTo>
                    <a:lnTo>
                      <a:pt x="513" y="589"/>
                    </a:lnTo>
                    <a:lnTo>
                      <a:pt x="513" y="589"/>
                    </a:lnTo>
                    <a:lnTo>
                      <a:pt x="513" y="587"/>
                    </a:lnTo>
                    <a:lnTo>
                      <a:pt x="515" y="585"/>
                    </a:lnTo>
                    <a:lnTo>
                      <a:pt x="515" y="585"/>
                    </a:lnTo>
                    <a:lnTo>
                      <a:pt x="515" y="585"/>
                    </a:lnTo>
                    <a:lnTo>
                      <a:pt x="515" y="582"/>
                    </a:lnTo>
                    <a:lnTo>
                      <a:pt x="515" y="580"/>
                    </a:lnTo>
                    <a:lnTo>
                      <a:pt x="515" y="580"/>
                    </a:lnTo>
                    <a:lnTo>
                      <a:pt x="513" y="580"/>
                    </a:lnTo>
                    <a:lnTo>
                      <a:pt x="513" y="580"/>
                    </a:lnTo>
                    <a:lnTo>
                      <a:pt x="511" y="577"/>
                    </a:lnTo>
                    <a:lnTo>
                      <a:pt x="508" y="575"/>
                    </a:lnTo>
                    <a:lnTo>
                      <a:pt x="508" y="575"/>
                    </a:lnTo>
                    <a:lnTo>
                      <a:pt x="506" y="573"/>
                    </a:lnTo>
                    <a:lnTo>
                      <a:pt x="506" y="573"/>
                    </a:lnTo>
                    <a:lnTo>
                      <a:pt x="504" y="570"/>
                    </a:lnTo>
                    <a:lnTo>
                      <a:pt x="501" y="568"/>
                    </a:lnTo>
                    <a:lnTo>
                      <a:pt x="501" y="568"/>
                    </a:lnTo>
                    <a:lnTo>
                      <a:pt x="499" y="568"/>
                    </a:lnTo>
                    <a:lnTo>
                      <a:pt x="496" y="566"/>
                    </a:lnTo>
                    <a:lnTo>
                      <a:pt x="494" y="566"/>
                    </a:lnTo>
                    <a:lnTo>
                      <a:pt x="494" y="563"/>
                    </a:lnTo>
                    <a:lnTo>
                      <a:pt x="494" y="563"/>
                    </a:lnTo>
                    <a:lnTo>
                      <a:pt x="492" y="563"/>
                    </a:lnTo>
                    <a:lnTo>
                      <a:pt x="489" y="561"/>
                    </a:lnTo>
                    <a:lnTo>
                      <a:pt x="487" y="561"/>
                    </a:lnTo>
                    <a:lnTo>
                      <a:pt x="485" y="559"/>
                    </a:lnTo>
                    <a:lnTo>
                      <a:pt x="485" y="559"/>
                    </a:lnTo>
                    <a:lnTo>
                      <a:pt x="485" y="556"/>
                    </a:lnTo>
                    <a:lnTo>
                      <a:pt x="485" y="554"/>
                    </a:lnTo>
                    <a:lnTo>
                      <a:pt x="485" y="554"/>
                    </a:lnTo>
                    <a:lnTo>
                      <a:pt x="485" y="551"/>
                    </a:lnTo>
                    <a:lnTo>
                      <a:pt x="485" y="551"/>
                    </a:lnTo>
                    <a:lnTo>
                      <a:pt x="485" y="547"/>
                    </a:lnTo>
                    <a:lnTo>
                      <a:pt x="485" y="547"/>
                    </a:lnTo>
                    <a:lnTo>
                      <a:pt x="485" y="547"/>
                    </a:lnTo>
                    <a:lnTo>
                      <a:pt x="485" y="547"/>
                    </a:lnTo>
                    <a:lnTo>
                      <a:pt x="482" y="544"/>
                    </a:lnTo>
                    <a:lnTo>
                      <a:pt x="480" y="542"/>
                    </a:lnTo>
                    <a:lnTo>
                      <a:pt x="480" y="542"/>
                    </a:lnTo>
                    <a:lnTo>
                      <a:pt x="470" y="535"/>
                    </a:lnTo>
                    <a:lnTo>
                      <a:pt x="470" y="535"/>
                    </a:lnTo>
                    <a:lnTo>
                      <a:pt x="468" y="535"/>
                    </a:lnTo>
                    <a:lnTo>
                      <a:pt x="468" y="535"/>
                    </a:lnTo>
                    <a:lnTo>
                      <a:pt x="466" y="535"/>
                    </a:lnTo>
                    <a:lnTo>
                      <a:pt x="466" y="535"/>
                    </a:lnTo>
                    <a:lnTo>
                      <a:pt x="463" y="535"/>
                    </a:lnTo>
                    <a:lnTo>
                      <a:pt x="461" y="537"/>
                    </a:lnTo>
                    <a:lnTo>
                      <a:pt x="459" y="537"/>
                    </a:lnTo>
                    <a:lnTo>
                      <a:pt x="459" y="540"/>
                    </a:lnTo>
                    <a:lnTo>
                      <a:pt x="456" y="542"/>
                    </a:lnTo>
                    <a:lnTo>
                      <a:pt x="456" y="542"/>
                    </a:lnTo>
                    <a:lnTo>
                      <a:pt x="454" y="544"/>
                    </a:lnTo>
                    <a:lnTo>
                      <a:pt x="454" y="547"/>
                    </a:lnTo>
                    <a:lnTo>
                      <a:pt x="454" y="547"/>
                    </a:lnTo>
                    <a:lnTo>
                      <a:pt x="454" y="547"/>
                    </a:lnTo>
                    <a:lnTo>
                      <a:pt x="449" y="551"/>
                    </a:lnTo>
                    <a:lnTo>
                      <a:pt x="449" y="551"/>
                    </a:lnTo>
                    <a:lnTo>
                      <a:pt x="449" y="554"/>
                    </a:lnTo>
                    <a:lnTo>
                      <a:pt x="449" y="554"/>
                    </a:lnTo>
                    <a:lnTo>
                      <a:pt x="447" y="556"/>
                    </a:lnTo>
                    <a:lnTo>
                      <a:pt x="447" y="556"/>
                    </a:lnTo>
                    <a:lnTo>
                      <a:pt x="444" y="556"/>
                    </a:lnTo>
                    <a:lnTo>
                      <a:pt x="444" y="556"/>
                    </a:lnTo>
                    <a:lnTo>
                      <a:pt x="444" y="556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2" y="559"/>
                    </a:lnTo>
                    <a:lnTo>
                      <a:pt x="442" y="559"/>
                    </a:lnTo>
                    <a:lnTo>
                      <a:pt x="442" y="559"/>
                    </a:lnTo>
                    <a:lnTo>
                      <a:pt x="440" y="559"/>
                    </a:lnTo>
                    <a:lnTo>
                      <a:pt x="440" y="559"/>
                    </a:lnTo>
                    <a:lnTo>
                      <a:pt x="437" y="556"/>
                    </a:lnTo>
                    <a:lnTo>
                      <a:pt x="437" y="556"/>
                    </a:lnTo>
                    <a:lnTo>
                      <a:pt x="435" y="554"/>
                    </a:lnTo>
                    <a:lnTo>
                      <a:pt x="435" y="554"/>
                    </a:lnTo>
                    <a:lnTo>
                      <a:pt x="435" y="554"/>
                    </a:lnTo>
                    <a:lnTo>
                      <a:pt x="433" y="554"/>
                    </a:lnTo>
                    <a:lnTo>
                      <a:pt x="433" y="554"/>
                    </a:lnTo>
                    <a:lnTo>
                      <a:pt x="430" y="551"/>
                    </a:lnTo>
                    <a:lnTo>
                      <a:pt x="430" y="551"/>
                    </a:lnTo>
                    <a:lnTo>
                      <a:pt x="428" y="551"/>
                    </a:lnTo>
                    <a:lnTo>
                      <a:pt x="428" y="551"/>
                    </a:lnTo>
                    <a:lnTo>
                      <a:pt x="428" y="551"/>
                    </a:lnTo>
                    <a:lnTo>
                      <a:pt x="428" y="551"/>
                    </a:lnTo>
                    <a:lnTo>
                      <a:pt x="425" y="551"/>
                    </a:lnTo>
                    <a:lnTo>
                      <a:pt x="425" y="551"/>
                    </a:lnTo>
                    <a:lnTo>
                      <a:pt x="423" y="551"/>
                    </a:lnTo>
                    <a:lnTo>
                      <a:pt x="423" y="551"/>
                    </a:lnTo>
                    <a:lnTo>
                      <a:pt x="423" y="551"/>
                    </a:lnTo>
                    <a:lnTo>
                      <a:pt x="423" y="549"/>
                    </a:lnTo>
                    <a:lnTo>
                      <a:pt x="423" y="549"/>
                    </a:lnTo>
                    <a:lnTo>
                      <a:pt x="421" y="549"/>
                    </a:lnTo>
                    <a:lnTo>
                      <a:pt x="421" y="549"/>
                    </a:lnTo>
                    <a:lnTo>
                      <a:pt x="418" y="549"/>
                    </a:lnTo>
                    <a:lnTo>
                      <a:pt x="418" y="549"/>
                    </a:lnTo>
                    <a:lnTo>
                      <a:pt x="416" y="551"/>
                    </a:lnTo>
                    <a:lnTo>
                      <a:pt x="416" y="554"/>
                    </a:lnTo>
                    <a:lnTo>
                      <a:pt x="416" y="554"/>
                    </a:lnTo>
                    <a:lnTo>
                      <a:pt x="416" y="554"/>
                    </a:lnTo>
                    <a:lnTo>
                      <a:pt x="416" y="554"/>
                    </a:lnTo>
                    <a:lnTo>
                      <a:pt x="414" y="549"/>
                    </a:lnTo>
                    <a:lnTo>
                      <a:pt x="402" y="532"/>
                    </a:lnTo>
                    <a:lnTo>
                      <a:pt x="402" y="532"/>
                    </a:lnTo>
                    <a:lnTo>
                      <a:pt x="399" y="532"/>
                    </a:lnTo>
                    <a:lnTo>
                      <a:pt x="399" y="532"/>
                    </a:lnTo>
                    <a:lnTo>
                      <a:pt x="381" y="528"/>
                    </a:lnTo>
                    <a:lnTo>
                      <a:pt x="381" y="528"/>
                    </a:lnTo>
                    <a:lnTo>
                      <a:pt x="362" y="547"/>
                    </a:lnTo>
                    <a:lnTo>
                      <a:pt x="357" y="547"/>
                    </a:lnTo>
                    <a:lnTo>
                      <a:pt x="352" y="542"/>
                    </a:lnTo>
                    <a:lnTo>
                      <a:pt x="352" y="542"/>
                    </a:lnTo>
                    <a:lnTo>
                      <a:pt x="347" y="544"/>
                    </a:lnTo>
                    <a:lnTo>
                      <a:pt x="345" y="544"/>
                    </a:lnTo>
                    <a:lnTo>
                      <a:pt x="338" y="544"/>
                    </a:lnTo>
                    <a:lnTo>
                      <a:pt x="338" y="544"/>
                    </a:lnTo>
                    <a:lnTo>
                      <a:pt x="333" y="547"/>
                    </a:lnTo>
                    <a:lnTo>
                      <a:pt x="331" y="547"/>
                    </a:lnTo>
                    <a:lnTo>
                      <a:pt x="331" y="547"/>
                    </a:lnTo>
                    <a:lnTo>
                      <a:pt x="331" y="549"/>
                    </a:lnTo>
                    <a:lnTo>
                      <a:pt x="328" y="544"/>
                    </a:lnTo>
                    <a:lnTo>
                      <a:pt x="326" y="544"/>
                    </a:lnTo>
                    <a:lnTo>
                      <a:pt x="321" y="544"/>
                    </a:lnTo>
                    <a:lnTo>
                      <a:pt x="321" y="544"/>
                    </a:lnTo>
                    <a:lnTo>
                      <a:pt x="319" y="544"/>
                    </a:lnTo>
                    <a:lnTo>
                      <a:pt x="319" y="544"/>
                    </a:lnTo>
                    <a:lnTo>
                      <a:pt x="319" y="544"/>
                    </a:lnTo>
                    <a:lnTo>
                      <a:pt x="319" y="544"/>
                    </a:lnTo>
                    <a:lnTo>
                      <a:pt x="317" y="544"/>
                    </a:lnTo>
                    <a:lnTo>
                      <a:pt x="314" y="544"/>
                    </a:lnTo>
                    <a:lnTo>
                      <a:pt x="312" y="544"/>
                    </a:lnTo>
                    <a:lnTo>
                      <a:pt x="312" y="544"/>
                    </a:lnTo>
                    <a:lnTo>
                      <a:pt x="312" y="544"/>
                    </a:lnTo>
                    <a:lnTo>
                      <a:pt x="310" y="544"/>
                    </a:lnTo>
                    <a:lnTo>
                      <a:pt x="310" y="544"/>
                    </a:lnTo>
                    <a:lnTo>
                      <a:pt x="307" y="547"/>
                    </a:lnTo>
                    <a:lnTo>
                      <a:pt x="305" y="547"/>
                    </a:lnTo>
                    <a:lnTo>
                      <a:pt x="305" y="547"/>
                    </a:lnTo>
                    <a:lnTo>
                      <a:pt x="302" y="547"/>
                    </a:lnTo>
                    <a:lnTo>
                      <a:pt x="302" y="547"/>
                    </a:lnTo>
                    <a:lnTo>
                      <a:pt x="302" y="549"/>
                    </a:lnTo>
                    <a:lnTo>
                      <a:pt x="300" y="549"/>
                    </a:lnTo>
                    <a:lnTo>
                      <a:pt x="300" y="549"/>
                    </a:lnTo>
                    <a:lnTo>
                      <a:pt x="300" y="547"/>
                    </a:lnTo>
                    <a:lnTo>
                      <a:pt x="300" y="547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298" y="544"/>
                    </a:lnTo>
                    <a:lnTo>
                      <a:pt x="298" y="542"/>
                    </a:lnTo>
                    <a:lnTo>
                      <a:pt x="298" y="542"/>
                    </a:lnTo>
                    <a:lnTo>
                      <a:pt x="300" y="540"/>
                    </a:lnTo>
                    <a:lnTo>
                      <a:pt x="300" y="540"/>
                    </a:lnTo>
                    <a:lnTo>
                      <a:pt x="300" y="540"/>
                    </a:lnTo>
                    <a:lnTo>
                      <a:pt x="302" y="537"/>
                    </a:lnTo>
                    <a:lnTo>
                      <a:pt x="302" y="535"/>
                    </a:lnTo>
                    <a:lnTo>
                      <a:pt x="302" y="535"/>
                    </a:lnTo>
                    <a:lnTo>
                      <a:pt x="302" y="535"/>
                    </a:lnTo>
                    <a:lnTo>
                      <a:pt x="305" y="535"/>
                    </a:lnTo>
                    <a:lnTo>
                      <a:pt x="305" y="535"/>
                    </a:lnTo>
                    <a:lnTo>
                      <a:pt x="305" y="532"/>
                    </a:lnTo>
                    <a:lnTo>
                      <a:pt x="305" y="532"/>
                    </a:lnTo>
                    <a:lnTo>
                      <a:pt x="305" y="530"/>
                    </a:lnTo>
                    <a:lnTo>
                      <a:pt x="305" y="530"/>
                    </a:lnTo>
                    <a:lnTo>
                      <a:pt x="305" y="528"/>
                    </a:lnTo>
                    <a:lnTo>
                      <a:pt x="302" y="525"/>
                    </a:lnTo>
                    <a:lnTo>
                      <a:pt x="302" y="525"/>
                    </a:lnTo>
                    <a:lnTo>
                      <a:pt x="302" y="525"/>
                    </a:lnTo>
                    <a:lnTo>
                      <a:pt x="302" y="525"/>
                    </a:lnTo>
                    <a:lnTo>
                      <a:pt x="302" y="525"/>
                    </a:lnTo>
                    <a:lnTo>
                      <a:pt x="300" y="525"/>
                    </a:lnTo>
                    <a:lnTo>
                      <a:pt x="300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5" y="525"/>
                    </a:lnTo>
                    <a:lnTo>
                      <a:pt x="295" y="525"/>
                    </a:lnTo>
                    <a:lnTo>
                      <a:pt x="293" y="525"/>
                    </a:lnTo>
                    <a:lnTo>
                      <a:pt x="293" y="525"/>
                    </a:lnTo>
                    <a:lnTo>
                      <a:pt x="291" y="525"/>
                    </a:lnTo>
                    <a:lnTo>
                      <a:pt x="291" y="525"/>
                    </a:lnTo>
                    <a:lnTo>
                      <a:pt x="291" y="525"/>
                    </a:lnTo>
                    <a:lnTo>
                      <a:pt x="288" y="523"/>
                    </a:lnTo>
                    <a:lnTo>
                      <a:pt x="288" y="523"/>
                    </a:lnTo>
                    <a:lnTo>
                      <a:pt x="288" y="521"/>
                    </a:lnTo>
                    <a:lnTo>
                      <a:pt x="288" y="521"/>
                    </a:lnTo>
                    <a:lnTo>
                      <a:pt x="288" y="518"/>
                    </a:lnTo>
                    <a:lnTo>
                      <a:pt x="288" y="518"/>
                    </a:lnTo>
                    <a:lnTo>
                      <a:pt x="286" y="518"/>
                    </a:lnTo>
                    <a:lnTo>
                      <a:pt x="286" y="516"/>
                    </a:lnTo>
                    <a:lnTo>
                      <a:pt x="286" y="516"/>
                    </a:lnTo>
                    <a:lnTo>
                      <a:pt x="286" y="516"/>
                    </a:lnTo>
                    <a:lnTo>
                      <a:pt x="286" y="514"/>
                    </a:lnTo>
                    <a:lnTo>
                      <a:pt x="286" y="511"/>
                    </a:lnTo>
                    <a:lnTo>
                      <a:pt x="286" y="511"/>
                    </a:lnTo>
                    <a:lnTo>
                      <a:pt x="286" y="511"/>
                    </a:lnTo>
                    <a:lnTo>
                      <a:pt x="286" y="511"/>
                    </a:lnTo>
                    <a:lnTo>
                      <a:pt x="288" y="514"/>
                    </a:lnTo>
                    <a:lnTo>
                      <a:pt x="288" y="514"/>
                    </a:lnTo>
                    <a:lnTo>
                      <a:pt x="288" y="514"/>
                    </a:lnTo>
                    <a:lnTo>
                      <a:pt x="291" y="511"/>
                    </a:lnTo>
                    <a:lnTo>
                      <a:pt x="291" y="509"/>
                    </a:lnTo>
                    <a:lnTo>
                      <a:pt x="293" y="506"/>
                    </a:lnTo>
                    <a:lnTo>
                      <a:pt x="293" y="506"/>
                    </a:lnTo>
                    <a:lnTo>
                      <a:pt x="295" y="506"/>
                    </a:lnTo>
                    <a:lnTo>
                      <a:pt x="295" y="506"/>
                    </a:lnTo>
                    <a:lnTo>
                      <a:pt x="295" y="504"/>
                    </a:lnTo>
                    <a:lnTo>
                      <a:pt x="295" y="504"/>
                    </a:lnTo>
                    <a:lnTo>
                      <a:pt x="295" y="504"/>
                    </a:lnTo>
                    <a:lnTo>
                      <a:pt x="298" y="504"/>
                    </a:lnTo>
                    <a:lnTo>
                      <a:pt x="298" y="504"/>
                    </a:lnTo>
                    <a:lnTo>
                      <a:pt x="298" y="504"/>
                    </a:lnTo>
                    <a:lnTo>
                      <a:pt x="300" y="502"/>
                    </a:lnTo>
                    <a:lnTo>
                      <a:pt x="300" y="502"/>
                    </a:lnTo>
                    <a:lnTo>
                      <a:pt x="302" y="499"/>
                    </a:lnTo>
                    <a:lnTo>
                      <a:pt x="302" y="499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5" y="497"/>
                    </a:lnTo>
                    <a:lnTo>
                      <a:pt x="305" y="497"/>
                    </a:lnTo>
                    <a:lnTo>
                      <a:pt x="305" y="497"/>
                    </a:lnTo>
                    <a:lnTo>
                      <a:pt x="305" y="495"/>
                    </a:lnTo>
                    <a:lnTo>
                      <a:pt x="305" y="492"/>
                    </a:lnTo>
                    <a:lnTo>
                      <a:pt x="307" y="487"/>
                    </a:lnTo>
                    <a:lnTo>
                      <a:pt x="307" y="487"/>
                    </a:lnTo>
                    <a:lnTo>
                      <a:pt x="307" y="487"/>
                    </a:lnTo>
                    <a:lnTo>
                      <a:pt x="310" y="485"/>
                    </a:lnTo>
                    <a:lnTo>
                      <a:pt x="312" y="485"/>
                    </a:lnTo>
                    <a:lnTo>
                      <a:pt x="312" y="485"/>
                    </a:lnTo>
                    <a:lnTo>
                      <a:pt x="314" y="485"/>
                    </a:lnTo>
                    <a:lnTo>
                      <a:pt x="317" y="483"/>
                    </a:lnTo>
                    <a:lnTo>
                      <a:pt x="317" y="483"/>
                    </a:lnTo>
                    <a:lnTo>
                      <a:pt x="317" y="483"/>
                    </a:lnTo>
                    <a:lnTo>
                      <a:pt x="317" y="480"/>
                    </a:lnTo>
                    <a:lnTo>
                      <a:pt x="319" y="480"/>
                    </a:lnTo>
                    <a:lnTo>
                      <a:pt x="319" y="480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9" y="476"/>
                    </a:lnTo>
                    <a:lnTo>
                      <a:pt x="319" y="476"/>
                    </a:lnTo>
                    <a:lnTo>
                      <a:pt x="317" y="476"/>
                    </a:lnTo>
                    <a:lnTo>
                      <a:pt x="314" y="473"/>
                    </a:lnTo>
                    <a:lnTo>
                      <a:pt x="314" y="471"/>
                    </a:lnTo>
                    <a:lnTo>
                      <a:pt x="312" y="469"/>
                    </a:lnTo>
                    <a:lnTo>
                      <a:pt x="312" y="469"/>
                    </a:lnTo>
                    <a:lnTo>
                      <a:pt x="312" y="469"/>
                    </a:lnTo>
                    <a:lnTo>
                      <a:pt x="312" y="466"/>
                    </a:lnTo>
                    <a:lnTo>
                      <a:pt x="310" y="466"/>
                    </a:lnTo>
                    <a:lnTo>
                      <a:pt x="307" y="466"/>
                    </a:lnTo>
                    <a:lnTo>
                      <a:pt x="307" y="464"/>
                    </a:lnTo>
                    <a:lnTo>
                      <a:pt x="305" y="464"/>
                    </a:lnTo>
                    <a:lnTo>
                      <a:pt x="305" y="464"/>
                    </a:lnTo>
                    <a:lnTo>
                      <a:pt x="302" y="464"/>
                    </a:lnTo>
                    <a:lnTo>
                      <a:pt x="302" y="461"/>
                    </a:lnTo>
                    <a:lnTo>
                      <a:pt x="302" y="461"/>
                    </a:lnTo>
                    <a:lnTo>
                      <a:pt x="305" y="459"/>
                    </a:lnTo>
                    <a:lnTo>
                      <a:pt x="305" y="459"/>
                    </a:lnTo>
                    <a:lnTo>
                      <a:pt x="305" y="459"/>
                    </a:lnTo>
                    <a:lnTo>
                      <a:pt x="305" y="457"/>
                    </a:lnTo>
                    <a:lnTo>
                      <a:pt x="305" y="457"/>
                    </a:lnTo>
                    <a:lnTo>
                      <a:pt x="302" y="454"/>
                    </a:lnTo>
                    <a:lnTo>
                      <a:pt x="302" y="452"/>
                    </a:lnTo>
                    <a:lnTo>
                      <a:pt x="302" y="452"/>
                    </a:lnTo>
                    <a:lnTo>
                      <a:pt x="300" y="452"/>
                    </a:lnTo>
                    <a:lnTo>
                      <a:pt x="300" y="452"/>
                    </a:lnTo>
                    <a:lnTo>
                      <a:pt x="300" y="452"/>
                    </a:lnTo>
                    <a:lnTo>
                      <a:pt x="293" y="452"/>
                    </a:lnTo>
                    <a:lnTo>
                      <a:pt x="288" y="450"/>
                    </a:lnTo>
                    <a:lnTo>
                      <a:pt x="286" y="447"/>
                    </a:lnTo>
                    <a:lnTo>
                      <a:pt x="284" y="445"/>
                    </a:lnTo>
                    <a:lnTo>
                      <a:pt x="284" y="443"/>
                    </a:lnTo>
                    <a:lnTo>
                      <a:pt x="284" y="443"/>
                    </a:lnTo>
                    <a:lnTo>
                      <a:pt x="286" y="440"/>
                    </a:lnTo>
                    <a:lnTo>
                      <a:pt x="286" y="440"/>
                    </a:lnTo>
                    <a:lnTo>
                      <a:pt x="288" y="438"/>
                    </a:lnTo>
                    <a:lnTo>
                      <a:pt x="288" y="438"/>
                    </a:lnTo>
                    <a:lnTo>
                      <a:pt x="288" y="438"/>
                    </a:lnTo>
                    <a:lnTo>
                      <a:pt x="291" y="438"/>
                    </a:lnTo>
                    <a:lnTo>
                      <a:pt x="295" y="435"/>
                    </a:lnTo>
                    <a:lnTo>
                      <a:pt x="295" y="438"/>
                    </a:lnTo>
                    <a:lnTo>
                      <a:pt x="298" y="438"/>
                    </a:lnTo>
                    <a:lnTo>
                      <a:pt x="298" y="438"/>
                    </a:lnTo>
                    <a:lnTo>
                      <a:pt x="298" y="440"/>
                    </a:lnTo>
                    <a:lnTo>
                      <a:pt x="300" y="440"/>
                    </a:lnTo>
                    <a:lnTo>
                      <a:pt x="300" y="440"/>
                    </a:lnTo>
                    <a:lnTo>
                      <a:pt x="302" y="440"/>
                    </a:lnTo>
                    <a:lnTo>
                      <a:pt x="302" y="438"/>
                    </a:lnTo>
                    <a:lnTo>
                      <a:pt x="305" y="438"/>
                    </a:lnTo>
                    <a:lnTo>
                      <a:pt x="305" y="438"/>
                    </a:lnTo>
                    <a:lnTo>
                      <a:pt x="305" y="435"/>
                    </a:lnTo>
                    <a:lnTo>
                      <a:pt x="305" y="435"/>
                    </a:lnTo>
                    <a:lnTo>
                      <a:pt x="307" y="433"/>
                    </a:lnTo>
                    <a:lnTo>
                      <a:pt x="307" y="433"/>
                    </a:lnTo>
                    <a:lnTo>
                      <a:pt x="307" y="428"/>
                    </a:lnTo>
                    <a:lnTo>
                      <a:pt x="307" y="428"/>
                    </a:lnTo>
                    <a:lnTo>
                      <a:pt x="305" y="426"/>
                    </a:lnTo>
                    <a:lnTo>
                      <a:pt x="305" y="424"/>
                    </a:lnTo>
                    <a:lnTo>
                      <a:pt x="307" y="421"/>
                    </a:lnTo>
                    <a:lnTo>
                      <a:pt x="307" y="421"/>
                    </a:lnTo>
                    <a:lnTo>
                      <a:pt x="307" y="421"/>
                    </a:lnTo>
                    <a:lnTo>
                      <a:pt x="307" y="419"/>
                    </a:lnTo>
                    <a:lnTo>
                      <a:pt x="307" y="419"/>
                    </a:lnTo>
                    <a:lnTo>
                      <a:pt x="307" y="416"/>
                    </a:lnTo>
                    <a:lnTo>
                      <a:pt x="307" y="416"/>
                    </a:lnTo>
                    <a:lnTo>
                      <a:pt x="307" y="416"/>
                    </a:lnTo>
                    <a:lnTo>
                      <a:pt x="307" y="414"/>
                    </a:lnTo>
                    <a:lnTo>
                      <a:pt x="307" y="412"/>
                    </a:lnTo>
                    <a:lnTo>
                      <a:pt x="307" y="409"/>
                    </a:lnTo>
                    <a:lnTo>
                      <a:pt x="307" y="409"/>
                    </a:lnTo>
                    <a:lnTo>
                      <a:pt x="307" y="407"/>
                    </a:lnTo>
                    <a:lnTo>
                      <a:pt x="307" y="407"/>
                    </a:lnTo>
                    <a:lnTo>
                      <a:pt x="305" y="402"/>
                    </a:lnTo>
                    <a:lnTo>
                      <a:pt x="305" y="402"/>
                    </a:lnTo>
                    <a:lnTo>
                      <a:pt x="305" y="402"/>
                    </a:lnTo>
                    <a:lnTo>
                      <a:pt x="305" y="400"/>
                    </a:lnTo>
                    <a:lnTo>
                      <a:pt x="305" y="400"/>
                    </a:lnTo>
                    <a:lnTo>
                      <a:pt x="305" y="395"/>
                    </a:lnTo>
                    <a:lnTo>
                      <a:pt x="305" y="395"/>
                    </a:lnTo>
                    <a:lnTo>
                      <a:pt x="305" y="395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0"/>
                    </a:lnTo>
                    <a:lnTo>
                      <a:pt x="302" y="390"/>
                    </a:lnTo>
                    <a:lnTo>
                      <a:pt x="302" y="390"/>
                    </a:lnTo>
                    <a:lnTo>
                      <a:pt x="302" y="388"/>
                    </a:lnTo>
                    <a:lnTo>
                      <a:pt x="302" y="386"/>
                    </a:lnTo>
                    <a:lnTo>
                      <a:pt x="302" y="386"/>
                    </a:lnTo>
                    <a:lnTo>
                      <a:pt x="302" y="386"/>
                    </a:lnTo>
                    <a:lnTo>
                      <a:pt x="302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2" y="381"/>
                    </a:lnTo>
                    <a:lnTo>
                      <a:pt x="302" y="379"/>
                    </a:lnTo>
                    <a:lnTo>
                      <a:pt x="302" y="379"/>
                    </a:lnTo>
                    <a:lnTo>
                      <a:pt x="302" y="379"/>
                    </a:lnTo>
                    <a:lnTo>
                      <a:pt x="300" y="376"/>
                    </a:lnTo>
                    <a:lnTo>
                      <a:pt x="300" y="376"/>
                    </a:lnTo>
                    <a:lnTo>
                      <a:pt x="298" y="376"/>
                    </a:lnTo>
                    <a:lnTo>
                      <a:pt x="298" y="374"/>
                    </a:lnTo>
                    <a:lnTo>
                      <a:pt x="298" y="374"/>
                    </a:lnTo>
                    <a:lnTo>
                      <a:pt x="295" y="374"/>
                    </a:lnTo>
                    <a:lnTo>
                      <a:pt x="295" y="374"/>
                    </a:lnTo>
                    <a:lnTo>
                      <a:pt x="293" y="374"/>
                    </a:lnTo>
                    <a:lnTo>
                      <a:pt x="291" y="374"/>
                    </a:lnTo>
                    <a:lnTo>
                      <a:pt x="291" y="374"/>
                    </a:lnTo>
                    <a:lnTo>
                      <a:pt x="288" y="374"/>
                    </a:lnTo>
                    <a:lnTo>
                      <a:pt x="288" y="374"/>
                    </a:lnTo>
                    <a:lnTo>
                      <a:pt x="288" y="374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4" y="374"/>
                    </a:lnTo>
                    <a:lnTo>
                      <a:pt x="284" y="374"/>
                    </a:lnTo>
                    <a:lnTo>
                      <a:pt x="281" y="374"/>
                    </a:lnTo>
                    <a:lnTo>
                      <a:pt x="281" y="376"/>
                    </a:lnTo>
                    <a:lnTo>
                      <a:pt x="279" y="376"/>
                    </a:lnTo>
                    <a:lnTo>
                      <a:pt x="276" y="376"/>
                    </a:lnTo>
                    <a:lnTo>
                      <a:pt x="274" y="374"/>
                    </a:lnTo>
                    <a:lnTo>
                      <a:pt x="274" y="374"/>
                    </a:lnTo>
                    <a:lnTo>
                      <a:pt x="272" y="374"/>
                    </a:lnTo>
                    <a:lnTo>
                      <a:pt x="269" y="374"/>
                    </a:lnTo>
                    <a:lnTo>
                      <a:pt x="267" y="374"/>
                    </a:lnTo>
                    <a:lnTo>
                      <a:pt x="262" y="374"/>
                    </a:lnTo>
                    <a:lnTo>
                      <a:pt x="262" y="374"/>
                    </a:lnTo>
                    <a:lnTo>
                      <a:pt x="262" y="376"/>
                    </a:lnTo>
                    <a:lnTo>
                      <a:pt x="260" y="376"/>
                    </a:lnTo>
                    <a:lnTo>
                      <a:pt x="260" y="376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5" y="376"/>
                    </a:lnTo>
                    <a:lnTo>
                      <a:pt x="253" y="374"/>
                    </a:lnTo>
                    <a:lnTo>
                      <a:pt x="253" y="374"/>
                    </a:lnTo>
                    <a:lnTo>
                      <a:pt x="248" y="374"/>
                    </a:lnTo>
                    <a:lnTo>
                      <a:pt x="248" y="371"/>
                    </a:lnTo>
                    <a:lnTo>
                      <a:pt x="241" y="371"/>
                    </a:lnTo>
                    <a:lnTo>
                      <a:pt x="241" y="371"/>
                    </a:lnTo>
                    <a:lnTo>
                      <a:pt x="236" y="374"/>
                    </a:lnTo>
                    <a:lnTo>
                      <a:pt x="234" y="371"/>
                    </a:lnTo>
                    <a:lnTo>
                      <a:pt x="234" y="371"/>
                    </a:lnTo>
                    <a:lnTo>
                      <a:pt x="227" y="371"/>
                    </a:lnTo>
                    <a:lnTo>
                      <a:pt x="222" y="371"/>
                    </a:lnTo>
                    <a:lnTo>
                      <a:pt x="220" y="371"/>
                    </a:lnTo>
                    <a:lnTo>
                      <a:pt x="217" y="369"/>
                    </a:lnTo>
                    <a:lnTo>
                      <a:pt x="217" y="367"/>
                    </a:lnTo>
                    <a:lnTo>
                      <a:pt x="213" y="367"/>
                    </a:lnTo>
                    <a:lnTo>
                      <a:pt x="210" y="364"/>
                    </a:lnTo>
                    <a:lnTo>
                      <a:pt x="210" y="364"/>
                    </a:lnTo>
                    <a:lnTo>
                      <a:pt x="208" y="364"/>
                    </a:lnTo>
                    <a:lnTo>
                      <a:pt x="208" y="364"/>
                    </a:lnTo>
                    <a:lnTo>
                      <a:pt x="205" y="360"/>
                    </a:lnTo>
                    <a:lnTo>
                      <a:pt x="203" y="355"/>
                    </a:lnTo>
                    <a:lnTo>
                      <a:pt x="203" y="345"/>
                    </a:lnTo>
                    <a:lnTo>
                      <a:pt x="205" y="345"/>
                    </a:lnTo>
                    <a:lnTo>
                      <a:pt x="205" y="345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08" y="338"/>
                    </a:lnTo>
                    <a:lnTo>
                      <a:pt x="210" y="336"/>
                    </a:lnTo>
                    <a:lnTo>
                      <a:pt x="213" y="336"/>
                    </a:lnTo>
                    <a:lnTo>
                      <a:pt x="213" y="336"/>
                    </a:lnTo>
                    <a:lnTo>
                      <a:pt x="213" y="336"/>
                    </a:lnTo>
                    <a:lnTo>
                      <a:pt x="213" y="338"/>
                    </a:lnTo>
                    <a:lnTo>
                      <a:pt x="213" y="338"/>
                    </a:lnTo>
                    <a:lnTo>
                      <a:pt x="213" y="338"/>
                    </a:lnTo>
                    <a:lnTo>
                      <a:pt x="215" y="338"/>
                    </a:lnTo>
                    <a:lnTo>
                      <a:pt x="215" y="338"/>
                    </a:lnTo>
                    <a:lnTo>
                      <a:pt x="217" y="338"/>
                    </a:lnTo>
                    <a:lnTo>
                      <a:pt x="217" y="338"/>
                    </a:lnTo>
                    <a:lnTo>
                      <a:pt x="217" y="336"/>
                    </a:lnTo>
                    <a:lnTo>
                      <a:pt x="220" y="336"/>
                    </a:lnTo>
                    <a:lnTo>
                      <a:pt x="220" y="336"/>
                    </a:lnTo>
                    <a:lnTo>
                      <a:pt x="222" y="334"/>
                    </a:lnTo>
                    <a:lnTo>
                      <a:pt x="222" y="331"/>
                    </a:lnTo>
                    <a:lnTo>
                      <a:pt x="222" y="331"/>
                    </a:lnTo>
                    <a:lnTo>
                      <a:pt x="224" y="329"/>
                    </a:lnTo>
                    <a:lnTo>
                      <a:pt x="224" y="329"/>
                    </a:lnTo>
                    <a:lnTo>
                      <a:pt x="224" y="329"/>
                    </a:lnTo>
                    <a:lnTo>
                      <a:pt x="224" y="324"/>
                    </a:lnTo>
                    <a:lnTo>
                      <a:pt x="227" y="324"/>
                    </a:lnTo>
                    <a:lnTo>
                      <a:pt x="227" y="322"/>
                    </a:lnTo>
                    <a:lnTo>
                      <a:pt x="227" y="324"/>
                    </a:lnTo>
                    <a:lnTo>
                      <a:pt x="227" y="324"/>
                    </a:lnTo>
                    <a:lnTo>
                      <a:pt x="227" y="324"/>
                    </a:lnTo>
                    <a:lnTo>
                      <a:pt x="229" y="324"/>
                    </a:lnTo>
                    <a:lnTo>
                      <a:pt x="229" y="324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4"/>
                    </a:lnTo>
                    <a:lnTo>
                      <a:pt x="234" y="324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19"/>
                    </a:lnTo>
                    <a:lnTo>
                      <a:pt x="236" y="317"/>
                    </a:lnTo>
                    <a:lnTo>
                      <a:pt x="236" y="315"/>
                    </a:lnTo>
                    <a:lnTo>
                      <a:pt x="239" y="312"/>
                    </a:lnTo>
                    <a:lnTo>
                      <a:pt x="239" y="312"/>
                    </a:lnTo>
                    <a:lnTo>
                      <a:pt x="241" y="310"/>
                    </a:lnTo>
                    <a:lnTo>
                      <a:pt x="243" y="310"/>
                    </a:lnTo>
                    <a:lnTo>
                      <a:pt x="243" y="310"/>
                    </a:lnTo>
                    <a:lnTo>
                      <a:pt x="243" y="308"/>
                    </a:lnTo>
                    <a:lnTo>
                      <a:pt x="246" y="308"/>
                    </a:lnTo>
                    <a:lnTo>
                      <a:pt x="246" y="305"/>
                    </a:lnTo>
                    <a:lnTo>
                      <a:pt x="246" y="303"/>
                    </a:lnTo>
                    <a:lnTo>
                      <a:pt x="243" y="303"/>
                    </a:lnTo>
                    <a:lnTo>
                      <a:pt x="243" y="300"/>
                    </a:lnTo>
                    <a:lnTo>
                      <a:pt x="243" y="300"/>
                    </a:lnTo>
                    <a:lnTo>
                      <a:pt x="243" y="300"/>
                    </a:lnTo>
                    <a:lnTo>
                      <a:pt x="241" y="296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39" y="296"/>
                    </a:lnTo>
                    <a:lnTo>
                      <a:pt x="236" y="293"/>
                    </a:lnTo>
                    <a:lnTo>
                      <a:pt x="236" y="293"/>
                    </a:lnTo>
                    <a:lnTo>
                      <a:pt x="234" y="293"/>
                    </a:lnTo>
                    <a:lnTo>
                      <a:pt x="234" y="293"/>
                    </a:lnTo>
                    <a:lnTo>
                      <a:pt x="232" y="293"/>
                    </a:lnTo>
                    <a:lnTo>
                      <a:pt x="232" y="293"/>
                    </a:lnTo>
                    <a:lnTo>
                      <a:pt x="232" y="293"/>
                    </a:lnTo>
                    <a:lnTo>
                      <a:pt x="229" y="293"/>
                    </a:lnTo>
                    <a:lnTo>
                      <a:pt x="229" y="291"/>
                    </a:lnTo>
                    <a:lnTo>
                      <a:pt x="229" y="291"/>
                    </a:lnTo>
                    <a:lnTo>
                      <a:pt x="227" y="291"/>
                    </a:lnTo>
                    <a:lnTo>
                      <a:pt x="227" y="291"/>
                    </a:lnTo>
                    <a:lnTo>
                      <a:pt x="224" y="291"/>
                    </a:lnTo>
                    <a:lnTo>
                      <a:pt x="222" y="291"/>
                    </a:lnTo>
                    <a:lnTo>
                      <a:pt x="222" y="291"/>
                    </a:lnTo>
                    <a:lnTo>
                      <a:pt x="220" y="291"/>
                    </a:lnTo>
                    <a:lnTo>
                      <a:pt x="217" y="291"/>
                    </a:lnTo>
                    <a:lnTo>
                      <a:pt x="215" y="291"/>
                    </a:lnTo>
                    <a:lnTo>
                      <a:pt x="215" y="291"/>
                    </a:lnTo>
                    <a:lnTo>
                      <a:pt x="213" y="291"/>
                    </a:lnTo>
                    <a:lnTo>
                      <a:pt x="213" y="291"/>
                    </a:lnTo>
                    <a:lnTo>
                      <a:pt x="213" y="289"/>
                    </a:lnTo>
                    <a:lnTo>
                      <a:pt x="213" y="286"/>
                    </a:lnTo>
                    <a:lnTo>
                      <a:pt x="213" y="282"/>
                    </a:lnTo>
                    <a:lnTo>
                      <a:pt x="215" y="277"/>
                    </a:lnTo>
                    <a:lnTo>
                      <a:pt x="215" y="274"/>
                    </a:lnTo>
                    <a:lnTo>
                      <a:pt x="217" y="274"/>
                    </a:lnTo>
                    <a:lnTo>
                      <a:pt x="217" y="274"/>
                    </a:lnTo>
                    <a:lnTo>
                      <a:pt x="217" y="272"/>
                    </a:lnTo>
                    <a:lnTo>
                      <a:pt x="217" y="270"/>
                    </a:lnTo>
                    <a:lnTo>
                      <a:pt x="217" y="270"/>
                    </a:lnTo>
                    <a:lnTo>
                      <a:pt x="217" y="270"/>
                    </a:lnTo>
                    <a:lnTo>
                      <a:pt x="220" y="267"/>
                    </a:lnTo>
                    <a:lnTo>
                      <a:pt x="220" y="267"/>
                    </a:lnTo>
                    <a:lnTo>
                      <a:pt x="220" y="267"/>
                    </a:lnTo>
                    <a:lnTo>
                      <a:pt x="220" y="265"/>
                    </a:lnTo>
                    <a:lnTo>
                      <a:pt x="220" y="260"/>
                    </a:lnTo>
                    <a:lnTo>
                      <a:pt x="220" y="260"/>
                    </a:lnTo>
                    <a:lnTo>
                      <a:pt x="217" y="258"/>
                    </a:lnTo>
                    <a:lnTo>
                      <a:pt x="217" y="258"/>
                    </a:lnTo>
                    <a:lnTo>
                      <a:pt x="215" y="258"/>
                    </a:lnTo>
                    <a:lnTo>
                      <a:pt x="213" y="253"/>
                    </a:lnTo>
                    <a:lnTo>
                      <a:pt x="213" y="253"/>
                    </a:lnTo>
                    <a:lnTo>
                      <a:pt x="213" y="253"/>
                    </a:lnTo>
                    <a:lnTo>
                      <a:pt x="213" y="251"/>
                    </a:lnTo>
                    <a:lnTo>
                      <a:pt x="213" y="251"/>
                    </a:lnTo>
                    <a:lnTo>
                      <a:pt x="213" y="248"/>
                    </a:lnTo>
                    <a:lnTo>
                      <a:pt x="210" y="248"/>
                    </a:lnTo>
                    <a:lnTo>
                      <a:pt x="210" y="246"/>
                    </a:lnTo>
                    <a:lnTo>
                      <a:pt x="208" y="246"/>
                    </a:lnTo>
                    <a:lnTo>
                      <a:pt x="208" y="246"/>
                    </a:lnTo>
                    <a:lnTo>
                      <a:pt x="205" y="246"/>
                    </a:lnTo>
                    <a:lnTo>
                      <a:pt x="205" y="246"/>
                    </a:lnTo>
                    <a:lnTo>
                      <a:pt x="203" y="244"/>
                    </a:lnTo>
                    <a:lnTo>
                      <a:pt x="203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198" y="241"/>
                    </a:lnTo>
                    <a:lnTo>
                      <a:pt x="198" y="241"/>
                    </a:lnTo>
                    <a:lnTo>
                      <a:pt x="196" y="244"/>
                    </a:lnTo>
                    <a:lnTo>
                      <a:pt x="196" y="244"/>
                    </a:lnTo>
                    <a:lnTo>
                      <a:pt x="196" y="244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1" y="248"/>
                    </a:lnTo>
                    <a:lnTo>
                      <a:pt x="191" y="248"/>
                    </a:lnTo>
                    <a:lnTo>
                      <a:pt x="191" y="248"/>
                    </a:lnTo>
                    <a:lnTo>
                      <a:pt x="191" y="246"/>
                    </a:lnTo>
                    <a:lnTo>
                      <a:pt x="191" y="244"/>
                    </a:lnTo>
                    <a:lnTo>
                      <a:pt x="191" y="244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91" y="234"/>
                    </a:lnTo>
                    <a:lnTo>
                      <a:pt x="191" y="234"/>
                    </a:lnTo>
                    <a:lnTo>
                      <a:pt x="191" y="232"/>
                    </a:lnTo>
                    <a:lnTo>
                      <a:pt x="189" y="232"/>
                    </a:lnTo>
                    <a:lnTo>
                      <a:pt x="189" y="229"/>
                    </a:lnTo>
                    <a:lnTo>
                      <a:pt x="189" y="229"/>
                    </a:lnTo>
                    <a:lnTo>
                      <a:pt x="189" y="225"/>
                    </a:lnTo>
                    <a:lnTo>
                      <a:pt x="189" y="225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7" y="222"/>
                    </a:lnTo>
                    <a:lnTo>
                      <a:pt x="184" y="220"/>
                    </a:lnTo>
                    <a:lnTo>
                      <a:pt x="184" y="220"/>
                    </a:lnTo>
                    <a:lnTo>
                      <a:pt x="182" y="220"/>
                    </a:lnTo>
                    <a:lnTo>
                      <a:pt x="182" y="220"/>
                    </a:lnTo>
                    <a:lnTo>
                      <a:pt x="179" y="220"/>
                    </a:lnTo>
                    <a:lnTo>
                      <a:pt x="179" y="220"/>
                    </a:lnTo>
                    <a:lnTo>
                      <a:pt x="179" y="220"/>
                    </a:lnTo>
                    <a:lnTo>
                      <a:pt x="177" y="220"/>
                    </a:lnTo>
                    <a:lnTo>
                      <a:pt x="175" y="220"/>
                    </a:lnTo>
                    <a:lnTo>
                      <a:pt x="172" y="220"/>
                    </a:lnTo>
                    <a:lnTo>
                      <a:pt x="170" y="220"/>
                    </a:lnTo>
                    <a:lnTo>
                      <a:pt x="170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65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61" y="220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61" y="225"/>
                    </a:lnTo>
                    <a:lnTo>
                      <a:pt x="161" y="225"/>
                    </a:lnTo>
                    <a:lnTo>
                      <a:pt x="161" y="225"/>
                    </a:lnTo>
                    <a:lnTo>
                      <a:pt x="161" y="227"/>
                    </a:lnTo>
                    <a:lnTo>
                      <a:pt x="161" y="227"/>
                    </a:lnTo>
                    <a:lnTo>
                      <a:pt x="161" y="229"/>
                    </a:lnTo>
                    <a:lnTo>
                      <a:pt x="161" y="229"/>
                    </a:lnTo>
                    <a:lnTo>
                      <a:pt x="161" y="22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34"/>
                    </a:lnTo>
                    <a:lnTo>
                      <a:pt x="158" y="23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3" y="234"/>
                    </a:lnTo>
                    <a:lnTo>
                      <a:pt x="151" y="234"/>
                    </a:lnTo>
                    <a:lnTo>
                      <a:pt x="151" y="234"/>
                    </a:lnTo>
                    <a:lnTo>
                      <a:pt x="149" y="234"/>
                    </a:lnTo>
                    <a:lnTo>
                      <a:pt x="149" y="234"/>
                    </a:lnTo>
                    <a:lnTo>
                      <a:pt x="144" y="232"/>
                    </a:lnTo>
                    <a:lnTo>
                      <a:pt x="144" y="232"/>
                    </a:lnTo>
                    <a:lnTo>
                      <a:pt x="142" y="232"/>
                    </a:lnTo>
                    <a:lnTo>
                      <a:pt x="142" y="232"/>
                    </a:lnTo>
                    <a:lnTo>
                      <a:pt x="139" y="234"/>
                    </a:lnTo>
                    <a:lnTo>
                      <a:pt x="139" y="234"/>
                    </a:lnTo>
                    <a:lnTo>
                      <a:pt x="137" y="234"/>
                    </a:lnTo>
                    <a:lnTo>
                      <a:pt x="137" y="234"/>
                    </a:lnTo>
                    <a:lnTo>
                      <a:pt x="135" y="234"/>
                    </a:lnTo>
                    <a:lnTo>
                      <a:pt x="135" y="237"/>
                    </a:lnTo>
                    <a:lnTo>
                      <a:pt x="132" y="237"/>
                    </a:lnTo>
                    <a:lnTo>
                      <a:pt x="132" y="237"/>
                    </a:lnTo>
                    <a:lnTo>
                      <a:pt x="132" y="237"/>
                    </a:lnTo>
                    <a:lnTo>
                      <a:pt x="130" y="237"/>
                    </a:lnTo>
                    <a:lnTo>
                      <a:pt x="130" y="237"/>
                    </a:lnTo>
                    <a:lnTo>
                      <a:pt x="125" y="237"/>
                    </a:lnTo>
                    <a:lnTo>
                      <a:pt x="125" y="237"/>
                    </a:lnTo>
                    <a:lnTo>
                      <a:pt x="125" y="239"/>
                    </a:lnTo>
                    <a:lnTo>
                      <a:pt x="125" y="239"/>
                    </a:lnTo>
                    <a:lnTo>
                      <a:pt x="125" y="239"/>
                    </a:lnTo>
                    <a:lnTo>
                      <a:pt x="125" y="241"/>
                    </a:lnTo>
                    <a:lnTo>
                      <a:pt x="125" y="241"/>
                    </a:lnTo>
                    <a:lnTo>
                      <a:pt x="123" y="241"/>
                    </a:lnTo>
                    <a:lnTo>
                      <a:pt x="123" y="241"/>
                    </a:lnTo>
                    <a:lnTo>
                      <a:pt x="123" y="241"/>
                    </a:lnTo>
                    <a:lnTo>
                      <a:pt x="120" y="244"/>
                    </a:lnTo>
                    <a:lnTo>
                      <a:pt x="120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6"/>
                    </a:lnTo>
                    <a:lnTo>
                      <a:pt x="116" y="246"/>
                    </a:lnTo>
                    <a:lnTo>
                      <a:pt x="116" y="246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1" y="241"/>
                    </a:lnTo>
                    <a:lnTo>
                      <a:pt x="111" y="239"/>
                    </a:lnTo>
                    <a:lnTo>
                      <a:pt x="111" y="237"/>
                    </a:lnTo>
                    <a:lnTo>
                      <a:pt x="111" y="234"/>
                    </a:lnTo>
                    <a:lnTo>
                      <a:pt x="111" y="234"/>
                    </a:lnTo>
                    <a:lnTo>
                      <a:pt x="111" y="232"/>
                    </a:lnTo>
                    <a:lnTo>
                      <a:pt x="111" y="232"/>
                    </a:lnTo>
                    <a:lnTo>
                      <a:pt x="109" y="229"/>
                    </a:lnTo>
                    <a:lnTo>
                      <a:pt x="109" y="229"/>
                    </a:lnTo>
                    <a:lnTo>
                      <a:pt x="106" y="229"/>
                    </a:lnTo>
                    <a:lnTo>
                      <a:pt x="106" y="229"/>
                    </a:lnTo>
                    <a:lnTo>
                      <a:pt x="104" y="227"/>
                    </a:lnTo>
                    <a:lnTo>
                      <a:pt x="104" y="227"/>
                    </a:lnTo>
                    <a:lnTo>
                      <a:pt x="99" y="229"/>
                    </a:lnTo>
                    <a:lnTo>
                      <a:pt x="99" y="229"/>
                    </a:lnTo>
                    <a:lnTo>
                      <a:pt x="99" y="229"/>
                    </a:lnTo>
                    <a:lnTo>
                      <a:pt x="99" y="229"/>
                    </a:lnTo>
                    <a:lnTo>
                      <a:pt x="97" y="229"/>
                    </a:lnTo>
                    <a:lnTo>
                      <a:pt x="97" y="229"/>
                    </a:lnTo>
                    <a:lnTo>
                      <a:pt x="97" y="232"/>
                    </a:lnTo>
                    <a:lnTo>
                      <a:pt x="94" y="232"/>
                    </a:lnTo>
                    <a:lnTo>
                      <a:pt x="94" y="232"/>
                    </a:lnTo>
                    <a:lnTo>
                      <a:pt x="92" y="232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7" y="234"/>
                    </a:lnTo>
                    <a:lnTo>
                      <a:pt x="87" y="234"/>
                    </a:lnTo>
                    <a:lnTo>
                      <a:pt x="87" y="234"/>
                    </a:lnTo>
                    <a:lnTo>
                      <a:pt x="85" y="234"/>
                    </a:lnTo>
                    <a:lnTo>
                      <a:pt x="85" y="234"/>
                    </a:lnTo>
                    <a:lnTo>
                      <a:pt x="82" y="237"/>
                    </a:lnTo>
                    <a:lnTo>
                      <a:pt x="80" y="237"/>
                    </a:lnTo>
                    <a:lnTo>
                      <a:pt x="80" y="237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8" y="241"/>
                    </a:lnTo>
                    <a:lnTo>
                      <a:pt x="78" y="241"/>
                    </a:lnTo>
                    <a:lnTo>
                      <a:pt x="78" y="244"/>
                    </a:lnTo>
                    <a:lnTo>
                      <a:pt x="75" y="244"/>
                    </a:lnTo>
                    <a:lnTo>
                      <a:pt x="75" y="244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8"/>
                    </a:lnTo>
                    <a:lnTo>
                      <a:pt x="71" y="248"/>
                    </a:lnTo>
                    <a:lnTo>
                      <a:pt x="66" y="253"/>
                    </a:lnTo>
                    <a:lnTo>
                      <a:pt x="61" y="255"/>
                    </a:lnTo>
                    <a:lnTo>
                      <a:pt x="61" y="255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60"/>
                    </a:lnTo>
                    <a:lnTo>
                      <a:pt x="54" y="260"/>
                    </a:lnTo>
                    <a:lnTo>
                      <a:pt x="54" y="260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49" y="265"/>
                    </a:lnTo>
                    <a:lnTo>
                      <a:pt x="49" y="265"/>
                    </a:lnTo>
                    <a:lnTo>
                      <a:pt x="49" y="267"/>
                    </a:lnTo>
                    <a:lnTo>
                      <a:pt x="49" y="267"/>
                    </a:lnTo>
                    <a:lnTo>
                      <a:pt x="47" y="267"/>
                    </a:lnTo>
                    <a:lnTo>
                      <a:pt x="45" y="267"/>
                    </a:lnTo>
                    <a:lnTo>
                      <a:pt x="45" y="267"/>
                    </a:lnTo>
                    <a:lnTo>
                      <a:pt x="45" y="270"/>
                    </a:lnTo>
                    <a:lnTo>
                      <a:pt x="42" y="272"/>
                    </a:lnTo>
                    <a:lnTo>
                      <a:pt x="42" y="272"/>
                    </a:lnTo>
                    <a:lnTo>
                      <a:pt x="42" y="274"/>
                    </a:lnTo>
                    <a:lnTo>
                      <a:pt x="40" y="274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9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28" y="284"/>
                    </a:lnTo>
                    <a:lnTo>
                      <a:pt x="28" y="284"/>
                    </a:lnTo>
                    <a:lnTo>
                      <a:pt x="26" y="286"/>
                    </a:lnTo>
                    <a:lnTo>
                      <a:pt x="21" y="286"/>
                    </a:lnTo>
                    <a:lnTo>
                      <a:pt x="21" y="286"/>
                    </a:lnTo>
                    <a:lnTo>
                      <a:pt x="19" y="284"/>
                    </a:lnTo>
                    <a:lnTo>
                      <a:pt x="19" y="282"/>
                    </a:lnTo>
                    <a:lnTo>
                      <a:pt x="19" y="279"/>
                    </a:lnTo>
                    <a:lnTo>
                      <a:pt x="19" y="279"/>
                    </a:lnTo>
                    <a:lnTo>
                      <a:pt x="19" y="279"/>
                    </a:lnTo>
                    <a:lnTo>
                      <a:pt x="16" y="277"/>
                    </a:lnTo>
                    <a:lnTo>
                      <a:pt x="16" y="277"/>
                    </a:lnTo>
                    <a:lnTo>
                      <a:pt x="16" y="274"/>
                    </a:lnTo>
                    <a:lnTo>
                      <a:pt x="16" y="272"/>
                    </a:lnTo>
                    <a:lnTo>
                      <a:pt x="16" y="272"/>
                    </a:lnTo>
                    <a:lnTo>
                      <a:pt x="16" y="270"/>
                    </a:lnTo>
                    <a:lnTo>
                      <a:pt x="16" y="270"/>
                    </a:lnTo>
                    <a:lnTo>
                      <a:pt x="16" y="267"/>
                    </a:lnTo>
                    <a:lnTo>
                      <a:pt x="14" y="267"/>
                    </a:lnTo>
                    <a:lnTo>
                      <a:pt x="12" y="265"/>
                    </a:lnTo>
                    <a:lnTo>
                      <a:pt x="12" y="265"/>
                    </a:lnTo>
                    <a:lnTo>
                      <a:pt x="12" y="265"/>
                    </a:lnTo>
                    <a:lnTo>
                      <a:pt x="12" y="265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4" y="267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2" y="251"/>
                    </a:lnTo>
                    <a:lnTo>
                      <a:pt x="2" y="248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4" y="246"/>
                    </a:lnTo>
                    <a:lnTo>
                      <a:pt x="7" y="246"/>
                    </a:lnTo>
                    <a:lnTo>
                      <a:pt x="7" y="246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1"/>
                    </a:lnTo>
                    <a:lnTo>
                      <a:pt x="12" y="241"/>
                    </a:lnTo>
                    <a:lnTo>
                      <a:pt x="12" y="239"/>
                    </a:lnTo>
                    <a:lnTo>
                      <a:pt x="12" y="237"/>
                    </a:lnTo>
                    <a:lnTo>
                      <a:pt x="12" y="234"/>
                    </a:lnTo>
                    <a:lnTo>
                      <a:pt x="12" y="232"/>
                    </a:lnTo>
                    <a:lnTo>
                      <a:pt x="7" y="232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9" y="225"/>
                    </a:lnTo>
                    <a:lnTo>
                      <a:pt x="9" y="225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12" y="218"/>
                    </a:lnTo>
                    <a:lnTo>
                      <a:pt x="12" y="218"/>
                    </a:lnTo>
                    <a:lnTo>
                      <a:pt x="12" y="218"/>
                    </a:lnTo>
                    <a:lnTo>
                      <a:pt x="12" y="215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4" y="213"/>
                    </a:lnTo>
                    <a:lnTo>
                      <a:pt x="14" y="211"/>
                    </a:lnTo>
                    <a:lnTo>
                      <a:pt x="12" y="211"/>
                    </a:lnTo>
                    <a:lnTo>
                      <a:pt x="12" y="211"/>
                    </a:lnTo>
                    <a:lnTo>
                      <a:pt x="7" y="211"/>
                    </a:lnTo>
                    <a:lnTo>
                      <a:pt x="7" y="208"/>
                    </a:lnTo>
                    <a:lnTo>
                      <a:pt x="7" y="206"/>
                    </a:lnTo>
                    <a:lnTo>
                      <a:pt x="7" y="206"/>
                    </a:lnTo>
                    <a:lnTo>
                      <a:pt x="4" y="206"/>
                    </a:lnTo>
                    <a:lnTo>
                      <a:pt x="4" y="206"/>
                    </a:lnTo>
                    <a:lnTo>
                      <a:pt x="2" y="206"/>
                    </a:lnTo>
                    <a:lnTo>
                      <a:pt x="2" y="206"/>
                    </a:lnTo>
                    <a:lnTo>
                      <a:pt x="2" y="203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4" y="201"/>
                    </a:lnTo>
                    <a:lnTo>
                      <a:pt x="4" y="201"/>
                    </a:lnTo>
                    <a:lnTo>
                      <a:pt x="7" y="199"/>
                    </a:lnTo>
                    <a:lnTo>
                      <a:pt x="7" y="196"/>
                    </a:lnTo>
                    <a:lnTo>
                      <a:pt x="7" y="196"/>
                    </a:lnTo>
                    <a:lnTo>
                      <a:pt x="7" y="194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9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80"/>
                    </a:lnTo>
                    <a:lnTo>
                      <a:pt x="7" y="180"/>
                    </a:lnTo>
                    <a:lnTo>
                      <a:pt x="4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9" y="177"/>
                    </a:lnTo>
                    <a:lnTo>
                      <a:pt x="9" y="177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0"/>
                    </a:lnTo>
                    <a:lnTo>
                      <a:pt x="9" y="170"/>
                    </a:lnTo>
                    <a:lnTo>
                      <a:pt x="12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6" y="168"/>
                    </a:lnTo>
                    <a:lnTo>
                      <a:pt x="16" y="168"/>
                    </a:lnTo>
                    <a:lnTo>
                      <a:pt x="19" y="168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6" y="163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6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3" y="161"/>
                    </a:lnTo>
                    <a:lnTo>
                      <a:pt x="33" y="158"/>
                    </a:lnTo>
                    <a:lnTo>
                      <a:pt x="35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51"/>
                    </a:lnTo>
                    <a:lnTo>
                      <a:pt x="35" y="151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8" y="147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5" y="142"/>
                    </a:lnTo>
                    <a:lnTo>
                      <a:pt x="45" y="139"/>
                    </a:lnTo>
                    <a:lnTo>
                      <a:pt x="45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9" y="139"/>
                    </a:lnTo>
                    <a:lnTo>
                      <a:pt x="49" y="139"/>
                    </a:lnTo>
                    <a:lnTo>
                      <a:pt x="49" y="135"/>
                    </a:lnTo>
                    <a:lnTo>
                      <a:pt x="52" y="135"/>
                    </a:lnTo>
                    <a:lnTo>
                      <a:pt x="52" y="135"/>
                    </a:lnTo>
                    <a:lnTo>
                      <a:pt x="54" y="132"/>
                    </a:lnTo>
                    <a:lnTo>
                      <a:pt x="54" y="130"/>
                    </a:lnTo>
                    <a:lnTo>
                      <a:pt x="56" y="128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61" y="125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66" y="125"/>
                    </a:lnTo>
                    <a:lnTo>
                      <a:pt x="68" y="125"/>
                    </a:lnTo>
                    <a:lnTo>
                      <a:pt x="71" y="125"/>
                    </a:lnTo>
                    <a:lnTo>
                      <a:pt x="71" y="125"/>
                    </a:lnTo>
                    <a:lnTo>
                      <a:pt x="71" y="125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80" y="123"/>
                    </a:lnTo>
                    <a:lnTo>
                      <a:pt x="82" y="123"/>
                    </a:lnTo>
                    <a:lnTo>
                      <a:pt x="82" y="125"/>
                    </a:lnTo>
                    <a:lnTo>
                      <a:pt x="82" y="125"/>
                    </a:lnTo>
                    <a:lnTo>
                      <a:pt x="82" y="128"/>
                    </a:lnTo>
                    <a:lnTo>
                      <a:pt x="85" y="128"/>
                    </a:lnTo>
                    <a:lnTo>
                      <a:pt x="87" y="128"/>
                    </a:lnTo>
                    <a:lnTo>
                      <a:pt x="87" y="130"/>
                    </a:lnTo>
                    <a:lnTo>
                      <a:pt x="87" y="130"/>
                    </a:lnTo>
                    <a:lnTo>
                      <a:pt x="90" y="130"/>
                    </a:lnTo>
                    <a:lnTo>
                      <a:pt x="90" y="130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9" y="125"/>
                    </a:lnTo>
                    <a:lnTo>
                      <a:pt x="101" y="125"/>
                    </a:lnTo>
                    <a:lnTo>
                      <a:pt x="101" y="125"/>
                    </a:lnTo>
                    <a:lnTo>
                      <a:pt x="101" y="125"/>
                    </a:lnTo>
                    <a:lnTo>
                      <a:pt x="104" y="128"/>
                    </a:lnTo>
                    <a:lnTo>
                      <a:pt x="104" y="128"/>
                    </a:lnTo>
                    <a:lnTo>
                      <a:pt x="106" y="128"/>
                    </a:lnTo>
                    <a:lnTo>
                      <a:pt x="109" y="128"/>
                    </a:lnTo>
                    <a:lnTo>
                      <a:pt x="109" y="125"/>
                    </a:lnTo>
                    <a:lnTo>
                      <a:pt x="109" y="125"/>
                    </a:lnTo>
                    <a:lnTo>
                      <a:pt x="109" y="125"/>
                    </a:lnTo>
                    <a:lnTo>
                      <a:pt x="109" y="125"/>
                    </a:lnTo>
                    <a:lnTo>
                      <a:pt x="111" y="123"/>
                    </a:lnTo>
                    <a:lnTo>
                      <a:pt x="113" y="123"/>
                    </a:lnTo>
                    <a:lnTo>
                      <a:pt x="116" y="123"/>
                    </a:lnTo>
                    <a:lnTo>
                      <a:pt x="120" y="125"/>
                    </a:lnTo>
                    <a:lnTo>
                      <a:pt x="120" y="125"/>
                    </a:lnTo>
                    <a:lnTo>
                      <a:pt x="120" y="125"/>
                    </a:lnTo>
                    <a:lnTo>
                      <a:pt x="123" y="125"/>
                    </a:lnTo>
                    <a:lnTo>
                      <a:pt x="123" y="125"/>
                    </a:lnTo>
                    <a:lnTo>
                      <a:pt x="127" y="123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30" y="121"/>
                    </a:lnTo>
                    <a:lnTo>
                      <a:pt x="132" y="118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9" y="118"/>
                    </a:lnTo>
                    <a:lnTo>
                      <a:pt x="142" y="118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4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6" y="116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1" y="116"/>
                    </a:lnTo>
                    <a:lnTo>
                      <a:pt x="153" y="113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8" y="106"/>
                    </a:lnTo>
                    <a:lnTo>
                      <a:pt x="158" y="104"/>
                    </a:lnTo>
                    <a:lnTo>
                      <a:pt x="158" y="104"/>
                    </a:lnTo>
                    <a:lnTo>
                      <a:pt x="161" y="104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61" y="102"/>
                    </a:lnTo>
                    <a:lnTo>
                      <a:pt x="158" y="102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61" y="97"/>
                    </a:lnTo>
                    <a:lnTo>
                      <a:pt x="161" y="97"/>
                    </a:lnTo>
                    <a:lnTo>
                      <a:pt x="161" y="97"/>
                    </a:lnTo>
                    <a:lnTo>
                      <a:pt x="161" y="94"/>
                    </a:lnTo>
                    <a:lnTo>
                      <a:pt x="163" y="94"/>
                    </a:lnTo>
                    <a:lnTo>
                      <a:pt x="163" y="94"/>
                    </a:lnTo>
                    <a:lnTo>
                      <a:pt x="165" y="94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5" y="92"/>
                    </a:lnTo>
                    <a:lnTo>
                      <a:pt x="163" y="90"/>
                    </a:lnTo>
                    <a:lnTo>
                      <a:pt x="165" y="90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3"/>
                    </a:lnTo>
                    <a:lnTo>
                      <a:pt x="165" y="80"/>
                    </a:lnTo>
                    <a:lnTo>
                      <a:pt x="165" y="80"/>
                    </a:lnTo>
                    <a:lnTo>
                      <a:pt x="165" y="78"/>
                    </a:lnTo>
                    <a:lnTo>
                      <a:pt x="165" y="78"/>
                    </a:lnTo>
                    <a:lnTo>
                      <a:pt x="165" y="76"/>
                    </a:lnTo>
                    <a:lnTo>
                      <a:pt x="168" y="73"/>
                    </a:lnTo>
                    <a:lnTo>
                      <a:pt x="168" y="73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68" y="68"/>
                    </a:lnTo>
                    <a:lnTo>
                      <a:pt x="168" y="68"/>
                    </a:lnTo>
                    <a:lnTo>
                      <a:pt x="170" y="66"/>
                    </a:lnTo>
                    <a:lnTo>
                      <a:pt x="170" y="66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0" y="64"/>
                    </a:lnTo>
                    <a:lnTo>
                      <a:pt x="175" y="61"/>
                    </a:lnTo>
                    <a:lnTo>
                      <a:pt x="177" y="59"/>
                    </a:lnTo>
                    <a:lnTo>
                      <a:pt x="177" y="59"/>
                    </a:lnTo>
                    <a:lnTo>
                      <a:pt x="179" y="57"/>
                    </a:lnTo>
                    <a:lnTo>
                      <a:pt x="179" y="57"/>
                    </a:lnTo>
                    <a:lnTo>
                      <a:pt x="184" y="54"/>
                    </a:lnTo>
                    <a:lnTo>
                      <a:pt x="184" y="54"/>
                    </a:lnTo>
                    <a:lnTo>
                      <a:pt x="187" y="52"/>
                    </a:lnTo>
                    <a:lnTo>
                      <a:pt x="187" y="52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91" y="50"/>
                    </a:lnTo>
                    <a:lnTo>
                      <a:pt x="194" y="47"/>
                    </a:lnTo>
                    <a:lnTo>
                      <a:pt x="194" y="47"/>
                    </a:lnTo>
                    <a:lnTo>
                      <a:pt x="194" y="47"/>
                    </a:lnTo>
                    <a:lnTo>
                      <a:pt x="196" y="45"/>
                    </a:lnTo>
                    <a:lnTo>
                      <a:pt x="196" y="45"/>
                    </a:lnTo>
                    <a:lnTo>
                      <a:pt x="198" y="45"/>
                    </a:lnTo>
                    <a:lnTo>
                      <a:pt x="198" y="40"/>
                    </a:lnTo>
                    <a:lnTo>
                      <a:pt x="201" y="38"/>
                    </a:lnTo>
                    <a:lnTo>
                      <a:pt x="203" y="35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3" y="35"/>
                    </a:lnTo>
                    <a:lnTo>
                      <a:pt x="205" y="35"/>
                    </a:lnTo>
                    <a:lnTo>
                      <a:pt x="205" y="35"/>
                    </a:lnTo>
                    <a:lnTo>
                      <a:pt x="205" y="33"/>
                    </a:lnTo>
                    <a:lnTo>
                      <a:pt x="208" y="33"/>
                    </a:lnTo>
                    <a:lnTo>
                      <a:pt x="210" y="33"/>
                    </a:lnTo>
                    <a:lnTo>
                      <a:pt x="213" y="33"/>
                    </a:lnTo>
                    <a:lnTo>
                      <a:pt x="213" y="35"/>
                    </a:lnTo>
                    <a:lnTo>
                      <a:pt x="213" y="35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17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40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7" y="40"/>
                    </a:lnTo>
                    <a:lnTo>
                      <a:pt x="229" y="40"/>
                    </a:lnTo>
                    <a:lnTo>
                      <a:pt x="232" y="40"/>
                    </a:lnTo>
                    <a:lnTo>
                      <a:pt x="232" y="40"/>
                    </a:lnTo>
                    <a:lnTo>
                      <a:pt x="232" y="38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4" y="42"/>
                    </a:lnTo>
                    <a:lnTo>
                      <a:pt x="236" y="42"/>
                    </a:lnTo>
                    <a:lnTo>
                      <a:pt x="236" y="45"/>
                    </a:lnTo>
                    <a:lnTo>
                      <a:pt x="236" y="45"/>
                    </a:lnTo>
                    <a:lnTo>
                      <a:pt x="236" y="45"/>
                    </a:lnTo>
                    <a:lnTo>
                      <a:pt x="236" y="47"/>
                    </a:lnTo>
                    <a:lnTo>
                      <a:pt x="236" y="50"/>
                    </a:lnTo>
                    <a:lnTo>
                      <a:pt x="236" y="50"/>
                    </a:lnTo>
                    <a:lnTo>
                      <a:pt x="236" y="50"/>
                    </a:lnTo>
                    <a:lnTo>
                      <a:pt x="234" y="52"/>
                    </a:lnTo>
                    <a:lnTo>
                      <a:pt x="234" y="54"/>
                    </a:lnTo>
                    <a:lnTo>
                      <a:pt x="232" y="57"/>
                    </a:lnTo>
                    <a:lnTo>
                      <a:pt x="232" y="57"/>
                    </a:lnTo>
                    <a:lnTo>
                      <a:pt x="232" y="57"/>
                    </a:lnTo>
                    <a:lnTo>
                      <a:pt x="232" y="59"/>
                    </a:lnTo>
                    <a:lnTo>
                      <a:pt x="232" y="59"/>
                    </a:lnTo>
                    <a:lnTo>
                      <a:pt x="229" y="59"/>
                    </a:lnTo>
                    <a:lnTo>
                      <a:pt x="229" y="59"/>
                    </a:lnTo>
                    <a:lnTo>
                      <a:pt x="229" y="59"/>
                    </a:lnTo>
                    <a:lnTo>
                      <a:pt x="227" y="61"/>
                    </a:lnTo>
                    <a:lnTo>
                      <a:pt x="227" y="61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2" y="68"/>
                    </a:lnTo>
                    <a:lnTo>
                      <a:pt x="222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32" y="68"/>
                    </a:lnTo>
                    <a:lnTo>
                      <a:pt x="234" y="68"/>
                    </a:lnTo>
                    <a:lnTo>
                      <a:pt x="236" y="68"/>
                    </a:lnTo>
                    <a:lnTo>
                      <a:pt x="236" y="71"/>
                    </a:lnTo>
                    <a:lnTo>
                      <a:pt x="239" y="73"/>
                    </a:lnTo>
                    <a:lnTo>
                      <a:pt x="239" y="73"/>
                    </a:lnTo>
                    <a:lnTo>
                      <a:pt x="241" y="73"/>
                    </a:lnTo>
                    <a:lnTo>
                      <a:pt x="241" y="73"/>
                    </a:lnTo>
                    <a:lnTo>
                      <a:pt x="241" y="73"/>
                    </a:lnTo>
                    <a:lnTo>
                      <a:pt x="241" y="73"/>
                    </a:lnTo>
                    <a:lnTo>
                      <a:pt x="243" y="73"/>
                    </a:lnTo>
                    <a:lnTo>
                      <a:pt x="246" y="73"/>
                    </a:lnTo>
                    <a:lnTo>
                      <a:pt x="248" y="76"/>
                    </a:lnTo>
                    <a:lnTo>
                      <a:pt x="250" y="76"/>
                    </a:lnTo>
                    <a:lnTo>
                      <a:pt x="250" y="78"/>
                    </a:lnTo>
                    <a:lnTo>
                      <a:pt x="253" y="78"/>
                    </a:lnTo>
                    <a:lnTo>
                      <a:pt x="253" y="78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5" y="83"/>
                    </a:lnTo>
                    <a:lnTo>
                      <a:pt x="255" y="83"/>
                    </a:lnTo>
                    <a:lnTo>
                      <a:pt x="258" y="85"/>
                    </a:lnTo>
                    <a:lnTo>
                      <a:pt x="258" y="85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60" y="87"/>
                    </a:lnTo>
                    <a:lnTo>
                      <a:pt x="262" y="87"/>
                    </a:lnTo>
                    <a:lnTo>
                      <a:pt x="262" y="90"/>
                    </a:lnTo>
                    <a:lnTo>
                      <a:pt x="265" y="90"/>
                    </a:lnTo>
                    <a:lnTo>
                      <a:pt x="265" y="92"/>
                    </a:lnTo>
                    <a:lnTo>
                      <a:pt x="265" y="92"/>
                    </a:lnTo>
                    <a:lnTo>
                      <a:pt x="267" y="94"/>
                    </a:lnTo>
                    <a:lnTo>
                      <a:pt x="267" y="94"/>
                    </a:lnTo>
                    <a:lnTo>
                      <a:pt x="267" y="94"/>
                    </a:lnTo>
                    <a:lnTo>
                      <a:pt x="267" y="94"/>
                    </a:lnTo>
                    <a:lnTo>
                      <a:pt x="267" y="94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72" y="94"/>
                    </a:lnTo>
                    <a:lnTo>
                      <a:pt x="274" y="94"/>
                    </a:lnTo>
                    <a:lnTo>
                      <a:pt x="274" y="94"/>
                    </a:lnTo>
                    <a:lnTo>
                      <a:pt x="274" y="94"/>
                    </a:lnTo>
                    <a:lnTo>
                      <a:pt x="276" y="94"/>
                    </a:lnTo>
                    <a:lnTo>
                      <a:pt x="276" y="94"/>
                    </a:lnTo>
                    <a:lnTo>
                      <a:pt x="279" y="92"/>
                    </a:lnTo>
                    <a:lnTo>
                      <a:pt x="279" y="92"/>
                    </a:lnTo>
                    <a:lnTo>
                      <a:pt x="281" y="92"/>
                    </a:lnTo>
                    <a:lnTo>
                      <a:pt x="281" y="92"/>
                    </a:lnTo>
                    <a:lnTo>
                      <a:pt x="281" y="90"/>
                    </a:lnTo>
                    <a:lnTo>
                      <a:pt x="281" y="90"/>
                    </a:lnTo>
                    <a:lnTo>
                      <a:pt x="281" y="90"/>
                    </a:lnTo>
                    <a:lnTo>
                      <a:pt x="284" y="90"/>
                    </a:lnTo>
                    <a:lnTo>
                      <a:pt x="284" y="90"/>
                    </a:lnTo>
                    <a:lnTo>
                      <a:pt x="286" y="90"/>
                    </a:lnTo>
                    <a:lnTo>
                      <a:pt x="286" y="87"/>
                    </a:lnTo>
                    <a:lnTo>
                      <a:pt x="286" y="87"/>
                    </a:lnTo>
                    <a:lnTo>
                      <a:pt x="288" y="87"/>
                    </a:lnTo>
                    <a:lnTo>
                      <a:pt x="291" y="85"/>
                    </a:lnTo>
                    <a:lnTo>
                      <a:pt x="291" y="85"/>
                    </a:lnTo>
                    <a:lnTo>
                      <a:pt x="291" y="85"/>
                    </a:lnTo>
                    <a:lnTo>
                      <a:pt x="291" y="85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78"/>
                    </a:lnTo>
                    <a:lnTo>
                      <a:pt x="291" y="78"/>
                    </a:lnTo>
                    <a:lnTo>
                      <a:pt x="291" y="78"/>
                    </a:lnTo>
                    <a:lnTo>
                      <a:pt x="291" y="76"/>
                    </a:lnTo>
                    <a:lnTo>
                      <a:pt x="291" y="76"/>
                    </a:lnTo>
                    <a:lnTo>
                      <a:pt x="288" y="76"/>
                    </a:lnTo>
                    <a:lnTo>
                      <a:pt x="288" y="76"/>
                    </a:lnTo>
                    <a:lnTo>
                      <a:pt x="288" y="73"/>
                    </a:lnTo>
                    <a:lnTo>
                      <a:pt x="288" y="73"/>
                    </a:lnTo>
                    <a:lnTo>
                      <a:pt x="286" y="73"/>
                    </a:lnTo>
                    <a:lnTo>
                      <a:pt x="286" y="71"/>
                    </a:lnTo>
                    <a:lnTo>
                      <a:pt x="286" y="71"/>
                    </a:lnTo>
                    <a:lnTo>
                      <a:pt x="286" y="68"/>
                    </a:lnTo>
                    <a:lnTo>
                      <a:pt x="286" y="68"/>
                    </a:lnTo>
                    <a:lnTo>
                      <a:pt x="284" y="68"/>
                    </a:lnTo>
                    <a:lnTo>
                      <a:pt x="284" y="66"/>
                    </a:lnTo>
                    <a:lnTo>
                      <a:pt x="281" y="66"/>
                    </a:lnTo>
                    <a:lnTo>
                      <a:pt x="284" y="66"/>
                    </a:lnTo>
                    <a:lnTo>
                      <a:pt x="284" y="64"/>
                    </a:lnTo>
                    <a:lnTo>
                      <a:pt x="286" y="64"/>
                    </a:lnTo>
                    <a:lnTo>
                      <a:pt x="288" y="61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5" y="61"/>
                    </a:lnTo>
                    <a:lnTo>
                      <a:pt x="295" y="61"/>
                    </a:lnTo>
                    <a:lnTo>
                      <a:pt x="295" y="61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10" y="61"/>
                    </a:lnTo>
                    <a:lnTo>
                      <a:pt x="312" y="64"/>
                    </a:lnTo>
                    <a:lnTo>
                      <a:pt x="312" y="64"/>
                    </a:lnTo>
                    <a:lnTo>
                      <a:pt x="317" y="64"/>
                    </a:lnTo>
                    <a:lnTo>
                      <a:pt x="319" y="64"/>
                    </a:lnTo>
                    <a:lnTo>
                      <a:pt x="321" y="64"/>
                    </a:lnTo>
                    <a:lnTo>
                      <a:pt x="321" y="61"/>
                    </a:lnTo>
                    <a:lnTo>
                      <a:pt x="321" y="61"/>
                    </a:lnTo>
                    <a:lnTo>
                      <a:pt x="324" y="61"/>
                    </a:lnTo>
                    <a:lnTo>
                      <a:pt x="324" y="61"/>
                    </a:lnTo>
                    <a:lnTo>
                      <a:pt x="324" y="57"/>
                    </a:lnTo>
                    <a:lnTo>
                      <a:pt x="324" y="57"/>
                    </a:lnTo>
                    <a:lnTo>
                      <a:pt x="324" y="57"/>
                    </a:lnTo>
                    <a:lnTo>
                      <a:pt x="324" y="54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26" y="47"/>
                    </a:lnTo>
                    <a:lnTo>
                      <a:pt x="326" y="45"/>
                    </a:lnTo>
                    <a:lnTo>
                      <a:pt x="326" y="45"/>
                    </a:lnTo>
                    <a:lnTo>
                      <a:pt x="328" y="42"/>
                    </a:lnTo>
                    <a:lnTo>
                      <a:pt x="328" y="42"/>
                    </a:lnTo>
                    <a:lnTo>
                      <a:pt x="328" y="42"/>
                    </a:lnTo>
                    <a:lnTo>
                      <a:pt x="328" y="40"/>
                    </a:lnTo>
                    <a:lnTo>
                      <a:pt x="331" y="38"/>
                    </a:lnTo>
                    <a:lnTo>
                      <a:pt x="331" y="38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3" y="33"/>
                    </a:lnTo>
                    <a:lnTo>
                      <a:pt x="333" y="33"/>
                    </a:lnTo>
                    <a:lnTo>
                      <a:pt x="333" y="33"/>
                    </a:lnTo>
                    <a:lnTo>
                      <a:pt x="333" y="33"/>
                    </a:lnTo>
                    <a:lnTo>
                      <a:pt x="336" y="31"/>
                    </a:lnTo>
                    <a:lnTo>
                      <a:pt x="338" y="31"/>
                    </a:lnTo>
                    <a:lnTo>
                      <a:pt x="338" y="28"/>
                    </a:lnTo>
                    <a:lnTo>
                      <a:pt x="340" y="28"/>
                    </a:lnTo>
                    <a:lnTo>
                      <a:pt x="343" y="26"/>
                    </a:lnTo>
                    <a:lnTo>
                      <a:pt x="345" y="26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5" y="28"/>
                    </a:lnTo>
                    <a:lnTo>
                      <a:pt x="355" y="28"/>
                    </a:lnTo>
                    <a:lnTo>
                      <a:pt x="355" y="31"/>
                    </a:lnTo>
                    <a:lnTo>
                      <a:pt x="355" y="31"/>
                    </a:lnTo>
                    <a:lnTo>
                      <a:pt x="355" y="33"/>
                    </a:lnTo>
                    <a:lnTo>
                      <a:pt x="355" y="33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59" y="38"/>
                    </a:lnTo>
                    <a:lnTo>
                      <a:pt x="359" y="40"/>
                    </a:lnTo>
                    <a:lnTo>
                      <a:pt x="359" y="40"/>
                    </a:lnTo>
                    <a:lnTo>
                      <a:pt x="359" y="40"/>
                    </a:lnTo>
                    <a:lnTo>
                      <a:pt x="359" y="40"/>
                    </a:lnTo>
                    <a:lnTo>
                      <a:pt x="362" y="40"/>
                    </a:lnTo>
                    <a:lnTo>
                      <a:pt x="362" y="40"/>
                    </a:lnTo>
                    <a:lnTo>
                      <a:pt x="364" y="40"/>
                    </a:lnTo>
                    <a:lnTo>
                      <a:pt x="364" y="40"/>
                    </a:lnTo>
                    <a:lnTo>
                      <a:pt x="366" y="40"/>
                    </a:lnTo>
                    <a:lnTo>
                      <a:pt x="369" y="40"/>
                    </a:lnTo>
                    <a:lnTo>
                      <a:pt x="371" y="42"/>
                    </a:lnTo>
                    <a:lnTo>
                      <a:pt x="371" y="42"/>
                    </a:lnTo>
                    <a:lnTo>
                      <a:pt x="371" y="42"/>
                    </a:lnTo>
                    <a:lnTo>
                      <a:pt x="373" y="45"/>
                    </a:lnTo>
                    <a:lnTo>
                      <a:pt x="373" y="45"/>
                    </a:lnTo>
                    <a:lnTo>
                      <a:pt x="376" y="45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81" y="47"/>
                    </a:lnTo>
                    <a:lnTo>
                      <a:pt x="381" y="47"/>
                    </a:lnTo>
                    <a:lnTo>
                      <a:pt x="383" y="47"/>
                    </a:lnTo>
                    <a:lnTo>
                      <a:pt x="383" y="50"/>
                    </a:lnTo>
                    <a:lnTo>
                      <a:pt x="383" y="50"/>
                    </a:lnTo>
                    <a:lnTo>
                      <a:pt x="385" y="50"/>
                    </a:lnTo>
                    <a:lnTo>
                      <a:pt x="385" y="52"/>
                    </a:lnTo>
                    <a:lnTo>
                      <a:pt x="385" y="54"/>
                    </a:lnTo>
                    <a:lnTo>
                      <a:pt x="388" y="54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0" y="59"/>
                    </a:lnTo>
                    <a:lnTo>
                      <a:pt x="390" y="59"/>
                    </a:lnTo>
                    <a:lnTo>
                      <a:pt x="392" y="59"/>
                    </a:lnTo>
                    <a:lnTo>
                      <a:pt x="395" y="59"/>
                    </a:lnTo>
                    <a:lnTo>
                      <a:pt x="395" y="59"/>
                    </a:lnTo>
                    <a:lnTo>
                      <a:pt x="397" y="59"/>
                    </a:lnTo>
                    <a:lnTo>
                      <a:pt x="399" y="59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402" y="57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4" y="54"/>
                    </a:lnTo>
                    <a:lnTo>
                      <a:pt x="404" y="54"/>
                    </a:lnTo>
                    <a:lnTo>
                      <a:pt x="404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9" y="52"/>
                    </a:lnTo>
                    <a:lnTo>
                      <a:pt x="411" y="52"/>
                    </a:lnTo>
                    <a:lnTo>
                      <a:pt x="411" y="52"/>
                    </a:lnTo>
                    <a:lnTo>
                      <a:pt x="414" y="52"/>
                    </a:lnTo>
                    <a:lnTo>
                      <a:pt x="416" y="52"/>
                    </a:lnTo>
                    <a:lnTo>
                      <a:pt x="416" y="52"/>
                    </a:lnTo>
                    <a:lnTo>
                      <a:pt x="418" y="52"/>
                    </a:lnTo>
                    <a:lnTo>
                      <a:pt x="418" y="52"/>
                    </a:lnTo>
                    <a:lnTo>
                      <a:pt x="418" y="52"/>
                    </a:lnTo>
                    <a:lnTo>
                      <a:pt x="421" y="50"/>
                    </a:lnTo>
                    <a:lnTo>
                      <a:pt x="421" y="50"/>
                    </a:lnTo>
                    <a:lnTo>
                      <a:pt x="423" y="47"/>
                    </a:lnTo>
                    <a:lnTo>
                      <a:pt x="423" y="47"/>
                    </a:lnTo>
                    <a:lnTo>
                      <a:pt x="423" y="47"/>
                    </a:lnTo>
                    <a:lnTo>
                      <a:pt x="423" y="47"/>
                    </a:lnTo>
                    <a:lnTo>
                      <a:pt x="423" y="45"/>
                    </a:lnTo>
                    <a:lnTo>
                      <a:pt x="423" y="45"/>
                    </a:lnTo>
                    <a:lnTo>
                      <a:pt x="423" y="45"/>
                    </a:lnTo>
                    <a:lnTo>
                      <a:pt x="421" y="45"/>
                    </a:lnTo>
                    <a:lnTo>
                      <a:pt x="421" y="42"/>
                    </a:lnTo>
                    <a:lnTo>
                      <a:pt x="423" y="40"/>
                    </a:lnTo>
                    <a:lnTo>
                      <a:pt x="423" y="38"/>
                    </a:lnTo>
                    <a:lnTo>
                      <a:pt x="423" y="35"/>
                    </a:lnTo>
                    <a:lnTo>
                      <a:pt x="425" y="35"/>
                    </a:lnTo>
                    <a:lnTo>
                      <a:pt x="425" y="35"/>
                    </a:lnTo>
                    <a:lnTo>
                      <a:pt x="428" y="38"/>
                    </a:lnTo>
                    <a:lnTo>
                      <a:pt x="428" y="35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33" y="35"/>
                    </a:lnTo>
                    <a:lnTo>
                      <a:pt x="433" y="35"/>
                    </a:lnTo>
                    <a:lnTo>
                      <a:pt x="435" y="35"/>
                    </a:lnTo>
                    <a:lnTo>
                      <a:pt x="440" y="35"/>
                    </a:lnTo>
                    <a:lnTo>
                      <a:pt x="440" y="35"/>
                    </a:lnTo>
                    <a:lnTo>
                      <a:pt x="442" y="35"/>
                    </a:lnTo>
                    <a:lnTo>
                      <a:pt x="442" y="35"/>
                    </a:lnTo>
                    <a:lnTo>
                      <a:pt x="444" y="35"/>
                    </a:lnTo>
                    <a:lnTo>
                      <a:pt x="444" y="35"/>
                    </a:lnTo>
                    <a:lnTo>
                      <a:pt x="447" y="35"/>
                    </a:lnTo>
                    <a:lnTo>
                      <a:pt x="447" y="35"/>
                    </a:lnTo>
                    <a:lnTo>
                      <a:pt x="449" y="35"/>
                    </a:lnTo>
                    <a:lnTo>
                      <a:pt x="449" y="35"/>
                    </a:lnTo>
                    <a:lnTo>
                      <a:pt x="449" y="33"/>
                    </a:lnTo>
                    <a:lnTo>
                      <a:pt x="451" y="33"/>
                    </a:lnTo>
                    <a:lnTo>
                      <a:pt x="451" y="33"/>
                    </a:lnTo>
                    <a:lnTo>
                      <a:pt x="454" y="31"/>
                    </a:lnTo>
                    <a:lnTo>
                      <a:pt x="456" y="28"/>
                    </a:lnTo>
                    <a:lnTo>
                      <a:pt x="456" y="28"/>
                    </a:lnTo>
                    <a:lnTo>
                      <a:pt x="456" y="28"/>
                    </a:lnTo>
                    <a:lnTo>
                      <a:pt x="459" y="28"/>
                    </a:lnTo>
                    <a:lnTo>
                      <a:pt x="459" y="26"/>
                    </a:lnTo>
                    <a:lnTo>
                      <a:pt x="459" y="26"/>
                    </a:lnTo>
                    <a:lnTo>
                      <a:pt x="459" y="26"/>
                    </a:lnTo>
                    <a:lnTo>
                      <a:pt x="461" y="26"/>
                    </a:lnTo>
                    <a:lnTo>
                      <a:pt x="461" y="26"/>
                    </a:lnTo>
                    <a:lnTo>
                      <a:pt x="461" y="26"/>
                    </a:lnTo>
                    <a:lnTo>
                      <a:pt x="463" y="23"/>
                    </a:lnTo>
                    <a:lnTo>
                      <a:pt x="463" y="21"/>
                    </a:lnTo>
                    <a:lnTo>
                      <a:pt x="468" y="21"/>
                    </a:lnTo>
                    <a:lnTo>
                      <a:pt x="468" y="21"/>
                    </a:lnTo>
                    <a:lnTo>
                      <a:pt x="468" y="19"/>
                    </a:lnTo>
                    <a:lnTo>
                      <a:pt x="470" y="19"/>
                    </a:lnTo>
                    <a:lnTo>
                      <a:pt x="470" y="19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3" y="14"/>
                    </a:lnTo>
                    <a:lnTo>
                      <a:pt x="475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80" y="12"/>
                    </a:lnTo>
                    <a:lnTo>
                      <a:pt x="482" y="12"/>
                    </a:lnTo>
                    <a:lnTo>
                      <a:pt x="482" y="12"/>
                    </a:lnTo>
                    <a:lnTo>
                      <a:pt x="485" y="12"/>
                    </a:lnTo>
                    <a:lnTo>
                      <a:pt x="487" y="9"/>
                    </a:lnTo>
                    <a:lnTo>
                      <a:pt x="492" y="9"/>
                    </a:lnTo>
                    <a:lnTo>
                      <a:pt x="492" y="9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6" y="9"/>
                    </a:lnTo>
                    <a:lnTo>
                      <a:pt x="496" y="9"/>
                    </a:lnTo>
                    <a:lnTo>
                      <a:pt x="499" y="9"/>
                    </a:lnTo>
                    <a:lnTo>
                      <a:pt x="499" y="9"/>
                    </a:lnTo>
                    <a:lnTo>
                      <a:pt x="501" y="7"/>
                    </a:lnTo>
                    <a:lnTo>
                      <a:pt x="501" y="7"/>
                    </a:lnTo>
                    <a:lnTo>
                      <a:pt x="506" y="5"/>
                    </a:lnTo>
                    <a:lnTo>
                      <a:pt x="506" y="5"/>
                    </a:lnTo>
                    <a:lnTo>
                      <a:pt x="508" y="5"/>
                    </a:lnTo>
                    <a:lnTo>
                      <a:pt x="508" y="5"/>
                    </a:lnTo>
                    <a:lnTo>
                      <a:pt x="508" y="5"/>
                    </a:lnTo>
                    <a:lnTo>
                      <a:pt x="511" y="2"/>
                    </a:lnTo>
                    <a:lnTo>
                      <a:pt x="515" y="0"/>
                    </a:lnTo>
                    <a:lnTo>
                      <a:pt x="520" y="0"/>
                    </a:lnTo>
                    <a:lnTo>
                      <a:pt x="522" y="0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527" y="5"/>
                    </a:lnTo>
                    <a:lnTo>
                      <a:pt x="527" y="7"/>
                    </a:lnTo>
                    <a:lnTo>
                      <a:pt x="527" y="7"/>
                    </a:lnTo>
                    <a:lnTo>
                      <a:pt x="527" y="7"/>
                    </a:lnTo>
                    <a:lnTo>
                      <a:pt x="527" y="7"/>
                    </a:lnTo>
                    <a:lnTo>
                      <a:pt x="527" y="7"/>
                    </a:lnTo>
                    <a:lnTo>
                      <a:pt x="527" y="5"/>
                    </a:lnTo>
                    <a:lnTo>
                      <a:pt x="527" y="5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525" y="0"/>
                    </a:lnTo>
                    <a:lnTo>
                      <a:pt x="522" y="0"/>
                    </a:lnTo>
                    <a:lnTo>
                      <a:pt x="522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1" y="0"/>
                    </a:lnTo>
                    <a:lnTo>
                      <a:pt x="511" y="0"/>
                    </a:lnTo>
                    <a:lnTo>
                      <a:pt x="508" y="2"/>
                    </a:lnTo>
                    <a:lnTo>
                      <a:pt x="506" y="2"/>
                    </a:lnTo>
                    <a:lnTo>
                      <a:pt x="506" y="5"/>
                    </a:lnTo>
                    <a:lnTo>
                      <a:pt x="506" y="5"/>
                    </a:lnTo>
                    <a:lnTo>
                      <a:pt x="501" y="7"/>
                    </a:lnTo>
                    <a:lnTo>
                      <a:pt x="499" y="7"/>
                    </a:lnTo>
                    <a:lnTo>
                      <a:pt x="496" y="7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2" y="7"/>
                    </a:lnTo>
                    <a:lnTo>
                      <a:pt x="492" y="7"/>
                    </a:lnTo>
                    <a:lnTo>
                      <a:pt x="487" y="9"/>
                    </a:lnTo>
                    <a:lnTo>
                      <a:pt x="487" y="9"/>
                    </a:lnTo>
                    <a:lnTo>
                      <a:pt x="485" y="9"/>
                    </a:lnTo>
                    <a:lnTo>
                      <a:pt x="485" y="9"/>
                    </a:lnTo>
                    <a:lnTo>
                      <a:pt x="482" y="12"/>
                    </a:lnTo>
                    <a:lnTo>
                      <a:pt x="480" y="12"/>
                    </a:lnTo>
                    <a:lnTo>
                      <a:pt x="480" y="12"/>
                    </a:lnTo>
                    <a:lnTo>
                      <a:pt x="478" y="12"/>
                    </a:lnTo>
                    <a:lnTo>
                      <a:pt x="478" y="12"/>
                    </a:lnTo>
                    <a:lnTo>
                      <a:pt x="478" y="14"/>
                    </a:lnTo>
                    <a:lnTo>
                      <a:pt x="475" y="14"/>
                    </a:lnTo>
                    <a:lnTo>
                      <a:pt x="473" y="14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0" y="16"/>
                    </a:lnTo>
                    <a:lnTo>
                      <a:pt x="468" y="16"/>
                    </a:lnTo>
                    <a:lnTo>
                      <a:pt x="468" y="16"/>
                    </a:lnTo>
                    <a:lnTo>
                      <a:pt x="466" y="21"/>
                    </a:lnTo>
                    <a:lnTo>
                      <a:pt x="463" y="21"/>
                    </a:lnTo>
                    <a:lnTo>
                      <a:pt x="463" y="21"/>
                    </a:lnTo>
                    <a:lnTo>
                      <a:pt x="461" y="23"/>
                    </a:lnTo>
                    <a:lnTo>
                      <a:pt x="461" y="23"/>
                    </a:lnTo>
                    <a:lnTo>
                      <a:pt x="461" y="26"/>
                    </a:lnTo>
                    <a:lnTo>
                      <a:pt x="459" y="26"/>
                    </a:lnTo>
                    <a:lnTo>
                      <a:pt x="459" y="26"/>
                    </a:lnTo>
                    <a:lnTo>
                      <a:pt x="459" y="26"/>
                    </a:lnTo>
                    <a:lnTo>
                      <a:pt x="459" y="26"/>
                    </a:lnTo>
                    <a:lnTo>
                      <a:pt x="456" y="26"/>
                    </a:lnTo>
                    <a:lnTo>
                      <a:pt x="456" y="28"/>
                    </a:lnTo>
                    <a:lnTo>
                      <a:pt x="456" y="28"/>
                    </a:lnTo>
                    <a:lnTo>
                      <a:pt x="456" y="28"/>
                    </a:lnTo>
                    <a:lnTo>
                      <a:pt x="454" y="28"/>
                    </a:lnTo>
                    <a:lnTo>
                      <a:pt x="451" y="31"/>
                    </a:lnTo>
                    <a:lnTo>
                      <a:pt x="451" y="33"/>
                    </a:lnTo>
                    <a:lnTo>
                      <a:pt x="449" y="33"/>
                    </a:lnTo>
                    <a:lnTo>
                      <a:pt x="449" y="33"/>
                    </a:lnTo>
                    <a:lnTo>
                      <a:pt x="449" y="33"/>
                    </a:lnTo>
                    <a:lnTo>
                      <a:pt x="447" y="33"/>
                    </a:lnTo>
                    <a:lnTo>
                      <a:pt x="447" y="33"/>
                    </a:lnTo>
                    <a:lnTo>
                      <a:pt x="444" y="33"/>
                    </a:lnTo>
                    <a:lnTo>
                      <a:pt x="444" y="33"/>
                    </a:lnTo>
                    <a:lnTo>
                      <a:pt x="442" y="33"/>
                    </a:lnTo>
                    <a:lnTo>
                      <a:pt x="442" y="33"/>
                    </a:lnTo>
                    <a:lnTo>
                      <a:pt x="440" y="33"/>
                    </a:lnTo>
                    <a:lnTo>
                      <a:pt x="440" y="35"/>
                    </a:lnTo>
                    <a:lnTo>
                      <a:pt x="435" y="35"/>
                    </a:lnTo>
                    <a:lnTo>
                      <a:pt x="433" y="35"/>
                    </a:lnTo>
                    <a:lnTo>
                      <a:pt x="430" y="33"/>
                    </a:lnTo>
                    <a:lnTo>
                      <a:pt x="430" y="33"/>
                    </a:lnTo>
                    <a:lnTo>
                      <a:pt x="428" y="35"/>
                    </a:lnTo>
                    <a:lnTo>
                      <a:pt x="428" y="35"/>
                    </a:lnTo>
                    <a:lnTo>
                      <a:pt x="425" y="35"/>
                    </a:lnTo>
                    <a:lnTo>
                      <a:pt x="425" y="35"/>
                    </a:lnTo>
                    <a:lnTo>
                      <a:pt x="425" y="35"/>
                    </a:lnTo>
                    <a:lnTo>
                      <a:pt x="425" y="35"/>
                    </a:lnTo>
                    <a:lnTo>
                      <a:pt x="423" y="35"/>
                    </a:lnTo>
                    <a:lnTo>
                      <a:pt x="423" y="35"/>
                    </a:lnTo>
                    <a:lnTo>
                      <a:pt x="423" y="38"/>
                    </a:lnTo>
                    <a:lnTo>
                      <a:pt x="421" y="40"/>
                    </a:lnTo>
                    <a:lnTo>
                      <a:pt x="421" y="40"/>
                    </a:lnTo>
                    <a:lnTo>
                      <a:pt x="421" y="42"/>
                    </a:lnTo>
                    <a:lnTo>
                      <a:pt x="421" y="42"/>
                    </a:lnTo>
                    <a:lnTo>
                      <a:pt x="421" y="45"/>
                    </a:lnTo>
                    <a:lnTo>
                      <a:pt x="421" y="45"/>
                    </a:lnTo>
                    <a:lnTo>
                      <a:pt x="421" y="45"/>
                    </a:lnTo>
                    <a:lnTo>
                      <a:pt x="421" y="45"/>
                    </a:lnTo>
                    <a:lnTo>
                      <a:pt x="421" y="47"/>
                    </a:lnTo>
                    <a:lnTo>
                      <a:pt x="421" y="47"/>
                    </a:lnTo>
                    <a:lnTo>
                      <a:pt x="421" y="47"/>
                    </a:lnTo>
                    <a:lnTo>
                      <a:pt x="421" y="47"/>
                    </a:lnTo>
                    <a:lnTo>
                      <a:pt x="421" y="50"/>
                    </a:lnTo>
                    <a:lnTo>
                      <a:pt x="418" y="50"/>
                    </a:lnTo>
                    <a:lnTo>
                      <a:pt x="418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4" y="50"/>
                    </a:lnTo>
                    <a:lnTo>
                      <a:pt x="411" y="50"/>
                    </a:lnTo>
                    <a:lnTo>
                      <a:pt x="411" y="50"/>
                    </a:lnTo>
                    <a:lnTo>
                      <a:pt x="409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2" y="52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97" y="57"/>
                    </a:lnTo>
                    <a:lnTo>
                      <a:pt x="395" y="59"/>
                    </a:lnTo>
                    <a:lnTo>
                      <a:pt x="392" y="59"/>
                    </a:lnTo>
                    <a:lnTo>
                      <a:pt x="390" y="59"/>
                    </a:lnTo>
                    <a:lnTo>
                      <a:pt x="390" y="57"/>
                    </a:lnTo>
                    <a:lnTo>
                      <a:pt x="390" y="57"/>
                    </a:lnTo>
                    <a:lnTo>
                      <a:pt x="388" y="54"/>
                    </a:lnTo>
                    <a:lnTo>
                      <a:pt x="385" y="52"/>
                    </a:lnTo>
                    <a:lnTo>
                      <a:pt x="385" y="52"/>
                    </a:lnTo>
                    <a:lnTo>
                      <a:pt x="385" y="50"/>
                    </a:lnTo>
                    <a:lnTo>
                      <a:pt x="385" y="50"/>
                    </a:lnTo>
                    <a:lnTo>
                      <a:pt x="383" y="47"/>
                    </a:lnTo>
                    <a:lnTo>
                      <a:pt x="383" y="47"/>
                    </a:lnTo>
                    <a:lnTo>
                      <a:pt x="383" y="47"/>
                    </a:lnTo>
                    <a:lnTo>
                      <a:pt x="381" y="47"/>
                    </a:lnTo>
                    <a:lnTo>
                      <a:pt x="381" y="47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76" y="45"/>
                    </a:lnTo>
                    <a:lnTo>
                      <a:pt x="376" y="45"/>
                    </a:lnTo>
                    <a:lnTo>
                      <a:pt x="373" y="42"/>
                    </a:lnTo>
                    <a:lnTo>
                      <a:pt x="373" y="42"/>
                    </a:lnTo>
                    <a:lnTo>
                      <a:pt x="373" y="42"/>
                    </a:lnTo>
                    <a:lnTo>
                      <a:pt x="371" y="40"/>
                    </a:lnTo>
                    <a:lnTo>
                      <a:pt x="369" y="38"/>
                    </a:lnTo>
                    <a:lnTo>
                      <a:pt x="369" y="38"/>
                    </a:lnTo>
                    <a:lnTo>
                      <a:pt x="366" y="38"/>
                    </a:lnTo>
                    <a:lnTo>
                      <a:pt x="364" y="38"/>
                    </a:lnTo>
                    <a:lnTo>
                      <a:pt x="364" y="38"/>
                    </a:lnTo>
                    <a:lnTo>
                      <a:pt x="362" y="40"/>
                    </a:lnTo>
                    <a:lnTo>
                      <a:pt x="362" y="40"/>
                    </a:lnTo>
                    <a:lnTo>
                      <a:pt x="359" y="40"/>
                    </a:lnTo>
                    <a:lnTo>
                      <a:pt x="359" y="38"/>
                    </a:lnTo>
                    <a:lnTo>
                      <a:pt x="359" y="38"/>
                    </a:lnTo>
                    <a:lnTo>
                      <a:pt x="359" y="38"/>
                    </a:lnTo>
                    <a:lnTo>
                      <a:pt x="359" y="35"/>
                    </a:lnTo>
                    <a:lnTo>
                      <a:pt x="359" y="35"/>
                    </a:lnTo>
                    <a:lnTo>
                      <a:pt x="359" y="33"/>
                    </a:lnTo>
                    <a:lnTo>
                      <a:pt x="357" y="33"/>
                    </a:lnTo>
                    <a:lnTo>
                      <a:pt x="357" y="31"/>
                    </a:lnTo>
                    <a:lnTo>
                      <a:pt x="357" y="28"/>
                    </a:lnTo>
                    <a:lnTo>
                      <a:pt x="357" y="28"/>
                    </a:lnTo>
                    <a:lnTo>
                      <a:pt x="355" y="28"/>
                    </a:lnTo>
                    <a:lnTo>
                      <a:pt x="355" y="28"/>
                    </a:lnTo>
                    <a:lnTo>
                      <a:pt x="355" y="26"/>
                    </a:lnTo>
                    <a:lnTo>
                      <a:pt x="352" y="26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45" y="26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40" y="26"/>
                    </a:lnTo>
                    <a:lnTo>
                      <a:pt x="338" y="28"/>
                    </a:lnTo>
                    <a:lnTo>
                      <a:pt x="336" y="28"/>
                    </a:lnTo>
                    <a:lnTo>
                      <a:pt x="336" y="28"/>
                    </a:lnTo>
                    <a:lnTo>
                      <a:pt x="336" y="31"/>
                    </a:lnTo>
                    <a:lnTo>
                      <a:pt x="333" y="33"/>
                    </a:lnTo>
                    <a:lnTo>
                      <a:pt x="333" y="33"/>
                    </a:lnTo>
                    <a:lnTo>
                      <a:pt x="331" y="33"/>
                    </a:lnTo>
                    <a:lnTo>
                      <a:pt x="331" y="33"/>
                    </a:lnTo>
                    <a:lnTo>
                      <a:pt x="331" y="33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28" y="35"/>
                    </a:lnTo>
                    <a:lnTo>
                      <a:pt x="328" y="35"/>
                    </a:lnTo>
                    <a:lnTo>
                      <a:pt x="328" y="38"/>
                    </a:lnTo>
                    <a:lnTo>
                      <a:pt x="328" y="40"/>
                    </a:lnTo>
                    <a:lnTo>
                      <a:pt x="328" y="40"/>
                    </a:lnTo>
                    <a:lnTo>
                      <a:pt x="328" y="42"/>
                    </a:lnTo>
                    <a:lnTo>
                      <a:pt x="326" y="42"/>
                    </a:lnTo>
                    <a:lnTo>
                      <a:pt x="326" y="42"/>
                    </a:lnTo>
                    <a:lnTo>
                      <a:pt x="326" y="45"/>
                    </a:lnTo>
                    <a:lnTo>
                      <a:pt x="324" y="45"/>
                    </a:lnTo>
                    <a:lnTo>
                      <a:pt x="324" y="45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4" y="54"/>
                    </a:lnTo>
                    <a:lnTo>
                      <a:pt x="324" y="54"/>
                    </a:lnTo>
                    <a:lnTo>
                      <a:pt x="324" y="57"/>
                    </a:lnTo>
                    <a:lnTo>
                      <a:pt x="324" y="57"/>
                    </a:lnTo>
                    <a:lnTo>
                      <a:pt x="321" y="59"/>
                    </a:lnTo>
                    <a:lnTo>
                      <a:pt x="321" y="61"/>
                    </a:lnTo>
                    <a:lnTo>
                      <a:pt x="321" y="61"/>
                    </a:lnTo>
                    <a:lnTo>
                      <a:pt x="321" y="61"/>
                    </a:lnTo>
                    <a:lnTo>
                      <a:pt x="319" y="64"/>
                    </a:lnTo>
                    <a:lnTo>
                      <a:pt x="317" y="61"/>
                    </a:lnTo>
                    <a:lnTo>
                      <a:pt x="317" y="61"/>
                    </a:lnTo>
                    <a:lnTo>
                      <a:pt x="312" y="61"/>
                    </a:lnTo>
                    <a:lnTo>
                      <a:pt x="310" y="59"/>
                    </a:lnTo>
                    <a:lnTo>
                      <a:pt x="310" y="59"/>
                    </a:lnTo>
                    <a:lnTo>
                      <a:pt x="307" y="59"/>
                    </a:lnTo>
                    <a:lnTo>
                      <a:pt x="307" y="59"/>
                    </a:lnTo>
                    <a:lnTo>
                      <a:pt x="305" y="59"/>
                    </a:lnTo>
                    <a:lnTo>
                      <a:pt x="302" y="59"/>
                    </a:lnTo>
                    <a:lnTo>
                      <a:pt x="300" y="59"/>
                    </a:lnTo>
                    <a:lnTo>
                      <a:pt x="300" y="59"/>
                    </a:lnTo>
                    <a:lnTo>
                      <a:pt x="295" y="59"/>
                    </a:lnTo>
                    <a:lnTo>
                      <a:pt x="295" y="59"/>
                    </a:lnTo>
                    <a:lnTo>
                      <a:pt x="293" y="59"/>
                    </a:lnTo>
                    <a:lnTo>
                      <a:pt x="291" y="61"/>
                    </a:lnTo>
                    <a:lnTo>
                      <a:pt x="288" y="61"/>
                    </a:lnTo>
                    <a:lnTo>
                      <a:pt x="288" y="61"/>
                    </a:lnTo>
                    <a:lnTo>
                      <a:pt x="286" y="61"/>
                    </a:lnTo>
                    <a:lnTo>
                      <a:pt x="286" y="61"/>
                    </a:lnTo>
                    <a:lnTo>
                      <a:pt x="284" y="64"/>
                    </a:lnTo>
                    <a:lnTo>
                      <a:pt x="281" y="64"/>
                    </a:lnTo>
                    <a:lnTo>
                      <a:pt x="281" y="66"/>
                    </a:lnTo>
                    <a:lnTo>
                      <a:pt x="281" y="66"/>
                    </a:lnTo>
                    <a:lnTo>
                      <a:pt x="281" y="68"/>
                    </a:lnTo>
                    <a:lnTo>
                      <a:pt x="284" y="68"/>
                    </a:lnTo>
                    <a:lnTo>
                      <a:pt x="284" y="68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6" y="73"/>
                    </a:lnTo>
                    <a:lnTo>
                      <a:pt x="286" y="73"/>
                    </a:lnTo>
                    <a:lnTo>
                      <a:pt x="286" y="76"/>
                    </a:lnTo>
                    <a:lnTo>
                      <a:pt x="288" y="76"/>
                    </a:lnTo>
                    <a:lnTo>
                      <a:pt x="288" y="76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88" y="78"/>
                    </a:lnTo>
                    <a:lnTo>
                      <a:pt x="291" y="78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88" y="85"/>
                    </a:lnTo>
                    <a:lnTo>
                      <a:pt x="288" y="85"/>
                    </a:lnTo>
                    <a:lnTo>
                      <a:pt x="288" y="85"/>
                    </a:lnTo>
                    <a:lnTo>
                      <a:pt x="288" y="85"/>
                    </a:lnTo>
                    <a:lnTo>
                      <a:pt x="288" y="85"/>
                    </a:lnTo>
                    <a:lnTo>
                      <a:pt x="286" y="87"/>
                    </a:lnTo>
                    <a:lnTo>
                      <a:pt x="284" y="87"/>
                    </a:lnTo>
                    <a:lnTo>
                      <a:pt x="284" y="87"/>
                    </a:lnTo>
                    <a:lnTo>
                      <a:pt x="284" y="90"/>
                    </a:lnTo>
                    <a:lnTo>
                      <a:pt x="281" y="90"/>
                    </a:lnTo>
                    <a:lnTo>
                      <a:pt x="279" y="90"/>
                    </a:lnTo>
                    <a:lnTo>
                      <a:pt x="279" y="90"/>
                    </a:lnTo>
                    <a:lnTo>
                      <a:pt x="279" y="90"/>
                    </a:lnTo>
                    <a:lnTo>
                      <a:pt x="279" y="92"/>
                    </a:lnTo>
                    <a:lnTo>
                      <a:pt x="279" y="92"/>
                    </a:lnTo>
                    <a:lnTo>
                      <a:pt x="276" y="94"/>
                    </a:lnTo>
                    <a:lnTo>
                      <a:pt x="274" y="94"/>
                    </a:lnTo>
                    <a:lnTo>
                      <a:pt x="274" y="94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67" y="92"/>
                    </a:lnTo>
                    <a:lnTo>
                      <a:pt x="267" y="92"/>
                    </a:lnTo>
                    <a:lnTo>
                      <a:pt x="267" y="92"/>
                    </a:lnTo>
                    <a:lnTo>
                      <a:pt x="265" y="92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2" y="87"/>
                    </a:lnTo>
                    <a:lnTo>
                      <a:pt x="262" y="87"/>
                    </a:lnTo>
                    <a:lnTo>
                      <a:pt x="262" y="85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58" y="85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3" y="78"/>
                    </a:lnTo>
                    <a:lnTo>
                      <a:pt x="250" y="76"/>
                    </a:lnTo>
                    <a:lnTo>
                      <a:pt x="250" y="76"/>
                    </a:lnTo>
                    <a:lnTo>
                      <a:pt x="250" y="76"/>
                    </a:lnTo>
                    <a:lnTo>
                      <a:pt x="248" y="73"/>
                    </a:lnTo>
                    <a:lnTo>
                      <a:pt x="246" y="73"/>
                    </a:lnTo>
                    <a:lnTo>
                      <a:pt x="243" y="73"/>
                    </a:lnTo>
                    <a:lnTo>
                      <a:pt x="243" y="71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41" y="73"/>
                    </a:lnTo>
                    <a:lnTo>
                      <a:pt x="239" y="71"/>
                    </a:lnTo>
                    <a:lnTo>
                      <a:pt x="239" y="71"/>
                    </a:lnTo>
                    <a:lnTo>
                      <a:pt x="239" y="68"/>
                    </a:lnTo>
                    <a:lnTo>
                      <a:pt x="236" y="68"/>
                    </a:lnTo>
                    <a:lnTo>
                      <a:pt x="234" y="68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29" y="68"/>
                    </a:lnTo>
                    <a:lnTo>
                      <a:pt x="227" y="68"/>
                    </a:lnTo>
                    <a:lnTo>
                      <a:pt x="227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4" y="64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9" y="61"/>
                    </a:lnTo>
                    <a:lnTo>
                      <a:pt x="229" y="61"/>
                    </a:lnTo>
                    <a:lnTo>
                      <a:pt x="229" y="59"/>
                    </a:lnTo>
                    <a:lnTo>
                      <a:pt x="232" y="59"/>
                    </a:lnTo>
                    <a:lnTo>
                      <a:pt x="232" y="59"/>
                    </a:lnTo>
                    <a:lnTo>
                      <a:pt x="232" y="59"/>
                    </a:lnTo>
                    <a:lnTo>
                      <a:pt x="234" y="57"/>
                    </a:lnTo>
                    <a:lnTo>
                      <a:pt x="234" y="57"/>
                    </a:lnTo>
                    <a:lnTo>
                      <a:pt x="234" y="57"/>
                    </a:lnTo>
                    <a:lnTo>
                      <a:pt x="234" y="57"/>
                    </a:lnTo>
                    <a:lnTo>
                      <a:pt x="234" y="57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36" y="52"/>
                    </a:lnTo>
                    <a:lnTo>
                      <a:pt x="239" y="50"/>
                    </a:lnTo>
                    <a:lnTo>
                      <a:pt x="239" y="50"/>
                    </a:lnTo>
                    <a:lnTo>
                      <a:pt x="239" y="47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36" y="45"/>
                    </a:lnTo>
                    <a:lnTo>
                      <a:pt x="236" y="42"/>
                    </a:lnTo>
                    <a:lnTo>
                      <a:pt x="236" y="42"/>
                    </a:lnTo>
                    <a:lnTo>
                      <a:pt x="236" y="40"/>
                    </a:lnTo>
                    <a:lnTo>
                      <a:pt x="236" y="40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4" y="38"/>
                    </a:lnTo>
                    <a:lnTo>
                      <a:pt x="234" y="38"/>
                    </a:lnTo>
                    <a:lnTo>
                      <a:pt x="232" y="38"/>
                    </a:lnTo>
                    <a:lnTo>
                      <a:pt x="232" y="38"/>
                    </a:lnTo>
                    <a:lnTo>
                      <a:pt x="229" y="38"/>
                    </a:lnTo>
                    <a:lnTo>
                      <a:pt x="227" y="38"/>
                    </a:lnTo>
                    <a:lnTo>
                      <a:pt x="227" y="38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2" y="38"/>
                    </a:lnTo>
                    <a:lnTo>
                      <a:pt x="222" y="38"/>
                    </a:lnTo>
                    <a:lnTo>
                      <a:pt x="222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17" y="38"/>
                    </a:lnTo>
                    <a:lnTo>
                      <a:pt x="217" y="35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13" y="33"/>
                    </a:lnTo>
                    <a:lnTo>
                      <a:pt x="213" y="33"/>
                    </a:lnTo>
                    <a:lnTo>
                      <a:pt x="213" y="33"/>
                    </a:lnTo>
                    <a:lnTo>
                      <a:pt x="210" y="33"/>
                    </a:lnTo>
                    <a:lnTo>
                      <a:pt x="208" y="33"/>
                    </a:lnTo>
                    <a:lnTo>
                      <a:pt x="205" y="33"/>
                    </a:lnTo>
                    <a:lnTo>
                      <a:pt x="205" y="33"/>
                    </a:lnTo>
                    <a:lnTo>
                      <a:pt x="205" y="33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3" y="33"/>
                    </a:lnTo>
                    <a:lnTo>
                      <a:pt x="201" y="35"/>
                    </a:lnTo>
                    <a:lnTo>
                      <a:pt x="201" y="35"/>
                    </a:lnTo>
                    <a:lnTo>
                      <a:pt x="198" y="38"/>
                    </a:lnTo>
                    <a:lnTo>
                      <a:pt x="198" y="40"/>
                    </a:lnTo>
                    <a:lnTo>
                      <a:pt x="198" y="40"/>
                    </a:lnTo>
                    <a:lnTo>
                      <a:pt x="196" y="42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5"/>
                    </a:lnTo>
                    <a:lnTo>
                      <a:pt x="194" y="47"/>
                    </a:lnTo>
                    <a:lnTo>
                      <a:pt x="191" y="50"/>
                    </a:lnTo>
                    <a:lnTo>
                      <a:pt x="189" y="52"/>
                    </a:lnTo>
                    <a:lnTo>
                      <a:pt x="187" y="52"/>
                    </a:lnTo>
                    <a:lnTo>
                      <a:pt x="187" y="52"/>
                    </a:lnTo>
                    <a:lnTo>
                      <a:pt x="184" y="52"/>
                    </a:lnTo>
                    <a:lnTo>
                      <a:pt x="184" y="52"/>
                    </a:lnTo>
                    <a:lnTo>
                      <a:pt x="182" y="54"/>
                    </a:lnTo>
                    <a:lnTo>
                      <a:pt x="179" y="54"/>
                    </a:lnTo>
                    <a:lnTo>
                      <a:pt x="179" y="54"/>
                    </a:lnTo>
                    <a:lnTo>
                      <a:pt x="177" y="57"/>
                    </a:lnTo>
                    <a:lnTo>
                      <a:pt x="177" y="59"/>
                    </a:lnTo>
                    <a:lnTo>
                      <a:pt x="172" y="59"/>
                    </a:lnTo>
                    <a:lnTo>
                      <a:pt x="172" y="59"/>
                    </a:lnTo>
                    <a:lnTo>
                      <a:pt x="170" y="61"/>
                    </a:lnTo>
                    <a:lnTo>
                      <a:pt x="168" y="64"/>
                    </a:lnTo>
                    <a:lnTo>
                      <a:pt x="168" y="64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5" y="68"/>
                    </a:lnTo>
                    <a:lnTo>
                      <a:pt x="165" y="68"/>
                    </a:lnTo>
                    <a:lnTo>
                      <a:pt x="165" y="71"/>
                    </a:lnTo>
                    <a:lnTo>
                      <a:pt x="165" y="71"/>
                    </a:lnTo>
                    <a:lnTo>
                      <a:pt x="165" y="71"/>
                    </a:lnTo>
                    <a:lnTo>
                      <a:pt x="165" y="73"/>
                    </a:lnTo>
                    <a:lnTo>
                      <a:pt x="165" y="76"/>
                    </a:lnTo>
                    <a:lnTo>
                      <a:pt x="165" y="76"/>
                    </a:lnTo>
                    <a:lnTo>
                      <a:pt x="165" y="76"/>
                    </a:lnTo>
                    <a:lnTo>
                      <a:pt x="163" y="78"/>
                    </a:lnTo>
                    <a:lnTo>
                      <a:pt x="163" y="78"/>
                    </a:lnTo>
                    <a:lnTo>
                      <a:pt x="163" y="80"/>
                    </a:lnTo>
                    <a:lnTo>
                      <a:pt x="163" y="80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3" y="87"/>
                    </a:lnTo>
                    <a:lnTo>
                      <a:pt x="163" y="90"/>
                    </a:lnTo>
                    <a:lnTo>
                      <a:pt x="163" y="90"/>
                    </a:lnTo>
                    <a:lnTo>
                      <a:pt x="163" y="92"/>
                    </a:lnTo>
                    <a:lnTo>
                      <a:pt x="163" y="92"/>
                    </a:lnTo>
                    <a:lnTo>
                      <a:pt x="163" y="94"/>
                    </a:lnTo>
                    <a:lnTo>
                      <a:pt x="161" y="94"/>
                    </a:lnTo>
                    <a:lnTo>
                      <a:pt x="161" y="94"/>
                    </a:lnTo>
                    <a:lnTo>
                      <a:pt x="161" y="97"/>
                    </a:lnTo>
                    <a:lnTo>
                      <a:pt x="158" y="97"/>
                    </a:lnTo>
                    <a:lnTo>
                      <a:pt x="158" y="97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6" y="99"/>
                    </a:lnTo>
                    <a:lnTo>
                      <a:pt x="156" y="99"/>
                    </a:lnTo>
                    <a:lnTo>
                      <a:pt x="156" y="102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8" y="104"/>
                    </a:lnTo>
                    <a:lnTo>
                      <a:pt x="156" y="106"/>
                    </a:lnTo>
                    <a:lnTo>
                      <a:pt x="156" y="106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1" y="106"/>
                    </a:lnTo>
                    <a:lnTo>
                      <a:pt x="151" y="106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51" y="109"/>
                    </a:lnTo>
                    <a:lnTo>
                      <a:pt x="151" y="111"/>
                    </a:lnTo>
                    <a:lnTo>
                      <a:pt x="151" y="111"/>
                    </a:lnTo>
                    <a:lnTo>
                      <a:pt x="153" y="111"/>
                    </a:lnTo>
                    <a:lnTo>
                      <a:pt x="151" y="111"/>
                    </a:lnTo>
                    <a:lnTo>
                      <a:pt x="151" y="113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49" y="113"/>
                    </a:lnTo>
                    <a:lnTo>
                      <a:pt x="149" y="113"/>
                    </a:lnTo>
                    <a:lnTo>
                      <a:pt x="149" y="113"/>
                    </a:lnTo>
                    <a:lnTo>
                      <a:pt x="146" y="113"/>
                    </a:lnTo>
                    <a:lnTo>
                      <a:pt x="146" y="113"/>
                    </a:lnTo>
                    <a:lnTo>
                      <a:pt x="146" y="116"/>
                    </a:lnTo>
                    <a:lnTo>
                      <a:pt x="144" y="116"/>
                    </a:lnTo>
                    <a:lnTo>
                      <a:pt x="144" y="116"/>
                    </a:lnTo>
                    <a:lnTo>
                      <a:pt x="144" y="116"/>
                    </a:lnTo>
                    <a:lnTo>
                      <a:pt x="142" y="118"/>
                    </a:lnTo>
                    <a:lnTo>
                      <a:pt x="139" y="116"/>
                    </a:lnTo>
                    <a:lnTo>
                      <a:pt x="139" y="116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2" y="118"/>
                    </a:lnTo>
                    <a:lnTo>
                      <a:pt x="132" y="118"/>
                    </a:lnTo>
                    <a:lnTo>
                      <a:pt x="130" y="121"/>
                    </a:lnTo>
                    <a:lnTo>
                      <a:pt x="130" y="121"/>
                    </a:lnTo>
                    <a:lnTo>
                      <a:pt x="127" y="121"/>
                    </a:lnTo>
                    <a:lnTo>
                      <a:pt x="125" y="121"/>
                    </a:lnTo>
                    <a:lnTo>
                      <a:pt x="125" y="121"/>
                    </a:lnTo>
                    <a:lnTo>
                      <a:pt x="123" y="123"/>
                    </a:lnTo>
                    <a:lnTo>
                      <a:pt x="120" y="123"/>
                    </a:lnTo>
                    <a:lnTo>
                      <a:pt x="120" y="123"/>
                    </a:lnTo>
                    <a:lnTo>
                      <a:pt x="118" y="123"/>
                    </a:lnTo>
                    <a:lnTo>
                      <a:pt x="116" y="123"/>
                    </a:lnTo>
                    <a:lnTo>
                      <a:pt x="113" y="123"/>
                    </a:lnTo>
                    <a:lnTo>
                      <a:pt x="111" y="123"/>
                    </a:lnTo>
                    <a:lnTo>
                      <a:pt x="111" y="123"/>
                    </a:lnTo>
                    <a:lnTo>
                      <a:pt x="109" y="123"/>
                    </a:lnTo>
                    <a:lnTo>
                      <a:pt x="109" y="123"/>
                    </a:lnTo>
                    <a:lnTo>
                      <a:pt x="109" y="125"/>
                    </a:lnTo>
                    <a:lnTo>
                      <a:pt x="109" y="125"/>
                    </a:lnTo>
                    <a:lnTo>
                      <a:pt x="106" y="125"/>
                    </a:lnTo>
                    <a:lnTo>
                      <a:pt x="104" y="125"/>
                    </a:lnTo>
                    <a:lnTo>
                      <a:pt x="101" y="125"/>
                    </a:lnTo>
                    <a:lnTo>
                      <a:pt x="101" y="125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7" y="128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8"/>
                    </a:lnTo>
                    <a:lnTo>
                      <a:pt x="90" y="130"/>
                    </a:lnTo>
                    <a:lnTo>
                      <a:pt x="87" y="130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5" y="128"/>
                    </a:lnTo>
                    <a:lnTo>
                      <a:pt x="85" y="125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2" y="123"/>
                    </a:lnTo>
                    <a:lnTo>
                      <a:pt x="82" y="121"/>
                    </a:lnTo>
                    <a:lnTo>
                      <a:pt x="80" y="121"/>
                    </a:lnTo>
                    <a:lnTo>
                      <a:pt x="80" y="121"/>
                    </a:lnTo>
                    <a:lnTo>
                      <a:pt x="78" y="121"/>
                    </a:lnTo>
                    <a:lnTo>
                      <a:pt x="75" y="121"/>
                    </a:lnTo>
                    <a:lnTo>
                      <a:pt x="75" y="121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71" y="125"/>
                    </a:lnTo>
                    <a:lnTo>
                      <a:pt x="68" y="125"/>
                    </a:lnTo>
                    <a:lnTo>
                      <a:pt x="66" y="125"/>
                    </a:lnTo>
                    <a:lnTo>
                      <a:pt x="66" y="123"/>
                    </a:lnTo>
                    <a:lnTo>
                      <a:pt x="66" y="123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4" y="130"/>
                    </a:lnTo>
                    <a:lnTo>
                      <a:pt x="52" y="132"/>
                    </a:lnTo>
                    <a:lnTo>
                      <a:pt x="52" y="132"/>
                    </a:lnTo>
                    <a:lnTo>
                      <a:pt x="49" y="135"/>
                    </a:lnTo>
                    <a:lnTo>
                      <a:pt x="49" y="135"/>
                    </a:lnTo>
                    <a:lnTo>
                      <a:pt x="47" y="137"/>
                    </a:lnTo>
                    <a:lnTo>
                      <a:pt x="47" y="139"/>
                    </a:lnTo>
                    <a:lnTo>
                      <a:pt x="45" y="137"/>
                    </a:lnTo>
                    <a:lnTo>
                      <a:pt x="45" y="137"/>
                    </a:lnTo>
                    <a:lnTo>
                      <a:pt x="42" y="139"/>
                    </a:lnTo>
                    <a:lnTo>
                      <a:pt x="42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35" y="144"/>
                    </a:lnTo>
                    <a:lnTo>
                      <a:pt x="35" y="144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49"/>
                    </a:lnTo>
                    <a:lnTo>
                      <a:pt x="35" y="151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0" y="161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6" y="163"/>
                    </a:lnTo>
                    <a:lnTo>
                      <a:pt x="26" y="163"/>
                    </a:lnTo>
                    <a:lnTo>
                      <a:pt x="23" y="163"/>
                    </a:lnTo>
                    <a:lnTo>
                      <a:pt x="23" y="163"/>
                    </a:lnTo>
                    <a:lnTo>
                      <a:pt x="21" y="163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19" y="163"/>
                    </a:lnTo>
                    <a:lnTo>
                      <a:pt x="19" y="163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6" y="166"/>
                    </a:lnTo>
                    <a:lnTo>
                      <a:pt x="16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9" y="168"/>
                    </a:lnTo>
                    <a:lnTo>
                      <a:pt x="9" y="170"/>
                    </a:lnTo>
                    <a:lnTo>
                      <a:pt x="7" y="170"/>
                    </a:lnTo>
                    <a:lnTo>
                      <a:pt x="7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9" y="175"/>
                    </a:lnTo>
                    <a:lnTo>
                      <a:pt x="9" y="175"/>
                    </a:lnTo>
                    <a:lnTo>
                      <a:pt x="9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77"/>
                    </a:lnTo>
                    <a:lnTo>
                      <a:pt x="4" y="180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4" y="184"/>
                    </a:lnTo>
                    <a:lnTo>
                      <a:pt x="4" y="184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2" y="189"/>
                    </a:lnTo>
                    <a:lnTo>
                      <a:pt x="2" y="189"/>
                    </a:lnTo>
                    <a:lnTo>
                      <a:pt x="4" y="189"/>
                    </a:lnTo>
                    <a:lnTo>
                      <a:pt x="4" y="192"/>
                    </a:lnTo>
                    <a:lnTo>
                      <a:pt x="4" y="192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4" y="194"/>
                    </a:lnTo>
                    <a:lnTo>
                      <a:pt x="7" y="196"/>
                    </a:lnTo>
                    <a:lnTo>
                      <a:pt x="4" y="196"/>
                    </a:lnTo>
                    <a:lnTo>
                      <a:pt x="4" y="196"/>
                    </a:lnTo>
                    <a:lnTo>
                      <a:pt x="4" y="201"/>
                    </a:lnTo>
                    <a:lnTo>
                      <a:pt x="4" y="201"/>
                    </a:lnTo>
                    <a:lnTo>
                      <a:pt x="2" y="201"/>
                    </a:lnTo>
                    <a:lnTo>
                      <a:pt x="0" y="203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2" y="208"/>
                    </a:lnTo>
                    <a:lnTo>
                      <a:pt x="2" y="208"/>
                    </a:lnTo>
                    <a:lnTo>
                      <a:pt x="4" y="206"/>
                    </a:lnTo>
                    <a:lnTo>
                      <a:pt x="4" y="208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5"/>
                    </a:lnTo>
                    <a:lnTo>
                      <a:pt x="12" y="215"/>
                    </a:lnTo>
                    <a:lnTo>
                      <a:pt x="12" y="218"/>
                    </a:lnTo>
                    <a:lnTo>
                      <a:pt x="9" y="218"/>
                    </a:lnTo>
                    <a:lnTo>
                      <a:pt x="9" y="218"/>
                    </a:lnTo>
                    <a:lnTo>
                      <a:pt x="9" y="218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25"/>
                    </a:lnTo>
                    <a:lnTo>
                      <a:pt x="7" y="227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7" y="232"/>
                    </a:lnTo>
                    <a:lnTo>
                      <a:pt x="7" y="232"/>
                    </a:lnTo>
                    <a:lnTo>
                      <a:pt x="9" y="234"/>
                    </a:lnTo>
                    <a:lnTo>
                      <a:pt x="9" y="237"/>
                    </a:lnTo>
                    <a:lnTo>
                      <a:pt x="9" y="239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44"/>
                    </a:lnTo>
                    <a:lnTo>
                      <a:pt x="7" y="244"/>
                    </a:lnTo>
                    <a:lnTo>
                      <a:pt x="4" y="244"/>
                    </a:lnTo>
                    <a:lnTo>
                      <a:pt x="4" y="244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51"/>
                    </a:lnTo>
                    <a:lnTo>
                      <a:pt x="0" y="253"/>
                    </a:lnTo>
                    <a:lnTo>
                      <a:pt x="0" y="253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5"/>
                    </a:lnTo>
                    <a:lnTo>
                      <a:pt x="2" y="267"/>
                    </a:lnTo>
                    <a:lnTo>
                      <a:pt x="2" y="267"/>
                    </a:lnTo>
                    <a:lnTo>
                      <a:pt x="4" y="267"/>
                    </a:lnTo>
                    <a:lnTo>
                      <a:pt x="4" y="267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4" y="267"/>
                    </a:lnTo>
                    <a:lnTo>
                      <a:pt x="14" y="267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6" y="272"/>
                    </a:lnTo>
                    <a:lnTo>
                      <a:pt x="16" y="274"/>
                    </a:lnTo>
                    <a:lnTo>
                      <a:pt x="16" y="277"/>
                    </a:lnTo>
                    <a:lnTo>
                      <a:pt x="16" y="277"/>
                    </a:lnTo>
                    <a:lnTo>
                      <a:pt x="16" y="277"/>
                    </a:lnTo>
                    <a:lnTo>
                      <a:pt x="16" y="279"/>
                    </a:lnTo>
                    <a:lnTo>
                      <a:pt x="16" y="282"/>
                    </a:lnTo>
                    <a:lnTo>
                      <a:pt x="16" y="282"/>
                    </a:lnTo>
                    <a:lnTo>
                      <a:pt x="19" y="282"/>
                    </a:lnTo>
                    <a:lnTo>
                      <a:pt x="19" y="284"/>
                    </a:lnTo>
                    <a:lnTo>
                      <a:pt x="19" y="286"/>
                    </a:lnTo>
                    <a:lnTo>
                      <a:pt x="21" y="286"/>
                    </a:lnTo>
                    <a:lnTo>
                      <a:pt x="21" y="286"/>
                    </a:lnTo>
                    <a:lnTo>
                      <a:pt x="26" y="286"/>
                    </a:lnTo>
                    <a:lnTo>
                      <a:pt x="26" y="286"/>
                    </a:lnTo>
                    <a:lnTo>
                      <a:pt x="28" y="286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38" y="279"/>
                    </a:lnTo>
                    <a:lnTo>
                      <a:pt x="40" y="277"/>
                    </a:lnTo>
                    <a:lnTo>
                      <a:pt x="40" y="277"/>
                    </a:lnTo>
                    <a:lnTo>
                      <a:pt x="42" y="277"/>
                    </a:lnTo>
                    <a:lnTo>
                      <a:pt x="42" y="277"/>
                    </a:lnTo>
                    <a:lnTo>
                      <a:pt x="42" y="277"/>
                    </a:lnTo>
                    <a:lnTo>
                      <a:pt x="42" y="277"/>
                    </a:lnTo>
                    <a:lnTo>
                      <a:pt x="42" y="274"/>
                    </a:lnTo>
                    <a:lnTo>
                      <a:pt x="42" y="274"/>
                    </a:lnTo>
                    <a:lnTo>
                      <a:pt x="42" y="272"/>
                    </a:lnTo>
                    <a:lnTo>
                      <a:pt x="45" y="270"/>
                    </a:lnTo>
                    <a:lnTo>
                      <a:pt x="45" y="270"/>
                    </a:lnTo>
                    <a:lnTo>
                      <a:pt x="45" y="267"/>
                    </a:lnTo>
                    <a:lnTo>
                      <a:pt x="49" y="267"/>
                    </a:lnTo>
                    <a:lnTo>
                      <a:pt x="49" y="267"/>
                    </a:lnTo>
                    <a:lnTo>
                      <a:pt x="49" y="267"/>
                    </a:lnTo>
                    <a:lnTo>
                      <a:pt x="49" y="267"/>
                    </a:lnTo>
                    <a:lnTo>
                      <a:pt x="54" y="265"/>
                    </a:lnTo>
                    <a:lnTo>
                      <a:pt x="54" y="265"/>
                    </a:lnTo>
                    <a:lnTo>
                      <a:pt x="54" y="263"/>
                    </a:lnTo>
                    <a:lnTo>
                      <a:pt x="56" y="263"/>
                    </a:lnTo>
                    <a:lnTo>
                      <a:pt x="56" y="260"/>
                    </a:lnTo>
                    <a:lnTo>
                      <a:pt x="56" y="260"/>
                    </a:lnTo>
                    <a:lnTo>
                      <a:pt x="56" y="258"/>
                    </a:lnTo>
                    <a:lnTo>
                      <a:pt x="61" y="255"/>
                    </a:lnTo>
                    <a:lnTo>
                      <a:pt x="66" y="253"/>
                    </a:lnTo>
                    <a:lnTo>
                      <a:pt x="71" y="251"/>
                    </a:lnTo>
                    <a:lnTo>
                      <a:pt x="71" y="251"/>
                    </a:lnTo>
                    <a:lnTo>
                      <a:pt x="71" y="248"/>
                    </a:lnTo>
                    <a:lnTo>
                      <a:pt x="73" y="248"/>
                    </a:lnTo>
                    <a:lnTo>
                      <a:pt x="73" y="248"/>
                    </a:lnTo>
                    <a:lnTo>
                      <a:pt x="75" y="244"/>
                    </a:lnTo>
                    <a:lnTo>
                      <a:pt x="78" y="244"/>
                    </a:lnTo>
                    <a:lnTo>
                      <a:pt x="78" y="244"/>
                    </a:lnTo>
                    <a:lnTo>
                      <a:pt x="78" y="241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80" y="239"/>
                    </a:lnTo>
                    <a:lnTo>
                      <a:pt x="85" y="239"/>
                    </a:lnTo>
                    <a:lnTo>
                      <a:pt x="85" y="239"/>
                    </a:lnTo>
                    <a:lnTo>
                      <a:pt x="87" y="237"/>
                    </a:lnTo>
                    <a:lnTo>
                      <a:pt x="87" y="237"/>
                    </a:lnTo>
                    <a:lnTo>
                      <a:pt x="87" y="237"/>
                    </a:lnTo>
                    <a:lnTo>
                      <a:pt x="87" y="234"/>
                    </a:lnTo>
                    <a:lnTo>
                      <a:pt x="90" y="234"/>
                    </a:lnTo>
                    <a:lnTo>
                      <a:pt x="92" y="234"/>
                    </a:lnTo>
                    <a:lnTo>
                      <a:pt x="92" y="234"/>
                    </a:lnTo>
                    <a:lnTo>
                      <a:pt x="94" y="232"/>
                    </a:lnTo>
                    <a:lnTo>
                      <a:pt x="97" y="232"/>
                    </a:lnTo>
                    <a:lnTo>
                      <a:pt x="97" y="232"/>
                    </a:lnTo>
                    <a:lnTo>
                      <a:pt x="97" y="232"/>
                    </a:lnTo>
                    <a:lnTo>
                      <a:pt x="99" y="232"/>
                    </a:lnTo>
                    <a:lnTo>
                      <a:pt x="99" y="229"/>
                    </a:lnTo>
                    <a:lnTo>
                      <a:pt x="99" y="229"/>
                    </a:lnTo>
                    <a:lnTo>
                      <a:pt x="101" y="229"/>
                    </a:lnTo>
                    <a:lnTo>
                      <a:pt x="101" y="229"/>
                    </a:lnTo>
                    <a:lnTo>
                      <a:pt x="104" y="229"/>
                    </a:lnTo>
                    <a:lnTo>
                      <a:pt x="106" y="229"/>
                    </a:lnTo>
                    <a:lnTo>
                      <a:pt x="109" y="229"/>
                    </a:lnTo>
                    <a:lnTo>
                      <a:pt x="109" y="232"/>
                    </a:lnTo>
                    <a:lnTo>
                      <a:pt x="111" y="234"/>
                    </a:lnTo>
                    <a:lnTo>
                      <a:pt x="109" y="234"/>
                    </a:lnTo>
                    <a:lnTo>
                      <a:pt x="109" y="234"/>
                    </a:lnTo>
                    <a:lnTo>
                      <a:pt x="109" y="237"/>
                    </a:lnTo>
                    <a:lnTo>
                      <a:pt x="109" y="239"/>
                    </a:lnTo>
                    <a:lnTo>
                      <a:pt x="109" y="239"/>
                    </a:lnTo>
                    <a:lnTo>
                      <a:pt x="111" y="241"/>
                    </a:lnTo>
                    <a:lnTo>
                      <a:pt x="111" y="241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3" y="246"/>
                    </a:lnTo>
                    <a:lnTo>
                      <a:pt x="116" y="246"/>
                    </a:lnTo>
                    <a:lnTo>
                      <a:pt x="116" y="246"/>
                    </a:lnTo>
                    <a:lnTo>
                      <a:pt x="118" y="246"/>
                    </a:lnTo>
                    <a:lnTo>
                      <a:pt x="118" y="246"/>
                    </a:lnTo>
                    <a:lnTo>
                      <a:pt x="118" y="246"/>
                    </a:lnTo>
                    <a:lnTo>
                      <a:pt x="120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5" y="241"/>
                    </a:lnTo>
                    <a:lnTo>
                      <a:pt x="125" y="241"/>
                    </a:lnTo>
                    <a:lnTo>
                      <a:pt x="125" y="239"/>
                    </a:lnTo>
                    <a:lnTo>
                      <a:pt x="125" y="239"/>
                    </a:lnTo>
                    <a:lnTo>
                      <a:pt x="127" y="239"/>
                    </a:lnTo>
                    <a:lnTo>
                      <a:pt x="130" y="237"/>
                    </a:lnTo>
                    <a:lnTo>
                      <a:pt x="132" y="237"/>
                    </a:lnTo>
                    <a:lnTo>
                      <a:pt x="132" y="237"/>
                    </a:lnTo>
                    <a:lnTo>
                      <a:pt x="132" y="237"/>
                    </a:lnTo>
                    <a:lnTo>
                      <a:pt x="135" y="237"/>
                    </a:lnTo>
                    <a:lnTo>
                      <a:pt x="135" y="237"/>
                    </a:lnTo>
                    <a:lnTo>
                      <a:pt x="137" y="237"/>
                    </a:lnTo>
                    <a:lnTo>
                      <a:pt x="137" y="237"/>
                    </a:lnTo>
                    <a:lnTo>
                      <a:pt x="139" y="237"/>
                    </a:lnTo>
                    <a:lnTo>
                      <a:pt x="139" y="234"/>
                    </a:lnTo>
                    <a:lnTo>
                      <a:pt x="142" y="234"/>
                    </a:lnTo>
                    <a:lnTo>
                      <a:pt x="144" y="234"/>
                    </a:lnTo>
                    <a:lnTo>
                      <a:pt x="146" y="234"/>
                    </a:lnTo>
                    <a:lnTo>
                      <a:pt x="149" y="234"/>
                    </a:lnTo>
                    <a:lnTo>
                      <a:pt x="149" y="234"/>
                    </a:lnTo>
                    <a:lnTo>
                      <a:pt x="151" y="234"/>
                    </a:lnTo>
                    <a:lnTo>
                      <a:pt x="151" y="234"/>
                    </a:lnTo>
                    <a:lnTo>
                      <a:pt x="153" y="234"/>
                    </a:lnTo>
                    <a:lnTo>
                      <a:pt x="156" y="234"/>
                    </a:lnTo>
                    <a:lnTo>
                      <a:pt x="156" y="237"/>
                    </a:lnTo>
                    <a:lnTo>
                      <a:pt x="156" y="237"/>
                    </a:lnTo>
                    <a:lnTo>
                      <a:pt x="158" y="237"/>
                    </a:lnTo>
                    <a:lnTo>
                      <a:pt x="158" y="237"/>
                    </a:lnTo>
                    <a:lnTo>
                      <a:pt x="163" y="234"/>
                    </a:lnTo>
                    <a:lnTo>
                      <a:pt x="163" y="234"/>
                    </a:lnTo>
                    <a:lnTo>
                      <a:pt x="163" y="234"/>
                    </a:lnTo>
                    <a:lnTo>
                      <a:pt x="163" y="234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29"/>
                    </a:lnTo>
                    <a:lnTo>
                      <a:pt x="163" y="229"/>
                    </a:lnTo>
                    <a:lnTo>
                      <a:pt x="163" y="227"/>
                    </a:lnTo>
                    <a:lnTo>
                      <a:pt x="161" y="227"/>
                    </a:lnTo>
                    <a:lnTo>
                      <a:pt x="161" y="225"/>
                    </a:lnTo>
                    <a:lnTo>
                      <a:pt x="161" y="225"/>
                    </a:lnTo>
                    <a:lnTo>
                      <a:pt x="161" y="225"/>
                    </a:lnTo>
                    <a:lnTo>
                      <a:pt x="161" y="222"/>
                    </a:lnTo>
                    <a:lnTo>
                      <a:pt x="161" y="222"/>
                    </a:lnTo>
                    <a:lnTo>
                      <a:pt x="161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5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70" y="220"/>
                    </a:lnTo>
                    <a:lnTo>
                      <a:pt x="172" y="220"/>
                    </a:lnTo>
                    <a:lnTo>
                      <a:pt x="172" y="220"/>
                    </a:lnTo>
                    <a:lnTo>
                      <a:pt x="175" y="222"/>
                    </a:lnTo>
                    <a:lnTo>
                      <a:pt x="175" y="222"/>
                    </a:lnTo>
                    <a:lnTo>
                      <a:pt x="177" y="222"/>
                    </a:lnTo>
                    <a:lnTo>
                      <a:pt x="179" y="222"/>
                    </a:lnTo>
                    <a:lnTo>
                      <a:pt x="179" y="222"/>
                    </a:lnTo>
                    <a:lnTo>
                      <a:pt x="179" y="220"/>
                    </a:lnTo>
                    <a:lnTo>
                      <a:pt x="182" y="220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7" y="225"/>
                    </a:lnTo>
                    <a:lnTo>
                      <a:pt x="187" y="225"/>
                    </a:lnTo>
                    <a:lnTo>
                      <a:pt x="187" y="229"/>
                    </a:lnTo>
                    <a:lnTo>
                      <a:pt x="187" y="229"/>
                    </a:lnTo>
                    <a:lnTo>
                      <a:pt x="187" y="232"/>
                    </a:lnTo>
                    <a:lnTo>
                      <a:pt x="189" y="232"/>
                    </a:lnTo>
                    <a:lnTo>
                      <a:pt x="189" y="234"/>
                    </a:lnTo>
                    <a:lnTo>
                      <a:pt x="189" y="234"/>
                    </a:lnTo>
                    <a:lnTo>
                      <a:pt x="189" y="234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91" y="244"/>
                    </a:lnTo>
                    <a:lnTo>
                      <a:pt x="191" y="244"/>
                    </a:lnTo>
                    <a:lnTo>
                      <a:pt x="189" y="248"/>
                    </a:lnTo>
                    <a:lnTo>
                      <a:pt x="189" y="248"/>
                    </a:lnTo>
                    <a:lnTo>
                      <a:pt x="191" y="248"/>
                    </a:lnTo>
                    <a:lnTo>
                      <a:pt x="191" y="251"/>
                    </a:lnTo>
                    <a:lnTo>
                      <a:pt x="191" y="251"/>
                    </a:lnTo>
                    <a:lnTo>
                      <a:pt x="194" y="251"/>
                    </a:lnTo>
                    <a:lnTo>
                      <a:pt x="194" y="251"/>
                    </a:lnTo>
                    <a:lnTo>
                      <a:pt x="196" y="248"/>
                    </a:lnTo>
                    <a:lnTo>
                      <a:pt x="196" y="248"/>
                    </a:lnTo>
                    <a:lnTo>
                      <a:pt x="196" y="244"/>
                    </a:lnTo>
                    <a:lnTo>
                      <a:pt x="196" y="244"/>
                    </a:lnTo>
                    <a:lnTo>
                      <a:pt x="196" y="244"/>
                    </a:lnTo>
                    <a:lnTo>
                      <a:pt x="198" y="244"/>
                    </a:lnTo>
                    <a:lnTo>
                      <a:pt x="198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3" y="246"/>
                    </a:lnTo>
                    <a:lnTo>
                      <a:pt x="203" y="246"/>
                    </a:lnTo>
                    <a:lnTo>
                      <a:pt x="203" y="246"/>
                    </a:lnTo>
                    <a:lnTo>
                      <a:pt x="205" y="246"/>
                    </a:lnTo>
                    <a:lnTo>
                      <a:pt x="205" y="246"/>
                    </a:lnTo>
                    <a:lnTo>
                      <a:pt x="208" y="246"/>
                    </a:lnTo>
                    <a:lnTo>
                      <a:pt x="210" y="248"/>
                    </a:lnTo>
                    <a:lnTo>
                      <a:pt x="210" y="251"/>
                    </a:lnTo>
                    <a:lnTo>
                      <a:pt x="213" y="251"/>
                    </a:lnTo>
                    <a:lnTo>
                      <a:pt x="213" y="253"/>
                    </a:lnTo>
                    <a:lnTo>
                      <a:pt x="213" y="253"/>
                    </a:lnTo>
                    <a:lnTo>
                      <a:pt x="213" y="253"/>
                    </a:lnTo>
                    <a:lnTo>
                      <a:pt x="215" y="258"/>
                    </a:lnTo>
                    <a:lnTo>
                      <a:pt x="215" y="258"/>
                    </a:lnTo>
                    <a:lnTo>
                      <a:pt x="217" y="260"/>
                    </a:lnTo>
                    <a:lnTo>
                      <a:pt x="220" y="260"/>
                    </a:lnTo>
                    <a:lnTo>
                      <a:pt x="220" y="265"/>
                    </a:lnTo>
                    <a:lnTo>
                      <a:pt x="220" y="267"/>
                    </a:lnTo>
                    <a:lnTo>
                      <a:pt x="220" y="267"/>
                    </a:lnTo>
                    <a:lnTo>
                      <a:pt x="217" y="270"/>
                    </a:lnTo>
                    <a:lnTo>
                      <a:pt x="217" y="270"/>
                    </a:lnTo>
                    <a:lnTo>
                      <a:pt x="217" y="270"/>
                    </a:lnTo>
                    <a:lnTo>
                      <a:pt x="217" y="272"/>
                    </a:lnTo>
                    <a:lnTo>
                      <a:pt x="215" y="274"/>
                    </a:lnTo>
                    <a:lnTo>
                      <a:pt x="215" y="274"/>
                    </a:lnTo>
                    <a:lnTo>
                      <a:pt x="215" y="274"/>
                    </a:lnTo>
                    <a:lnTo>
                      <a:pt x="213" y="277"/>
                    </a:lnTo>
                    <a:lnTo>
                      <a:pt x="213" y="277"/>
                    </a:lnTo>
                    <a:lnTo>
                      <a:pt x="213" y="282"/>
                    </a:lnTo>
                    <a:lnTo>
                      <a:pt x="213" y="282"/>
                    </a:lnTo>
                    <a:lnTo>
                      <a:pt x="213" y="286"/>
                    </a:lnTo>
                    <a:lnTo>
                      <a:pt x="213" y="286"/>
                    </a:lnTo>
                    <a:lnTo>
                      <a:pt x="213" y="289"/>
                    </a:lnTo>
                    <a:lnTo>
                      <a:pt x="213" y="291"/>
                    </a:lnTo>
                    <a:lnTo>
                      <a:pt x="213" y="291"/>
                    </a:lnTo>
                    <a:lnTo>
                      <a:pt x="213" y="291"/>
                    </a:lnTo>
                    <a:lnTo>
                      <a:pt x="213" y="291"/>
                    </a:lnTo>
                    <a:lnTo>
                      <a:pt x="215" y="293"/>
                    </a:lnTo>
                    <a:lnTo>
                      <a:pt x="215" y="293"/>
                    </a:lnTo>
                    <a:lnTo>
                      <a:pt x="215" y="293"/>
                    </a:lnTo>
                    <a:lnTo>
                      <a:pt x="217" y="293"/>
                    </a:lnTo>
                    <a:lnTo>
                      <a:pt x="220" y="293"/>
                    </a:lnTo>
                    <a:lnTo>
                      <a:pt x="222" y="293"/>
                    </a:lnTo>
                    <a:lnTo>
                      <a:pt x="222" y="293"/>
                    </a:lnTo>
                    <a:lnTo>
                      <a:pt x="222" y="293"/>
                    </a:lnTo>
                    <a:lnTo>
                      <a:pt x="227" y="291"/>
                    </a:lnTo>
                    <a:lnTo>
                      <a:pt x="227" y="293"/>
                    </a:lnTo>
                    <a:lnTo>
                      <a:pt x="227" y="293"/>
                    </a:lnTo>
                    <a:lnTo>
                      <a:pt x="229" y="293"/>
                    </a:lnTo>
                    <a:lnTo>
                      <a:pt x="229" y="293"/>
                    </a:lnTo>
                    <a:lnTo>
                      <a:pt x="229" y="293"/>
                    </a:lnTo>
                    <a:lnTo>
                      <a:pt x="232" y="293"/>
                    </a:lnTo>
                    <a:lnTo>
                      <a:pt x="232" y="293"/>
                    </a:lnTo>
                    <a:lnTo>
                      <a:pt x="232" y="293"/>
                    </a:lnTo>
                    <a:lnTo>
                      <a:pt x="234" y="293"/>
                    </a:lnTo>
                    <a:lnTo>
                      <a:pt x="234" y="293"/>
                    </a:lnTo>
                    <a:lnTo>
                      <a:pt x="236" y="293"/>
                    </a:lnTo>
                    <a:lnTo>
                      <a:pt x="236" y="296"/>
                    </a:lnTo>
                    <a:lnTo>
                      <a:pt x="239" y="296"/>
                    </a:lnTo>
                    <a:lnTo>
                      <a:pt x="239" y="296"/>
                    </a:lnTo>
                    <a:lnTo>
                      <a:pt x="241" y="298"/>
                    </a:lnTo>
                    <a:lnTo>
                      <a:pt x="241" y="300"/>
                    </a:lnTo>
                    <a:lnTo>
                      <a:pt x="241" y="300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3" y="305"/>
                    </a:lnTo>
                    <a:lnTo>
                      <a:pt x="243" y="308"/>
                    </a:lnTo>
                    <a:lnTo>
                      <a:pt x="243" y="310"/>
                    </a:lnTo>
                    <a:lnTo>
                      <a:pt x="241" y="310"/>
                    </a:lnTo>
                    <a:lnTo>
                      <a:pt x="241" y="310"/>
                    </a:lnTo>
                    <a:lnTo>
                      <a:pt x="239" y="310"/>
                    </a:lnTo>
                    <a:lnTo>
                      <a:pt x="239" y="310"/>
                    </a:lnTo>
                    <a:lnTo>
                      <a:pt x="239" y="312"/>
                    </a:lnTo>
                    <a:lnTo>
                      <a:pt x="236" y="315"/>
                    </a:lnTo>
                    <a:lnTo>
                      <a:pt x="236" y="315"/>
                    </a:lnTo>
                    <a:lnTo>
                      <a:pt x="234" y="317"/>
                    </a:lnTo>
                    <a:lnTo>
                      <a:pt x="234" y="319"/>
                    </a:lnTo>
                    <a:lnTo>
                      <a:pt x="234" y="319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7" y="324"/>
                    </a:lnTo>
                    <a:lnTo>
                      <a:pt x="227" y="324"/>
                    </a:lnTo>
                    <a:lnTo>
                      <a:pt x="229" y="324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24" y="322"/>
                    </a:lnTo>
                    <a:lnTo>
                      <a:pt x="224" y="324"/>
                    </a:lnTo>
                    <a:lnTo>
                      <a:pt x="224" y="324"/>
                    </a:lnTo>
                    <a:lnTo>
                      <a:pt x="222" y="327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22" y="331"/>
                    </a:lnTo>
                    <a:lnTo>
                      <a:pt x="220" y="331"/>
                    </a:lnTo>
                    <a:lnTo>
                      <a:pt x="220" y="334"/>
                    </a:lnTo>
                    <a:lnTo>
                      <a:pt x="220" y="336"/>
                    </a:lnTo>
                    <a:lnTo>
                      <a:pt x="217" y="336"/>
                    </a:lnTo>
                    <a:lnTo>
                      <a:pt x="217" y="336"/>
                    </a:lnTo>
                    <a:lnTo>
                      <a:pt x="217" y="338"/>
                    </a:lnTo>
                    <a:lnTo>
                      <a:pt x="215" y="338"/>
                    </a:lnTo>
                    <a:lnTo>
                      <a:pt x="215" y="338"/>
                    </a:lnTo>
                    <a:lnTo>
                      <a:pt x="213" y="338"/>
                    </a:lnTo>
                    <a:lnTo>
                      <a:pt x="213" y="336"/>
                    </a:lnTo>
                    <a:lnTo>
                      <a:pt x="213" y="336"/>
                    </a:lnTo>
                    <a:lnTo>
                      <a:pt x="213" y="336"/>
                    </a:lnTo>
                    <a:lnTo>
                      <a:pt x="213" y="336"/>
                    </a:lnTo>
                    <a:lnTo>
                      <a:pt x="210" y="336"/>
                    </a:lnTo>
                    <a:lnTo>
                      <a:pt x="210" y="336"/>
                    </a:lnTo>
                    <a:lnTo>
                      <a:pt x="210" y="336"/>
                    </a:lnTo>
                    <a:lnTo>
                      <a:pt x="208" y="338"/>
                    </a:lnTo>
                    <a:lnTo>
                      <a:pt x="208" y="338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03" y="343"/>
                    </a:lnTo>
                    <a:lnTo>
                      <a:pt x="203" y="345"/>
                    </a:lnTo>
                    <a:lnTo>
                      <a:pt x="203" y="345"/>
                    </a:lnTo>
                    <a:lnTo>
                      <a:pt x="201" y="355"/>
                    </a:lnTo>
                    <a:lnTo>
                      <a:pt x="201" y="355"/>
                    </a:lnTo>
                    <a:lnTo>
                      <a:pt x="203" y="360"/>
                    </a:lnTo>
                    <a:lnTo>
                      <a:pt x="203" y="360"/>
                    </a:lnTo>
                    <a:lnTo>
                      <a:pt x="205" y="364"/>
                    </a:lnTo>
                    <a:lnTo>
                      <a:pt x="205" y="364"/>
                    </a:lnTo>
                    <a:lnTo>
                      <a:pt x="208" y="364"/>
                    </a:lnTo>
                    <a:lnTo>
                      <a:pt x="210" y="364"/>
                    </a:lnTo>
                    <a:lnTo>
                      <a:pt x="213" y="367"/>
                    </a:lnTo>
                    <a:lnTo>
                      <a:pt x="213" y="367"/>
                    </a:lnTo>
                    <a:lnTo>
                      <a:pt x="215" y="369"/>
                    </a:lnTo>
                    <a:lnTo>
                      <a:pt x="220" y="371"/>
                    </a:lnTo>
                    <a:lnTo>
                      <a:pt x="220" y="371"/>
                    </a:lnTo>
                    <a:lnTo>
                      <a:pt x="222" y="371"/>
                    </a:lnTo>
                    <a:lnTo>
                      <a:pt x="227" y="371"/>
                    </a:lnTo>
                    <a:lnTo>
                      <a:pt x="234" y="371"/>
                    </a:lnTo>
                    <a:lnTo>
                      <a:pt x="236" y="374"/>
                    </a:lnTo>
                    <a:lnTo>
                      <a:pt x="236" y="374"/>
                    </a:lnTo>
                    <a:lnTo>
                      <a:pt x="241" y="371"/>
                    </a:lnTo>
                    <a:lnTo>
                      <a:pt x="248" y="374"/>
                    </a:lnTo>
                    <a:lnTo>
                      <a:pt x="253" y="374"/>
                    </a:lnTo>
                    <a:lnTo>
                      <a:pt x="255" y="376"/>
                    </a:lnTo>
                    <a:lnTo>
                      <a:pt x="255" y="376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8" y="379"/>
                    </a:lnTo>
                    <a:lnTo>
                      <a:pt x="260" y="379"/>
                    </a:lnTo>
                    <a:lnTo>
                      <a:pt x="260" y="379"/>
                    </a:lnTo>
                    <a:lnTo>
                      <a:pt x="262" y="376"/>
                    </a:lnTo>
                    <a:lnTo>
                      <a:pt x="262" y="376"/>
                    </a:lnTo>
                    <a:lnTo>
                      <a:pt x="265" y="376"/>
                    </a:lnTo>
                    <a:lnTo>
                      <a:pt x="267" y="376"/>
                    </a:lnTo>
                    <a:lnTo>
                      <a:pt x="269" y="376"/>
                    </a:lnTo>
                    <a:lnTo>
                      <a:pt x="272" y="376"/>
                    </a:lnTo>
                    <a:lnTo>
                      <a:pt x="274" y="376"/>
                    </a:lnTo>
                    <a:lnTo>
                      <a:pt x="276" y="376"/>
                    </a:lnTo>
                    <a:lnTo>
                      <a:pt x="276" y="379"/>
                    </a:lnTo>
                    <a:lnTo>
                      <a:pt x="279" y="379"/>
                    </a:lnTo>
                    <a:lnTo>
                      <a:pt x="279" y="379"/>
                    </a:lnTo>
                    <a:lnTo>
                      <a:pt x="281" y="376"/>
                    </a:lnTo>
                    <a:lnTo>
                      <a:pt x="281" y="376"/>
                    </a:lnTo>
                    <a:lnTo>
                      <a:pt x="281" y="376"/>
                    </a:lnTo>
                    <a:lnTo>
                      <a:pt x="284" y="374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8" y="374"/>
                    </a:lnTo>
                    <a:lnTo>
                      <a:pt x="288" y="374"/>
                    </a:lnTo>
                    <a:lnTo>
                      <a:pt x="288" y="374"/>
                    </a:lnTo>
                    <a:lnTo>
                      <a:pt x="291" y="374"/>
                    </a:lnTo>
                    <a:lnTo>
                      <a:pt x="291" y="374"/>
                    </a:lnTo>
                    <a:lnTo>
                      <a:pt x="293" y="374"/>
                    </a:lnTo>
                    <a:lnTo>
                      <a:pt x="293" y="374"/>
                    </a:lnTo>
                    <a:lnTo>
                      <a:pt x="295" y="374"/>
                    </a:lnTo>
                    <a:lnTo>
                      <a:pt x="295" y="374"/>
                    </a:lnTo>
                    <a:lnTo>
                      <a:pt x="298" y="374"/>
                    </a:lnTo>
                    <a:lnTo>
                      <a:pt x="298" y="376"/>
                    </a:lnTo>
                    <a:lnTo>
                      <a:pt x="298" y="376"/>
                    </a:lnTo>
                    <a:lnTo>
                      <a:pt x="300" y="376"/>
                    </a:lnTo>
                    <a:lnTo>
                      <a:pt x="300" y="379"/>
                    </a:lnTo>
                    <a:lnTo>
                      <a:pt x="302" y="381"/>
                    </a:lnTo>
                    <a:lnTo>
                      <a:pt x="302" y="381"/>
                    </a:lnTo>
                    <a:lnTo>
                      <a:pt x="302" y="383"/>
                    </a:lnTo>
                    <a:lnTo>
                      <a:pt x="302" y="383"/>
                    </a:lnTo>
                    <a:lnTo>
                      <a:pt x="302" y="383"/>
                    </a:lnTo>
                    <a:lnTo>
                      <a:pt x="302" y="386"/>
                    </a:lnTo>
                    <a:lnTo>
                      <a:pt x="302" y="386"/>
                    </a:lnTo>
                    <a:lnTo>
                      <a:pt x="302" y="386"/>
                    </a:lnTo>
                    <a:lnTo>
                      <a:pt x="302" y="388"/>
                    </a:lnTo>
                    <a:lnTo>
                      <a:pt x="302" y="390"/>
                    </a:lnTo>
                    <a:lnTo>
                      <a:pt x="302" y="390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5"/>
                    </a:lnTo>
                    <a:lnTo>
                      <a:pt x="302" y="395"/>
                    </a:lnTo>
                    <a:lnTo>
                      <a:pt x="302" y="400"/>
                    </a:lnTo>
                    <a:lnTo>
                      <a:pt x="302" y="400"/>
                    </a:lnTo>
                    <a:lnTo>
                      <a:pt x="302" y="402"/>
                    </a:lnTo>
                    <a:lnTo>
                      <a:pt x="302" y="402"/>
                    </a:lnTo>
                    <a:lnTo>
                      <a:pt x="302" y="402"/>
                    </a:lnTo>
                    <a:lnTo>
                      <a:pt x="302" y="402"/>
                    </a:lnTo>
                    <a:lnTo>
                      <a:pt x="305" y="407"/>
                    </a:lnTo>
                    <a:lnTo>
                      <a:pt x="307" y="409"/>
                    </a:lnTo>
                    <a:lnTo>
                      <a:pt x="305" y="412"/>
                    </a:lnTo>
                    <a:lnTo>
                      <a:pt x="305" y="412"/>
                    </a:lnTo>
                    <a:lnTo>
                      <a:pt x="305" y="414"/>
                    </a:lnTo>
                    <a:lnTo>
                      <a:pt x="305" y="416"/>
                    </a:lnTo>
                    <a:lnTo>
                      <a:pt x="305" y="416"/>
                    </a:lnTo>
                    <a:lnTo>
                      <a:pt x="305" y="416"/>
                    </a:lnTo>
                    <a:lnTo>
                      <a:pt x="307" y="416"/>
                    </a:lnTo>
                    <a:lnTo>
                      <a:pt x="307" y="419"/>
                    </a:lnTo>
                    <a:lnTo>
                      <a:pt x="307" y="421"/>
                    </a:lnTo>
                    <a:lnTo>
                      <a:pt x="305" y="421"/>
                    </a:lnTo>
                    <a:lnTo>
                      <a:pt x="305" y="421"/>
                    </a:lnTo>
                    <a:lnTo>
                      <a:pt x="305" y="424"/>
                    </a:lnTo>
                    <a:lnTo>
                      <a:pt x="305" y="424"/>
                    </a:lnTo>
                    <a:lnTo>
                      <a:pt x="305" y="428"/>
                    </a:lnTo>
                    <a:lnTo>
                      <a:pt x="305" y="428"/>
                    </a:lnTo>
                    <a:lnTo>
                      <a:pt x="305" y="428"/>
                    </a:lnTo>
                    <a:lnTo>
                      <a:pt x="305" y="433"/>
                    </a:lnTo>
                    <a:lnTo>
                      <a:pt x="305" y="435"/>
                    </a:lnTo>
                    <a:lnTo>
                      <a:pt x="302" y="435"/>
                    </a:lnTo>
                    <a:lnTo>
                      <a:pt x="302" y="438"/>
                    </a:lnTo>
                    <a:lnTo>
                      <a:pt x="302" y="438"/>
                    </a:lnTo>
                    <a:lnTo>
                      <a:pt x="300" y="438"/>
                    </a:lnTo>
                    <a:lnTo>
                      <a:pt x="300" y="438"/>
                    </a:lnTo>
                    <a:lnTo>
                      <a:pt x="298" y="438"/>
                    </a:lnTo>
                    <a:lnTo>
                      <a:pt x="295" y="435"/>
                    </a:lnTo>
                    <a:lnTo>
                      <a:pt x="295" y="435"/>
                    </a:lnTo>
                    <a:lnTo>
                      <a:pt x="295" y="435"/>
                    </a:lnTo>
                    <a:lnTo>
                      <a:pt x="291" y="435"/>
                    </a:lnTo>
                    <a:lnTo>
                      <a:pt x="291" y="435"/>
                    </a:lnTo>
                    <a:lnTo>
                      <a:pt x="288" y="438"/>
                    </a:lnTo>
                    <a:lnTo>
                      <a:pt x="288" y="438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6" y="438"/>
                    </a:lnTo>
                    <a:lnTo>
                      <a:pt x="284" y="440"/>
                    </a:lnTo>
                    <a:lnTo>
                      <a:pt x="284" y="440"/>
                    </a:lnTo>
                    <a:lnTo>
                      <a:pt x="284" y="443"/>
                    </a:lnTo>
                    <a:lnTo>
                      <a:pt x="284" y="443"/>
                    </a:lnTo>
                    <a:lnTo>
                      <a:pt x="284" y="443"/>
                    </a:lnTo>
                    <a:lnTo>
                      <a:pt x="284" y="445"/>
                    </a:lnTo>
                    <a:lnTo>
                      <a:pt x="284" y="445"/>
                    </a:lnTo>
                    <a:lnTo>
                      <a:pt x="286" y="447"/>
                    </a:lnTo>
                    <a:lnTo>
                      <a:pt x="288" y="450"/>
                    </a:lnTo>
                    <a:lnTo>
                      <a:pt x="288" y="452"/>
                    </a:lnTo>
                    <a:lnTo>
                      <a:pt x="293" y="452"/>
                    </a:lnTo>
                    <a:lnTo>
                      <a:pt x="293" y="452"/>
                    </a:lnTo>
                    <a:lnTo>
                      <a:pt x="300" y="452"/>
                    </a:lnTo>
                    <a:lnTo>
                      <a:pt x="300" y="452"/>
                    </a:lnTo>
                    <a:lnTo>
                      <a:pt x="302" y="454"/>
                    </a:lnTo>
                    <a:lnTo>
                      <a:pt x="302" y="454"/>
                    </a:lnTo>
                    <a:lnTo>
                      <a:pt x="302" y="457"/>
                    </a:lnTo>
                    <a:lnTo>
                      <a:pt x="302" y="457"/>
                    </a:lnTo>
                    <a:lnTo>
                      <a:pt x="305" y="459"/>
                    </a:lnTo>
                    <a:lnTo>
                      <a:pt x="302" y="459"/>
                    </a:lnTo>
                    <a:lnTo>
                      <a:pt x="302" y="459"/>
                    </a:lnTo>
                    <a:lnTo>
                      <a:pt x="302" y="461"/>
                    </a:lnTo>
                    <a:lnTo>
                      <a:pt x="302" y="461"/>
                    </a:lnTo>
                    <a:lnTo>
                      <a:pt x="302" y="461"/>
                    </a:lnTo>
                    <a:lnTo>
                      <a:pt x="302" y="464"/>
                    </a:lnTo>
                    <a:lnTo>
                      <a:pt x="302" y="464"/>
                    </a:lnTo>
                    <a:lnTo>
                      <a:pt x="305" y="466"/>
                    </a:lnTo>
                    <a:lnTo>
                      <a:pt x="305" y="466"/>
                    </a:lnTo>
                    <a:lnTo>
                      <a:pt x="305" y="466"/>
                    </a:lnTo>
                    <a:lnTo>
                      <a:pt x="307" y="466"/>
                    </a:lnTo>
                    <a:lnTo>
                      <a:pt x="307" y="466"/>
                    </a:lnTo>
                    <a:lnTo>
                      <a:pt x="310" y="466"/>
                    </a:lnTo>
                    <a:lnTo>
                      <a:pt x="310" y="469"/>
                    </a:lnTo>
                    <a:lnTo>
                      <a:pt x="310" y="469"/>
                    </a:lnTo>
                    <a:lnTo>
                      <a:pt x="310" y="469"/>
                    </a:lnTo>
                    <a:lnTo>
                      <a:pt x="312" y="471"/>
                    </a:lnTo>
                    <a:lnTo>
                      <a:pt x="314" y="471"/>
                    </a:lnTo>
                    <a:lnTo>
                      <a:pt x="314" y="473"/>
                    </a:lnTo>
                    <a:lnTo>
                      <a:pt x="317" y="476"/>
                    </a:lnTo>
                    <a:lnTo>
                      <a:pt x="317" y="476"/>
                    </a:lnTo>
                    <a:lnTo>
                      <a:pt x="317" y="478"/>
                    </a:lnTo>
                    <a:lnTo>
                      <a:pt x="317" y="478"/>
                    </a:lnTo>
                    <a:lnTo>
                      <a:pt x="317" y="478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7" y="480"/>
                    </a:lnTo>
                    <a:lnTo>
                      <a:pt x="317" y="480"/>
                    </a:lnTo>
                    <a:lnTo>
                      <a:pt x="317" y="480"/>
                    </a:lnTo>
                    <a:lnTo>
                      <a:pt x="314" y="483"/>
                    </a:lnTo>
                    <a:lnTo>
                      <a:pt x="314" y="483"/>
                    </a:lnTo>
                    <a:lnTo>
                      <a:pt x="312" y="485"/>
                    </a:lnTo>
                    <a:lnTo>
                      <a:pt x="310" y="485"/>
                    </a:lnTo>
                    <a:lnTo>
                      <a:pt x="310" y="485"/>
                    </a:lnTo>
                    <a:lnTo>
                      <a:pt x="305" y="487"/>
                    </a:lnTo>
                    <a:lnTo>
                      <a:pt x="305" y="487"/>
                    </a:lnTo>
                    <a:lnTo>
                      <a:pt x="305" y="487"/>
                    </a:lnTo>
                    <a:lnTo>
                      <a:pt x="305" y="490"/>
                    </a:lnTo>
                    <a:lnTo>
                      <a:pt x="305" y="490"/>
                    </a:lnTo>
                    <a:lnTo>
                      <a:pt x="302" y="495"/>
                    </a:lnTo>
                    <a:lnTo>
                      <a:pt x="302" y="495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2" y="499"/>
                    </a:lnTo>
                    <a:lnTo>
                      <a:pt x="300" y="499"/>
                    </a:lnTo>
                    <a:lnTo>
                      <a:pt x="300" y="499"/>
                    </a:lnTo>
                    <a:lnTo>
                      <a:pt x="298" y="502"/>
                    </a:lnTo>
                    <a:lnTo>
                      <a:pt x="298" y="502"/>
                    </a:lnTo>
                    <a:lnTo>
                      <a:pt x="298" y="504"/>
                    </a:lnTo>
                    <a:lnTo>
                      <a:pt x="298" y="504"/>
                    </a:lnTo>
                    <a:lnTo>
                      <a:pt x="298" y="504"/>
                    </a:lnTo>
                    <a:lnTo>
                      <a:pt x="295" y="504"/>
                    </a:lnTo>
                    <a:lnTo>
                      <a:pt x="295" y="504"/>
                    </a:lnTo>
                    <a:lnTo>
                      <a:pt x="295" y="504"/>
                    </a:lnTo>
                    <a:lnTo>
                      <a:pt x="293" y="504"/>
                    </a:lnTo>
                    <a:lnTo>
                      <a:pt x="293" y="504"/>
                    </a:lnTo>
                    <a:lnTo>
                      <a:pt x="293" y="504"/>
                    </a:lnTo>
                    <a:lnTo>
                      <a:pt x="293" y="506"/>
                    </a:lnTo>
                    <a:lnTo>
                      <a:pt x="291" y="509"/>
                    </a:lnTo>
                    <a:lnTo>
                      <a:pt x="291" y="509"/>
                    </a:lnTo>
                    <a:lnTo>
                      <a:pt x="288" y="511"/>
                    </a:lnTo>
                    <a:lnTo>
                      <a:pt x="288" y="511"/>
                    </a:lnTo>
                    <a:lnTo>
                      <a:pt x="286" y="509"/>
                    </a:lnTo>
                    <a:lnTo>
                      <a:pt x="286" y="509"/>
                    </a:lnTo>
                    <a:lnTo>
                      <a:pt x="284" y="509"/>
                    </a:lnTo>
                    <a:lnTo>
                      <a:pt x="284" y="511"/>
                    </a:lnTo>
                    <a:lnTo>
                      <a:pt x="284" y="511"/>
                    </a:lnTo>
                    <a:lnTo>
                      <a:pt x="286" y="511"/>
                    </a:lnTo>
                    <a:lnTo>
                      <a:pt x="286" y="514"/>
                    </a:lnTo>
                    <a:lnTo>
                      <a:pt x="286" y="516"/>
                    </a:lnTo>
                    <a:lnTo>
                      <a:pt x="286" y="516"/>
                    </a:lnTo>
                    <a:lnTo>
                      <a:pt x="286" y="518"/>
                    </a:lnTo>
                    <a:lnTo>
                      <a:pt x="286" y="518"/>
                    </a:lnTo>
                    <a:lnTo>
                      <a:pt x="286" y="518"/>
                    </a:lnTo>
                    <a:lnTo>
                      <a:pt x="286" y="518"/>
                    </a:lnTo>
                    <a:lnTo>
                      <a:pt x="288" y="521"/>
                    </a:lnTo>
                    <a:lnTo>
                      <a:pt x="286" y="523"/>
                    </a:lnTo>
                    <a:lnTo>
                      <a:pt x="286" y="523"/>
                    </a:lnTo>
                    <a:lnTo>
                      <a:pt x="286" y="523"/>
                    </a:lnTo>
                    <a:lnTo>
                      <a:pt x="288" y="525"/>
                    </a:lnTo>
                    <a:lnTo>
                      <a:pt x="288" y="525"/>
                    </a:lnTo>
                    <a:lnTo>
                      <a:pt x="291" y="528"/>
                    </a:lnTo>
                    <a:lnTo>
                      <a:pt x="291" y="528"/>
                    </a:lnTo>
                    <a:lnTo>
                      <a:pt x="293" y="528"/>
                    </a:lnTo>
                    <a:lnTo>
                      <a:pt x="293" y="528"/>
                    </a:lnTo>
                    <a:lnTo>
                      <a:pt x="295" y="525"/>
                    </a:lnTo>
                    <a:lnTo>
                      <a:pt x="295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300" y="525"/>
                    </a:lnTo>
                    <a:lnTo>
                      <a:pt x="300" y="525"/>
                    </a:lnTo>
                    <a:lnTo>
                      <a:pt x="300" y="528"/>
                    </a:lnTo>
                    <a:lnTo>
                      <a:pt x="300" y="528"/>
                    </a:lnTo>
                    <a:lnTo>
                      <a:pt x="300" y="528"/>
                    </a:lnTo>
                    <a:lnTo>
                      <a:pt x="302" y="528"/>
                    </a:lnTo>
                    <a:lnTo>
                      <a:pt x="302" y="530"/>
                    </a:lnTo>
                    <a:lnTo>
                      <a:pt x="305" y="530"/>
                    </a:lnTo>
                    <a:lnTo>
                      <a:pt x="305" y="532"/>
                    </a:lnTo>
                    <a:lnTo>
                      <a:pt x="305" y="532"/>
                    </a:lnTo>
                    <a:lnTo>
                      <a:pt x="302" y="535"/>
                    </a:lnTo>
                    <a:lnTo>
                      <a:pt x="302" y="535"/>
                    </a:lnTo>
                    <a:lnTo>
                      <a:pt x="302" y="535"/>
                    </a:lnTo>
                    <a:lnTo>
                      <a:pt x="302" y="535"/>
                    </a:lnTo>
                    <a:lnTo>
                      <a:pt x="300" y="535"/>
                    </a:lnTo>
                    <a:lnTo>
                      <a:pt x="300" y="537"/>
                    </a:lnTo>
                    <a:lnTo>
                      <a:pt x="300" y="537"/>
                    </a:lnTo>
                    <a:lnTo>
                      <a:pt x="298" y="540"/>
                    </a:lnTo>
                    <a:lnTo>
                      <a:pt x="298" y="542"/>
                    </a:lnTo>
                    <a:lnTo>
                      <a:pt x="295" y="542"/>
                    </a:lnTo>
                    <a:lnTo>
                      <a:pt x="295" y="542"/>
                    </a:lnTo>
                    <a:lnTo>
                      <a:pt x="295" y="544"/>
                    </a:lnTo>
                    <a:lnTo>
                      <a:pt x="295" y="544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298" y="549"/>
                    </a:lnTo>
                    <a:lnTo>
                      <a:pt x="298" y="549"/>
                    </a:lnTo>
                    <a:lnTo>
                      <a:pt x="298" y="549"/>
                    </a:lnTo>
                    <a:lnTo>
                      <a:pt x="300" y="549"/>
                    </a:lnTo>
                    <a:lnTo>
                      <a:pt x="300" y="549"/>
                    </a:lnTo>
                    <a:lnTo>
                      <a:pt x="300" y="549"/>
                    </a:lnTo>
                    <a:lnTo>
                      <a:pt x="302" y="549"/>
                    </a:lnTo>
                    <a:lnTo>
                      <a:pt x="302" y="549"/>
                    </a:lnTo>
                    <a:lnTo>
                      <a:pt x="302" y="549"/>
                    </a:lnTo>
                    <a:lnTo>
                      <a:pt x="305" y="547"/>
                    </a:lnTo>
                    <a:lnTo>
                      <a:pt x="307" y="547"/>
                    </a:lnTo>
                    <a:lnTo>
                      <a:pt x="307" y="547"/>
                    </a:lnTo>
                    <a:lnTo>
                      <a:pt x="310" y="547"/>
                    </a:lnTo>
                    <a:lnTo>
                      <a:pt x="312" y="547"/>
                    </a:lnTo>
                    <a:lnTo>
                      <a:pt x="312" y="544"/>
                    </a:lnTo>
                    <a:lnTo>
                      <a:pt x="312" y="544"/>
                    </a:lnTo>
                    <a:lnTo>
                      <a:pt x="314" y="544"/>
                    </a:lnTo>
                    <a:lnTo>
                      <a:pt x="317" y="547"/>
                    </a:lnTo>
                    <a:lnTo>
                      <a:pt x="317" y="547"/>
                    </a:lnTo>
                    <a:lnTo>
                      <a:pt x="319" y="547"/>
                    </a:lnTo>
                    <a:lnTo>
                      <a:pt x="319" y="547"/>
                    </a:lnTo>
                    <a:lnTo>
                      <a:pt x="321" y="547"/>
                    </a:lnTo>
                    <a:lnTo>
                      <a:pt x="321" y="544"/>
                    </a:lnTo>
                    <a:lnTo>
                      <a:pt x="321" y="544"/>
                    </a:lnTo>
                    <a:lnTo>
                      <a:pt x="326" y="544"/>
                    </a:lnTo>
                    <a:lnTo>
                      <a:pt x="328" y="549"/>
                    </a:lnTo>
                    <a:lnTo>
                      <a:pt x="331" y="549"/>
                    </a:lnTo>
                    <a:lnTo>
                      <a:pt x="331" y="549"/>
                    </a:lnTo>
                    <a:lnTo>
                      <a:pt x="331" y="549"/>
                    </a:lnTo>
                    <a:lnTo>
                      <a:pt x="333" y="547"/>
                    </a:lnTo>
                    <a:lnTo>
                      <a:pt x="333" y="547"/>
                    </a:lnTo>
                    <a:lnTo>
                      <a:pt x="338" y="544"/>
                    </a:lnTo>
                    <a:lnTo>
                      <a:pt x="345" y="544"/>
                    </a:lnTo>
                    <a:lnTo>
                      <a:pt x="347" y="544"/>
                    </a:lnTo>
                    <a:lnTo>
                      <a:pt x="347" y="544"/>
                    </a:lnTo>
                    <a:lnTo>
                      <a:pt x="352" y="544"/>
                    </a:lnTo>
                    <a:lnTo>
                      <a:pt x="357" y="547"/>
                    </a:lnTo>
                    <a:lnTo>
                      <a:pt x="357" y="547"/>
                    </a:lnTo>
                    <a:lnTo>
                      <a:pt x="362" y="547"/>
                    </a:lnTo>
                    <a:lnTo>
                      <a:pt x="362" y="547"/>
                    </a:lnTo>
                    <a:lnTo>
                      <a:pt x="381" y="528"/>
                    </a:lnTo>
                    <a:lnTo>
                      <a:pt x="399" y="532"/>
                    </a:lnTo>
                    <a:lnTo>
                      <a:pt x="402" y="535"/>
                    </a:lnTo>
                    <a:lnTo>
                      <a:pt x="414" y="549"/>
                    </a:lnTo>
                    <a:lnTo>
                      <a:pt x="416" y="554"/>
                    </a:lnTo>
                    <a:lnTo>
                      <a:pt x="416" y="554"/>
                    </a:lnTo>
                    <a:lnTo>
                      <a:pt x="418" y="554"/>
                    </a:lnTo>
                    <a:lnTo>
                      <a:pt x="418" y="554"/>
                    </a:lnTo>
                    <a:lnTo>
                      <a:pt x="418" y="549"/>
                    </a:lnTo>
                    <a:lnTo>
                      <a:pt x="421" y="551"/>
                    </a:lnTo>
                    <a:lnTo>
                      <a:pt x="421" y="551"/>
                    </a:lnTo>
                    <a:lnTo>
                      <a:pt x="421" y="551"/>
                    </a:lnTo>
                    <a:lnTo>
                      <a:pt x="421" y="551"/>
                    </a:lnTo>
                    <a:lnTo>
                      <a:pt x="421" y="551"/>
                    </a:lnTo>
                    <a:lnTo>
                      <a:pt x="421" y="551"/>
                    </a:lnTo>
                    <a:lnTo>
                      <a:pt x="423" y="551"/>
                    </a:lnTo>
                    <a:lnTo>
                      <a:pt x="425" y="551"/>
                    </a:lnTo>
                    <a:lnTo>
                      <a:pt x="425" y="551"/>
                    </a:lnTo>
                    <a:lnTo>
                      <a:pt x="425" y="551"/>
                    </a:lnTo>
                    <a:lnTo>
                      <a:pt x="425" y="554"/>
                    </a:lnTo>
                    <a:lnTo>
                      <a:pt x="425" y="554"/>
                    </a:lnTo>
                    <a:lnTo>
                      <a:pt x="425" y="554"/>
                    </a:lnTo>
                    <a:lnTo>
                      <a:pt x="428" y="554"/>
                    </a:lnTo>
                    <a:lnTo>
                      <a:pt x="430" y="554"/>
                    </a:lnTo>
                    <a:lnTo>
                      <a:pt x="430" y="554"/>
                    </a:lnTo>
                    <a:lnTo>
                      <a:pt x="433" y="556"/>
                    </a:lnTo>
                    <a:lnTo>
                      <a:pt x="433" y="556"/>
                    </a:lnTo>
                    <a:lnTo>
                      <a:pt x="435" y="556"/>
                    </a:lnTo>
                    <a:lnTo>
                      <a:pt x="435" y="556"/>
                    </a:lnTo>
                    <a:lnTo>
                      <a:pt x="437" y="556"/>
                    </a:lnTo>
                    <a:lnTo>
                      <a:pt x="440" y="559"/>
                    </a:lnTo>
                    <a:lnTo>
                      <a:pt x="440" y="559"/>
                    </a:lnTo>
                    <a:lnTo>
                      <a:pt x="440" y="559"/>
                    </a:lnTo>
                    <a:lnTo>
                      <a:pt x="442" y="559"/>
                    </a:lnTo>
                    <a:lnTo>
                      <a:pt x="442" y="559"/>
                    </a:lnTo>
                    <a:lnTo>
                      <a:pt x="442" y="559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7" y="559"/>
                    </a:lnTo>
                    <a:lnTo>
                      <a:pt x="447" y="559"/>
                    </a:lnTo>
                    <a:lnTo>
                      <a:pt x="447" y="556"/>
                    </a:lnTo>
                    <a:lnTo>
                      <a:pt x="449" y="556"/>
                    </a:lnTo>
                    <a:lnTo>
                      <a:pt x="449" y="554"/>
                    </a:lnTo>
                    <a:lnTo>
                      <a:pt x="451" y="551"/>
                    </a:lnTo>
                    <a:lnTo>
                      <a:pt x="454" y="547"/>
                    </a:lnTo>
                    <a:lnTo>
                      <a:pt x="454" y="547"/>
                    </a:lnTo>
                    <a:lnTo>
                      <a:pt x="454" y="547"/>
                    </a:lnTo>
                    <a:lnTo>
                      <a:pt x="456" y="544"/>
                    </a:lnTo>
                    <a:lnTo>
                      <a:pt x="456" y="544"/>
                    </a:lnTo>
                    <a:lnTo>
                      <a:pt x="459" y="542"/>
                    </a:lnTo>
                    <a:lnTo>
                      <a:pt x="461" y="540"/>
                    </a:lnTo>
                    <a:lnTo>
                      <a:pt x="461" y="540"/>
                    </a:lnTo>
                    <a:lnTo>
                      <a:pt x="461" y="540"/>
                    </a:lnTo>
                    <a:lnTo>
                      <a:pt x="463" y="537"/>
                    </a:lnTo>
                    <a:lnTo>
                      <a:pt x="463" y="537"/>
                    </a:lnTo>
                    <a:lnTo>
                      <a:pt x="466" y="535"/>
                    </a:lnTo>
                    <a:lnTo>
                      <a:pt x="468" y="535"/>
                    </a:lnTo>
                    <a:lnTo>
                      <a:pt x="470" y="537"/>
                    </a:lnTo>
                    <a:lnTo>
                      <a:pt x="480" y="544"/>
                    </a:lnTo>
                    <a:lnTo>
                      <a:pt x="482" y="544"/>
                    </a:lnTo>
                    <a:lnTo>
                      <a:pt x="482" y="544"/>
                    </a:lnTo>
                    <a:lnTo>
                      <a:pt x="482" y="547"/>
                    </a:lnTo>
                    <a:lnTo>
                      <a:pt x="485" y="549"/>
                    </a:lnTo>
                    <a:lnTo>
                      <a:pt x="485" y="551"/>
                    </a:lnTo>
                    <a:lnTo>
                      <a:pt x="485" y="554"/>
                    </a:lnTo>
                    <a:lnTo>
                      <a:pt x="485" y="554"/>
                    </a:lnTo>
                    <a:lnTo>
                      <a:pt x="485" y="554"/>
                    </a:lnTo>
                    <a:lnTo>
                      <a:pt x="485" y="556"/>
                    </a:lnTo>
                    <a:lnTo>
                      <a:pt x="485" y="559"/>
                    </a:lnTo>
                    <a:lnTo>
                      <a:pt x="485" y="559"/>
                    </a:lnTo>
                    <a:lnTo>
                      <a:pt x="485" y="561"/>
                    </a:lnTo>
                    <a:lnTo>
                      <a:pt x="485" y="561"/>
                    </a:lnTo>
                    <a:lnTo>
                      <a:pt x="487" y="561"/>
                    </a:lnTo>
                    <a:lnTo>
                      <a:pt x="487" y="561"/>
                    </a:lnTo>
                    <a:lnTo>
                      <a:pt x="489" y="563"/>
                    </a:lnTo>
                    <a:lnTo>
                      <a:pt x="489" y="563"/>
                    </a:lnTo>
                    <a:lnTo>
                      <a:pt x="492" y="563"/>
                    </a:lnTo>
                    <a:lnTo>
                      <a:pt x="492" y="566"/>
                    </a:lnTo>
                    <a:lnTo>
                      <a:pt x="494" y="566"/>
                    </a:lnTo>
                    <a:lnTo>
                      <a:pt x="494" y="566"/>
                    </a:lnTo>
                    <a:lnTo>
                      <a:pt x="496" y="568"/>
                    </a:lnTo>
                    <a:lnTo>
                      <a:pt x="496" y="568"/>
                    </a:lnTo>
                    <a:lnTo>
                      <a:pt x="499" y="568"/>
                    </a:lnTo>
                    <a:lnTo>
                      <a:pt x="499" y="568"/>
                    </a:lnTo>
                    <a:lnTo>
                      <a:pt x="501" y="568"/>
                    </a:lnTo>
                    <a:lnTo>
                      <a:pt x="504" y="570"/>
                    </a:lnTo>
                    <a:lnTo>
                      <a:pt x="504" y="573"/>
                    </a:lnTo>
                    <a:lnTo>
                      <a:pt x="506" y="575"/>
                    </a:lnTo>
                    <a:lnTo>
                      <a:pt x="508" y="575"/>
                    </a:lnTo>
                    <a:lnTo>
                      <a:pt x="508" y="575"/>
                    </a:lnTo>
                    <a:lnTo>
                      <a:pt x="508" y="577"/>
                    </a:lnTo>
                    <a:lnTo>
                      <a:pt x="508" y="577"/>
                    </a:lnTo>
                    <a:lnTo>
                      <a:pt x="513" y="580"/>
                    </a:lnTo>
                    <a:lnTo>
                      <a:pt x="513" y="580"/>
                    </a:lnTo>
                    <a:lnTo>
                      <a:pt x="513" y="582"/>
                    </a:lnTo>
                    <a:lnTo>
                      <a:pt x="513" y="585"/>
                    </a:lnTo>
                    <a:lnTo>
                      <a:pt x="513" y="585"/>
                    </a:lnTo>
                    <a:lnTo>
                      <a:pt x="513" y="587"/>
                    </a:lnTo>
                    <a:lnTo>
                      <a:pt x="513" y="587"/>
                    </a:lnTo>
                    <a:lnTo>
                      <a:pt x="513" y="589"/>
                    </a:lnTo>
                    <a:lnTo>
                      <a:pt x="513" y="592"/>
                    </a:lnTo>
                    <a:lnTo>
                      <a:pt x="513" y="592"/>
                    </a:lnTo>
                    <a:lnTo>
                      <a:pt x="513" y="592"/>
                    </a:lnTo>
                    <a:lnTo>
                      <a:pt x="511" y="594"/>
                    </a:lnTo>
                    <a:lnTo>
                      <a:pt x="511" y="594"/>
                    </a:lnTo>
                    <a:lnTo>
                      <a:pt x="511" y="594"/>
                    </a:lnTo>
                    <a:lnTo>
                      <a:pt x="511" y="596"/>
                    </a:lnTo>
                    <a:lnTo>
                      <a:pt x="511" y="596"/>
                    </a:lnTo>
                    <a:lnTo>
                      <a:pt x="508" y="596"/>
                    </a:lnTo>
                    <a:lnTo>
                      <a:pt x="508" y="596"/>
                    </a:lnTo>
                    <a:lnTo>
                      <a:pt x="508" y="596"/>
                    </a:lnTo>
                    <a:lnTo>
                      <a:pt x="508" y="599"/>
                    </a:lnTo>
                    <a:lnTo>
                      <a:pt x="508" y="599"/>
                    </a:lnTo>
                    <a:lnTo>
                      <a:pt x="511" y="601"/>
                    </a:lnTo>
                    <a:lnTo>
                      <a:pt x="511" y="606"/>
                    </a:lnTo>
                    <a:lnTo>
                      <a:pt x="511" y="608"/>
                    </a:lnTo>
                    <a:lnTo>
                      <a:pt x="511" y="613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8"/>
                    </a:lnTo>
                    <a:lnTo>
                      <a:pt x="511" y="622"/>
                    </a:lnTo>
                    <a:lnTo>
                      <a:pt x="511" y="622"/>
                    </a:lnTo>
                    <a:lnTo>
                      <a:pt x="513" y="625"/>
                    </a:lnTo>
                    <a:lnTo>
                      <a:pt x="513" y="625"/>
                    </a:lnTo>
                    <a:lnTo>
                      <a:pt x="518" y="625"/>
                    </a:lnTo>
                    <a:lnTo>
                      <a:pt x="518" y="625"/>
                    </a:lnTo>
                    <a:lnTo>
                      <a:pt x="520" y="625"/>
                    </a:lnTo>
                    <a:lnTo>
                      <a:pt x="520" y="625"/>
                    </a:lnTo>
                    <a:lnTo>
                      <a:pt x="520" y="625"/>
                    </a:lnTo>
                    <a:lnTo>
                      <a:pt x="520" y="625"/>
                    </a:lnTo>
                    <a:lnTo>
                      <a:pt x="522" y="622"/>
                    </a:lnTo>
                    <a:lnTo>
                      <a:pt x="522" y="622"/>
                    </a:lnTo>
                    <a:lnTo>
                      <a:pt x="525" y="622"/>
                    </a:lnTo>
                    <a:lnTo>
                      <a:pt x="527" y="620"/>
                    </a:lnTo>
                    <a:lnTo>
                      <a:pt x="527" y="620"/>
                    </a:lnTo>
                    <a:lnTo>
                      <a:pt x="527" y="620"/>
                    </a:lnTo>
                    <a:lnTo>
                      <a:pt x="530" y="618"/>
                    </a:lnTo>
                    <a:lnTo>
                      <a:pt x="530" y="618"/>
                    </a:lnTo>
                    <a:lnTo>
                      <a:pt x="532" y="615"/>
                    </a:lnTo>
                    <a:lnTo>
                      <a:pt x="532" y="615"/>
                    </a:lnTo>
                    <a:lnTo>
                      <a:pt x="537" y="611"/>
                    </a:lnTo>
                    <a:lnTo>
                      <a:pt x="537" y="611"/>
                    </a:lnTo>
                    <a:lnTo>
                      <a:pt x="537" y="611"/>
                    </a:lnTo>
                    <a:lnTo>
                      <a:pt x="539" y="608"/>
                    </a:lnTo>
                    <a:lnTo>
                      <a:pt x="541" y="606"/>
                    </a:lnTo>
                    <a:lnTo>
                      <a:pt x="544" y="603"/>
                    </a:lnTo>
                    <a:lnTo>
                      <a:pt x="544" y="603"/>
                    </a:lnTo>
                    <a:lnTo>
                      <a:pt x="546" y="603"/>
                    </a:lnTo>
                    <a:lnTo>
                      <a:pt x="546" y="601"/>
                    </a:lnTo>
                    <a:lnTo>
                      <a:pt x="546" y="601"/>
                    </a:lnTo>
                    <a:lnTo>
                      <a:pt x="546" y="601"/>
                    </a:lnTo>
                    <a:lnTo>
                      <a:pt x="546" y="601"/>
                    </a:lnTo>
                    <a:lnTo>
                      <a:pt x="546" y="599"/>
                    </a:lnTo>
                    <a:lnTo>
                      <a:pt x="548" y="596"/>
                    </a:lnTo>
                    <a:lnTo>
                      <a:pt x="548" y="596"/>
                    </a:lnTo>
                    <a:lnTo>
                      <a:pt x="548" y="596"/>
                    </a:lnTo>
                    <a:lnTo>
                      <a:pt x="548" y="594"/>
                    </a:lnTo>
                    <a:lnTo>
                      <a:pt x="551" y="592"/>
                    </a:lnTo>
                    <a:lnTo>
                      <a:pt x="551" y="592"/>
                    </a:lnTo>
                    <a:lnTo>
                      <a:pt x="551" y="592"/>
                    </a:lnTo>
                    <a:lnTo>
                      <a:pt x="548" y="592"/>
                    </a:lnTo>
                    <a:lnTo>
                      <a:pt x="548" y="589"/>
                    </a:lnTo>
                    <a:lnTo>
                      <a:pt x="548" y="589"/>
                    </a:lnTo>
                    <a:lnTo>
                      <a:pt x="551" y="589"/>
                    </a:lnTo>
                    <a:lnTo>
                      <a:pt x="551" y="589"/>
                    </a:lnTo>
                    <a:lnTo>
                      <a:pt x="551" y="589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53" y="587"/>
                    </a:lnTo>
                    <a:lnTo>
                      <a:pt x="553" y="587"/>
                    </a:lnTo>
                    <a:lnTo>
                      <a:pt x="553" y="587"/>
                    </a:lnTo>
                    <a:lnTo>
                      <a:pt x="553" y="587"/>
                    </a:lnTo>
                    <a:lnTo>
                      <a:pt x="556" y="587"/>
                    </a:lnTo>
                    <a:lnTo>
                      <a:pt x="556" y="587"/>
                    </a:lnTo>
                    <a:lnTo>
                      <a:pt x="556" y="587"/>
                    </a:lnTo>
                    <a:lnTo>
                      <a:pt x="558" y="587"/>
                    </a:lnTo>
                    <a:lnTo>
                      <a:pt x="558" y="587"/>
                    </a:lnTo>
                    <a:lnTo>
                      <a:pt x="560" y="587"/>
                    </a:lnTo>
                    <a:lnTo>
                      <a:pt x="560" y="587"/>
                    </a:lnTo>
                    <a:lnTo>
                      <a:pt x="560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5" y="587"/>
                    </a:lnTo>
                    <a:lnTo>
                      <a:pt x="565" y="587"/>
                    </a:lnTo>
                    <a:lnTo>
                      <a:pt x="565" y="587"/>
                    </a:lnTo>
                    <a:lnTo>
                      <a:pt x="567" y="587"/>
                    </a:lnTo>
                    <a:lnTo>
                      <a:pt x="567" y="587"/>
                    </a:lnTo>
                    <a:lnTo>
                      <a:pt x="567" y="589"/>
                    </a:lnTo>
                    <a:lnTo>
                      <a:pt x="567" y="589"/>
                    </a:lnTo>
                    <a:lnTo>
                      <a:pt x="567" y="589"/>
                    </a:lnTo>
                    <a:lnTo>
                      <a:pt x="570" y="589"/>
                    </a:lnTo>
                    <a:lnTo>
                      <a:pt x="570" y="589"/>
                    </a:lnTo>
                    <a:lnTo>
                      <a:pt x="570" y="589"/>
                    </a:lnTo>
                    <a:lnTo>
                      <a:pt x="572" y="589"/>
                    </a:lnTo>
                    <a:lnTo>
                      <a:pt x="577" y="592"/>
                    </a:lnTo>
                    <a:lnTo>
                      <a:pt x="577" y="592"/>
                    </a:lnTo>
                    <a:lnTo>
                      <a:pt x="582" y="592"/>
                    </a:lnTo>
                    <a:lnTo>
                      <a:pt x="582" y="592"/>
                    </a:lnTo>
                    <a:lnTo>
                      <a:pt x="582" y="594"/>
                    </a:lnTo>
                    <a:lnTo>
                      <a:pt x="582" y="594"/>
                    </a:lnTo>
                    <a:lnTo>
                      <a:pt x="584" y="596"/>
                    </a:lnTo>
                    <a:lnTo>
                      <a:pt x="584" y="596"/>
                    </a:lnTo>
                    <a:lnTo>
                      <a:pt x="589" y="599"/>
                    </a:lnTo>
                    <a:lnTo>
                      <a:pt x="591" y="601"/>
                    </a:lnTo>
                    <a:lnTo>
                      <a:pt x="591" y="603"/>
                    </a:lnTo>
                    <a:lnTo>
                      <a:pt x="591" y="603"/>
                    </a:lnTo>
                    <a:lnTo>
                      <a:pt x="593" y="606"/>
                    </a:lnTo>
                    <a:lnTo>
                      <a:pt x="593" y="606"/>
                    </a:lnTo>
                    <a:lnTo>
                      <a:pt x="596" y="608"/>
                    </a:lnTo>
                    <a:lnTo>
                      <a:pt x="596" y="608"/>
                    </a:lnTo>
                    <a:lnTo>
                      <a:pt x="596" y="608"/>
                    </a:lnTo>
                    <a:lnTo>
                      <a:pt x="598" y="608"/>
                    </a:lnTo>
                    <a:lnTo>
                      <a:pt x="601" y="613"/>
                    </a:lnTo>
                    <a:lnTo>
                      <a:pt x="601" y="613"/>
                    </a:lnTo>
                    <a:lnTo>
                      <a:pt x="601" y="613"/>
                    </a:lnTo>
                    <a:lnTo>
                      <a:pt x="601" y="615"/>
                    </a:lnTo>
                    <a:lnTo>
                      <a:pt x="603" y="618"/>
                    </a:lnTo>
                    <a:lnTo>
                      <a:pt x="603" y="618"/>
                    </a:lnTo>
                    <a:lnTo>
                      <a:pt x="603" y="618"/>
                    </a:lnTo>
                    <a:lnTo>
                      <a:pt x="605" y="620"/>
                    </a:lnTo>
                    <a:lnTo>
                      <a:pt x="605" y="622"/>
                    </a:lnTo>
                    <a:lnTo>
                      <a:pt x="605" y="625"/>
                    </a:lnTo>
                    <a:lnTo>
                      <a:pt x="605" y="625"/>
                    </a:lnTo>
                    <a:lnTo>
                      <a:pt x="608" y="627"/>
                    </a:lnTo>
                    <a:lnTo>
                      <a:pt x="608" y="627"/>
                    </a:lnTo>
                    <a:lnTo>
                      <a:pt x="608" y="627"/>
                    </a:lnTo>
                    <a:lnTo>
                      <a:pt x="610" y="632"/>
                    </a:lnTo>
                    <a:lnTo>
                      <a:pt x="610" y="632"/>
                    </a:lnTo>
                    <a:lnTo>
                      <a:pt x="610" y="634"/>
                    </a:lnTo>
                    <a:lnTo>
                      <a:pt x="610" y="634"/>
                    </a:lnTo>
                    <a:lnTo>
                      <a:pt x="612" y="637"/>
                    </a:lnTo>
                    <a:lnTo>
                      <a:pt x="612" y="639"/>
                    </a:lnTo>
                    <a:lnTo>
                      <a:pt x="615" y="639"/>
                    </a:lnTo>
                    <a:lnTo>
                      <a:pt x="615" y="639"/>
                    </a:lnTo>
                    <a:lnTo>
                      <a:pt x="615" y="639"/>
                    </a:lnTo>
                    <a:lnTo>
                      <a:pt x="617" y="637"/>
                    </a:lnTo>
                    <a:lnTo>
                      <a:pt x="619" y="637"/>
                    </a:lnTo>
                    <a:lnTo>
                      <a:pt x="622" y="637"/>
                    </a:lnTo>
                    <a:lnTo>
                      <a:pt x="622" y="634"/>
                    </a:lnTo>
                    <a:lnTo>
                      <a:pt x="624" y="634"/>
                    </a:lnTo>
                    <a:lnTo>
                      <a:pt x="627" y="632"/>
                    </a:lnTo>
                    <a:lnTo>
                      <a:pt x="627" y="632"/>
                    </a:lnTo>
                    <a:lnTo>
                      <a:pt x="627" y="630"/>
                    </a:lnTo>
                    <a:lnTo>
                      <a:pt x="627" y="630"/>
                    </a:lnTo>
                    <a:lnTo>
                      <a:pt x="627" y="630"/>
                    </a:lnTo>
                    <a:lnTo>
                      <a:pt x="627" y="627"/>
                    </a:lnTo>
                    <a:lnTo>
                      <a:pt x="629" y="625"/>
                    </a:lnTo>
                    <a:lnTo>
                      <a:pt x="629" y="625"/>
                    </a:lnTo>
                    <a:lnTo>
                      <a:pt x="629" y="622"/>
                    </a:lnTo>
                    <a:lnTo>
                      <a:pt x="629" y="622"/>
                    </a:lnTo>
                    <a:lnTo>
                      <a:pt x="631" y="620"/>
                    </a:lnTo>
                    <a:lnTo>
                      <a:pt x="631" y="618"/>
                    </a:lnTo>
                    <a:lnTo>
                      <a:pt x="634" y="618"/>
                    </a:lnTo>
                    <a:lnTo>
                      <a:pt x="636" y="615"/>
                    </a:lnTo>
                    <a:lnTo>
                      <a:pt x="636" y="615"/>
                    </a:lnTo>
                    <a:lnTo>
                      <a:pt x="638" y="613"/>
                    </a:lnTo>
                    <a:lnTo>
                      <a:pt x="641" y="611"/>
                    </a:lnTo>
                    <a:lnTo>
                      <a:pt x="641" y="611"/>
                    </a:lnTo>
                    <a:lnTo>
                      <a:pt x="643" y="606"/>
                    </a:lnTo>
                    <a:lnTo>
                      <a:pt x="643" y="606"/>
                    </a:lnTo>
                    <a:lnTo>
                      <a:pt x="643" y="599"/>
                    </a:lnTo>
                    <a:lnTo>
                      <a:pt x="643" y="594"/>
                    </a:lnTo>
                    <a:lnTo>
                      <a:pt x="643" y="594"/>
                    </a:lnTo>
                    <a:lnTo>
                      <a:pt x="643" y="589"/>
                    </a:lnTo>
                    <a:lnTo>
                      <a:pt x="648" y="587"/>
                    </a:lnTo>
                    <a:lnTo>
                      <a:pt x="648" y="587"/>
                    </a:lnTo>
                    <a:lnTo>
                      <a:pt x="650" y="587"/>
                    </a:lnTo>
                    <a:lnTo>
                      <a:pt x="650" y="585"/>
                    </a:lnTo>
                    <a:lnTo>
                      <a:pt x="650" y="582"/>
                    </a:lnTo>
                    <a:lnTo>
                      <a:pt x="650" y="582"/>
                    </a:lnTo>
                    <a:lnTo>
                      <a:pt x="653" y="580"/>
                    </a:lnTo>
                    <a:lnTo>
                      <a:pt x="653" y="580"/>
                    </a:lnTo>
                    <a:lnTo>
                      <a:pt x="650" y="577"/>
                    </a:lnTo>
                    <a:lnTo>
                      <a:pt x="648" y="577"/>
                    </a:lnTo>
                    <a:lnTo>
                      <a:pt x="648" y="577"/>
                    </a:lnTo>
                    <a:lnTo>
                      <a:pt x="648" y="577"/>
                    </a:lnTo>
                    <a:lnTo>
                      <a:pt x="648" y="577"/>
                    </a:lnTo>
                    <a:lnTo>
                      <a:pt x="648" y="575"/>
                    </a:lnTo>
                    <a:lnTo>
                      <a:pt x="648" y="573"/>
                    </a:lnTo>
                    <a:lnTo>
                      <a:pt x="648" y="573"/>
                    </a:lnTo>
                    <a:lnTo>
                      <a:pt x="648" y="573"/>
                    </a:lnTo>
                    <a:lnTo>
                      <a:pt x="648" y="570"/>
                    </a:lnTo>
                    <a:lnTo>
                      <a:pt x="650" y="570"/>
                    </a:lnTo>
                    <a:lnTo>
                      <a:pt x="650" y="570"/>
                    </a:lnTo>
                    <a:lnTo>
                      <a:pt x="653" y="570"/>
                    </a:lnTo>
                    <a:lnTo>
                      <a:pt x="655" y="570"/>
                    </a:lnTo>
                    <a:lnTo>
                      <a:pt x="655" y="570"/>
                    </a:lnTo>
                    <a:lnTo>
                      <a:pt x="657" y="568"/>
                    </a:lnTo>
                    <a:lnTo>
                      <a:pt x="657" y="568"/>
                    </a:lnTo>
                    <a:lnTo>
                      <a:pt x="657" y="566"/>
                    </a:lnTo>
                    <a:lnTo>
                      <a:pt x="657" y="566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60" y="559"/>
                    </a:lnTo>
                    <a:lnTo>
                      <a:pt x="662" y="556"/>
                    </a:lnTo>
                    <a:lnTo>
                      <a:pt x="662" y="556"/>
                    </a:lnTo>
                    <a:lnTo>
                      <a:pt x="662" y="556"/>
                    </a:lnTo>
                    <a:lnTo>
                      <a:pt x="662" y="556"/>
                    </a:lnTo>
                    <a:lnTo>
                      <a:pt x="662" y="554"/>
                    </a:lnTo>
                    <a:lnTo>
                      <a:pt x="662" y="554"/>
                    </a:lnTo>
                    <a:lnTo>
                      <a:pt x="660" y="551"/>
                    </a:lnTo>
                    <a:lnTo>
                      <a:pt x="660" y="551"/>
                    </a:lnTo>
                    <a:lnTo>
                      <a:pt x="660" y="547"/>
                    </a:lnTo>
                    <a:lnTo>
                      <a:pt x="660" y="547"/>
                    </a:lnTo>
                    <a:lnTo>
                      <a:pt x="662" y="544"/>
                    </a:lnTo>
                    <a:lnTo>
                      <a:pt x="662" y="544"/>
                    </a:lnTo>
                    <a:lnTo>
                      <a:pt x="662" y="542"/>
                    </a:lnTo>
                    <a:lnTo>
                      <a:pt x="662" y="542"/>
                    </a:lnTo>
                    <a:lnTo>
                      <a:pt x="662" y="542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57" y="537"/>
                    </a:lnTo>
                    <a:lnTo>
                      <a:pt x="657" y="537"/>
                    </a:lnTo>
                    <a:lnTo>
                      <a:pt x="657" y="537"/>
                    </a:lnTo>
                    <a:lnTo>
                      <a:pt x="655" y="537"/>
                    </a:lnTo>
                    <a:lnTo>
                      <a:pt x="655" y="537"/>
                    </a:lnTo>
                    <a:lnTo>
                      <a:pt x="653" y="537"/>
                    </a:lnTo>
                    <a:lnTo>
                      <a:pt x="650" y="537"/>
                    </a:lnTo>
                    <a:lnTo>
                      <a:pt x="650" y="537"/>
                    </a:lnTo>
                    <a:lnTo>
                      <a:pt x="648" y="535"/>
                    </a:lnTo>
                    <a:lnTo>
                      <a:pt x="648" y="535"/>
                    </a:lnTo>
                    <a:lnTo>
                      <a:pt x="648" y="532"/>
                    </a:lnTo>
                    <a:lnTo>
                      <a:pt x="648" y="532"/>
                    </a:lnTo>
                    <a:lnTo>
                      <a:pt x="645" y="530"/>
                    </a:lnTo>
                    <a:lnTo>
                      <a:pt x="645" y="530"/>
                    </a:lnTo>
                    <a:lnTo>
                      <a:pt x="643" y="530"/>
                    </a:lnTo>
                    <a:lnTo>
                      <a:pt x="643" y="528"/>
                    </a:lnTo>
                    <a:lnTo>
                      <a:pt x="643" y="528"/>
                    </a:lnTo>
                    <a:lnTo>
                      <a:pt x="643" y="528"/>
                    </a:lnTo>
                    <a:lnTo>
                      <a:pt x="641" y="523"/>
                    </a:lnTo>
                    <a:lnTo>
                      <a:pt x="641" y="523"/>
                    </a:lnTo>
                    <a:lnTo>
                      <a:pt x="638" y="521"/>
                    </a:lnTo>
                    <a:lnTo>
                      <a:pt x="638" y="521"/>
                    </a:lnTo>
                    <a:lnTo>
                      <a:pt x="638" y="521"/>
                    </a:lnTo>
                    <a:lnTo>
                      <a:pt x="638" y="521"/>
                    </a:lnTo>
                    <a:lnTo>
                      <a:pt x="638" y="518"/>
                    </a:lnTo>
                    <a:lnTo>
                      <a:pt x="638" y="518"/>
                    </a:lnTo>
                    <a:lnTo>
                      <a:pt x="638" y="516"/>
                    </a:lnTo>
                    <a:lnTo>
                      <a:pt x="638" y="516"/>
                    </a:lnTo>
                    <a:lnTo>
                      <a:pt x="636" y="516"/>
                    </a:lnTo>
                    <a:lnTo>
                      <a:pt x="634" y="514"/>
                    </a:lnTo>
                    <a:lnTo>
                      <a:pt x="631" y="514"/>
                    </a:lnTo>
                    <a:lnTo>
                      <a:pt x="631" y="511"/>
                    </a:lnTo>
                    <a:lnTo>
                      <a:pt x="629" y="511"/>
                    </a:lnTo>
                    <a:lnTo>
                      <a:pt x="629" y="509"/>
                    </a:lnTo>
                    <a:lnTo>
                      <a:pt x="629" y="509"/>
                    </a:lnTo>
                    <a:lnTo>
                      <a:pt x="629" y="506"/>
                    </a:lnTo>
                    <a:lnTo>
                      <a:pt x="629" y="506"/>
                    </a:lnTo>
                    <a:lnTo>
                      <a:pt x="629" y="504"/>
                    </a:lnTo>
                    <a:lnTo>
                      <a:pt x="627" y="504"/>
                    </a:lnTo>
                    <a:lnTo>
                      <a:pt x="627" y="502"/>
                    </a:lnTo>
                    <a:lnTo>
                      <a:pt x="627" y="502"/>
                    </a:lnTo>
                    <a:lnTo>
                      <a:pt x="627" y="499"/>
                    </a:lnTo>
                    <a:lnTo>
                      <a:pt x="627" y="499"/>
                    </a:lnTo>
                    <a:lnTo>
                      <a:pt x="627" y="497"/>
                    </a:lnTo>
                    <a:lnTo>
                      <a:pt x="627" y="497"/>
                    </a:lnTo>
                    <a:lnTo>
                      <a:pt x="627" y="497"/>
                    </a:lnTo>
                    <a:lnTo>
                      <a:pt x="627" y="492"/>
                    </a:lnTo>
                    <a:lnTo>
                      <a:pt x="627" y="490"/>
                    </a:lnTo>
                    <a:lnTo>
                      <a:pt x="627" y="487"/>
                    </a:lnTo>
                    <a:lnTo>
                      <a:pt x="627" y="487"/>
                    </a:lnTo>
                    <a:lnTo>
                      <a:pt x="629" y="487"/>
                    </a:lnTo>
                    <a:lnTo>
                      <a:pt x="629" y="485"/>
                    </a:lnTo>
                    <a:lnTo>
                      <a:pt x="629" y="483"/>
                    </a:lnTo>
                    <a:lnTo>
                      <a:pt x="629" y="483"/>
                    </a:lnTo>
                    <a:lnTo>
                      <a:pt x="629" y="480"/>
                    </a:lnTo>
                    <a:lnTo>
                      <a:pt x="629" y="480"/>
                    </a:lnTo>
                    <a:lnTo>
                      <a:pt x="629" y="478"/>
                    </a:lnTo>
                    <a:lnTo>
                      <a:pt x="629" y="478"/>
                    </a:lnTo>
                    <a:lnTo>
                      <a:pt x="627" y="476"/>
                    </a:lnTo>
                    <a:lnTo>
                      <a:pt x="627" y="476"/>
                    </a:lnTo>
                    <a:lnTo>
                      <a:pt x="627" y="473"/>
                    </a:lnTo>
                    <a:lnTo>
                      <a:pt x="627" y="471"/>
                    </a:lnTo>
                    <a:lnTo>
                      <a:pt x="627" y="469"/>
                    </a:lnTo>
                    <a:lnTo>
                      <a:pt x="627" y="469"/>
                    </a:lnTo>
                    <a:lnTo>
                      <a:pt x="629" y="469"/>
                    </a:lnTo>
                    <a:lnTo>
                      <a:pt x="631" y="469"/>
                    </a:lnTo>
                    <a:lnTo>
                      <a:pt x="631" y="469"/>
                    </a:lnTo>
                    <a:lnTo>
                      <a:pt x="631" y="469"/>
                    </a:lnTo>
                    <a:lnTo>
                      <a:pt x="634" y="469"/>
                    </a:lnTo>
                    <a:lnTo>
                      <a:pt x="634" y="469"/>
                    </a:lnTo>
                    <a:lnTo>
                      <a:pt x="636" y="466"/>
                    </a:lnTo>
                    <a:lnTo>
                      <a:pt x="636" y="466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8" y="461"/>
                    </a:lnTo>
                    <a:lnTo>
                      <a:pt x="638" y="461"/>
                    </a:lnTo>
                    <a:lnTo>
                      <a:pt x="638" y="459"/>
                    </a:lnTo>
                    <a:lnTo>
                      <a:pt x="636" y="459"/>
                    </a:lnTo>
                    <a:lnTo>
                      <a:pt x="636" y="459"/>
                    </a:lnTo>
                    <a:lnTo>
                      <a:pt x="636" y="457"/>
                    </a:lnTo>
                    <a:lnTo>
                      <a:pt x="636" y="457"/>
                    </a:lnTo>
                    <a:lnTo>
                      <a:pt x="636" y="454"/>
                    </a:lnTo>
                    <a:lnTo>
                      <a:pt x="636" y="452"/>
                    </a:lnTo>
                    <a:lnTo>
                      <a:pt x="636" y="452"/>
                    </a:lnTo>
                    <a:lnTo>
                      <a:pt x="638" y="452"/>
                    </a:lnTo>
                    <a:lnTo>
                      <a:pt x="638" y="452"/>
                    </a:lnTo>
                    <a:lnTo>
                      <a:pt x="641" y="450"/>
                    </a:lnTo>
                    <a:lnTo>
                      <a:pt x="641" y="450"/>
                    </a:lnTo>
                    <a:lnTo>
                      <a:pt x="641" y="450"/>
                    </a:lnTo>
                    <a:lnTo>
                      <a:pt x="643" y="447"/>
                    </a:lnTo>
                    <a:lnTo>
                      <a:pt x="643" y="447"/>
                    </a:lnTo>
                    <a:lnTo>
                      <a:pt x="643" y="447"/>
                    </a:lnTo>
                    <a:lnTo>
                      <a:pt x="643" y="445"/>
                    </a:lnTo>
                    <a:lnTo>
                      <a:pt x="645" y="445"/>
                    </a:lnTo>
                    <a:lnTo>
                      <a:pt x="648" y="443"/>
                    </a:lnTo>
                    <a:lnTo>
                      <a:pt x="648" y="443"/>
                    </a:lnTo>
                    <a:lnTo>
                      <a:pt x="648" y="440"/>
                    </a:lnTo>
                    <a:lnTo>
                      <a:pt x="648" y="440"/>
                    </a:lnTo>
                    <a:lnTo>
                      <a:pt x="645" y="438"/>
                    </a:lnTo>
                    <a:lnTo>
                      <a:pt x="645" y="438"/>
                    </a:lnTo>
                    <a:lnTo>
                      <a:pt x="645" y="435"/>
                    </a:lnTo>
                    <a:lnTo>
                      <a:pt x="645" y="433"/>
                    </a:lnTo>
                    <a:lnTo>
                      <a:pt x="645" y="431"/>
                    </a:lnTo>
                    <a:lnTo>
                      <a:pt x="645" y="428"/>
                    </a:lnTo>
                    <a:lnTo>
                      <a:pt x="645" y="428"/>
                    </a:lnTo>
                    <a:lnTo>
                      <a:pt x="645" y="426"/>
                    </a:lnTo>
                    <a:lnTo>
                      <a:pt x="643" y="426"/>
                    </a:lnTo>
                    <a:lnTo>
                      <a:pt x="645" y="424"/>
                    </a:lnTo>
                    <a:lnTo>
                      <a:pt x="645" y="424"/>
                    </a:lnTo>
                    <a:lnTo>
                      <a:pt x="645" y="421"/>
                    </a:lnTo>
                    <a:lnTo>
                      <a:pt x="645" y="419"/>
                    </a:lnTo>
                    <a:lnTo>
                      <a:pt x="645" y="419"/>
                    </a:lnTo>
                    <a:lnTo>
                      <a:pt x="643" y="416"/>
                    </a:lnTo>
                    <a:lnTo>
                      <a:pt x="643" y="416"/>
                    </a:lnTo>
                    <a:lnTo>
                      <a:pt x="643" y="414"/>
                    </a:lnTo>
                    <a:lnTo>
                      <a:pt x="643" y="414"/>
                    </a:lnTo>
                    <a:lnTo>
                      <a:pt x="643" y="412"/>
                    </a:lnTo>
                    <a:lnTo>
                      <a:pt x="643" y="409"/>
                    </a:lnTo>
                    <a:lnTo>
                      <a:pt x="643" y="409"/>
                    </a:lnTo>
                    <a:lnTo>
                      <a:pt x="643" y="409"/>
                    </a:lnTo>
                    <a:lnTo>
                      <a:pt x="645" y="407"/>
                    </a:lnTo>
                    <a:lnTo>
                      <a:pt x="648" y="405"/>
                    </a:lnTo>
                    <a:lnTo>
                      <a:pt x="648" y="405"/>
                    </a:lnTo>
                    <a:lnTo>
                      <a:pt x="645" y="402"/>
                    </a:lnTo>
                    <a:lnTo>
                      <a:pt x="645" y="402"/>
                    </a:lnTo>
                    <a:lnTo>
                      <a:pt x="645" y="400"/>
                    </a:lnTo>
                    <a:lnTo>
                      <a:pt x="645" y="400"/>
                    </a:lnTo>
                    <a:lnTo>
                      <a:pt x="643" y="398"/>
                    </a:lnTo>
                    <a:lnTo>
                      <a:pt x="643" y="398"/>
                    </a:lnTo>
                    <a:lnTo>
                      <a:pt x="643" y="395"/>
                    </a:lnTo>
                    <a:lnTo>
                      <a:pt x="641" y="395"/>
                    </a:lnTo>
                    <a:lnTo>
                      <a:pt x="641" y="393"/>
                    </a:lnTo>
                    <a:lnTo>
                      <a:pt x="641" y="393"/>
                    </a:lnTo>
                    <a:lnTo>
                      <a:pt x="641" y="393"/>
                    </a:lnTo>
                    <a:lnTo>
                      <a:pt x="643" y="390"/>
                    </a:lnTo>
                    <a:lnTo>
                      <a:pt x="643" y="390"/>
                    </a:lnTo>
                    <a:lnTo>
                      <a:pt x="645" y="388"/>
                    </a:lnTo>
                    <a:lnTo>
                      <a:pt x="648" y="390"/>
                    </a:lnTo>
                    <a:lnTo>
                      <a:pt x="648" y="390"/>
                    </a:lnTo>
                    <a:lnTo>
                      <a:pt x="650" y="390"/>
                    </a:lnTo>
                    <a:lnTo>
                      <a:pt x="650" y="390"/>
                    </a:lnTo>
                    <a:lnTo>
                      <a:pt x="653" y="388"/>
                    </a:lnTo>
                    <a:lnTo>
                      <a:pt x="655" y="388"/>
                    </a:lnTo>
                    <a:lnTo>
                      <a:pt x="655" y="388"/>
                    </a:lnTo>
                    <a:lnTo>
                      <a:pt x="655" y="388"/>
                    </a:lnTo>
                    <a:lnTo>
                      <a:pt x="657" y="386"/>
                    </a:lnTo>
                    <a:lnTo>
                      <a:pt x="657" y="386"/>
                    </a:lnTo>
                    <a:lnTo>
                      <a:pt x="657" y="383"/>
                    </a:lnTo>
                    <a:lnTo>
                      <a:pt x="657" y="383"/>
                    </a:lnTo>
                    <a:lnTo>
                      <a:pt x="657" y="381"/>
                    </a:lnTo>
                    <a:lnTo>
                      <a:pt x="657" y="379"/>
                    </a:lnTo>
                    <a:lnTo>
                      <a:pt x="657" y="379"/>
                    </a:lnTo>
                    <a:lnTo>
                      <a:pt x="657" y="376"/>
                    </a:lnTo>
                    <a:lnTo>
                      <a:pt x="657" y="376"/>
                    </a:lnTo>
                    <a:lnTo>
                      <a:pt x="655" y="374"/>
                    </a:lnTo>
                    <a:lnTo>
                      <a:pt x="655" y="371"/>
                    </a:lnTo>
                    <a:lnTo>
                      <a:pt x="655" y="371"/>
                    </a:lnTo>
                    <a:lnTo>
                      <a:pt x="653" y="369"/>
                    </a:lnTo>
                    <a:lnTo>
                      <a:pt x="653" y="369"/>
                    </a:lnTo>
                    <a:lnTo>
                      <a:pt x="653" y="369"/>
                    </a:lnTo>
                    <a:lnTo>
                      <a:pt x="650" y="367"/>
                    </a:lnTo>
                    <a:lnTo>
                      <a:pt x="650" y="367"/>
                    </a:lnTo>
                    <a:lnTo>
                      <a:pt x="650" y="364"/>
                    </a:lnTo>
                    <a:lnTo>
                      <a:pt x="650" y="364"/>
                    </a:lnTo>
                    <a:lnTo>
                      <a:pt x="650" y="364"/>
                    </a:lnTo>
                    <a:lnTo>
                      <a:pt x="648" y="360"/>
                    </a:lnTo>
                    <a:lnTo>
                      <a:pt x="648" y="360"/>
                    </a:lnTo>
                    <a:lnTo>
                      <a:pt x="648" y="360"/>
                    </a:lnTo>
                    <a:lnTo>
                      <a:pt x="648" y="360"/>
                    </a:lnTo>
                    <a:lnTo>
                      <a:pt x="645" y="357"/>
                    </a:lnTo>
                    <a:lnTo>
                      <a:pt x="645" y="357"/>
                    </a:lnTo>
                    <a:lnTo>
                      <a:pt x="645" y="355"/>
                    </a:lnTo>
                    <a:lnTo>
                      <a:pt x="645" y="353"/>
                    </a:lnTo>
                    <a:lnTo>
                      <a:pt x="645" y="353"/>
                    </a:lnTo>
                    <a:lnTo>
                      <a:pt x="643" y="353"/>
                    </a:lnTo>
                    <a:lnTo>
                      <a:pt x="645" y="350"/>
                    </a:lnTo>
                    <a:lnTo>
                      <a:pt x="645" y="348"/>
                    </a:lnTo>
                    <a:lnTo>
                      <a:pt x="648" y="345"/>
                    </a:lnTo>
                    <a:lnTo>
                      <a:pt x="648" y="345"/>
                    </a:lnTo>
                    <a:lnTo>
                      <a:pt x="648" y="343"/>
                    </a:lnTo>
                    <a:lnTo>
                      <a:pt x="648" y="343"/>
                    </a:lnTo>
                    <a:lnTo>
                      <a:pt x="650" y="341"/>
                    </a:lnTo>
                    <a:lnTo>
                      <a:pt x="650" y="341"/>
                    </a:lnTo>
                    <a:lnTo>
                      <a:pt x="648" y="338"/>
                    </a:lnTo>
                    <a:lnTo>
                      <a:pt x="650" y="336"/>
                    </a:lnTo>
                    <a:lnTo>
                      <a:pt x="650" y="336"/>
                    </a:lnTo>
                    <a:lnTo>
                      <a:pt x="648" y="334"/>
                    </a:lnTo>
                    <a:lnTo>
                      <a:pt x="650" y="331"/>
                    </a:lnTo>
                    <a:lnTo>
                      <a:pt x="653" y="329"/>
                    </a:lnTo>
                    <a:lnTo>
                      <a:pt x="653" y="329"/>
                    </a:lnTo>
                    <a:lnTo>
                      <a:pt x="655" y="327"/>
                    </a:lnTo>
                    <a:lnTo>
                      <a:pt x="655" y="327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60" y="324"/>
                    </a:lnTo>
                    <a:lnTo>
                      <a:pt x="662" y="322"/>
                    </a:lnTo>
                    <a:lnTo>
                      <a:pt x="662" y="322"/>
                    </a:lnTo>
                    <a:lnTo>
                      <a:pt x="662" y="322"/>
                    </a:lnTo>
                    <a:lnTo>
                      <a:pt x="662" y="322"/>
                    </a:lnTo>
                    <a:lnTo>
                      <a:pt x="662" y="319"/>
                    </a:lnTo>
                    <a:lnTo>
                      <a:pt x="664" y="319"/>
                    </a:lnTo>
                    <a:lnTo>
                      <a:pt x="664" y="317"/>
                    </a:lnTo>
                    <a:lnTo>
                      <a:pt x="664" y="317"/>
                    </a:lnTo>
                    <a:lnTo>
                      <a:pt x="667" y="317"/>
                    </a:lnTo>
                    <a:lnTo>
                      <a:pt x="667" y="317"/>
                    </a:lnTo>
                    <a:lnTo>
                      <a:pt x="669" y="317"/>
                    </a:lnTo>
                    <a:lnTo>
                      <a:pt x="669" y="317"/>
                    </a:lnTo>
                    <a:lnTo>
                      <a:pt x="669" y="315"/>
                    </a:lnTo>
                    <a:lnTo>
                      <a:pt x="671" y="315"/>
                    </a:lnTo>
                    <a:lnTo>
                      <a:pt x="671" y="315"/>
                    </a:lnTo>
                    <a:lnTo>
                      <a:pt x="671" y="315"/>
                    </a:lnTo>
                    <a:lnTo>
                      <a:pt x="676" y="315"/>
                    </a:lnTo>
                    <a:lnTo>
                      <a:pt x="676" y="315"/>
                    </a:lnTo>
                    <a:lnTo>
                      <a:pt x="679" y="312"/>
                    </a:lnTo>
                    <a:lnTo>
                      <a:pt x="683" y="310"/>
                    </a:lnTo>
                    <a:lnTo>
                      <a:pt x="683" y="310"/>
                    </a:lnTo>
                    <a:lnTo>
                      <a:pt x="686" y="308"/>
                    </a:lnTo>
                    <a:lnTo>
                      <a:pt x="686" y="308"/>
                    </a:lnTo>
                    <a:lnTo>
                      <a:pt x="688" y="303"/>
                    </a:lnTo>
                    <a:lnTo>
                      <a:pt x="688" y="303"/>
                    </a:lnTo>
                    <a:lnTo>
                      <a:pt x="688" y="298"/>
                    </a:lnTo>
                    <a:lnTo>
                      <a:pt x="688" y="293"/>
                    </a:lnTo>
                    <a:lnTo>
                      <a:pt x="688" y="293"/>
                    </a:lnTo>
                    <a:lnTo>
                      <a:pt x="686" y="293"/>
                    </a:lnTo>
                    <a:lnTo>
                      <a:pt x="683" y="289"/>
                    </a:lnTo>
                    <a:lnTo>
                      <a:pt x="681" y="289"/>
                    </a:lnTo>
                    <a:lnTo>
                      <a:pt x="681" y="286"/>
                    </a:lnTo>
                    <a:lnTo>
                      <a:pt x="681" y="286"/>
                    </a:lnTo>
                    <a:lnTo>
                      <a:pt x="681" y="286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3" y="284"/>
                    </a:lnTo>
                    <a:lnTo>
                      <a:pt x="683" y="286"/>
                    </a:lnTo>
                    <a:lnTo>
                      <a:pt x="683" y="286"/>
                    </a:lnTo>
                    <a:lnTo>
                      <a:pt x="686" y="286"/>
                    </a:lnTo>
                    <a:lnTo>
                      <a:pt x="686" y="286"/>
                    </a:lnTo>
                    <a:lnTo>
                      <a:pt x="686" y="286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90" y="289"/>
                    </a:lnTo>
                    <a:lnTo>
                      <a:pt x="690" y="289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93" y="286"/>
                    </a:lnTo>
                    <a:lnTo>
                      <a:pt x="693" y="286"/>
                    </a:lnTo>
                    <a:lnTo>
                      <a:pt x="693" y="286"/>
                    </a:lnTo>
                    <a:lnTo>
                      <a:pt x="695" y="286"/>
                    </a:lnTo>
                    <a:lnTo>
                      <a:pt x="695" y="286"/>
                    </a:lnTo>
                    <a:lnTo>
                      <a:pt x="693" y="284"/>
                    </a:lnTo>
                    <a:lnTo>
                      <a:pt x="693" y="284"/>
                    </a:lnTo>
                    <a:lnTo>
                      <a:pt x="693" y="284"/>
                    </a:lnTo>
                    <a:lnTo>
                      <a:pt x="690" y="282"/>
                    </a:lnTo>
                    <a:lnTo>
                      <a:pt x="690" y="282"/>
                    </a:lnTo>
                    <a:lnTo>
                      <a:pt x="688" y="279"/>
                    </a:lnTo>
                    <a:lnTo>
                      <a:pt x="688" y="279"/>
                    </a:lnTo>
                    <a:lnTo>
                      <a:pt x="688" y="279"/>
                    </a:lnTo>
                    <a:lnTo>
                      <a:pt x="686" y="277"/>
                    </a:lnTo>
                    <a:lnTo>
                      <a:pt x="683" y="277"/>
                    </a:lnTo>
                    <a:lnTo>
                      <a:pt x="683" y="277"/>
                    </a:lnTo>
                    <a:lnTo>
                      <a:pt x="681" y="277"/>
                    </a:lnTo>
                    <a:lnTo>
                      <a:pt x="679" y="274"/>
                    </a:lnTo>
                    <a:lnTo>
                      <a:pt x="679" y="274"/>
                    </a:lnTo>
                    <a:lnTo>
                      <a:pt x="676" y="274"/>
                    </a:lnTo>
                    <a:lnTo>
                      <a:pt x="674" y="274"/>
                    </a:lnTo>
                    <a:lnTo>
                      <a:pt x="674" y="274"/>
                    </a:lnTo>
                    <a:lnTo>
                      <a:pt x="671" y="272"/>
                    </a:lnTo>
                    <a:lnTo>
                      <a:pt x="671" y="272"/>
                    </a:lnTo>
                    <a:lnTo>
                      <a:pt x="671" y="272"/>
                    </a:lnTo>
                    <a:lnTo>
                      <a:pt x="669" y="270"/>
                    </a:lnTo>
                    <a:lnTo>
                      <a:pt x="669" y="267"/>
                    </a:lnTo>
                    <a:lnTo>
                      <a:pt x="671" y="267"/>
                    </a:lnTo>
                    <a:lnTo>
                      <a:pt x="671" y="267"/>
                    </a:lnTo>
                    <a:lnTo>
                      <a:pt x="674" y="265"/>
                    </a:lnTo>
                    <a:lnTo>
                      <a:pt x="676" y="265"/>
                    </a:lnTo>
                    <a:lnTo>
                      <a:pt x="676" y="265"/>
                    </a:lnTo>
                    <a:lnTo>
                      <a:pt x="676" y="265"/>
                    </a:lnTo>
                    <a:lnTo>
                      <a:pt x="681" y="263"/>
                    </a:lnTo>
                    <a:lnTo>
                      <a:pt x="681" y="263"/>
                    </a:lnTo>
                    <a:lnTo>
                      <a:pt x="681" y="263"/>
                    </a:lnTo>
                    <a:lnTo>
                      <a:pt x="681" y="260"/>
                    </a:lnTo>
                    <a:lnTo>
                      <a:pt x="681" y="260"/>
                    </a:lnTo>
                    <a:lnTo>
                      <a:pt x="679" y="255"/>
                    </a:lnTo>
                    <a:lnTo>
                      <a:pt x="679" y="255"/>
                    </a:lnTo>
                    <a:lnTo>
                      <a:pt x="679" y="253"/>
                    </a:lnTo>
                    <a:lnTo>
                      <a:pt x="681" y="251"/>
                    </a:lnTo>
                    <a:lnTo>
                      <a:pt x="681" y="251"/>
                    </a:lnTo>
                    <a:lnTo>
                      <a:pt x="681" y="246"/>
                    </a:lnTo>
                    <a:lnTo>
                      <a:pt x="681" y="246"/>
                    </a:lnTo>
                    <a:lnTo>
                      <a:pt x="681" y="246"/>
                    </a:lnTo>
                    <a:lnTo>
                      <a:pt x="683" y="244"/>
                    </a:lnTo>
                    <a:lnTo>
                      <a:pt x="683" y="244"/>
                    </a:lnTo>
                    <a:lnTo>
                      <a:pt x="683" y="241"/>
                    </a:lnTo>
                    <a:lnTo>
                      <a:pt x="683" y="241"/>
                    </a:lnTo>
                    <a:lnTo>
                      <a:pt x="681" y="239"/>
                    </a:lnTo>
                    <a:lnTo>
                      <a:pt x="681" y="239"/>
                    </a:lnTo>
                    <a:lnTo>
                      <a:pt x="679" y="241"/>
                    </a:lnTo>
                    <a:lnTo>
                      <a:pt x="679" y="241"/>
                    </a:lnTo>
                    <a:lnTo>
                      <a:pt x="679" y="244"/>
                    </a:lnTo>
                    <a:lnTo>
                      <a:pt x="679" y="244"/>
                    </a:lnTo>
                    <a:lnTo>
                      <a:pt x="679" y="244"/>
                    </a:lnTo>
                    <a:lnTo>
                      <a:pt x="676" y="244"/>
                    </a:lnTo>
                    <a:lnTo>
                      <a:pt x="674" y="244"/>
                    </a:lnTo>
                    <a:lnTo>
                      <a:pt x="674" y="244"/>
                    </a:lnTo>
                    <a:lnTo>
                      <a:pt x="671" y="244"/>
                    </a:lnTo>
                    <a:lnTo>
                      <a:pt x="669" y="244"/>
                    </a:lnTo>
                    <a:lnTo>
                      <a:pt x="667" y="244"/>
                    </a:lnTo>
                    <a:lnTo>
                      <a:pt x="667" y="244"/>
                    </a:lnTo>
                    <a:lnTo>
                      <a:pt x="667" y="244"/>
                    </a:lnTo>
                    <a:lnTo>
                      <a:pt x="664" y="241"/>
                    </a:lnTo>
                    <a:lnTo>
                      <a:pt x="662" y="241"/>
                    </a:lnTo>
                    <a:lnTo>
                      <a:pt x="662" y="241"/>
                    </a:lnTo>
                    <a:lnTo>
                      <a:pt x="660" y="239"/>
                    </a:lnTo>
                    <a:lnTo>
                      <a:pt x="660" y="239"/>
                    </a:lnTo>
                    <a:lnTo>
                      <a:pt x="657" y="237"/>
                    </a:lnTo>
                    <a:lnTo>
                      <a:pt x="657" y="237"/>
                    </a:lnTo>
                    <a:lnTo>
                      <a:pt x="657" y="234"/>
                    </a:lnTo>
                    <a:lnTo>
                      <a:pt x="655" y="232"/>
                    </a:lnTo>
                    <a:lnTo>
                      <a:pt x="655" y="232"/>
                    </a:lnTo>
                    <a:lnTo>
                      <a:pt x="653" y="229"/>
                    </a:lnTo>
                    <a:lnTo>
                      <a:pt x="653" y="229"/>
                    </a:lnTo>
                    <a:lnTo>
                      <a:pt x="653" y="227"/>
                    </a:lnTo>
                    <a:lnTo>
                      <a:pt x="653" y="225"/>
                    </a:lnTo>
                    <a:lnTo>
                      <a:pt x="653" y="225"/>
                    </a:lnTo>
                    <a:lnTo>
                      <a:pt x="653" y="222"/>
                    </a:lnTo>
                    <a:lnTo>
                      <a:pt x="653" y="222"/>
                    </a:lnTo>
                    <a:lnTo>
                      <a:pt x="650" y="222"/>
                    </a:lnTo>
                    <a:lnTo>
                      <a:pt x="650" y="222"/>
                    </a:lnTo>
                    <a:lnTo>
                      <a:pt x="648" y="220"/>
                    </a:lnTo>
                    <a:lnTo>
                      <a:pt x="645" y="220"/>
                    </a:lnTo>
                    <a:lnTo>
                      <a:pt x="645" y="220"/>
                    </a:lnTo>
                    <a:lnTo>
                      <a:pt x="645" y="220"/>
                    </a:lnTo>
                    <a:lnTo>
                      <a:pt x="643" y="220"/>
                    </a:lnTo>
                    <a:lnTo>
                      <a:pt x="643" y="220"/>
                    </a:lnTo>
                    <a:lnTo>
                      <a:pt x="641" y="220"/>
                    </a:lnTo>
                    <a:lnTo>
                      <a:pt x="641" y="220"/>
                    </a:lnTo>
                    <a:lnTo>
                      <a:pt x="638" y="220"/>
                    </a:lnTo>
                    <a:lnTo>
                      <a:pt x="638" y="220"/>
                    </a:lnTo>
                    <a:lnTo>
                      <a:pt x="636" y="220"/>
                    </a:lnTo>
                    <a:lnTo>
                      <a:pt x="636" y="220"/>
                    </a:lnTo>
                    <a:lnTo>
                      <a:pt x="636" y="220"/>
                    </a:lnTo>
                    <a:lnTo>
                      <a:pt x="634" y="222"/>
                    </a:lnTo>
                    <a:lnTo>
                      <a:pt x="634" y="222"/>
                    </a:lnTo>
                    <a:lnTo>
                      <a:pt x="634" y="222"/>
                    </a:lnTo>
                    <a:lnTo>
                      <a:pt x="634" y="222"/>
                    </a:lnTo>
                    <a:lnTo>
                      <a:pt x="631" y="222"/>
                    </a:lnTo>
                    <a:lnTo>
                      <a:pt x="629" y="222"/>
                    </a:lnTo>
                    <a:lnTo>
                      <a:pt x="629" y="222"/>
                    </a:lnTo>
                    <a:lnTo>
                      <a:pt x="629" y="225"/>
                    </a:lnTo>
                    <a:lnTo>
                      <a:pt x="627" y="225"/>
                    </a:lnTo>
                    <a:lnTo>
                      <a:pt x="624" y="225"/>
                    </a:lnTo>
                    <a:lnTo>
                      <a:pt x="624" y="222"/>
                    </a:lnTo>
                    <a:lnTo>
                      <a:pt x="624" y="222"/>
                    </a:lnTo>
                    <a:lnTo>
                      <a:pt x="619" y="222"/>
                    </a:lnTo>
                    <a:lnTo>
                      <a:pt x="617" y="222"/>
                    </a:lnTo>
                    <a:lnTo>
                      <a:pt x="617" y="220"/>
                    </a:lnTo>
                    <a:lnTo>
                      <a:pt x="617" y="220"/>
                    </a:lnTo>
                    <a:lnTo>
                      <a:pt x="617" y="218"/>
                    </a:lnTo>
                    <a:lnTo>
                      <a:pt x="617" y="218"/>
                    </a:lnTo>
                    <a:lnTo>
                      <a:pt x="617" y="218"/>
                    </a:lnTo>
                    <a:lnTo>
                      <a:pt x="615" y="213"/>
                    </a:lnTo>
                    <a:lnTo>
                      <a:pt x="615" y="208"/>
                    </a:lnTo>
                    <a:lnTo>
                      <a:pt x="615" y="208"/>
                    </a:lnTo>
                    <a:lnTo>
                      <a:pt x="615" y="208"/>
                    </a:lnTo>
                    <a:lnTo>
                      <a:pt x="617" y="206"/>
                    </a:lnTo>
                    <a:lnTo>
                      <a:pt x="617" y="206"/>
                    </a:lnTo>
                    <a:lnTo>
                      <a:pt x="617" y="206"/>
                    </a:lnTo>
                    <a:lnTo>
                      <a:pt x="619" y="203"/>
                    </a:lnTo>
                    <a:lnTo>
                      <a:pt x="619" y="203"/>
                    </a:lnTo>
                    <a:lnTo>
                      <a:pt x="622" y="203"/>
                    </a:lnTo>
                    <a:lnTo>
                      <a:pt x="624" y="203"/>
                    </a:lnTo>
                    <a:lnTo>
                      <a:pt x="624" y="206"/>
                    </a:lnTo>
                    <a:lnTo>
                      <a:pt x="624" y="206"/>
                    </a:lnTo>
                    <a:lnTo>
                      <a:pt x="627" y="206"/>
                    </a:lnTo>
                    <a:lnTo>
                      <a:pt x="627" y="206"/>
                    </a:lnTo>
                    <a:lnTo>
                      <a:pt x="627" y="203"/>
                    </a:lnTo>
                    <a:lnTo>
                      <a:pt x="629" y="203"/>
                    </a:lnTo>
                    <a:lnTo>
                      <a:pt x="631" y="203"/>
                    </a:lnTo>
                    <a:lnTo>
                      <a:pt x="634" y="203"/>
                    </a:lnTo>
                    <a:lnTo>
                      <a:pt x="634" y="203"/>
                    </a:lnTo>
                    <a:lnTo>
                      <a:pt x="634" y="203"/>
                    </a:lnTo>
                    <a:lnTo>
                      <a:pt x="634" y="203"/>
                    </a:lnTo>
                    <a:lnTo>
                      <a:pt x="634" y="201"/>
                    </a:lnTo>
                    <a:lnTo>
                      <a:pt x="634" y="201"/>
                    </a:lnTo>
                    <a:lnTo>
                      <a:pt x="634" y="199"/>
                    </a:lnTo>
                    <a:lnTo>
                      <a:pt x="631" y="196"/>
                    </a:lnTo>
                    <a:lnTo>
                      <a:pt x="631" y="192"/>
                    </a:lnTo>
                    <a:lnTo>
                      <a:pt x="631" y="192"/>
                    </a:lnTo>
                    <a:lnTo>
                      <a:pt x="631" y="192"/>
                    </a:lnTo>
                    <a:lnTo>
                      <a:pt x="631" y="187"/>
                    </a:lnTo>
                    <a:lnTo>
                      <a:pt x="631" y="187"/>
                    </a:lnTo>
                    <a:lnTo>
                      <a:pt x="631" y="182"/>
                    </a:lnTo>
                    <a:lnTo>
                      <a:pt x="631" y="182"/>
                    </a:lnTo>
                    <a:lnTo>
                      <a:pt x="631" y="180"/>
                    </a:lnTo>
                    <a:lnTo>
                      <a:pt x="631" y="177"/>
                    </a:lnTo>
                    <a:lnTo>
                      <a:pt x="631" y="175"/>
                    </a:lnTo>
                    <a:lnTo>
                      <a:pt x="631" y="175"/>
                    </a:lnTo>
                    <a:lnTo>
                      <a:pt x="631" y="173"/>
                    </a:lnTo>
                    <a:lnTo>
                      <a:pt x="631" y="170"/>
                    </a:lnTo>
                    <a:lnTo>
                      <a:pt x="631" y="168"/>
                    </a:lnTo>
                    <a:lnTo>
                      <a:pt x="631" y="168"/>
                    </a:lnTo>
                    <a:lnTo>
                      <a:pt x="629" y="166"/>
                    </a:lnTo>
                    <a:lnTo>
                      <a:pt x="629" y="163"/>
                    </a:lnTo>
                    <a:lnTo>
                      <a:pt x="629" y="163"/>
                    </a:lnTo>
                    <a:lnTo>
                      <a:pt x="629" y="161"/>
                    </a:lnTo>
                    <a:lnTo>
                      <a:pt x="629" y="156"/>
                    </a:lnTo>
                    <a:lnTo>
                      <a:pt x="629" y="156"/>
                    </a:lnTo>
                    <a:lnTo>
                      <a:pt x="629" y="154"/>
                    </a:lnTo>
                    <a:lnTo>
                      <a:pt x="629" y="151"/>
                    </a:lnTo>
                    <a:lnTo>
                      <a:pt x="631" y="151"/>
                    </a:lnTo>
                    <a:lnTo>
                      <a:pt x="631" y="149"/>
                    </a:lnTo>
                    <a:lnTo>
                      <a:pt x="631" y="149"/>
                    </a:lnTo>
                    <a:lnTo>
                      <a:pt x="631" y="147"/>
                    </a:lnTo>
                    <a:lnTo>
                      <a:pt x="631" y="147"/>
                    </a:lnTo>
                    <a:lnTo>
                      <a:pt x="631" y="147"/>
                    </a:lnTo>
                    <a:lnTo>
                      <a:pt x="634" y="144"/>
                    </a:lnTo>
                    <a:lnTo>
                      <a:pt x="634" y="142"/>
                    </a:lnTo>
                    <a:lnTo>
                      <a:pt x="634" y="142"/>
                    </a:lnTo>
                    <a:lnTo>
                      <a:pt x="634" y="139"/>
                    </a:lnTo>
                    <a:lnTo>
                      <a:pt x="636" y="137"/>
                    </a:lnTo>
                    <a:lnTo>
                      <a:pt x="636" y="137"/>
                    </a:lnTo>
                    <a:lnTo>
                      <a:pt x="636" y="135"/>
                    </a:lnTo>
                    <a:lnTo>
                      <a:pt x="636" y="135"/>
                    </a:lnTo>
                    <a:lnTo>
                      <a:pt x="636" y="135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8" y="132"/>
                    </a:lnTo>
                    <a:lnTo>
                      <a:pt x="638" y="130"/>
                    </a:lnTo>
                    <a:lnTo>
                      <a:pt x="638" y="128"/>
                    </a:lnTo>
                    <a:lnTo>
                      <a:pt x="638" y="123"/>
                    </a:lnTo>
                    <a:lnTo>
                      <a:pt x="638" y="121"/>
                    </a:lnTo>
                    <a:lnTo>
                      <a:pt x="638" y="121"/>
                    </a:lnTo>
                    <a:lnTo>
                      <a:pt x="636" y="116"/>
                    </a:lnTo>
                    <a:lnTo>
                      <a:pt x="636" y="113"/>
                    </a:lnTo>
                    <a:lnTo>
                      <a:pt x="636" y="113"/>
                    </a:lnTo>
                    <a:lnTo>
                      <a:pt x="636" y="111"/>
                    </a:lnTo>
                    <a:lnTo>
                      <a:pt x="636" y="111"/>
                    </a:lnTo>
                    <a:lnTo>
                      <a:pt x="631" y="111"/>
                    </a:lnTo>
                    <a:lnTo>
                      <a:pt x="631" y="111"/>
                    </a:lnTo>
                    <a:lnTo>
                      <a:pt x="629" y="109"/>
                    </a:lnTo>
                    <a:lnTo>
                      <a:pt x="627" y="106"/>
                    </a:lnTo>
                    <a:lnTo>
                      <a:pt x="627" y="106"/>
                    </a:lnTo>
                    <a:lnTo>
                      <a:pt x="622" y="106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19" y="102"/>
                    </a:lnTo>
                    <a:lnTo>
                      <a:pt x="619" y="97"/>
                    </a:lnTo>
                    <a:lnTo>
                      <a:pt x="619" y="97"/>
                    </a:lnTo>
                    <a:lnTo>
                      <a:pt x="617" y="97"/>
                    </a:lnTo>
                    <a:lnTo>
                      <a:pt x="617" y="94"/>
                    </a:lnTo>
                    <a:lnTo>
                      <a:pt x="617" y="94"/>
                    </a:lnTo>
                    <a:lnTo>
                      <a:pt x="617" y="92"/>
                    </a:lnTo>
                    <a:lnTo>
                      <a:pt x="617" y="92"/>
                    </a:lnTo>
                    <a:lnTo>
                      <a:pt x="615" y="92"/>
                    </a:lnTo>
                    <a:lnTo>
                      <a:pt x="615" y="90"/>
                    </a:lnTo>
                    <a:lnTo>
                      <a:pt x="615" y="90"/>
                    </a:lnTo>
                    <a:lnTo>
                      <a:pt x="615" y="90"/>
                    </a:lnTo>
                    <a:lnTo>
                      <a:pt x="612" y="90"/>
                    </a:lnTo>
                    <a:lnTo>
                      <a:pt x="612" y="90"/>
                    </a:lnTo>
                    <a:lnTo>
                      <a:pt x="610" y="90"/>
                    </a:lnTo>
                    <a:lnTo>
                      <a:pt x="608" y="87"/>
                    </a:lnTo>
                    <a:lnTo>
                      <a:pt x="605" y="85"/>
                    </a:lnTo>
                    <a:lnTo>
                      <a:pt x="605" y="85"/>
                    </a:lnTo>
                    <a:lnTo>
                      <a:pt x="605" y="83"/>
                    </a:lnTo>
                    <a:lnTo>
                      <a:pt x="605" y="83"/>
                    </a:lnTo>
                    <a:lnTo>
                      <a:pt x="601" y="80"/>
                    </a:lnTo>
                    <a:lnTo>
                      <a:pt x="601" y="78"/>
                    </a:lnTo>
                    <a:lnTo>
                      <a:pt x="596" y="76"/>
                    </a:lnTo>
                    <a:lnTo>
                      <a:pt x="596" y="73"/>
                    </a:lnTo>
                    <a:lnTo>
                      <a:pt x="596" y="73"/>
                    </a:lnTo>
                    <a:lnTo>
                      <a:pt x="593" y="73"/>
                    </a:lnTo>
                    <a:lnTo>
                      <a:pt x="591" y="71"/>
                    </a:lnTo>
                    <a:lnTo>
                      <a:pt x="591" y="71"/>
                    </a:lnTo>
                    <a:lnTo>
                      <a:pt x="586" y="71"/>
                    </a:lnTo>
                    <a:lnTo>
                      <a:pt x="586" y="71"/>
                    </a:lnTo>
                    <a:lnTo>
                      <a:pt x="584" y="73"/>
                    </a:lnTo>
                    <a:lnTo>
                      <a:pt x="582" y="73"/>
                    </a:lnTo>
                    <a:lnTo>
                      <a:pt x="582" y="73"/>
                    </a:lnTo>
                    <a:lnTo>
                      <a:pt x="579" y="73"/>
                    </a:lnTo>
                    <a:lnTo>
                      <a:pt x="577" y="73"/>
                    </a:lnTo>
                    <a:lnTo>
                      <a:pt x="577" y="73"/>
                    </a:lnTo>
                    <a:lnTo>
                      <a:pt x="577" y="73"/>
                    </a:lnTo>
                    <a:lnTo>
                      <a:pt x="572" y="76"/>
                    </a:lnTo>
                    <a:lnTo>
                      <a:pt x="570" y="76"/>
                    </a:lnTo>
                    <a:lnTo>
                      <a:pt x="567" y="76"/>
                    </a:lnTo>
                    <a:lnTo>
                      <a:pt x="567" y="76"/>
                    </a:lnTo>
                    <a:lnTo>
                      <a:pt x="563" y="71"/>
                    </a:lnTo>
                    <a:lnTo>
                      <a:pt x="563" y="68"/>
                    </a:lnTo>
                    <a:lnTo>
                      <a:pt x="560" y="66"/>
                    </a:lnTo>
                    <a:lnTo>
                      <a:pt x="560" y="64"/>
                    </a:lnTo>
                    <a:lnTo>
                      <a:pt x="560" y="64"/>
                    </a:lnTo>
                    <a:lnTo>
                      <a:pt x="558" y="64"/>
                    </a:lnTo>
                    <a:lnTo>
                      <a:pt x="558" y="61"/>
                    </a:lnTo>
                    <a:lnTo>
                      <a:pt x="558" y="61"/>
                    </a:lnTo>
                    <a:lnTo>
                      <a:pt x="556" y="61"/>
                    </a:lnTo>
                    <a:lnTo>
                      <a:pt x="556" y="61"/>
                    </a:lnTo>
                    <a:lnTo>
                      <a:pt x="556" y="59"/>
                    </a:lnTo>
                    <a:lnTo>
                      <a:pt x="553" y="59"/>
                    </a:lnTo>
                    <a:lnTo>
                      <a:pt x="553" y="57"/>
                    </a:lnTo>
                    <a:lnTo>
                      <a:pt x="553" y="54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6" y="52"/>
                    </a:lnTo>
                    <a:lnTo>
                      <a:pt x="553" y="52"/>
                    </a:lnTo>
                    <a:lnTo>
                      <a:pt x="553" y="50"/>
                    </a:lnTo>
                    <a:lnTo>
                      <a:pt x="553" y="50"/>
                    </a:lnTo>
                    <a:lnTo>
                      <a:pt x="551" y="50"/>
                    </a:lnTo>
                    <a:lnTo>
                      <a:pt x="551" y="50"/>
                    </a:lnTo>
                    <a:lnTo>
                      <a:pt x="546" y="50"/>
                    </a:lnTo>
                    <a:lnTo>
                      <a:pt x="546" y="50"/>
                    </a:lnTo>
                    <a:lnTo>
                      <a:pt x="544" y="52"/>
                    </a:lnTo>
                    <a:lnTo>
                      <a:pt x="541" y="52"/>
                    </a:lnTo>
                    <a:lnTo>
                      <a:pt x="539" y="52"/>
                    </a:lnTo>
                    <a:lnTo>
                      <a:pt x="537" y="50"/>
                    </a:lnTo>
                    <a:lnTo>
                      <a:pt x="537" y="47"/>
                    </a:lnTo>
                    <a:lnTo>
                      <a:pt x="534" y="45"/>
                    </a:lnTo>
                    <a:lnTo>
                      <a:pt x="532" y="45"/>
                    </a:lnTo>
                    <a:lnTo>
                      <a:pt x="532" y="42"/>
                    </a:lnTo>
                    <a:lnTo>
                      <a:pt x="530" y="42"/>
                    </a:lnTo>
                    <a:lnTo>
                      <a:pt x="527" y="40"/>
                    </a:lnTo>
                    <a:lnTo>
                      <a:pt x="527" y="40"/>
                    </a:lnTo>
                    <a:lnTo>
                      <a:pt x="525" y="40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25" y="38"/>
                    </a:lnTo>
                    <a:lnTo>
                      <a:pt x="522" y="38"/>
                    </a:lnTo>
                    <a:lnTo>
                      <a:pt x="522" y="35"/>
                    </a:lnTo>
                    <a:lnTo>
                      <a:pt x="520" y="33"/>
                    </a:lnTo>
                    <a:lnTo>
                      <a:pt x="518" y="33"/>
                    </a:lnTo>
                    <a:lnTo>
                      <a:pt x="518" y="31"/>
                    </a:lnTo>
                    <a:lnTo>
                      <a:pt x="518" y="28"/>
                    </a:lnTo>
                    <a:lnTo>
                      <a:pt x="520" y="26"/>
                    </a:lnTo>
                    <a:lnTo>
                      <a:pt x="520" y="26"/>
                    </a:lnTo>
                    <a:lnTo>
                      <a:pt x="520" y="26"/>
                    </a:lnTo>
                    <a:lnTo>
                      <a:pt x="522" y="23"/>
                    </a:lnTo>
                    <a:lnTo>
                      <a:pt x="522" y="23"/>
                    </a:lnTo>
                    <a:lnTo>
                      <a:pt x="525" y="21"/>
                    </a:lnTo>
                    <a:lnTo>
                      <a:pt x="525" y="21"/>
                    </a:lnTo>
                    <a:lnTo>
                      <a:pt x="525" y="19"/>
                    </a:lnTo>
                    <a:lnTo>
                      <a:pt x="527" y="19"/>
                    </a:lnTo>
                    <a:lnTo>
                      <a:pt x="527" y="19"/>
                    </a:lnTo>
                    <a:lnTo>
                      <a:pt x="527" y="16"/>
                    </a:lnTo>
                    <a:lnTo>
                      <a:pt x="527" y="16"/>
                    </a:lnTo>
                    <a:lnTo>
                      <a:pt x="527" y="14"/>
                    </a:lnTo>
                    <a:lnTo>
                      <a:pt x="527" y="14"/>
                    </a:lnTo>
                    <a:lnTo>
                      <a:pt x="527" y="12"/>
                    </a:lnTo>
                    <a:lnTo>
                      <a:pt x="527" y="9"/>
                    </a:lnTo>
                    <a:lnTo>
                      <a:pt x="527" y="9"/>
                    </a:lnTo>
                    <a:lnTo>
                      <a:pt x="527" y="9"/>
                    </a:lnTo>
                    <a:lnTo>
                      <a:pt x="527" y="7"/>
                    </a:lnTo>
                    <a:lnTo>
                      <a:pt x="527" y="7"/>
                    </a:lnTo>
                    <a:lnTo>
                      <a:pt x="527" y="7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78">
                <a:extLst>
                  <a:ext uri="{FF2B5EF4-FFF2-40B4-BE49-F238E27FC236}">
                    <a16:creationId xmlns:a16="http://schemas.microsoft.com/office/drawing/2014/main" id="{88889838-9423-494C-915C-13C866E1D5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415" y="713709"/>
                <a:ext cx="1469618" cy="1248587"/>
              </a:xfrm>
              <a:custGeom>
                <a:avLst/>
                <a:gdLst>
                  <a:gd name="T0" fmla="*/ 570 w 625"/>
                  <a:gd name="T1" fmla="*/ 45 h 531"/>
                  <a:gd name="T2" fmla="*/ 622 w 625"/>
                  <a:gd name="T3" fmla="*/ 88 h 531"/>
                  <a:gd name="T4" fmla="*/ 589 w 625"/>
                  <a:gd name="T5" fmla="*/ 152 h 531"/>
                  <a:gd name="T6" fmla="*/ 513 w 625"/>
                  <a:gd name="T7" fmla="*/ 197 h 531"/>
                  <a:gd name="T8" fmla="*/ 454 w 625"/>
                  <a:gd name="T9" fmla="*/ 270 h 531"/>
                  <a:gd name="T10" fmla="*/ 381 w 625"/>
                  <a:gd name="T11" fmla="*/ 329 h 531"/>
                  <a:gd name="T12" fmla="*/ 416 w 625"/>
                  <a:gd name="T13" fmla="*/ 393 h 531"/>
                  <a:gd name="T14" fmla="*/ 459 w 625"/>
                  <a:gd name="T15" fmla="*/ 438 h 531"/>
                  <a:gd name="T16" fmla="*/ 537 w 625"/>
                  <a:gd name="T17" fmla="*/ 460 h 531"/>
                  <a:gd name="T18" fmla="*/ 528 w 625"/>
                  <a:gd name="T19" fmla="*/ 488 h 531"/>
                  <a:gd name="T20" fmla="*/ 511 w 625"/>
                  <a:gd name="T21" fmla="*/ 528 h 531"/>
                  <a:gd name="T22" fmla="*/ 435 w 625"/>
                  <a:gd name="T23" fmla="*/ 500 h 531"/>
                  <a:gd name="T24" fmla="*/ 421 w 625"/>
                  <a:gd name="T25" fmla="*/ 441 h 531"/>
                  <a:gd name="T26" fmla="*/ 355 w 625"/>
                  <a:gd name="T27" fmla="*/ 426 h 531"/>
                  <a:gd name="T28" fmla="*/ 270 w 625"/>
                  <a:gd name="T29" fmla="*/ 415 h 531"/>
                  <a:gd name="T30" fmla="*/ 305 w 625"/>
                  <a:gd name="T31" fmla="*/ 367 h 531"/>
                  <a:gd name="T32" fmla="*/ 274 w 625"/>
                  <a:gd name="T33" fmla="*/ 336 h 531"/>
                  <a:gd name="T34" fmla="*/ 265 w 625"/>
                  <a:gd name="T35" fmla="*/ 301 h 531"/>
                  <a:gd name="T36" fmla="*/ 274 w 625"/>
                  <a:gd name="T37" fmla="*/ 246 h 531"/>
                  <a:gd name="T38" fmla="*/ 239 w 625"/>
                  <a:gd name="T39" fmla="*/ 246 h 531"/>
                  <a:gd name="T40" fmla="*/ 208 w 625"/>
                  <a:gd name="T41" fmla="*/ 213 h 531"/>
                  <a:gd name="T42" fmla="*/ 163 w 625"/>
                  <a:gd name="T43" fmla="*/ 187 h 531"/>
                  <a:gd name="T44" fmla="*/ 170 w 625"/>
                  <a:gd name="T45" fmla="*/ 159 h 531"/>
                  <a:gd name="T46" fmla="*/ 142 w 625"/>
                  <a:gd name="T47" fmla="*/ 114 h 531"/>
                  <a:gd name="T48" fmla="*/ 62 w 625"/>
                  <a:gd name="T49" fmla="*/ 142 h 531"/>
                  <a:gd name="T50" fmla="*/ 21 w 625"/>
                  <a:gd name="T51" fmla="*/ 97 h 531"/>
                  <a:gd name="T52" fmla="*/ 28 w 625"/>
                  <a:gd name="T53" fmla="*/ 48 h 531"/>
                  <a:gd name="T54" fmla="*/ 118 w 625"/>
                  <a:gd name="T55" fmla="*/ 69 h 531"/>
                  <a:gd name="T56" fmla="*/ 208 w 625"/>
                  <a:gd name="T57" fmla="*/ 64 h 531"/>
                  <a:gd name="T58" fmla="*/ 364 w 625"/>
                  <a:gd name="T59" fmla="*/ 57 h 531"/>
                  <a:gd name="T60" fmla="*/ 459 w 625"/>
                  <a:gd name="T61" fmla="*/ 19 h 531"/>
                  <a:gd name="T62" fmla="*/ 485 w 625"/>
                  <a:gd name="T63" fmla="*/ 12 h 531"/>
                  <a:gd name="T64" fmla="*/ 402 w 625"/>
                  <a:gd name="T65" fmla="*/ 55 h 531"/>
                  <a:gd name="T66" fmla="*/ 225 w 625"/>
                  <a:gd name="T67" fmla="*/ 52 h 531"/>
                  <a:gd name="T68" fmla="*/ 142 w 625"/>
                  <a:gd name="T69" fmla="*/ 86 h 531"/>
                  <a:gd name="T70" fmla="*/ 62 w 625"/>
                  <a:gd name="T71" fmla="*/ 50 h 531"/>
                  <a:gd name="T72" fmla="*/ 2 w 625"/>
                  <a:gd name="T73" fmla="*/ 83 h 531"/>
                  <a:gd name="T74" fmla="*/ 50 w 625"/>
                  <a:gd name="T75" fmla="*/ 138 h 531"/>
                  <a:gd name="T76" fmla="*/ 104 w 625"/>
                  <a:gd name="T77" fmla="*/ 109 h 531"/>
                  <a:gd name="T78" fmla="*/ 151 w 625"/>
                  <a:gd name="T79" fmla="*/ 149 h 531"/>
                  <a:gd name="T80" fmla="*/ 147 w 625"/>
                  <a:gd name="T81" fmla="*/ 202 h 531"/>
                  <a:gd name="T82" fmla="*/ 192 w 625"/>
                  <a:gd name="T83" fmla="*/ 185 h 531"/>
                  <a:gd name="T84" fmla="*/ 213 w 625"/>
                  <a:gd name="T85" fmla="*/ 239 h 531"/>
                  <a:gd name="T86" fmla="*/ 258 w 625"/>
                  <a:gd name="T87" fmla="*/ 242 h 531"/>
                  <a:gd name="T88" fmla="*/ 274 w 625"/>
                  <a:gd name="T89" fmla="*/ 273 h 531"/>
                  <a:gd name="T90" fmla="*/ 265 w 625"/>
                  <a:gd name="T91" fmla="*/ 325 h 531"/>
                  <a:gd name="T92" fmla="*/ 286 w 625"/>
                  <a:gd name="T93" fmla="*/ 358 h 531"/>
                  <a:gd name="T94" fmla="*/ 282 w 625"/>
                  <a:gd name="T95" fmla="*/ 391 h 531"/>
                  <a:gd name="T96" fmla="*/ 331 w 625"/>
                  <a:gd name="T97" fmla="*/ 436 h 531"/>
                  <a:gd name="T98" fmla="*/ 393 w 625"/>
                  <a:gd name="T99" fmla="*/ 450 h 531"/>
                  <a:gd name="T100" fmla="*/ 442 w 625"/>
                  <a:gd name="T101" fmla="*/ 474 h 531"/>
                  <a:gd name="T102" fmla="*/ 468 w 625"/>
                  <a:gd name="T103" fmla="*/ 523 h 531"/>
                  <a:gd name="T104" fmla="*/ 513 w 625"/>
                  <a:gd name="T105" fmla="*/ 516 h 531"/>
                  <a:gd name="T106" fmla="*/ 551 w 625"/>
                  <a:gd name="T107" fmla="*/ 481 h 531"/>
                  <a:gd name="T108" fmla="*/ 506 w 625"/>
                  <a:gd name="T109" fmla="*/ 452 h 531"/>
                  <a:gd name="T110" fmla="*/ 442 w 625"/>
                  <a:gd name="T111" fmla="*/ 412 h 531"/>
                  <a:gd name="T112" fmla="*/ 428 w 625"/>
                  <a:gd name="T113" fmla="*/ 365 h 531"/>
                  <a:gd name="T114" fmla="*/ 390 w 625"/>
                  <a:gd name="T115" fmla="*/ 313 h 531"/>
                  <a:gd name="T116" fmla="*/ 487 w 625"/>
                  <a:gd name="T117" fmla="*/ 263 h 531"/>
                  <a:gd name="T118" fmla="*/ 547 w 625"/>
                  <a:gd name="T119" fmla="*/ 145 h 531"/>
                  <a:gd name="T120" fmla="*/ 620 w 625"/>
                  <a:gd name="T121" fmla="*/ 133 h 531"/>
                  <a:gd name="T122" fmla="*/ 617 w 625"/>
                  <a:gd name="T123" fmla="*/ 59 h 531"/>
                  <a:gd name="T124" fmla="*/ 539 w 625"/>
                  <a:gd name="T125" fmla="*/ 45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25" h="531">
                    <a:moveTo>
                      <a:pt x="530" y="5"/>
                    </a:moveTo>
                    <a:lnTo>
                      <a:pt x="530" y="5"/>
                    </a:lnTo>
                    <a:lnTo>
                      <a:pt x="532" y="5"/>
                    </a:lnTo>
                    <a:lnTo>
                      <a:pt x="532" y="5"/>
                    </a:lnTo>
                    <a:lnTo>
                      <a:pt x="532" y="3"/>
                    </a:lnTo>
                    <a:lnTo>
                      <a:pt x="532" y="3"/>
                    </a:lnTo>
                    <a:lnTo>
                      <a:pt x="535" y="5"/>
                    </a:lnTo>
                    <a:lnTo>
                      <a:pt x="535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5" y="5"/>
                    </a:lnTo>
                    <a:lnTo>
                      <a:pt x="535" y="5"/>
                    </a:lnTo>
                    <a:lnTo>
                      <a:pt x="535" y="5"/>
                    </a:lnTo>
                    <a:lnTo>
                      <a:pt x="537" y="7"/>
                    </a:lnTo>
                    <a:lnTo>
                      <a:pt x="537" y="7"/>
                    </a:lnTo>
                    <a:lnTo>
                      <a:pt x="537" y="10"/>
                    </a:lnTo>
                    <a:lnTo>
                      <a:pt x="537" y="10"/>
                    </a:lnTo>
                    <a:lnTo>
                      <a:pt x="539" y="12"/>
                    </a:lnTo>
                    <a:lnTo>
                      <a:pt x="542" y="14"/>
                    </a:lnTo>
                    <a:lnTo>
                      <a:pt x="542" y="14"/>
                    </a:lnTo>
                    <a:lnTo>
                      <a:pt x="542" y="17"/>
                    </a:lnTo>
                    <a:lnTo>
                      <a:pt x="542" y="19"/>
                    </a:lnTo>
                    <a:lnTo>
                      <a:pt x="542" y="19"/>
                    </a:lnTo>
                    <a:lnTo>
                      <a:pt x="542" y="19"/>
                    </a:lnTo>
                    <a:lnTo>
                      <a:pt x="542" y="19"/>
                    </a:lnTo>
                    <a:lnTo>
                      <a:pt x="542" y="22"/>
                    </a:lnTo>
                    <a:lnTo>
                      <a:pt x="542" y="22"/>
                    </a:lnTo>
                    <a:lnTo>
                      <a:pt x="542" y="24"/>
                    </a:lnTo>
                    <a:lnTo>
                      <a:pt x="542" y="24"/>
                    </a:lnTo>
                    <a:lnTo>
                      <a:pt x="542" y="24"/>
                    </a:lnTo>
                    <a:lnTo>
                      <a:pt x="542" y="26"/>
                    </a:lnTo>
                    <a:lnTo>
                      <a:pt x="542" y="26"/>
                    </a:lnTo>
                    <a:lnTo>
                      <a:pt x="542" y="29"/>
                    </a:lnTo>
                    <a:lnTo>
                      <a:pt x="542" y="29"/>
                    </a:lnTo>
                    <a:lnTo>
                      <a:pt x="539" y="31"/>
                    </a:lnTo>
                    <a:lnTo>
                      <a:pt x="539" y="31"/>
                    </a:lnTo>
                    <a:lnTo>
                      <a:pt x="539" y="31"/>
                    </a:lnTo>
                    <a:lnTo>
                      <a:pt x="539" y="33"/>
                    </a:lnTo>
                    <a:lnTo>
                      <a:pt x="539" y="33"/>
                    </a:lnTo>
                    <a:lnTo>
                      <a:pt x="539" y="33"/>
                    </a:lnTo>
                    <a:lnTo>
                      <a:pt x="542" y="36"/>
                    </a:lnTo>
                    <a:lnTo>
                      <a:pt x="542" y="38"/>
                    </a:lnTo>
                    <a:lnTo>
                      <a:pt x="542" y="38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37" y="41"/>
                    </a:lnTo>
                    <a:lnTo>
                      <a:pt x="537" y="41"/>
                    </a:lnTo>
                    <a:lnTo>
                      <a:pt x="535" y="43"/>
                    </a:lnTo>
                    <a:lnTo>
                      <a:pt x="535" y="43"/>
                    </a:lnTo>
                    <a:lnTo>
                      <a:pt x="535" y="43"/>
                    </a:lnTo>
                    <a:lnTo>
                      <a:pt x="535" y="43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35" y="48"/>
                    </a:lnTo>
                    <a:lnTo>
                      <a:pt x="535" y="48"/>
                    </a:lnTo>
                    <a:lnTo>
                      <a:pt x="537" y="48"/>
                    </a:lnTo>
                    <a:lnTo>
                      <a:pt x="537" y="48"/>
                    </a:lnTo>
                    <a:lnTo>
                      <a:pt x="537" y="48"/>
                    </a:lnTo>
                    <a:lnTo>
                      <a:pt x="539" y="48"/>
                    </a:lnTo>
                    <a:lnTo>
                      <a:pt x="539" y="48"/>
                    </a:lnTo>
                    <a:lnTo>
                      <a:pt x="539" y="48"/>
                    </a:lnTo>
                    <a:lnTo>
                      <a:pt x="542" y="48"/>
                    </a:lnTo>
                    <a:lnTo>
                      <a:pt x="542" y="48"/>
                    </a:lnTo>
                    <a:lnTo>
                      <a:pt x="542" y="48"/>
                    </a:lnTo>
                    <a:lnTo>
                      <a:pt x="544" y="48"/>
                    </a:lnTo>
                    <a:lnTo>
                      <a:pt x="544" y="48"/>
                    </a:lnTo>
                    <a:lnTo>
                      <a:pt x="544" y="48"/>
                    </a:lnTo>
                    <a:lnTo>
                      <a:pt x="547" y="48"/>
                    </a:lnTo>
                    <a:lnTo>
                      <a:pt x="547" y="45"/>
                    </a:lnTo>
                    <a:lnTo>
                      <a:pt x="547" y="45"/>
                    </a:lnTo>
                    <a:lnTo>
                      <a:pt x="549" y="45"/>
                    </a:lnTo>
                    <a:lnTo>
                      <a:pt x="549" y="45"/>
                    </a:lnTo>
                    <a:lnTo>
                      <a:pt x="554" y="43"/>
                    </a:lnTo>
                    <a:lnTo>
                      <a:pt x="554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8" y="43"/>
                    </a:lnTo>
                    <a:lnTo>
                      <a:pt x="558" y="43"/>
                    </a:lnTo>
                    <a:lnTo>
                      <a:pt x="561" y="43"/>
                    </a:lnTo>
                    <a:lnTo>
                      <a:pt x="561" y="43"/>
                    </a:lnTo>
                    <a:lnTo>
                      <a:pt x="563" y="43"/>
                    </a:lnTo>
                    <a:lnTo>
                      <a:pt x="565" y="43"/>
                    </a:lnTo>
                    <a:lnTo>
                      <a:pt x="568" y="43"/>
                    </a:lnTo>
                    <a:lnTo>
                      <a:pt x="568" y="43"/>
                    </a:lnTo>
                    <a:lnTo>
                      <a:pt x="568" y="43"/>
                    </a:lnTo>
                    <a:lnTo>
                      <a:pt x="570" y="45"/>
                    </a:lnTo>
                    <a:lnTo>
                      <a:pt x="573" y="45"/>
                    </a:lnTo>
                    <a:lnTo>
                      <a:pt x="575" y="48"/>
                    </a:lnTo>
                    <a:lnTo>
                      <a:pt x="575" y="48"/>
                    </a:lnTo>
                    <a:lnTo>
                      <a:pt x="575" y="48"/>
                    </a:lnTo>
                    <a:lnTo>
                      <a:pt x="575" y="48"/>
                    </a:lnTo>
                    <a:lnTo>
                      <a:pt x="577" y="48"/>
                    </a:lnTo>
                    <a:lnTo>
                      <a:pt x="577" y="48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82" y="48"/>
                    </a:lnTo>
                    <a:lnTo>
                      <a:pt x="582" y="50"/>
                    </a:lnTo>
                    <a:lnTo>
                      <a:pt x="584" y="50"/>
                    </a:lnTo>
                    <a:lnTo>
                      <a:pt x="584" y="50"/>
                    </a:lnTo>
                    <a:lnTo>
                      <a:pt x="584" y="50"/>
                    </a:lnTo>
                    <a:lnTo>
                      <a:pt x="587" y="50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9" y="52"/>
                    </a:lnTo>
                    <a:lnTo>
                      <a:pt x="589" y="52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1" y="52"/>
                    </a:lnTo>
                    <a:lnTo>
                      <a:pt x="594" y="52"/>
                    </a:lnTo>
                    <a:lnTo>
                      <a:pt x="594" y="52"/>
                    </a:lnTo>
                    <a:lnTo>
                      <a:pt x="596" y="52"/>
                    </a:lnTo>
                    <a:lnTo>
                      <a:pt x="596" y="52"/>
                    </a:lnTo>
                    <a:lnTo>
                      <a:pt x="599" y="52"/>
                    </a:lnTo>
                    <a:lnTo>
                      <a:pt x="599" y="52"/>
                    </a:lnTo>
                    <a:lnTo>
                      <a:pt x="601" y="52"/>
                    </a:lnTo>
                    <a:lnTo>
                      <a:pt x="601" y="52"/>
                    </a:lnTo>
                    <a:lnTo>
                      <a:pt x="601" y="52"/>
                    </a:lnTo>
                    <a:lnTo>
                      <a:pt x="603" y="50"/>
                    </a:lnTo>
                    <a:lnTo>
                      <a:pt x="603" y="50"/>
                    </a:lnTo>
                    <a:lnTo>
                      <a:pt x="603" y="52"/>
                    </a:lnTo>
                    <a:lnTo>
                      <a:pt x="606" y="52"/>
                    </a:lnTo>
                    <a:lnTo>
                      <a:pt x="606" y="52"/>
                    </a:lnTo>
                    <a:lnTo>
                      <a:pt x="606" y="52"/>
                    </a:lnTo>
                    <a:lnTo>
                      <a:pt x="608" y="52"/>
                    </a:lnTo>
                    <a:lnTo>
                      <a:pt x="608" y="52"/>
                    </a:lnTo>
                    <a:lnTo>
                      <a:pt x="608" y="52"/>
                    </a:lnTo>
                    <a:lnTo>
                      <a:pt x="613" y="52"/>
                    </a:lnTo>
                    <a:lnTo>
                      <a:pt x="613" y="52"/>
                    </a:lnTo>
                    <a:lnTo>
                      <a:pt x="613" y="52"/>
                    </a:lnTo>
                    <a:lnTo>
                      <a:pt x="615" y="55"/>
                    </a:lnTo>
                    <a:lnTo>
                      <a:pt x="615" y="55"/>
                    </a:lnTo>
                    <a:lnTo>
                      <a:pt x="617" y="55"/>
                    </a:lnTo>
                    <a:lnTo>
                      <a:pt x="617" y="55"/>
                    </a:lnTo>
                    <a:lnTo>
                      <a:pt x="617" y="55"/>
                    </a:lnTo>
                    <a:lnTo>
                      <a:pt x="617" y="57"/>
                    </a:lnTo>
                    <a:lnTo>
                      <a:pt x="615" y="57"/>
                    </a:lnTo>
                    <a:lnTo>
                      <a:pt x="615" y="57"/>
                    </a:lnTo>
                    <a:lnTo>
                      <a:pt x="615" y="59"/>
                    </a:lnTo>
                    <a:lnTo>
                      <a:pt x="617" y="59"/>
                    </a:lnTo>
                    <a:lnTo>
                      <a:pt x="617" y="62"/>
                    </a:lnTo>
                    <a:lnTo>
                      <a:pt x="617" y="62"/>
                    </a:lnTo>
                    <a:lnTo>
                      <a:pt x="617" y="64"/>
                    </a:lnTo>
                    <a:lnTo>
                      <a:pt x="617" y="64"/>
                    </a:lnTo>
                    <a:lnTo>
                      <a:pt x="615" y="67"/>
                    </a:lnTo>
                    <a:lnTo>
                      <a:pt x="615" y="67"/>
                    </a:lnTo>
                    <a:lnTo>
                      <a:pt x="617" y="67"/>
                    </a:lnTo>
                    <a:lnTo>
                      <a:pt x="617" y="67"/>
                    </a:lnTo>
                    <a:lnTo>
                      <a:pt x="617" y="69"/>
                    </a:lnTo>
                    <a:lnTo>
                      <a:pt x="617" y="69"/>
                    </a:lnTo>
                    <a:lnTo>
                      <a:pt x="617" y="71"/>
                    </a:lnTo>
                    <a:lnTo>
                      <a:pt x="617" y="71"/>
                    </a:lnTo>
                    <a:lnTo>
                      <a:pt x="617" y="71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6"/>
                    </a:lnTo>
                    <a:lnTo>
                      <a:pt x="620" y="76"/>
                    </a:lnTo>
                    <a:lnTo>
                      <a:pt x="622" y="76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81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20" y="83"/>
                    </a:lnTo>
                    <a:lnTo>
                      <a:pt x="622" y="86"/>
                    </a:lnTo>
                    <a:lnTo>
                      <a:pt x="622" y="88"/>
                    </a:lnTo>
                    <a:lnTo>
                      <a:pt x="622" y="88"/>
                    </a:lnTo>
                    <a:lnTo>
                      <a:pt x="622" y="88"/>
                    </a:lnTo>
                    <a:lnTo>
                      <a:pt x="622" y="88"/>
                    </a:lnTo>
                    <a:lnTo>
                      <a:pt x="622" y="88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22" y="93"/>
                    </a:lnTo>
                    <a:lnTo>
                      <a:pt x="622" y="93"/>
                    </a:lnTo>
                    <a:lnTo>
                      <a:pt x="622" y="93"/>
                    </a:lnTo>
                    <a:lnTo>
                      <a:pt x="622" y="95"/>
                    </a:lnTo>
                    <a:lnTo>
                      <a:pt x="622" y="95"/>
                    </a:lnTo>
                    <a:lnTo>
                      <a:pt x="622" y="97"/>
                    </a:lnTo>
                    <a:lnTo>
                      <a:pt x="622" y="97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2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22" y="107"/>
                    </a:lnTo>
                    <a:lnTo>
                      <a:pt x="622" y="107"/>
                    </a:lnTo>
                    <a:lnTo>
                      <a:pt x="622" y="109"/>
                    </a:lnTo>
                    <a:lnTo>
                      <a:pt x="622" y="109"/>
                    </a:lnTo>
                    <a:lnTo>
                      <a:pt x="622" y="109"/>
                    </a:lnTo>
                    <a:lnTo>
                      <a:pt x="622" y="112"/>
                    </a:lnTo>
                    <a:lnTo>
                      <a:pt x="622" y="114"/>
                    </a:lnTo>
                    <a:lnTo>
                      <a:pt x="622" y="114"/>
                    </a:lnTo>
                    <a:lnTo>
                      <a:pt x="622" y="114"/>
                    </a:lnTo>
                    <a:lnTo>
                      <a:pt x="622" y="114"/>
                    </a:lnTo>
                    <a:lnTo>
                      <a:pt x="622" y="116"/>
                    </a:lnTo>
                    <a:lnTo>
                      <a:pt x="622" y="116"/>
                    </a:lnTo>
                    <a:lnTo>
                      <a:pt x="622" y="119"/>
                    </a:lnTo>
                    <a:lnTo>
                      <a:pt x="622" y="119"/>
                    </a:lnTo>
                    <a:lnTo>
                      <a:pt x="620" y="119"/>
                    </a:lnTo>
                    <a:lnTo>
                      <a:pt x="620" y="121"/>
                    </a:lnTo>
                    <a:lnTo>
                      <a:pt x="620" y="121"/>
                    </a:lnTo>
                    <a:lnTo>
                      <a:pt x="620" y="121"/>
                    </a:lnTo>
                    <a:lnTo>
                      <a:pt x="622" y="121"/>
                    </a:lnTo>
                    <a:lnTo>
                      <a:pt x="622" y="123"/>
                    </a:lnTo>
                    <a:lnTo>
                      <a:pt x="622" y="123"/>
                    </a:lnTo>
                    <a:lnTo>
                      <a:pt x="622" y="123"/>
                    </a:lnTo>
                    <a:lnTo>
                      <a:pt x="620" y="126"/>
                    </a:lnTo>
                    <a:lnTo>
                      <a:pt x="620" y="126"/>
                    </a:lnTo>
                    <a:lnTo>
                      <a:pt x="620" y="128"/>
                    </a:lnTo>
                    <a:lnTo>
                      <a:pt x="620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30"/>
                    </a:lnTo>
                    <a:lnTo>
                      <a:pt x="620" y="130"/>
                    </a:lnTo>
                    <a:lnTo>
                      <a:pt x="620" y="130"/>
                    </a:lnTo>
                    <a:lnTo>
                      <a:pt x="620" y="130"/>
                    </a:lnTo>
                    <a:lnTo>
                      <a:pt x="620" y="130"/>
                    </a:lnTo>
                    <a:lnTo>
                      <a:pt x="620" y="133"/>
                    </a:lnTo>
                    <a:lnTo>
                      <a:pt x="617" y="133"/>
                    </a:lnTo>
                    <a:lnTo>
                      <a:pt x="617" y="133"/>
                    </a:lnTo>
                    <a:lnTo>
                      <a:pt x="615" y="133"/>
                    </a:lnTo>
                    <a:lnTo>
                      <a:pt x="615" y="133"/>
                    </a:lnTo>
                    <a:lnTo>
                      <a:pt x="615" y="133"/>
                    </a:lnTo>
                    <a:lnTo>
                      <a:pt x="615" y="133"/>
                    </a:lnTo>
                    <a:lnTo>
                      <a:pt x="613" y="135"/>
                    </a:lnTo>
                    <a:lnTo>
                      <a:pt x="613" y="135"/>
                    </a:lnTo>
                    <a:lnTo>
                      <a:pt x="610" y="135"/>
                    </a:lnTo>
                    <a:lnTo>
                      <a:pt x="610" y="135"/>
                    </a:lnTo>
                    <a:lnTo>
                      <a:pt x="608" y="138"/>
                    </a:lnTo>
                    <a:lnTo>
                      <a:pt x="606" y="138"/>
                    </a:lnTo>
                    <a:lnTo>
                      <a:pt x="606" y="138"/>
                    </a:lnTo>
                    <a:lnTo>
                      <a:pt x="603" y="140"/>
                    </a:lnTo>
                    <a:lnTo>
                      <a:pt x="603" y="140"/>
                    </a:lnTo>
                    <a:lnTo>
                      <a:pt x="603" y="140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1" y="145"/>
                    </a:lnTo>
                    <a:lnTo>
                      <a:pt x="599" y="145"/>
                    </a:lnTo>
                    <a:lnTo>
                      <a:pt x="596" y="147"/>
                    </a:lnTo>
                    <a:lnTo>
                      <a:pt x="596" y="147"/>
                    </a:lnTo>
                    <a:lnTo>
                      <a:pt x="596" y="149"/>
                    </a:lnTo>
                    <a:lnTo>
                      <a:pt x="594" y="149"/>
                    </a:lnTo>
                    <a:lnTo>
                      <a:pt x="591" y="149"/>
                    </a:lnTo>
                    <a:lnTo>
                      <a:pt x="591" y="149"/>
                    </a:lnTo>
                    <a:lnTo>
                      <a:pt x="591" y="149"/>
                    </a:lnTo>
                    <a:lnTo>
                      <a:pt x="591" y="152"/>
                    </a:lnTo>
                    <a:lnTo>
                      <a:pt x="589" y="152"/>
                    </a:lnTo>
                    <a:lnTo>
                      <a:pt x="589" y="152"/>
                    </a:lnTo>
                    <a:lnTo>
                      <a:pt x="589" y="152"/>
                    </a:lnTo>
                    <a:lnTo>
                      <a:pt x="587" y="152"/>
                    </a:lnTo>
                    <a:lnTo>
                      <a:pt x="587" y="152"/>
                    </a:lnTo>
                    <a:lnTo>
                      <a:pt x="584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2" y="147"/>
                    </a:lnTo>
                    <a:lnTo>
                      <a:pt x="582" y="147"/>
                    </a:lnTo>
                    <a:lnTo>
                      <a:pt x="582" y="147"/>
                    </a:lnTo>
                    <a:lnTo>
                      <a:pt x="582" y="147"/>
                    </a:lnTo>
                    <a:lnTo>
                      <a:pt x="582" y="147"/>
                    </a:lnTo>
                    <a:lnTo>
                      <a:pt x="582" y="145"/>
                    </a:lnTo>
                    <a:lnTo>
                      <a:pt x="582" y="145"/>
                    </a:lnTo>
                    <a:lnTo>
                      <a:pt x="582" y="145"/>
                    </a:lnTo>
                    <a:lnTo>
                      <a:pt x="580" y="142"/>
                    </a:lnTo>
                    <a:lnTo>
                      <a:pt x="580" y="142"/>
                    </a:lnTo>
                    <a:lnTo>
                      <a:pt x="580" y="142"/>
                    </a:lnTo>
                    <a:lnTo>
                      <a:pt x="580" y="140"/>
                    </a:lnTo>
                    <a:lnTo>
                      <a:pt x="580" y="140"/>
                    </a:lnTo>
                    <a:lnTo>
                      <a:pt x="577" y="140"/>
                    </a:lnTo>
                    <a:lnTo>
                      <a:pt x="577" y="140"/>
                    </a:lnTo>
                    <a:lnTo>
                      <a:pt x="575" y="140"/>
                    </a:lnTo>
                    <a:lnTo>
                      <a:pt x="575" y="140"/>
                    </a:lnTo>
                    <a:lnTo>
                      <a:pt x="573" y="140"/>
                    </a:lnTo>
                    <a:lnTo>
                      <a:pt x="570" y="140"/>
                    </a:lnTo>
                    <a:lnTo>
                      <a:pt x="570" y="140"/>
                    </a:lnTo>
                    <a:lnTo>
                      <a:pt x="568" y="140"/>
                    </a:lnTo>
                    <a:lnTo>
                      <a:pt x="568" y="140"/>
                    </a:lnTo>
                    <a:lnTo>
                      <a:pt x="565" y="140"/>
                    </a:lnTo>
                    <a:lnTo>
                      <a:pt x="565" y="140"/>
                    </a:lnTo>
                    <a:lnTo>
                      <a:pt x="563" y="140"/>
                    </a:lnTo>
                    <a:lnTo>
                      <a:pt x="563" y="140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61" y="142"/>
                    </a:lnTo>
                    <a:lnTo>
                      <a:pt x="558" y="142"/>
                    </a:lnTo>
                    <a:lnTo>
                      <a:pt x="558" y="142"/>
                    </a:lnTo>
                    <a:lnTo>
                      <a:pt x="558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4" y="142"/>
                    </a:lnTo>
                    <a:lnTo>
                      <a:pt x="554" y="142"/>
                    </a:lnTo>
                    <a:lnTo>
                      <a:pt x="551" y="142"/>
                    </a:lnTo>
                    <a:lnTo>
                      <a:pt x="551" y="142"/>
                    </a:lnTo>
                    <a:lnTo>
                      <a:pt x="549" y="142"/>
                    </a:lnTo>
                    <a:lnTo>
                      <a:pt x="549" y="145"/>
                    </a:lnTo>
                    <a:lnTo>
                      <a:pt x="549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7" y="145"/>
                    </a:lnTo>
                    <a:lnTo>
                      <a:pt x="544" y="145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2" y="147"/>
                    </a:lnTo>
                    <a:lnTo>
                      <a:pt x="542" y="147"/>
                    </a:lnTo>
                    <a:lnTo>
                      <a:pt x="542" y="147"/>
                    </a:lnTo>
                    <a:lnTo>
                      <a:pt x="542" y="147"/>
                    </a:lnTo>
                    <a:lnTo>
                      <a:pt x="542" y="147"/>
                    </a:lnTo>
                    <a:lnTo>
                      <a:pt x="542" y="149"/>
                    </a:lnTo>
                    <a:lnTo>
                      <a:pt x="539" y="149"/>
                    </a:lnTo>
                    <a:lnTo>
                      <a:pt x="537" y="152"/>
                    </a:lnTo>
                    <a:lnTo>
                      <a:pt x="537" y="152"/>
                    </a:lnTo>
                    <a:lnTo>
                      <a:pt x="537" y="152"/>
                    </a:lnTo>
                    <a:lnTo>
                      <a:pt x="537" y="154"/>
                    </a:lnTo>
                    <a:lnTo>
                      <a:pt x="537" y="154"/>
                    </a:lnTo>
                    <a:lnTo>
                      <a:pt x="535" y="154"/>
                    </a:lnTo>
                    <a:lnTo>
                      <a:pt x="535" y="157"/>
                    </a:lnTo>
                    <a:lnTo>
                      <a:pt x="535" y="157"/>
                    </a:lnTo>
                    <a:lnTo>
                      <a:pt x="535" y="159"/>
                    </a:lnTo>
                    <a:lnTo>
                      <a:pt x="532" y="159"/>
                    </a:lnTo>
                    <a:lnTo>
                      <a:pt x="532" y="161"/>
                    </a:lnTo>
                    <a:lnTo>
                      <a:pt x="530" y="166"/>
                    </a:lnTo>
                    <a:lnTo>
                      <a:pt x="528" y="166"/>
                    </a:lnTo>
                    <a:lnTo>
                      <a:pt x="525" y="171"/>
                    </a:lnTo>
                    <a:lnTo>
                      <a:pt x="520" y="173"/>
                    </a:lnTo>
                    <a:lnTo>
                      <a:pt x="520" y="173"/>
                    </a:lnTo>
                    <a:lnTo>
                      <a:pt x="520" y="178"/>
                    </a:lnTo>
                    <a:lnTo>
                      <a:pt x="520" y="178"/>
                    </a:lnTo>
                    <a:lnTo>
                      <a:pt x="520" y="178"/>
                    </a:lnTo>
                    <a:lnTo>
                      <a:pt x="523" y="185"/>
                    </a:lnTo>
                    <a:lnTo>
                      <a:pt x="520" y="187"/>
                    </a:lnTo>
                    <a:lnTo>
                      <a:pt x="520" y="187"/>
                    </a:lnTo>
                    <a:lnTo>
                      <a:pt x="520" y="187"/>
                    </a:lnTo>
                    <a:lnTo>
                      <a:pt x="516" y="194"/>
                    </a:lnTo>
                    <a:lnTo>
                      <a:pt x="516" y="194"/>
                    </a:lnTo>
                    <a:lnTo>
                      <a:pt x="513" y="197"/>
                    </a:lnTo>
                    <a:lnTo>
                      <a:pt x="513" y="197"/>
                    </a:lnTo>
                    <a:lnTo>
                      <a:pt x="511" y="213"/>
                    </a:lnTo>
                    <a:lnTo>
                      <a:pt x="509" y="223"/>
                    </a:lnTo>
                    <a:lnTo>
                      <a:pt x="509" y="223"/>
                    </a:lnTo>
                    <a:lnTo>
                      <a:pt x="509" y="230"/>
                    </a:lnTo>
                    <a:lnTo>
                      <a:pt x="509" y="230"/>
                    </a:lnTo>
                    <a:lnTo>
                      <a:pt x="511" y="232"/>
                    </a:lnTo>
                    <a:lnTo>
                      <a:pt x="511" y="239"/>
                    </a:lnTo>
                    <a:lnTo>
                      <a:pt x="511" y="239"/>
                    </a:lnTo>
                    <a:lnTo>
                      <a:pt x="513" y="242"/>
                    </a:lnTo>
                    <a:lnTo>
                      <a:pt x="513" y="244"/>
                    </a:lnTo>
                    <a:lnTo>
                      <a:pt x="511" y="249"/>
                    </a:lnTo>
                    <a:lnTo>
                      <a:pt x="511" y="249"/>
                    </a:lnTo>
                    <a:lnTo>
                      <a:pt x="511" y="249"/>
                    </a:lnTo>
                    <a:lnTo>
                      <a:pt x="511" y="249"/>
                    </a:lnTo>
                    <a:lnTo>
                      <a:pt x="509" y="249"/>
                    </a:lnTo>
                    <a:lnTo>
                      <a:pt x="509" y="249"/>
                    </a:lnTo>
                    <a:lnTo>
                      <a:pt x="509" y="251"/>
                    </a:lnTo>
                    <a:lnTo>
                      <a:pt x="509" y="251"/>
                    </a:lnTo>
                    <a:lnTo>
                      <a:pt x="506" y="251"/>
                    </a:lnTo>
                    <a:lnTo>
                      <a:pt x="506" y="249"/>
                    </a:lnTo>
                    <a:lnTo>
                      <a:pt x="506" y="249"/>
                    </a:lnTo>
                    <a:lnTo>
                      <a:pt x="504" y="249"/>
                    </a:lnTo>
                    <a:lnTo>
                      <a:pt x="504" y="249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2" y="254"/>
                    </a:lnTo>
                    <a:lnTo>
                      <a:pt x="502" y="254"/>
                    </a:lnTo>
                    <a:lnTo>
                      <a:pt x="499" y="254"/>
                    </a:lnTo>
                    <a:lnTo>
                      <a:pt x="499" y="254"/>
                    </a:lnTo>
                    <a:lnTo>
                      <a:pt x="497" y="254"/>
                    </a:lnTo>
                    <a:lnTo>
                      <a:pt x="497" y="254"/>
                    </a:lnTo>
                    <a:lnTo>
                      <a:pt x="497" y="254"/>
                    </a:lnTo>
                    <a:lnTo>
                      <a:pt x="494" y="256"/>
                    </a:lnTo>
                    <a:lnTo>
                      <a:pt x="494" y="256"/>
                    </a:lnTo>
                    <a:lnTo>
                      <a:pt x="494" y="256"/>
                    </a:lnTo>
                    <a:lnTo>
                      <a:pt x="494" y="256"/>
                    </a:lnTo>
                    <a:lnTo>
                      <a:pt x="494" y="258"/>
                    </a:lnTo>
                    <a:lnTo>
                      <a:pt x="494" y="258"/>
                    </a:lnTo>
                    <a:lnTo>
                      <a:pt x="494" y="258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2" y="258"/>
                    </a:lnTo>
                    <a:lnTo>
                      <a:pt x="492" y="258"/>
                    </a:lnTo>
                    <a:lnTo>
                      <a:pt x="490" y="258"/>
                    </a:lnTo>
                    <a:lnTo>
                      <a:pt x="490" y="261"/>
                    </a:lnTo>
                    <a:lnTo>
                      <a:pt x="490" y="261"/>
                    </a:lnTo>
                    <a:lnTo>
                      <a:pt x="487" y="261"/>
                    </a:lnTo>
                    <a:lnTo>
                      <a:pt x="487" y="261"/>
                    </a:lnTo>
                    <a:lnTo>
                      <a:pt x="487" y="261"/>
                    </a:lnTo>
                    <a:lnTo>
                      <a:pt x="485" y="261"/>
                    </a:lnTo>
                    <a:lnTo>
                      <a:pt x="485" y="261"/>
                    </a:lnTo>
                    <a:lnTo>
                      <a:pt x="485" y="261"/>
                    </a:lnTo>
                    <a:lnTo>
                      <a:pt x="485" y="263"/>
                    </a:lnTo>
                    <a:lnTo>
                      <a:pt x="483" y="263"/>
                    </a:lnTo>
                    <a:lnTo>
                      <a:pt x="483" y="263"/>
                    </a:lnTo>
                    <a:lnTo>
                      <a:pt x="480" y="263"/>
                    </a:lnTo>
                    <a:lnTo>
                      <a:pt x="480" y="263"/>
                    </a:lnTo>
                    <a:lnTo>
                      <a:pt x="478" y="263"/>
                    </a:lnTo>
                    <a:lnTo>
                      <a:pt x="478" y="263"/>
                    </a:lnTo>
                    <a:lnTo>
                      <a:pt x="478" y="263"/>
                    </a:lnTo>
                    <a:lnTo>
                      <a:pt x="476" y="263"/>
                    </a:lnTo>
                    <a:lnTo>
                      <a:pt x="476" y="263"/>
                    </a:lnTo>
                    <a:lnTo>
                      <a:pt x="476" y="263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1" y="265"/>
                    </a:lnTo>
                    <a:lnTo>
                      <a:pt x="471" y="265"/>
                    </a:lnTo>
                    <a:lnTo>
                      <a:pt x="468" y="265"/>
                    </a:lnTo>
                    <a:lnTo>
                      <a:pt x="468" y="268"/>
                    </a:lnTo>
                    <a:lnTo>
                      <a:pt x="466" y="268"/>
                    </a:lnTo>
                    <a:lnTo>
                      <a:pt x="466" y="268"/>
                    </a:lnTo>
                    <a:lnTo>
                      <a:pt x="466" y="268"/>
                    </a:lnTo>
                    <a:lnTo>
                      <a:pt x="464" y="268"/>
                    </a:lnTo>
                    <a:lnTo>
                      <a:pt x="464" y="270"/>
                    </a:lnTo>
                    <a:lnTo>
                      <a:pt x="464" y="270"/>
                    </a:lnTo>
                    <a:lnTo>
                      <a:pt x="461" y="270"/>
                    </a:lnTo>
                    <a:lnTo>
                      <a:pt x="461" y="270"/>
                    </a:lnTo>
                    <a:lnTo>
                      <a:pt x="459" y="268"/>
                    </a:lnTo>
                    <a:lnTo>
                      <a:pt x="459" y="268"/>
                    </a:lnTo>
                    <a:lnTo>
                      <a:pt x="459" y="268"/>
                    </a:lnTo>
                    <a:lnTo>
                      <a:pt x="459" y="268"/>
                    </a:lnTo>
                    <a:lnTo>
                      <a:pt x="457" y="270"/>
                    </a:lnTo>
                    <a:lnTo>
                      <a:pt x="457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2" y="270"/>
                    </a:lnTo>
                    <a:lnTo>
                      <a:pt x="452" y="270"/>
                    </a:lnTo>
                    <a:lnTo>
                      <a:pt x="452" y="270"/>
                    </a:lnTo>
                    <a:lnTo>
                      <a:pt x="452" y="270"/>
                    </a:lnTo>
                    <a:lnTo>
                      <a:pt x="452" y="270"/>
                    </a:lnTo>
                    <a:lnTo>
                      <a:pt x="450" y="270"/>
                    </a:lnTo>
                    <a:lnTo>
                      <a:pt x="447" y="270"/>
                    </a:lnTo>
                    <a:lnTo>
                      <a:pt x="447" y="270"/>
                    </a:lnTo>
                    <a:lnTo>
                      <a:pt x="447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2" y="273"/>
                    </a:lnTo>
                    <a:lnTo>
                      <a:pt x="440" y="275"/>
                    </a:lnTo>
                    <a:lnTo>
                      <a:pt x="440" y="275"/>
                    </a:lnTo>
                    <a:lnTo>
                      <a:pt x="438" y="275"/>
                    </a:lnTo>
                    <a:lnTo>
                      <a:pt x="435" y="277"/>
                    </a:lnTo>
                    <a:lnTo>
                      <a:pt x="435" y="277"/>
                    </a:lnTo>
                    <a:lnTo>
                      <a:pt x="433" y="280"/>
                    </a:lnTo>
                    <a:lnTo>
                      <a:pt x="433" y="282"/>
                    </a:lnTo>
                    <a:lnTo>
                      <a:pt x="431" y="287"/>
                    </a:lnTo>
                    <a:lnTo>
                      <a:pt x="431" y="287"/>
                    </a:lnTo>
                    <a:lnTo>
                      <a:pt x="428" y="289"/>
                    </a:lnTo>
                    <a:lnTo>
                      <a:pt x="419" y="289"/>
                    </a:lnTo>
                    <a:lnTo>
                      <a:pt x="419" y="289"/>
                    </a:lnTo>
                    <a:lnTo>
                      <a:pt x="412" y="291"/>
                    </a:lnTo>
                    <a:lnTo>
                      <a:pt x="412" y="291"/>
                    </a:lnTo>
                    <a:lnTo>
                      <a:pt x="402" y="296"/>
                    </a:lnTo>
                    <a:lnTo>
                      <a:pt x="402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397" y="294"/>
                    </a:lnTo>
                    <a:lnTo>
                      <a:pt x="397" y="294"/>
                    </a:lnTo>
                    <a:lnTo>
                      <a:pt x="395" y="294"/>
                    </a:lnTo>
                    <a:lnTo>
                      <a:pt x="395" y="294"/>
                    </a:lnTo>
                    <a:lnTo>
                      <a:pt x="395" y="291"/>
                    </a:lnTo>
                    <a:lnTo>
                      <a:pt x="395" y="291"/>
                    </a:lnTo>
                    <a:lnTo>
                      <a:pt x="393" y="291"/>
                    </a:lnTo>
                    <a:lnTo>
                      <a:pt x="393" y="291"/>
                    </a:lnTo>
                    <a:lnTo>
                      <a:pt x="390" y="294"/>
                    </a:lnTo>
                    <a:lnTo>
                      <a:pt x="390" y="294"/>
                    </a:lnTo>
                    <a:lnTo>
                      <a:pt x="390" y="296"/>
                    </a:lnTo>
                    <a:lnTo>
                      <a:pt x="390" y="296"/>
                    </a:lnTo>
                    <a:lnTo>
                      <a:pt x="390" y="301"/>
                    </a:lnTo>
                    <a:lnTo>
                      <a:pt x="390" y="301"/>
                    </a:lnTo>
                    <a:lnTo>
                      <a:pt x="388" y="303"/>
                    </a:lnTo>
                    <a:lnTo>
                      <a:pt x="388" y="306"/>
                    </a:lnTo>
                    <a:lnTo>
                      <a:pt x="388" y="306"/>
                    </a:lnTo>
                    <a:lnTo>
                      <a:pt x="388" y="308"/>
                    </a:lnTo>
                    <a:lnTo>
                      <a:pt x="388" y="310"/>
                    </a:lnTo>
                    <a:lnTo>
                      <a:pt x="388" y="310"/>
                    </a:lnTo>
                    <a:lnTo>
                      <a:pt x="388" y="313"/>
                    </a:lnTo>
                    <a:lnTo>
                      <a:pt x="388" y="313"/>
                    </a:lnTo>
                    <a:lnTo>
                      <a:pt x="388" y="315"/>
                    </a:lnTo>
                    <a:lnTo>
                      <a:pt x="388" y="315"/>
                    </a:lnTo>
                    <a:lnTo>
                      <a:pt x="386" y="315"/>
                    </a:lnTo>
                    <a:lnTo>
                      <a:pt x="386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1" y="313"/>
                    </a:lnTo>
                    <a:lnTo>
                      <a:pt x="381" y="313"/>
                    </a:lnTo>
                    <a:lnTo>
                      <a:pt x="381" y="313"/>
                    </a:lnTo>
                    <a:lnTo>
                      <a:pt x="381" y="315"/>
                    </a:lnTo>
                    <a:lnTo>
                      <a:pt x="379" y="315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76" y="320"/>
                    </a:lnTo>
                    <a:lnTo>
                      <a:pt x="376" y="320"/>
                    </a:lnTo>
                    <a:lnTo>
                      <a:pt x="376" y="320"/>
                    </a:lnTo>
                    <a:lnTo>
                      <a:pt x="376" y="322"/>
                    </a:lnTo>
                    <a:lnTo>
                      <a:pt x="376" y="322"/>
                    </a:lnTo>
                    <a:lnTo>
                      <a:pt x="376" y="325"/>
                    </a:lnTo>
                    <a:lnTo>
                      <a:pt x="376" y="325"/>
                    </a:lnTo>
                    <a:lnTo>
                      <a:pt x="379" y="325"/>
                    </a:lnTo>
                    <a:lnTo>
                      <a:pt x="379" y="325"/>
                    </a:lnTo>
                    <a:lnTo>
                      <a:pt x="379" y="327"/>
                    </a:lnTo>
                    <a:lnTo>
                      <a:pt x="379" y="327"/>
                    </a:lnTo>
                    <a:lnTo>
                      <a:pt x="379" y="327"/>
                    </a:lnTo>
                    <a:lnTo>
                      <a:pt x="379" y="327"/>
                    </a:lnTo>
                    <a:lnTo>
                      <a:pt x="379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9"/>
                    </a:lnTo>
                    <a:lnTo>
                      <a:pt x="383" y="329"/>
                    </a:lnTo>
                    <a:lnTo>
                      <a:pt x="383" y="329"/>
                    </a:lnTo>
                    <a:lnTo>
                      <a:pt x="383" y="329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95" y="332"/>
                    </a:lnTo>
                    <a:lnTo>
                      <a:pt x="395" y="332"/>
                    </a:lnTo>
                    <a:lnTo>
                      <a:pt x="400" y="332"/>
                    </a:lnTo>
                    <a:lnTo>
                      <a:pt x="400" y="332"/>
                    </a:lnTo>
                    <a:lnTo>
                      <a:pt x="402" y="332"/>
                    </a:lnTo>
                    <a:lnTo>
                      <a:pt x="407" y="329"/>
                    </a:lnTo>
                    <a:lnTo>
                      <a:pt x="407" y="329"/>
                    </a:lnTo>
                    <a:lnTo>
                      <a:pt x="409" y="329"/>
                    </a:lnTo>
                    <a:lnTo>
                      <a:pt x="412" y="327"/>
                    </a:lnTo>
                    <a:lnTo>
                      <a:pt x="414" y="327"/>
                    </a:lnTo>
                    <a:lnTo>
                      <a:pt x="421" y="327"/>
                    </a:lnTo>
                    <a:lnTo>
                      <a:pt x="421" y="329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1" y="336"/>
                    </a:lnTo>
                    <a:lnTo>
                      <a:pt x="421" y="336"/>
                    </a:lnTo>
                    <a:lnTo>
                      <a:pt x="421" y="336"/>
                    </a:lnTo>
                    <a:lnTo>
                      <a:pt x="424" y="339"/>
                    </a:lnTo>
                    <a:lnTo>
                      <a:pt x="424" y="339"/>
                    </a:lnTo>
                    <a:lnTo>
                      <a:pt x="426" y="339"/>
                    </a:lnTo>
                    <a:lnTo>
                      <a:pt x="426" y="339"/>
                    </a:lnTo>
                    <a:lnTo>
                      <a:pt x="426" y="341"/>
                    </a:lnTo>
                    <a:lnTo>
                      <a:pt x="426" y="341"/>
                    </a:lnTo>
                    <a:lnTo>
                      <a:pt x="426" y="344"/>
                    </a:lnTo>
                    <a:lnTo>
                      <a:pt x="426" y="344"/>
                    </a:lnTo>
                    <a:lnTo>
                      <a:pt x="426" y="346"/>
                    </a:lnTo>
                    <a:lnTo>
                      <a:pt x="426" y="346"/>
                    </a:lnTo>
                    <a:lnTo>
                      <a:pt x="426" y="348"/>
                    </a:lnTo>
                    <a:lnTo>
                      <a:pt x="426" y="348"/>
                    </a:lnTo>
                    <a:lnTo>
                      <a:pt x="426" y="348"/>
                    </a:lnTo>
                    <a:lnTo>
                      <a:pt x="426" y="351"/>
                    </a:lnTo>
                    <a:lnTo>
                      <a:pt x="426" y="351"/>
                    </a:lnTo>
                    <a:lnTo>
                      <a:pt x="426" y="353"/>
                    </a:lnTo>
                    <a:lnTo>
                      <a:pt x="426" y="353"/>
                    </a:lnTo>
                    <a:lnTo>
                      <a:pt x="424" y="355"/>
                    </a:lnTo>
                    <a:lnTo>
                      <a:pt x="424" y="355"/>
                    </a:lnTo>
                    <a:lnTo>
                      <a:pt x="426" y="358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0"/>
                    </a:lnTo>
                    <a:lnTo>
                      <a:pt x="426" y="360"/>
                    </a:lnTo>
                    <a:lnTo>
                      <a:pt x="426" y="362"/>
                    </a:lnTo>
                    <a:lnTo>
                      <a:pt x="426" y="362"/>
                    </a:lnTo>
                    <a:lnTo>
                      <a:pt x="426" y="365"/>
                    </a:lnTo>
                    <a:lnTo>
                      <a:pt x="426" y="365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24" y="372"/>
                    </a:lnTo>
                    <a:lnTo>
                      <a:pt x="424" y="372"/>
                    </a:lnTo>
                    <a:lnTo>
                      <a:pt x="424" y="372"/>
                    </a:lnTo>
                    <a:lnTo>
                      <a:pt x="421" y="372"/>
                    </a:lnTo>
                    <a:lnTo>
                      <a:pt x="421" y="374"/>
                    </a:lnTo>
                    <a:lnTo>
                      <a:pt x="421" y="374"/>
                    </a:lnTo>
                    <a:lnTo>
                      <a:pt x="419" y="374"/>
                    </a:lnTo>
                    <a:lnTo>
                      <a:pt x="419" y="374"/>
                    </a:lnTo>
                    <a:lnTo>
                      <a:pt x="419" y="374"/>
                    </a:lnTo>
                    <a:lnTo>
                      <a:pt x="416" y="377"/>
                    </a:lnTo>
                    <a:lnTo>
                      <a:pt x="416" y="377"/>
                    </a:lnTo>
                    <a:lnTo>
                      <a:pt x="416" y="379"/>
                    </a:lnTo>
                    <a:lnTo>
                      <a:pt x="414" y="379"/>
                    </a:lnTo>
                    <a:lnTo>
                      <a:pt x="414" y="379"/>
                    </a:lnTo>
                    <a:lnTo>
                      <a:pt x="414" y="381"/>
                    </a:lnTo>
                    <a:lnTo>
                      <a:pt x="414" y="381"/>
                    </a:lnTo>
                    <a:lnTo>
                      <a:pt x="416" y="381"/>
                    </a:lnTo>
                    <a:lnTo>
                      <a:pt x="416" y="384"/>
                    </a:lnTo>
                    <a:lnTo>
                      <a:pt x="416" y="384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9"/>
                    </a:lnTo>
                    <a:lnTo>
                      <a:pt x="416" y="389"/>
                    </a:lnTo>
                    <a:lnTo>
                      <a:pt x="416" y="391"/>
                    </a:lnTo>
                    <a:lnTo>
                      <a:pt x="416" y="391"/>
                    </a:lnTo>
                    <a:lnTo>
                      <a:pt x="416" y="391"/>
                    </a:lnTo>
                    <a:lnTo>
                      <a:pt x="416" y="393"/>
                    </a:lnTo>
                    <a:lnTo>
                      <a:pt x="416" y="393"/>
                    </a:lnTo>
                    <a:lnTo>
                      <a:pt x="416" y="393"/>
                    </a:lnTo>
                    <a:lnTo>
                      <a:pt x="416" y="396"/>
                    </a:lnTo>
                    <a:lnTo>
                      <a:pt x="416" y="396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400"/>
                    </a:lnTo>
                    <a:lnTo>
                      <a:pt x="421" y="400"/>
                    </a:lnTo>
                    <a:lnTo>
                      <a:pt x="421" y="400"/>
                    </a:lnTo>
                    <a:lnTo>
                      <a:pt x="424" y="400"/>
                    </a:lnTo>
                    <a:lnTo>
                      <a:pt x="424" y="400"/>
                    </a:lnTo>
                    <a:lnTo>
                      <a:pt x="424" y="400"/>
                    </a:lnTo>
                    <a:lnTo>
                      <a:pt x="424" y="400"/>
                    </a:lnTo>
                    <a:lnTo>
                      <a:pt x="424" y="400"/>
                    </a:lnTo>
                    <a:lnTo>
                      <a:pt x="426" y="400"/>
                    </a:lnTo>
                    <a:lnTo>
                      <a:pt x="428" y="400"/>
                    </a:lnTo>
                    <a:lnTo>
                      <a:pt x="428" y="398"/>
                    </a:lnTo>
                    <a:lnTo>
                      <a:pt x="428" y="398"/>
                    </a:lnTo>
                    <a:lnTo>
                      <a:pt x="431" y="393"/>
                    </a:lnTo>
                    <a:lnTo>
                      <a:pt x="431" y="393"/>
                    </a:lnTo>
                    <a:lnTo>
                      <a:pt x="433" y="393"/>
                    </a:lnTo>
                    <a:lnTo>
                      <a:pt x="433" y="396"/>
                    </a:lnTo>
                    <a:lnTo>
                      <a:pt x="433" y="396"/>
                    </a:lnTo>
                    <a:lnTo>
                      <a:pt x="433" y="396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398"/>
                    </a:lnTo>
                    <a:lnTo>
                      <a:pt x="435" y="398"/>
                    </a:lnTo>
                    <a:lnTo>
                      <a:pt x="435" y="398"/>
                    </a:lnTo>
                    <a:lnTo>
                      <a:pt x="438" y="398"/>
                    </a:lnTo>
                    <a:lnTo>
                      <a:pt x="440" y="400"/>
                    </a:lnTo>
                    <a:lnTo>
                      <a:pt x="440" y="400"/>
                    </a:lnTo>
                    <a:lnTo>
                      <a:pt x="440" y="400"/>
                    </a:lnTo>
                    <a:lnTo>
                      <a:pt x="440" y="400"/>
                    </a:lnTo>
                    <a:lnTo>
                      <a:pt x="440" y="400"/>
                    </a:lnTo>
                    <a:lnTo>
                      <a:pt x="440" y="400"/>
                    </a:lnTo>
                    <a:lnTo>
                      <a:pt x="440" y="400"/>
                    </a:lnTo>
                    <a:lnTo>
                      <a:pt x="440" y="403"/>
                    </a:lnTo>
                    <a:lnTo>
                      <a:pt x="440" y="403"/>
                    </a:lnTo>
                    <a:lnTo>
                      <a:pt x="440" y="403"/>
                    </a:lnTo>
                    <a:lnTo>
                      <a:pt x="440" y="405"/>
                    </a:lnTo>
                    <a:lnTo>
                      <a:pt x="440" y="405"/>
                    </a:lnTo>
                    <a:lnTo>
                      <a:pt x="440" y="405"/>
                    </a:lnTo>
                    <a:lnTo>
                      <a:pt x="442" y="407"/>
                    </a:lnTo>
                    <a:lnTo>
                      <a:pt x="442" y="407"/>
                    </a:lnTo>
                    <a:lnTo>
                      <a:pt x="442" y="407"/>
                    </a:lnTo>
                    <a:lnTo>
                      <a:pt x="442" y="410"/>
                    </a:lnTo>
                    <a:lnTo>
                      <a:pt x="442" y="410"/>
                    </a:lnTo>
                    <a:lnTo>
                      <a:pt x="442" y="412"/>
                    </a:lnTo>
                    <a:lnTo>
                      <a:pt x="442" y="412"/>
                    </a:lnTo>
                    <a:lnTo>
                      <a:pt x="442" y="412"/>
                    </a:lnTo>
                    <a:lnTo>
                      <a:pt x="442" y="415"/>
                    </a:lnTo>
                    <a:lnTo>
                      <a:pt x="440" y="415"/>
                    </a:lnTo>
                    <a:lnTo>
                      <a:pt x="440" y="415"/>
                    </a:lnTo>
                    <a:lnTo>
                      <a:pt x="440" y="417"/>
                    </a:lnTo>
                    <a:lnTo>
                      <a:pt x="440" y="417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40" y="422"/>
                    </a:lnTo>
                    <a:lnTo>
                      <a:pt x="440" y="422"/>
                    </a:lnTo>
                    <a:lnTo>
                      <a:pt x="440" y="422"/>
                    </a:lnTo>
                    <a:lnTo>
                      <a:pt x="442" y="424"/>
                    </a:lnTo>
                    <a:lnTo>
                      <a:pt x="442" y="424"/>
                    </a:lnTo>
                    <a:lnTo>
                      <a:pt x="442" y="424"/>
                    </a:lnTo>
                    <a:lnTo>
                      <a:pt x="445" y="426"/>
                    </a:lnTo>
                    <a:lnTo>
                      <a:pt x="445" y="426"/>
                    </a:lnTo>
                    <a:lnTo>
                      <a:pt x="445" y="426"/>
                    </a:lnTo>
                    <a:lnTo>
                      <a:pt x="447" y="426"/>
                    </a:lnTo>
                    <a:lnTo>
                      <a:pt x="447" y="426"/>
                    </a:lnTo>
                    <a:lnTo>
                      <a:pt x="450" y="429"/>
                    </a:lnTo>
                    <a:lnTo>
                      <a:pt x="450" y="429"/>
                    </a:lnTo>
                    <a:lnTo>
                      <a:pt x="450" y="429"/>
                    </a:lnTo>
                    <a:lnTo>
                      <a:pt x="450" y="429"/>
                    </a:lnTo>
                    <a:lnTo>
                      <a:pt x="450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4" y="434"/>
                    </a:lnTo>
                    <a:lnTo>
                      <a:pt x="454" y="434"/>
                    </a:lnTo>
                    <a:lnTo>
                      <a:pt x="457" y="436"/>
                    </a:lnTo>
                    <a:lnTo>
                      <a:pt x="459" y="436"/>
                    </a:lnTo>
                    <a:lnTo>
                      <a:pt x="459" y="438"/>
                    </a:lnTo>
                    <a:lnTo>
                      <a:pt x="459" y="438"/>
                    </a:lnTo>
                    <a:lnTo>
                      <a:pt x="464" y="441"/>
                    </a:lnTo>
                    <a:lnTo>
                      <a:pt x="466" y="445"/>
                    </a:lnTo>
                    <a:lnTo>
                      <a:pt x="466" y="445"/>
                    </a:lnTo>
                    <a:lnTo>
                      <a:pt x="466" y="445"/>
                    </a:lnTo>
                    <a:lnTo>
                      <a:pt x="466" y="445"/>
                    </a:lnTo>
                    <a:lnTo>
                      <a:pt x="468" y="448"/>
                    </a:lnTo>
                    <a:lnTo>
                      <a:pt x="468" y="448"/>
                    </a:lnTo>
                    <a:lnTo>
                      <a:pt x="468" y="450"/>
                    </a:lnTo>
                    <a:lnTo>
                      <a:pt x="468" y="450"/>
                    </a:lnTo>
                    <a:lnTo>
                      <a:pt x="468" y="450"/>
                    </a:lnTo>
                    <a:lnTo>
                      <a:pt x="468" y="450"/>
                    </a:lnTo>
                    <a:lnTo>
                      <a:pt x="471" y="450"/>
                    </a:lnTo>
                    <a:lnTo>
                      <a:pt x="471" y="452"/>
                    </a:lnTo>
                    <a:lnTo>
                      <a:pt x="471" y="452"/>
                    </a:lnTo>
                    <a:lnTo>
                      <a:pt x="471" y="452"/>
                    </a:lnTo>
                    <a:lnTo>
                      <a:pt x="473" y="452"/>
                    </a:lnTo>
                    <a:lnTo>
                      <a:pt x="473" y="452"/>
                    </a:lnTo>
                    <a:lnTo>
                      <a:pt x="473" y="450"/>
                    </a:lnTo>
                    <a:lnTo>
                      <a:pt x="476" y="450"/>
                    </a:lnTo>
                    <a:lnTo>
                      <a:pt x="476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3" y="448"/>
                    </a:lnTo>
                    <a:lnTo>
                      <a:pt x="483" y="448"/>
                    </a:lnTo>
                    <a:lnTo>
                      <a:pt x="485" y="448"/>
                    </a:lnTo>
                    <a:lnTo>
                      <a:pt x="485" y="448"/>
                    </a:lnTo>
                    <a:lnTo>
                      <a:pt x="485" y="448"/>
                    </a:lnTo>
                    <a:lnTo>
                      <a:pt x="487" y="448"/>
                    </a:lnTo>
                    <a:lnTo>
                      <a:pt x="487" y="448"/>
                    </a:lnTo>
                    <a:lnTo>
                      <a:pt x="487" y="448"/>
                    </a:lnTo>
                    <a:lnTo>
                      <a:pt x="490" y="448"/>
                    </a:lnTo>
                    <a:lnTo>
                      <a:pt x="492" y="448"/>
                    </a:lnTo>
                    <a:lnTo>
                      <a:pt x="492" y="448"/>
                    </a:lnTo>
                    <a:lnTo>
                      <a:pt x="492" y="450"/>
                    </a:lnTo>
                    <a:lnTo>
                      <a:pt x="492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7" y="450"/>
                    </a:lnTo>
                    <a:lnTo>
                      <a:pt x="497" y="450"/>
                    </a:lnTo>
                    <a:lnTo>
                      <a:pt x="497" y="450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499" y="452"/>
                    </a:lnTo>
                    <a:lnTo>
                      <a:pt x="502" y="452"/>
                    </a:lnTo>
                    <a:lnTo>
                      <a:pt x="502" y="452"/>
                    </a:lnTo>
                    <a:lnTo>
                      <a:pt x="502" y="452"/>
                    </a:lnTo>
                    <a:lnTo>
                      <a:pt x="502" y="452"/>
                    </a:lnTo>
                    <a:lnTo>
                      <a:pt x="504" y="452"/>
                    </a:lnTo>
                    <a:lnTo>
                      <a:pt x="506" y="452"/>
                    </a:lnTo>
                    <a:lnTo>
                      <a:pt x="506" y="452"/>
                    </a:lnTo>
                    <a:lnTo>
                      <a:pt x="506" y="452"/>
                    </a:lnTo>
                    <a:lnTo>
                      <a:pt x="509" y="455"/>
                    </a:lnTo>
                    <a:lnTo>
                      <a:pt x="511" y="457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6" y="457"/>
                    </a:lnTo>
                    <a:lnTo>
                      <a:pt x="516" y="457"/>
                    </a:lnTo>
                    <a:lnTo>
                      <a:pt x="518" y="457"/>
                    </a:lnTo>
                    <a:lnTo>
                      <a:pt x="518" y="457"/>
                    </a:lnTo>
                    <a:lnTo>
                      <a:pt x="518" y="457"/>
                    </a:lnTo>
                    <a:lnTo>
                      <a:pt x="520" y="457"/>
                    </a:lnTo>
                    <a:lnTo>
                      <a:pt x="520" y="457"/>
                    </a:lnTo>
                    <a:lnTo>
                      <a:pt x="520" y="457"/>
                    </a:lnTo>
                    <a:lnTo>
                      <a:pt x="523" y="457"/>
                    </a:lnTo>
                    <a:lnTo>
                      <a:pt x="523" y="457"/>
                    </a:lnTo>
                    <a:lnTo>
                      <a:pt x="525" y="457"/>
                    </a:lnTo>
                    <a:lnTo>
                      <a:pt x="525" y="457"/>
                    </a:lnTo>
                    <a:lnTo>
                      <a:pt x="528" y="457"/>
                    </a:lnTo>
                    <a:lnTo>
                      <a:pt x="528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2" y="457"/>
                    </a:lnTo>
                    <a:lnTo>
                      <a:pt x="535" y="457"/>
                    </a:lnTo>
                    <a:lnTo>
                      <a:pt x="535" y="457"/>
                    </a:lnTo>
                    <a:lnTo>
                      <a:pt x="535" y="460"/>
                    </a:lnTo>
                    <a:lnTo>
                      <a:pt x="535" y="460"/>
                    </a:lnTo>
                    <a:lnTo>
                      <a:pt x="537" y="460"/>
                    </a:lnTo>
                    <a:lnTo>
                      <a:pt x="537" y="460"/>
                    </a:lnTo>
                    <a:lnTo>
                      <a:pt x="537" y="462"/>
                    </a:lnTo>
                    <a:lnTo>
                      <a:pt x="539" y="462"/>
                    </a:lnTo>
                    <a:lnTo>
                      <a:pt x="539" y="462"/>
                    </a:lnTo>
                    <a:lnTo>
                      <a:pt x="542" y="462"/>
                    </a:lnTo>
                    <a:lnTo>
                      <a:pt x="542" y="462"/>
                    </a:lnTo>
                    <a:lnTo>
                      <a:pt x="544" y="462"/>
                    </a:lnTo>
                    <a:lnTo>
                      <a:pt x="544" y="462"/>
                    </a:lnTo>
                    <a:lnTo>
                      <a:pt x="544" y="462"/>
                    </a:lnTo>
                    <a:lnTo>
                      <a:pt x="547" y="462"/>
                    </a:lnTo>
                    <a:lnTo>
                      <a:pt x="547" y="462"/>
                    </a:lnTo>
                    <a:lnTo>
                      <a:pt x="549" y="462"/>
                    </a:lnTo>
                    <a:lnTo>
                      <a:pt x="549" y="462"/>
                    </a:lnTo>
                    <a:lnTo>
                      <a:pt x="549" y="462"/>
                    </a:lnTo>
                    <a:lnTo>
                      <a:pt x="551" y="462"/>
                    </a:lnTo>
                    <a:lnTo>
                      <a:pt x="554" y="462"/>
                    </a:lnTo>
                    <a:lnTo>
                      <a:pt x="554" y="462"/>
                    </a:lnTo>
                    <a:lnTo>
                      <a:pt x="556" y="462"/>
                    </a:lnTo>
                    <a:lnTo>
                      <a:pt x="558" y="462"/>
                    </a:lnTo>
                    <a:lnTo>
                      <a:pt x="558" y="462"/>
                    </a:lnTo>
                    <a:lnTo>
                      <a:pt x="561" y="462"/>
                    </a:lnTo>
                    <a:lnTo>
                      <a:pt x="561" y="462"/>
                    </a:lnTo>
                    <a:lnTo>
                      <a:pt x="563" y="462"/>
                    </a:lnTo>
                    <a:lnTo>
                      <a:pt x="563" y="462"/>
                    </a:lnTo>
                    <a:lnTo>
                      <a:pt x="563" y="462"/>
                    </a:lnTo>
                    <a:lnTo>
                      <a:pt x="563" y="462"/>
                    </a:lnTo>
                    <a:lnTo>
                      <a:pt x="563" y="464"/>
                    </a:lnTo>
                    <a:lnTo>
                      <a:pt x="563" y="464"/>
                    </a:lnTo>
                    <a:lnTo>
                      <a:pt x="563" y="464"/>
                    </a:lnTo>
                    <a:lnTo>
                      <a:pt x="563" y="467"/>
                    </a:lnTo>
                    <a:lnTo>
                      <a:pt x="563" y="467"/>
                    </a:lnTo>
                    <a:lnTo>
                      <a:pt x="563" y="469"/>
                    </a:lnTo>
                    <a:lnTo>
                      <a:pt x="563" y="469"/>
                    </a:lnTo>
                    <a:lnTo>
                      <a:pt x="563" y="469"/>
                    </a:lnTo>
                    <a:lnTo>
                      <a:pt x="561" y="471"/>
                    </a:lnTo>
                    <a:lnTo>
                      <a:pt x="561" y="471"/>
                    </a:lnTo>
                    <a:lnTo>
                      <a:pt x="558" y="474"/>
                    </a:lnTo>
                    <a:lnTo>
                      <a:pt x="558" y="474"/>
                    </a:lnTo>
                    <a:lnTo>
                      <a:pt x="558" y="474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6" y="478"/>
                    </a:lnTo>
                    <a:lnTo>
                      <a:pt x="556" y="478"/>
                    </a:lnTo>
                    <a:lnTo>
                      <a:pt x="556" y="478"/>
                    </a:lnTo>
                    <a:lnTo>
                      <a:pt x="556" y="478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4" y="481"/>
                    </a:lnTo>
                    <a:lnTo>
                      <a:pt x="554" y="481"/>
                    </a:lnTo>
                    <a:lnTo>
                      <a:pt x="551" y="481"/>
                    </a:lnTo>
                    <a:lnTo>
                      <a:pt x="551" y="481"/>
                    </a:lnTo>
                    <a:lnTo>
                      <a:pt x="549" y="481"/>
                    </a:lnTo>
                    <a:lnTo>
                      <a:pt x="549" y="481"/>
                    </a:lnTo>
                    <a:lnTo>
                      <a:pt x="549" y="481"/>
                    </a:lnTo>
                    <a:lnTo>
                      <a:pt x="549" y="483"/>
                    </a:lnTo>
                    <a:lnTo>
                      <a:pt x="547" y="483"/>
                    </a:lnTo>
                    <a:lnTo>
                      <a:pt x="547" y="483"/>
                    </a:lnTo>
                    <a:lnTo>
                      <a:pt x="547" y="483"/>
                    </a:lnTo>
                    <a:lnTo>
                      <a:pt x="544" y="483"/>
                    </a:lnTo>
                    <a:lnTo>
                      <a:pt x="544" y="483"/>
                    </a:lnTo>
                    <a:lnTo>
                      <a:pt x="544" y="483"/>
                    </a:lnTo>
                    <a:lnTo>
                      <a:pt x="544" y="483"/>
                    </a:lnTo>
                    <a:lnTo>
                      <a:pt x="542" y="483"/>
                    </a:lnTo>
                    <a:lnTo>
                      <a:pt x="542" y="486"/>
                    </a:lnTo>
                    <a:lnTo>
                      <a:pt x="542" y="486"/>
                    </a:lnTo>
                    <a:lnTo>
                      <a:pt x="539" y="486"/>
                    </a:lnTo>
                    <a:lnTo>
                      <a:pt x="539" y="486"/>
                    </a:lnTo>
                    <a:lnTo>
                      <a:pt x="539" y="488"/>
                    </a:lnTo>
                    <a:lnTo>
                      <a:pt x="539" y="488"/>
                    </a:lnTo>
                    <a:lnTo>
                      <a:pt x="539" y="488"/>
                    </a:lnTo>
                    <a:lnTo>
                      <a:pt x="537" y="490"/>
                    </a:lnTo>
                    <a:lnTo>
                      <a:pt x="537" y="490"/>
                    </a:lnTo>
                    <a:lnTo>
                      <a:pt x="537" y="490"/>
                    </a:lnTo>
                    <a:lnTo>
                      <a:pt x="535" y="490"/>
                    </a:lnTo>
                    <a:lnTo>
                      <a:pt x="535" y="490"/>
                    </a:lnTo>
                    <a:lnTo>
                      <a:pt x="535" y="490"/>
                    </a:lnTo>
                    <a:lnTo>
                      <a:pt x="532" y="490"/>
                    </a:lnTo>
                    <a:lnTo>
                      <a:pt x="532" y="490"/>
                    </a:lnTo>
                    <a:lnTo>
                      <a:pt x="532" y="490"/>
                    </a:lnTo>
                    <a:lnTo>
                      <a:pt x="532" y="490"/>
                    </a:lnTo>
                    <a:lnTo>
                      <a:pt x="532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28" y="488"/>
                    </a:lnTo>
                    <a:lnTo>
                      <a:pt x="525" y="488"/>
                    </a:lnTo>
                    <a:lnTo>
                      <a:pt x="525" y="488"/>
                    </a:lnTo>
                    <a:lnTo>
                      <a:pt x="525" y="488"/>
                    </a:lnTo>
                    <a:lnTo>
                      <a:pt x="523" y="488"/>
                    </a:lnTo>
                    <a:lnTo>
                      <a:pt x="523" y="488"/>
                    </a:lnTo>
                    <a:lnTo>
                      <a:pt x="523" y="488"/>
                    </a:lnTo>
                    <a:lnTo>
                      <a:pt x="520" y="488"/>
                    </a:lnTo>
                    <a:lnTo>
                      <a:pt x="520" y="490"/>
                    </a:lnTo>
                    <a:lnTo>
                      <a:pt x="520" y="490"/>
                    </a:lnTo>
                    <a:lnTo>
                      <a:pt x="518" y="490"/>
                    </a:lnTo>
                    <a:lnTo>
                      <a:pt x="518" y="490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6" y="493"/>
                    </a:lnTo>
                    <a:lnTo>
                      <a:pt x="516" y="493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3" y="497"/>
                    </a:lnTo>
                    <a:lnTo>
                      <a:pt x="513" y="497"/>
                    </a:lnTo>
                    <a:lnTo>
                      <a:pt x="513" y="497"/>
                    </a:lnTo>
                    <a:lnTo>
                      <a:pt x="513" y="497"/>
                    </a:lnTo>
                    <a:lnTo>
                      <a:pt x="513" y="497"/>
                    </a:lnTo>
                    <a:lnTo>
                      <a:pt x="511" y="500"/>
                    </a:lnTo>
                    <a:lnTo>
                      <a:pt x="511" y="500"/>
                    </a:lnTo>
                    <a:lnTo>
                      <a:pt x="511" y="502"/>
                    </a:lnTo>
                    <a:lnTo>
                      <a:pt x="511" y="502"/>
                    </a:lnTo>
                    <a:lnTo>
                      <a:pt x="511" y="502"/>
                    </a:lnTo>
                    <a:lnTo>
                      <a:pt x="511" y="502"/>
                    </a:lnTo>
                    <a:lnTo>
                      <a:pt x="511" y="505"/>
                    </a:lnTo>
                    <a:lnTo>
                      <a:pt x="509" y="505"/>
                    </a:lnTo>
                    <a:lnTo>
                      <a:pt x="509" y="505"/>
                    </a:lnTo>
                    <a:lnTo>
                      <a:pt x="509" y="507"/>
                    </a:lnTo>
                    <a:lnTo>
                      <a:pt x="509" y="507"/>
                    </a:lnTo>
                    <a:lnTo>
                      <a:pt x="509" y="507"/>
                    </a:lnTo>
                    <a:lnTo>
                      <a:pt x="509" y="509"/>
                    </a:lnTo>
                    <a:lnTo>
                      <a:pt x="506" y="509"/>
                    </a:lnTo>
                    <a:lnTo>
                      <a:pt x="506" y="509"/>
                    </a:lnTo>
                    <a:lnTo>
                      <a:pt x="506" y="512"/>
                    </a:lnTo>
                    <a:lnTo>
                      <a:pt x="506" y="512"/>
                    </a:lnTo>
                    <a:lnTo>
                      <a:pt x="509" y="512"/>
                    </a:lnTo>
                    <a:lnTo>
                      <a:pt x="509" y="514"/>
                    </a:lnTo>
                    <a:lnTo>
                      <a:pt x="509" y="514"/>
                    </a:lnTo>
                    <a:lnTo>
                      <a:pt x="511" y="514"/>
                    </a:lnTo>
                    <a:lnTo>
                      <a:pt x="511" y="516"/>
                    </a:lnTo>
                    <a:lnTo>
                      <a:pt x="511" y="516"/>
                    </a:lnTo>
                    <a:lnTo>
                      <a:pt x="511" y="516"/>
                    </a:lnTo>
                    <a:lnTo>
                      <a:pt x="511" y="519"/>
                    </a:lnTo>
                    <a:lnTo>
                      <a:pt x="511" y="519"/>
                    </a:lnTo>
                    <a:lnTo>
                      <a:pt x="511" y="519"/>
                    </a:lnTo>
                    <a:lnTo>
                      <a:pt x="513" y="519"/>
                    </a:lnTo>
                    <a:lnTo>
                      <a:pt x="513" y="519"/>
                    </a:lnTo>
                    <a:lnTo>
                      <a:pt x="513" y="519"/>
                    </a:lnTo>
                    <a:lnTo>
                      <a:pt x="516" y="519"/>
                    </a:lnTo>
                    <a:lnTo>
                      <a:pt x="516" y="521"/>
                    </a:lnTo>
                    <a:lnTo>
                      <a:pt x="516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20" y="523"/>
                    </a:lnTo>
                    <a:lnTo>
                      <a:pt x="520" y="523"/>
                    </a:lnTo>
                    <a:lnTo>
                      <a:pt x="520" y="523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8"/>
                    </a:lnTo>
                    <a:lnTo>
                      <a:pt x="518" y="528"/>
                    </a:lnTo>
                    <a:lnTo>
                      <a:pt x="518" y="528"/>
                    </a:lnTo>
                    <a:lnTo>
                      <a:pt x="518" y="528"/>
                    </a:lnTo>
                    <a:lnTo>
                      <a:pt x="516" y="528"/>
                    </a:lnTo>
                    <a:lnTo>
                      <a:pt x="516" y="528"/>
                    </a:lnTo>
                    <a:lnTo>
                      <a:pt x="516" y="528"/>
                    </a:lnTo>
                    <a:lnTo>
                      <a:pt x="516" y="528"/>
                    </a:lnTo>
                    <a:lnTo>
                      <a:pt x="513" y="528"/>
                    </a:lnTo>
                    <a:lnTo>
                      <a:pt x="513" y="528"/>
                    </a:lnTo>
                    <a:lnTo>
                      <a:pt x="513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6"/>
                    </a:lnTo>
                    <a:lnTo>
                      <a:pt x="511" y="526"/>
                    </a:lnTo>
                    <a:lnTo>
                      <a:pt x="509" y="528"/>
                    </a:lnTo>
                    <a:lnTo>
                      <a:pt x="509" y="526"/>
                    </a:lnTo>
                    <a:lnTo>
                      <a:pt x="509" y="526"/>
                    </a:lnTo>
                    <a:lnTo>
                      <a:pt x="506" y="526"/>
                    </a:lnTo>
                    <a:lnTo>
                      <a:pt x="504" y="526"/>
                    </a:lnTo>
                    <a:lnTo>
                      <a:pt x="504" y="526"/>
                    </a:lnTo>
                    <a:lnTo>
                      <a:pt x="504" y="526"/>
                    </a:lnTo>
                    <a:lnTo>
                      <a:pt x="502" y="526"/>
                    </a:lnTo>
                    <a:lnTo>
                      <a:pt x="502" y="523"/>
                    </a:lnTo>
                    <a:lnTo>
                      <a:pt x="499" y="523"/>
                    </a:lnTo>
                    <a:lnTo>
                      <a:pt x="499" y="521"/>
                    </a:lnTo>
                    <a:lnTo>
                      <a:pt x="499" y="521"/>
                    </a:lnTo>
                    <a:lnTo>
                      <a:pt x="499" y="519"/>
                    </a:lnTo>
                    <a:lnTo>
                      <a:pt x="499" y="519"/>
                    </a:lnTo>
                    <a:lnTo>
                      <a:pt x="499" y="519"/>
                    </a:lnTo>
                    <a:lnTo>
                      <a:pt x="497" y="519"/>
                    </a:lnTo>
                    <a:lnTo>
                      <a:pt x="497" y="519"/>
                    </a:lnTo>
                    <a:lnTo>
                      <a:pt x="497" y="519"/>
                    </a:lnTo>
                    <a:lnTo>
                      <a:pt x="494" y="516"/>
                    </a:lnTo>
                    <a:lnTo>
                      <a:pt x="494" y="516"/>
                    </a:lnTo>
                    <a:lnTo>
                      <a:pt x="494" y="516"/>
                    </a:lnTo>
                    <a:lnTo>
                      <a:pt x="492" y="516"/>
                    </a:lnTo>
                    <a:lnTo>
                      <a:pt x="490" y="516"/>
                    </a:lnTo>
                    <a:lnTo>
                      <a:pt x="490" y="519"/>
                    </a:lnTo>
                    <a:lnTo>
                      <a:pt x="487" y="519"/>
                    </a:lnTo>
                    <a:lnTo>
                      <a:pt x="487" y="519"/>
                    </a:lnTo>
                    <a:lnTo>
                      <a:pt x="485" y="519"/>
                    </a:lnTo>
                    <a:lnTo>
                      <a:pt x="485" y="521"/>
                    </a:lnTo>
                    <a:lnTo>
                      <a:pt x="483" y="521"/>
                    </a:lnTo>
                    <a:lnTo>
                      <a:pt x="483" y="519"/>
                    </a:lnTo>
                    <a:lnTo>
                      <a:pt x="480" y="519"/>
                    </a:lnTo>
                    <a:lnTo>
                      <a:pt x="480" y="521"/>
                    </a:lnTo>
                    <a:lnTo>
                      <a:pt x="478" y="521"/>
                    </a:lnTo>
                    <a:lnTo>
                      <a:pt x="478" y="519"/>
                    </a:lnTo>
                    <a:lnTo>
                      <a:pt x="478" y="519"/>
                    </a:lnTo>
                    <a:lnTo>
                      <a:pt x="476" y="521"/>
                    </a:lnTo>
                    <a:lnTo>
                      <a:pt x="473" y="521"/>
                    </a:lnTo>
                    <a:lnTo>
                      <a:pt x="473" y="521"/>
                    </a:lnTo>
                    <a:lnTo>
                      <a:pt x="471" y="521"/>
                    </a:lnTo>
                    <a:lnTo>
                      <a:pt x="471" y="521"/>
                    </a:lnTo>
                    <a:lnTo>
                      <a:pt x="468" y="521"/>
                    </a:lnTo>
                    <a:lnTo>
                      <a:pt x="468" y="523"/>
                    </a:lnTo>
                    <a:lnTo>
                      <a:pt x="468" y="523"/>
                    </a:lnTo>
                    <a:lnTo>
                      <a:pt x="466" y="523"/>
                    </a:lnTo>
                    <a:lnTo>
                      <a:pt x="466" y="523"/>
                    </a:lnTo>
                    <a:lnTo>
                      <a:pt x="464" y="523"/>
                    </a:lnTo>
                    <a:lnTo>
                      <a:pt x="464" y="523"/>
                    </a:lnTo>
                    <a:lnTo>
                      <a:pt x="464" y="523"/>
                    </a:lnTo>
                    <a:lnTo>
                      <a:pt x="461" y="523"/>
                    </a:lnTo>
                    <a:lnTo>
                      <a:pt x="461" y="523"/>
                    </a:lnTo>
                    <a:lnTo>
                      <a:pt x="461" y="523"/>
                    </a:lnTo>
                    <a:lnTo>
                      <a:pt x="459" y="523"/>
                    </a:lnTo>
                    <a:lnTo>
                      <a:pt x="457" y="521"/>
                    </a:lnTo>
                    <a:lnTo>
                      <a:pt x="457" y="521"/>
                    </a:lnTo>
                    <a:lnTo>
                      <a:pt x="457" y="521"/>
                    </a:lnTo>
                    <a:lnTo>
                      <a:pt x="457" y="521"/>
                    </a:lnTo>
                    <a:lnTo>
                      <a:pt x="457" y="521"/>
                    </a:lnTo>
                    <a:lnTo>
                      <a:pt x="454" y="521"/>
                    </a:lnTo>
                    <a:lnTo>
                      <a:pt x="452" y="521"/>
                    </a:lnTo>
                    <a:lnTo>
                      <a:pt x="452" y="519"/>
                    </a:lnTo>
                    <a:lnTo>
                      <a:pt x="450" y="519"/>
                    </a:lnTo>
                    <a:lnTo>
                      <a:pt x="450" y="519"/>
                    </a:lnTo>
                    <a:lnTo>
                      <a:pt x="450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6"/>
                    </a:lnTo>
                    <a:lnTo>
                      <a:pt x="447" y="516"/>
                    </a:lnTo>
                    <a:lnTo>
                      <a:pt x="447" y="519"/>
                    </a:lnTo>
                    <a:lnTo>
                      <a:pt x="445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0" y="514"/>
                    </a:lnTo>
                    <a:lnTo>
                      <a:pt x="440" y="514"/>
                    </a:lnTo>
                    <a:lnTo>
                      <a:pt x="440" y="514"/>
                    </a:lnTo>
                    <a:lnTo>
                      <a:pt x="438" y="514"/>
                    </a:lnTo>
                    <a:lnTo>
                      <a:pt x="438" y="512"/>
                    </a:lnTo>
                    <a:lnTo>
                      <a:pt x="438" y="512"/>
                    </a:lnTo>
                    <a:lnTo>
                      <a:pt x="438" y="509"/>
                    </a:lnTo>
                    <a:lnTo>
                      <a:pt x="435" y="509"/>
                    </a:lnTo>
                    <a:lnTo>
                      <a:pt x="435" y="507"/>
                    </a:lnTo>
                    <a:lnTo>
                      <a:pt x="435" y="507"/>
                    </a:lnTo>
                    <a:lnTo>
                      <a:pt x="435" y="505"/>
                    </a:lnTo>
                    <a:lnTo>
                      <a:pt x="435" y="505"/>
                    </a:lnTo>
                    <a:lnTo>
                      <a:pt x="435" y="502"/>
                    </a:lnTo>
                    <a:lnTo>
                      <a:pt x="435" y="502"/>
                    </a:lnTo>
                    <a:lnTo>
                      <a:pt x="435" y="500"/>
                    </a:lnTo>
                    <a:lnTo>
                      <a:pt x="435" y="500"/>
                    </a:lnTo>
                    <a:lnTo>
                      <a:pt x="435" y="500"/>
                    </a:lnTo>
                    <a:lnTo>
                      <a:pt x="435" y="497"/>
                    </a:lnTo>
                    <a:lnTo>
                      <a:pt x="435" y="497"/>
                    </a:lnTo>
                    <a:lnTo>
                      <a:pt x="435" y="497"/>
                    </a:lnTo>
                    <a:lnTo>
                      <a:pt x="435" y="497"/>
                    </a:lnTo>
                    <a:lnTo>
                      <a:pt x="435" y="495"/>
                    </a:lnTo>
                    <a:lnTo>
                      <a:pt x="435" y="493"/>
                    </a:lnTo>
                    <a:lnTo>
                      <a:pt x="435" y="493"/>
                    </a:lnTo>
                    <a:lnTo>
                      <a:pt x="435" y="490"/>
                    </a:lnTo>
                    <a:lnTo>
                      <a:pt x="435" y="490"/>
                    </a:lnTo>
                    <a:lnTo>
                      <a:pt x="435" y="488"/>
                    </a:lnTo>
                    <a:lnTo>
                      <a:pt x="435" y="488"/>
                    </a:lnTo>
                    <a:lnTo>
                      <a:pt x="435" y="486"/>
                    </a:lnTo>
                    <a:lnTo>
                      <a:pt x="435" y="486"/>
                    </a:lnTo>
                    <a:lnTo>
                      <a:pt x="435" y="486"/>
                    </a:lnTo>
                    <a:lnTo>
                      <a:pt x="435" y="483"/>
                    </a:lnTo>
                    <a:lnTo>
                      <a:pt x="435" y="483"/>
                    </a:lnTo>
                    <a:lnTo>
                      <a:pt x="438" y="483"/>
                    </a:lnTo>
                    <a:lnTo>
                      <a:pt x="438" y="483"/>
                    </a:ln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40" y="481"/>
                    </a:lnTo>
                    <a:lnTo>
                      <a:pt x="440" y="478"/>
                    </a:lnTo>
                    <a:lnTo>
                      <a:pt x="442" y="478"/>
                    </a:lnTo>
                    <a:lnTo>
                      <a:pt x="442" y="478"/>
                    </a:lnTo>
                    <a:lnTo>
                      <a:pt x="442" y="478"/>
                    </a:lnTo>
                    <a:lnTo>
                      <a:pt x="445" y="476"/>
                    </a:lnTo>
                    <a:lnTo>
                      <a:pt x="445" y="476"/>
                    </a:lnTo>
                    <a:lnTo>
                      <a:pt x="445" y="476"/>
                    </a:lnTo>
                    <a:lnTo>
                      <a:pt x="445" y="474"/>
                    </a:lnTo>
                    <a:lnTo>
                      <a:pt x="445" y="474"/>
                    </a:lnTo>
                    <a:lnTo>
                      <a:pt x="445" y="474"/>
                    </a:lnTo>
                    <a:lnTo>
                      <a:pt x="445" y="474"/>
                    </a:lnTo>
                    <a:lnTo>
                      <a:pt x="442" y="471"/>
                    </a:lnTo>
                    <a:lnTo>
                      <a:pt x="442" y="471"/>
                    </a:lnTo>
                    <a:lnTo>
                      <a:pt x="442" y="469"/>
                    </a:lnTo>
                    <a:lnTo>
                      <a:pt x="440" y="469"/>
                    </a:lnTo>
                    <a:lnTo>
                      <a:pt x="440" y="469"/>
                    </a:lnTo>
                    <a:lnTo>
                      <a:pt x="440" y="469"/>
                    </a:lnTo>
                    <a:lnTo>
                      <a:pt x="440" y="469"/>
                    </a:lnTo>
                    <a:lnTo>
                      <a:pt x="440" y="469"/>
                    </a:lnTo>
                    <a:lnTo>
                      <a:pt x="438" y="467"/>
                    </a:lnTo>
                    <a:lnTo>
                      <a:pt x="438" y="464"/>
                    </a:lnTo>
                    <a:lnTo>
                      <a:pt x="438" y="464"/>
                    </a:lnTo>
                    <a:lnTo>
                      <a:pt x="438" y="464"/>
                    </a:lnTo>
                    <a:lnTo>
                      <a:pt x="438" y="464"/>
                    </a:lnTo>
                    <a:lnTo>
                      <a:pt x="438" y="462"/>
                    </a:lnTo>
                    <a:lnTo>
                      <a:pt x="438" y="462"/>
                    </a:lnTo>
                    <a:lnTo>
                      <a:pt x="435" y="460"/>
                    </a:lnTo>
                    <a:lnTo>
                      <a:pt x="435" y="460"/>
                    </a:lnTo>
                    <a:lnTo>
                      <a:pt x="435" y="460"/>
                    </a:lnTo>
                    <a:lnTo>
                      <a:pt x="435" y="460"/>
                    </a:lnTo>
                    <a:lnTo>
                      <a:pt x="435" y="457"/>
                    </a:lnTo>
                    <a:lnTo>
                      <a:pt x="435" y="457"/>
                    </a:lnTo>
                    <a:lnTo>
                      <a:pt x="433" y="457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2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31" y="452"/>
                    </a:lnTo>
                    <a:lnTo>
                      <a:pt x="431" y="452"/>
                    </a:lnTo>
                    <a:lnTo>
                      <a:pt x="431" y="450"/>
                    </a:lnTo>
                    <a:lnTo>
                      <a:pt x="431" y="450"/>
                    </a:lnTo>
                    <a:lnTo>
                      <a:pt x="431" y="448"/>
                    </a:lnTo>
                    <a:lnTo>
                      <a:pt x="428" y="448"/>
                    </a:lnTo>
                    <a:lnTo>
                      <a:pt x="428" y="448"/>
                    </a:lnTo>
                    <a:lnTo>
                      <a:pt x="428" y="445"/>
                    </a:lnTo>
                    <a:lnTo>
                      <a:pt x="428" y="445"/>
                    </a:lnTo>
                    <a:lnTo>
                      <a:pt x="428" y="445"/>
                    </a:lnTo>
                    <a:lnTo>
                      <a:pt x="428" y="445"/>
                    </a:lnTo>
                    <a:lnTo>
                      <a:pt x="428" y="443"/>
                    </a:lnTo>
                    <a:lnTo>
                      <a:pt x="428" y="443"/>
                    </a:lnTo>
                    <a:lnTo>
                      <a:pt x="428" y="443"/>
                    </a:lnTo>
                    <a:lnTo>
                      <a:pt x="428" y="443"/>
                    </a:lnTo>
                    <a:lnTo>
                      <a:pt x="426" y="443"/>
                    </a:lnTo>
                    <a:lnTo>
                      <a:pt x="426" y="443"/>
                    </a:lnTo>
                    <a:lnTo>
                      <a:pt x="426" y="443"/>
                    </a:lnTo>
                    <a:lnTo>
                      <a:pt x="424" y="441"/>
                    </a:lnTo>
                    <a:lnTo>
                      <a:pt x="424" y="441"/>
                    </a:lnTo>
                    <a:lnTo>
                      <a:pt x="424" y="441"/>
                    </a:lnTo>
                    <a:lnTo>
                      <a:pt x="421" y="441"/>
                    </a:lnTo>
                    <a:lnTo>
                      <a:pt x="421" y="441"/>
                    </a:lnTo>
                    <a:lnTo>
                      <a:pt x="421" y="443"/>
                    </a:lnTo>
                    <a:lnTo>
                      <a:pt x="419" y="443"/>
                    </a:lnTo>
                    <a:lnTo>
                      <a:pt x="419" y="443"/>
                    </a:lnTo>
                    <a:lnTo>
                      <a:pt x="419" y="443"/>
                    </a:lnTo>
                    <a:lnTo>
                      <a:pt x="416" y="443"/>
                    </a:lnTo>
                    <a:lnTo>
                      <a:pt x="416" y="443"/>
                    </a:lnTo>
                    <a:lnTo>
                      <a:pt x="416" y="443"/>
                    </a:lnTo>
                    <a:lnTo>
                      <a:pt x="416" y="443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2" y="445"/>
                    </a:lnTo>
                    <a:lnTo>
                      <a:pt x="412" y="445"/>
                    </a:lnTo>
                    <a:lnTo>
                      <a:pt x="412" y="445"/>
                    </a:lnTo>
                    <a:lnTo>
                      <a:pt x="412" y="445"/>
                    </a:lnTo>
                    <a:lnTo>
                      <a:pt x="412" y="445"/>
                    </a:lnTo>
                    <a:lnTo>
                      <a:pt x="412" y="448"/>
                    </a:lnTo>
                    <a:lnTo>
                      <a:pt x="409" y="448"/>
                    </a:lnTo>
                    <a:lnTo>
                      <a:pt x="409" y="448"/>
                    </a:lnTo>
                    <a:lnTo>
                      <a:pt x="407" y="448"/>
                    </a:lnTo>
                    <a:lnTo>
                      <a:pt x="405" y="448"/>
                    </a:lnTo>
                    <a:lnTo>
                      <a:pt x="405" y="448"/>
                    </a:lnTo>
                    <a:lnTo>
                      <a:pt x="402" y="448"/>
                    </a:lnTo>
                    <a:lnTo>
                      <a:pt x="402" y="448"/>
                    </a:lnTo>
                    <a:lnTo>
                      <a:pt x="402" y="448"/>
                    </a:lnTo>
                    <a:lnTo>
                      <a:pt x="400" y="448"/>
                    </a:lnTo>
                    <a:lnTo>
                      <a:pt x="400" y="448"/>
                    </a:lnTo>
                    <a:lnTo>
                      <a:pt x="397" y="448"/>
                    </a:lnTo>
                    <a:lnTo>
                      <a:pt x="397" y="448"/>
                    </a:lnTo>
                    <a:lnTo>
                      <a:pt x="397" y="448"/>
                    </a:lnTo>
                    <a:lnTo>
                      <a:pt x="395" y="448"/>
                    </a:lnTo>
                    <a:lnTo>
                      <a:pt x="395" y="448"/>
                    </a:lnTo>
                    <a:lnTo>
                      <a:pt x="395" y="448"/>
                    </a:lnTo>
                    <a:lnTo>
                      <a:pt x="395" y="448"/>
                    </a:lnTo>
                    <a:lnTo>
                      <a:pt x="393" y="448"/>
                    </a:lnTo>
                    <a:lnTo>
                      <a:pt x="393" y="448"/>
                    </a:lnTo>
                    <a:lnTo>
                      <a:pt x="393" y="448"/>
                    </a:lnTo>
                    <a:lnTo>
                      <a:pt x="390" y="448"/>
                    </a:lnTo>
                    <a:lnTo>
                      <a:pt x="388" y="448"/>
                    </a:lnTo>
                    <a:lnTo>
                      <a:pt x="388" y="448"/>
                    </a:lnTo>
                    <a:lnTo>
                      <a:pt x="386" y="448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1" y="450"/>
                    </a:lnTo>
                    <a:lnTo>
                      <a:pt x="379" y="450"/>
                    </a:lnTo>
                    <a:lnTo>
                      <a:pt x="376" y="450"/>
                    </a:lnTo>
                    <a:lnTo>
                      <a:pt x="376" y="450"/>
                    </a:lnTo>
                    <a:lnTo>
                      <a:pt x="374" y="448"/>
                    </a:lnTo>
                    <a:lnTo>
                      <a:pt x="374" y="448"/>
                    </a:lnTo>
                    <a:lnTo>
                      <a:pt x="374" y="448"/>
                    </a:lnTo>
                    <a:lnTo>
                      <a:pt x="371" y="448"/>
                    </a:lnTo>
                    <a:lnTo>
                      <a:pt x="371" y="448"/>
                    </a:lnTo>
                    <a:lnTo>
                      <a:pt x="369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4" y="445"/>
                    </a:lnTo>
                    <a:lnTo>
                      <a:pt x="364" y="445"/>
                    </a:lnTo>
                    <a:lnTo>
                      <a:pt x="364" y="443"/>
                    </a:lnTo>
                    <a:lnTo>
                      <a:pt x="364" y="443"/>
                    </a:lnTo>
                    <a:lnTo>
                      <a:pt x="364" y="443"/>
                    </a:lnTo>
                    <a:lnTo>
                      <a:pt x="364" y="443"/>
                    </a:lnTo>
                    <a:lnTo>
                      <a:pt x="364" y="441"/>
                    </a:lnTo>
                    <a:lnTo>
                      <a:pt x="364" y="441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64" y="436"/>
                    </a:lnTo>
                    <a:lnTo>
                      <a:pt x="364" y="434"/>
                    </a:lnTo>
                    <a:lnTo>
                      <a:pt x="364" y="434"/>
                    </a:lnTo>
                    <a:lnTo>
                      <a:pt x="364" y="434"/>
                    </a:lnTo>
                    <a:lnTo>
                      <a:pt x="364" y="434"/>
                    </a:lnTo>
                    <a:lnTo>
                      <a:pt x="364" y="431"/>
                    </a:lnTo>
                    <a:lnTo>
                      <a:pt x="362" y="431"/>
                    </a:lnTo>
                    <a:lnTo>
                      <a:pt x="362" y="431"/>
                    </a:lnTo>
                    <a:lnTo>
                      <a:pt x="362" y="429"/>
                    </a:lnTo>
                    <a:lnTo>
                      <a:pt x="362" y="429"/>
                    </a:lnTo>
                    <a:lnTo>
                      <a:pt x="360" y="429"/>
                    </a:lnTo>
                    <a:lnTo>
                      <a:pt x="360" y="429"/>
                    </a:lnTo>
                    <a:lnTo>
                      <a:pt x="360" y="429"/>
                    </a:lnTo>
                    <a:lnTo>
                      <a:pt x="357" y="429"/>
                    </a:lnTo>
                    <a:lnTo>
                      <a:pt x="357" y="429"/>
                    </a:lnTo>
                    <a:lnTo>
                      <a:pt x="357" y="426"/>
                    </a:lnTo>
                    <a:lnTo>
                      <a:pt x="357" y="426"/>
                    </a:lnTo>
                    <a:lnTo>
                      <a:pt x="355" y="426"/>
                    </a:lnTo>
                    <a:lnTo>
                      <a:pt x="355" y="426"/>
                    </a:lnTo>
                    <a:lnTo>
                      <a:pt x="353" y="426"/>
                    </a:lnTo>
                    <a:lnTo>
                      <a:pt x="353" y="426"/>
                    </a:lnTo>
                    <a:lnTo>
                      <a:pt x="350" y="426"/>
                    </a:lnTo>
                    <a:lnTo>
                      <a:pt x="350" y="426"/>
                    </a:lnTo>
                    <a:lnTo>
                      <a:pt x="350" y="426"/>
                    </a:lnTo>
                    <a:lnTo>
                      <a:pt x="348" y="429"/>
                    </a:lnTo>
                    <a:lnTo>
                      <a:pt x="348" y="429"/>
                    </a:lnTo>
                    <a:lnTo>
                      <a:pt x="345" y="429"/>
                    </a:lnTo>
                    <a:lnTo>
                      <a:pt x="345" y="429"/>
                    </a:lnTo>
                    <a:lnTo>
                      <a:pt x="345" y="429"/>
                    </a:lnTo>
                    <a:lnTo>
                      <a:pt x="343" y="429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1" y="431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38" y="434"/>
                    </a:lnTo>
                    <a:lnTo>
                      <a:pt x="338" y="434"/>
                    </a:lnTo>
                    <a:lnTo>
                      <a:pt x="338" y="434"/>
                    </a:lnTo>
                    <a:lnTo>
                      <a:pt x="338" y="436"/>
                    </a:lnTo>
                    <a:lnTo>
                      <a:pt x="338" y="436"/>
                    </a:lnTo>
                    <a:lnTo>
                      <a:pt x="338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1" y="436"/>
                    </a:lnTo>
                    <a:lnTo>
                      <a:pt x="331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27" y="434"/>
                    </a:lnTo>
                    <a:lnTo>
                      <a:pt x="327" y="434"/>
                    </a:lnTo>
                    <a:lnTo>
                      <a:pt x="327" y="434"/>
                    </a:lnTo>
                    <a:lnTo>
                      <a:pt x="324" y="434"/>
                    </a:lnTo>
                    <a:lnTo>
                      <a:pt x="324" y="434"/>
                    </a:lnTo>
                    <a:lnTo>
                      <a:pt x="322" y="434"/>
                    </a:lnTo>
                    <a:lnTo>
                      <a:pt x="322" y="431"/>
                    </a:lnTo>
                    <a:lnTo>
                      <a:pt x="319" y="431"/>
                    </a:lnTo>
                    <a:lnTo>
                      <a:pt x="319" y="431"/>
                    </a:lnTo>
                    <a:lnTo>
                      <a:pt x="319" y="431"/>
                    </a:lnTo>
                    <a:lnTo>
                      <a:pt x="317" y="431"/>
                    </a:lnTo>
                    <a:lnTo>
                      <a:pt x="317" y="429"/>
                    </a:lnTo>
                    <a:lnTo>
                      <a:pt x="317" y="429"/>
                    </a:lnTo>
                    <a:lnTo>
                      <a:pt x="315" y="429"/>
                    </a:lnTo>
                    <a:lnTo>
                      <a:pt x="315" y="429"/>
                    </a:lnTo>
                    <a:lnTo>
                      <a:pt x="315" y="429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2" y="426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08" y="424"/>
                    </a:lnTo>
                    <a:lnTo>
                      <a:pt x="308" y="424"/>
                    </a:lnTo>
                    <a:lnTo>
                      <a:pt x="303" y="422"/>
                    </a:lnTo>
                    <a:lnTo>
                      <a:pt x="303" y="422"/>
                    </a:lnTo>
                    <a:lnTo>
                      <a:pt x="303" y="422"/>
                    </a:lnTo>
                    <a:lnTo>
                      <a:pt x="298" y="419"/>
                    </a:lnTo>
                    <a:lnTo>
                      <a:pt x="298" y="419"/>
                    </a:lnTo>
                    <a:lnTo>
                      <a:pt x="293" y="419"/>
                    </a:lnTo>
                    <a:lnTo>
                      <a:pt x="289" y="419"/>
                    </a:lnTo>
                    <a:lnTo>
                      <a:pt x="289" y="419"/>
                    </a:lnTo>
                    <a:lnTo>
                      <a:pt x="279" y="419"/>
                    </a:lnTo>
                    <a:lnTo>
                      <a:pt x="279" y="419"/>
                    </a:lnTo>
                    <a:lnTo>
                      <a:pt x="274" y="422"/>
                    </a:lnTo>
                    <a:lnTo>
                      <a:pt x="274" y="422"/>
                    </a:lnTo>
                    <a:lnTo>
                      <a:pt x="272" y="422"/>
                    </a:lnTo>
                    <a:lnTo>
                      <a:pt x="267" y="424"/>
                    </a:lnTo>
                    <a:lnTo>
                      <a:pt x="267" y="424"/>
                    </a:lnTo>
                    <a:lnTo>
                      <a:pt x="267" y="424"/>
                    </a:lnTo>
                    <a:lnTo>
                      <a:pt x="267" y="422"/>
                    </a:lnTo>
                    <a:lnTo>
                      <a:pt x="267" y="422"/>
                    </a:lnTo>
                    <a:lnTo>
                      <a:pt x="267" y="419"/>
                    </a:lnTo>
                    <a:lnTo>
                      <a:pt x="267" y="419"/>
                    </a:lnTo>
                    <a:lnTo>
                      <a:pt x="270" y="419"/>
                    </a:lnTo>
                    <a:lnTo>
                      <a:pt x="270" y="419"/>
                    </a:lnTo>
                    <a:lnTo>
                      <a:pt x="270" y="417"/>
                    </a:lnTo>
                    <a:lnTo>
                      <a:pt x="270" y="417"/>
                    </a:lnTo>
                    <a:lnTo>
                      <a:pt x="270" y="415"/>
                    </a:lnTo>
                    <a:lnTo>
                      <a:pt x="270" y="415"/>
                    </a:lnTo>
                    <a:lnTo>
                      <a:pt x="270" y="415"/>
                    </a:lnTo>
                    <a:lnTo>
                      <a:pt x="270" y="415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2" y="410"/>
                    </a:lnTo>
                    <a:lnTo>
                      <a:pt x="272" y="410"/>
                    </a:lnTo>
                    <a:lnTo>
                      <a:pt x="272" y="410"/>
                    </a:lnTo>
                    <a:lnTo>
                      <a:pt x="272" y="407"/>
                    </a:lnTo>
                    <a:lnTo>
                      <a:pt x="274" y="407"/>
                    </a:lnTo>
                    <a:lnTo>
                      <a:pt x="274" y="407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4" y="403"/>
                    </a:lnTo>
                    <a:lnTo>
                      <a:pt x="272" y="403"/>
                    </a:lnTo>
                    <a:lnTo>
                      <a:pt x="272" y="405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4" y="403"/>
                    </a:lnTo>
                    <a:lnTo>
                      <a:pt x="274" y="403"/>
                    </a:lnTo>
                    <a:lnTo>
                      <a:pt x="274" y="400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396"/>
                    </a:lnTo>
                    <a:lnTo>
                      <a:pt x="274" y="393"/>
                    </a:lnTo>
                    <a:lnTo>
                      <a:pt x="277" y="393"/>
                    </a:lnTo>
                    <a:lnTo>
                      <a:pt x="277" y="393"/>
                    </a:lnTo>
                    <a:lnTo>
                      <a:pt x="279" y="393"/>
                    </a:lnTo>
                    <a:lnTo>
                      <a:pt x="279" y="393"/>
                    </a:lnTo>
                    <a:lnTo>
                      <a:pt x="282" y="393"/>
                    </a:lnTo>
                    <a:lnTo>
                      <a:pt x="282" y="393"/>
                    </a:lnTo>
                    <a:lnTo>
                      <a:pt x="282" y="393"/>
                    </a:lnTo>
                    <a:lnTo>
                      <a:pt x="284" y="393"/>
                    </a:lnTo>
                    <a:lnTo>
                      <a:pt x="284" y="391"/>
                    </a:lnTo>
                    <a:lnTo>
                      <a:pt x="286" y="391"/>
                    </a:lnTo>
                    <a:lnTo>
                      <a:pt x="286" y="391"/>
                    </a:lnTo>
                    <a:lnTo>
                      <a:pt x="289" y="391"/>
                    </a:lnTo>
                    <a:lnTo>
                      <a:pt x="289" y="391"/>
                    </a:lnTo>
                    <a:lnTo>
                      <a:pt x="289" y="391"/>
                    </a:lnTo>
                    <a:lnTo>
                      <a:pt x="289" y="389"/>
                    </a:lnTo>
                    <a:lnTo>
                      <a:pt x="291" y="389"/>
                    </a:lnTo>
                    <a:lnTo>
                      <a:pt x="291" y="389"/>
                    </a:lnTo>
                    <a:lnTo>
                      <a:pt x="291" y="389"/>
                    </a:lnTo>
                    <a:lnTo>
                      <a:pt x="293" y="386"/>
                    </a:lnTo>
                    <a:lnTo>
                      <a:pt x="293" y="386"/>
                    </a:lnTo>
                    <a:lnTo>
                      <a:pt x="296" y="386"/>
                    </a:lnTo>
                    <a:lnTo>
                      <a:pt x="296" y="386"/>
                    </a:lnTo>
                    <a:lnTo>
                      <a:pt x="296" y="386"/>
                    </a:lnTo>
                    <a:lnTo>
                      <a:pt x="298" y="384"/>
                    </a:lnTo>
                    <a:lnTo>
                      <a:pt x="298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3" y="381"/>
                    </a:lnTo>
                    <a:lnTo>
                      <a:pt x="303" y="381"/>
                    </a:lnTo>
                    <a:lnTo>
                      <a:pt x="303" y="381"/>
                    </a:lnTo>
                    <a:lnTo>
                      <a:pt x="303" y="379"/>
                    </a:lnTo>
                    <a:lnTo>
                      <a:pt x="303" y="379"/>
                    </a:lnTo>
                    <a:lnTo>
                      <a:pt x="305" y="377"/>
                    </a:lnTo>
                    <a:lnTo>
                      <a:pt x="305" y="377"/>
                    </a:lnTo>
                    <a:lnTo>
                      <a:pt x="305" y="377"/>
                    </a:lnTo>
                    <a:lnTo>
                      <a:pt x="308" y="377"/>
                    </a:lnTo>
                    <a:lnTo>
                      <a:pt x="308" y="377"/>
                    </a:lnTo>
                    <a:lnTo>
                      <a:pt x="308" y="374"/>
                    </a:lnTo>
                    <a:lnTo>
                      <a:pt x="310" y="374"/>
                    </a:lnTo>
                    <a:lnTo>
                      <a:pt x="310" y="374"/>
                    </a:lnTo>
                    <a:lnTo>
                      <a:pt x="310" y="374"/>
                    </a:lnTo>
                    <a:lnTo>
                      <a:pt x="310" y="372"/>
                    </a:lnTo>
                    <a:lnTo>
                      <a:pt x="312" y="372"/>
                    </a:lnTo>
                    <a:lnTo>
                      <a:pt x="312" y="372"/>
                    </a:ln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0"/>
                    </a:lnTo>
                    <a:lnTo>
                      <a:pt x="312" y="370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0" y="367"/>
                    </a:lnTo>
                    <a:lnTo>
                      <a:pt x="310" y="367"/>
                    </a:lnTo>
                    <a:lnTo>
                      <a:pt x="310" y="367"/>
                    </a:lnTo>
                    <a:lnTo>
                      <a:pt x="308" y="367"/>
                    </a:lnTo>
                    <a:lnTo>
                      <a:pt x="305" y="367"/>
                    </a:lnTo>
                    <a:lnTo>
                      <a:pt x="305" y="367"/>
                    </a:lnTo>
                    <a:lnTo>
                      <a:pt x="305" y="367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0" y="367"/>
                    </a:lnTo>
                    <a:lnTo>
                      <a:pt x="300" y="367"/>
                    </a:lnTo>
                    <a:lnTo>
                      <a:pt x="300" y="367"/>
                    </a:lnTo>
                    <a:lnTo>
                      <a:pt x="298" y="365"/>
                    </a:lnTo>
                    <a:lnTo>
                      <a:pt x="298" y="365"/>
                    </a:lnTo>
                    <a:lnTo>
                      <a:pt x="298" y="365"/>
                    </a:lnTo>
                    <a:lnTo>
                      <a:pt x="296" y="365"/>
                    </a:lnTo>
                    <a:lnTo>
                      <a:pt x="296" y="365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1" y="365"/>
                    </a:lnTo>
                    <a:lnTo>
                      <a:pt x="291" y="362"/>
                    </a:lnTo>
                    <a:lnTo>
                      <a:pt x="291" y="362"/>
                    </a:lnTo>
                    <a:lnTo>
                      <a:pt x="291" y="362"/>
                    </a:lnTo>
                    <a:lnTo>
                      <a:pt x="291" y="362"/>
                    </a:lnTo>
                    <a:lnTo>
                      <a:pt x="289" y="362"/>
                    </a:lnTo>
                    <a:lnTo>
                      <a:pt x="289" y="362"/>
                    </a:lnTo>
                    <a:lnTo>
                      <a:pt x="289" y="362"/>
                    </a:lnTo>
                    <a:lnTo>
                      <a:pt x="289" y="360"/>
                    </a:lnTo>
                    <a:lnTo>
                      <a:pt x="289" y="360"/>
                    </a:lnTo>
                    <a:lnTo>
                      <a:pt x="286" y="360"/>
                    </a:lnTo>
                    <a:lnTo>
                      <a:pt x="286" y="360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4" y="358"/>
                    </a:lnTo>
                    <a:lnTo>
                      <a:pt x="284" y="358"/>
                    </a:lnTo>
                    <a:lnTo>
                      <a:pt x="284" y="358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3"/>
                    </a:lnTo>
                    <a:lnTo>
                      <a:pt x="286" y="353"/>
                    </a:lnTo>
                    <a:lnTo>
                      <a:pt x="286" y="351"/>
                    </a:lnTo>
                    <a:lnTo>
                      <a:pt x="289" y="351"/>
                    </a:lnTo>
                    <a:lnTo>
                      <a:pt x="289" y="351"/>
                    </a:lnTo>
                    <a:lnTo>
                      <a:pt x="289" y="348"/>
                    </a:lnTo>
                    <a:lnTo>
                      <a:pt x="289" y="348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6" y="346"/>
                    </a:lnTo>
                    <a:lnTo>
                      <a:pt x="286" y="346"/>
                    </a:lnTo>
                    <a:lnTo>
                      <a:pt x="284" y="346"/>
                    </a:lnTo>
                    <a:lnTo>
                      <a:pt x="284" y="346"/>
                    </a:lnTo>
                    <a:lnTo>
                      <a:pt x="282" y="346"/>
                    </a:lnTo>
                    <a:lnTo>
                      <a:pt x="282" y="346"/>
                    </a:lnTo>
                    <a:lnTo>
                      <a:pt x="282" y="348"/>
                    </a:lnTo>
                    <a:lnTo>
                      <a:pt x="279" y="348"/>
                    </a:lnTo>
                    <a:lnTo>
                      <a:pt x="279" y="348"/>
                    </a:lnTo>
                    <a:lnTo>
                      <a:pt x="279" y="348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4"/>
                    </a:lnTo>
                    <a:lnTo>
                      <a:pt x="277" y="344"/>
                    </a:lnTo>
                    <a:lnTo>
                      <a:pt x="277" y="344"/>
                    </a:lnTo>
                    <a:lnTo>
                      <a:pt x="277" y="341"/>
                    </a:lnTo>
                    <a:lnTo>
                      <a:pt x="277" y="341"/>
                    </a:lnTo>
                    <a:lnTo>
                      <a:pt x="274" y="341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36"/>
                    </a:lnTo>
                    <a:lnTo>
                      <a:pt x="274" y="336"/>
                    </a:lnTo>
                    <a:lnTo>
                      <a:pt x="274" y="336"/>
                    </a:lnTo>
                    <a:lnTo>
                      <a:pt x="272" y="336"/>
                    </a:lnTo>
                    <a:lnTo>
                      <a:pt x="272" y="336"/>
                    </a:lnTo>
                    <a:lnTo>
                      <a:pt x="274" y="336"/>
                    </a:lnTo>
                    <a:lnTo>
                      <a:pt x="274" y="336"/>
                    </a:lnTo>
                    <a:lnTo>
                      <a:pt x="274" y="336"/>
                    </a:lnTo>
                    <a:lnTo>
                      <a:pt x="274" y="336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2"/>
                    </a:lnTo>
                    <a:lnTo>
                      <a:pt x="282" y="332"/>
                    </a:lnTo>
                    <a:lnTo>
                      <a:pt x="282" y="332"/>
                    </a:lnTo>
                    <a:lnTo>
                      <a:pt x="282" y="332"/>
                    </a:lnTo>
                    <a:lnTo>
                      <a:pt x="282" y="332"/>
                    </a:lnTo>
                    <a:lnTo>
                      <a:pt x="282" y="332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7"/>
                    </a:lnTo>
                    <a:lnTo>
                      <a:pt x="282" y="327"/>
                    </a:lnTo>
                    <a:lnTo>
                      <a:pt x="282" y="325"/>
                    </a:lnTo>
                    <a:lnTo>
                      <a:pt x="282" y="325"/>
                    </a:lnTo>
                    <a:lnTo>
                      <a:pt x="282" y="325"/>
                    </a:lnTo>
                    <a:lnTo>
                      <a:pt x="282" y="325"/>
                    </a:lnTo>
                    <a:lnTo>
                      <a:pt x="279" y="325"/>
                    </a:lnTo>
                    <a:lnTo>
                      <a:pt x="279" y="325"/>
                    </a:lnTo>
                    <a:lnTo>
                      <a:pt x="277" y="325"/>
                    </a:lnTo>
                    <a:lnTo>
                      <a:pt x="277" y="325"/>
                    </a:lnTo>
                    <a:lnTo>
                      <a:pt x="277" y="325"/>
                    </a:lnTo>
                    <a:lnTo>
                      <a:pt x="274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0" y="325"/>
                    </a:lnTo>
                    <a:lnTo>
                      <a:pt x="267" y="325"/>
                    </a:lnTo>
                    <a:lnTo>
                      <a:pt x="267" y="325"/>
                    </a:lnTo>
                    <a:lnTo>
                      <a:pt x="267" y="325"/>
                    </a:lnTo>
                    <a:lnTo>
                      <a:pt x="267" y="325"/>
                    </a:lnTo>
                    <a:lnTo>
                      <a:pt x="265" y="325"/>
                    </a:lnTo>
                    <a:lnTo>
                      <a:pt x="265" y="325"/>
                    </a:lnTo>
                    <a:lnTo>
                      <a:pt x="263" y="325"/>
                    </a:lnTo>
                    <a:lnTo>
                      <a:pt x="263" y="325"/>
                    </a:lnTo>
                    <a:lnTo>
                      <a:pt x="263" y="325"/>
                    </a:lnTo>
                    <a:lnTo>
                      <a:pt x="263" y="325"/>
                    </a:lnTo>
                    <a:lnTo>
                      <a:pt x="260" y="325"/>
                    </a:lnTo>
                    <a:lnTo>
                      <a:pt x="260" y="327"/>
                    </a:lnTo>
                    <a:lnTo>
                      <a:pt x="260" y="327"/>
                    </a:lnTo>
                    <a:lnTo>
                      <a:pt x="258" y="327"/>
                    </a:lnTo>
                    <a:lnTo>
                      <a:pt x="258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2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6" y="318"/>
                    </a:lnTo>
                    <a:lnTo>
                      <a:pt x="253" y="318"/>
                    </a:lnTo>
                    <a:lnTo>
                      <a:pt x="253" y="315"/>
                    </a:lnTo>
                    <a:lnTo>
                      <a:pt x="253" y="313"/>
                    </a:lnTo>
                    <a:lnTo>
                      <a:pt x="253" y="313"/>
                    </a:lnTo>
                    <a:lnTo>
                      <a:pt x="256" y="313"/>
                    </a:lnTo>
                    <a:lnTo>
                      <a:pt x="256" y="313"/>
                    </a:lnTo>
                    <a:lnTo>
                      <a:pt x="256" y="310"/>
                    </a:lnTo>
                    <a:lnTo>
                      <a:pt x="256" y="310"/>
                    </a:lnTo>
                    <a:lnTo>
                      <a:pt x="256" y="310"/>
                    </a:lnTo>
                    <a:lnTo>
                      <a:pt x="256" y="310"/>
                    </a:lnTo>
                    <a:lnTo>
                      <a:pt x="258" y="308"/>
                    </a:lnTo>
                    <a:lnTo>
                      <a:pt x="258" y="308"/>
                    </a:lnTo>
                    <a:lnTo>
                      <a:pt x="258" y="308"/>
                    </a:lnTo>
                    <a:lnTo>
                      <a:pt x="258" y="308"/>
                    </a:lnTo>
                    <a:lnTo>
                      <a:pt x="258" y="308"/>
                    </a:lnTo>
                    <a:lnTo>
                      <a:pt x="258" y="306"/>
                    </a:lnTo>
                    <a:lnTo>
                      <a:pt x="260" y="306"/>
                    </a:lnTo>
                    <a:lnTo>
                      <a:pt x="260" y="306"/>
                    </a:lnTo>
                    <a:lnTo>
                      <a:pt x="263" y="306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5" y="301"/>
                    </a:lnTo>
                    <a:lnTo>
                      <a:pt x="265" y="301"/>
                    </a:lnTo>
                    <a:lnTo>
                      <a:pt x="267" y="301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70" y="299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0" y="294"/>
                    </a:lnTo>
                    <a:lnTo>
                      <a:pt x="270" y="294"/>
                    </a:lnTo>
                    <a:lnTo>
                      <a:pt x="272" y="294"/>
                    </a:lnTo>
                    <a:lnTo>
                      <a:pt x="272" y="294"/>
                    </a:lnTo>
                    <a:lnTo>
                      <a:pt x="272" y="294"/>
                    </a:lnTo>
                    <a:lnTo>
                      <a:pt x="274" y="294"/>
                    </a:lnTo>
                    <a:lnTo>
                      <a:pt x="274" y="294"/>
                    </a:lnTo>
                    <a:lnTo>
                      <a:pt x="274" y="291"/>
                    </a:lnTo>
                    <a:lnTo>
                      <a:pt x="277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7" y="289"/>
                    </a:lnTo>
                    <a:lnTo>
                      <a:pt x="279" y="289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79" y="282"/>
                    </a:lnTo>
                    <a:lnTo>
                      <a:pt x="279" y="282"/>
                    </a:lnTo>
                    <a:lnTo>
                      <a:pt x="279" y="282"/>
                    </a:lnTo>
                    <a:lnTo>
                      <a:pt x="279" y="280"/>
                    </a:lnTo>
                    <a:lnTo>
                      <a:pt x="279" y="280"/>
                    </a:lnTo>
                    <a:lnTo>
                      <a:pt x="279" y="280"/>
                    </a:lnTo>
                    <a:lnTo>
                      <a:pt x="277" y="277"/>
                    </a:lnTo>
                    <a:lnTo>
                      <a:pt x="277" y="277"/>
                    </a:lnTo>
                    <a:lnTo>
                      <a:pt x="274" y="275"/>
                    </a:lnTo>
                    <a:lnTo>
                      <a:pt x="274" y="275"/>
                    </a:lnTo>
                    <a:lnTo>
                      <a:pt x="274" y="275"/>
                    </a:lnTo>
                    <a:lnTo>
                      <a:pt x="274" y="275"/>
                    </a:lnTo>
                    <a:lnTo>
                      <a:pt x="274" y="273"/>
                    </a:lnTo>
                    <a:lnTo>
                      <a:pt x="274" y="273"/>
                    </a:lnTo>
                    <a:lnTo>
                      <a:pt x="274" y="270"/>
                    </a:lnTo>
                    <a:lnTo>
                      <a:pt x="274" y="270"/>
                    </a:lnTo>
                    <a:lnTo>
                      <a:pt x="274" y="268"/>
                    </a:lnTo>
                    <a:lnTo>
                      <a:pt x="274" y="268"/>
                    </a:lnTo>
                    <a:lnTo>
                      <a:pt x="277" y="268"/>
                    </a:lnTo>
                    <a:lnTo>
                      <a:pt x="277" y="268"/>
                    </a:lnTo>
                    <a:lnTo>
                      <a:pt x="277" y="268"/>
                    </a:lnTo>
                    <a:lnTo>
                      <a:pt x="279" y="265"/>
                    </a:lnTo>
                    <a:lnTo>
                      <a:pt x="279" y="265"/>
                    </a:lnTo>
                    <a:lnTo>
                      <a:pt x="279" y="265"/>
                    </a:lnTo>
                    <a:lnTo>
                      <a:pt x="279" y="265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4" y="263"/>
                    </a:lnTo>
                    <a:lnTo>
                      <a:pt x="284" y="263"/>
                    </a:lnTo>
                    <a:lnTo>
                      <a:pt x="284" y="261"/>
                    </a:lnTo>
                    <a:lnTo>
                      <a:pt x="284" y="261"/>
                    </a:lnTo>
                    <a:lnTo>
                      <a:pt x="282" y="261"/>
                    </a:lnTo>
                    <a:lnTo>
                      <a:pt x="282" y="258"/>
                    </a:lnTo>
                    <a:lnTo>
                      <a:pt x="279" y="261"/>
                    </a:lnTo>
                    <a:lnTo>
                      <a:pt x="279" y="261"/>
                    </a:lnTo>
                    <a:lnTo>
                      <a:pt x="277" y="258"/>
                    </a:lnTo>
                    <a:lnTo>
                      <a:pt x="277" y="258"/>
                    </a:lnTo>
                    <a:lnTo>
                      <a:pt x="277" y="258"/>
                    </a:lnTo>
                    <a:lnTo>
                      <a:pt x="274" y="258"/>
                    </a:lnTo>
                    <a:lnTo>
                      <a:pt x="274" y="258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4" y="254"/>
                    </a:lnTo>
                    <a:lnTo>
                      <a:pt x="274" y="251"/>
                    </a:lnTo>
                    <a:lnTo>
                      <a:pt x="274" y="251"/>
                    </a:lnTo>
                    <a:lnTo>
                      <a:pt x="274" y="251"/>
                    </a:lnTo>
                    <a:lnTo>
                      <a:pt x="274" y="249"/>
                    </a:lnTo>
                    <a:lnTo>
                      <a:pt x="274" y="249"/>
                    </a:lnTo>
                    <a:lnTo>
                      <a:pt x="274" y="246"/>
                    </a:lnTo>
                    <a:lnTo>
                      <a:pt x="274" y="246"/>
                    </a:lnTo>
                    <a:lnTo>
                      <a:pt x="274" y="244"/>
                    </a:lnTo>
                    <a:lnTo>
                      <a:pt x="274" y="244"/>
                    </a:lnTo>
                    <a:lnTo>
                      <a:pt x="274" y="244"/>
                    </a:lnTo>
                    <a:lnTo>
                      <a:pt x="274" y="242"/>
                    </a:lnTo>
                    <a:lnTo>
                      <a:pt x="274" y="242"/>
                    </a:lnTo>
                    <a:lnTo>
                      <a:pt x="274" y="242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74" y="237"/>
                    </a:lnTo>
                    <a:lnTo>
                      <a:pt x="274" y="237"/>
                    </a:lnTo>
                    <a:lnTo>
                      <a:pt x="274" y="235"/>
                    </a:lnTo>
                    <a:lnTo>
                      <a:pt x="274" y="235"/>
                    </a:lnTo>
                    <a:lnTo>
                      <a:pt x="274" y="235"/>
                    </a:lnTo>
                    <a:lnTo>
                      <a:pt x="274" y="235"/>
                    </a:lnTo>
                    <a:lnTo>
                      <a:pt x="274" y="235"/>
                    </a:lnTo>
                    <a:lnTo>
                      <a:pt x="274" y="232"/>
                    </a:lnTo>
                    <a:lnTo>
                      <a:pt x="274" y="232"/>
                    </a:lnTo>
                    <a:lnTo>
                      <a:pt x="272" y="230"/>
                    </a:lnTo>
                    <a:lnTo>
                      <a:pt x="272" y="230"/>
                    </a:lnTo>
                    <a:lnTo>
                      <a:pt x="270" y="230"/>
                    </a:lnTo>
                    <a:lnTo>
                      <a:pt x="270" y="230"/>
                    </a:lnTo>
                    <a:lnTo>
                      <a:pt x="270" y="230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5" y="232"/>
                    </a:lnTo>
                    <a:lnTo>
                      <a:pt x="260" y="232"/>
                    </a:lnTo>
                    <a:lnTo>
                      <a:pt x="260" y="232"/>
                    </a:lnTo>
                    <a:lnTo>
                      <a:pt x="260" y="232"/>
                    </a:lnTo>
                    <a:lnTo>
                      <a:pt x="260" y="232"/>
                    </a:lnTo>
                    <a:lnTo>
                      <a:pt x="260" y="232"/>
                    </a:lnTo>
                    <a:lnTo>
                      <a:pt x="260" y="235"/>
                    </a:lnTo>
                    <a:lnTo>
                      <a:pt x="260" y="235"/>
                    </a:lnTo>
                    <a:lnTo>
                      <a:pt x="260" y="235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58" y="239"/>
                    </a:lnTo>
                    <a:lnTo>
                      <a:pt x="256" y="239"/>
                    </a:lnTo>
                    <a:lnTo>
                      <a:pt x="256" y="239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3" y="249"/>
                    </a:lnTo>
                    <a:lnTo>
                      <a:pt x="253" y="249"/>
                    </a:lnTo>
                    <a:lnTo>
                      <a:pt x="256" y="249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4"/>
                    </a:lnTo>
                    <a:lnTo>
                      <a:pt x="253" y="254"/>
                    </a:lnTo>
                    <a:lnTo>
                      <a:pt x="253" y="256"/>
                    </a:lnTo>
                    <a:lnTo>
                      <a:pt x="253" y="256"/>
                    </a:lnTo>
                    <a:lnTo>
                      <a:pt x="253" y="256"/>
                    </a:lnTo>
                    <a:lnTo>
                      <a:pt x="251" y="256"/>
                    </a:lnTo>
                    <a:lnTo>
                      <a:pt x="248" y="256"/>
                    </a:lnTo>
                    <a:lnTo>
                      <a:pt x="248" y="256"/>
                    </a:lnTo>
                    <a:lnTo>
                      <a:pt x="248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4" y="254"/>
                    </a:lnTo>
                    <a:lnTo>
                      <a:pt x="244" y="254"/>
                    </a:lnTo>
                    <a:lnTo>
                      <a:pt x="244" y="254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1" y="251"/>
                    </a:lnTo>
                    <a:lnTo>
                      <a:pt x="241" y="251"/>
                    </a:lnTo>
                    <a:lnTo>
                      <a:pt x="241" y="251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39" y="246"/>
                    </a:lnTo>
                    <a:lnTo>
                      <a:pt x="239" y="246"/>
                    </a:lnTo>
                    <a:lnTo>
                      <a:pt x="239" y="246"/>
                    </a:lnTo>
                    <a:lnTo>
                      <a:pt x="239" y="244"/>
                    </a:lnTo>
                    <a:lnTo>
                      <a:pt x="239" y="244"/>
                    </a:lnTo>
                    <a:lnTo>
                      <a:pt x="237" y="244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39"/>
                    </a:lnTo>
                    <a:lnTo>
                      <a:pt x="237" y="239"/>
                    </a:lnTo>
                    <a:lnTo>
                      <a:pt x="237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2" y="239"/>
                    </a:lnTo>
                    <a:lnTo>
                      <a:pt x="232" y="239"/>
                    </a:lnTo>
                    <a:lnTo>
                      <a:pt x="230" y="239"/>
                    </a:lnTo>
                    <a:lnTo>
                      <a:pt x="230" y="239"/>
                    </a:lnTo>
                    <a:lnTo>
                      <a:pt x="230" y="239"/>
                    </a:lnTo>
                    <a:lnTo>
                      <a:pt x="230" y="239"/>
                    </a:lnTo>
                    <a:lnTo>
                      <a:pt x="230" y="239"/>
                    </a:lnTo>
                    <a:lnTo>
                      <a:pt x="227" y="239"/>
                    </a:lnTo>
                    <a:lnTo>
                      <a:pt x="227" y="239"/>
                    </a:lnTo>
                    <a:lnTo>
                      <a:pt x="225" y="239"/>
                    </a:lnTo>
                    <a:lnTo>
                      <a:pt x="225" y="239"/>
                    </a:lnTo>
                    <a:lnTo>
                      <a:pt x="222" y="239"/>
                    </a:lnTo>
                    <a:lnTo>
                      <a:pt x="222" y="239"/>
                    </a:lnTo>
                    <a:lnTo>
                      <a:pt x="222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3" y="237"/>
                    </a:lnTo>
                    <a:lnTo>
                      <a:pt x="213" y="237"/>
                    </a:lnTo>
                    <a:lnTo>
                      <a:pt x="213" y="237"/>
                    </a:lnTo>
                    <a:lnTo>
                      <a:pt x="211" y="237"/>
                    </a:lnTo>
                    <a:lnTo>
                      <a:pt x="211" y="237"/>
                    </a:lnTo>
                    <a:lnTo>
                      <a:pt x="208" y="237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6" y="239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37"/>
                    </a:lnTo>
                    <a:lnTo>
                      <a:pt x="206" y="235"/>
                    </a:lnTo>
                    <a:lnTo>
                      <a:pt x="206" y="235"/>
                    </a:lnTo>
                    <a:lnTo>
                      <a:pt x="206" y="235"/>
                    </a:lnTo>
                    <a:lnTo>
                      <a:pt x="206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0"/>
                    </a:lnTo>
                    <a:lnTo>
                      <a:pt x="206" y="230"/>
                    </a:lnTo>
                    <a:lnTo>
                      <a:pt x="206" y="228"/>
                    </a:lnTo>
                    <a:lnTo>
                      <a:pt x="206" y="228"/>
                    </a:lnTo>
                    <a:lnTo>
                      <a:pt x="206" y="228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6" y="223"/>
                    </a:lnTo>
                    <a:lnTo>
                      <a:pt x="208" y="223"/>
                    </a:lnTo>
                    <a:lnTo>
                      <a:pt x="208" y="223"/>
                    </a:lnTo>
                    <a:lnTo>
                      <a:pt x="208" y="223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1" y="223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18"/>
                    </a:lnTo>
                    <a:lnTo>
                      <a:pt x="211" y="218"/>
                    </a:lnTo>
                    <a:lnTo>
                      <a:pt x="211" y="218"/>
                    </a:lnTo>
                    <a:lnTo>
                      <a:pt x="211" y="218"/>
                    </a:lnTo>
                    <a:lnTo>
                      <a:pt x="208" y="216"/>
                    </a:lnTo>
                    <a:lnTo>
                      <a:pt x="208" y="216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8" y="211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6" y="209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4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201" y="204"/>
                    </a:lnTo>
                    <a:lnTo>
                      <a:pt x="201" y="204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196" y="199"/>
                    </a:lnTo>
                    <a:lnTo>
                      <a:pt x="196" y="199"/>
                    </a:lnTo>
                    <a:lnTo>
                      <a:pt x="196" y="197"/>
                    </a:lnTo>
                    <a:lnTo>
                      <a:pt x="196" y="197"/>
                    </a:lnTo>
                    <a:lnTo>
                      <a:pt x="194" y="197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90"/>
                    </a:lnTo>
                    <a:lnTo>
                      <a:pt x="192" y="190"/>
                    </a:lnTo>
                    <a:lnTo>
                      <a:pt x="192" y="190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6" y="183"/>
                    </a:lnTo>
                    <a:lnTo>
                      <a:pt x="196" y="183"/>
                    </a:lnTo>
                    <a:lnTo>
                      <a:pt x="196" y="180"/>
                    </a:lnTo>
                    <a:lnTo>
                      <a:pt x="196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2" y="180"/>
                    </a:lnTo>
                    <a:lnTo>
                      <a:pt x="192" y="180"/>
                    </a:lnTo>
                    <a:lnTo>
                      <a:pt x="187" y="180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2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87"/>
                    </a:lnTo>
                    <a:lnTo>
                      <a:pt x="180" y="187"/>
                    </a:lnTo>
                    <a:lnTo>
                      <a:pt x="180" y="185"/>
                    </a:lnTo>
                    <a:lnTo>
                      <a:pt x="180" y="185"/>
                    </a:lnTo>
                    <a:lnTo>
                      <a:pt x="180" y="183"/>
                    </a:lnTo>
                    <a:lnTo>
                      <a:pt x="180" y="183"/>
                    </a:lnTo>
                    <a:lnTo>
                      <a:pt x="177" y="183"/>
                    </a:lnTo>
                    <a:lnTo>
                      <a:pt x="177" y="183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77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0" y="180"/>
                    </a:lnTo>
                    <a:lnTo>
                      <a:pt x="168" y="180"/>
                    </a:lnTo>
                    <a:lnTo>
                      <a:pt x="168" y="180"/>
                    </a:lnTo>
                    <a:lnTo>
                      <a:pt x="168" y="183"/>
                    </a:lnTo>
                    <a:lnTo>
                      <a:pt x="166" y="183"/>
                    </a:lnTo>
                    <a:lnTo>
                      <a:pt x="166" y="183"/>
                    </a:lnTo>
                    <a:lnTo>
                      <a:pt x="166" y="185"/>
                    </a:lnTo>
                    <a:lnTo>
                      <a:pt x="166" y="185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63" y="187"/>
                    </a:lnTo>
                    <a:lnTo>
                      <a:pt x="163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1" y="187"/>
                    </a:lnTo>
                    <a:lnTo>
                      <a:pt x="161" y="190"/>
                    </a:lnTo>
                    <a:lnTo>
                      <a:pt x="161" y="190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59" y="192"/>
                    </a:lnTo>
                    <a:lnTo>
                      <a:pt x="159" y="192"/>
                    </a:lnTo>
                    <a:lnTo>
                      <a:pt x="159" y="194"/>
                    </a:lnTo>
                    <a:lnTo>
                      <a:pt x="159" y="194"/>
                    </a:lnTo>
                    <a:lnTo>
                      <a:pt x="159" y="194"/>
                    </a:lnTo>
                    <a:lnTo>
                      <a:pt x="159" y="197"/>
                    </a:lnTo>
                    <a:lnTo>
                      <a:pt x="156" y="197"/>
                    </a:lnTo>
                    <a:lnTo>
                      <a:pt x="156" y="197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51" y="204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4"/>
                    </a:lnTo>
                    <a:lnTo>
                      <a:pt x="149" y="204"/>
                    </a:lnTo>
                    <a:lnTo>
                      <a:pt x="149" y="204"/>
                    </a:lnTo>
                    <a:lnTo>
                      <a:pt x="149" y="202"/>
                    </a:lnTo>
                    <a:lnTo>
                      <a:pt x="149" y="202"/>
                    </a:lnTo>
                    <a:lnTo>
                      <a:pt x="149" y="202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51" y="192"/>
                    </a:lnTo>
                    <a:lnTo>
                      <a:pt x="151" y="192"/>
                    </a:lnTo>
                    <a:lnTo>
                      <a:pt x="151" y="190"/>
                    </a:lnTo>
                    <a:lnTo>
                      <a:pt x="151" y="187"/>
                    </a:lnTo>
                    <a:lnTo>
                      <a:pt x="151" y="187"/>
                    </a:lnTo>
                    <a:lnTo>
                      <a:pt x="151" y="187"/>
                    </a:lnTo>
                    <a:lnTo>
                      <a:pt x="151" y="185"/>
                    </a:lnTo>
                    <a:lnTo>
                      <a:pt x="151" y="185"/>
                    </a:lnTo>
                    <a:lnTo>
                      <a:pt x="151" y="185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4" y="183"/>
                    </a:lnTo>
                    <a:lnTo>
                      <a:pt x="154" y="183"/>
                    </a:lnTo>
                    <a:lnTo>
                      <a:pt x="154" y="180"/>
                    </a:lnTo>
                    <a:lnTo>
                      <a:pt x="154" y="180"/>
                    </a:lnTo>
                    <a:lnTo>
                      <a:pt x="154" y="180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9" y="175"/>
                    </a:lnTo>
                    <a:lnTo>
                      <a:pt x="159" y="175"/>
                    </a:lnTo>
                    <a:lnTo>
                      <a:pt x="159" y="175"/>
                    </a:lnTo>
                    <a:lnTo>
                      <a:pt x="159" y="175"/>
                    </a:lnTo>
                    <a:lnTo>
                      <a:pt x="161" y="173"/>
                    </a:lnTo>
                    <a:lnTo>
                      <a:pt x="163" y="173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6" y="168"/>
                    </a:lnTo>
                    <a:lnTo>
                      <a:pt x="166" y="168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8" y="164"/>
                    </a:lnTo>
                    <a:lnTo>
                      <a:pt x="168" y="161"/>
                    </a:lnTo>
                    <a:lnTo>
                      <a:pt x="168" y="161"/>
                    </a:lnTo>
                    <a:lnTo>
                      <a:pt x="170" y="159"/>
                    </a:lnTo>
                    <a:lnTo>
                      <a:pt x="170" y="159"/>
                    </a:lnTo>
                    <a:lnTo>
                      <a:pt x="170" y="159"/>
                    </a:lnTo>
                    <a:lnTo>
                      <a:pt x="173" y="159"/>
                    </a:lnTo>
                    <a:lnTo>
                      <a:pt x="173" y="159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3" y="154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2"/>
                    </a:lnTo>
                    <a:lnTo>
                      <a:pt x="168" y="152"/>
                    </a:lnTo>
                    <a:lnTo>
                      <a:pt x="166" y="152"/>
                    </a:lnTo>
                    <a:lnTo>
                      <a:pt x="166" y="152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1" y="149"/>
                    </a:lnTo>
                    <a:lnTo>
                      <a:pt x="161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49" y="147"/>
                    </a:lnTo>
                    <a:lnTo>
                      <a:pt x="149" y="147"/>
                    </a:lnTo>
                    <a:lnTo>
                      <a:pt x="149" y="147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7" y="145"/>
                    </a:lnTo>
                    <a:lnTo>
                      <a:pt x="147" y="145"/>
                    </a:lnTo>
                    <a:lnTo>
                      <a:pt x="144" y="145"/>
                    </a:lnTo>
                    <a:lnTo>
                      <a:pt x="144" y="145"/>
                    </a:lnTo>
                    <a:lnTo>
                      <a:pt x="144" y="145"/>
                    </a:lnTo>
                    <a:lnTo>
                      <a:pt x="142" y="145"/>
                    </a:lnTo>
                    <a:lnTo>
                      <a:pt x="142" y="142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28"/>
                    </a:lnTo>
                    <a:lnTo>
                      <a:pt x="140" y="128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4" y="123"/>
                    </a:lnTo>
                    <a:lnTo>
                      <a:pt x="144" y="123"/>
                    </a:lnTo>
                    <a:lnTo>
                      <a:pt x="147" y="121"/>
                    </a:lnTo>
                    <a:lnTo>
                      <a:pt x="147" y="121"/>
                    </a:lnTo>
                    <a:lnTo>
                      <a:pt x="147" y="121"/>
                    </a:lnTo>
                    <a:lnTo>
                      <a:pt x="147" y="119"/>
                    </a:lnTo>
                    <a:lnTo>
                      <a:pt x="147" y="119"/>
                    </a:lnTo>
                    <a:lnTo>
                      <a:pt x="147" y="11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47" y="114"/>
                    </a:lnTo>
                    <a:lnTo>
                      <a:pt x="147" y="114"/>
                    </a:lnTo>
                    <a:lnTo>
                      <a:pt x="144" y="114"/>
                    </a:lnTo>
                    <a:lnTo>
                      <a:pt x="144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2"/>
                    </a:lnTo>
                    <a:lnTo>
                      <a:pt x="142" y="112"/>
                    </a:lnTo>
                    <a:lnTo>
                      <a:pt x="140" y="112"/>
                    </a:lnTo>
                    <a:lnTo>
                      <a:pt x="140" y="112"/>
                    </a:lnTo>
                    <a:lnTo>
                      <a:pt x="140" y="112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30" y="112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25" y="109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21" y="109"/>
                    </a:lnTo>
                    <a:lnTo>
                      <a:pt x="121" y="109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6" y="109"/>
                    </a:lnTo>
                    <a:lnTo>
                      <a:pt x="114" y="109"/>
                    </a:lnTo>
                    <a:lnTo>
                      <a:pt x="109" y="109"/>
                    </a:lnTo>
                    <a:lnTo>
                      <a:pt x="109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4" y="107"/>
                    </a:lnTo>
                    <a:lnTo>
                      <a:pt x="104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5" y="112"/>
                    </a:lnTo>
                    <a:lnTo>
                      <a:pt x="95" y="112"/>
                    </a:lnTo>
                    <a:lnTo>
                      <a:pt x="92" y="112"/>
                    </a:lnTo>
                    <a:lnTo>
                      <a:pt x="88" y="112"/>
                    </a:lnTo>
                    <a:lnTo>
                      <a:pt x="85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6" y="119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3" y="123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8"/>
                    </a:lnTo>
                    <a:lnTo>
                      <a:pt x="71" y="128"/>
                    </a:lnTo>
                    <a:lnTo>
                      <a:pt x="71" y="128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3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4" y="138"/>
                    </a:lnTo>
                    <a:lnTo>
                      <a:pt x="64" y="138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2" y="140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62" y="147"/>
                    </a:lnTo>
                    <a:lnTo>
                      <a:pt x="62" y="147"/>
                    </a:lnTo>
                    <a:lnTo>
                      <a:pt x="62" y="147"/>
                    </a:lnTo>
                    <a:lnTo>
                      <a:pt x="62" y="147"/>
                    </a:lnTo>
                    <a:lnTo>
                      <a:pt x="62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4" y="138"/>
                    </a:lnTo>
                    <a:lnTo>
                      <a:pt x="52" y="138"/>
                    </a:lnTo>
                    <a:lnTo>
                      <a:pt x="52" y="138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3"/>
                    </a:lnTo>
                    <a:lnTo>
                      <a:pt x="47" y="133"/>
                    </a:lnTo>
                    <a:lnTo>
                      <a:pt x="45" y="133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28"/>
                    </a:lnTo>
                    <a:lnTo>
                      <a:pt x="45" y="128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6"/>
                    </a:lnTo>
                    <a:lnTo>
                      <a:pt x="45" y="123"/>
                    </a:lnTo>
                    <a:lnTo>
                      <a:pt x="45" y="121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5" y="116"/>
                    </a:lnTo>
                    <a:lnTo>
                      <a:pt x="45" y="116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3" y="112"/>
                    </a:lnTo>
                    <a:lnTo>
                      <a:pt x="43" y="112"/>
                    </a:lnTo>
                    <a:lnTo>
                      <a:pt x="43" y="112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2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3" y="97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28" y="100"/>
                    </a:lnTo>
                    <a:lnTo>
                      <a:pt x="28" y="97"/>
                    </a:lnTo>
                    <a:lnTo>
                      <a:pt x="28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4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7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10" y="93"/>
                    </a:lnTo>
                    <a:lnTo>
                      <a:pt x="7" y="93"/>
                    </a:lnTo>
                    <a:lnTo>
                      <a:pt x="7" y="93"/>
                    </a:lnTo>
                    <a:lnTo>
                      <a:pt x="5" y="93"/>
                    </a:lnTo>
                    <a:lnTo>
                      <a:pt x="5" y="90"/>
                    </a:lnTo>
                    <a:lnTo>
                      <a:pt x="5" y="90"/>
                    </a:lnTo>
                    <a:lnTo>
                      <a:pt x="2" y="90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2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5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5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19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2" y="50"/>
                    </a:lnTo>
                    <a:lnTo>
                      <a:pt x="52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71" y="52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6" y="55"/>
                    </a:lnTo>
                    <a:lnTo>
                      <a:pt x="76" y="55"/>
                    </a:lnTo>
                    <a:lnTo>
                      <a:pt x="81" y="52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4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1" y="55"/>
                    </a:lnTo>
                    <a:lnTo>
                      <a:pt x="114" y="55"/>
                    </a:lnTo>
                    <a:lnTo>
                      <a:pt x="114" y="55"/>
                    </a:lnTo>
                    <a:lnTo>
                      <a:pt x="114" y="57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18" y="74"/>
                    </a:lnTo>
                    <a:lnTo>
                      <a:pt x="121" y="76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5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3" y="78"/>
                    </a:lnTo>
                    <a:lnTo>
                      <a:pt x="135" y="81"/>
                    </a:lnTo>
                    <a:lnTo>
                      <a:pt x="135" y="83"/>
                    </a:lnTo>
                    <a:lnTo>
                      <a:pt x="135" y="83"/>
                    </a:lnTo>
                    <a:lnTo>
                      <a:pt x="137" y="83"/>
                    </a:lnTo>
                    <a:lnTo>
                      <a:pt x="137" y="83"/>
                    </a:lnTo>
                    <a:lnTo>
                      <a:pt x="137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6"/>
                    </a:lnTo>
                    <a:lnTo>
                      <a:pt x="140" y="86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4" y="83"/>
                    </a:lnTo>
                    <a:lnTo>
                      <a:pt x="147" y="83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9" y="90"/>
                    </a:lnTo>
                    <a:lnTo>
                      <a:pt x="151" y="90"/>
                    </a:lnTo>
                    <a:lnTo>
                      <a:pt x="151" y="90"/>
                    </a:lnTo>
                    <a:lnTo>
                      <a:pt x="154" y="90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56" y="90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6" y="90"/>
                    </a:lnTo>
                    <a:lnTo>
                      <a:pt x="166" y="90"/>
                    </a:lnTo>
                    <a:lnTo>
                      <a:pt x="168" y="90"/>
                    </a:lnTo>
                    <a:lnTo>
                      <a:pt x="168" y="90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73" y="86"/>
                    </a:lnTo>
                    <a:lnTo>
                      <a:pt x="173" y="86"/>
                    </a:lnTo>
                    <a:lnTo>
                      <a:pt x="175" y="86"/>
                    </a:lnTo>
                    <a:lnTo>
                      <a:pt x="177" y="86"/>
                    </a:lnTo>
                    <a:lnTo>
                      <a:pt x="180" y="88"/>
                    </a:lnTo>
                    <a:lnTo>
                      <a:pt x="180" y="88"/>
                    </a:lnTo>
                    <a:lnTo>
                      <a:pt x="182" y="88"/>
                    </a:lnTo>
                    <a:lnTo>
                      <a:pt x="182" y="88"/>
                    </a:lnTo>
                    <a:lnTo>
                      <a:pt x="185" y="88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9" y="86"/>
                    </a:lnTo>
                    <a:lnTo>
                      <a:pt x="194" y="83"/>
                    </a:lnTo>
                    <a:lnTo>
                      <a:pt x="196" y="83"/>
                    </a:lnTo>
                    <a:lnTo>
                      <a:pt x="196" y="83"/>
                    </a:lnTo>
                    <a:lnTo>
                      <a:pt x="199" y="81"/>
                    </a:lnTo>
                    <a:lnTo>
                      <a:pt x="201" y="78"/>
                    </a:lnTo>
                    <a:lnTo>
                      <a:pt x="201" y="78"/>
                    </a:lnTo>
                    <a:lnTo>
                      <a:pt x="201" y="76"/>
                    </a:lnTo>
                    <a:lnTo>
                      <a:pt x="204" y="76"/>
                    </a:lnTo>
                    <a:lnTo>
                      <a:pt x="204" y="74"/>
                    </a:lnTo>
                    <a:lnTo>
                      <a:pt x="204" y="74"/>
                    </a:lnTo>
                    <a:lnTo>
                      <a:pt x="206" y="74"/>
                    </a:lnTo>
                    <a:lnTo>
                      <a:pt x="206" y="74"/>
                    </a:lnTo>
                    <a:lnTo>
                      <a:pt x="206" y="71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08" y="69"/>
                    </a:lnTo>
                    <a:lnTo>
                      <a:pt x="208" y="69"/>
                    </a:lnTo>
                    <a:lnTo>
                      <a:pt x="208" y="67"/>
                    </a:lnTo>
                    <a:lnTo>
                      <a:pt x="208" y="67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11" y="64"/>
                    </a:lnTo>
                    <a:lnTo>
                      <a:pt x="211" y="62"/>
                    </a:lnTo>
                    <a:lnTo>
                      <a:pt x="211" y="62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5"/>
                    </a:lnTo>
                    <a:lnTo>
                      <a:pt x="213" y="52"/>
                    </a:lnTo>
                    <a:lnTo>
                      <a:pt x="213" y="52"/>
                    </a:lnTo>
                    <a:lnTo>
                      <a:pt x="215" y="55"/>
                    </a:lnTo>
                    <a:lnTo>
                      <a:pt x="215" y="52"/>
                    </a:lnTo>
                    <a:lnTo>
                      <a:pt x="215" y="52"/>
                    </a:lnTo>
                    <a:lnTo>
                      <a:pt x="218" y="52"/>
                    </a:lnTo>
                    <a:lnTo>
                      <a:pt x="218" y="55"/>
                    </a:lnTo>
                    <a:lnTo>
                      <a:pt x="218" y="55"/>
                    </a:lnTo>
                    <a:lnTo>
                      <a:pt x="220" y="55"/>
                    </a:lnTo>
                    <a:lnTo>
                      <a:pt x="220" y="55"/>
                    </a:lnTo>
                    <a:lnTo>
                      <a:pt x="220" y="55"/>
                    </a:lnTo>
                    <a:lnTo>
                      <a:pt x="222" y="55"/>
                    </a:lnTo>
                    <a:lnTo>
                      <a:pt x="222" y="55"/>
                    </a:lnTo>
                    <a:lnTo>
                      <a:pt x="225" y="55"/>
                    </a:lnTo>
                    <a:lnTo>
                      <a:pt x="225" y="55"/>
                    </a:lnTo>
                    <a:lnTo>
                      <a:pt x="225" y="55"/>
                    </a:lnTo>
                    <a:lnTo>
                      <a:pt x="227" y="55"/>
                    </a:lnTo>
                    <a:lnTo>
                      <a:pt x="227" y="55"/>
                    </a:lnTo>
                    <a:lnTo>
                      <a:pt x="230" y="55"/>
                    </a:lnTo>
                    <a:lnTo>
                      <a:pt x="230" y="55"/>
                    </a:lnTo>
                    <a:lnTo>
                      <a:pt x="230" y="55"/>
                    </a:lnTo>
                    <a:lnTo>
                      <a:pt x="230" y="55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32" y="50"/>
                    </a:lnTo>
                    <a:lnTo>
                      <a:pt x="232" y="50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234" y="50"/>
                    </a:lnTo>
                    <a:lnTo>
                      <a:pt x="237" y="50"/>
                    </a:lnTo>
                    <a:lnTo>
                      <a:pt x="239" y="50"/>
                    </a:lnTo>
                    <a:lnTo>
                      <a:pt x="241" y="50"/>
                    </a:lnTo>
                    <a:lnTo>
                      <a:pt x="246" y="50"/>
                    </a:lnTo>
                    <a:lnTo>
                      <a:pt x="253" y="50"/>
                    </a:lnTo>
                    <a:lnTo>
                      <a:pt x="253" y="50"/>
                    </a:lnTo>
                    <a:lnTo>
                      <a:pt x="256" y="50"/>
                    </a:lnTo>
                    <a:lnTo>
                      <a:pt x="256" y="50"/>
                    </a:lnTo>
                    <a:lnTo>
                      <a:pt x="258" y="50"/>
                    </a:lnTo>
                    <a:lnTo>
                      <a:pt x="265" y="50"/>
                    </a:lnTo>
                    <a:lnTo>
                      <a:pt x="265" y="50"/>
                    </a:lnTo>
                    <a:lnTo>
                      <a:pt x="272" y="50"/>
                    </a:lnTo>
                    <a:lnTo>
                      <a:pt x="274" y="50"/>
                    </a:lnTo>
                    <a:lnTo>
                      <a:pt x="277" y="52"/>
                    </a:lnTo>
                    <a:lnTo>
                      <a:pt x="277" y="52"/>
                    </a:lnTo>
                    <a:lnTo>
                      <a:pt x="282" y="52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9" y="55"/>
                    </a:lnTo>
                    <a:lnTo>
                      <a:pt x="291" y="55"/>
                    </a:lnTo>
                    <a:lnTo>
                      <a:pt x="291" y="55"/>
                    </a:lnTo>
                    <a:lnTo>
                      <a:pt x="293" y="55"/>
                    </a:lnTo>
                    <a:lnTo>
                      <a:pt x="298" y="55"/>
                    </a:lnTo>
                    <a:lnTo>
                      <a:pt x="298" y="55"/>
                    </a:lnTo>
                    <a:lnTo>
                      <a:pt x="303" y="55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8" y="55"/>
                    </a:lnTo>
                    <a:lnTo>
                      <a:pt x="315" y="55"/>
                    </a:lnTo>
                    <a:lnTo>
                      <a:pt x="315" y="55"/>
                    </a:lnTo>
                    <a:lnTo>
                      <a:pt x="315" y="55"/>
                    </a:lnTo>
                    <a:lnTo>
                      <a:pt x="317" y="52"/>
                    </a:lnTo>
                    <a:lnTo>
                      <a:pt x="324" y="52"/>
                    </a:lnTo>
                    <a:lnTo>
                      <a:pt x="327" y="52"/>
                    </a:lnTo>
                    <a:lnTo>
                      <a:pt x="329" y="55"/>
                    </a:lnTo>
                    <a:lnTo>
                      <a:pt x="329" y="55"/>
                    </a:lnTo>
                    <a:lnTo>
                      <a:pt x="336" y="55"/>
                    </a:lnTo>
                    <a:lnTo>
                      <a:pt x="343" y="55"/>
                    </a:lnTo>
                    <a:lnTo>
                      <a:pt x="343" y="55"/>
                    </a:lnTo>
                    <a:lnTo>
                      <a:pt x="353" y="55"/>
                    </a:lnTo>
                    <a:lnTo>
                      <a:pt x="357" y="57"/>
                    </a:lnTo>
                    <a:lnTo>
                      <a:pt x="357" y="57"/>
                    </a:lnTo>
                    <a:lnTo>
                      <a:pt x="362" y="57"/>
                    </a:lnTo>
                    <a:lnTo>
                      <a:pt x="362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7" y="57"/>
                    </a:lnTo>
                    <a:lnTo>
                      <a:pt x="369" y="57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81" y="57"/>
                    </a:lnTo>
                    <a:lnTo>
                      <a:pt x="383" y="57"/>
                    </a:lnTo>
                    <a:lnTo>
                      <a:pt x="383" y="57"/>
                    </a:lnTo>
                    <a:lnTo>
                      <a:pt x="383" y="57"/>
                    </a:lnTo>
                    <a:lnTo>
                      <a:pt x="386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90" y="55"/>
                    </a:lnTo>
                    <a:lnTo>
                      <a:pt x="390" y="55"/>
                    </a:lnTo>
                    <a:lnTo>
                      <a:pt x="393" y="55"/>
                    </a:lnTo>
                    <a:lnTo>
                      <a:pt x="393" y="55"/>
                    </a:lnTo>
                    <a:lnTo>
                      <a:pt x="393" y="55"/>
                    </a:lnTo>
                    <a:lnTo>
                      <a:pt x="395" y="55"/>
                    </a:lnTo>
                    <a:lnTo>
                      <a:pt x="395" y="55"/>
                    </a:lnTo>
                    <a:lnTo>
                      <a:pt x="397" y="55"/>
                    </a:lnTo>
                    <a:lnTo>
                      <a:pt x="397" y="55"/>
                    </a:lnTo>
                    <a:lnTo>
                      <a:pt x="397" y="55"/>
                    </a:lnTo>
                    <a:lnTo>
                      <a:pt x="400" y="55"/>
                    </a:lnTo>
                    <a:lnTo>
                      <a:pt x="402" y="55"/>
                    </a:lnTo>
                    <a:lnTo>
                      <a:pt x="402" y="55"/>
                    </a:lnTo>
                    <a:lnTo>
                      <a:pt x="402" y="55"/>
                    </a:lnTo>
                    <a:lnTo>
                      <a:pt x="405" y="55"/>
                    </a:lnTo>
                    <a:lnTo>
                      <a:pt x="405" y="55"/>
                    </a:lnTo>
                    <a:lnTo>
                      <a:pt x="407" y="55"/>
                    </a:lnTo>
                    <a:lnTo>
                      <a:pt x="407" y="55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12" y="55"/>
                    </a:lnTo>
                    <a:lnTo>
                      <a:pt x="414" y="55"/>
                    </a:lnTo>
                    <a:lnTo>
                      <a:pt x="414" y="55"/>
                    </a:lnTo>
                    <a:lnTo>
                      <a:pt x="414" y="55"/>
                    </a:lnTo>
                    <a:lnTo>
                      <a:pt x="416" y="55"/>
                    </a:lnTo>
                    <a:lnTo>
                      <a:pt x="419" y="55"/>
                    </a:lnTo>
                    <a:lnTo>
                      <a:pt x="419" y="55"/>
                    </a:lnTo>
                    <a:lnTo>
                      <a:pt x="421" y="55"/>
                    </a:lnTo>
                    <a:lnTo>
                      <a:pt x="421" y="55"/>
                    </a:lnTo>
                    <a:lnTo>
                      <a:pt x="424" y="55"/>
                    </a:lnTo>
                    <a:lnTo>
                      <a:pt x="426" y="55"/>
                    </a:lnTo>
                    <a:lnTo>
                      <a:pt x="426" y="55"/>
                    </a:lnTo>
                    <a:lnTo>
                      <a:pt x="428" y="52"/>
                    </a:lnTo>
                    <a:lnTo>
                      <a:pt x="428" y="52"/>
                    </a:lnTo>
                    <a:lnTo>
                      <a:pt x="431" y="52"/>
                    </a:lnTo>
                    <a:lnTo>
                      <a:pt x="433" y="52"/>
                    </a:lnTo>
                    <a:lnTo>
                      <a:pt x="433" y="52"/>
                    </a:lnTo>
                    <a:lnTo>
                      <a:pt x="433" y="52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40" y="50"/>
                    </a:lnTo>
                    <a:lnTo>
                      <a:pt x="440" y="50"/>
                    </a:lnTo>
                    <a:lnTo>
                      <a:pt x="440" y="48"/>
                    </a:lnTo>
                    <a:lnTo>
                      <a:pt x="442" y="48"/>
                    </a:lnTo>
                    <a:lnTo>
                      <a:pt x="442" y="45"/>
                    </a:lnTo>
                    <a:lnTo>
                      <a:pt x="445" y="45"/>
                    </a:lnTo>
                    <a:lnTo>
                      <a:pt x="445" y="45"/>
                    </a:lnTo>
                    <a:lnTo>
                      <a:pt x="445" y="43"/>
                    </a:lnTo>
                    <a:lnTo>
                      <a:pt x="445" y="43"/>
                    </a:lnTo>
                    <a:lnTo>
                      <a:pt x="447" y="43"/>
                    </a:lnTo>
                    <a:lnTo>
                      <a:pt x="447" y="41"/>
                    </a:lnTo>
                    <a:lnTo>
                      <a:pt x="447" y="41"/>
                    </a:lnTo>
                    <a:lnTo>
                      <a:pt x="447" y="38"/>
                    </a:lnTo>
                    <a:lnTo>
                      <a:pt x="450" y="38"/>
                    </a:lnTo>
                    <a:lnTo>
                      <a:pt x="450" y="38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52" y="31"/>
                    </a:lnTo>
                    <a:lnTo>
                      <a:pt x="452" y="29"/>
                    </a:lnTo>
                    <a:lnTo>
                      <a:pt x="454" y="26"/>
                    </a:lnTo>
                    <a:lnTo>
                      <a:pt x="454" y="26"/>
                    </a:lnTo>
                    <a:lnTo>
                      <a:pt x="454" y="26"/>
                    </a:lnTo>
                    <a:lnTo>
                      <a:pt x="457" y="24"/>
                    </a:lnTo>
                    <a:lnTo>
                      <a:pt x="457" y="22"/>
                    </a:lnTo>
                    <a:lnTo>
                      <a:pt x="457" y="22"/>
                    </a:lnTo>
                    <a:lnTo>
                      <a:pt x="459" y="22"/>
                    </a:lnTo>
                    <a:lnTo>
                      <a:pt x="459" y="19"/>
                    </a:lnTo>
                    <a:lnTo>
                      <a:pt x="459" y="19"/>
                    </a:lnTo>
                    <a:lnTo>
                      <a:pt x="461" y="19"/>
                    </a:lnTo>
                    <a:lnTo>
                      <a:pt x="464" y="19"/>
                    </a:lnTo>
                    <a:lnTo>
                      <a:pt x="464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8" y="19"/>
                    </a:lnTo>
                    <a:lnTo>
                      <a:pt x="468" y="19"/>
                    </a:lnTo>
                    <a:lnTo>
                      <a:pt x="471" y="17"/>
                    </a:lnTo>
                    <a:lnTo>
                      <a:pt x="471" y="17"/>
                    </a:lnTo>
                    <a:lnTo>
                      <a:pt x="471" y="17"/>
                    </a:lnTo>
                    <a:lnTo>
                      <a:pt x="473" y="14"/>
                    </a:lnTo>
                    <a:lnTo>
                      <a:pt x="476" y="14"/>
                    </a:lnTo>
                    <a:lnTo>
                      <a:pt x="476" y="17"/>
                    </a:lnTo>
                    <a:lnTo>
                      <a:pt x="478" y="17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80" y="14"/>
                    </a:lnTo>
                    <a:lnTo>
                      <a:pt x="485" y="12"/>
                    </a:lnTo>
                    <a:lnTo>
                      <a:pt x="487" y="12"/>
                    </a:lnTo>
                    <a:lnTo>
                      <a:pt x="490" y="12"/>
                    </a:lnTo>
                    <a:lnTo>
                      <a:pt x="490" y="12"/>
                    </a:lnTo>
                    <a:lnTo>
                      <a:pt x="492" y="12"/>
                    </a:lnTo>
                    <a:lnTo>
                      <a:pt x="492" y="10"/>
                    </a:lnTo>
                    <a:lnTo>
                      <a:pt x="499" y="10"/>
                    </a:lnTo>
                    <a:lnTo>
                      <a:pt x="502" y="10"/>
                    </a:lnTo>
                    <a:lnTo>
                      <a:pt x="504" y="10"/>
                    </a:lnTo>
                    <a:lnTo>
                      <a:pt x="506" y="10"/>
                    </a:lnTo>
                    <a:lnTo>
                      <a:pt x="506" y="10"/>
                    </a:lnTo>
                    <a:lnTo>
                      <a:pt x="509" y="10"/>
                    </a:lnTo>
                    <a:lnTo>
                      <a:pt x="509" y="10"/>
                    </a:lnTo>
                    <a:lnTo>
                      <a:pt x="509" y="10"/>
                    </a:lnTo>
                    <a:lnTo>
                      <a:pt x="511" y="10"/>
                    </a:lnTo>
                    <a:lnTo>
                      <a:pt x="511" y="10"/>
                    </a:lnTo>
                    <a:lnTo>
                      <a:pt x="513" y="7"/>
                    </a:lnTo>
                    <a:lnTo>
                      <a:pt x="516" y="7"/>
                    </a:lnTo>
                    <a:lnTo>
                      <a:pt x="516" y="5"/>
                    </a:lnTo>
                    <a:lnTo>
                      <a:pt x="518" y="5"/>
                    </a:lnTo>
                    <a:lnTo>
                      <a:pt x="520" y="3"/>
                    </a:lnTo>
                    <a:lnTo>
                      <a:pt x="520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5" y="3"/>
                    </a:lnTo>
                    <a:lnTo>
                      <a:pt x="525" y="3"/>
                    </a:lnTo>
                    <a:lnTo>
                      <a:pt x="525" y="3"/>
                    </a:lnTo>
                    <a:lnTo>
                      <a:pt x="525" y="3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30" y="5"/>
                    </a:lnTo>
                    <a:lnTo>
                      <a:pt x="530" y="5"/>
                    </a:lnTo>
                    <a:lnTo>
                      <a:pt x="530" y="5"/>
                    </a:lnTo>
                    <a:lnTo>
                      <a:pt x="530" y="3"/>
                    </a:lnTo>
                    <a:lnTo>
                      <a:pt x="530" y="3"/>
                    </a:lnTo>
                    <a:lnTo>
                      <a:pt x="530" y="3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25" y="3"/>
                    </a:lnTo>
                    <a:lnTo>
                      <a:pt x="525" y="0"/>
                    </a:lnTo>
                    <a:lnTo>
                      <a:pt x="525" y="0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0" y="3"/>
                    </a:lnTo>
                    <a:lnTo>
                      <a:pt x="518" y="3"/>
                    </a:lnTo>
                    <a:lnTo>
                      <a:pt x="518" y="3"/>
                    </a:lnTo>
                    <a:lnTo>
                      <a:pt x="516" y="5"/>
                    </a:lnTo>
                    <a:lnTo>
                      <a:pt x="516" y="5"/>
                    </a:lnTo>
                    <a:lnTo>
                      <a:pt x="513" y="7"/>
                    </a:lnTo>
                    <a:lnTo>
                      <a:pt x="511" y="7"/>
                    </a:lnTo>
                    <a:lnTo>
                      <a:pt x="509" y="10"/>
                    </a:lnTo>
                    <a:lnTo>
                      <a:pt x="509" y="10"/>
                    </a:lnTo>
                    <a:lnTo>
                      <a:pt x="506" y="10"/>
                    </a:lnTo>
                    <a:lnTo>
                      <a:pt x="504" y="7"/>
                    </a:lnTo>
                    <a:lnTo>
                      <a:pt x="504" y="7"/>
                    </a:lnTo>
                    <a:lnTo>
                      <a:pt x="502" y="7"/>
                    </a:lnTo>
                    <a:lnTo>
                      <a:pt x="499" y="7"/>
                    </a:lnTo>
                    <a:lnTo>
                      <a:pt x="499" y="7"/>
                    </a:lnTo>
                    <a:lnTo>
                      <a:pt x="492" y="10"/>
                    </a:lnTo>
                    <a:lnTo>
                      <a:pt x="492" y="10"/>
                    </a:lnTo>
                    <a:lnTo>
                      <a:pt x="492" y="10"/>
                    </a:lnTo>
                    <a:lnTo>
                      <a:pt x="490" y="12"/>
                    </a:lnTo>
                    <a:lnTo>
                      <a:pt x="487" y="12"/>
                    </a:lnTo>
                    <a:lnTo>
                      <a:pt x="487" y="12"/>
                    </a:lnTo>
                    <a:lnTo>
                      <a:pt x="485" y="12"/>
                    </a:lnTo>
                    <a:lnTo>
                      <a:pt x="480" y="12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8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3" y="14"/>
                    </a:lnTo>
                    <a:lnTo>
                      <a:pt x="473" y="14"/>
                    </a:lnTo>
                    <a:lnTo>
                      <a:pt x="471" y="17"/>
                    </a:lnTo>
                    <a:lnTo>
                      <a:pt x="468" y="17"/>
                    </a:lnTo>
                    <a:lnTo>
                      <a:pt x="468" y="17"/>
                    </a:lnTo>
                    <a:lnTo>
                      <a:pt x="468" y="17"/>
                    </a:lnTo>
                    <a:lnTo>
                      <a:pt x="466" y="17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4" y="19"/>
                    </a:lnTo>
                    <a:lnTo>
                      <a:pt x="464" y="19"/>
                    </a:lnTo>
                    <a:lnTo>
                      <a:pt x="461" y="19"/>
                    </a:lnTo>
                    <a:lnTo>
                      <a:pt x="459" y="19"/>
                    </a:lnTo>
                    <a:lnTo>
                      <a:pt x="459" y="19"/>
                    </a:lnTo>
                    <a:lnTo>
                      <a:pt x="459" y="19"/>
                    </a:lnTo>
                    <a:lnTo>
                      <a:pt x="459" y="19"/>
                    </a:lnTo>
                    <a:lnTo>
                      <a:pt x="457" y="22"/>
                    </a:lnTo>
                    <a:lnTo>
                      <a:pt x="457" y="22"/>
                    </a:lnTo>
                    <a:lnTo>
                      <a:pt x="457" y="22"/>
                    </a:lnTo>
                    <a:lnTo>
                      <a:pt x="457" y="22"/>
                    </a:lnTo>
                    <a:lnTo>
                      <a:pt x="454" y="24"/>
                    </a:lnTo>
                    <a:lnTo>
                      <a:pt x="454" y="26"/>
                    </a:lnTo>
                    <a:lnTo>
                      <a:pt x="454" y="26"/>
                    </a:lnTo>
                    <a:lnTo>
                      <a:pt x="454" y="26"/>
                    </a:lnTo>
                    <a:lnTo>
                      <a:pt x="452" y="29"/>
                    </a:lnTo>
                    <a:lnTo>
                      <a:pt x="452" y="29"/>
                    </a:lnTo>
                    <a:lnTo>
                      <a:pt x="452" y="31"/>
                    </a:lnTo>
                    <a:lnTo>
                      <a:pt x="452" y="31"/>
                    </a:lnTo>
                    <a:lnTo>
                      <a:pt x="452" y="33"/>
                    </a:lnTo>
                    <a:lnTo>
                      <a:pt x="450" y="33"/>
                    </a:lnTo>
                    <a:lnTo>
                      <a:pt x="450" y="33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47" y="36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38"/>
                    </a:lnTo>
                    <a:lnTo>
                      <a:pt x="447" y="41"/>
                    </a:lnTo>
                    <a:lnTo>
                      <a:pt x="445" y="41"/>
                    </a:lnTo>
                    <a:lnTo>
                      <a:pt x="445" y="43"/>
                    </a:lnTo>
                    <a:lnTo>
                      <a:pt x="445" y="43"/>
                    </a:lnTo>
                    <a:lnTo>
                      <a:pt x="445" y="43"/>
                    </a:lnTo>
                    <a:lnTo>
                      <a:pt x="445" y="45"/>
                    </a:lnTo>
                    <a:lnTo>
                      <a:pt x="442" y="45"/>
                    </a:lnTo>
                    <a:lnTo>
                      <a:pt x="442" y="45"/>
                    </a:lnTo>
                    <a:lnTo>
                      <a:pt x="442" y="45"/>
                    </a:lnTo>
                    <a:lnTo>
                      <a:pt x="440" y="48"/>
                    </a:lnTo>
                    <a:lnTo>
                      <a:pt x="440" y="48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3" y="50"/>
                    </a:lnTo>
                    <a:lnTo>
                      <a:pt x="433" y="50"/>
                    </a:lnTo>
                    <a:lnTo>
                      <a:pt x="433" y="50"/>
                    </a:lnTo>
                    <a:lnTo>
                      <a:pt x="433" y="50"/>
                    </a:lnTo>
                    <a:lnTo>
                      <a:pt x="428" y="52"/>
                    </a:lnTo>
                    <a:lnTo>
                      <a:pt x="428" y="52"/>
                    </a:lnTo>
                    <a:lnTo>
                      <a:pt x="428" y="52"/>
                    </a:lnTo>
                    <a:lnTo>
                      <a:pt x="426" y="52"/>
                    </a:lnTo>
                    <a:lnTo>
                      <a:pt x="424" y="52"/>
                    </a:lnTo>
                    <a:lnTo>
                      <a:pt x="424" y="52"/>
                    </a:lnTo>
                    <a:lnTo>
                      <a:pt x="421" y="55"/>
                    </a:lnTo>
                    <a:lnTo>
                      <a:pt x="419" y="55"/>
                    </a:lnTo>
                    <a:lnTo>
                      <a:pt x="419" y="55"/>
                    </a:lnTo>
                    <a:lnTo>
                      <a:pt x="416" y="55"/>
                    </a:lnTo>
                    <a:lnTo>
                      <a:pt x="416" y="55"/>
                    </a:lnTo>
                    <a:lnTo>
                      <a:pt x="414" y="55"/>
                    </a:lnTo>
                    <a:lnTo>
                      <a:pt x="414" y="55"/>
                    </a:lnTo>
                    <a:lnTo>
                      <a:pt x="412" y="55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07" y="55"/>
                    </a:lnTo>
                    <a:lnTo>
                      <a:pt x="407" y="55"/>
                    </a:lnTo>
                    <a:lnTo>
                      <a:pt x="405" y="55"/>
                    </a:lnTo>
                    <a:lnTo>
                      <a:pt x="402" y="55"/>
                    </a:lnTo>
                    <a:lnTo>
                      <a:pt x="402" y="55"/>
                    </a:lnTo>
                    <a:lnTo>
                      <a:pt x="402" y="55"/>
                    </a:lnTo>
                    <a:lnTo>
                      <a:pt x="400" y="55"/>
                    </a:lnTo>
                    <a:lnTo>
                      <a:pt x="397" y="55"/>
                    </a:lnTo>
                    <a:lnTo>
                      <a:pt x="397" y="55"/>
                    </a:lnTo>
                    <a:lnTo>
                      <a:pt x="397" y="55"/>
                    </a:lnTo>
                    <a:lnTo>
                      <a:pt x="395" y="55"/>
                    </a:lnTo>
                    <a:lnTo>
                      <a:pt x="395" y="55"/>
                    </a:lnTo>
                    <a:lnTo>
                      <a:pt x="393" y="55"/>
                    </a:lnTo>
                    <a:lnTo>
                      <a:pt x="393" y="55"/>
                    </a:lnTo>
                    <a:lnTo>
                      <a:pt x="393" y="55"/>
                    </a:lnTo>
                    <a:lnTo>
                      <a:pt x="390" y="55"/>
                    </a:lnTo>
                    <a:lnTo>
                      <a:pt x="390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86" y="55"/>
                    </a:lnTo>
                    <a:lnTo>
                      <a:pt x="386" y="55"/>
                    </a:lnTo>
                    <a:lnTo>
                      <a:pt x="383" y="55"/>
                    </a:lnTo>
                    <a:lnTo>
                      <a:pt x="381" y="57"/>
                    </a:lnTo>
                    <a:lnTo>
                      <a:pt x="376" y="55"/>
                    </a:lnTo>
                    <a:lnTo>
                      <a:pt x="376" y="55"/>
                    </a:lnTo>
                    <a:lnTo>
                      <a:pt x="374" y="55"/>
                    </a:lnTo>
                    <a:lnTo>
                      <a:pt x="371" y="55"/>
                    </a:lnTo>
                    <a:lnTo>
                      <a:pt x="371" y="55"/>
                    </a:lnTo>
                    <a:lnTo>
                      <a:pt x="369" y="55"/>
                    </a:lnTo>
                    <a:lnTo>
                      <a:pt x="367" y="55"/>
                    </a:lnTo>
                    <a:lnTo>
                      <a:pt x="364" y="55"/>
                    </a:lnTo>
                    <a:lnTo>
                      <a:pt x="364" y="55"/>
                    </a:lnTo>
                    <a:lnTo>
                      <a:pt x="362" y="55"/>
                    </a:lnTo>
                    <a:lnTo>
                      <a:pt x="362" y="55"/>
                    </a:lnTo>
                    <a:lnTo>
                      <a:pt x="357" y="55"/>
                    </a:lnTo>
                    <a:lnTo>
                      <a:pt x="353" y="55"/>
                    </a:lnTo>
                    <a:lnTo>
                      <a:pt x="353" y="55"/>
                    </a:lnTo>
                    <a:lnTo>
                      <a:pt x="343" y="55"/>
                    </a:lnTo>
                    <a:lnTo>
                      <a:pt x="336" y="55"/>
                    </a:lnTo>
                    <a:lnTo>
                      <a:pt x="329" y="52"/>
                    </a:lnTo>
                    <a:lnTo>
                      <a:pt x="327" y="52"/>
                    </a:lnTo>
                    <a:lnTo>
                      <a:pt x="327" y="52"/>
                    </a:lnTo>
                    <a:lnTo>
                      <a:pt x="324" y="52"/>
                    </a:lnTo>
                    <a:lnTo>
                      <a:pt x="317" y="52"/>
                    </a:lnTo>
                    <a:lnTo>
                      <a:pt x="317" y="52"/>
                    </a:lnTo>
                    <a:lnTo>
                      <a:pt x="315" y="52"/>
                    </a:lnTo>
                    <a:lnTo>
                      <a:pt x="315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5" y="55"/>
                    </a:lnTo>
                    <a:lnTo>
                      <a:pt x="303" y="55"/>
                    </a:lnTo>
                    <a:lnTo>
                      <a:pt x="303" y="55"/>
                    </a:lnTo>
                    <a:lnTo>
                      <a:pt x="298" y="55"/>
                    </a:lnTo>
                    <a:lnTo>
                      <a:pt x="293" y="55"/>
                    </a:lnTo>
                    <a:lnTo>
                      <a:pt x="293" y="55"/>
                    </a:lnTo>
                    <a:lnTo>
                      <a:pt x="291" y="55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84" y="52"/>
                    </a:lnTo>
                    <a:lnTo>
                      <a:pt x="282" y="50"/>
                    </a:lnTo>
                    <a:lnTo>
                      <a:pt x="282" y="50"/>
                    </a:lnTo>
                    <a:lnTo>
                      <a:pt x="277" y="50"/>
                    </a:lnTo>
                    <a:lnTo>
                      <a:pt x="274" y="50"/>
                    </a:lnTo>
                    <a:lnTo>
                      <a:pt x="274" y="50"/>
                    </a:lnTo>
                    <a:lnTo>
                      <a:pt x="272" y="50"/>
                    </a:lnTo>
                    <a:lnTo>
                      <a:pt x="265" y="50"/>
                    </a:lnTo>
                    <a:lnTo>
                      <a:pt x="258" y="50"/>
                    </a:lnTo>
                    <a:lnTo>
                      <a:pt x="258" y="50"/>
                    </a:lnTo>
                    <a:lnTo>
                      <a:pt x="256" y="50"/>
                    </a:lnTo>
                    <a:lnTo>
                      <a:pt x="256" y="50"/>
                    </a:lnTo>
                    <a:lnTo>
                      <a:pt x="253" y="50"/>
                    </a:lnTo>
                    <a:lnTo>
                      <a:pt x="246" y="48"/>
                    </a:lnTo>
                    <a:lnTo>
                      <a:pt x="246" y="48"/>
                    </a:lnTo>
                    <a:lnTo>
                      <a:pt x="241" y="48"/>
                    </a:lnTo>
                    <a:lnTo>
                      <a:pt x="239" y="48"/>
                    </a:lnTo>
                    <a:lnTo>
                      <a:pt x="237" y="48"/>
                    </a:lnTo>
                    <a:lnTo>
                      <a:pt x="234" y="48"/>
                    </a:lnTo>
                    <a:lnTo>
                      <a:pt x="230" y="48"/>
                    </a:lnTo>
                    <a:lnTo>
                      <a:pt x="230" y="48"/>
                    </a:lnTo>
                    <a:lnTo>
                      <a:pt x="230" y="48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5"/>
                    </a:lnTo>
                    <a:lnTo>
                      <a:pt x="227" y="55"/>
                    </a:lnTo>
                    <a:lnTo>
                      <a:pt x="227" y="55"/>
                    </a:lnTo>
                    <a:lnTo>
                      <a:pt x="225" y="55"/>
                    </a:lnTo>
                    <a:lnTo>
                      <a:pt x="225" y="52"/>
                    </a:lnTo>
                    <a:lnTo>
                      <a:pt x="225" y="52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18" y="52"/>
                    </a:lnTo>
                    <a:lnTo>
                      <a:pt x="218" y="52"/>
                    </a:lnTo>
                    <a:lnTo>
                      <a:pt x="215" y="52"/>
                    </a:lnTo>
                    <a:lnTo>
                      <a:pt x="215" y="52"/>
                    </a:lnTo>
                    <a:lnTo>
                      <a:pt x="215" y="52"/>
                    </a:lnTo>
                    <a:lnTo>
                      <a:pt x="213" y="52"/>
                    </a:lnTo>
                    <a:lnTo>
                      <a:pt x="213" y="52"/>
                    </a:lnTo>
                    <a:lnTo>
                      <a:pt x="213" y="52"/>
                    </a:lnTo>
                    <a:lnTo>
                      <a:pt x="211" y="55"/>
                    </a:lnTo>
                    <a:lnTo>
                      <a:pt x="211" y="55"/>
                    </a:lnTo>
                    <a:lnTo>
                      <a:pt x="211" y="57"/>
                    </a:lnTo>
                    <a:lnTo>
                      <a:pt x="208" y="57"/>
                    </a:lnTo>
                    <a:lnTo>
                      <a:pt x="208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08" y="59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08" y="67"/>
                    </a:lnTo>
                    <a:lnTo>
                      <a:pt x="206" y="67"/>
                    </a:lnTo>
                    <a:lnTo>
                      <a:pt x="206" y="67"/>
                    </a:lnTo>
                    <a:lnTo>
                      <a:pt x="206" y="69"/>
                    </a:lnTo>
                    <a:lnTo>
                      <a:pt x="206" y="69"/>
                    </a:lnTo>
                    <a:lnTo>
                      <a:pt x="204" y="71"/>
                    </a:lnTo>
                    <a:lnTo>
                      <a:pt x="204" y="71"/>
                    </a:lnTo>
                    <a:lnTo>
                      <a:pt x="204" y="71"/>
                    </a:lnTo>
                    <a:lnTo>
                      <a:pt x="204" y="74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1" y="78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196" y="81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87" y="86"/>
                    </a:lnTo>
                    <a:lnTo>
                      <a:pt x="187" y="86"/>
                    </a:lnTo>
                    <a:lnTo>
                      <a:pt x="182" y="86"/>
                    </a:lnTo>
                    <a:lnTo>
                      <a:pt x="182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7" y="86"/>
                    </a:lnTo>
                    <a:lnTo>
                      <a:pt x="177" y="86"/>
                    </a:lnTo>
                    <a:lnTo>
                      <a:pt x="175" y="86"/>
                    </a:lnTo>
                    <a:lnTo>
                      <a:pt x="175" y="86"/>
                    </a:lnTo>
                    <a:lnTo>
                      <a:pt x="173" y="86"/>
                    </a:lnTo>
                    <a:lnTo>
                      <a:pt x="173" y="86"/>
                    </a:lnTo>
                    <a:lnTo>
                      <a:pt x="170" y="86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6" y="88"/>
                    </a:lnTo>
                    <a:lnTo>
                      <a:pt x="163" y="86"/>
                    </a:lnTo>
                    <a:lnTo>
                      <a:pt x="163" y="86"/>
                    </a:lnTo>
                    <a:lnTo>
                      <a:pt x="161" y="86"/>
                    </a:lnTo>
                    <a:lnTo>
                      <a:pt x="161" y="86"/>
                    </a:lnTo>
                    <a:lnTo>
                      <a:pt x="159" y="86"/>
                    </a:lnTo>
                    <a:lnTo>
                      <a:pt x="159" y="86"/>
                    </a:lnTo>
                    <a:lnTo>
                      <a:pt x="156" y="88"/>
                    </a:lnTo>
                    <a:lnTo>
                      <a:pt x="156" y="88"/>
                    </a:lnTo>
                    <a:lnTo>
                      <a:pt x="156" y="90"/>
                    </a:lnTo>
                    <a:lnTo>
                      <a:pt x="154" y="88"/>
                    </a:lnTo>
                    <a:lnTo>
                      <a:pt x="154" y="88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7" y="83"/>
                    </a:lnTo>
                    <a:lnTo>
                      <a:pt x="147" y="83"/>
                    </a:lnTo>
                    <a:lnTo>
                      <a:pt x="144" y="83"/>
                    </a:lnTo>
                    <a:lnTo>
                      <a:pt x="142" y="81"/>
                    </a:lnTo>
                    <a:lnTo>
                      <a:pt x="142" y="81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37" y="83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37" y="81"/>
                    </a:lnTo>
                    <a:lnTo>
                      <a:pt x="135" y="81"/>
                    </a:lnTo>
                    <a:lnTo>
                      <a:pt x="135" y="81"/>
                    </a:lnTo>
                    <a:lnTo>
                      <a:pt x="133" y="76"/>
                    </a:lnTo>
                    <a:lnTo>
                      <a:pt x="133" y="76"/>
                    </a:lnTo>
                    <a:lnTo>
                      <a:pt x="133" y="76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25" y="74"/>
                    </a:lnTo>
                    <a:lnTo>
                      <a:pt x="125" y="74"/>
                    </a:lnTo>
                    <a:lnTo>
                      <a:pt x="123" y="74"/>
                    </a:lnTo>
                    <a:lnTo>
                      <a:pt x="121" y="74"/>
                    </a:lnTo>
                    <a:lnTo>
                      <a:pt x="121" y="74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21" y="69"/>
                    </a:lnTo>
                    <a:lnTo>
                      <a:pt x="118" y="67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8" y="62"/>
                    </a:lnTo>
                    <a:lnTo>
                      <a:pt x="118" y="62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55"/>
                    </a:lnTo>
                    <a:lnTo>
                      <a:pt x="116" y="55"/>
                    </a:lnTo>
                    <a:lnTo>
                      <a:pt x="114" y="52"/>
                    </a:lnTo>
                    <a:lnTo>
                      <a:pt x="114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7" y="50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5" y="48"/>
                    </a:lnTo>
                    <a:lnTo>
                      <a:pt x="92" y="48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1" y="50"/>
                    </a:lnTo>
                    <a:lnTo>
                      <a:pt x="76" y="52"/>
                    </a:lnTo>
                    <a:lnTo>
                      <a:pt x="73" y="52"/>
                    </a:lnTo>
                    <a:lnTo>
                      <a:pt x="71" y="52"/>
                    </a:lnTo>
                    <a:lnTo>
                      <a:pt x="71" y="52"/>
                    </a:lnTo>
                    <a:lnTo>
                      <a:pt x="69" y="52"/>
                    </a:lnTo>
                    <a:lnTo>
                      <a:pt x="69" y="50"/>
                    </a:lnTo>
                    <a:lnTo>
                      <a:pt x="69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57" y="50"/>
                    </a:lnTo>
                    <a:lnTo>
                      <a:pt x="54" y="50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0" y="48"/>
                    </a:lnTo>
                    <a:lnTo>
                      <a:pt x="47" y="45"/>
                    </a:lnTo>
                    <a:lnTo>
                      <a:pt x="47" y="45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5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6" y="48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7" y="55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9"/>
                    </a:lnTo>
                    <a:lnTo>
                      <a:pt x="7" y="59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7" y="71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81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6"/>
                    </a:lnTo>
                    <a:lnTo>
                      <a:pt x="2" y="86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7" y="93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0" y="95"/>
                    </a:lnTo>
                    <a:lnTo>
                      <a:pt x="12" y="95"/>
                    </a:lnTo>
                    <a:lnTo>
                      <a:pt x="14" y="95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7" y="100"/>
                    </a:lnTo>
                    <a:lnTo>
                      <a:pt x="17" y="100"/>
                    </a:lnTo>
                    <a:lnTo>
                      <a:pt x="19" y="100"/>
                    </a:lnTo>
                    <a:lnTo>
                      <a:pt x="19" y="100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24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31" y="100"/>
                    </a:lnTo>
                    <a:lnTo>
                      <a:pt x="33" y="100"/>
                    </a:lnTo>
                    <a:lnTo>
                      <a:pt x="33" y="100"/>
                    </a:lnTo>
                    <a:lnTo>
                      <a:pt x="33" y="100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7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3" y="112"/>
                    </a:lnTo>
                    <a:lnTo>
                      <a:pt x="43" y="112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3" y="123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3" y="128"/>
                    </a:lnTo>
                    <a:lnTo>
                      <a:pt x="43" y="130"/>
                    </a:lnTo>
                    <a:lnTo>
                      <a:pt x="43" y="130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5" y="133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7" y="135"/>
                    </a:lnTo>
                    <a:lnTo>
                      <a:pt x="47" y="138"/>
                    </a:lnTo>
                    <a:lnTo>
                      <a:pt x="47" y="138"/>
                    </a:lnTo>
                    <a:lnTo>
                      <a:pt x="50" y="138"/>
                    </a:lnTo>
                    <a:lnTo>
                      <a:pt x="50" y="138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2" y="138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59" y="149"/>
                    </a:lnTo>
                    <a:lnTo>
                      <a:pt x="62" y="149"/>
                    </a:lnTo>
                    <a:lnTo>
                      <a:pt x="62" y="149"/>
                    </a:lnTo>
                    <a:lnTo>
                      <a:pt x="62" y="149"/>
                    </a:lnTo>
                    <a:lnTo>
                      <a:pt x="62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4" y="145"/>
                    </a:lnTo>
                    <a:lnTo>
                      <a:pt x="64" y="145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64" y="142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6" y="138"/>
                    </a:lnTo>
                    <a:lnTo>
                      <a:pt x="66" y="138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9" y="133"/>
                    </a:lnTo>
                    <a:lnTo>
                      <a:pt x="71" y="133"/>
                    </a:lnTo>
                    <a:lnTo>
                      <a:pt x="71" y="133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3" y="126"/>
                    </a:lnTo>
                    <a:lnTo>
                      <a:pt x="76" y="126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8" y="119"/>
                    </a:lnTo>
                    <a:lnTo>
                      <a:pt x="78" y="116"/>
                    </a:lnTo>
                    <a:lnTo>
                      <a:pt x="81" y="116"/>
                    </a:lnTo>
                    <a:lnTo>
                      <a:pt x="81" y="116"/>
                    </a:lnTo>
                    <a:lnTo>
                      <a:pt x="81" y="114"/>
                    </a:lnTo>
                    <a:lnTo>
                      <a:pt x="83" y="114"/>
                    </a:lnTo>
                    <a:lnTo>
                      <a:pt x="83" y="114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8" y="112"/>
                    </a:lnTo>
                    <a:lnTo>
                      <a:pt x="88" y="112"/>
                    </a:lnTo>
                    <a:lnTo>
                      <a:pt x="92" y="112"/>
                    </a:lnTo>
                    <a:lnTo>
                      <a:pt x="92" y="112"/>
                    </a:lnTo>
                    <a:lnTo>
                      <a:pt x="95" y="112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102" y="112"/>
                    </a:lnTo>
                    <a:lnTo>
                      <a:pt x="102" y="112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9" y="109"/>
                    </a:lnTo>
                    <a:lnTo>
                      <a:pt x="109" y="109"/>
                    </a:lnTo>
                    <a:lnTo>
                      <a:pt x="114" y="109"/>
                    </a:lnTo>
                    <a:lnTo>
                      <a:pt x="116" y="109"/>
                    </a:lnTo>
                    <a:lnTo>
                      <a:pt x="118" y="112"/>
                    </a:lnTo>
                    <a:lnTo>
                      <a:pt x="118" y="112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3" y="112"/>
                    </a:lnTo>
                    <a:lnTo>
                      <a:pt x="125" y="112"/>
                    </a:lnTo>
                    <a:lnTo>
                      <a:pt x="128" y="109"/>
                    </a:lnTo>
                    <a:lnTo>
                      <a:pt x="128" y="109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0" y="112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7" y="112"/>
                    </a:lnTo>
                    <a:lnTo>
                      <a:pt x="137" y="112"/>
                    </a:lnTo>
                    <a:lnTo>
                      <a:pt x="140" y="112"/>
                    </a:lnTo>
                    <a:lnTo>
                      <a:pt x="140" y="114"/>
                    </a:lnTo>
                    <a:lnTo>
                      <a:pt x="140" y="114"/>
                    </a:lnTo>
                    <a:lnTo>
                      <a:pt x="140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4" y="114"/>
                    </a:lnTo>
                    <a:lnTo>
                      <a:pt x="144" y="116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47" y="119"/>
                    </a:lnTo>
                    <a:lnTo>
                      <a:pt x="147" y="119"/>
                    </a:lnTo>
                    <a:lnTo>
                      <a:pt x="144" y="121"/>
                    </a:lnTo>
                    <a:lnTo>
                      <a:pt x="144" y="121"/>
                    </a:lnTo>
                    <a:lnTo>
                      <a:pt x="144" y="121"/>
                    </a:lnTo>
                    <a:lnTo>
                      <a:pt x="144" y="123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2" y="123"/>
                    </a:lnTo>
                    <a:lnTo>
                      <a:pt x="142" y="123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0" y="126"/>
                    </a:lnTo>
                    <a:lnTo>
                      <a:pt x="140" y="126"/>
                    </a:lnTo>
                    <a:lnTo>
                      <a:pt x="140" y="128"/>
                    </a:lnTo>
                    <a:lnTo>
                      <a:pt x="137" y="128"/>
                    </a:lnTo>
                    <a:lnTo>
                      <a:pt x="137" y="128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40" y="140"/>
                    </a:lnTo>
                    <a:lnTo>
                      <a:pt x="140" y="142"/>
                    </a:lnTo>
                    <a:lnTo>
                      <a:pt x="140" y="142"/>
                    </a:lnTo>
                    <a:lnTo>
                      <a:pt x="142" y="145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9" y="147"/>
                    </a:lnTo>
                    <a:lnTo>
                      <a:pt x="149" y="147"/>
                    </a:lnTo>
                    <a:lnTo>
                      <a:pt x="149" y="149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61" y="152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3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70" y="154"/>
                    </a:lnTo>
                    <a:lnTo>
                      <a:pt x="170" y="157"/>
                    </a:lnTo>
                    <a:lnTo>
                      <a:pt x="170" y="157"/>
                    </a:lnTo>
                    <a:lnTo>
                      <a:pt x="170" y="159"/>
                    </a:lnTo>
                    <a:lnTo>
                      <a:pt x="170" y="159"/>
                    </a:lnTo>
                    <a:lnTo>
                      <a:pt x="170" y="159"/>
                    </a:lnTo>
                    <a:lnTo>
                      <a:pt x="170" y="159"/>
                    </a:lnTo>
                    <a:lnTo>
                      <a:pt x="168" y="159"/>
                    </a:lnTo>
                    <a:lnTo>
                      <a:pt x="168" y="161"/>
                    </a:lnTo>
                    <a:lnTo>
                      <a:pt x="166" y="161"/>
                    </a:lnTo>
                    <a:lnTo>
                      <a:pt x="166" y="161"/>
                    </a:lnTo>
                    <a:lnTo>
                      <a:pt x="166" y="164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63" y="166"/>
                    </a:lnTo>
                    <a:lnTo>
                      <a:pt x="163" y="168"/>
                    </a:lnTo>
                    <a:lnTo>
                      <a:pt x="163" y="171"/>
                    </a:lnTo>
                    <a:lnTo>
                      <a:pt x="163" y="171"/>
                    </a:lnTo>
                    <a:lnTo>
                      <a:pt x="163" y="171"/>
                    </a:lnTo>
                    <a:lnTo>
                      <a:pt x="161" y="173"/>
                    </a:lnTo>
                    <a:lnTo>
                      <a:pt x="159" y="173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4" y="178"/>
                    </a:lnTo>
                    <a:lnTo>
                      <a:pt x="154" y="178"/>
                    </a:lnTo>
                    <a:lnTo>
                      <a:pt x="154" y="180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1" y="180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5"/>
                    </a:lnTo>
                    <a:lnTo>
                      <a:pt x="149" y="185"/>
                    </a:lnTo>
                    <a:lnTo>
                      <a:pt x="149" y="185"/>
                    </a:lnTo>
                    <a:lnTo>
                      <a:pt x="149" y="187"/>
                    </a:lnTo>
                    <a:lnTo>
                      <a:pt x="149" y="187"/>
                    </a:lnTo>
                    <a:lnTo>
                      <a:pt x="149" y="187"/>
                    </a:lnTo>
                    <a:lnTo>
                      <a:pt x="149" y="190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49" y="194"/>
                    </a:lnTo>
                    <a:lnTo>
                      <a:pt x="149" y="194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202"/>
                    </a:lnTo>
                    <a:lnTo>
                      <a:pt x="147" y="202"/>
                    </a:lnTo>
                    <a:lnTo>
                      <a:pt x="147" y="202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47" y="206"/>
                    </a:lnTo>
                    <a:lnTo>
                      <a:pt x="147" y="206"/>
                    </a:lnTo>
                    <a:lnTo>
                      <a:pt x="147" y="206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51" y="206"/>
                    </a:lnTo>
                    <a:lnTo>
                      <a:pt x="154" y="206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6" y="202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9" y="197"/>
                    </a:lnTo>
                    <a:lnTo>
                      <a:pt x="159" y="197"/>
                    </a:lnTo>
                    <a:lnTo>
                      <a:pt x="159" y="194"/>
                    </a:lnTo>
                    <a:lnTo>
                      <a:pt x="159" y="194"/>
                    </a:lnTo>
                    <a:lnTo>
                      <a:pt x="159" y="194"/>
                    </a:lnTo>
                    <a:lnTo>
                      <a:pt x="161" y="194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61" y="190"/>
                    </a:lnTo>
                    <a:lnTo>
                      <a:pt x="163" y="190"/>
                    </a:lnTo>
                    <a:lnTo>
                      <a:pt x="163" y="190"/>
                    </a:lnTo>
                    <a:lnTo>
                      <a:pt x="163" y="190"/>
                    </a:lnTo>
                    <a:lnTo>
                      <a:pt x="163" y="187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68" y="187"/>
                    </a:lnTo>
                    <a:lnTo>
                      <a:pt x="168" y="187"/>
                    </a:lnTo>
                    <a:lnTo>
                      <a:pt x="168" y="185"/>
                    </a:lnTo>
                    <a:lnTo>
                      <a:pt x="168" y="185"/>
                    </a:lnTo>
                    <a:lnTo>
                      <a:pt x="168" y="183"/>
                    </a:lnTo>
                    <a:lnTo>
                      <a:pt x="168" y="183"/>
                    </a:lnTo>
                    <a:lnTo>
                      <a:pt x="168" y="183"/>
                    </a:lnTo>
                    <a:lnTo>
                      <a:pt x="168" y="180"/>
                    </a:lnTo>
                    <a:lnTo>
                      <a:pt x="170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5" y="180"/>
                    </a:lnTo>
                    <a:lnTo>
                      <a:pt x="175" y="183"/>
                    </a:lnTo>
                    <a:lnTo>
                      <a:pt x="175" y="183"/>
                    </a:lnTo>
                    <a:lnTo>
                      <a:pt x="177" y="183"/>
                    </a:lnTo>
                    <a:lnTo>
                      <a:pt x="177" y="183"/>
                    </a:lnTo>
                    <a:lnTo>
                      <a:pt x="177" y="185"/>
                    </a:lnTo>
                    <a:lnTo>
                      <a:pt x="177" y="185"/>
                    </a:lnTo>
                    <a:lnTo>
                      <a:pt x="177" y="187"/>
                    </a:lnTo>
                    <a:lnTo>
                      <a:pt x="177" y="187"/>
                    </a:lnTo>
                    <a:lnTo>
                      <a:pt x="177" y="187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5" y="190"/>
                    </a:lnTo>
                    <a:lnTo>
                      <a:pt x="185" y="190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5" y="185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9" y="183"/>
                    </a:lnTo>
                    <a:lnTo>
                      <a:pt x="192" y="180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2" y="185"/>
                    </a:lnTo>
                    <a:lnTo>
                      <a:pt x="192" y="185"/>
                    </a:lnTo>
                    <a:lnTo>
                      <a:pt x="192" y="185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89" y="192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92" y="194"/>
                    </a:lnTo>
                    <a:lnTo>
                      <a:pt x="192" y="194"/>
                    </a:lnTo>
                    <a:lnTo>
                      <a:pt x="194" y="194"/>
                    </a:lnTo>
                    <a:lnTo>
                      <a:pt x="194" y="197"/>
                    </a:lnTo>
                    <a:lnTo>
                      <a:pt x="194" y="197"/>
                    </a:lnTo>
                    <a:lnTo>
                      <a:pt x="196" y="197"/>
                    </a:lnTo>
                    <a:lnTo>
                      <a:pt x="196" y="199"/>
                    </a:lnTo>
                    <a:lnTo>
                      <a:pt x="196" y="199"/>
                    </a:lnTo>
                    <a:lnTo>
                      <a:pt x="196" y="199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201" y="209"/>
                    </a:lnTo>
                    <a:lnTo>
                      <a:pt x="204" y="209"/>
                    </a:lnTo>
                    <a:lnTo>
                      <a:pt x="204" y="209"/>
                    </a:lnTo>
                    <a:lnTo>
                      <a:pt x="204" y="209"/>
                    </a:lnTo>
                    <a:lnTo>
                      <a:pt x="206" y="211"/>
                    </a:lnTo>
                    <a:lnTo>
                      <a:pt x="206" y="211"/>
                    </a:lnTo>
                    <a:lnTo>
                      <a:pt x="206" y="211"/>
                    </a:lnTo>
                    <a:lnTo>
                      <a:pt x="206" y="213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8" y="216"/>
                    </a:lnTo>
                    <a:lnTo>
                      <a:pt x="208" y="216"/>
                    </a:lnTo>
                    <a:lnTo>
                      <a:pt x="208" y="216"/>
                    </a:lnTo>
                    <a:lnTo>
                      <a:pt x="208" y="218"/>
                    </a:lnTo>
                    <a:lnTo>
                      <a:pt x="208" y="218"/>
                    </a:lnTo>
                    <a:lnTo>
                      <a:pt x="208" y="220"/>
                    </a:lnTo>
                    <a:lnTo>
                      <a:pt x="208" y="220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11" y="223"/>
                    </a:lnTo>
                    <a:lnTo>
                      <a:pt x="208" y="223"/>
                    </a:lnTo>
                    <a:lnTo>
                      <a:pt x="208" y="223"/>
                    </a:lnTo>
                    <a:lnTo>
                      <a:pt x="208" y="223"/>
                    </a:lnTo>
                    <a:lnTo>
                      <a:pt x="206" y="223"/>
                    </a:lnTo>
                    <a:lnTo>
                      <a:pt x="206" y="223"/>
                    </a:lnTo>
                    <a:lnTo>
                      <a:pt x="206" y="223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6" y="228"/>
                    </a:lnTo>
                    <a:lnTo>
                      <a:pt x="206" y="228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4" y="230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5"/>
                    </a:lnTo>
                    <a:lnTo>
                      <a:pt x="204" y="235"/>
                    </a:lnTo>
                    <a:lnTo>
                      <a:pt x="204" y="235"/>
                    </a:lnTo>
                    <a:lnTo>
                      <a:pt x="204" y="237"/>
                    </a:lnTo>
                    <a:lnTo>
                      <a:pt x="204" y="237"/>
                    </a:lnTo>
                    <a:lnTo>
                      <a:pt x="206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4" y="242"/>
                    </a:lnTo>
                    <a:lnTo>
                      <a:pt x="204" y="242"/>
                    </a:lnTo>
                    <a:lnTo>
                      <a:pt x="204" y="242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8" y="242"/>
                    </a:lnTo>
                    <a:lnTo>
                      <a:pt x="208" y="242"/>
                    </a:lnTo>
                    <a:lnTo>
                      <a:pt x="208" y="242"/>
                    </a:lnTo>
                    <a:lnTo>
                      <a:pt x="208" y="242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5" y="239"/>
                    </a:lnTo>
                    <a:lnTo>
                      <a:pt x="215" y="242"/>
                    </a:lnTo>
                    <a:lnTo>
                      <a:pt x="215" y="242"/>
                    </a:lnTo>
                    <a:lnTo>
                      <a:pt x="218" y="242"/>
                    </a:lnTo>
                    <a:lnTo>
                      <a:pt x="218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22" y="242"/>
                    </a:lnTo>
                    <a:lnTo>
                      <a:pt x="222" y="242"/>
                    </a:lnTo>
                    <a:lnTo>
                      <a:pt x="222" y="242"/>
                    </a:lnTo>
                    <a:lnTo>
                      <a:pt x="225" y="242"/>
                    </a:lnTo>
                    <a:lnTo>
                      <a:pt x="225" y="242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30" y="239"/>
                    </a:lnTo>
                    <a:lnTo>
                      <a:pt x="230" y="242"/>
                    </a:lnTo>
                    <a:lnTo>
                      <a:pt x="230" y="242"/>
                    </a:lnTo>
                    <a:lnTo>
                      <a:pt x="230" y="242"/>
                    </a:lnTo>
                    <a:lnTo>
                      <a:pt x="232" y="239"/>
                    </a:lnTo>
                    <a:lnTo>
                      <a:pt x="232" y="239"/>
                    </a:lnTo>
                    <a:lnTo>
                      <a:pt x="232" y="239"/>
                    </a:lnTo>
                    <a:lnTo>
                      <a:pt x="232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44"/>
                    </a:lnTo>
                    <a:lnTo>
                      <a:pt x="237" y="244"/>
                    </a:lnTo>
                    <a:lnTo>
                      <a:pt x="237" y="244"/>
                    </a:lnTo>
                    <a:lnTo>
                      <a:pt x="239" y="246"/>
                    </a:lnTo>
                    <a:lnTo>
                      <a:pt x="239" y="246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39" y="251"/>
                    </a:lnTo>
                    <a:lnTo>
                      <a:pt x="239" y="251"/>
                    </a:lnTo>
                    <a:lnTo>
                      <a:pt x="239" y="251"/>
                    </a:lnTo>
                    <a:lnTo>
                      <a:pt x="239" y="251"/>
                    </a:lnTo>
                    <a:lnTo>
                      <a:pt x="239" y="254"/>
                    </a:lnTo>
                    <a:lnTo>
                      <a:pt x="239" y="254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8" y="256"/>
                    </a:lnTo>
                    <a:lnTo>
                      <a:pt x="248" y="258"/>
                    </a:lnTo>
                    <a:lnTo>
                      <a:pt x="248" y="258"/>
                    </a:lnTo>
                    <a:lnTo>
                      <a:pt x="251" y="258"/>
                    </a:lnTo>
                    <a:lnTo>
                      <a:pt x="251" y="258"/>
                    </a:lnTo>
                    <a:lnTo>
                      <a:pt x="253" y="256"/>
                    </a:lnTo>
                    <a:lnTo>
                      <a:pt x="253" y="256"/>
                    </a:lnTo>
                    <a:lnTo>
                      <a:pt x="253" y="256"/>
                    </a:lnTo>
                    <a:lnTo>
                      <a:pt x="256" y="256"/>
                    </a:lnTo>
                    <a:lnTo>
                      <a:pt x="256" y="256"/>
                    </a:lnTo>
                    <a:lnTo>
                      <a:pt x="256" y="254"/>
                    </a:lnTo>
                    <a:lnTo>
                      <a:pt x="256" y="254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4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8" y="242"/>
                    </a:lnTo>
                    <a:lnTo>
                      <a:pt x="258" y="239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60" y="237"/>
                    </a:lnTo>
                    <a:lnTo>
                      <a:pt x="260" y="235"/>
                    </a:lnTo>
                    <a:lnTo>
                      <a:pt x="260" y="235"/>
                    </a:lnTo>
                    <a:lnTo>
                      <a:pt x="260" y="235"/>
                    </a:lnTo>
                    <a:lnTo>
                      <a:pt x="263" y="235"/>
                    </a:lnTo>
                    <a:lnTo>
                      <a:pt x="263" y="235"/>
                    </a:lnTo>
                    <a:lnTo>
                      <a:pt x="263" y="235"/>
                    </a:lnTo>
                    <a:lnTo>
                      <a:pt x="263" y="232"/>
                    </a:lnTo>
                    <a:lnTo>
                      <a:pt x="265" y="232"/>
                    </a:lnTo>
                    <a:lnTo>
                      <a:pt x="265" y="232"/>
                    </a:lnTo>
                    <a:lnTo>
                      <a:pt x="265" y="232"/>
                    </a:lnTo>
                    <a:lnTo>
                      <a:pt x="267" y="232"/>
                    </a:lnTo>
                    <a:lnTo>
                      <a:pt x="267" y="232"/>
                    </a:lnTo>
                    <a:lnTo>
                      <a:pt x="267" y="232"/>
                    </a:lnTo>
                    <a:lnTo>
                      <a:pt x="267" y="230"/>
                    </a:lnTo>
                    <a:lnTo>
                      <a:pt x="270" y="230"/>
                    </a:lnTo>
                    <a:lnTo>
                      <a:pt x="270" y="232"/>
                    </a:lnTo>
                    <a:lnTo>
                      <a:pt x="270" y="232"/>
                    </a:lnTo>
                    <a:lnTo>
                      <a:pt x="272" y="232"/>
                    </a:lnTo>
                    <a:lnTo>
                      <a:pt x="272" y="232"/>
                    </a:lnTo>
                    <a:lnTo>
                      <a:pt x="272" y="235"/>
                    </a:lnTo>
                    <a:lnTo>
                      <a:pt x="272" y="235"/>
                    </a:lnTo>
                    <a:lnTo>
                      <a:pt x="272" y="235"/>
                    </a:lnTo>
                    <a:lnTo>
                      <a:pt x="272" y="235"/>
                    </a:lnTo>
                    <a:lnTo>
                      <a:pt x="274" y="235"/>
                    </a:lnTo>
                    <a:lnTo>
                      <a:pt x="274" y="237"/>
                    </a:lnTo>
                    <a:lnTo>
                      <a:pt x="274" y="237"/>
                    </a:lnTo>
                    <a:lnTo>
                      <a:pt x="274" y="237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74" y="242"/>
                    </a:lnTo>
                    <a:lnTo>
                      <a:pt x="274" y="242"/>
                    </a:lnTo>
                    <a:lnTo>
                      <a:pt x="274" y="242"/>
                    </a:lnTo>
                    <a:lnTo>
                      <a:pt x="274" y="244"/>
                    </a:lnTo>
                    <a:lnTo>
                      <a:pt x="274" y="244"/>
                    </a:lnTo>
                    <a:lnTo>
                      <a:pt x="274" y="246"/>
                    </a:lnTo>
                    <a:lnTo>
                      <a:pt x="274" y="246"/>
                    </a:lnTo>
                    <a:lnTo>
                      <a:pt x="274" y="246"/>
                    </a:lnTo>
                    <a:lnTo>
                      <a:pt x="274" y="249"/>
                    </a:lnTo>
                    <a:lnTo>
                      <a:pt x="272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2" y="254"/>
                    </a:lnTo>
                    <a:lnTo>
                      <a:pt x="272" y="256"/>
                    </a:lnTo>
                    <a:lnTo>
                      <a:pt x="272" y="256"/>
                    </a:lnTo>
                    <a:lnTo>
                      <a:pt x="272" y="256"/>
                    </a:lnTo>
                    <a:lnTo>
                      <a:pt x="272" y="256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4" y="258"/>
                    </a:lnTo>
                    <a:lnTo>
                      <a:pt x="274" y="258"/>
                    </a:lnTo>
                    <a:lnTo>
                      <a:pt x="274" y="258"/>
                    </a:lnTo>
                    <a:lnTo>
                      <a:pt x="274" y="261"/>
                    </a:lnTo>
                    <a:lnTo>
                      <a:pt x="277" y="261"/>
                    </a:lnTo>
                    <a:lnTo>
                      <a:pt x="277" y="261"/>
                    </a:lnTo>
                    <a:lnTo>
                      <a:pt x="277" y="261"/>
                    </a:lnTo>
                    <a:lnTo>
                      <a:pt x="277" y="261"/>
                    </a:lnTo>
                    <a:lnTo>
                      <a:pt x="279" y="261"/>
                    </a:lnTo>
                    <a:lnTo>
                      <a:pt x="279" y="261"/>
                    </a:lnTo>
                    <a:lnTo>
                      <a:pt x="282" y="261"/>
                    </a:lnTo>
                    <a:lnTo>
                      <a:pt x="282" y="261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79" y="263"/>
                    </a:lnTo>
                    <a:lnTo>
                      <a:pt x="279" y="263"/>
                    </a:lnTo>
                    <a:lnTo>
                      <a:pt x="279" y="265"/>
                    </a:lnTo>
                    <a:lnTo>
                      <a:pt x="277" y="265"/>
                    </a:lnTo>
                    <a:lnTo>
                      <a:pt x="277" y="265"/>
                    </a:lnTo>
                    <a:lnTo>
                      <a:pt x="277" y="268"/>
                    </a:lnTo>
                    <a:lnTo>
                      <a:pt x="274" y="268"/>
                    </a:lnTo>
                    <a:lnTo>
                      <a:pt x="274" y="268"/>
                    </a:lnTo>
                    <a:lnTo>
                      <a:pt x="274" y="268"/>
                    </a:lnTo>
                    <a:lnTo>
                      <a:pt x="274" y="268"/>
                    </a:lnTo>
                    <a:lnTo>
                      <a:pt x="274" y="270"/>
                    </a:lnTo>
                    <a:lnTo>
                      <a:pt x="274" y="270"/>
                    </a:lnTo>
                    <a:lnTo>
                      <a:pt x="274" y="273"/>
                    </a:lnTo>
                    <a:lnTo>
                      <a:pt x="274" y="273"/>
                    </a:lnTo>
                    <a:lnTo>
                      <a:pt x="274" y="275"/>
                    </a:lnTo>
                    <a:lnTo>
                      <a:pt x="274" y="275"/>
                    </a:lnTo>
                    <a:lnTo>
                      <a:pt x="274" y="275"/>
                    </a:lnTo>
                    <a:lnTo>
                      <a:pt x="274" y="277"/>
                    </a:lnTo>
                    <a:lnTo>
                      <a:pt x="274" y="277"/>
                    </a:lnTo>
                    <a:lnTo>
                      <a:pt x="274" y="277"/>
                    </a:lnTo>
                    <a:lnTo>
                      <a:pt x="277" y="280"/>
                    </a:lnTo>
                    <a:lnTo>
                      <a:pt x="277" y="280"/>
                    </a:lnTo>
                    <a:lnTo>
                      <a:pt x="277" y="280"/>
                    </a:lnTo>
                    <a:lnTo>
                      <a:pt x="277" y="282"/>
                    </a:lnTo>
                    <a:lnTo>
                      <a:pt x="277" y="282"/>
                    </a:lnTo>
                    <a:lnTo>
                      <a:pt x="279" y="282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7" y="287"/>
                    </a:lnTo>
                    <a:lnTo>
                      <a:pt x="277" y="287"/>
                    </a:lnTo>
                    <a:lnTo>
                      <a:pt x="277" y="287"/>
                    </a:lnTo>
                    <a:lnTo>
                      <a:pt x="277" y="287"/>
                    </a:lnTo>
                    <a:lnTo>
                      <a:pt x="277" y="289"/>
                    </a:lnTo>
                    <a:lnTo>
                      <a:pt x="274" y="289"/>
                    </a:lnTo>
                    <a:lnTo>
                      <a:pt x="274" y="289"/>
                    </a:lnTo>
                    <a:lnTo>
                      <a:pt x="274" y="291"/>
                    </a:lnTo>
                    <a:lnTo>
                      <a:pt x="274" y="291"/>
                    </a:lnTo>
                    <a:lnTo>
                      <a:pt x="274" y="291"/>
                    </a:lnTo>
                    <a:lnTo>
                      <a:pt x="272" y="294"/>
                    </a:lnTo>
                    <a:lnTo>
                      <a:pt x="272" y="294"/>
                    </a:lnTo>
                    <a:lnTo>
                      <a:pt x="272" y="294"/>
                    </a:lnTo>
                    <a:lnTo>
                      <a:pt x="270" y="294"/>
                    </a:lnTo>
                    <a:lnTo>
                      <a:pt x="270" y="294"/>
                    </a:lnTo>
                    <a:lnTo>
                      <a:pt x="270" y="294"/>
                    </a:lnTo>
                    <a:lnTo>
                      <a:pt x="270" y="294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67" y="296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65" y="299"/>
                    </a:lnTo>
                    <a:lnTo>
                      <a:pt x="265" y="299"/>
                    </a:lnTo>
                    <a:lnTo>
                      <a:pt x="265" y="299"/>
                    </a:lnTo>
                    <a:lnTo>
                      <a:pt x="265" y="301"/>
                    </a:lnTo>
                    <a:lnTo>
                      <a:pt x="265" y="301"/>
                    </a:lnTo>
                    <a:lnTo>
                      <a:pt x="263" y="301"/>
                    </a:lnTo>
                    <a:lnTo>
                      <a:pt x="263" y="301"/>
                    </a:lnTo>
                    <a:lnTo>
                      <a:pt x="263" y="301"/>
                    </a:lnTo>
                    <a:lnTo>
                      <a:pt x="260" y="303"/>
                    </a:lnTo>
                    <a:lnTo>
                      <a:pt x="260" y="303"/>
                    </a:lnTo>
                    <a:lnTo>
                      <a:pt x="260" y="303"/>
                    </a:lnTo>
                    <a:lnTo>
                      <a:pt x="260" y="306"/>
                    </a:lnTo>
                    <a:lnTo>
                      <a:pt x="258" y="306"/>
                    </a:lnTo>
                    <a:lnTo>
                      <a:pt x="258" y="306"/>
                    </a:lnTo>
                    <a:lnTo>
                      <a:pt x="258" y="306"/>
                    </a:lnTo>
                    <a:lnTo>
                      <a:pt x="258" y="306"/>
                    </a:lnTo>
                    <a:lnTo>
                      <a:pt x="258" y="306"/>
                    </a:lnTo>
                    <a:lnTo>
                      <a:pt x="256" y="308"/>
                    </a:lnTo>
                    <a:lnTo>
                      <a:pt x="256" y="308"/>
                    </a:lnTo>
                    <a:lnTo>
                      <a:pt x="256" y="308"/>
                    </a:lnTo>
                    <a:lnTo>
                      <a:pt x="256" y="308"/>
                    </a:lnTo>
                    <a:lnTo>
                      <a:pt x="253" y="308"/>
                    </a:lnTo>
                    <a:lnTo>
                      <a:pt x="253" y="310"/>
                    </a:lnTo>
                    <a:lnTo>
                      <a:pt x="253" y="313"/>
                    </a:lnTo>
                    <a:lnTo>
                      <a:pt x="253" y="313"/>
                    </a:lnTo>
                    <a:lnTo>
                      <a:pt x="253" y="313"/>
                    </a:lnTo>
                    <a:lnTo>
                      <a:pt x="253" y="313"/>
                    </a:lnTo>
                    <a:lnTo>
                      <a:pt x="253" y="315"/>
                    </a:lnTo>
                    <a:lnTo>
                      <a:pt x="253" y="318"/>
                    </a:lnTo>
                    <a:lnTo>
                      <a:pt x="253" y="318"/>
                    </a:lnTo>
                    <a:lnTo>
                      <a:pt x="253" y="318"/>
                    </a:lnTo>
                    <a:lnTo>
                      <a:pt x="253" y="320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6" y="322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7"/>
                    </a:lnTo>
                    <a:lnTo>
                      <a:pt x="258" y="327"/>
                    </a:lnTo>
                    <a:lnTo>
                      <a:pt x="258" y="327"/>
                    </a:lnTo>
                    <a:lnTo>
                      <a:pt x="260" y="327"/>
                    </a:lnTo>
                    <a:lnTo>
                      <a:pt x="260" y="327"/>
                    </a:lnTo>
                    <a:lnTo>
                      <a:pt x="260" y="327"/>
                    </a:lnTo>
                    <a:lnTo>
                      <a:pt x="263" y="327"/>
                    </a:lnTo>
                    <a:lnTo>
                      <a:pt x="263" y="327"/>
                    </a:lnTo>
                    <a:lnTo>
                      <a:pt x="263" y="327"/>
                    </a:lnTo>
                    <a:lnTo>
                      <a:pt x="263" y="325"/>
                    </a:lnTo>
                    <a:lnTo>
                      <a:pt x="265" y="325"/>
                    </a:lnTo>
                    <a:lnTo>
                      <a:pt x="265" y="325"/>
                    </a:lnTo>
                    <a:lnTo>
                      <a:pt x="265" y="325"/>
                    </a:lnTo>
                    <a:lnTo>
                      <a:pt x="267" y="327"/>
                    </a:lnTo>
                    <a:lnTo>
                      <a:pt x="267" y="327"/>
                    </a:lnTo>
                    <a:lnTo>
                      <a:pt x="267" y="327"/>
                    </a:lnTo>
                    <a:lnTo>
                      <a:pt x="270" y="327"/>
                    </a:lnTo>
                    <a:lnTo>
                      <a:pt x="272" y="327"/>
                    </a:lnTo>
                    <a:lnTo>
                      <a:pt x="272" y="327"/>
                    </a:lnTo>
                    <a:lnTo>
                      <a:pt x="272" y="327"/>
                    </a:lnTo>
                    <a:lnTo>
                      <a:pt x="274" y="327"/>
                    </a:lnTo>
                    <a:lnTo>
                      <a:pt x="274" y="325"/>
                    </a:lnTo>
                    <a:lnTo>
                      <a:pt x="274" y="325"/>
                    </a:lnTo>
                    <a:lnTo>
                      <a:pt x="274" y="325"/>
                    </a:lnTo>
                    <a:lnTo>
                      <a:pt x="277" y="325"/>
                    </a:lnTo>
                    <a:lnTo>
                      <a:pt x="277" y="325"/>
                    </a:lnTo>
                    <a:lnTo>
                      <a:pt x="277" y="325"/>
                    </a:lnTo>
                    <a:lnTo>
                      <a:pt x="279" y="325"/>
                    </a:lnTo>
                    <a:lnTo>
                      <a:pt x="279" y="325"/>
                    </a:lnTo>
                    <a:lnTo>
                      <a:pt x="282" y="325"/>
                    </a:lnTo>
                    <a:lnTo>
                      <a:pt x="282" y="325"/>
                    </a:lnTo>
                    <a:lnTo>
                      <a:pt x="282" y="327"/>
                    </a:lnTo>
                    <a:lnTo>
                      <a:pt x="282" y="327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79" y="329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2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7" y="334"/>
                    </a:lnTo>
                    <a:lnTo>
                      <a:pt x="277" y="334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4" y="334"/>
                    </a:lnTo>
                    <a:lnTo>
                      <a:pt x="274" y="334"/>
                    </a:lnTo>
                    <a:lnTo>
                      <a:pt x="274" y="336"/>
                    </a:lnTo>
                    <a:lnTo>
                      <a:pt x="272" y="336"/>
                    </a:lnTo>
                    <a:lnTo>
                      <a:pt x="272" y="336"/>
                    </a:lnTo>
                    <a:lnTo>
                      <a:pt x="272" y="336"/>
                    </a:lnTo>
                    <a:lnTo>
                      <a:pt x="274" y="336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41"/>
                    </a:lnTo>
                    <a:lnTo>
                      <a:pt x="274" y="341"/>
                    </a:lnTo>
                    <a:lnTo>
                      <a:pt x="274" y="341"/>
                    </a:lnTo>
                    <a:lnTo>
                      <a:pt x="274" y="341"/>
                    </a:lnTo>
                    <a:lnTo>
                      <a:pt x="274" y="344"/>
                    </a:lnTo>
                    <a:lnTo>
                      <a:pt x="274" y="344"/>
                    </a:lnTo>
                    <a:lnTo>
                      <a:pt x="274" y="344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8"/>
                    </a:lnTo>
                    <a:lnTo>
                      <a:pt x="277" y="348"/>
                    </a:lnTo>
                    <a:lnTo>
                      <a:pt x="279" y="348"/>
                    </a:lnTo>
                    <a:lnTo>
                      <a:pt x="279" y="348"/>
                    </a:lnTo>
                    <a:lnTo>
                      <a:pt x="282" y="348"/>
                    </a:lnTo>
                    <a:lnTo>
                      <a:pt x="282" y="348"/>
                    </a:lnTo>
                    <a:lnTo>
                      <a:pt x="284" y="348"/>
                    </a:lnTo>
                    <a:lnTo>
                      <a:pt x="284" y="348"/>
                    </a:lnTo>
                    <a:lnTo>
                      <a:pt x="284" y="348"/>
                    </a:lnTo>
                    <a:lnTo>
                      <a:pt x="284" y="346"/>
                    </a:lnTo>
                    <a:lnTo>
                      <a:pt x="286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6" y="348"/>
                    </a:lnTo>
                    <a:lnTo>
                      <a:pt x="286" y="348"/>
                    </a:lnTo>
                    <a:lnTo>
                      <a:pt x="286" y="348"/>
                    </a:lnTo>
                    <a:lnTo>
                      <a:pt x="286" y="348"/>
                    </a:lnTo>
                    <a:lnTo>
                      <a:pt x="286" y="351"/>
                    </a:lnTo>
                    <a:lnTo>
                      <a:pt x="286" y="351"/>
                    </a:lnTo>
                    <a:lnTo>
                      <a:pt x="286" y="353"/>
                    </a:lnTo>
                    <a:lnTo>
                      <a:pt x="286" y="353"/>
                    </a:lnTo>
                    <a:lnTo>
                      <a:pt x="286" y="353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4" y="355"/>
                    </a:lnTo>
                    <a:lnTo>
                      <a:pt x="284" y="358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4" y="358"/>
                    </a:lnTo>
                    <a:lnTo>
                      <a:pt x="284" y="358"/>
                    </a:lnTo>
                    <a:lnTo>
                      <a:pt x="284" y="358"/>
                    </a:lnTo>
                    <a:lnTo>
                      <a:pt x="286" y="358"/>
                    </a:lnTo>
                    <a:lnTo>
                      <a:pt x="286" y="360"/>
                    </a:lnTo>
                    <a:lnTo>
                      <a:pt x="286" y="360"/>
                    </a:lnTo>
                    <a:lnTo>
                      <a:pt x="286" y="360"/>
                    </a:lnTo>
                    <a:lnTo>
                      <a:pt x="286" y="362"/>
                    </a:lnTo>
                    <a:lnTo>
                      <a:pt x="286" y="362"/>
                    </a:lnTo>
                    <a:lnTo>
                      <a:pt x="286" y="362"/>
                    </a:lnTo>
                    <a:lnTo>
                      <a:pt x="289" y="362"/>
                    </a:lnTo>
                    <a:lnTo>
                      <a:pt x="289" y="362"/>
                    </a:lnTo>
                    <a:lnTo>
                      <a:pt x="291" y="362"/>
                    </a:lnTo>
                    <a:lnTo>
                      <a:pt x="291" y="365"/>
                    </a:lnTo>
                    <a:lnTo>
                      <a:pt x="291" y="365"/>
                    </a:lnTo>
                    <a:lnTo>
                      <a:pt x="291" y="365"/>
                    </a:lnTo>
                    <a:lnTo>
                      <a:pt x="291" y="365"/>
                    </a:lnTo>
                    <a:lnTo>
                      <a:pt x="291" y="365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3" y="367"/>
                    </a:lnTo>
                    <a:lnTo>
                      <a:pt x="293" y="367"/>
                    </a:lnTo>
                    <a:lnTo>
                      <a:pt x="293" y="367"/>
                    </a:lnTo>
                    <a:lnTo>
                      <a:pt x="293" y="367"/>
                    </a:lnTo>
                    <a:lnTo>
                      <a:pt x="296" y="367"/>
                    </a:lnTo>
                    <a:lnTo>
                      <a:pt x="296" y="367"/>
                    </a:lnTo>
                    <a:lnTo>
                      <a:pt x="298" y="367"/>
                    </a:lnTo>
                    <a:lnTo>
                      <a:pt x="298" y="367"/>
                    </a:lnTo>
                    <a:lnTo>
                      <a:pt x="300" y="367"/>
                    </a:lnTo>
                    <a:lnTo>
                      <a:pt x="300" y="367"/>
                    </a:lnTo>
                    <a:lnTo>
                      <a:pt x="300" y="367"/>
                    </a:lnTo>
                    <a:lnTo>
                      <a:pt x="303" y="367"/>
                    </a:lnTo>
                    <a:lnTo>
                      <a:pt x="303" y="370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5" y="367"/>
                    </a:lnTo>
                    <a:lnTo>
                      <a:pt x="305" y="370"/>
                    </a:lnTo>
                    <a:lnTo>
                      <a:pt x="305" y="370"/>
                    </a:lnTo>
                    <a:lnTo>
                      <a:pt x="308" y="370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4"/>
                    </a:lnTo>
                    <a:lnTo>
                      <a:pt x="308" y="374"/>
                    </a:lnTo>
                    <a:lnTo>
                      <a:pt x="308" y="374"/>
                    </a:lnTo>
                    <a:lnTo>
                      <a:pt x="308" y="374"/>
                    </a:lnTo>
                    <a:lnTo>
                      <a:pt x="308" y="374"/>
                    </a:lnTo>
                    <a:lnTo>
                      <a:pt x="305" y="374"/>
                    </a:lnTo>
                    <a:lnTo>
                      <a:pt x="305" y="374"/>
                    </a:lnTo>
                    <a:lnTo>
                      <a:pt x="305" y="374"/>
                    </a:lnTo>
                    <a:lnTo>
                      <a:pt x="303" y="377"/>
                    </a:lnTo>
                    <a:lnTo>
                      <a:pt x="303" y="377"/>
                    </a:lnTo>
                    <a:lnTo>
                      <a:pt x="303" y="379"/>
                    </a:lnTo>
                    <a:lnTo>
                      <a:pt x="300" y="379"/>
                    </a:lnTo>
                    <a:lnTo>
                      <a:pt x="300" y="381"/>
                    </a:lnTo>
                    <a:lnTo>
                      <a:pt x="300" y="381"/>
                    </a:lnTo>
                    <a:lnTo>
                      <a:pt x="300" y="381"/>
                    </a:lnTo>
                    <a:lnTo>
                      <a:pt x="300" y="381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298" y="384"/>
                    </a:lnTo>
                    <a:lnTo>
                      <a:pt x="298" y="384"/>
                    </a:lnTo>
                    <a:lnTo>
                      <a:pt x="296" y="384"/>
                    </a:lnTo>
                    <a:lnTo>
                      <a:pt x="296" y="384"/>
                    </a:lnTo>
                    <a:lnTo>
                      <a:pt x="296" y="384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3" y="386"/>
                    </a:lnTo>
                    <a:lnTo>
                      <a:pt x="291" y="389"/>
                    </a:lnTo>
                    <a:lnTo>
                      <a:pt x="291" y="389"/>
                    </a:lnTo>
                    <a:lnTo>
                      <a:pt x="291" y="389"/>
                    </a:lnTo>
                    <a:lnTo>
                      <a:pt x="289" y="389"/>
                    </a:lnTo>
                    <a:lnTo>
                      <a:pt x="289" y="391"/>
                    </a:lnTo>
                    <a:lnTo>
                      <a:pt x="289" y="391"/>
                    </a:lnTo>
                    <a:lnTo>
                      <a:pt x="286" y="391"/>
                    </a:lnTo>
                    <a:lnTo>
                      <a:pt x="286" y="391"/>
                    </a:lnTo>
                    <a:lnTo>
                      <a:pt x="284" y="391"/>
                    </a:lnTo>
                    <a:lnTo>
                      <a:pt x="284" y="391"/>
                    </a:lnTo>
                    <a:lnTo>
                      <a:pt x="282" y="391"/>
                    </a:lnTo>
                    <a:lnTo>
                      <a:pt x="282" y="391"/>
                    </a:lnTo>
                    <a:lnTo>
                      <a:pt x="282" y="391"/>
                    </a:lnTo>
                    <a:lnTo>
                      <a:pt x="282" y="391"/>
                    </a:lnTo>
                    <a:lnTo>
                      <a:pt x="279" y="393"/>
                    </a:lnTo>
                    <a:lnTo>
                      <a:pt x="277" y="393"/>
                    </a:lnTo>
                    <a:lnTo>
                      <a:pt x="277" y="393"/>
                    </a:lnTo>
                    <a:lnTo>
                      <a:pt x="274" y="393"/>
                    </a:lnTo>
                    <a:lnTo>
                      <a:pt x="274" y="393"/>
                    </a:lnTo>
                    <a:lnTo>
                      <a:pt x="274" y="393"/>
                    </a:lnTo>
                    <a:lnTo>
                      <a:pt x="274" y="396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400"/>
                    </a:lnTo>
                    <a:lnTo>
                      <a:pt x="274" y="400"/>
                    </a:lnTo>
                    <a:lnTo>
                      <a:pt x="274" y="403"/>
                    </a:lnTo>
                    <a:lnTo>
                      <a:pt x="274" y="403"/>
                    </a:lnTo>
                    <a:lnTo>
                      <a:pt x="272" y="403"/>
                    </a:lnTo>
                    <a:lnTo>
                      <a:pt x="272" y="403"/>
                    </a:lnTo>
                    <a:lnTo>
                      <a:pt x="272" y="405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4" y="405"/>
                    </a:lnTo>
                    <a:lnTo>
                      <a:pt x="272" y="405"/>
                    </a:lnTo>
                    <a:lnTo>
                      <a:pt x="272" y="405"/>
                    </a:lnTo>
                    <a:lnTo>
                      <a:pt x="272" y="405"/>
                    </a:lnTo>
                    <a:lnTo>
                      <a:pt x="272" y="405"/>
                    </a:lnTo>
                    <a:lnTo>
                      <a:pt x="272" y="407"/>
                    </a:lnTo>
                    <a:lnTo>
                      <a:pt x="272" y="407"/>
                    </a:lnTo>
                    <a:lnTo>
                      <a:pt x="272" y="407"/>
                    </a:lnTo>
                    <a:lnTo>
                      <a:pt x="272" y="410"/>
                    </a:lnTo>
                    <a:lnTo>
                      <a:pt x="270" y="410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0" y="415"/>
                    </a:lnTo>
                    <a:lnTo>
                      <a:pt x="270" y="415"/>
                    </a:lnTo>
                    <a:lnTo>
                      <a:pt x="270" y="415"/>
                    </a:lnTo>
                    <a:lnTo>
                      <a:pt x="267" y="417"/>
                    </a:lnTo>
                    <a:lnTo>
                      <a:pt x="267" y="417"/>
                    </a:lnTo>
                    <a:lnTo>
                      <a:pt x="267" y="417"/>
                    </a:lnTo>
                    <a:lnTo>
                      <a:pt x="267" y="417"/>
                    </a:lnTo>
                    <a:lnTo>
                      <a:pt x="267" y="419"/>
                    </a:lnTo>
                    <a:lnTo>
                      <a:pt x="267" y="419"/>
                    </a:lnTo>
                    <a:lnTo>
                      <a:pt x="267" y="419"/>
                    </a:lnTo>
                    <a:lnTo>
                      <a:pt x="267" y="422"/>
                    </a:lnTo>
                    <a:lnTo>
                      <a:pt x="267" y="422"/>
                    </a:lnTo>
                    <a:lnTo>
                      <a:pt x="267" y="424"/>
                    </a:lnTo>
                    <a:lnTo>
                      <a:pt x="267" y="424"/>
                    </a:lnTo>
                    <a:lnTo>
                      <a:pt x="267" y="424"/>
                    </a:lnTo>
                    <a:lnTo>
                      <a:pt x="267" y="426"/>
                    </a:lnTo>
                    <a:lnTo>
                      <a:pt x="267" y="426"/>
                    </a:lnTo>
                    <a:lnTo>
                      <a:pt x="272" y="424"/>
                    </a:lnTo>
                    <a:lnTo>
                      <a:pt x="274" y="422"/>
                    </a:lnTo>
                    <a:lnTo>
                      <a:pt x="279" y="422"/>
                    </a:lnTo>
                    <a:lnTo>
                      <a:pt x="289" y="422"/>
                    </a:lnTo>
                    <a:lnTo>
                      <a:pt x="289" y="422"/>
                    </a:lnTo>
                    <a:lnTo>
                      <a:pt x="293" y="422"/>
                    </a:lnTo>
                    <a:lnTo>
                      <a:pt x="298" y="422"/>
                    </a:lnTo>
                    <a:lnTo>
                      <a:pt x="303" y="424"/>
                    </a:lnTo>
                    <a:lnTo>
                      <a:pt x="303" y="424"/>
                    </a:lnTo>
                    <a:lnTo>
                      <a:pt x="303" y="424"/>
                    </a:lnTo>
                    <a:lnTo>
                      <a:pt x="308" y="426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12" y="426"/>
                    </a:lnTo>
                    <a:lnTo>
                      <a:pt x="312" y="429"/>
                    </a:lnTo>
                    <a:lnTo>
                      <a:pt x="312" y="429"/>
                    </a:lnTo>
                    <a:lnTo>
                      <a:pt x="315" y="429"/>
                    </a:lnTo>
                    <a:lnTo>
                      <a:pt x="315" y="431"/>
                    </a:lnTo>
                    <a:lnTo>
                      <a:pt x="315" y="431"/>
                    </a:lnTo>
                    <a:lnTo>
                      <a:pt x="317" y="431"/>
                    </a:lnTo>
                    <a:lnTo>
                      <a:pt x="317" y="431"/>
                    </a:lnTo>
                    <a:lnTo>
                      <a:pt x="317" y="431"/>
                    </a:lnTo>
                    <a:lnTo>
                      <a:pt x="317" y="431"/>
                    </a:lnTo>
                    <a:lnTo>
                      <a:pt x="319" y="431"/>
                    </a:lnTo>
                    <a:lnTo>
                      <a:pt x="319" y="434"/>
                    </a:lnTo>
                    <a:lnTo>
                      <a:pt x="319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4" y="434"/>
                    </a:lnTo>
                    <a:lnTo>
                      <a:pt x="327" y="436"/>
                    </a:lnTo>
                    <a:lnTo>
                      <a:pt x="327" y="436"/>
                    </a:lnTo>
                    <a:lnTo>
                      <a:pt x="327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31" y="436"/>
                    </a:lnTo>
                    <a:lnTo>
                      <a:pt x="331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8" y="436"/>
                    </a:lnTo>
                    <a:lnTo>
                      <a:pt x="338" y="436"/>
                    </a:lnTo>
                    <a:lnTo>
                      <a:pt x="338" y="436"/>
                    </a:lnTo>
                    <a:lnTo>
                      <a:pt x="341" y="436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3" y="434"/>
                    </a:lnTo>
                    <a:lnTo>
                      <a:pt x="343" y="434"/>
                    </a:lnTo>
                    <a:lnTo>
                      <a:pt x="343" y="434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5" y="431"/>
                    </a:lnTo>
                    <a:lnTo>
                      <a:pt x="345" y="429"/>
                    </a:lnTo>
                    <a:lnTo>
                      <a:pt x="345" y="429"/>
                    </a:lnTo>
                    <a:lnTo>
                      <a:pt x="348" y="429"/>
                    </a:lnTo>
                    <a:lnTo>
                      <a:pt x="348" y="429"/>
                    </a:lnTo>
                    <a:lnTo>
                      <a:pt x="348" y="429"/>
                    </a:lnTo>
                    <a:lnTo>
                      <a:pt x="350" y="429"/>
                    </a:lnTo>
                    <a:lnTo>
                      <a:pt x="350" y="429"/>
                    </a:lnTo>
                    <a:lnTo>
                      <a:pt x="353" y="429"/>
                    </a:lnTo>
                    <a:lnTo>
                      <a:pt x="353" y="429"/>
                    </a:lnTo>
                    <a:lnTo>
                      <a:pt x="355" y="429"/>
                    </a:lnTo>
                    <a:lnTo>
                      <a:pt x="355" y="429"/>
                    </a:lnTo>
                    <a:lnTo>
                      <a:pt x="357" y="429"/>
                    </a:lnTo>
                    <a:lnTo>
                      <a:pt x="357" y="429"/>
                    </a:lnTo>
                    <a:lnTo>
                      <a:pt x="357" y="429"/>
                    </a:lnTo>
                    <a:lnTo>
                      <a:pt x="357" y="429"/>
                    </a:lnTo>
                    <a:lnTo>
                      <a:pt x="360" y="429"/>
                    </a:lnTo>
                    <a:lnTo>
                      <a:pt x="360" y="431"/>
                    </a:lnTo>
                    <a:lnTo>
                      <a:pt x="360" y="431"/>
                    </a:lnTo>
                    <a:lnTo>
                      <a:pt x="360" y="431"/>
                    </a:lnTo>
                    <a:lnTo>
                      <a:pt x="362" y="431"/>
                    </a:lnTo>
                    <a:lnTo>
                      <a:pt x="362" y="431"/>
                    </a:lnTo>
                    <a:lnTo>
                      <a:pt x="362" y="434"/>
                    </a:lnTo>
                    <a:lnTo>
                      <a:pt x="362" y="434"/>
                    </a:lnTo>
                    <a:lnTo>
                      <a:pt x="364" y="434"/>
                    </a:lnTo>
                    <a:lnTo>
                      <a:pt x="364" y="434"/>
                    </a:lnTo>
                    <a:lnTo>
                      <a:pt x="364" y="436"/>
                    </a:lnTo>
                    <a:lnTo>
                      <a:pt x="364" y="436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64" y="441"/>
                    </a:lnTo>
                    <a:lnTo>
                      <a:pt x="364" y="441"/>
                    </a:lnTo>
                    <a:lnTo>
                      <a:pt x="364" y="443"/>
                    </a:lnTo>
                    <a:lnTo>
                      <a:pt x="364" y="443"/>
                    </a:lnTo>
                    <a:lnTo>
                      <a:pt x="364" y="443"/>
                    </a:lnTo>
                    <a:lnTo>
                      <a:pt x="364" y="445"/>
                    </a:lnTo>
                    <a:lnTo>
                      <a:pt x="364" y="445"/>
                    </a:lnTo>
                    <a:lnTo>
                      <a:pt x="364" y="445"/>
                    </a:lnTo>
                    <a:lnTo>
                      <a:pt x="364" y="448"/>
                    </a:lnTo>
                    <a:lnTo>
                      <a:pt x="364" y="448"/>
                    </a:lnTo>
                    <a:lnTo>
                      <a:pt x="364" y="448"/>
                    </a:lnTo>
                    <a:lnTo>
                      <a:pt x="367" y="450"/>
                    </a:lnTo>
                    <a:lnTo>
                      <a:pt x="367" y="450"/>
                    </a:lnTo>
                    <a:lnTo>
                      <a:pt x="367" y="450"/>
                    </a:lnTo>
                    <a:lnTo>
                      <a:pt x="367" y="448"/>
                    </a:lnTo>
                    <a:lnTo>
                      <a:pt x="369" y="448"/>
                    </a:lnTo>
                    <a:lnTo>
                      <a:pt x="371" y="448"/>
                    </a:lnTo>
                    <a:lnTo>
                      <a:pt x="374" y="450"/>
                    </a:lnTo>
                    <a:lnTo>
                      <a:pt x="374" y="450"/>
                    </a:lnTo>
                    <a:lnTo>
                      <a:pt x="374" y="450"/>
                    </a:lnTo>
                    <a:lnTo>
                      <a:pt x="376" y="450"/>
                    </a:lnTo>
                    <a:lnTo>
                      <a:pt x="376" y="450"/>
                    </a:lnTo>
                    <a:lnTo>
                      <a:pt x="376" y="450"/>
                    </a:lnTo>
                    <a:lnTo>
                      <a:pt x="379" y="450"/>
                    </a:lnTo>
                    <a:lnTo>
                      <a:pt x="381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8" y="450"/>
                    </a:lnTo>
                    <a:lnTo>
                      <a:pt x="388" y="450"/>
                    </a:lnTo>
                    <a:lnTo>
                      <a:pt x="390" y="450"/>
                    </a:lnTo>
                    <a:lnTo>
                      <a:pt x="393" y="450"/>
                    </a:lnTo>
                    <a:lnTo>
                      <a:pt x="393" y="450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7" y="448"/>
                    </a:lnTo>
                    <a:lnTo>
                      <a:pt x="397" y="448"/>
                    </a:lnTo>
                    <a:lnTo>
                      <a:pt x="397" y="448"/>
                    </a:lnTo>
                    <a:lnTo>
                      <a:pt x="400" y="448"/>
                    </a:lnTo>
                    <a:lnTo>
                      <a:pt x="400" y="448"/>
                    </a:lnTo>
                    <a:lnTo>
                      <a:pt x="402" y="448"/>
                    </a:lnTo>
                    <a:lnTo>
                      <a:pt x="402" y="448"/>
                    </a:lnTo>
                    <a:lnTo>
                      <a:pt x="405" y="448"/>
                    </a:lnTo>
                    <a:lnTo>
                      <a:pt x="405" y="448"/>
                    </a:lnTo>
                    <a:lnTo>
                      <a:pt x="407" y="448"/>
                    </a:lnTo>
                    <a:lnTo>
                      <a:pt x="409" y="448"/>
                    </a:lnTo>
                    <a:lnTo>
                      <a:pt x="409" y="448"/>
                    </a:lnTo>
                    <a:lnTo>
                      <a:pt x="412" y="448"/>
                    </a:lnTo>
                    <a:lnTo>
                      <a:pt x="412" y="448"/>
                    </a:lnTo>
                    <a:lnTo>
                      <a:pt x="412" y="448"/>
                    </a:lnTo>
                    <a:lnTo>
                      <a:pt x="414" y="448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6" y="445"/>
                    </a:lnTo>
                    <a:lnTo>
                      <a:pt x="416" y="445"/>
                    </a:lnTo>
                    <a:lnTo>
                      <a:pt x="416" y="445"/>
                    </a:lnTo>
                    <a:lnTo>
                      <a:pt x="416" y="445"/>
                    </a:lnTo>
                    <a:lnTo>
                      <a:pt x="419" y="443"/>
                    </a:lnTo>
                    <a:lnTo>
                      <a:pt x="419" y="443"/>
                    </a:lnTo>
                    <a:lnTo>
                      <a:pt x="419" y="443"/>
                    </a:lnTo>
                    <a:lnTo>
                      <a:pt x="421" y="443"/>
                    </a:lnTo>
                    <a:lnTo>
                      <a:pt x="421" y="443"/>
                    </a:lnTo>
                    <a:lnTo>
                      <a:pt x="421" y="443"/>
                    </a:lnTo>
                    <a:lnTo>
                      <a:pt x="424" y="443"/>
                    </a:lnTo>
                    <a:lnTo>
                      <a:pt x="424" y="443"/>
                    </a:lnTo>
                    <a:lnTo>
                      <a:pt x="424" y="443"/>
                    </a:lnTo>
                    <a:lnTo>
                      <a:pt x="424" y="443"/>
                    </a:lnTo>
                    <a:lnTo>
                      <a:pt x="426" y="443"/>
                    </a:lnTo>
                    <a:lnTo>
                      <a:pt x="426" y="443"/>
                    </a:lnTo>
                    <a:lnTo>
                      <a:pt x="426" y="443"/>
                    </a:lnTo>
                    <a:lnTo>
                      <a:pt x="426" y="443"/>
                    </a:lnTo>
                    <a:lnTo>
                      <a:pt x="426" y="445"/>
                    </a:lnTo>
                    <a:lnTo>
                      <a:pt x="426" y="445"/>
                    </a:lnTo>
                    <a:lnTo>
                      <a:pt x="428" y="445"/>
                    </a:lnTo>
                    <a:lnTo>
                      <a:pt x="428" y="445"/>
                    </a:lnTo>
                    <a:lnTo>
                      <a:pt x="428" y="448"/>
                    </a:lnTo>
                    <a:lnTo>
                      <a:pt x="428" y="448"/>
                    </a:lnTo>
                    <a:lnTo>
                      <a:pt x="428" y="448"/>
                    </a:lnTo>
                    <a:lnTo>
                      <a:pt x="428" y="450"/>
                    </a:lnTo>
                    <a:lnTo>
                      <a:pt x="428" y="450"/>
                    </a:lnTo>
                    <a:lnTo>
                      <a:pt x="428" y="450"/>
                    </a:lnTo>
                    <a:lnTo>
                      <a:pt x="431" y="452"/>
                    </a:lnTo>
                    <a:lnTo>
                      <a:pt x="431" y="452"/>
                    </a:lnTo>
                    <a:lnTo>
                      <a:pt x="431" y="452"/>
                    </a:lnTo>
                    <a:lnTo>
                      <a:pt x="433" y="452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33" y="457"/>
                    </a:lnTo>
                    <a:lnTo>
                      <a:pt x="433" y="460"/>
                    </a:lnTo>
                    <a:lnTo>
                      <a:pt x="433" y="460"/>
                    </a:lnTo>
                    <a:lnTo>
                      <a:pt x="435" y="460"/>
                    </a:lnTo>
                    <a:lnTo>
                      <a:pt x="435" y="460"/>
                    </a:lnTo>
                    <a:lnTo>
                      <a:pt x="435" y="462"/>
                    </a:lnTo>
                    <a:lnTo>
                      <a:pt x="435" y="462"/>
                    </a:lnTo>
                    <a:lnTo>
                      <a:pt x="435" y="464"/>
                    </a:lnTo>
                    <a:lnTo>
                      <a:pt x="435" y="464"/>
                    </a:lnTo>
                    <a:lnTo>
                      <a:pt x="438" y="464"/>
                    </a:lnTo>
                    <a:lnTo>
                      <a:pt x="438" y="467"/>
                    </a:lnTo>
                    <a:lnTo>
                      <a:pt x="438" y="467"/>
                    </a:lnTo>
                    <a:lnTo>
                      <a:pt x="438" y="467"/>
                    </a:lnTo>
                    <a:lnTo>
                      <a:pt x="438" y="467"/>
                    </a:lnTo>
                    <a:lnTo>
                      <a:pt x="438" y="469"/>
                    </a:lnTo>
                    <a:lnTo>
                      <a:pt x="438" y="469"/>
                    </a:lnTo>
                    <a:lnTo>
                      <a:pt x="438" y="469"/>
                    </a:lnTo>
                    <a:lnTo>
                      <a:pt x="440" y="471"/>
                    </a:lnTo>
                    <a:lnTo>
                      <a:pt x="440" y="471"/>
                    </a:lnTo>
                    <a:lnTo>
                      <a:pt x="440" y="471"/>
                    </a:lnTo>
                    <a:lnTo>
                      <a:pt x="442" y="471"/>
                    </a:lnTo>
                    <a:lnTo>
                      <a:pt x="442" y="474"/>
                    </a:lnTo>
                    <a:lnTo>
                      <a:pt x="442" y="474"/>
                    </a:lnTo>
                    <a:lnTo>
                      <a:pt x="445" y="474"/>
                    </a:lnTo>
                    <a:lnTo>
                      <a:pt x="442" y="474"/>
                    </a:lnTo>
                    <a:lnTo>
                      <a:pt x="442" y="476"/>
                    </a:lnTo>
                    <a:lnTo>
                      <a:pt x="442" y="476"/>
                    </a:lnTo>
                    <a:lnTo>
                      <a:pt x="442" y="476"/>
                    </a:lnTo>
                    <a:lnTo>
                      <a:pt x="442" y="478"/>
                    </a:lnTo>
                    <a:lnTo>
                      <a:pt x="440" y="478"/>
                    </a:lnTo>
                    <a:lnTo>
                      <a:pt x="440" y="478"/>
                    </a:lnTo>
                    <a:lnTo>
                      <a:pt x="438" y="478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3"/>
                    </a:lnTo>
                    <a:lnTo>
                      <a:pt x="435" y="483"/>
                    </a:lnTo>
                    <a:lnTo>
                      <a:pt x="435" y="483"/>
                    </a:lnTo>
                    <a:lnTo>
                      <a:pt x="435" y="483"/>
                    </a:lnTo>
                    <a:lnTo>
                      <a:pt x="435" y="483"/>
                    </a:lnTo>
                    <a:lnTo>
                      <a:pt x="435" y="486"/>
                    </a:lnTo>
                    <a:lnTo>
                      <a:pt x="435" y="486"/>
                    </a:lnTo>
                    <a:lnTo>
                      <a:pt x="433" y="486"/>
                    </a:lnTo>
                    <a:lnTo>
                      <a:pt x="433" y="486"/>
                    </a:lnTo>
                    <a:lnTo>
                      <a:pt x="433" y="488"/>
                    </a:lnTo>
                    <a:lnTo>
                      <a:pt x="433" y="488"/>
                    </a:lnTo>
                    <a:lnTo>
                      <a:pt x="435" y="490"/>
                    </a:lnTo>
                    <a:lnTo>
                      <a:pt x="435" y="493"/>
                    </a:lnTo>
                    <a:lnTo>
                      <a:pt x="435" y="493"/>
                    </a:lnTo>
                    <a:lnTo>
                      <a:pt x="435" y="495"/>
                    </a:lnTo>
                    <a:lnTo>
                      <a:pt x="435" y="495"/>
                    </a:lnTo>
                    <a:lnTo>
                      <a:pt x="433" y="497"/>
                    </a:lnTo>
                    <a:lnTo>
                      <a:pt x="433" y="497"/>
                    </a:lnTo>
                    <a:lnTo>
                      <a:pt x="433" y="497"/>
                    </a:lnTo>
                    <a:lnTo>
                      <a:pt x="433" y="500"/>
                    </a:lnTo>
                    <a:lnTo>
                      <a:pt x="435" y="500"/>
                    </a:lnTo>
                    <a:lnTo>
                      <a:pt x="435" y="500"/>
                    </a:lnTo>
                    <a:lnTo>
                      <a:pt x="435" y="502"/>
                    </a:lnTo>
                    <a:lnTo>
                      <a:pt x="435" y="502"/>
                    </a:lnTo>
                    <a:lnTo>
                      <a:pt x="435" y="505"/>
                    </a:lnTo>
                    <a:lnTo>
                      <a:pt x="435" y="505"/>
                    </a:lnTo>
                    <a:lnTo>
                      <a:pt x="435" y="507"/>
                    </a:lnTo>
                    <a:lnTo>
                      <a:pt x="435" y="507"/>
                    </a:lnTo>
                    <a:lnTo>
                      <a:pt x="435" y="509"/>
                    </a:lnTo>
                    <a:lnTo>
                      <a:pt x="435" y="509"/>
                    </a:lnTo>
                    <a:lnTo>
                      <a:pt x="435" y="512"/>
                    </a:lnTo>
                    <a:lnTo>
                      <a:pt x="435" y="512"/>
                    </a:lnTo>
                    <a:lnTo>
                      <a:pt x="438" y="514"/>
                    </a:lnTo>
                    <a:lnTo>
                      <a:pt x="438" y="514"/>
                    </a:lnTo>
                    <a:lnTo>
                      <a:pt x="438" y="516"/>
                    </a:lnTo>
                    <a:lnTo>
                      <a:pt x="440" y="516"/>
                    </a:lnTo>
                    <a:lnTo>
                      <a:pt x="440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50" y="519"/>
                    </a:lnTo>
                    <a:lnTo>
                      <a:pt x="450" y="519"/>
                    </a:lnTo>
                    <a:lnTo>
                      <a:pt x="450" y="519"/>
                    </a:lnTo>
                    <a:lnTo>
                      <a:pt x="452" y="521"/>
                    </a:lnTo>
                    <a:lnTo>
                      <a:pt x="452" y="521"/>
                    </a:lnTo>
                    <a:lnTo>
                      <a:pt x="454" y="521"/>
                    </a:lnTo>
                    <a:lnTo>
                      <a:pt x="454" y="521"/>
                    </a:lnTo>
                    <a:lnTo>
                      <a:pt x="454" y="521"/>
                    </a:lnTo>
                    <a:lnTo>
                      <a:pt x="457" y="523"/>
                    </a:lnTo>
                    <a:lnTo>
                      <a:pt x="457" y="523"/>
                    </a:lnTo>
                    <a:lnTo>
                      <a:pt x="457" y="523"/>
                    </a:lnTo>
                    <a:lnTo>
                      <a:pt x="459" y="523"/>
                    </a:lnTo>
                    <a:lnTo>
                      <a:pt x="459" y="523"/>
                    </a:lnTo>
                    <a:lnTo>
                      <a:pt x="459" y="523"/>
                    </a:lnTo>
                    <a:lnTo>
                      <a:pt x="461" y="526"/>
                    </a:lnTo>
                    <a:lnTo>
                      <a:pt x="461" y="526"/>
                    </a:lnTo>
                    <a:lnTo>
                      <a:pt x="464" y="526"/>
                    </a:lnTo>
                    <a:lnTo>
                      <a:pt x="464" y="526"/>
                    </a:lnTo>
                    <a:lnTo>
                      <a:pt x="464" y="523"/>
                    </a:lnTo>
                    <a:lnTo>
                      <a:pt x="466" y="523"/>
                    </a:lnTo>
                    <a:lnTo>
                      <a:pt x="466" y="523"/>
                    </a:lnTo>
                    <a:lnTo>
                      <a:pt x="468" y="523"/>
                    </a:lnTo>
                    <a:lnTo>
                      <a:pt x="468" y="523"/>
                    </a:lnTo>
                    <a:lnTo>
                      <a:pt x="468" y="523"/>
                    </a:lnTo>
                    <a:lnTo>
                      <a:pt x="471" y="523"/>
                    </a:lnTo>
                    <a:lnTo>
                      <a:pt x="471" y="523"/>
                    </a:lnTo>
                    <a:lnTo>
                      <a:pt x="473" y="523"/>
                    </a:lnTo>
                    <a:lnTo>
                      <a:pt x="473" y="523"/>
                    </a:lnTo>
                    <a:lnTo>
                      <a:pt x="473" y="523"/>
                    </a:lnTo>
                    <a:lnTo>
                      <a:pt x="478" y="521"/>
                    </a:lnTo>
                    <a:lnTo>
                      <a:pt x="478" y="521"/>
                    </a:lnTo>
                    <a:lnTo>
                      <a:pt x="478" y="521"/>
                    </a:lnTo>
                    <a:lnTo>
                      <a:pt x="478" y="521"/>
                    </a:lnTo>
                    <a:lnTo>
                      <a:pt x="478" y="521"/>
                    </a:lnTo>
                    <a:lnTo>
                      <a:pt x="480" y="521"/>
                    </a:lnTo>
                    <a:lnTo>
                      <a:pt x="480" y="521"/>
                    </a:lnTo>
                    <a:lnTo>
                      <a:pt x="483" y="521"/>
                    </a:lnTo>
                    <a:lnTo>
                      <a:pt x="483" y="521"/>
                    </a:lnTo>
                    <a:lnTo>
                      <a:pt x="483" y="521"/>
                    </a:lnTo>
                    <a:lnTo>
                      <a:pt x="485" y="521"/>
                    </a:lnTo>
                    <a:lnTo>
                      <a:pt x="485" y="521"/>
                    </a:lnTo>
                    <a:lnTo>
                      <a:pt x="487" y="521"/>
                    </a:lnTo>
                    <a:lnTo>
                      <a:pt x="487" y="519"/>
                    </a:lnTo>
                    <a:lnTo>
                      <a:pt x="487" y="519"/>
                    </a:lnTo>
                    <a:lnTo>
                      <a:pt x="490" y="519"/>
                    </a:lnTo>
                    <a:lnTo>
                      <a:pt x="490" y="519"/>
                    </a:lnTo>
                    <a:lnTo>
                      <a:pt x="492" y="516"/>
                    </a:lnTo>
                    <a:lnTo>
                      <a:pt x="494" y="519"/>
                    </a:lnTo>
                    <a:lnTo>
                      <a:pt x="494" y="519"/>
                    </a:lnTo>
                    <a:lnTo>
                      <a:pt x="494" y="519"/>
                    </a:lnTo>
                    <a:lnTo>
                      <a:pt x="494" y="519"/>
                    </a:lnTo>
                    <a:lnTo>
                      <a:pt x="497" y="519"/>
                    </a:lnTo>
                    <a:lnTo>
                      <a:pt x="497" y="519"/>
                    </a:lnTo>
                    <a:lnTo>
                      <a:pt x="497" y="519"/>
                    </a:lnTo>
                    <a:lnTo>
                      <a:pt x="499" y="519"/>
                    </a:lnTo>
                    <a:lnTo>
                      <a:pt x="499" y="521"/>
                    </a:lnTo>
                    <a:lnTo>
                      <a:pt x="499" y="523"/>
                    </a:lnTo>
                    <a:lnTo>
                      <a:pt x="499" y="523"/>
                    </a:lnTo>
                    <a:lnTo>
                      <a:pt x="499" y="523"/>
                    </a:lnTo>
                    <a:lnTo>
                      <a:pt x="502" y="526"/>
                    </a:lnTo>
                    <a:lnTo>
                      <a:pt x="502" y="526"/>
                    </a:lnTo>
                    <a:lnTo>
                      <a:pt x="502" y="526"/>
                    </a:lnTo>
                    <a:lnTo>
                      <a:pt x="502" y="526"/>
                    </a:lnTo>
                    <a:lnTo>
                      <a:pt x="504" y="526"/>
                    </a:lnTo>
                    <a:lnTo>
                      <a:pt x="506" y="528"/>
                    </a:lnTo>
                    <a:lnTo>
                      <a:pt x="506" y="528"/>
                    </a:lnTo>
                    <a:lnTo>
                      <a:pt x="509" y="528"/>
                    </a:lnTo>
                    <a:lnTo>
                      <a:pt x="509" y="528"/>
                    </a:lnTo>
                    <a:lnTo>
                      <a:pt x="509" y="528"/>
                    </a:lnTo>
                    <a:lnTo>
                      <a:pt x="509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3" y="528"/>
                    </a:lnTo>
                    <a:lnTo>
                      <a:pt x="513" y="528"/>
                    </a:lnTo>
                    <a:lnTo>
                      <a:pt x="513" y="528"/>
                    </a:lnTo>
                    <a:lnTo>
                      <a:pt x="516" y="531"/>
                    </a:lnTo>
                    <a:lnTo>
                      <a:pt x="516" y="531"/>
                    </a:lnTo>
                    <a:lnTo>
                      <a:pt x="516" y="531"/>
                    </a:lnTo>
                    <a:lnTo>
                      <a:pt x="516" y="531"/>
                    </a:lnTo>
                    <a:lnTo>
                      <a:pt x="518" y="528"/>
                    </a:lnTo>
                    <a:lnTo>
                      <a:pt x="518" y="528"/>
                    </a:lnTo>
                    <a:lnTo>
                      <a:pt x="518" y="528"/>
                    </a:lnTo>
                    <a:lnTo>
                      <a:pt x="520" y="528"/>
                    </a:lnTo>
                    <a:lnTo>
                      <a:pt x="520" y="528"/>
                    </a:lnTo>
                    <a:lnTo>
                      <a:pt x="520" y="528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3"/>
                    </a:lnTo>
                    <a:lnTo>
                      <a:pt x="520" y="523"/>
                    </a:lnTo>
                    <a:lnTo>
                      <a:pt x="520" y="523"/>
                    </a:lnTo>
                    <a:lnTo>
                      <a:pt x="520" y="521"/>
                    </a:lnTo>
                    <a:lnTo>
                      <a:pt x="520" y="521"/>
                    </a:lnTo>
                    <a:lnTo>
                      <a:pt x="520" y="521"/>
                    </a:lnTo>
                    <a:lnTo>
                      <a:pt x="520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18" y="519"/>
                    </a:lnTo>
                    <a:lnTo>
                      <a:pt x="518" y="519"/>
                    </a:lnTo>
                    <a:lnTo>
                      <a:pt x="516" y="519"/>
                    </a:lnTo>
                    <a:lnTo>
                      <a:pt x="516" y="519"/>
                    </a:lnTo>
                    <a:lnTo>
                      <a:pt x="516" y="519"/>
                    </a:lnTo>
                    <a:lnTo>
                      <a:pt x="513" y="519"/>
                    </a:lnTo>
                    <a:lnTo>
                      <a:pt x="513" y="519"/>
                    </a:lnTo>
                    <a:lnTo>
                      <a:pt x="513" y="516"/>
                    </a:lnTo>
                    <a:lnTo>
                      <a:pt x="513" y="516"/>
                    </a:lnTo>
                    <a:lnTo>
                      <a:pt x="511" y="516"/>
                    </a:lnTo>
                    <a:lnTo>
                      <a:pt x="511" y="516"/>
                    </a:lnTo>
                    <a:lnTo>
                      <a:pt x="511" y="516"/>
                    </a:lnTo>
                    <a:lnTo>
                      <a:pt x="511" y="514"/>
                    </a:lnTo>
                    <a:lnTo>
                      <a:pt x="511" y="514"/>
                    </a:lnTo>
                    <a:lnTo>
                      <a:pt x="511" y="514"/>
                    </a:lnTo>
                    <a:lnTo>
                      <a:pt x="509" y="512"/>
                    </a:lnTo>
                    <a:lnTo>
                      <a:pt x="509" y="512"/>
                    </a:lnTo>
                    <a:lnTo>
                      <a:pt x="509" y="512"/>
                    </a:lnTo>
                    <a:lnTo>
                      <a:pt x="509" y="509"/>
                    </a:lnTo>
                    <a:lnTo>
                      <a:pt x="509" y="509"/>
                    </a:lnTo>
                    <a:lnTo>
                      <a:pt x="509" y="509"/>
                    </a:lnTo>
                    <a:lnTo>
                      <a:pt x="509" y="507"/>
                    </a:lnTo>
                    <a:lnTo>
                      <a:pt x="509" y="507"/>
                    </a:lnTo>
                    <a:lnTo>
                      <a:pt x="511" y="507"/>
                    </a:lnTo>
                    <a:lnTo>
                      <a:pt x="511" y="505"/>
                    </a:lnTo>
                    <a:lnTo>
                      <a:pt x="511" y="505"/>
                    </a:lnTo>
                    <a:lnTo>
                      <a:pt x="511" y="505"/>
                    </a:lnTo>
                    <a:lnTo>
                      <a:pt x="511" y="505"/>
                    </a:lnTo>
                    <a:lnTo>
                      <a:pt x="511" y="502"/>
                    </a:lnTo>
                    <a:lnTo>
                      <a:pt x="513" y="502"/>
                    </a:lnTo>
                    <a:lnTo>
                      <a:pt x="513" y="502"/>
                    </a:lnTo>
                    <a:lnTo>
                      <a:pt x="513" y="500"/>
                    </a:lnTo>
                    <a:lnTo>
                      <a:pt x="513" y="500"/>
                    </a:lnTo>
                    <a:lnTo>
                      <a:pt x="513" y="500"/>
                    </a:lnTo>
                    <a:lnTo>
                      <a:pt x="516" y="500"/>
                    </a:lnTo>
                    <a:lnTo>
                      <a:pt x="516" y="497"/>
                    </a:lnTo>
                    <a:lnTo>
                      <a:pt x="516" y="497"/>
                    </a:lnTo>
                    <a:lnTo>
                      <a:pt x="516" y="497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8" y="495"/>
                    </a:lnTo>
                    <a:lnTo>
                      <a:pt x="518" y="495"/>
                    </a:lnTo>
                    <a:lnTo>
                      <a:pt x="518" y="495"/>
                    </a:lnTo>
                    <a:lnTo>
                      <a:pt x="518" y="495"/>
                    </a:lnTo>
                    <a:lnTo>
                      <a:pt x="518" y="495"/>
                    </a:lnTo>
                    <a:lnTo>
                      <a:pt x="518" y="493"/>
                    </a:lnTo>
                    <a:lnTo>
                      <a:pt x="520" y="493"/>
                    </a:lnTo>
                    <a:lnTo>
                      <a:pt x="520" y="493"/>
                    </a:lnTo>
                    <a:lnTo>
                      <a:pt x="520" y="493"/>
                    </a:lnTo>
                    <a:lnTo>
                      <a:pt x="520" y="493"/>
                    </a:lnTo>
                    <a:lnTo>
                      <a:pt x="520" y="493"/>
                    </a:lnTo>
                    <a:lnTo>
                      <a:pt x="520" y="490"/>
                    </a:lnTo>
                    <a:lnTo>
                      <a:pt x="520" y="490"/>
                    </a:lnTo>
                    <a:lnTo>
                      <a:pt x="523" y="490"/>
                    </a:lnTo>
                    <a:lnTo>
                      <a:pt x="523" y="490"/>
                    </a:lnTo>
                    <a:lnTo>
                      <a:pt x="523" y="490"/>
                    </a:lnTo>
                    <a:lnTo>
                      <a:pt x="525" y="488"/>
                    </a:lnTo>
                    <a:lnTo>
                      <a:pt x="525" y="488"/>
                    </a:lnTo>
                    <a:lnTo>
                      <a:pt x="525" y="488"/>
                    </a:lnTo>
                    <a:lnTo>
                      <a:pt x="528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0" y="490"/>
                    </a:lnTo>
                    <a:lnTo>
                      <a:pt x="532" y="490"/>
                    </a:lnTo>
                    <a:lnTo>
                      <a:pt x="532" y="490"/>
                    </a:lnTo>
                    <a:lnTo>
                      <a:pt x="532" y="490"/>
                    </a:lnTo>
                    <a:lnTo>
                      <a:pt x="535" y="490"/>
                    </a:lnTo>
                    <a:lnTo>
                      <a:pt x="535" y="490"/>
                    </a:lnTo>
                    <a:lnTo>
                      <a:pt x="535" y="490"/>
                    </a:lnTo>
                    <a:lnTo>
                      <a:pt x="537" y="490"/>
                    </a:lnTo>
                    <a:lnTo>
                      <a:pt x="537" y="490"/>
                    </a:lnTo>
                    <a:lnTo>
                      <a:pt x="537" y="490"/>
                    </a:lnTo>
                    <a:lnTo>
                      <a:pt x="539" y="490"/>
                    </a:lnTo>
                    <a:lnTo>
                      <a:pt x="539" y="488"/>
                    </a:lnTo>
                    <a:lnTo>
                      <a:pt x="539" y="488"/>
                    </a:lnTo>
                    <a:lnTo>
                      <a:pt x="539" y="488"/>
                    </a:lnTo>
                    <a:lnTo>
                      <a:pt x="542" y="486"/>
                    </a:lnTo>
                    <a:lnTo>
                      <a:pt x="542" y="486"/>
                    </a:lnTo>
                    <a:lnTo>
                      <a:pt x="542" y="486"/>
                    </a:lnTo>
                    <a:lnTo>
                      <a:pt x="542" y="486"/>
                    </a:lnTo>
                    <a:lnTo>
                      <a:pt x="544" y="486"/>
                    </a:lnTo>
                    <a:lnTo>
                      <a:pt x="544" y="486"/>
                    </a:lnTo>
                    <a:lnTo>
                      <a:pt x="544" y="486"/>
                    </a:lnTo>
                    <a:lnTo>
                      <a:pt x="544" y="486"/>
                    </a:lnTo>
                    <a:lnTo>
                      <a:pt x="544" y="483"/>
                    </a:lnTo>
                    <a:lnTo>
                      <a:pt x="547" y="483"/>
                    </a:lnTo>
                    <a:lnTo>
                      <a:pt x="547" y="483"/>
                    </a:lnTo>
                    <a:lnTo>
                      <a:pt x="549" y="483"/>
                    </a:lnTo>
                    <a:lnTo>
                      <a:pt x="549" y="483"/>
                    </a:lnTo>
                    <a:lnTo>
                      <a:pt x="549" y="481"/>
                    </a:lnTo>
                    <a:lnTo>
                      <a:pt x="549" y="481"/>
                    </a:lnTo>
                    <a:lnTo>
                      <a:pt x="551" y="481"/>
                    </a:lnTo>
                    <a:lnTo>
                      <a:pt x="554" y="483"/>
                    </a:lnTo>
                    <a:lnTo>
                      <a:pt x="554" y="483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6" y="478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8" y="474"/>
                    </a:lnTo>
                    <a:lnTo>
                      <a:pt x="561" y="474"/>
                    </a:lnTo>
                    <a:lnTo>
                      <a:pt x="561" y="474"/>
                    </a:lnTo>
                    <a:lnTo>
                      <a:pt x="563" y="471"/>
                    </a:lnTo>
                    <a:lnTo>
                      <a:pt x="563" y="471"/>
                    </a:lnTo>
                    <a:lnTo>
                      <a:pt x="563" y="469"/>
                    </a:lnTo>
                    <a:lnTo>
                      <a:pt x="565" y="469"/>
                    </a:lnTo>
                    <a:lnTo>
                      <a:pt x="565" y="469"/>
                    </a:lnTo>
                    <a:lnTo>
                      <a:pt x="563" y="467"/>
                    </a:lnTo>
                    <a:lnTo>
                      <a:pt x="565" y="467"/>
                    </a:lnTo>
                    <a:lnTo>
                      <a:pt x="565" y="467"/>
                    </a:lnTo>
                    <a:lnTo>
                      <a:pt x="565" y="464"/>
                    </a:lnTo>
                    <a:lnTo>
                      <a:pt x="565" y="464"/>
                    </a:lnTo>
                    <a:lnTo>
                      <a:pt x="565" y="462"/>
                    </a:lnTo>
                    <a:lnTo>
                      <a:pt x="565" y="462"/>
                    </a:lnTo>
                    <a:lnTo>
                      <a:pt x="565" y="462"/>
                    </a:lnTo>
                    <a:lnTo>
                      <a:pt x="565" y="462"/>
                    </a:lnTo>
                    <a:lnTo>
                      <a:pt x="563" y="462"/>
                    </a:lnTo>
                    <a:lnTo>
                      <a:pt x="563" y="462"/>
                    </a:lnTo>
                    <a:lnTo>
                      <a:pt x="561" y="462"/>
                    </a:lnTo>
                    <a:lnTo>
                      <a:pt x="561" y="462"/>
                    </a:lnTo>
                    <a:lnTo>
                      <a:pt x="558" y="462"/>
                    </a:lnTo>
                    <a:lnTo>
                      <a:pt x="558" y="462"/>
                    </a:lnTo>
                    <a:lnTo>
                      <a:pt x="556" y="462"/>
                    </a:lnTo>
                    <a:lnTo>
                      <a:pt x="556" y="462"/>
                    </a:lnTo>
                    <a:lnTo>
                      <a:pt x="554" y="462"/>
                    </a:lnTo>
                    <a:lnTo>
                      <a:pt x="551" y="462"/>
                    </a:lnTo>
                    <a:lnTo>
                      <a:pt x="551" y="462"/>
                    </a:lnTo>
                    <a:lnTo>
                      <a:pt x="549" y="462"/>
                    </a:lnTo>
                    <a:lnTo>
                      <a:pt x="549" y="462"/>
                    </a:lnTo>
                    <a:lnTo>
                      <a:pt x="547" y="462"/>
                    </a:lnTo>
                    <a:lnTo>
                      <a:pt x="547" y="462"/>
                    </a:lnTo>
                    <a:lnTo>
                      <a:pt x="544" y="462"/>
                    </a:lnTo>
                    <a:lnTo>
                      <a:pt x="544" y="460"/>
                    </a:lnTo>
                    <a:lnTo>
                      <a:pt x="544" y="460"/>
                    </a:lnTo>
                    <a:lnTo>
                      <a:pt x="542" y="460"/>
                    </a:lnTo>
                    <a:lnTo>
                      <a:pt x="542" y="460"/>
                    </a:lnTo>
                    <a:lnTo>
                      <a:pt x="539" y="460"/>
                    </a:lnTo>
                    <a:lnTo>
                      <a:pt x="539" y="460"/>
                    </a:lnTo>
                    <a:lnTo>
                      <a:pt x="537" y="460"/>
                    </a:lnTo>
                    <a:lnTo>
                      <a:pt x="537" y="460"/>
                    </a:lnTo>
                    <a:lnTo>
                      <a:pt x="537" y="457"/>
                    </a:lnTo>
                    <a:lnTo>
                      <a:pt x="535" y="457"/>
                    </a:lnTo>
                    <a:lnTo>
                      <a:pt x="535" y="457"/>
                    </a:lnTo>
                    <a:lnTo>
                      <a:pt x="535" y="457"/>
                    </a:lnTo>
                    <a:lnTo>
                      <a:pt x="535" y="457"/>
                    </a:lnTo>
                    <a:lnTo>
                      <a:pt x="532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28" y="457"/>
                    </a:lnTo>
                    <a:lnTo>
                      <a:pt x="528" y="457"/>
                    </a:lnTo>
                    <a:lnTo>
                      <a:pt x="525" y="457"/>
                    </a:lnTo>
                    <a:lnTo>
                      <a:pt x="525" y="457"/>
                    </a:lnTo>
                    <a:lnTo>
                      <a:pt x="523" y="457"/>
                    </a:lnTo>
                    <a:lnTo>
                      <a:pt x="523" y="457"/>
                    </a:lnTo>
                    <a:lnTo>
                      <a:pt x="520" y="457"/>
                    </a:lnTo>
                    <a:lnTo>
                      <a:pt x="520" y="457"/>
                    </a:lnTo>
                    <a:lnTo>
                      <a:pt x="520" y="457"/>
                    </a:lnTo>
                    <a:lnTo>
                      <a:pt x="518" y="457"/>
                    </a:lnTo>
                    <a:lnTo>
                      <a:pt x="518" y="457"/>
                    </a:lnTo>
                    <a:lnTo>
                      <a:pt x="516" y="457"/>
                    </a:lnTo>
                    <a:lnTo>
                      <a:pt x="516" y="457"/>
                    </a:lnTo>
                    <a:lnTo>
                      <a:pt x="516" y="457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3" y="455"/>
                    </a:lnTo>
                    <a:lnTo>
                      <a:pt x="513" y="455"/>
                    </a:lnTo>
                    <a:lnTo>
                      <a:pt x="509" y="452"/>
                    </a:lnTo>
                    <a:lnTo>
                      <a:pt x="509" y="452"/>
                    </a:lnTo>
                    <a:lnTo>
                      <a:pt x="509" y="452"/>
                    </a:lnTo>
                    <a:lnTo>
                      <a:pt x="509" y="452"/>
                    </a:lnTo>
                    <a:lnTo>
                      <a:pt x="506" y="452"/>
                    </a:lnTo>
                    <a:lnTo>
                      <a:pt x="506" y="452"/>
                    </a:lnTo>
                    <a:lnTo>
                      <a:pt x="504" y="452"/>
                    </a:lnTo>
                    <a:lnTo>
                      <a:pt x="504" y="452"/>
                    </a:lnTo>
                    <a:lnTo>
                      <a:pt x="502" y="452"/>
                    </a:lnTo>
                    <a:lnTo>
                      <a:pt x="502" y="450"/>
                    </a:lnTo>
                    <a:lnTo>
                      <a:pt x="502" y="450"/>
                    </a:lnTo>
                    <a:lnTo>
                      <a:pt x="499" y="450"/>
                    </a:lnTo>
                    <a:lnTo>
                      <a:pt x="499" y="450"/>
                    </a:lnTo>
                    <a:lnTo>
                      <a:pt x="497" y="450"/>
                    </a:lnTo>
                    <a:lnTo>
                      <a:pt x="497" y="448"/>
                    </a:lnTo>
                    <a:lnTo>
                      <a:pt x="497" y="448"/>
                    </a:lnTo>
                    <a:lnTo>
                      <a:pt x="494" y="448"/>
                    </a:lnTo>
                    <a:lnTo>
                      <a:pt x="494" y="448"/>
                    </a:lnTo>
                    <a:lnTo>
                      <a:pt x="492" y="448"/>
                    </a:lnTo>
                    <a:lnTo>
                      <a:pt x="492" y="448"/>
                    </a:lnTo>
                    <a:lnTo>
                      <a:pt x="492" y="448"/>
                    </a:lnTo>
                    <a:lnTo>
                      <a:pt x="492" y="448"/>
                    </a:lnTo>
                    <a:lnTo>
                      <a:pt x="490" y="448"/>
                    </a:lnTo>
                    <a:lnTo>
                      <a:pt x="487" y="448"/>
                    </a:lnTo>
                    <a:lnTo>
                      <a:pt x="487" y="448"/>
                    </a:lnTo>
                    <a:lnTo>
                      <a:pt x="487" y="448"/>
                    </a:lnTo>
                    <a:lnTo>
                      <a:pt x="485" y="448"/>
                    </a:lnTo>
                    <a:lnTo>
                      <a:pt x="485" y="448"/>
                    </a:lnTo>
                    <a:lnTo>
                      <a:pt x="485" y="448"/>
                    </a:lnTo>
                    <a:lnTo>
                      <a:pt x="483" y="448"/>
                    </a:lnTo>
                    <a:lnTo>
                      <a:pt x="483" y="448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78" y="448"/>
                    </a:lnTo>
                    <a:lnTo>
                      <a:pt x="478" y="448"/>
                    </a:lnTo>
                    <a:lnTo>
                      <a:pt x="478" y="448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76" y="450"/>
                    </a:lnTo>
                    <a:lnTo>
                      <a:pt x="476" y="450"/>
                    </a:lnTo>
                    <a:lnTo>
                      <a:pt x="473" y="450"/>
                    </a:lnTo>
                    <a:lnTo>
                      <a:pt x="473" y="450"/>
                    </a:lnTo>
                    <a:lnTo>
                      <a:pt x="473" y="450"/>
                    </a:lnTo>
                    <a:lnTo>
                      <a:pt x="471" y="452"/>
                    </a:lnTo>
                    <a:lnTo>
                      <a:pt x="471" y="450"/>
                    </a:lnTo>
                    <a:lnTo>
                      <a:pt x="471" y="450"/>
                    </a:lnTo>
                    <a:lnTo>
                      <a:pt x="471" y="450"/>
                    </a:lnTo>
                    <a:lnTo>
                      <a:pt x="468" y="450"/>
                    </a:lnTo>
                    <a:lnTo>
                      <a:pt x="468" y="450"/>
                    </a:lnTo>
                    <a:lnTo>
                      <a:pt x="468" y="448"/>
                    </a:lnTo>
                    <a:lnTo>
                      <a:pt x="468" y="448"/>
                    </a:lnTo>
                    <a:lnTo>
                      <a:pt x="468" y="448"/>
                    </a:lnTo>
                    <a:lnTo>
                      <a:pt x="468" y="445"/>
                    </a:lnTo>
                    <a:lnTo>
                      <a:pt x="468" y="445"/>
                    </a:lnTo>
                    <a:lnTo>
                      <a:pt x="468" y="445"/>
                    </a:lnTo>
                    <a:lnTo>
                      <a:pt x="466" y="443"/>
                    </a:lnTo>
                    <a:lnTo>
                      <a:pt x="464" y="441"/>
                    </a:lnTo>
                    <a:lnTo>
                      <a:pt x="464" y="441"/>
                    </a:lnTo>
                    <a:lnTo>
                      <a:pt x="459" y="438"/>
                    </a:lnTo>
                    <a:lnTo>
                      <a:pt x="459" y="436"/>
                    </a:lnTo>
                    <a:lnTo>
                      <a:pt x="457" y="434"/>
                    </a:lnTo>
                    <a:lnTo>
                      <a:pt x="457" y="434"/>
                    </a:lnTo>
                    <a:lnTo>
                      <a:pt x="454" y="434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2" y="429"/>
                    </a:lnTo>
                    <a:lnTo>
                      <a:pt x="450" y="426"/>
                    </a:lnTo>
                    <a:lnTo>
                      <a:pt x="447" y="426"/>
                    </a:lnTo>
                    <a:lnTo>
                      <a:pt x="447" y="426"/>
                    </a:lnTo>
                    <a:lnTo>
                      <a:pt x="447" y="426"/>
                    </a:lnTo>
                    <a:lnTo>
                      <a:pt x="447" y="426"/>
                    </a:lnTo>
                    <a:lnTo>
                      <a:pt x="445" y="424"/>
                    </a:lnTo>
                    <a:lnTo>
                      <a:pt x="445" y="424"/>
                    </a:lnTo>
                    <a:lnTo>
                      <a:pt x="442" y="424"/>
                    </a:lnTo>
                    <a:lnTo>
                      <a:pt x="442" y="422"/>
                    </a:lnTo>
                    <a:lnTo>
                      <a:pt x="442" y="422"/>
                    </a:lnTo>
                    <a:lnTo>
                      <a:pt x="442" y="422"/>
                    </a:lnTo>
                    <a:lnTo>
                      <a:pt x="442" y="419"/>
                    </a:lnTo>
                    <a:lnTo>
                      <a:pt x="442" y="419"/>
                    </a:lnTo>
                    <a:lnTo>
                      <a:pt x="442" y="419"/>
                    </a:lnTo>
                    <a:lnTo>
                      <a:pt x="442" y="417"/>
                    </a:lnTo>
                    <a:lnTo>
                      <a:pt x="442" y="417"/>
                    </a:lnTo>
                    <a:lnTo>
                      <a:pt x="442" y="415"/>
                    </a:lnTo>
                    <a:lnTo>
                      <a:pt x="442" y="415"/>
                    </a:lnTo>
                    <a:lnTo>
                      <a:pt x="442" y="415"/>
                    </a:lnTo>
                    <a:lnTo>
                      <a:pt x="442" y="412"/>
                    </a:lnTo>
                    <a:lnTo>
                      <a:pt x="442" y="412"/>
                    </a:lnTo>
                    <a:lnTo>
                      <a:pt x="442" y="412"/>
                    </a:lnTo>
                    <a:lnTo>
                      <a:pt x="442" y="410"/>
                    </a:lnTo>
                    <a:lnTo>
                      <a:pt x="442" y="410"/>
                    </a:lnTo>
                    <a:lnTo>
                      <a:pt x="442" y="407"/>
                    </a:lnTo>
                    <a:lnTo>
                      <a:pt x="442" y="407"/>
                    </a:lnTo>
                    <a:lnTo>
                      <a:pt x="442" y="407"/>
                    </a:lnTo>
                    <a:lnTo>
                      <a:pt x="442" y="405"/>
                    </a:lnTo>
                    <a:lnTo>
                      <a:pt x="442" y="405"/>
                    </a:lnTo>
                    <a:lnTo>
                      <a:pt x="442" y="405"/>
                    </a:lnTo>
                    <a:lnTo>
                      <a:pt x="442" y="403"/>
                    </a:lnTo>
                    <a:lnTo>
                      <a:pt x="442" y="403"/>
                    </a:lnTo>
                    <a:lnTo>
                      <a:pt x="442" y="403"/>
                    </a:lnTo>
                    <a:lnTo>
                      <a:pt x="442" y="400"/>
                    </a:lnTo>
                    <a:lnTo>
                      <a:pt x="442" y="400"/>
                    </a:lnTo>
                    <a:lnTo>
                      <a:pt x="442" y="400"/>
                    </a:lnTo>
                    <a:lnTo>
                      <a:pt x="442" y="400"/>
                    </a:lnTo>
                    <a:lnTo>
                      <a:pt x="442" y="398"/>
                    </a:lnTo>
                    <a:lnTo>
                      <a:pt x="440" y="398"/>
                    </a:lnTo>
                    <a:lnTo>
                      <a:pt x="440" y="398"/>
                    </a:lnTo>
                    <a:lnTo>
                      <a:pt x="438" y="398"/>
                    </a:lnTo>
                    <a:lnTo>
                      <a:pt x="438" y="398"/>
                    </a:lnTo>
                    <a:lnTo>
                      <a:pt x="435" y="398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3" y="396"/>
                    </a:lnTo>
                    <a:lnTo>
                      <a:pt x="433" y="393"/>
                    </a:lnTo>
                    <a:lnTo>
                      <a:pt x="431" y="393"/>
                    </a:lnTo>
                    <a:lnTo>
                      <a:pt x="431" y="393"/>
                    </a:lnTo>
                    <a:lnTo>
                      <a:pt x="431" y="393"/>
                    </a:lnTo>
                    <a:lnTo>
                      <a:pt x="431" y="393"/>
                    </a:lnTo>
                    <a:lnTo>
                      <a:pt x="428" y="396"/>
                    </a:lnTo>
                    <a:lnTo>
                      <a:pt x="428" y="396"/>
                    </a:lnTo>
                    <a:lnTo>
                      <a:pt x="428" y="398"/>
                    </a:lnTo>
                    <a:lnTo>
                      <a:pt x="426" y="398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4" y="400"/>
                    </a:lnTo>
                    <a:lnTo>
                      <a:pt x="421" y="400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21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6"/>
                    </a:lnTo>
                    <a:lnTo>
                      <a:pt x="419" y="396"/>
                    </a:lnTo>
                    <a:lnTo>
                      <a:pt x="419" y="393"/>
                    </a:lnTo>
                    <a:lnTo>
                      <a:pt x="419" y="393"/>
                    </a:lnTo>
                    <a:lnTo>
                      <a:pt x="419" y="393"/>
                    </a:lnTo>
                    <a:lnTo>
                      <a:pt x="419" y="391"/>
                    </a:lnTo>
                    <a:lnTo>
                      <a:pt x="416" y="391"/>
                    </a:lnTo>
                    <a:lnTo>
                      <a:pt x="416" y="391"/>
                    </a:lnTo>
                    <a:lnTo>
                      <a:pt x="416" y="389"/>
                    </a:lnTo>
                    <a:lnTo>
                      <a:pt x="416" y="389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4"/>
                    </a:lnTo>
                    <a:lnTo>
                      <a:pt x="416" y="381"/>
                    </a:lnTo>
                    <a:lnTo>
                      <a:pt x="416" y="381"/>
                    </a:lnTo>
                    <a:lnTo>
                      <a:pt x="416" y="381"/>
                    </a:lnTo>
                    <a:lnTo>
                      <a:pt x="416" y="379"/>
                    </a:lnTo>
                    <a:lnTo>
                      <a:pt x="416" y="379"/>
                    </a:lnTo>
                    <a:lnTo>
                      <a:pt x="416" y="379"/>
                    </a:lnTo>
                    <a:lnTo>
                      <a:pt x="419" y="377"/>
                    </a:lnTo>
                    <a:lnTo>
                      <a:pt x="419" y="377"/>
                    </a:lnTo>
                    <a:lnTo>
                      <a:pt x="419" y="374"/>
                    </a:lnTo>
                    <a:lnTo>
                      <a:pt x="421" y="374"/>
                    </a:lnTo>
                    <a:lnTo>
                      <a:pt x="421" y="374"/>
                    </a:lnTo>
                    <a:lnTo>
                      <a:pt x="421" y="374"/>
                    </a:lnTo>
                    <a:lnTo>
                      <a:pt x="424" y="374"/>
                    </a:lnTo>
                    <a:lnTo>
                      <a:pt x="424" y="374"/>
                    </a:lnTo>
                    <a:lnTo>
                      <a:pt x="424" y="372"/>
                    </a:lnTo>
                    <a:lnTo>
                      <a:pt x="426" y="372"/>
                    </a:lnTo>
                    <a:lnTo>
                      <a:pt x="426" y="372"/>
                    </a:lnTo>
                    <a:lnTo>
                      <a:pt x="426" y="372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5"/>
                    </a:lnTo>
                    <a:lnTo>
                      <a:pt x="428" y="365"/>
                    </a:lnTo>
                    <a:lnTo>
                      <a:pt x="428" y="365"/>
                    </a:lnTo>
                    <a:lnTo>
                      <a:pt x="428" y="362"/>
                    </a:lnTo>
                    <a:lnTo>
                      <a:pt x="428" y="360"/>
                    </a:lnTo>
                    <a:lnTo>
                      <a:pt x="428" y="360"/>
                    </a:lnTo>
                    <a:lnTo>
                      <a:pt x="426" y="360"/>
                    </a:lnTo>
                    <a:lnTo>
                      <a:pt x="426" y="360"/>
                    </a:lnTo>
                    <a:lnTo>
                      <a:pt x="426" y="358"/>
                    </a:lnTo>
                    <a:lnTo>
                      <a:pt x="426" y="355"/>
                    </a:lnTo>
                    <a:lnTo>
                      <a:pt x="426" y="355"/>
                    </a:lnTo>
                    <a:lnTo>
                      <a:pt x="426" y="355"/>
                    </a:lnTo>
                    <a:lnTo>
                      <a:pt x="426" y="353"/>
                    </a:lnTo>
                    <a:lnTo>
                      <a:pt x="428" y="353"/>
                    </a:lnTo>
                    <a:lnTo>
                      <a:pt x="428" y="353"/>
                    </a:lnTo>
                    <a:lnTo>
                      <a:pt x="428" y="351"/>
                    </a:lnTo>
                    <a:lnTo>
                      <a:pt x="428" y="351"/>
                    </a:lnTo>
                    <a:lnTo>
                      <a:pt x="428" y="348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6" y="346"/>
                    </a:lnTo>
                    <a:lnTo>
                      <a:pt x="426" y="346"/>
                    </a:lnTo>
                    <a:lnTo>
                      <a:pt x="426" y="344"/>
                    </a:lnTo>
                    <a:lnTo>
                      <a:pt x="426" y="344"/>
                    </a:lnTo>
                    <a:lnTo>
                      <a:pt x="426" y="341"/>
                    </a:lnTo>
                    <a:lnTo>
                      <a:pt x="426" y="341"/>
                    </a:lnTo>
                    <a:lnTo>
                      <a:pt x="426" y="339"/>
                    </a:lnTo>
                    <a:lnTo>
                      <a:pt x="426" y="339"/>
                    </a:lnTo>
                    <a:lnTo>
                      <a:pt x="426" y="339"/>
                    </a:lnTo>
                    <a:lnTo>
                      <a:pt x="424" y="336"/>
                    </a:lnTo>
                    <a:lnTo>
                      <a:pt x="424" y="336"/>
                    </a:lnTo>
                    <a:lnTo>
                      <a:pt x="424" y="336"/>
                    </a:lnTo>
                    <a:lnTo>
                      <a:pt x="424" y="334"/>
                    </a:lnTo>
                    <a:lnTo>
                      <a:pt x="424" y="334"/>
                    </a:lnTo>
                    <a:lnTo>
                      <a:pt x="424" y="332"/>
                    </a:lnTo>
                    <a:lnTo>
                      <a:pt x="424" y="332"/>
                    </a:lnTo>
                    <a:lnTo>
                      <a:pt x="424" y="329"/>
                    </a:lnTo>
                    <a:lnTo>
                      <a:pt x="424" y="329"/>
                    </a:lnTo>
                    <a:lnTo>
                      <a:pt x="421" y="327"/>
                    </a:lnTo>
                    <a:lnTo>
                      <a:pt x="421" y="327"/>
                    </a:lnTo>
                    <a:lnTo>
                      <a:pt x="414" y="327"/>
                    </a:lnTo>
                    <a:lnTo>
                      <a:pt x="414" y="327"/>
                    </a:lnTo>
                    <a:lnTo>
                      <a:pt x="412" y="327"/>
                    </a:lnTo>
                    <a:lnTo>
                      <a:pt x="409" y="327"/>
                    </a:lnTo>
                    <a:lnTo>
                      <a:pt x="407" y="329"/>
                    </a:lnTo>
                    <a:lnTo>
                      <a:pt x="402" y="329"/>
                    </a:lnTo>
                    <a:lnTo>
                      <a:pt x="402" y="329"/>
                    </a:lnTo>
                    <a:lnTo>
                      <a:pt x="400" y="332"/>
                    </a:lnTo>
                    <a:lnTo>
                      <a:pt x="395" y="332"/>
                    </a:lnTo>
                    <a:lnTo>
                      <a:pt x="388" y="329"/>
                    </a:lnTo>
                    <a:lnTo>
                      <a:pt x="388" y="329"/>
                    </a:lnTo>
                    <a:lnTo>
                      <a:pt x="388" y="329"/>
                    </a:lnTo>
                    <a:lnTo>
                      <a:pt x="386" y="329"/>
                    </a:lnTo>
                    <a:lnTo>
                      <a:pt x="383" y="327"/>
                    </a:lnTo>
                    <a:lnTo>
                      <a:pt x="383" y="327"/>
                    </a:lnTo>
                    <a:lnTo>
                      <a:pt x="383" y="327"/>
                    </a:lnTo>
                    <a:lnTo>
                      <a:pt x="383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79" y="327"/>
                    </a:lnTo>
                    <a:lnTo>
                      <a:pt x="379" y="325"/>
                    </a:lnTo>
                    <a:lnTo>
                      <a:pt x="379" y="325"/>
                    </a:lnTo>
                    <a:lnTo>
                      <a:pt x="379" y="325"/>
                    </a:lnTo>
                    <a:lnTo>
                      <a:pt x="379" y="322"/>
                    </a:lnTo>
                    <a:lnTo>
                      <a:pt x="379" y="322"/>
                    </a:lnTo>
                    <a:lnTo>
                      <a:pt x="379" y="322"/>
                    </a:lnTo>
                    <a:lnTo>
                      <a:pt x="379" y="320"/>
                    </a:lnTo>
                    <a:lnTo>
                      <a:pt x="379" y="320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79" y="315"/>
                    </a:lnTo>
                    <a:lnTo>
                      <a:pt x="381" y="315"/>
                    </a:lnTo>
                    <a:lnTo>
                      <a:pt x="381" y="315"/>
                    </a:lnTo>
                    <a:lnTo>
                      <a:pt x="383" y="315"/>
                    </a:lnTo>
                    <a:lnTo>
                      <a:pt x="383" y="315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6" y="315"/>
                    </a:lnTo>
                    <a:lnTo>
                      <a:pt x="386" y="315"/>
                    </a:lnTo>
                    <a:lnTo>
                      <a:pt x="386" y="315"/>
                    </a:lnTo>
                    <a:lnTo>
                      <a:pt x="388" y="315"/>
                    </a:lnTo>
                    <a:lnTo>
                      <a:pt x="388" y="315"/>
                    </a:lnTo>
                    <a:lnTo>
                      <a:pt x="388" y="315"/>
                    </a:lnTo>
                    <a:lnTo>
                      <a:pt x="390" y="315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90" y="313"/>
                    </a:lnTo>
                    <a:lnTo>
                      <a:pt x="388" y="310"/>
                    </a:lnTo>
                    <a:lnTo>
                      <a:pt x="390" y="308"/>
                    </a:lnTo>
                    <a:lnTo>
                      <a:pt x="390" y="308"/>
                    </a:lnTo>
                    <a:lnTo>
                      <a:pt x="388" y="306"/>
                    </a:lnTo>
                    <a:lnTo>
                      <a:pt x="388" y="306"/>
                    </a:lnTo>
                    <a:lnTo>
                      <a:pt x="390" y="306"/>
                    </a:lnTo>
                    <a:lnTo>
                      <a:pt x="390" y="301"/>
                    </a:lnTo>
                    <a:lnTo>
                      <a:pt x="390" y="301"/>
                    </a:lnTo>
                    <a:lnTo>
                      <a:pt x="390" y="301"/>
                    </a:lnTo>
                    <a:lnTo>
                      <a:pt x="390" y="296"/>
                    </a:lnTo>
                    <a:lnTo>
                      <a:pt x="393" y="294"/>
                    </a:lnTo>
                    <a:lnTo>
                      <a:pt x="393" y="294"/>
                    </a:lnTo>
                    <a:lnTo>
                      <a:pt x="395" y="294"/>
                    </a:lnTo>
                    <a:lnTo>
                      <a:pt x="395" y="294"/>
                    </a:lnTo>
                    <a:lnTo>
                      <a:pt x="395" y="294"/>
                    </a:lnTo>
                    <a:lnTo>
                      <a:pt x="397" y="294"/>
                    </a:lnTo>
                    <a:lnTo>
                      <a:pt x="397" y="296"/>
                    </a:lnTo>
                    <a:lnTo>
                      <a:pt x="397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2" y="296"/>
                    </a:lnTo>
                    <a:lnTo>
                      <a:pt x="402" y="296"/>
                    </a:lnTo>
                    <a:lnTo>
                      <a:pt x="405" y="296"/>
                    </a:lnTo>
                    <a:lnTo>
                      <a:pt x="412" y="291"/>
                    </a:lnTo>
                    <a:lnTo>
                      <a:pt x="419" y="289"/>
                    </a:lnTo>
                    <a:lnTo>
                      <a:pt x="428" y="289"/>
                    </a:lnTo>
                    <a:lnTo>
                      <a:pt x="428" y="289"/>
                    </a:lnTo>
                    <a:lnTo>
                      <a:pt x="431" y="289"/>
                    </a:lnTo>
                    <a:lnTo>
                      <a:pt x="431" y="289"/>
                    </a:lnTo>
                    <a:lnTo>
                      <a:pt x="431" y="287"/>
                    </a:lnTo>
                    <a:lnTo>
                      <a:pt x="431" y="287"/>
                    </a:lnTo>
                    <a:lnTo>
                      <a:pt x="433" y="282"/>
                    </a:lnTo>
                    <a:lnTo>
                      <a:pt x="435" y="280"/>
                    </a:lnTo>
                    <a:lnTo>
                      <a:pt x="440" y="277"/>
                    </a:lnTo>
                    <a:lnTo>
                      <a:pt x="440" y="277"/>
                    </a:lnTo>
                    <a:lnTo>
                      <a:pt x="440" y="275"/>
                    </a:lnTo>
                    <a:lnTo>
                      <a:pt x="442" y="275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7" y="273"/>
                    </a:lnTo>
                    <a:lnTo>
                      <a:pt x="447" y="273"/>
                    </a:lnTo>
                    <a:lnTo>
                      <a:pt x="447" y="273"/>
                    </a:lnTo>
                    <a:lnTo>
                      <a:pt x="450" y="273"/>
                    </a:lnTo>
                    <a:lnTo>
                      <a:pt x="450" y="273"/>
                    </a:lnTo>
                    <a:lnTo>
                      <a:pt x="452" y="270"/>
                    </a:lnTo>
                    <a:lnTo>
                      <a:pt x="452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7" y="270"/>
                    </a:lnTo>
                    <a:lnTo>
                      <a:pt x="457" y="270"/>
                    </a:lnTo>
                    <a:lnTo>
                      <a:pt x="457" y="270"/>
                    </a:lnTo>
                    <a:lnTo>
                      <a:pt x="459" y="270"/>
                    </a:lnTo>
                    <a:lnTo>
                      <a:pt x="459" y="270"/>
                    </a:lnTo>
                    <a:lnTo>
                      <a:pt x="461" y="270"/>
                    </a:lnTo>
                    <a:lnTo>
                      <a:pt x="461" y="270"/>
                    </a:lnTo>
                    <a:lnTo>
                      <a:pt x="461" y="270"/>
                    </a:lnTo>
                    <a:lnTo>
                      <a:pt x="464" y="270"/>
                    </a:lnTo>
                    <a:lnTo>
                      <a:pt x="464" y="270"/>
                    </a:lnTo>
                    <a:lnTo>
                      <a:pt x="464" y="270"/>
                    </a:lnTo>
                    <a:lnTo>
                      <a:pt x="466" y="268"/>
                    </a:lnTo>
                    <a:lnTo>
                      <a:pt x="466" y="268"/>
                    </a:lnTo>
                    <a:lnTo>
                      <a:pt x="466" y="268"/>
                    </a:lnTo>
                    <a:lnTo>
                      <a:pt x="468" y="268"/>
                    </a:lnTo>
                    <a:lnTo>
                      <a:pt x="468" y="268"/>
                    </a:lnTo>
                    <a:lnTo>
                      <a:pt x="471" y="268"/>
                    </a:lnTo>
                    <a:lnTo>
                      <a:pt x="471" y="268"/>
                    </a:lnTo>
                    <a:lnTo>
                      <a:pt x="471" y="268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6" y="265"/>
                    </a:lnTo>
                    <a:lnTo>
                      <a:pt x="476" y="265"/>
                    </a:lnTo>
                    <a:lnTo>
                      <a:pt x="478" y="265"/>
                    </a:lnTo>
                    <a:lnTo>
                      <a:pt x="478" y="263"/>
                    </a:lnTo>
                    <a:lnTo>
                      <a:pt x="478" y="263"/>
                    </a:lnTo>
                    <a:lnTo>
                      <a:pt x="480" y="263"/>
                    </a:lnTo>
                    <a:lnTo>
                      <a:pt x="480" y="263"/>
                    </a:lnTo>
                    <a:lnTo>
                      <a:pt x="483" y="263"/>
                    </a:lnTo>
                    <a:lnTo>
                      <a:pt x="483" y="263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5" y="263"/>
                    </a:lnTo>
                    <a:lnTo>
                      <a:pt x="487" y="263"/>
                    </a:lnTo>
                    <a:lnTo>
                      <a:pt x="487" y="263"/>
                    </a:lnTo>
                    <a:lnTo>
                      <a:pt x="487" y="261"/>
                    </a:lnTo>
                    <a:lnTo>
                      <a:pt x="487" y="261"/>
                    </a:lnTo>
                    <a:lnTo>
                      <a:pt x="490" y="261"/>
                    </a:lnTo>
                    <a:lnTo>
                      <a:pt x="490" y="261"/>
                    </a:lnTo>
                    <a:lnTo>
                      <a:pt x="490" y="261"/>
                    </a:lnTo>
                    <a:lnTo>
                      <a:pt x="492" y="261"/>
                    </a:lnTo>
                    <a:lnTo>
                      <a:pt x="492" y="258"/>
                    </a:lnTo>
                    <a:lnTo>
                      <a:pt x="492" y="258"/>
                    </a:lnTo>
                    <a:lnTo>
                      <a:pt x="494" y="258"/>
                    </a:lnTo>
                    <a:lnTo>
                      <a:pt x="494" y="258"/>
                    </a:lnTo>
                    <a:lnTo>
                      <a:pt x="494" y="258"/>
                    </a:lnTo>
                    <a:lnTo>
                      <a:pt x="497" y="258"/>
                    </a:lnTo>
                    <a:lnTo>
                      <a:pt x="497" y="258"/>
                    </a:lnTo>
                    <a:lnTo>
                      <a:pt x="497" y="258"/>
                    </a:lnTo>
                    <a:lnTo>
                      <a:pt x="497" y="256"/>
                    </a:lnTo>
                    <a:lnTo>
                      <a:pt x="497" y="256"/>
                    </a:lnTo>
                    <a:lnTo>
                      <a:pt x="497" y="256"/>
                    </a:lnTo>
                    <a:lnTo>
                      <a:pt x="497" y="254"/>
                    </a:lnTo>
                    <a:lnTo>
                      <a:pt x="497" y="254"/>
                    </a:lnTo>
                    <a:lnTo>
                      <a:pt x="499" y="254"/>
                    </a:lnTo>
                    <a:lnTo>
                      <a:pt x="499" y="254"/>
                    </a:lnTo>
                    <a:lnTo>
                      <a:pt x="502" y="254"/>
                    </a:lnTo>
                    <a:lnTo>
                      <a:pt x="502" y="254"/>
                    </a:lnTo>
                    <a:lnTo>
                      <a:pt x="504" y="254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6" y="251"/>
                    </a:lnTo>
                    <a:lnTo>
                      <a:pt x="506" y="251"/>
                    </a:lnTo>
                    <a:lnTo>
                      <a:pt x="506" y="251"/>
                    </a:lnTo>
                    <a:lnTo>
                      <a:pt x="506" y="251"/>
                    </a:lnTo>
                    <a:lnTo>
                      <a:pt x="506" y="251"/>
                    </a:lnTo>
                    <a:lnTo>
                      <a:pt x="509" y="251"/>
                    </a:lnTo>
                    <a:lnTo>
                      <a:pt x="509" y="251"/>
                    </a:lnTo>
                    <a:lnTo>
                      <a:pt x="509" y="251"/>
                    </a:lnTo>
                    <a:lnTo>
                      <a:pt x="509" y="251"/>
                    </a:lnTo>
                    <a:lnTo>
                      <a:pt x="511" y="251"/>
                    </a:lnTo>
                    <a:lnTo>
                      <a:pt x="511" y="251"/>
                    </a:lnTo>
                    <a:lnTo>
                      <a:pt x="511" y="251"/>
                    </a:lnTo>
                    <a:lnTo>
                      <a:pt x="511" y="249"/>
                    </a:lnTo>
                    <a:lnTo>
                      <a:pt x="511" y="249"/>
                    </a:lnTo>
                    <a:lnTo>
                      <a:pt x="511" y="249"/>
                    </a:lnTo>
                    <a:lnTo>
                      <a:pt x="513" y="246"/>
                    </a:lnTo>
                    <a:lnTo>
                      <a:pt x="513" y="246"/>
                    </a:lnTo>
                    <a:lnTo>
                      <a:pt x="513" y="242"/>
                    </a:lnTo>
                    <a:lnTo>
                      <a:pt x="513" y="242"/>
                    </a:lnTo>
                    <a:lnTo>
                      <a:pt x="513" y="239"/>
                    </a:lnTo>
                    <a:lnTo>
                      <a:pt x="511" y="232"/>
                    </a:lnTo>
                    <a:lnTo>
                      <a:pt x="511" y="232"/>
                    </a:lnTo>
                    <a:lnTo>
                      <a:pt x="509" y="230"/>
                    </a:lnTo>
                    <a:lnTo>
                      <a:pt x="509" y="223"/>
                    </a:lnTo>
                    <a:lnTo>
                      <a:pt x="511" y="216"/>
                    </a:lnTo>
                    <a:lnTo>
                      <a:pt x="516" y="197"/>
                    </a:lnTo>
                    <a:lnTo>
                      <a:pt x="516" y="194"/>
                    </a:lnTo>
                    <a:lnTo>
                      <a:pt x="520" y="190"/>
                    </a:lnTo>
                    <a:lnTo>
                      <a:pt x="520" y="187"/>
                    </a:lnTo>
                    <a:lnTo>
                      <a:pt x="520" y="187"/>
                    </a:lnTo>
                    <a:lnTo>
                      <a:pt x="523" y="185"/>
                    </a:lnTo>
                    <a:lnTo>
                      <a:pt x="523" y="185"/>
                    </a:lnTo>
                    <a:lnTo>
                      <a:pt x="520" y="178"/>
                    </a:lnTo>
                    <a:lnTo>
                      <a:pt x="520" y="178"/>
                    </a:lnTo>
                    <a:lnTo>
                      <a:pt x="520" y="173"/>
                    </a:lnTo>
                    <a:lnTo>
                      <a:pt x="525" y="171"/>
                    </a:lnTo>
                    <a:lnTo>
                      <a:pt x="525" y="171"/>
                    </a:lnTo>
                    <a:lnTo>
                      <a:pt x="530" y="168"/>
                    </a:lnTo>
                    <a:lnTo>
                      <a:pt x="530" y="166"/>
                    </a:lnTo>
                    <a:lnTo>
                      <a:pt x="532" y="166"/>
                    </a:lnTo>
                    <a:lnTo>
                      <a:pt x="532" y="161"/>
                    </a:lnTo>
                    <a:lnTo>
                      <a:pt x="535" y="159"/>
                    </a:lnTo>
                    <a:lnTo>
                      <a:pt x="535" y="159"/>
                    </a:lnTo>
                    <a:lnTo>
                      <a:pt x="537" y="157"/>
                    </a:lnTo>
                    <a:lnTo>
                      <a:pt x="537" y="157"/>
                    </a:lnTo>
                    <a:lnTo>
                      <a:pt x="537" y="154"/>
                    </a:lnTo>
                    <a:lnTo>
                      <a:pt x="537" y="154"/>
                    </a:lnTo>
                    <a:lnTo>
                      <a:pt x="537" y="154"/>
                    </a:lnTo>
                    <a:lnTo>
                      <a:pt x="537" y="152"/>
                    </a:lnTo>
                    <a:lnTo>
                      <a:pt x="539" y="152"/>
                    </a:lnTo>
                    <a:lnTo>
                      <a:pt x="539" y="152"/>
                    </a:lnTo>
                    <a:lnTo>
                      <a:pt x="542" y="149"/>
                    </a:lnTo>
                    <a:lnTo>
                      <a:pt x="542" y="149"/>
                    </a:lnTo>
                    <a:lnTo>
                      <a:pt x="544" y="149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7" y="145"/>
                    </a:lnTo>
                    <a:lnTo>
                      <a:pt x="549" y="145"/>
                    </a:lnTo>
                    <a:lnTo>
                      <a:pt x="549" y="145"/>
                    </a:lnTo>
                    <a:lnTo>
                      <a:pt x="549" y="145"/>
                    </a:lnTo>
                    <a:lnTo>
                      <a:pt x="551" y="145"/>
                    </a:lnTo>
                    <a:lnTo>
                      <a:pt x="551" y="145"/>
                    </a:lnTo>
                    <a:lnTo>
                      <a:pt x="551" y="145"/>
                    </a:lnTo>
                    <a:lnTo>
                      <a:pt x="551" y="145"/>
                    </a:lnTo>
                    <a:lnTo>
                      <a:pt x="554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8" y="142"/>
                    </a:lnTo>
                    <a:lnTo>
                      <a:pt x="558" y="142"/>
                    </a:lnTo>
                    <a:lnTo>
                      <a:pt x="561" y="142"/>
                    </a:lnTo>
                    <a:lnTo>
                      <a:pt x="561" y="142"/>
                    </a:lnTo>
                    <a:lnTo>
                      <a:pt x="563" y="142"/>
                    </a:lnTo>
                    <a:lnTo>
                      <a:pt x="563" y="142"/>
                    </a:lnTo>
                    <a:lnTo>
                      <a:pt x="563" y="142"/>
                    </a:lnTo>
                    <a:lnTo>
                      <a:pt x="565" y="142"/>
                    </a:lnTo>
                    <a:lnTo>
                      <a:pt x="565" y="142"/>
                    </a:lnTo>
                    <a:lnTo>
                      <a:pt x="568" y="142"/>
                    </a:lnTo>
                    <a:lnTo>
                      <a:pt x="568" y="140"/>
                    </a:lnTo>
                    <a:lnTo>
                      <a:pt x="570" y="142"/>
                    </a:lnTo>
                    <a:lnTo>
                      <a:pt x="570" y="142"/>
                    </a:lnTo>
                    <a:lnTo>
                      <a:pt x="570" y="142"/>
                    </a:lnTo>
                    <a:lnTo>
                      <a:pt x="573" y="142"/>
                    </a:lnTo>
                    <a:lnTo>
                      <a:pt x="575" y="142"/>
                    </a:lnTo>
                    <a:lnTo>
                      <a:pt x="575" y="142"/>
                    </a:lnTo>
                    <a:lnTo>
                      <a:pt x="577" y="142"/>
                    </a:lnTo>
                    <a:lnTo>
                      <a:pt x="577" y="142"/>
                    </a:lnTo>
                    <a:lnTo>
                      <a:pt x="580" y="142"/>
                    </a:lnTo>
                    <a:lnTo>
                      <a:pt x="580" y="142"/>
                    </a:lnTo>
                    <a:lnTo>
                      <a:pt x="580" y="142"/>
                    </a:lnTo>
                    <a:lnTo>
                      <a:pt x="580" y="142"/>
                    </a:lnTo>
                    <a:lnTo>
                      <a:pt x="580" y="145"/>
                    </a:lnTo>
                    <a:lnTo>
                      <a:pt x="580" y="145"/>
                    </a:lnTo>
                    <a:lnTo>
                      <a:pt x="580" y="147"/>
                    </a:lnTo>
                    <a:lnTo>
                      <a:pt x="580" y="147"/>
                    </a:lnTo>
                    <a:lnTo>
                      <a:pt x="580" y="147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2" y="149"/>
                    </a:lnTo>
                    <a:lnTo>
                      <a:pt x="582" y="152"/>
                    </a:lnTo>
                    <a:lnTo>
                      <a:pt x="582" y="152"/>
                    </a:lnTo>
                    <a:lnTo>
                      <a:pt x="582" y="152"/>
                    </a:lnTo>
                    <a:lnTo>
                      <a:pt x="584" y="154"/>
                    </a:lnTo>
                    <a:lnTo>
                      <a:pt x="584" y="154"/>
                    </a:lnTo>
                    <a:lnTo>
                      <a:pt x="584" y="154"/>
                    </a:lnTo>
                    <a:lnTo>
                      <a:pt x="587" y="154"/>
                    </a:lnTo>
                    <a:lnTo>
                      <a:pt x="587" y="154"/>
                    </a:lnTo>
                    <a:lnTo>
                      <a:pt x="589" y="154"/>
                    </a:lnTo>
                    <a:lnTo>
                      <a:pt x="589" y="152"/>
                    </a:lnTo>
                    <a:lnTo>
                      <a:pt x="589" y="152"/>
                    </a:lnTo>
                    <a:lnTo>
                      <a:pt x="591" y="152"/>
                    </a:lnTo>
                    <a:lnTo>
                      <a:pt x="591" y="152"/>
                    </a:lnTo>
                    <a:lnTo>
                      <a:pt x="591" y="152"/>
                    </a:lnTo>
                    <a:lnTo>
                      <a:pt x="591" y="152"/>
                    </a:lnTo>
                    <a:lnTo>
                      <a:pt x="594" y="152"/>
                    </a:lnTo>
                    <a:lnTo>
                      <a:pt x="594" y="149"/>
                    </a:lnTo>
                    <a:lnTo>
                      <a:pt x="596" y="149"/>
                    </a:lnTo>
                    <a:lnTo>
                      <a:pt x="596" y="149"/>
                    </a:lnTo>
                    <a:lnTo>
                      <a:pt x="599" y="147"/>
                    </a:lnTo>
                    <a:lnTo>
                      <a:pt x="599" y="145"/>
                    </a:lnTo>
                    <a:lnTo>
                      <a:pt x="601" y="145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3" y="140"/>
                    </a:lnTo>
                    <a:lnTo>
                      <a:pt x="603" y="140"/>
                    </a:lnTo>
                    <a:lnTo>
                      <a:pt x="603" y="140"/>
                    </a:lnTo>
                    <a:lnTo>
                      <a:pt x="606" y="138"/>
                    </a:lnTo>
                    <a:lnTo>
                      <a:pt x="608" y="138"/>
                    </a:lnTo>
                    <a:lnTo>
                      <a:pt x="608" y="138"/>
                    </a:lnTo>
                    <a:lnTo>
                      <a:pt x="610" y="138"/>
                    </a:lnTo>
                    <a:lnTo>
                      <a:pt x="613" y="135"/>
                    </a:lnTo>
                    <a:lnTo>
                      <a:pt x="613" y="135"/>
                    </a:lnTo>
                    <a:lnTo>
                      <a:pt x="615" y="135"/>
                    </a:lnTo>
                    <a:lnTo>
                      <a:pt x="615" y="135"/>
                    </a:lnTo>
                    <a:lnTo>
                      <a:pt x="615" y="135"/>
                    </a:lnTo>
                    <a:lnTo>
                      <a:pt x="615" y="135"/>
                    </a:lnTo>
                    <a:lnTo>
                      <a:pt x="617" y="133"/>
                    </a:lnTo>
                    <a:lnTo>
                      <a:pt x="617" y="133"/>
                    </a:lnTo>
                    <a:lnTo>
                      <a:pt x="620" y="133"/>
                    </a:lnTo>
                    <a:lnTo>
                      <a:pt x="620" y="133"/>
                    </a:lnTo>
                    <a:lnTo>
                      <a:pt x="620" y="133"/>
                    </a:lnTo>
                    <a:lnTo>
                      <a:pt x="620" y="133"/>
                    </a:lnTo>
                    <a:lnTo>
                      <a:pt x="620" y="133"/>
                    </a:lnTo>
                    <a:lnTo>
                      <a:pt x="620" y="133"/>
                    </a:lnTo>
                    <a:lnTo>
                      <a:pt x="622" y="130"/>
                    </a:lnTo>
                    <a:lnTo>
                      <a:pt x="622" y="130"/>
                    </a:lnTo>
                    <a:lnTo>
                      <a:pt x="622" y="130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6"/>
                    </a:lnTo>
                    <a:lnTo>
                      <a:pt x="622" y="126"/>
                    </a:lnTo>
                    <a:lnTo>
                      <a:pt x="622" y="123"/>
                    </a:lnTo>
                    <a:lnTo>
                      <a:pt x="622" y="123"/>
                    </a:lnTo>
                    <a:lnTo>
                      <a:pt x="622" y="123"/>
                    </a:lnTo>
                    <a:lnTo>
                      <a:pt x="622" y="123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2" y="119"/>
                    </a:lnTo>
                    <a:lnTo>
                      <a:pt x="622" y="119"/>
                    </a:lnTo>
                    <a:lnTo>
                      <a:pt x="622" y="119"/>
                    </a:lnTo>
                    <a:lnTo>
                      <a:pt x="622" y="119"/>
                    </a:lnTo>
                    <a:lnTo>
                      <a:pt x="622" y="116"/>
                    </a:lnTo>
                    <a:lnTo>
                      <a:pt x="622" y="116"/>
                    </a:lnTo>
                    <a:lnTo>
                      <a:pt x="622" y="116"/>
                    </a:lnTo>
                    <a:lnTo>
                      <a:pt x="625" y="114"/>
                    </a:lnTo>
                    <a:lnTo>
                      <a:pt x="625" y="114"/>
                    </a:lnTo>
                    <a:lnTo>
                      <a:pt x="625" y="114"/>
                    </a:lnTo>
                    <a:lnTo>
                      <a:pt x="625" y="112"/>
                    </a:lnTo>
                    <a:lnTo>
                      <a:pt x="625" y="109"/>
                    </a:lnTo>
                    <a:lnTo>
                      <a:pt x="625" y="109"/>
                    </a:lnTo>
                    <a:lnTo>
                      <a:pt x="625" y="109"/>
                    </a:lnTo>
                    <a:lnTo>
                      <a:pt x="625" y="107"/>
                    </a:lnTo>
                    <a:lnTo>
                      <a:pt x="625" y="107"/>
                    </a:lnTo>
                    <a:lnTo>
                      <a:pt x="625" y="104"/>
                    </a:lnTo>
                    <a:lnTo>
                      <a:pt x="625" y="104"/>
                    </a:lnTo>
                    <a:lnTo>
                      <a:pt x="625" y="104"/>
                    </a:lnTo>
                    <a:lnTo>
                      <a:pt x="622" y="102"/>
                    </a:lnTo>
                    <a:lnTo>
                      <a:pt x="622" y="102"/>
                    </a:lnTo>
                    <a:lnTo>
                      <a:pt x="622" y="102"/>
                    </a:lnTo>
                    <a:lnTo>
                      <a:pt x="622" y="102"/>
                    </a:lnTo>
                    <a:lnTo>
                      <a:pt x="625" y="100"/>
                    </a:lnTo>
                    <a:lnTo>
                      <a:pt x="625" y="100"/>
                    </a:lnTo>
                    <a:lnTo>
                      <a:pt x="625" y="100"/>
                    </a:lnTo>
                    <a:lnTo>
                      <a:pt x="625" y="100"/>
                    </a:lnTo>
                    <a:lnTo>
                      <a:pt x="625" y="97"/>
                    </a:lnTo>
                    <a:lnTo>
                      <a:pt x="625" y="97"/>
                    </a:lnTo>
                    <a:lnTo>
                      <a:pt x="625" y="97"/>
                    </a:lnTo>
                    <a:lnTo>
                      <a:pt x="622" y="95"/>
                    </a:lnTo>
                    <a:lnTo>
                      <a:pt x="622" y="93"/>
                    </a:lnTo>
                    <a:lnTo>
                      <a:pt x="622" y="93"/>
                    </a:lnTo>
                    <a:lnTo>
                      <a:pt x="622" y="93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25" y="88"/>
                    </a:lnTo>
                    <a:lnTo>
                      <a:pt x="625" y="88"/>
                    </a:lnTo>
                    <a:lnTo>
                      <a:pt x="625" y="88"/>
                    </a:lnTo>
                    <a:lnTo>
                      <a:pt x="622" y="88"/>
                    </a:lnTo>
                    <a:lnTo>
                      <a:pt x="622" y="86"/>
                    </a:lnTo>
                    <a:lnTo>
                      <a:pt x="622" y="86"/>
                    </a:lnTo>
                    <a:lnTo>
                      <a:pt x="622" y="83"/>
                    </a:lnTo>
                    <a:lnTo>
                      <a:pt x="622" y="83"/>
                    </a:lnTo>
                    <a:lnTo>
                      <a:pt x="622" y="83"/>
                    </a:lnTo>
                    <a:lnTo>
                      <a:pt x="622" y="81"/>
                    </a:lnTo>
                    <a:lnTo>
                      <a:pt x="625" y="78"/>
                    </a:lnTo>
                    <a:lnTo>
                      <a:pt x="625" y="78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76"/>
                    </a:lnTo>
                    <a:lnTo>
                      <a:pt x="622" y="76"/>
                    </a:lnTo>
                    <a:lnTo>
                      <a:pt x="620" y="76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1"/>
                    </a:lnTo>
                    <a:lnTo>
                      <a:pt x="620" y="71"/>
                    </a:lnTo>
                    <a:lnTo>
                      <a:pt x="620" y="71"/>
                    </a:lnTo>
                    <a:lnTo>
                      <a:pt x="620" y="71"/>
                    </a:lnTo>
                    <a:lnTo>
                      <a:pt x="617" y="69"/>
                    </a:lnTo>
                    <a:lnTo>
                      <a:pt x="617" y="67"/>
                    </a:lnTo>
                    <a:lnTo>
                      <a:pt x="617" y="67"/>
                    </a:lnTo>
                    <a:lnTo>
                      <a:pt x="617" y="67"/>
                    </a:lnTo>
                    <a:lnTo>
                      <a:pt x="617" y="67"/>
                    </a:lnTo>
                    <a:lnTo>
                      <a:pt x="617" y="64"/>
                    </a:lnTo>
                    <a:lnTo>
                      <a:pt x="617" y="64"/>
                    </a:lnTo>
                    <a:lnTo>
                      <a:pt x="617" y="64"/>
                    </a:lnTo>
                    <a:lnTo>
                      <a:pt x="617" y="62"/>
                    </a:lnTo>
                    <a:lnTo>
                      <a:pt x="617" y="62"/>
                    </a:lnTo>
                    <a:lnTo>
                      <a:pt x="617" y="59"/>
                    </a:lnTo>
                    <a:lnTo>
                      <a:pt x="617" y="59"/>
                    </a:lnTo>
                    <a:lnTo>
                      <a:pt x="617" y="57"/>
                    </a:lnTo>
                    <a:lnTo>
                      <a:pt x="617" y="57"/>
                    </a:lnTo>
                    <a:lnTo>
                      <a:pt x="620" y="57"/>
                    </a:lnTo>
                    <a:lnTo>
                      <a:pt x="620" y="57"/>
                    </a:lnTo>
                    <a:lnTo>
                      <a:pt x="620" y="55"/>
                    </a:lnTo>
                    <a:lnTo>
                      <a:pt x="617" y="55"/>
                    </a:lnTo>
                    <a:lnTo>
                      <a:pt x="617" y="55"/>
                    </a:lnTo>
                    <a:lnTo>
                      <a:pt x="617" y="52"/>
                    </a:lnTo>
                    <a:lnTo>
                      <a:pt x="617" y="52"/>
                    </a:lnTo>
                    <a:lnTo>
                      <a:pt x="615" y="52"/>
                    </a:lnTo>
                    <a:lnTo>
                      <a:pt x="613" y="52"/>
                    </a:lnTo>
                    <a:lnTo>
                      <a:pt x="613" y="52"/>
                    </a:lnTo>
                    <a:lnTo>
                      <a:pt x="613" y="52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8" y="52"/>
                    </a:lnTo>
                    <a:lnTo>
                      <a:pt x="606" y="52"/>
                    </a:lnTo>
                    <a:lnTo>
                      <a:pt x="606" y="52"/>
                    </a:lnTo>
                    <a:lnTo>
                      <a:pt x="603" y="50"/>
                    </a:lnTo>
                    <a:lnTo>
                      <a:pt x="603" y="50"/>
                    </a:lnTo>
                    <a:lnTo>
                      <a:pt x="603" y="50"/>
                    </a:lnTo>
                    <a:lnTo>
                      <a:pt x="603" y="50"/>
                    </a:lnTo>
                    <a:lnTo>
                      <a:pt x="601" y="50"/>
                    </a:lnTo>
                    <a:lnTo>
                      <a:pt x="601" y="50"/>
                    </a:lnTo>
                    <a:lnTo>
                      <a:pt x="601" y="50"/>
                    </a:lnTo>
                    <a:lnTo>
                      <a:pt x="599" y="50"/>
                    </a:lnTo>
                    <a:lnTo>
                      <a:pt x="599" y="50"/>
                    </a:lnTo>
                    <a:lnTo>
                      <a:pt x="596" y="52"/>
                    </a:lnTo>
                    <a:lnTo>
                      <a:pt x="596" y="52"/>
                    </a:lnTo>
                    <a:lnTo>
                      <a:pt x="594" y="52"/>
                    </a:lnTo>
                    <a:lnTo>
                      <a:pt x="594" y="52"/>
                    </a:lnTo>
                    <a:lnTo>
                      <a:pt x="591" y="52"/>
                    </a:lnTo>
                    <a:lnTo>
                      <a:pt x="591" y="52"/>
                    </a:lnTo>
                    <a:lnTo>
                      <a:pt x="589" y="52"/>
                    </a:lnTo>
                    <a:lnTo>
                      <a:pt x="589" y="52"/>
                    </a:lnTo>
                    <a:lnTo>
                      <a:pt x="589" y="50"/>
                    </a:lnTo>
                    <a:lnTo>
                      <a:pt x="587" y="50"/>
                    </a:lnTo>
                    <a:lnTo>
                      <a:pt x="587" y="50"/>
                    </a:lnTo>
                    <a:lnTo>
                      <a:pt x="587" y="50"/>
                    </a:lnTo>
                    <a:lnTo>
                      <a:pt x="587" y="50"/>
                    </a:lnTo>
                    <a:lnTo>
                      <a:pt x="584" y="50"/>
                    </a:lnTo>
                    <a:lnTo>
                      <a:pt x="584" y="48"/>
                    </a:lnTo>
                    <a:lnTo>
                      <a:pt x="584" y="48"/>
                    </a:lnTo>
                    <a:lnTo>
                      <a:pt x="582" y="48"/>
                    </a:lnTo>
                    <a:lnTo>
                      <a:pt x="582" y="48"/>
                    </a:lnTo>
                    <a:lnTo>
                      <a:pt x="582" y="48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77" y="48"/>
                    </a:lnTo>
                    <a:lnTo>
                      <a:pt x="577" y="48"/>
                    </a:lnTo>
                    <a:lnTo>
                      <a:pt x="575" y="48"/>
                    </a:lnTo>
                    <a:lnTo>
                      <a:pt x="575" y="48"/>
                    </a:lnTo>
                    <a:lnTo>
                      <a:pt x="575" y="45"/>
                    </a:lnTo>
                    <a:lnTo>
                      <a:pt x="573" y="45"/>
                    </a:lnTo>
                    <a:lnTo>
                      <a:pt x="573" y="45"/>
                    </a:lnTo>
                    <a:lnTo>
                      <a:pt x="573" y="43"/>
                    </a:lnTo>
                    <a:lnTo>
                      <a:pt x="573" y="43"/>
                    </a:lnTo>
                    <a:lnTo>
                      <a:pt x="568" y="43"/>
                    </a:lnTo>
                    <a:lnTo>
                      <a:pt x="568" y="43"/>
                    </a:lnTo>
                    <a:lnTo>
                      <a:pt x="568" y="43"/>
                    </a:lnTo>
                    <a:lnTo>
                      <a:pt x="565" y="41"/>
                    </a:lnTo>
                    <a:lnTo>
                      <a:pt x="565" y="41"/>
                    </a:lnTo>
                    <a:lnTo>
                      <a:pt x="563" y="41"/>
                    </a:lnTo>
                    <a:lnTo>
                      <a:pt x="561" y="41"/>
                    </a:lnTo>
                    <a:lnTo>
                      <a:pt x="561" y="41"/>
                    </a:lnTo>
                    <a:lnTo>
                      <a:pt x="561" y="41"/>
                    </a:lnTo>
                    <a:lnTo>
                      <a:pt x="558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4" y="43"/>
                    </a:lnTo>
                    <a:lnTo>
                      <a:pt x="554" y="43"/>
                    </a:lnTo>
                    <a:lnTo>
                      <a:pt x="554" y="43"/>
                    </a:lnTo>
                    <a:lnTo>
                      <a:pt x="554" y="43"/>
                    </a:lnTo>
                    <a:lnTo>
                      <a:pt x="549" y="45"/>
                    </a:lnTo>
                    <a:lnTo>
                      <a:pt x="547" y="45"/>
                    </a:lnTo>
                    <a:lnTo>
                      <a:pt x="547" y="45"/>
                    </a:lnTo>
                    <a:lnTo>
                      <a:pt x="547" y="45"/>
                    </a:lnTo>
                    <a:lnTo>
                      <a:pt x="544" y="45"/>
                    </a:lnTo>
                    <a:lnTo>
                      <a:pt x="544" y="45"/>
                    </a:lnTo>
                    <a:lnTo>
                      <a:pt x="544" y="45"/>
                    </a:lnTo>
                    <a:lnTo>
                      <a:pt x="542" y="45"/>
                    </a:lnTo>
                    <a:lnTo>
                      <a:pt x="542" y="48"/>
                    </a:lnTo>
                    <a:lnTo>
                      <a:pt x="542" y="48"/>
                    </a:lnTo>
                    <a:lnTo>
                      <a:pt x="539" y="48"/>
                    </a:lnTo>
                    <a:lnTo>
                      <a:pt x="539" y="48"/>
                    </a:lnTo>
                    <a:lnTo>
                      <a:pt x="539" y="45"/>
                    </a:lnTo>
                    <a:lnTo>
                      <a:pt x="539" y="45"/>
                    </a:lnTo>
                    <a:lnTo>
                      <a:pt x="537" y="45"/>
                    </a:lnTo>
                    <a:lnTo>
                      <a:pt x="537" y="45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35" y="43"/>
                    </a:lnTo>
                    <a:lnTo>
                      <a:pt x="535" y="43"/>
                    </a:lnTo>
                    <a:lnTo>
                      <a:pt x="537" y="43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42" y="38"/>
                    </a:lnTo>
                    <a:lnTo>
                      <a:pt x="542" y="38"/>
                    </a:lnTo>
                    <a:lnTo>
                      <a:pt x="542" y="36"/>
                    </a:lnTo>
                    <a:lnTo>
                      <a:pt x="542" y="36"/>
                    </a:lnTo>
                    <a:lnTo>
                      <a:pt x="542" y="33"/>
                    </a:lnTo>
                    <a:lnTo>
                      <a:pt x="542" y="33"/>
                    </a:lnTo>
                    <a:lnTo>
                      <a:pt x="542" y="31"/>
                    </a:lnTo>
                    <a:lnTo>
                      <a:pt x="542" y="31"/>
                    </a:lnTo>
                    <a:lnTo>
                      <a:pt x="542" y="31"/>
                    </a:lnTo>
                    <a:lnTo>
                      <a:pt x="542" y="31"/>
                    </a:lnTo>
                    <a:lnTo>
                      <a:pt x="542" y="29"/>
                    </a:lnTo>
                    <a:lnTo>
                      <a:pt x="542" y="26"/>
                    </a:lnTo>
                    <a:lnTo>
                      <a:pt x="542" y="26"/>
                    </a:lnTo>
                    <a:lnTo>
                      <a:pt x="544" y="24"/>
                    </a:lnTo>
                    <a:lnTo>
                      <a:pt x="544" y="24"/>
                    </a:lnTo>
                    <a:lnTo>
                      <a:pt x="544" y="22"/>
                    </a:lnTo>
                    <a:lnTo>
                      <a:pt x="544" y="22"/>
                    </a:lnTo>
                    <a:lnTo>
                      <a:pt x="544" y="19"/>
                    </a:lnTo>
                    <a:lnTo>
                      <a:pt x="544" y="19"/>
                    </a:lnTo>
                    <a:lnTo>
                      <a:pt x="544" y="19"/>
                    </a:lnTo>
                    <a:lnTo>
                      <a:pt x="542" y="19"/>
                    </a:lnTo>
                    <a:lnTo>
                      <a:pt x="542" y="17"/>
                    </a:lnTo>
                    <a:lnTo>
                      <a:pt x="542" y="14"/>
                    </a:lnTo>
                    <a:lnTo>
                      <a:pt x="542" y="14"/>
                    </a:lnTo>
                    <a:lnTo>
                      <a:pt x="542" y="14"/>
                    </a:lnTo>
                    <a:lnTo>
                      <a:pt x="542" y="14"/>
                    </a:lnTo>
                    <a:lnTo>
                      <a:pt x="539" y="10"/>
                    </a:lnTo>
                    <a:lnTo>
                      <a:pt x="539" y="10"/>
                    </a:lnTo>
                    <a:lnTo>
                      <a:pt x="539" y="10"/>
                    </a:lnTo>
                    <a:lnTo>
                      <a:pt x="537" y="7"/>
                    </a:lnTo>
                    <a:lnTo>
                      <a:pt x="537" y="7"/>
                    </a:lnTo>
                    <a:lnTo>
                      <a:pt x="537" y="5"/>
                    </a:lnTo>
                    <a:lnTo>
                      <a:pt x="535" y="5"/>
                    </a:lnTo>
                    <a:lnTo>
                      <a:pt x="535" y="5"/>
                    </a:lnTo>
                    <a:lnTo>
                      <a:pt x="535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7" y="3"/>
                    </a:lnTo>
                    <a:lnTo>
                      <a:pt x="537" y="3"/>
                    </a:lnTo>
                    <a:lnTo>
                      <a:pt x="535" y="3"/>
                    </a:lnTo>
                    <a:lnTo>
                      <a:pt x="535" y="3"/>
                    </a:lnTo>
                    <a:lnTo>
                      <a:pt x="535" y="3"/>
                    </a:lnTo>
                    <a:lnTo>
                      <a:pt x="532" y="3"/>
                    </a:lnTo>
                    <a:lnTo>
                      <a:pt x="532" y="3"/>
                    </a:lnTo>
                    <a:lnTo>
                      <a:pt x="532" y="3"/>
                    </a:lnTo>
                    <a:lnTo>
                      <a:pt x="530" y="3"/>
                    </a:lnTo>
                    <a:lnTo>
                      <a:pt x="530" y="5"/>
                    </a:lnTo>
                    <a:lnTo>
                      <a:pt x="530" y="3"/>
                    </a:lnTo>
                    <a:lnTo>
                      <a:pt x="530" y="5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80">
                <a:extLst>
                  <a:ext uri="{FF2B5EF4-FFF2-40B4-BE49-F238E27FC236}">
                    <a16:creationId xmlns:a16="http://schemas.microsoft.com/office/drawing/2014/main" id="{C5D48236-2C7F-45F5-9795-EED1F53F6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559" y="2745309"/>
                <a:ext cx="1664783" cy="1859948"/>
              </a:xfrm>
              <a:custGeom>
                <a:avLst/>
                <a:gdLst>
                  <a:gd name="T0" fmla="*/ 523 w 708"/>
                  <a:gd name="T1" fmla="*/ 17 h 791"/>
                  <a:gd name="T2" fmla="*/ 601 w 708"/>
                  <a:gd name="T3" fmla="*/ 43 h 791"/>
                  <a:gd name="T4" fmla="*/ 651 w 708"/>
                  <a:gd name="T5" fmla="*/ 100 h 791"/>
                  <a:gd name="T6" fmla="*/ 684 w 708"/>
                  <a:gd name="T7" fmla="*/ 154 h 791"/>
                  <a:gd name="T8" fmla="*/ 677 w 708"/>
                  <a:gd name="T9" fmla="*/ 268 h 791"/>
                  <a:gd name="T10" fmla="*/ 618 w 708"/>
                  <a:gd name="T11" fmla="*/ 344 h 791"/>
                  <a:gd name="T12" fmla="*/ 563 w 708"/>
                  <a:gd name="T13" fmla="*/ 403 h 791"/>
                  <a:gd name="T14" fmla="*/ 613 w 708"/>
                  <a:gd name="T15" fmla="*/ 445 h 791"/>
                  <a:gd name="T16" fmla="*/ 672 w 708"/>
                  <a:gd name="T17" fmla="*/ 519 h 791"/>
                  <a:gd name="T18" fmla="*/ 684 w 708"/>
                  <a:gd name="T19" fmla="*/ 649 h 791"/>
                  <a:gd name="T20" fmla="*/ 630 w 708"/>
                  <a:gd name="T21" fmla="*/ 687 h 791"/>
                  <a:gd name="T22" fmla="*/ 615 w 708"/>
                  <a:gd name="T23" fmla="*/ 751 h 791"/>
                  <a:gd name="T24" fmla="*/ 563 w 708"/>
                  <a:gd name="T25" fmla="*/ 791 h 791"/>
                  <a:gd name="T26" fmla="*/ 478 w 708"/>
                  <a:gd name="T27" fmla="*/ 744 h 791"/>
                  <a:gd name="T28" fmla="*/ 433 w 708"/>
                  <a:gd name="T29" fmla="*/ 696 h 791"/>
                  <a:gd name="T30" fmla="*/ 379 w 708"/>
                  <a:gd name="T31" fmla="*/ 637 h 791"/>
                  <a:gd name="T32" fmla="*/ 270 w 708"/>
                  <a:gd name="T33" fmla="*/ 680 h 791"/>
                  <a:gd name="T34" fmla="*/ 173 w 708"/>
                  <a:gd name="T35" fmla="*/ 718 h 791"/>
                  <a:gd name="T36" fmla="*/ 135 w 708"/>
                  <a:gd name="T37" fmla="*/ 784 h 791"/>
                  <a:gd name="T38" fmla="*/ 180 w 708"/>
                  <a:gd name="T39" fmla="*/ 604 h 791"/>
                  <a:gd name="T40" fmla="*/ 164 w 708"/>
                  <a:gd name="T41" fmla="*/ 469 h 791"/>
                  <a:gd name="T42" fmla="*/ 17 w 708"/>
                  <a:gd name="T43" fmla="*/ 434 h 791"/>
                  <a:gd name="T44" fmla="*/ 67 w 708"/>
                  <a:gd name="T45" fmla="*/ 358 h 791"/>
                  <a:gd name="T46" fmla="*/ 102 w 708"/>
                  <a:gd name="T47" fmla="*/ 334 h 791"/>
                  <a:gd name="T48" fmla="*/ 149 w 708"/>
                  <a:gd name="T49" fmla="*/ 318 h 791"/>
                  <a:gd name="T50" fmla="*/ 223 w 708"/>
                  <a:gd name="T51" fmla="*/ 275 h 791"/>
                  <a:gd name="T52" fmla="*/ 277 w 708"/>
                  <a:gd name="T53" fmla="*/ 216 h 791"/>
                  <a:gd name="T54" fmla="*/ 353 w 708"/>
                  <a:gd name="T55" fmla="*/ 166 h 791"/>
                  <a:gd name="T56" fmla="*/ 379 w 708"/>
                  <a:gd name="T57" fmla="*/ 121 h 791"/>
                  <a:gd name="T58" fmla="*/ 369 w 708"/>
                  <a:gd name="T59" fmla="*/ 55 h 791"/>
                  <a:gd name="T60" fmla="*/ 388 w 708"/>
                  <a:gd name="T61" fmla="*/ 19 h 791"/>
                  <a:gd name="T62" fmla="*/ 414 w 708"/>
                  <a:gd name="T63" fmla="*/ 7 h 791"/>
                  <a:gd name="T64" fmla="*/ 358 w 708"/>
                  <a:gd name="T65" fmla="*/ 34 h 791"/>
                  <a:gd name="T66" fmla="*/ 369 w 708"/>
                  <a:gd name="T67" fmla="*/ 95 h 791"/>
                  <a:gd name="T68" fmla="*/ 379 w 708"/>
                  <a:gd name="T69" fmla="*/ 157 h 791"/>
                  <a:gd name="T70" fmla="*/ 301 w 708"/>
                  <a:gd name="T71" fmla="*/ 197 h 791"/>
                  <a:gd name="T72" fmla="*/ 242 w 708"/>
                  <a:gd name="T73" fmla="*/ 254 h 791"/>
                  <a:gd name="T74" fmla="*/ 173 w 708"/>
                  <a:gd name="T75" fmla="*/ 313 h 791"/>
                  <a:gd name="T76" fmla="*/ 126 w 708"/>
                  <a:gd name="T77" fmla="*/ 332 h 791"/>
                  <a:gd name="T78" fmla="*/ 52 w 708"/>
                  <a:gd name="T79" fmla="*/ 346 h 791"/>
                  <a:gd name="T80" fmla="*/ 50 w 708"/>
                  <a:gd name="T81" fmla="*/ 417 h 791"/>
                  <a:gd name="T82" fmla="*/ 93 w 708"/>
                  <a:gd name="T83" fmla="*/ 441 h 791"/>
                  <a:gd name="T84" fmla="*/ 192 w 708"/>
                  <a:gd name="T85" fmla="*/ 564 h 791"/>
                  <a:gd name="T86" fmla="*/ 128 w 708"/>
                  <a:gd name="T87" fmla="*/ 748 h 791"/>
                  <a:gd name="T88" fmla="*/ 164 w 708"/>
                  <a:gd name="T89" fmla="*/ 748 h 791"/>
                  <a:gd name="T90" fmla="*/ 263 w 708"/>
                  <a:gd name="T91" fmla="*/ 654 h 791"/>
                  <a:gd name="T92" fmla="*/ 365 w 708"/>
                  <a:gd name="T93" fmla="*/ 670 h 791"/>
                  <a:gd name="T94" fmla="*/ 417 w 708"/>
                  <a:gd name="T95" fmla="*/ 675 h 791"/>
                  <a:gd name="T96" fmla="*/ 450 w 708"/>
                  <a:gd name="T97" fmla="*/ 722 h 791"/>
                  <a:gd name="T98" fmla="*/ 516 w 708"/>
                  <a:gd name="T99" fmla="*/ 777 h 791"/>
                  <a:gd name="T100" fmla="*/ 594 w 708"/>
                  <a:gd name="T101" fmla="*/ 765 h 791"/>
                  <a:gd name="T102" fmla="*/ 627 w 708"/>
                  <a:gd name="T103" fmla="*/ 711 h 791"/>
                  <a:gd name="T104" fmla="*/ 658 w 708"/>
                  <a:gd name="T105" fmla="*/ 654 h 791"/>
                  <a:gd name="T106" fmla="*/ 691 w 708"/>
                  <a:gd name="T107" fmla="*/ 564 h 791"/>
                  <a:gd name="T108" fmla="*/ 649 w 708"/>
                  <a:gd name="T109" fmla="*/ 455 h 791"/>
                  <a:gd name="T110" fmla="*/ 587 w 708"/>
                  <a:gd name="T111" fmla="*/ 445 h 791"/>
                  <a:gd name="T112" fmla="*/ 582 w 708"/>
                  <a:gd name="T113" fmla="*/ 384 h 791"/>
                  <a:gd name="T114" fmla="*/ 639 w 708"/>
                  <a:gd name="T115" fmla="*/ 308 h 791"/>
                  <a:gd name="T116" fmla="*/ 698 w 708"/>
                  <a:gd name="T117" fmla="*/ 206 h 791"/>
                  <a:gd name="T118" fmla="*/ 656 w 708"/>
                  <a:gd name="T119" fmla="*/ 138 h 791"/>
                  <a:gd name="T120" fmla="*/ 637 w 708"/>
                  <a:gd name="T121" fmla="*/ 74 h 791"/>
                  <a:gd name="T122" fmla="*/ 585 w 708"/>
                  <a:gd name="T123" fmla="*/ 19 h 791"/>
                  <a:gd name="T124" fmla="*/ 471 w 708"/>
                  <a:gd name="T125" fmla="*/ 1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08" h="791">
                    <a:moveTo>
                      <a:pt x="436" y="0"/>
                    </a:moveTo>
                    <a:lnTo>
                      <a:pt x="436" y="0"/>
                    </a:lnTo>
                    <a:lnTo>
                      <a:pt x="438" y="3"/>
                    </a:lnTo>
                    <a:lnTo>
                      <a:pt x="438" y="3"/>
                    </a:lnTo>
                    <a:lnTo>
                      <a:pt x="440" y="3"/>
                    </a:lnTo>
                    <a:lnTo>
                      <a:pt x="440" y="3"/>
                    </a:lnTo>
                    <a:lnTo>
                      <a:pt x="443" y="0"/>
                    </a:lnTo>
                    <a:lnTo>
                      <a:pt x="443" y="3"/>
                    </a:lnTo>
                    <a:lnTo>
                      <a:pt x="443" y="3"/>
                    </a:lnTo>
                    <a:lnTo>
                      <a:pt x="445" y="3"/>
                    </a:lnTo>
                    <a:lnTo>
                      <a:pt x="445" y="3"/>
                    </a:lnTo>
                    <a:lnTo>
                      <a:pt x="448" y="3"/>
                    </a:lnTo>
                    <a:lnTo>
                      <a:pt x="452" y="3"/>
                    </a:lnTo>
                    <a:lnTo>
                      <a:pt x="452" y="3"/>
                    </a:lnTo>
                    <a:lnTo>
                      <a:pt x="455" y="5"/>
                    </a:lnTo>
                    <a:lnTo>
                      <a:pt x="455" y="5"/>
                    </a:lnTo>
                    <a:lnTo>
                      <a:pt x="457" y="5"/>
                    </a:lnTo>
                    <a:lnTo>
                      <a:pt x="459" y="7"/>
                    </a:lnTo>
                    <a:lnTo>
                      <a:pt x="459" y="7"/>
                    </a:lnTo>
                    <a:lnTo>
                      <a:pt x="464" y="7"/>
                    </a:lnTo>
                    <a:lnTo>
                      <a:pt x="464" y="7"/>
                    </a:lnTo>
                    <a:lnTo>
                      <a:pt x="469" y="7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71" y="10"/>
                    </a:lnTo>
                    <a:lnTo>
                      <a:pt x="471" y="12"/>
                    </a:lnTo>
                    <a:lnTo>
                      <a:pt x="471" y="12"/>
                    </a:lnTo>
                    <a:lnTo>
                      <a:pt x="471" y="12"/>
                    </a:lnTo>
                    <a:lnTo>
                      <a:pt x="474" y="15"/>
                    </a:lnTo>
                    <a:lnTo>
                      <a:pt x="474" y="15"/>
                    </a:lnTo>
                    <a:lnTo>
                      <a:pt x="476" y="17"/>
                    </a:lnTo>
                    <a:lnTo>
                      <a:pt x="476" y="17"/>
                    </a:lnTo>
                    <a:lnTo>
                      <a:pt x="478" y="17"/>
                    </a:lnTo>
                    <a:lnTo>
                      <a:pt x="481" y="19"/>
                    </a:lnTo>
                    <a:lnTo>
                      <a:pt x="483" y="19"/>
                    </a:lnTo>
                    <a:lnTo>
                      <a:pt x="483" y="19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92" y="19"/>
                    </a:lnTo>
                    <a:lnTo>
                      <a:pt x="495" y="19"/>
                    </a:lnTo>
                    <a:lnTo>
                      <a:pt x="497" y="19"/>
                    </a:lnTo>
                    <a:lnTo>
                      <a:pt x="500" y="19"/>
                    </a:lnTo>
                    <a:lnTo>
                      <a:pt x="502" y="19"/>
                    </a:lnTo>
                    <a:lnTo>
                      <a:pt x="504" y="19"/>
                    </a:lnTo>
                    <a:lnTo>
                      <a:pt x="507" y="19"/>
                    </a:lnTo>
                    <a:lnTo>
                      <a:pt x="509" y="19"/>
                    </a:lnTo>
                    <a:lnTo>
                      <a:pt x="511" y="19"/>
                    </a:lnTo>
                    <a:lnTo>
                      <a:pt x="516" y="19"/>
                    </a:lnTo>
                    <a:lnTo>
                      <a:pt x="518" y="19"/>
                    </a:lnTo>
                    <a:lnTo>
                      <a:pt x="518" y="17"/>
                    </a:lnTo>
                    <a:lnTo>
                      <a:pt x="521" y="17"/>
                    </a:lnTo>
                    <a:lnTo>
                      <a:pt x="523" y="17"/>
                    </a:lnTo>
                    <a:lnTo>
                      <a:pt x="523" y="17"/>
                    </a:lnTo>
                    <a:lnTo>
                      <a:pt x="526" y="17"/>
                    </a:lnTo>
                    <a:lnTo>
                      <a:pt x="526" y="17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3" y="12"/>
                    </a:lnTo>
                    <a:lnTo>
                      <a:pt x="535" y="12"/>
                    </a:lnTo>
                    <a:lnTo>
                      <a:pt x="540" y="15"/>
                    </a:lnTo>
                    <a:lnTo>
                      <a:pt x="540" y="17"/>
                    </a:lnTo>
                    <a:lnTo>
                      <a:pt x="542" y="17"/>
                    </a:lnTo>
                    <a:lnTo>
                      <a:pt x="545" y="19"/>
                    </a:lnTo>
                    <a:lnTo>
                      <a:pt x="545" y="19"/>
                    </a:lnTo>
                    <a:lnTo>
                      <a:pt x="547" y="19"/>
                    </a:lnTo>
                    <a:lnTo>
                      <a:pt x="547" y="19"/>
                    </a:lnTo>
                    <a:lnTo>
                      <a:pt x="552" y="19"/>
                    </a:lnTo>
                    <a:lnTo>
                      <a:pt x="554" y="19"/>
                    </a:lnTo>
                    <a:lnTo>
                      <a:pt x="556" y="19"/>
                    </a:lnTo>
                    <a:lnTo>
                      <a:pt x="559" y="19"/>
                    </a:lnTo>
                    <a:lnTo>
                      <a:pt x="561" y="19"/>
                    </a:lnTo>
                    <a:lnTo>
                      <a:pt x="563" y="19"/>
                    </a:lnTo>
                    <a:lnTo>
                      <a:pt x="566" y="19"/>
                    </a:lnTo>
                    <a:lnTo>
                      <a:pt x="566" y="19"/>
                    </a:lnTo>
                    <a:lnTo>
                      <a:pt x="571" y="19"/>
                    </a:lnTo>
                    <a:lnTo>
                      <a:pt x="571" y="19"/>
                    </a:lnTo>
                    <a:lnTo>
                      <a:pt x="573" y="19"/>
                    </a:lnTo>
                    <a:lnTo>
                      <a:pt x="575" y="19"/>
                    </a:lnTo>
                    <a:lnTo>
                      <a:pt x="578" y="19"/>
                    </a:lnTo>
                    <a:lnTo>
                      <a:pt x="580" y="19"/>
                    </a:lnTo>
                    <a:lnTo>
                      <a:pt x="580" y="19"/>
                    </a:lnTo>
                    <a:lnTo>
                      <a:pt x="585" y="19"/>
                    </a:lnTo>
                    <a:lnTo>
                      <a:pt x="585" y="19"/>
                    </a:lnTo>
                    <a:lnTo>
                      <a:pt x="587" y="19"/>
                    </a:lnTo>
                    <a:lnTo>
                      <a:pt x="587" y="19"/>
                    </a:lnTo>
                    <a:lnTo>
                      <a:pt x="587" y="17"/>
                    </a:lnTo>
                    <a:lnTo>
                      <a:pt x="585" y="17"/>
                    </a:lnTo>
                    <a:lnTo>
                      <a:pt x="585" y="17"/>
                    </a:lnTo>
                    <a:lnTo>
                      <a:pt x="587" y="22"/>
                    </a:lnTo>
                    <a:lnTo>
                      <a:pt x="587" y="22"/>
                    </a:lnTo>
                    <a:lnTo>
                      <a:pt x="589" y="22"/>
                    </a:lnTo>
                    <a:lnTo>
                      <a:pt x="589" y="24"/>
                    </a:lnTo>
                    <a:lnTo>
                      <a:pt x="589" y="24"/>
                    </a:lnTo>
                    <a:lnTo>
                      <a:pt x="589" y="26"/>
                    </a:lnTo>
                    <a:lnTo>
                      <a:pt x="592" y="29"/>
                    </a:lnTo>
                    <a:lnTo>
                      <a:pt x="592" y="29"/>
                    </a:lnTo>
                    <a:lnTo>
                      <a:pt x="592" y="31"/>
                    </a:lnTo>
                    <a:lnTo>
                      <a:pt x="592" y="34"/>
                    </a:lnTo>
                    <a:lnTo>
                      <a:pt x="592" y="34"/>
                    </a:lnTo>
                    <a:lnTo>
                      <a:pt x="594" y="36"/>
                    </a:lnTo>
                    <a:lnTo>
                      <a:pt x="594" y="36"/>
                    </a:lnTo>
                    <a:lnTo>
                      <a:pt x="597" y="36"/>
                    </a:lnTo>
                    <a:lnTo>
                      <a:pt x="599" y="38"/>
                    </a:lnTo>
                    <a:lnTo>
                      <a:pt x="599" y="38"/>
                    </a:lnTo>
                    <a:lnTo>
                      <a:pt x="599" y="41"/>
                    </a:lnTo>
                    <a:lnTo>
                      <a:pt x="601" y="43"/>
                    </a:lnTo>
                    <a:lnTo>
                      <a:pt x="601" y="43"/>
                    </a:lnTo>
                    <a:lnTo>
                      <a:pt x="601" y="43"/>
                    </a:lnTo>
                    <a:lnTo>
                      <a:pt x="604" y="45"/>
                    </a:lnTo>
                    <a:lnTo>
                      <a:pt x="604" y="45"/>
                    </a:lnTo>
                    <a:lnTo>
                      <a:pt x="606" y="48"/>
                    </a:lnTo>
                    <a:lnTo>
                      <a:pt x="606" y="50"/>
                    </a:lnTo>
                    <a:lnTo>
                      <a:pt x="606" y="50"/>
                    </a:lnTo>
                    <a:lnTo>
                      <a:pt x="608" y="50"/>
                    </a:lnTo>
                    <a:lnTo>
                      <a:pt x="608" y="52"/>
                    </a:lnTo>
                    <a:lnTo>
                      <a:pt x="608" y="52"/>
                    </a:lnTo>
                    <a:lnTo>
                      <a:pt x="611" y="55"/>
                    </a:lnTo>
                    <a:lnTo>
                      <a:pt x="611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3" y="57"/>
                    </a:lnTo>
                    <a:lnTo>
                      <a:pt x="613" y="57"/>
                    </a:lnTo>
                    <a:lnTo>
                      <a:pt x="613" y="60"/>
                    </a:lnTo>
                    <a:lnTo>
                      <a:pt x="615" y="60"/>
                    </a:lnTo>
                    <a:lnTo>
                      <a:pt x="615" y="60"/>
                    </a:lnTo>
                    <a:lnTo>
                      <a:pt x="618" y="62"/>
                    </a:lnTo>
                    <a:lnTo>
                      <a:pt x="618" y="62"/>
                    </a:lnTo>
                    <a:lnTo>
                      <a:pt x="620" y="62"/>
                    </a:lnTo>
                    <a:lnTo>
                      <a:pt x="623" y="62"/>
                    </a:lnTo>
                    <a:lnTo>
                      <a:pt x="627" y="62"/>
                    </a:lnTo>
                    <a:lnTo>
                      <a:pt x="627" y="62"/>
                    </a:lnTo>
                    <a:lnTo>
                      <a:pt x="627" y="62"/>
                    </a:lnTo>
                    <a:lnTo>
                      <a:pt x="630" y="64"/>
                    </a:lnTo>
                    <a:lnTo>
                      <a:pt x="630" y="64"/>
                    </a:lnTo>
                    <a:lnTo>
                      <a:pt x="630" y="64"/>
                    </a:lnTo>
                    <a:lnTo>
                      <a:pt x="632" y="69"/>
                    </a:lnTo>
                    <a:lnTo>
                      <a:pt x="632" y="69"/>
                    </a:lnTo>
                    <a:lnTo>
                      <a:pt x="634" y="69"/>
                    </a:lnTo>
                    <a:lnTo>
                      <a:pt x="634" y="71"/>
                    </a:lnTo>
                    <a:lnTo>
                      <a:pt x="634" y="71"/>
                    </a:lnTo>
                    <a:lnTo>
                      <a:pt x="637" y="74"/>
                    </a:lnTo>
                    <a:lnTo>
                      <a:pt x="637" y="76"/>
                    </a:lnTo>
                    <a:lnTo>
                      <a:pt x="637" y="76"/>
                    </a:lnTo>
                    <a:lnTo>
                      <a:pt x="639" y="76"/>
                    </a:lnTo>
                    <a:lnTo>
                      <a:pt x="639" y="79"/>
                    </a:lnTo>
                    <a:lnTo>
                      <a:pt x="641" y="81"/>
                    </a:lnTo>
                    <a:lnTo>
                      <a:pt x="641" y="81"/>
                    </a:lnTo>
                    <a:lnTo>
                      <a:pt x="641" y="83"/>
                    </a:lnTo>
                    <a:lnTo>
                      <a:pt x="641" y="83"/>
                    </a:lnTo>
                    <a:lnTo>
                      <a:pt x="641" y="86"/>
                    </a:lnTo>
                    <a:lnTo>
                      <a:pt x="641" y="86"/>
                    </a:lnTo>
                    <a:lnTo>
                      <a:pt x="644" y="86"/>
                    </a:lnTo>
                    <a:lnTo>
                      <a:pt x="644" y="88"/>
                    </a:lnTo>
                    <a:lnTo>
                      <a:pt x="644" y="88"/>
                    </a:lnTo>
                    <a:lnTo>
                      <a:pt x="644" y="88"/>
                    </a:lnTo>
                    <a:lnTo>
                      <a:pt x="644" y="90"/>
                    </a:lnTo>
                    <a:lnTo>
                      <a:pt x="646" y="90"/>
                    </a:lnTo>
                    <a:lnTo>
                      <a:pt x="646" y="93"/>
                    </a:lnTo>
                    <a:lnTo>
                      <a:pt x="649" y="95"/>
                    </a:lnTo>
                    <a:lnTo>
                      <a:pt x="649" y="95"/>
                    </a:lnTo>
                    <a:lnTo>
                      <a:pt x="649" y="97"/>
                    </a:lnTo>
                    <a:lnTo>
                      <a:pt x="651" y="97"/>
                    </a:lnTo>
                    <a:lnTo>
                      <a:pt x="651" y="100"/>
                    </a:lnTo>
                    <a:lnTo>
                      <a:pt x="653" y="102"/>
                    </a:lnTo>
                    <a:lnTo>
                      <a:pt x="653" y="102"/>
                    </a:lnTo>
                    <a:lnTo>
                      <a:pt x="653" y="102"/>
                    </a:lnTo>
                    <a:lnTo>
                      <a:pt x="653" y="105"/>
                    </a:lnTo>
                    <a:lnTo>
                      <a:pt x="653" y="105"/>
                    </a:lnTo>
                    <a:lnTo>
                      <a:pt x="653" y="107"/>
                    </a:lnTo>
                    <a:lnTo>
                      <a:pt x="653" y="109"/>
                    </a:lnTo>
                    <a:lnTo>
                      <a:pt x="653" y="109"/>
                    </a:lnTo>
                    <a:lnTo>
                      <a:pt x="656" y="112"/>
                    </a:lnTo>
                    <a:lnTo>
                      <a:pt x="656" y="112"/>
                    </a:lnTo>
                    <a:lnTo>
                      <a:pt x="656" y="116"/>
                    </a:lnTo>
                    <a:lnTo>
                      <a:pt x="656" y="119"/>
                    </a:lnTo>
                    <a:lnTo>
                      <a:pt x="653" y="119"/>
                    </a:lnTo>
                    <a:lnTo>
                      <a:pt x="653" y="121"/>
                    </a:lnTo>
                    <a:lnTo>
                      <a:pt x="653" y="121"/>
                    </a:lnTo>
                    <a:lnTo>
                      <a:pt x="653" y="121"/>
                    </a:lnTo>
                    <a:lnTo>
                      <a:pt x="653" y="123"/>
                    </a:lnTo>
                    <a:lnTo>
                      <a:pt x="653" y="123"/>
                    </a:lnTo>
                    <a:lnTo>
                      <a:pt x="653" y="126"/>
                    </a:lnTo>
                    <a:lnTo>
                      <a:pt x="653" y="126"/>
                    </a:lnTo>
                    <a:lnTo>
                      <a:pt x="653" y="128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3" y="133"/>
                    </a:lnTo>
                    <a:lnTo>
                      <a:pt x="653" y="133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6" y="138"/>
                    </a:lnTo>
                    <a:lnTo>
                      <a:pt x="656" y="138"/>
                    </a:lnTo>
                    <a:lnTo>
                      <a:pt x="656" y="138"/>
                    </a:lnTo>
                    <a:lnTo>
                      <a:pt x="656" y="140"/>
                    </a:lnTo>
                    <a:lnTo>
                      <a:pt x="658" y="140"/>
                    </a:lnTo>
                    <a:lnTo>
                      <a:pt x="658" y="140"/>
                    </a:lnTo>
                    <a:lnTo>
                      <a:pt x="660" y="142"/>
                    </a:lnTo>
                    <a:lnTo>
                      <a:pt x="663" y="142"/>
                    </a:lnTo>
                    <a:lnTo>
                      <a:pt x="663" y="145"/>
                    </a:lnTo>
                    <a:lnTo>
                      <a:pt x="663" y="145"/>
                    </a:lnTo>
                    <a:lnTo>
                      <a:pt x="665" y="145"/>
                    </a:lnTo>
                    <a:lnTo>
                      <a:pt x="668" y="145"/>
                    </a:lnTo>
                    <a:lnTo>
                      <a:pt x="668" y="145"/>
                    </a:lnTo>
                    <a:lnTo>
                      <a:pt x="668" y="145"/>
                    </a:lnTo>
                    <a:lnTo>
                      <a:pt x="670" y="147"/>
                    </a:lnTo>
                    <a:lnTo>
                      <a:pt x="672" y="150"/>
                    </a:lnTo>
                    <a:lnTo>
                      <a:pt x="672" y="150"/>
                    </a:lnTo>
                    <a:lnTo>
                      <a:pt x="675" y="150"/>
                    </a:lnTo>
                    <a:lnTo>
                      <a:pt x="677" y="152"/>
                    </a:lnTo>
                    <a:lnTo>
                      <a:pt x="677" y="154"/>
                    </a:lnTo>
                    <a:lnTo>
                      <a:pt x="677" y="154"/>
                    </a:lnTo>
                    <a:lnTo>
                      <a:pt x="679" y="154"/>
                    </a:lnTo>
                    <a:lnTo>
                      <a:pt x="682" y="154"/>
                    </a:lnTo>
                    <a:lnTo>
                      <a:pt x="682" y="154"/>
                    </a:lnTo>
                    <a:lnTo>
                      <a:pt x="684" y="154"/>
                    </a:lnTo>
                    <a:lnTo>
                      <a:pt x="684" y="154"/>
                    </a:lnTo>
                    <a:lnTo>
                      <a:pt x="686" y="154"/>
                    </a:lnTo>
                    <a:lnTo>
                      <a:pt x="689" y="157"/>
                    </a:lnTo>
                    <a:lnTo>
                      <a:pt x="689" y="157"/>
                    </a:lnTo>
                    <a:lnTo>
                      <a:pt x="691" y="157"/>
                    </a:lnTo>
                    <a:lnTo>
                      <a:pt x="691" y="157"/>
                    </a:lnTo>
                    <a:lnTo>
                      <a:pt x="694" y="157"/>
                    </a:lnTo>
                    <a:lnTo>
                      <a:pt x="696" y="159"/>
                    </a:lnTo>
                    <a:lnTo>
                      <a:pt x="698" y="164"/>
                    </a:lnTo>
                    <a:lnTo>
                      <a:pt x="701" y="166"/>
                    </a:lnTo>
                    <a:lnTo>
                      <a:pt x="701" y="168"/>
                    </a:lnTo>
                    <a:lnTo>
                      <a:pt x="701" y="168"/>
                    </a:lnTo>
                    <a:lnTo>
                      <a:pt x="703" y="171"/>
                    </a:lnTo>
                    <a:lnTo>
                      <a:pt x="703" y="173"/>
                    </a:lnTo>
                    <a:lnTo>
                      <a:pt x="703" y="173"/>
                    </a:lnTo>
                    <a:lnTo>
                      <a:pt x="705" y="176"/>
                    </a:lnTo>
                    <a:lnTo>
                      <a:pt x="705" y="178"/>
                    </a:lnTo>
                    <a:lnTo>
                      <a:pt x="705" y="178"/>
                    </a:lnTo>
                    <a:lnTo>
                      <a:pt x="705" y="183"/>
                    </a:lnTo>
                    <a:lnTo>
                      <a:pt x="705" y="185"/>
                    </a:lnTo>
                    <a:lnTo>
                      <a:pt x="705" y="187"/>
                    </a:lnTo>
                    <a:lnTo>
                      <a:pt x="705" y="190"/>
                    </a:lnTo>
                    <a:lnTo>
                      <a:pt x="705" y="192"/>
                    </a:lnTo>
                    <a:lnTo>
                      <a:pt x="703" y="197"/>
                    </a:lnTo>
                    <a:lnTo>
                      <a:pt x="698" y="204"/>
                    </a:lnTo>
                    <a:lnTo>
                      <a:pt x="698" y="204"/>
                    </a:lnTo>
                    <a:lnTo>
                      <a:pt x="698" y="204"/>
                    </a:lnTo>
                    <a:lnTo>
                      <a:pt x="696" y="206"/>
                    </a:lnTo>
                    <a:lnTo>
                      <a:pt x="696" y="206"/>
                    </a:lnTo>
                    <a:lnTo>
                      <a:pt x="686" y="223"/>
                    </a:lnTo>
                    <a:lnTo>
                      <a:pt x="686" y="223"/>
                    </a:lnTo>
                    <a:lnTo>
                      <a:pt x="686" y="225"/>
                    </a:lnTo>
                    <a:lnTo>
                      <a:pt x="686" y="225"/>
                    </a:lnTo>
                    <a:lnTo>
                      <a:pt x="686" y="228"/>
                    </a:lnTo>
                    <a:lnTo>
                      <a:pt x="684" y="232"/>
                    </a:lnTo>
                    <a:lnTo>
                      <a:pt x="684" y="232"/>
                    </a:lnTo>
                    <a:lnTo>
                      <a:pt x="682" y="237"/>
                    </a:lnTo>
                    <a:lnTo>
                      <a:pt x="682" y="239"/>
                    </a:lnTo>
                    <a:lnTo>
                      <a:pt x="679" y="242"/>
                    </a:lnTo>
                    <a:lnTo>
                      <a:pt x="679" y="242"/>
                    </a:lnTo>
                    <a:lnTo>
                      <a:pt x="677" y="247"/>
                    </a:lnTo>
                    <a:lnTo>
                      <a:pt x="677" y="247"/>
                    </a:lnTo>
                    <a:lnTo>
                      <a:pt x="677" y="247"/>
                    </a:lnTo>
                    <a:lnTo>
                      <a:pt x="677" y="249"/>
                    </a:lnTo>
                    <a:lnTo>
                      <a:pt x="675" y="251"/>
                    </a:lnTo>
                    <a:lnTo>
                      <a:pt x="675" y="251"/>
                    </a:lnTo>
                    <a:lnTo>
                      <a:pt x="675" y="251"/>
                    </a:lnTo>
                    <a:lnTo>
                      <a:pt x="675" y="254"/>
                    </a:lnTo>
                    <a:lnTo>
                      <a:pt x="675" y="256"/>
                    </a:lnTo>
                    <a:lnTo>
                      <a:pt x="675" y="256"/>
                    </a:lnTo>
                    <a:lnTo>
                      <a:pt x="675" y="256"/>
                    </a:lnTo>
                    <a:lnTo>
                      <a:pt x="675" y="258"/>
                    </a:lnTo>
                    <a:lnTo>
                      <a:pt x="675" y="258"/>
                    </a:lnTo>
                    <a:lnTo>
                      <a:pt x="677" y="266"/>
                    </a:lnTo>
                    <a:lnTo>
                      <a:pt x="677" y="266"/>
                    </a:lnTo>
                    <a:lnTo>
                      <a:pt x="677" y="268"/>
                    </a:lnTo>
                    <a:lnTo>
                      <a:pt x="677" y="268"/>
                    </a:lnTo>
                    <a:lnTo>
                      <a:pt x="677" y="273"/>
                    </a:lnTo>
                    <a:lnTo>
                      <a:pt x="677" y="273"/>
                    </a:lnTo>
                    <a:lnTo>
                      <a:pt x="679" y="273"/>
                    </a:lnTo>
                    <a:lnTo>
                      <a:pt x="677" y="277"/>
                    </a:lnTo>
                    <a:lnTo>
                      <a:pt x="677" y="277"/>
                    </a:lnTo>
                    <a:lnTo>
                      <a:pt x="675" y="280"/>
                    </a:lnTo>
                    <a:lnTo>
                      <a:pt x="672" y="282"/>
                    </a:lnTo>
                    <a:lnTo>
                      <a:pt x="668" y="284"/>
                    </a:lnTo>
                    <a:lnTo>
                      <a:pt x="668" y="284"/>
                    </a:lnTo>
                    <a:lnTo>
                      <a:pt x="668" y="287"/>
                    </a:lnTo>
                    <a:lnTo>
                      <a:pt x="663" y="289"/>
                    </a:lnTo>
                    <a:lnTo>
                      <a:pt x="663" y="292"/>
                    </a:lnTo>
                    <a:lnTo>
                      <a:pt x="660" y="292"/>
                    </a:lnTo>
                    <a:lnTo>
                      <a:pt x="660" y="292"/>
                    </a:lnTo>
                    <a:lnTo>
                      <a:pt x="658" y="292"/>
                    </a:lnTo>
                    <a:lnTo>
                      <a:pt x="658" y="294"/>
                    </a:lnTo>
                    <a:lnTo>
                      <a:pt x="653" y="294"/>
                    </a:lnTo>
                    <a:lnTo>
                      <a:pt x="653" y="294"/>
                    </a:lnTo>
                    <a:lnTo>
                      <a:pt x="651" y="294"/>
                    </a:lnTo>
                    <a:lnTo>
                      <a:pt x="651" y="296"/>
                    </a:lnTo>
                    <a:lnTo>
                      <a:pt x="651" y="296"/>
                    </a:lnTo>
                    <a:lnTo>
                      <a:pt x="649" y="296"/>
                    </a:lnTo>
                    <a:lnTo>
                      <a:pt x="646" y="299"/>
                    </a:lnTo>
                    <a:lnTo>
                      <a:pt x="646" y="301"/>
                    </a:lnTo>
                    <a:lnTo>
                      <a:pt x="644" y="301"/>
                    </a:lnTo>
                    <a:lnTo>
                      <a:pt x="644" y="301"/>
                    </a:lnTo>
                    <a:lnTo>
                      <a:pt x="641" y="303"/>
                    </a:lnTo>
                    <a:lnTo>
                      <a:pt x="641" y="303"/>
                    </a:lnTo>
                    <a:lnTo>
                      <a:pt x="639" y="306"/>
                    </a:lnTo>
                    <a:lnTo>
                      <a:pt x="639" y="306"/>
                    </a:lnTo>
                    <a:lnTo>
                      <a:pt x="639" y="308"/>
                    </a:lnTo>
                    <a:lnTo>
                      <a:pt x="639" y="308"/>
                    </a:lnTo>
                    <a:lnTo>
                      <a:pt x="639" y="308"/>
                    </a:lnTo>
                    <a:lnTo>
                      <a:pt x="637" y="311"/>
                    </a:lnTo>
                    <a:lnTo>
                      <a:pt x="637" y="313"/>
                    </a:lnTo>
                    <a:lnTo>
                      <a:pt x="634" y="315"/>
                    </a:lnTo>
                    <a:lnTo>
                      <a:pt x="634" y="318"/>
                    </a:lnTo>
                    <a:lnTo>
                      <a:pt x="632" y="318"/>
                    </a:lnTo>
                    <a:lnTo>
                      <a:pt x="632" y="318"/>
                    </a:lnTo>
                    <a:lnTo>
                      <a:pt x="630" y="322"/>
                    </a:lnTo>
                    <a:lnTo>
                      <a:pt x="630" y="322"/>
                    </a:lnTo>
                    <a:lnTo>
                      <a:pt x="630" y="322"/>
                    </a:lnTo>
                    <a:lnTo>
                      <a:pt x="627" y="325"/>
                    </a:lnTo>
                    <a:lnTo>
                      <a:pt x="625" y="327"/>
                    </a:lnTo>
                    <a:lnTo>
                      <a:pt x="625" y="327"/>
                    </a:lnTo>
                    <a:lnTo>
                      <a:pt x="625" y="329"/>
                    </a:lnTo>
                    <a:lnTo>
                      <a:pt x="625" y="332"/>
                    </a:lnTo>
                    <a:lnTo>
                      <a:pt x="623" y="334"/>
                    </a:lnTo>
                    <a:lnTo>
                      <a:pt x="623" y="334"/>
                    </a:lnTo>
                    <a:lnTo>
                      <a:pt x="623" y="334"/>
                    </a:lnTo>
                    <a:lnTo>
                      <a:pt x="620" y="339"/>
                    </a:lnTo>
                    <a:lnTo>
                      <a:pt x="620" y="339"/>
                    </a:lnTo>
                    <a:lnTo>
                      <a:pt x="618" y="341"/>
                    </a:lnTo>
                    <a:lnTo>
                      <a:pt x="618" y="344"/>
                    </a:lnTo>
                    <a:lnTo>
                      <a:pt x="618" y="346"/>
                    </a:lnTo>
                    <a:lnTo>
                      <a:pt x="615" y="346"/>
                    </a:lnTo>
                    <a:lnTo>
                      <a:pt x="615" y="348"/>
                    </a:lnTo>
                    <a:lnTo>
                      <a:pt x="613" y="351"/>
                    </a:lnTo>
                    <a:lnTo>
                      <a:pt x="611" y="356"/>
                    </a:lnTo>
                    <a:lnTo>
                      <a:pt x="611" y="356"/>
                    </a:lnTo>
                    <a:lnTo>
                      <a:pt x="608" y="356"/>
                    </a:lnTo>
                    <a:lnTo>
                      <a:pt x="608" y="358"/>
                    </a:lnTo>
                    <a:lnTo>
                      <a:pt x="608" y="358"/>
                    </a:lnTo>
                    <a:lnTo>
                      <a:pt x="606" y="360"/>
                    </a:lnTo>
                    <a:lnTo>
                      <a:pt x="604" y="360"/>
                    </a:lnTo>
                    <a:lnTo>
                      <a:pt x="604" y="360"/>
                    </a:lnTo>
                    <a:lnTo>
                      <a:pt x="604" y="363"/>
                    </a:lnTo>
                    <a:lnTo>
                      <a:pt x="599" y="365"/>
                    </a:lnTo>
                    <a:lnTo>
                      <a:pt x="599" y="367"/>
                    </a:lnTo>
                    <a:lnTo>
                      <a:pt x="597" y="370"/>
                    </a:lnTo>
                    <a:lnTo>
                      <a:pt x="597" y="370"/>
                    </a:lnTo>
                    <a:lnTo>
                      <a:pt x="594" y="372"/>
                    </a:lnTo>
                    <a:lnTo>
                      <a:pt x="592" y="372"/>
                    </a:lnTo>
                    <a:lnTo>
                      <a:pt x="592" y="372"/>
                    </a:lnTo>
                    <a:lnTo>
                      <a:pt x="589" y="374"/>
                    </a:lnTo>
                    <a:lnTo>
                      <a:pt x="589" y="377"/>
                    </a:lnTo>
                    <a:lnTo>
                      <a:pt x="587" y="377"/>
                    </a:lnTo>
                    <a:lnTo>
                      <a:pt x="587" y="377"/>
                    </a:lnTo>
                    <a:lnTo>
                      <a:pt x="585" y="379"/>
                    </a:lnTo>
                    <a:lnTo>
                      <a:pt x="582" y="382"/>
                    </a:lnTo>
                    <a:lnTo>
                      <a:pt x="582" y="382"/>
                    </a:lnTo>
                    <a:lnTo>
                      <a:pt x="580" y="384"/>
                    </a:lnTo>
                    <a:lnTo>
                      <a:pt x="578" y="386"/>
                    </a:lnTo>
                    <a:lnTo>
                      <a:pt x="575" y="386"/>
                    </a:lnTo>
                    <a:lnTo>
                      <a:pt x="575" y="386"/>
                    </a:lnTo>
                    <a:lnTo>
                      <a:pt x="573" y="389"/>
                    </a:lnTo>
                    <a:lnTo>
                      <a:pt x="573" y="391"/>
                    </a:lnTo>
                    <a:lnTo>
                      <a:pt x="573" y="391"/>
                    </a:lnTo>
                    <a:lnTo>
                      <a:pt x="573" y="391"/>
                    </a:lnTo>
                    <a:lnTo>
                      <a:pt x="571" y="393"/>
                    </a:lnTo>
                    <a:lnTo>
                      <a:pt x="568" y="396"/>
                    </a:lnTo>
                    <a:lnTo>
                      <a:pt x="568" y="396"/>
                    </a:lnTo>
                    <a:lnTo>
                      <a:pt x="568" y="396"/>
                    </a:lnTo>
                    <a:lnTo>
                      <a:pt x="568" y="398"/>
                    </a:lnTo>
                    <a:lnTo>
                      <a:pt x="566" y="398"/>
                    </a:lnTo>
                    <a:lnTo>
                      <a:pt x="566" y="400"/>
                    </a:lnTo>
                    <a:lnTo>
                      <a:pt x="563" y="400"/>
                    </a:lnTo>
                    <a:lnTo>
                      <a:pt x="563" y="400"/>
                    </a:lnTo>
                    <a:lnTo>
                      <a:pt x="563" y="403"/>
                    </a:lnTo>
                    <a:lnTo>
                      <a:pt x="563" y="403"/>
                    </a:lnTo>
                    <a:lnTo>
                      <a:pt x="563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3" y="403"/>
                    </a:lnTo>
                    <a:lnTo>
                      <a:pt x="563" y="403"/>
                    </a:lnTo>
                    <a:lnTo>
                      <a:pt x="563" y="405"/>
                    </a:lnTo>
                    <a:lnTo>
                      <a:pt x="563" y="405"/>
                    </a:lnTo>
                    <a:lnTo>
                      <a:pt x="563" y="408"/>
                    </a:lnTo>
                    <a:lnTo>
                      <a:pt x="563" y="408"/>
                    </a:lnTo>
                    <a:lnTo>
                      <a:pt x="563" y="408"/>
                    </a:lnTo>
                    <a:lnTo>
                      <a:pt x="563" y="408"/>
                    </a:lnTo>
                    <a:lnTo>
                      <a:pt x="566" y="408"/>
                    </a:lnTo>
                    <a:lnTo>
                      <a:pt x="566" y="410"/>
                    </a:lnTo>
                    <a:lnTo>
                      <a:pt x="566" y="410"/>
                    </a:lnTo>
                    <a:lnTo>
                      <a:pt x="566" y="412"/>
                    </a:lnTo>
                    <a:lnTo>
                      <a:pt x="566" y="412"/>
                    </a:lnTo>
                    <a:lnTo>
                      <a:pt x="568" y="412"/>
                    </a:lnTo>
                    <a:lnTo>
                      <a:pt x="568" y="415"/>
                    </a:lnTo>
                    <a:lnTo>
                      <a:pt x="568" y="415"/>
                    </a:lnTo>
                    <a:lnTo>
                      <a:pt x="571" y="417"/>
                    </a:lnTo>
                    <a:lnTo>
                      <a:pt x="571" y="419"/>
                    </a:lnTo>
                    <a:lnTo>
                      <a:pt x="571" y="422"/>
                    </a:lnTo>
                    <a:lnTo>
                      <a:pt x="573" y="424"/>
                    </a:lnTo>
                    <a:lnTo>
                      <a:pt x="578" y="427"/>
                    </a:lnTo>
                    <a:lnTo>
                      <a:pt x="578" y="431"/>
                    </a:lnTo>
                    <a:lnTo>
                      <a:pt x="580" y="434"/>
                    </a:lnTo>
                    <a:lnTo>
                      <a:pt x="580" y="434"/>
                    </a:lnTo>
                    <a:lnTo>
                      <a:pt x="580" y="436"/>
                    </a:lnTo>
                    <a:lnTo>
                      <a:pt x="582" y="436"/>
                    </a:lnTo>
                    <a:lnTo>
                      <a:pt x="582" y="436"/>
                    </a:lnTo>
                    <a:lnTo>
                      <a:pt x="582" y="441"/>
                    </a:lnTo>
                    <a:lnTo>
                      <a:pt x="585" y="443"/>
                    </a:lnTo>
                    <a:lnTo>
                      <a:pt x="587" y="445"/>
                    </a:lnTo>
                    <a:lnTo>
                      <a:pt x="587" y="445"/>
                    </a:lnTo>
                    <a:lnTo>
                      <a:pt x="587" y="445"/>
                    </a:lnTo>
                    <a:lnTo>
                      <a:pt x="589" y="448"/>
                    </a:lnTo>
                    <a:lnTo>
                      <a:pt x="589" y="448"/>
                    </a:lnTo>
                    <a:lnTo>
                      <a:pt x="592" y="453"/>
                    </a:lnTo>
                    <a:lnTo>
                      <a:pt x="592" y="453"/>
                    </a:lnTo>
                    <a:lnTo>
                      <a:pt x="594" y="455"/>
                    </a:lnTo>
                    <a:lnTo>
                      <a:pt x="594" y="455"/>
                    </a:lnTo>
                    <a:lnTo>
                      <a:pt x="594" y="455"/>
                    </a:lnTo>
                    <a:lnTo>
                      <a:pt x="597" y="457"/>
                    </a:lnTo>
                    <a:lnTo>
                      <a:pt x="597" y="457"/>
                    </a:lnTo>
                    <a:lnTo>
                      <a:pt x="599" y="460"/>
                    </a:lnTo>
                    <a:lnTo>
                      <a:pt x="601" y="462"/>
                    </a:lnTo>
                    <a:lnTo>
                      <a:pt x="601" y="462"/>
                    </a:lnTo>
                    <a:lnTo>
                      <a:pt x="601" y="462"/>
                    </a:lnTo>
                    <a:lnTo>
                      <a:pt x="604" y="462"/>
                    </a:lnTo>
                    <a:lnTo>
                      <a:pt x="604" y="462"/>
                    </a:lnTo>
                    <a:lnTo>
                      <a:pt x="606" y="460"/>
                    </a:lnTo>
                    <a:lnTo>
                      <a:pt x="608" y="457"/>
                    </a:lnTo>
                    <a:lnTo>
                      <a:pt x="608" y="457"/>
                    </a:lnTo>
                    <a:lnTo>
                      <a:pt x="608" y="455"/>
                    </a:lnTo>
                    <a:lnTo>
                      <a:pt x="611" y="450"/>
                    </a:lnTo>
                    <a:lnTo>
                      <a:pt x="611" y="450"/>
                    </a:lnTo>
                    <a:lnTo>
                      <a:pt x="611" y="448"/>
                    </a:lnTo>
                    <a:lnTo>
                      <a:pt x="613" y="448"/>
                    </a:lnTo>
                    <a:lnTo>
                      <a:pt x="613" y="448"/>
                    </a:lnTo>
                    <a:lnTo>
                      <a:pt x="613" y="445"/>
                    </a:lnTo>
                    <a:lnTo>
                      <a:pt x="613" y="445"/>
                    </a:lnTo>
                    <a:lnTo>
                      <a:pt x="613" y="443"/>
                    </a:lnTo>
                    <a:lnTo>
                      <a:pt x="613" y="441"/>
                    </a:lnTo>
                    <a:lnTo>
                      <a:pt x="613" y="441"/>
                    </a:lnTo>
                    <a:lnTo>
                      <a:pt x="613" y="441"/>
                    </a:lnTo>
                    <a:lnTo>
                      <a:pt x="615" y="438"/>
                    </a:lnTo>
                    <a:lnTo>
                      <a:pt x="615" y="438"/>
                    </a:lnTo>
                    <a:lnTo>
                      <a:pt x="615" y="436"/>
                    </a:lnTo>
                    <a:lnTo>
                      <a:pt x="618" y="436"/>
                    </a:lnTo>
                    <a:lnTo>
                      <a:pt x="618" y="436"/>
                    </a:lnTo>
                    <a:lnTo>
                      <a:pt x="618" y="436"/>
                    </a:lnTo>
                    <a:lnTo>
                      <a:pt x="620" y="436"/>
                    </a:lnTo>
                    <a:lnTo>
                      <a:pt x="620" y="436"/>
                    </a:lnTo>
                    <a:lnTo>
                      <a:pt x="623" y="436"/>
                    </a:lnTo>
                    <a:lnTo>
                      <a:pt x="627" y="438"/>
                    </a:lnTo>
                    <a:lnTo>
                      <a:pt x="630" y="438"/>
                    </a:lnTo>
                    <a:lnTo>
                      <a:pt x="630" y="438"/>
                    </a:lnTo>
                    <a:lnTo>
                      <a:pt x="632" y="438"/>
                    </a:lnTo>
                    <a:lnTo>
                      <a:pt x="637" y="441"/>
                    </a:lnTo>
                    <a:lnTo>
                      <a:pt x="639" y="443"/>
                    </a:lnTo>
                    <a:lnTo>
                      <a:pt x="639" y="445"/>
                    </a:lnTo>
                    <a:lnTo>
                      <a:pt x="641" y="445"/>
                    </a:lnTo>
                    <a:lnTo>
                      <a:pt x="641" y="448"/>
                    </a:lnTo>
                    <a:lnTo>
                      <a:pt x="644" y="450"/>
                    </a:lnTo>
                    <a:lnTo>
                      <a:pt x="644" y="450"/>
                    </a:lnTo>
                    <a:lnTo>
                      <a:pt x="646" y="455"/>
                    </a:lnTo>
                    <a:lnTo>
                      <a:pt x="649" y="457"/>
                    </a:lnTo>
                    <a:lnTo>
                      <a:pt x="649" y="460"/>
                    </a:lnTo>
                    <a:lnTo>
                      <a:pt x="651" y="462"/>
                    </a:lnTo>
                    <a:lnTo>
                      <a:pt x="651" y="462"/>
                    </a:lnTo>
                    <a:lnTo>
                      <a:pt x="651" y="464"/>
                    </a:lnTo>
                    <a:lnTo>
                      <a:pt x="656" y="467"/>
                    </a:lnTo>
                    <a:lnTo>
                      <a:pt x="656" y="467"/>
                    </a:lnTo>
                    <a:lnTo>
                      <a:pt x="658" y="467"/>
                    </a:lnTo>
                    <a:lnTo>
                      <a:pt x="658" y="469"/>
                    </a:lnTo>
                    <a:lnTo>
                      <a:pt x="658" y="469"/>
                    </a:lnTo>
                    <a:lnTo>
                      <a:pt x="663" y="474"/>
                    </a:lnTo>
                    <a:lnTo>
                      <a:pt x="665" y="474"/>
                    </a:lnTo>
                    <a:lnTo>
                      <a:pt x="665" y="476"/>
                    </a:lnTo>
                    <a:lnTo>
                      <a:pt x="668" y="479"/>
                    </a:lnTo>
                    <a:lnTo>
                      <a:pt x="670" y="481"/>
                    </a:lnTo>
                    <a:lnTo>
                      <a:pt x="670" y="488"/>
                    </a:lnTo>
                    <a:lnTo>
                      <a:pt x="670" y="488"/>
                    </a:lnTo>
                    <a:lnTo>
                      <a:pt x="672" y="493"/>
                    </a:lnTo>
                    <a:lnTo>
                      <a:pt x="672" y="495"/>
                    </a:lnTo>
                    <a:lnTo>
                      <a:pt x="672" y="500"/>
                    </a:lnTo>
                    <a:lnTo>
                      <a:pt x="672" y="505"/>
                    </a:lnTo>
                    <a:lnTo>
                      <a:pt x="672" y="509"/>
                    </a:lnTo>
                    <a:lnTo>
                      <a:pt x="672" y="509"/>
                    </a:lnTo>
                    <a:lnTo>
                      <a:pt x="672" y="512"/>
                    </a:lnTo>
                    <a:lnTo>
                      <a:pt x="672" y="514"/>
                    </a:lnTo>
                    <a:lnTo>
                      <a:pt x="672" y="514"/>
                    </a:lnTo>
                    <a:lnTo>
                      <a:pt x="672" y="516"/>
                    </a:lnTo>
                    <a:lnTo>
                      <a:pt x="672" y="519"/>
                    </a:lnTo>
                    <a:lnTo>
                      <a:pt x="672" y="519"/>
                    </a:lnTo>
                    <a:lnTo>
                      <a:pt x="672" y="521"/>
                    </a:lnTo>
                    <a:lnTo>
                      <a:pt x="670" y="524"/>
                    </a:lnTo>
                    <a:lnTo>
                      <a:pt x="670" y="524"/>
                    </a:lnTo>
                    <a:lnTo>
                      <a:pt x="670" y="526"/>
                    </a:lnTo>
                    <a:lnTo>
                      <a:pt x="670" y="528"/>
                    </a:lnTo>
                    <a:lnTo>
                      <a:pt x="670" y="528"/>
                    </a:lnTo>
                    <a:lnTo>
                      <a:pt x="672" y="531"/>
                    </a:lnTo>
                    <a:lnTo>
                      <a:pt x="672" y="533"/>
                    </a:lnTo>
                    <a:lnTo>
                      <a:pt x="672" y="535"/>
                    </a:lnTo>
                    <a:lnTo>
                      <a:pt x="672" y="535"/>
                    </a:lnTo>
                    <a:lnTo>
                      <a:pt x="672" y="540"/>
                    </a:lnTo>
                    <a:lnTo>
                      <a:pt x="672" y="540"/>
                    </a:lnTo>
                    <a:lnTo>
                      <a:pt x="672" y="543"/>
                    </a:lnTo>
                    <a:lnTo>
                      <a:pt x="672" y="543"/>
                    </a:lnTo>
                    <a:lnTo>
                      <a:pt x="677" y="545"/>
                    </a:lnTo>
                    <a:lnTo>
                      <a:pt x="677" y="547"/>
                    </a:lnTo>
                    <a:lnTo>
                      <a:pt x="677" y="547"/>
                    </a:lnTo>
                    <a:lnTo>
                      <a:pt x="679" y="550"/>
                    </a:lnTo>
                    <a:lnTo>
                      <a:pt x="679" y="552"/>
                    </a:lnTo>
                    <a:lnTo>
                      <a:pt x="682" y="552"/>
                    </a:lnTo>
                    <a:lnTo>
                      <a:pt x="682" y="552"/>
                    </a:lnTo>
                    <a:lnTo>
                      <a:pt x="684" y="554"/>
                    </a:lnTo>
                    <a:lnTo>
                      <a:pt x="686" y="557"/>
                    </a:lnTo>
                    <a:lnTo>
                      <a:pt x="686" y="559"/>
                    </a:lnTo>
                    <a:lnTo>
                      <a:pt x="686" y="559"/>
                    </a:lnTo>
                    <a:lnTo>
                      <a:pt x="691" y="564"/>
                    </a:lnTo>
                    <a:lnTo>
                      <a:pt x="691" y="566"/>
                    </a:lnTo>
                    <a:lnTo>
                      <a:pt x="694" y="569"/>
                    </a:lnTo>
                    <a:lnTo>
                      <a:pt x="691" y="571"/>
                    </a:lnTo>
                    <a:lnTo>
                      <a:pt x="691" y="571"/>
                    </a:lnTo>
                    <a:lnTo>
                      <a:pt x="686" y="580"/>
                    </a:lnTo>
                    <a:lnTo>
                      <a:pt x="682" y="585"/>
                    </a:lnTo>
                    <a:lnTo>
                      <a:pt x="682" y="585"/>
                    </a:lnTo>
                    <a:lnTo>
                      <a:pt x="682" y="595"/>
                    </a:lnTo>
                    <a:lnTo>
                      <a:pt x="682" y="595"/>
                    </a:lnTo>
                    <a:lnTo>
                      <a:pt x="679" y="602"/>
                    </a:lnTo>
                    <a:lnTo>
                      <a:pt x="679" y="602"/>
                    </a:lnTo>
                    <a:lnTo>
                      <a:pt x="682" y="609"/>
                    </a:lnTo>
                    <a:lnTo>
                      <a:pt x="682" y="609"/>
                    </a:lnTo>
                    <a:lnTo>
                      <a:pt x="682" y="614"/>
                    </a:lnTo>
                    <a:lnTo>
                      <a:pt x="682" y="618"/>
                    </a:lnTo>
                    <a:lnTo>
                      <a:pt x="684" y="628"/>
                    </a:lnTo>
                    <a:lnTo>
                      <a:pt x="684" y="628"/>
                    </a:lnTo>
                    <a:lnTo>
                      <a:pt x="689" y="635"/>
                    </a:lnTo>
                    <a:lnTo>
                      <a:pt x="691" y="640"/>
                    </a:lnTo>
                    <a:lnTo>
                      <a:pt x="691" y="640"/>
                    </a:lnTo>
                    <a:lnTo>
                      <a:pt x="691" y="640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4"/>
                    </a:lnTo>
                    <a:lnTo>
                      <a:pt x="691" y="644"/>
                    </a:lnTo>
                    <a:lnTo>
                      <a:pt x="689" y="649"/>
                    </a:lnTo>
                    <a:lnTo>
                      <a:pt x="684" y="649"/>
                    </a:lnTo>
                    <a:lnTo>
                      <a:pt x="679" y="649"/>
                    </a:lnTo>
                    <a:lnTo>
                      <a:pt x="679" y="649"/>
                    </a:lnTo>
                    <a:lnTo>
                      <a:pt x="677" y="649"/>
                    </a:lnTo>
                    <a:lnTo>
                      <a:pt x="677" y="649"/>
                    </a:lnTo>
                    <a:lnTo>
                      <a:pt x="672" y="647"/>
                    </a:lnTo>
                    <a:lnTo>
                      <a:pt x="672" y="647"/>
                    </a:lnTo>
                    <a:lnTo>
                      <a:pt x="670" y="647"/>
                    </a:lnTo>
                    <a:lnTo>
                      <a:pt x="670" y="647"/>
                    </a:lnTo>
                    <a:lnTo>
                      <a:pt x="670" y="647"/>
                    </a:lnTo>
                    <a:lnTo>
                      <a:pt x="668" y="649"/>
                    </a:lnTo>
                    <a:lnTo>
                      <a:pt x="668" y="649"/>
                    </a:lnTo>
                    <a:lnTo>
                      <a:pt x="668" y="649"/>
                    </a:lnTo>
                    <a:lnTo>
                      <a:pt x="665" y="649"/>
                    </a:lnTo>
                    <a:lnTo>
                      <a:pt x="665" y="649"/>
                    </a:lnTo>
                    <a:lnTo>
                      <a:pt x="663" y="649"/>
                    </a:lnTo>
                    <a:lnTo>
                      <a:pt x="663" y="649"/>
                    </a:lnTo>
                    <a:lnTo>
                      <a:pt x="663" y="649"/>
                    </a:lnTo>
                    <a:lnTo>
                      <a:pt x="658" y="649"/>
                    </a:lnTo>
                    <a:lnTo>
                      <a:pt x="658" y="649"/>
                    </a:lnTo>
                    <a:lnTo>
                      <a:pt x="658" y="651"/>
                    </a:lnTo>
                    <a:lnTo>
                      <a:pt x="658" y="651"/>
                    </a:lnTo>
                    <a:lnTo>
                      <a:pt x="658" y="654"/>
                    </a:lnTo>
                    <a:lnTo>
                      <a:pt x="658" y="654"/>
                    </a:lnTo>
                    <a:lnTo>
                      <a:pt x="658" y="654"/>
                    </a:lnTo>
                    <a:lnTo>
                      <a:pt x="658" y="654"/>
                    </a:lnTo>
                    <a:lnTo>
                      <a:pt x="658" y="656"/>
                    </a:lnTo>
                    <a:lnTo>
                      <a:pt x="656" y="656"/>
                    </a:lnTo>
                    <a:lnTo>
                      <a:pt x="653" y="656"/>
                    </a:lnTo>
                    <a:lnTo>
                      <a:pt x="653" y="656"/>
                    </a:lnTo>
                    <a:lnTo>
                      <a:pt x="653" y="659"/>
                    </a:lnTo>
                    <a:lnTo>
                      <a:pt x="653" y="659"/>
                    </a:lnTo>
                    <a:lnTo>
                      <a:pt x="651" y="661"/>
                    </a:lnTo>
                    <a:lnTo>
                      <a:pt x="649" y="663"/>
                    </a:lnTo>
                    <a:lnTo>
                      <a:pt x="646" y="663"/>
                    </a:lnTo>
                    <a:lnTo>
                      <a:pt x="644" y="666"/>
                    </a:lnTo>
                    <a:lnTo>
                      <a:pt x="644" y="666"/>
                    </a:lnTo>
                    <a:lnTo>
                      <a:pt x="644" y="666"/>
                    </a:lnTo>
                    <a:lnTo>
                      <a:pt x="644" y="668"/>
                    </a:lnTo>
                    <a:lnTo>
                      <a:pt x="644" y="668"/>
                    </a:lnTo>
                    <a:lnTo>
                      <a:pt x="644" y="668"/>
                    </a:lnTo>
                    <a:lnTo>
                      <a:pt x="641" y="668"/>
                    </a:lnTo>
                    <a:lnTo>
                      <a:pt x="639" y="668"/>
                    </a:lnTo>
                    <a:lnTo>
                      <a:pt x="639" y="668"/>
                    </a:lnTo>
                    <a:lnTo>
                      <a:pt x="639" y="668"/>
                    </a:lnTo>
                    <a:lnTo>
                      <a:pt x="637" y="670"/>
                    </a:lnTo>
                    <a:lnTo>
                      <a:pt x="637" y="670"/>
                    </a:lnTo>
                    <a:lnTo>
                      <a:pt x="634" y="670"/>
                    </a:lnTo>
                    <a:lnTo>
                      <a:pt x="634" y="670"/>
                    </a:lnTo>
                    <a:lnTo>
                      <a:pt x="634" y="675"/>
                    </a:lnTo>
                    <a:lnTo>
                      <a:pt x="634" y="677"/>
                    </a:lnTo>
                    <a:lnTo>
                      <a:pt x="634" y="677"/>
                    </a:lnTo>
                    <a:lnTo>
                      <a:pt x="634" y="682"/>
                    </a:lnTo>
                    <a:lnTo>
                      <a:pt x="634" y="685"/>
                    </a:lnTo>
                    <a:lnTo>
                      <a:pt x="632" y="687"/>
                    </a:lnTo>
                    <a:lnTo>
                      <a:pt x="630" y="687"/>
                    </a:lnTo>
                    <a:lnTo>
                      <a:pt x="630" y="687"/>
                    </a:lnTo>
                    <a:lnTo>
                      <a:pt x="625" y="687"/>
                    </a:lnTo>
                    <a:lnTo>
                      <a:pt x="625" y="687"/>
                    </a:lnTo>
                    <a:lnTo>
                      <a:pt x="625" y="689"/>
                    </a:lnTo>
                    <a:lnTo>
                      <a:pt x="625" y="689"/>
                    </a:lnTo>
                    <a:lnTo>
                      <a:pt x="623" y="692"/>
                    </a:lnTo>
                    <a:lnTo>
                      <a:pt x="623" y="692"/>
                    </a:lnTo>
                    <a:lnTo>
                      <a:pt x="620" y="694"/>
                    </a:lnTo>
                    <a:lnTo>
                      <a:pt x="620" y="694"/>
                    </a:lnTo>
                    <a:lnTo>
                      <a:pt x="620" y="696"/>
                    </a:lnTo>
                    <a:lnTo>
                      <a:pt x="618" y="699"/>
                    </a:lnTo>
                    <a:lnTo>
                      <a:pt x="618" y="699"/>
                    </a:lnTo>
                    <a:lnTo>
                      <a:pt x="618" y="701"/>
                    </a:lnTo>
                    <a:lnTo>
                      <a:pt x="618" y="704"/>
                    </a:lnTo>
                    <a:lnTo>
                      <a:pt x="618" y="704"/>
                    </a:lnTo>
                    <a:lnTo>
                      <a:pt x="618" y="704"/>
                    </a:lnTo>
                    <a:lnTo>
                      <a:pt x="623" y="704"/>
                    </a:lnTo>
                    <a:lnTo>
                      <a:pt x="623" y="704"/>
                    </a:lnTo>
                    <a:lnTo>
                      <a:pt x="625" y="704"/>
                    </a:lnTo>
                    <a:lnTo>
                      <a:pt x="625" y="708"/>
                    </a:lnTo>
                    <a:lnTo>
                      <a:pt x="625" y="711"/>
                    </a:lnTo>
                    <a:lnTo>
                      <a:pt x="625" y="711"/>
                    </a:lnTo>
                    <a:lnTo>
                      <a:pt x="625" y="711"/>
                    </a:lnTo>
                    <a:lnTo>
                      <a:pt x="627" y="713"/>
                    </a:lnTo>
                    <a:lnTo>
                      <a:pt x="627" y="713"/>
                    </a:lnTo>
                    <a:lnTo>
                      <a:pt x="630" y="713"/>
                    </a:lnTo>
                    <a:lnTo>
                      <a:pt x="630" y="713"/>
                    </a:lnTo>
                    <a:lnTo>
                      <a:pt x="630" y="715"/>
                    </a:lnTo>
                    <a:lnTo>
                      <a:pt x="627" y="715"/>
                    </a:lnTo>
                    <a:lnTo>
                      <a:pt x="625" y="718"/>
                    </a:lnTo>
                    <a:lnTo>
                      <a:pt x="625" y="718"/>
                    </a:lnTo>
                    <a:lnTo>
                      <a:pt x="623" y="720"/>
                    </a:lnTo>
                    <a:lnTo>
                      <a:pt x="623" y="720"/>
                    </a:lnTo>
                    <a:lnTo>
                      <a:pt x="623" y="722"/>
                    </a:lnTo>
                    <a:lnTo>
                      <a:pt x="623" y="722"/>
                    </a:lnTo>
                    <a:lnTo>
                      <a:pt x="625" y="725"/>
                    </a:lnTo>
                    <a:lnTo>
                      <a:pt x="625" y="730"/>
                    </a:lnTo>
                    <a:lnTo>
                      <a:pt x="625" y="730"/>
                    </a:lnTo>
                    <a:lnTo>
                      <a:pt x="627" y="730"/>
                    </a:lnTo>
                    <a:lnTo>
                      <a:pt x="625" y="732"/>
                    </a:lnTo>
                    <a:lnTo>
                      <a:pt x="625" y="732"/>
                    </a:lnTo>
                    <a:lnTo>
                      <a:pt x="623" y="734"/>
                    </a:lnTo>
                    <a:lnTo>
                      <a:pt x="620" y="734"/>
                    </a:lnTo>
                    <a:lnTo>
                      <a:pt x="620" y="734"/>
                    </a:lnTo>
                    <a:lnTo>
                      <a:pt x="618" y="737"/>
                    </a:lnTo>
                    <a:lnTo>
                      <a:pt x="618" y="737"/>
                    </a:lnTo>
                    <a:lnTo>
                      <a:pt x="618" y="741"/>
                    </a:lnTo>
                    <a:lnTo>
                      <a:pt x="618" y="741"/>
                    </a:lnTo>
                    <a:lnTo>
                      <a:pt x="618" y="744"/>
                    </a:lnTo>
                    <a:lnTo>
                      <a:pt x="618" y="746"/>
                    </a:lnTo>
                    <a:lnTo>
                      <a:pt x="618" y="746"/>
                    </a:lnTo>
                    <a:lnTo>
                      <a:pt x="618" y="748"/>
                    </a:lnTo>
                    <a:lnTo>
                      <a:pt x="618" y="748"/>
                    </a:lnTo>
                    <a:lnTo>
                      <a:pt x="618" y="748"/>
                    </a:lnTo>
                    <a:lnTo>
                      <a:pt x="615" y="751"/>
                    </a:lnTo>
                    <a:lnTo>
                      <a:pt x="615" y="751"/>
                    </a:lnTo>
                    <a:lnTo>
                      <a:pt x="613" y="751"/>
                    </a:lnTo>
                    <a:lnTo>
                      <a:pt x="613" y="753"/>
                    </a:lnTo>
                    <a:lnTo>
                      <a:pt x="611" y="756"/>
                    </a:lnTo>
                    <a:lnTo>
                      <a:pt x="611" y="756"/>
                    </a:lnTo>
                    <a:lnTo>
                      <a:pt x="608" y="758"/>
                    </a:lnTo>
                    <a:lnTo>
                      <a:pt x="608" y="760"/>
                    </a:lnTo>
                    <a:lnTo>
                      <a:pt x="611" y="760"/>
                    </a:lnTo>
                    <a:lnTo>
                      <a:pt x="608" y="763"/>
                    </a:lnTo>
                    <a:lnTo>
                      <a:pt x="606" y="763"/>
                    </a:lnTo>
                    <a:lnTo>
                      <a:pt x="606" y="763"/>
                    </a:lnTo>
                    <a:lnTo>
                      <a:pt x="604" y="765"/>
                    </a:lnTo>
                    <a:lnTo>
                      <a:pt x="604" y="765"/>
                    </a:lnTo>
                    <a:lnTo>
                      <a:pt x="604" y="765"/>
                    </a:lnTo>
                    <a:lnTo>
                      <a:pt x="601" y="767"/>
                    </a:lnTo>
                    <a:lnTo>
                      <a:pt x="601" y="767"/>
                    </a:lnTo>
                    <a:lnTo>
                      <a:pt x="597" y="765"/>
                    </a:lnTo>
                    <a:lnTo>
                      <a:pt x="597" y="763"/>
                    </a:lnTo>
                    <a:lnTo>
                      <a:pt x="594" y="763"/>
                    </a:lnTo>
                    <a:lnTo>
                      <a:pt x="594" y="763"/>
                    </a:lnTo>
                    <a:lnTo>
                      <a:pt x="594" y="763"/>
                    </a:lnTo>
                    <a:lnTo>
                      <a:pt x="594" y="765"/>
                    </a:lnTo>
                    <a:lnTo>
                      <a:pt x="592" y="765"/>
                    </a:lnTo>
                    <a:lnTo>
                      <a:pt x="589" y="765"/>
                    </a:lnTo>
                    <a:lnTo>
                      <a:pt x="587" y="765"/>
                    </a:lnTo>
                    <a:lnTo>
                      <a:pt x="587" y="765"/>
                    </a:lnTo>
                    <a:lnTo>
                      <a:pt x="587" y="765"/>
                    </a:lnTo>
                    <a:lnTo>
                      <a:pt x="587" y="767"/>
                    </a:lnTo>
                    <a:lnTo>
                      <a:pt x="585" y="770"/>
                    </a:lnTo>
                    <a:lnTo>
                      <a:pt x="585" y="770"/>
                    </a:lnTo>
                    <a:lnTo>
                      <a:pt x="587" y="772"/>
                    </a:lnTo>
                    <a:lnTo>
                      <a:pt x="587" y="775"/>
                    </a:lnTo>
                    <a:lnTo>
                      <a:pt x="585" y="779"/>
                    </a:lnTo>
                    <a:lnTo>
                      <a:pt x="585" y="779"/>
                    </a:lnTo>
                    <a:lnTo>
                      <a:pt x="585" y="782"/>
                    </a:lnTo>
                    <a:lnTo>
                      <a:pt x="585" y="782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0" y="784"/>
                    </a:lnTo>
                    <a:lnTo>
                      <a:pt x="578" y="784"/>
                    </a:lnTo>
                    <a:lnTo>
                      <a:pt x="578" y="784"/>
                    </a:lnTo>
                    <a:lnTo>
                      <a:pt x="573" y="784"/>
                    </a:lnTo>
                    <a:lnTo>
                      <a:pt x="571" y="784"/>
                    </a:lnTo>
                    <a:lnTo>
                      <a:pt x="568" y="784"/>
                    </a:lnTo>
                    <a:lnTo>
                      <a:pt x="568" y="784"/>
                    </a:lnTo>
                    <a:lnTo>
                      <a:pt x="566" y="784"/>
                    </a:lnTo>
                    <a:lnTo>
                      <a:pt x="566" y="786"/>
                    </a:lnTo>
                    <a:lnTo>
                      <a:pt x="566" y="786"/>
                    </a:lnTo>
                    <a:lnTo>
                      <a:pt x="566" y="789"/>
                    </a:lnTo>
                    <a:lnTo>
                      <a:pt x="566" y="791"/>
                    </a:lnTo>
                    <a:lnTo>
                      <a:pt x="563" y="791"/>
                    </a:lnTo>
                    <a:lnTo>
                      <a:pt x="561" y="789"/>
                    </a:lnTo>
                    <a:lnTo>
                      <a:pt x="559" y="786"/>
                    </a:lnTo>
                    <a:lnTo>
                      <a:pt x="559" y="786"/>
                    </a:lnTo>
                    <a:lnTo>
                      <a:pt x="554" y="784"/>
                    </a:lnTo>
                    <a:lnTo>
                      <a:pt x="554" y="784"/>
                    </a:lnTo>
                    <a:lnTo>
                      <a:pt x="549" y="782"/>
                    </a:lnTo>
                    <a:lnTo>
                      <a:pt x="549" y="782"/>
                    </a:lnTo>
                    <a:lnTo>
                      <a:pt x="547" y="782"/>
                    </a:lnTo>
                    <a:lnTo>
                      <a:pt x="547" y="782"/>
                    </a:lnTo>
                    <a:lnTo>
                      <a:pt x="542" y="784"/>
                    </a:lnTo>
                    <a:lnTo>
                      <a:pt x="542" y="784"/>
                    </a:lnTo>
                    <a:lnTo>
                      <a:pt x="542" y="784"/>
                    </a:lnTo>
                    <a:lnTo>
                      <a:pt x="540" y="786"/>
                    </a:lnTo>
                    <a:lnTo>
                      <a:pt x="540" y="784"/>
                    </a:lnTo>
                    <a:lnTo>
                      <a:pt x="537" y="784"/>
                    </a:lnTo>
                    <a:lnTo>
                      <a:pt x="537" y="784"/>
                    </a:lnTo>
                    <a:lnTo>
                      <a:pt x="533" y="782"/>
                    </a:lnTo>
                    <a:lnTo>
                      <a:pt x="533" y="782"/>
                    </a:lnTo>
                    <a:lnTo>
                      <a:pt x="530" y="782"/>
                    </a:lnTo>
                    <a:lnTo>
                      <a:pt x="526" y="782"/>
                    </a:lnTo>
                    <a:lnTo>
                      <a:pt x="523" y="779"/>
                    </a:lnTo>
                    <a:lnTo>
                      <a:pt x="523" y="779"/>
                    </a:lnTo>
                    <a:lnTo>
                      <a:pt x="518" y="775"/>
                    </a:lnTo>
                    <a:lnTo>
                      <a:pt x="518" y="775"/>
                    </a:lnTo>
                    <a:lnTo>
                      <a:pt x="516" y="775"/>
                    </a:lnTo>
                    <a:lnTo>
                      <a:pt x="516" y="775"/>
                    </a:lnTo>
                    <a:lnTo>
                      <a:pt x="514" y="777"/>
                    </a:lnTo>
                    <a:lnTo>
                      <a:pt x="514" y="777"/>
                    </a:lnTo>
                    <a:lnTo>
                      <a:pt x="514" y="779"/>
                    </a:lnTo>
                    <a:lnTo>
                      <a:pt x="511" y="782"/>
                    </a:lnTo>
                    <a:lnTo>
                      <a:pt x="502" y="782"/>
                    </a:lnTo>
                    <a:lnTo>
                      <a:pt x="502" y="779"/>
                    </a:lnTo>
                    <a:lnTo>
                      <a:pt x="504" y="775"/>
                    </a:lnTo>
                    <a:lnTo>
                      <a:pt x="504" y="775"/>
                    </a:lnTo>
                    <a:lnTo>
                      <a:pt x="504" y="765"/>
                    </a:lnTo>
                    <a:lnTo>
                      <a:pt x="504" y="756"/>
                    </a:lnTo>
                    <a:lnTo>
                      <a:pt x="504" y="751"/>
                    </a:lnTo>
                    <a:lnTo>
                      <a:pt x="504" y="751"/>
                    </a:lnTo>
                    <a:lnTo>
                      <a:pt x="504" y="746"/>
                    </a:lnTo>
                    <a:lnTo>
                      <a:pt x="504" y="746"/>
                    </a:lnTo>
                    <a:lnTo>
                      <a:pt x="502" y="744"/>
                    </a:lnTo>
                    <a:lnTo>
                      <a:pt x="502" y="744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7" y="737"/>
                    </a:lnTo>
                    <a:lnTo>
                      <a:pt x="497" y="737"/>
                    </a:lnTo>
                    <a:lnTo>
                      <a:pt x="495" y="737"/>
                    </a:lnTo>
                    <a:lnTo>
                      <a:pt x="495" y="737"/>
                    </a:lnTo>
                    <a:lnTo>
                      <a:pt x="490" y="737"/>
                    </a:lnTo>
                    <a:lnTo>
                      <a:pt x="488" y="737"/>
                    </a:lnTo>
                    <a:lnTo>
                      <a:pt x="488" y="737"/>
                    </a:lnTo>
                    <a:lnTo>
                      <a:pt x="485" y="737"/>
                    </a:lnTo>
                    <a:lnTo>
                      <a:pt x="485" y="737"/>
                    </a:lnTo>
                    <a:lnTo>
                      <a:pt x="481" y="741"/>
                    </a:lnTo>
                    <a:lnTo>
                      <a:pt x="478" y="744"/>
                    </a:lnTo>
                    <a:lnTo>
                      <a:pt x="476" y="744"/>
                    </a:lnTo>
                    <a:lnTo>
                      <a:pt x="476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1" y="744"/>
                    </a:lnTo>
                    <a:lnTo>
                      <a:pt x="466" y="741"/>
                    </a:lnTo>
                    <a:lnTo>
                      <a:pt x="466" y="741"/>
                    </a:lnTo>
                    <a:lnTo>
                      <a:pt x="464" y="741"/>
                    </a:lnTo>
                    <a:lnTo>
                      <a:pt x="464" y="741"/>
                    </a:lnTo>
                    <a:lnTo>
                      <a:pt x="464" y="744"/>
                    </a:lnTo>
                    <a:lnTo>
                      <a:pt x="464" y="744"/>
                    </a:lnTo>
                    <a:lnTo>
                      <a:pt x="464" y="744"/>
                    </a:lnTo>
                    <a:lnTo>
                      <a:pt x="459" y="741"/>
                    </a:lnTo>
                    <a:lnTo>
                      <a:pt x="457" y="739"/>
                    </a:lnTo>
                    <a:lnTo>
                      <a:pt x="457" y="734"/>
                    </a:lnTo>
                    <a:lnTo>
                      <a:pt x="457" y="732"/>
                    </a:lnTo>
                    <a:lnTo>
                      <a:pt x="457" y="730"/>
                    </a:lnTo>
                    <a:lnTo>
                      <a:pt x="457" y="730"/>
                    </a:lnTo>
                    <a:lnTo>
                      <a:pt x="457" y="727"/>
                    </a:lnTo>
                    <a:lnTo>
                      <a:pt x="457" y="727"/>
                    </a:lnTo>
                    <a:lnTo>
                      <a:pt x="457" y="725"/>
                    </a:lnTo>
                    <a:lnTo>
                      <a:pt x="455" y="725"/>
                    </a:lnTo>
                    <a:lnTo>
                      <a:pt x="455" y="722"/>
                    </a:lnTo>
                    <a:lnTo>
                      <a:pt x="452" y="722"/>
                    </a:lnTo>
                    <a:lnTo>
                      <a:pt x="452" y="725"/>
                    </a:lnTo>
                    <a:lnTo>
                      <a:pt x="452" y="725"/>
                    </a:lnTo>
                    <a:lnTo>
                      <a:pt x="450" y="722"/>
                    </a:lnTo>
                    <a:lnTo>
                      <a:pt x="450" y="720"/>
                    </a:lnTo>
                    <a:lnTo>
                      <a:pt x="448" y="718"/>
                    </a:lnTo>
                    <a:lnTo>
                      <a:pt x="448" y="718"/>
                    </a:lnTo>
                    <a:lnTo>
                      <a:pt x="445" y="715"/>
                    </a:lnTo>
                    <a:lnTo>
                      <a:pt x="445" y="715"/>
                    </a:lnTo>
                    <a:lnTo>
                      <a:pt x="443" y="713"/>
                    </a:lnTo>
                    <a:lnTo>
                      <a:pt x="443" y="713"/>
                    </a:lnTo>
                    <a:lnTo>
                      <a:pt x="438" y="713"/>
                    </a:lnTo>
                    <a:lnTo>
                      <a:pt x="436" y="713"/>
                    </a:lnTo>
                    <a:lnTo>
                      <a:pt x="436" y="713"/>
                    </a:lnTo>
                    <a:lnTo>
                      <a:pt x="436" y="711"/>
                    </a:lnTo>
                    <a:lnTo>
                      <a:pt x="436" y="711"/>
                    </a:lnTo>
                    <a:lnTo>
                      <a:pt x="436" y="711"/>
                    </a:lnTo>
                    <a:lnTo>
                      <a:pt x="436" y="711"/>
                    </a:lnTo>
                    <a:lnTo>
                      <a:pt x="433" y="711"/>
                    </a:lnTo>
                    <a:lnTo>
                      <a:pt x="433" y="708"/>
                    </a:lnTo>
                    <a:lnTo>
                      <a:pt x="433" y="706"/>
                    </a:lnTo>
                    <a:lnTo>
                      <a:pt x="433" y="706"/>
                    </a:lnTo>
                    <a:lnTo>
                      <a:pt x="431" y="704"/>
                    </a:lnTo>
                    <a:lnTo>
                      <a:pt x="431" y="704"/>
                    </a:lnTo>
                    <a:lnTo>
                      <a:pt x="431" y="701"/>
                    </a:lnTo>
                    <a:lnTo>
                      <a:pt x="431" y="701"/>
                    </a:lnTo>
                    <a:lnTo>
                      <a:pt x="431" y="699"/>
                    </a:lnTo>
                    <a:lnTo>
                      <a:pt x="431" y="699"/>
                    </a:lnTo>
                    <a:lnTo>
                      <a:pt x="433" y="699"/>
                    </a:lnTo>
                    <a:lnTo>
                      <a:pt x="433" y="699"/>
                    </a:lnTo>
                    <a:lnTo>
                      <a:pt x="433" y="699"/>
                    </a:lnTo>
                    <a:lnTo>
                      <a:pt x="433" y="696"/>
                    </a:lnTo>
                    <a:lnTo>
                      <a:pt x="433" y="694"/>
                    </a:lnTo>
                    <a:lnTo>
                      <a:pt x="433" y="692"/>
                    </a:lnTo>
                    <a:lnTo>
                      <a:pt x="436" y="687"/>
                    </a:lnTo>
                    <a:lnTo>
                      <a:pt x="438" y="685"/>
                    </a:lnTo>
                    <a:lnTo>
                      <a:pt x="438" y="685"/>
                    </a:lnTo>
                    <a:lnTo>
                      <a:pt x="438" y="682"/>
                    </a:lnTo>
                    <a:lnTo>
                      <a:pt x="438" y="682"/>
                    </a:lnTo>
                    <a:lnTo>
                      <a:pt x="436" y="680"/>
                    </a:lnTo>
                    <a:lnTo>
                      <a:pt x="436" y="680"/>
                    </a:lnTo>
                    <a:lnTo>
                      <a:pt x="436" y="680"/>
                    </a:lnTo>
                    <a:lnTo>
                      <a:pt x="433" y="680"/>
                    </a:lnTo>
                    <a:lnTo>
                      <a:pt x="429" y="677"/>
                    </a:lnTo>
                    <a:lnTo>
                      <a:pt x="429" y="675"/>
                    </a:lnTo>
                    <a:lnTo>
                      <a:pt x="429" y="675"/>
                    </a:lnTo>
                    <a:lnTo>
                      <a:pt x="426" y="675"/>
                    </a:lnTo>
                    <a:lnTo>
                      <a:pt x="424" y="675"/>
                    </a:lnTo>
                    <a:lnTo>
                      <a:pt x="424" y="673"/>
                    </a:lnTo>
                    <a:lnTo>
                      <a:pt x="422" y="673"/>
                    </a:lnTo>
                    <a:lnTo>
                      <a:pt x="422" y="673"/>
                    </a:lnTo>
                    <a:lnTo>
                      <a:pt x="419" y="673"/>
                    </a:lnTo>
                    <a:lnTo>
                      <a:pt x="419" y="675"/>
                    </a:lnTo>
                    <a:lnTo>
                      <a:pt x="419" y="675"/>
                    </a:lnTo>
                    <a:lnTo>
                      <a:pt x="419" y="675"/>
                    </a:lnTo>
                    <a:lnTo>
                      <a:pt x="417" y="673"/>
                    </a:lnTo>
                    <a:lnTo>
                      <a:pt x="417" y="673"/>
                    </a:lnTo>
                    <a:lnTo>
                      <a:pt x="414" y="673"/>
                    </a:lnTo>
                    <a:lnTo>
                      <a:pt x="414" y="670"/>
                    </a:lnTo>
                    <a:lnTo>
                      <a:pt x="414" y="670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05" y="666"/>
                    </a:lnTo>
                    <a:lnTo>
                      <a:pt x="405" y="666"/>
                    </a:lnTo>
                    <a:lnTo>
                      <a:pt x="405" y="663"/>
                    </a:lnTo>
                    <a:lnTo>
                      <a:pt x="403" y="663"/>
                    </a:lnTo>
                    <a:lnTo>
                      <a:pt x="400" y="661"/>
                    </a:lnTo>
                    <a:lnTo>
                      <a:pt x="400" y="661"/>
                    </a:lnTo>
                    <a:lnTo>
                      <a:pt x="398" y="659"/>
                    </a:lnTo>
                    <a:lnTo>
                      <a:pt x="398" y="659"/>
                    </a:lnTo>
                    <a:lnTo>
                      <a:pt x="398" y="656"/>
                    </a:lnTo>
                    <a:lnTo>
                      <a:pt x="398" y="654"/>
                    </a:lnTo>
                    <a:lnTo>
                      <a:pt x="395" y="654"/>
                    </a:lnTo>
                    <a:lnTo>
                      <a:pt x="395" y="654"/>
                    </a:lnTo>
                    <a:lnTo>
                      <a:pt x="393" y="651"/>
                    </a:lnTo>
                    <a:lnTo>
                      <a:pt x="391" y="651"/>
                    </a:lnTo>
                    <a:lnTo>
                      <a:pt x="391" y="654"/>
                    </a:lnTo>
                    <a:lnTo>
                      <a:pt x="388" y="654"/>
                    </a:lnTo>
                    <a:lnTo>
                      <a:pt x="384" y="651"/>
                    </a:lnTo>
                    <a:lnTo>
                      <a:pt x="381" y="649"/>
                    </a:lnTo>
                    <a:lnTo>
                      <a:pt x="377" y="647"/>
                    </a:lnTo>
                    <a:lnTo>
                      <a:pt x="377" y="647"/>
                    </a:lnTo>
                    <a:lnTo>
                      <a:pt x="377" y="644"/>
                    </a:lnTo>
                    <a:lnTo>
                      <a:pt x="377" y="644"/>
                    </a:lnTo>
                    <a:lnTo>
                      <a:pt x="379" y="640"/>
                    </a:lnTo>
                    <a:lnTo>
                      <a:pt x="379" y="640"/>
                    </a:lnTo>
                    <a:lnTo>
                      <a:pt x="379" y="637"/>
                    </a:lnTo>
                    <a:lnTo>
                      <a:pt x="379" y="637"/>
                    </a:lnTo>
                    <a:lnTo>
                      <a:pt x="377" y="635"/>
                    </a:lnTo>
                    <a:lnTo>
                      <a:pt x="377" y="630"/>
                    </a:lnTo>
                    <a:lnTo>
                      <a:pt x="377" y="630"/>
                    </a:lnTo>
                    <a:lnTo>
                      <a:pt x="377" y="628"/>
                    </a:lnTo>
                    <a:lnTo>
                      <a:pt x="374" y="628"/>
                    </a:lnTo>
                    <a:lnTo>
                      <a:pt x="374" y="628"/>
                    </a:lnTo>
                    <a:lnTo>
                      <a:pt x="372" y="625"/>
                    </a:lnTo>
                    <a:lnTo>
                      <a:pt x="372" y="623"/>
                    </a:lnTo>
                    <a:lnTo>
                      <a:pt x="369" y="623"/>
                    </a:lnTo>
                    <a:lnTo>
                      <a:pt x="369" y="623"/>
                    </a:lnTo>
                    <a:lnTo>
                      <a:pt x="369" y="623"/>
                    </a:lnTo>
                    <a:lnTo>
                      <a:pt x="367" y="628"/>
                    </a:lnTo>
                    <a:lnTo>
                      <a:pt x="367" y="628"/>
                    </a:lnTo>
                    <a:lnTo>
                      <a:pt x="367" y="635"/>
                    </a:lnTo>
                    <a:lnTo>
                      <a:pt x="367" y="635"/>
                    </a:lnTo>
                    <a:lnTo>
                      <a:pt x="367" y="640"/>
                    </a:lnTo>
                    <a:lnTo>
                      <a:pt x="367" y="644"/>
                    </a:lnTo>
                    <a:lnTo>
                      <a:pt x="367" y="647"/>
                    </a:lnTo>
                    <a:lnTo>
                      <a:pt x="367" y="647"/>
                    </a:lnTo>
                    <a:lnTo>
                      <a:pt x="367" y="651"/>
                    </a:lnTo>
                    <a:lnTo>
                      <a:pt x="367" y="656"/>
                    </a:lnTo>
                    <a:lnTo>
                      <a:pt x="365" y="661"/>
                    </a:lnTo>
                    <a:lnTo>
                      <a:pt x="365" y="666"/>
                    </a:lnTo>
                    <a:lnTo>
                      <a:pt x="362" y="670"/>
                    </a:lnTo>
                    <a:lnTo>
                      <a:pt x="362" y="673"/>
                    </a:lnTo>
                    <a:lnTo>
                      <a:pt x="362" y="673"/>
                    </a:lnTo>
                    <a:lnTo>
                      <a:pt x="362" y="675"/>
                    </a:lnTo>
                    <a:lnTo>
                      <a:pt x="362" y="675"/>
                    </a:lnTo>
                    <a:lnTo>
                      <a:pt x="362" y="680"/>
                    </a:lnTo>
                    <a:lnTo>
                      <a:pt x="360" y="680"/>
                    </a:lnTo>
                    <a:lnTo>
                      <a:pt x="358" y="682"/>
                    </a:lnTo>
                    <a:lnTo>
                      <a:pt x="358" y="682"/>
                    </a:lnTo>
                    <a:lnTo>
                      <a:pt x="358" y="685"/>
                    </a:lnTo>
                    <a:lnTo>
                      <a:pt x="353" y="685"/>
                    </a:lnTo>
                    <a:lnTo>
                      <a:pt x="353" y="685"/>
                    </a:lnTo>
                    <a:lnTo>
                      <a:pt x="351" y="687"/>
                    </a:lnTo>
                    <a:lnTo>
                      <a:pt x="351" y="687"/>
                    </a:lnTo>
                    <a:lnTo>
                      <a:pt x="348" y="689"/>
                    </a:lnTo>
                    <a:lnTo>
                      <a:pt x="348" y="689"/>
                    </a:lnTo>
                    <a:lnTo>
                      <a:pt x="343" y="687"/>
                    </a:lnTo>
                    <a:lnTo>
                      <a:pt x="343" y="687"/>
                    </a:lnTo>
                    <a:lnTo>
                      <a:pt x="341" y="687"/>
                    </a:lnTo>
                    <a:lnTo>
                      <a:pt x="334" y="687"/>
                    </a:lnTo>
                    <a:lnTo>
                      <a:pt x="334" y="687"/>
                    </a:lnTo>
                    <a:lnTo>
                      <a:pt x="332" y="687"/>
                    </a:lnTo>
                    <a:lnTo>
                      <a:pt x="315" y="689"/>
                    </a:lnTo>
                    <a:lnTo>
                      <a:pt x="303" y="689"/>
                    </a:lnTo>
                    <a:lnTo>
                      <a:pt x="282" y="692"/>
                    </a:lnTo>
                    <a:lnTo>
                      <a:pt x="277" y="692"/>
                    </a:lnTo>
                    <a:lnTo>
                      <a:pt x="275" y="689"/>
                    </a:lnTo>
                    <a:lnTo>
                      <a:pt x="268" y="680"/>
                    </a:lnTo>
                    <a:lnTo>
                      <a:pt x="268" y="680"/>
                    </a:lnTo>
                    <a:lnTo>
                      <a:pt x="268" y="680"/>
                    </a:lnTo>
                    <a:lnTo>
                      <a:pt x="270" y="680"/>
                    </a:lnTo>
                    <a:lnTo>
                      <a:pt x="270" y="680"/>
                    </a:lnTo>
                    <a:lnTo>
                      <a:pt x="270" y="677"/>
                    </a:lnTo>
                    <a:lnTo>
                      <a:pt x="270" y="675"/>
                    </a:lnTo>
                    <a:lnTo>
                      <a:pt x="270" y="673"/>
                    </a:lnTo>
                    <a:lnTo>
                      <a:pt x="270" y="670"/>
                    </a:lnTo>
                    <a:lnTo>
                      <a:pt x="270" y="668"/>
                    </a:lnTo>
                    <a:lnTo>
                      <a:pt x="270" y="668"/>
                    </a:lnTo>
                    <a:lnTo>
                      <a:pt x="270" y="668"/>
                    </a:lnTo>
                    <a:lnTo>
                      <a:pt x="270" y="668"/>
                    </a:lnTo>
                    <a:lnTo>
                      <a:pt x="268" y="668"/>
                    </a:lnTo>
                    <a:lnTo>
                      <a:pt x="268" y="666"/>
                    </a:lnTo>
                    <a:lnTo>
                      <a:pt x="268" y="663"/>
                    </a:lnTo>
                    <a:lnTo>
                      <a:pt x="268" y="663"/>
                    </a:lnTo>
                    <a:lnTo>
                      <a:pt x="268" y="661"/>
                    </a:lnTo>
                    <a:lnTo>
                      <a:pt x="270" y="661"/>
                    </a:lnTo>
                    <a:lnTo>
                      <a:pt x="270" y="661"/>
                    </a:lnTo>
                    <a:lnTo>
                      <a:pt x="270" y="661"/>
                    </a:lnTo>
                    <a:lnTo>
                      <a:pt x="268" y="659"/>
                    </a:lnTo>
                    <a:lnTo>
                      <a:pt x="268" y="659"/>
                    </a:lnTo>
                    <a:lnTo>
                      <a:pt x="268" y="659"/>
                    </a:lnTo>
                    <a:lnTo>
                      <a:pt x="268" y="659"/>
                    </a:lnTo>
                    <a:lnTo>
                      <a:pt x="268" y="656"/>
                    </a:lnTo>
                    <a:lnTo>
                      <a:pt x="265" y="656"/>
                    </a:lnTo>
                    <a:lnTo>
                      <a:pt x="265" y="654"/>
                    </a:lnTo>
                    <a:lnTo>
                      <a:pt x="263" y="654"/>
                    </a:lnTo>
                    <a:lnTo>
                      <a:pt x="263" y="654"/>
                    </a:lnTo>
                    <a:lnTo>
                      <a:pt x="263" y="654"/>
                    </a:lnTo>
                    <a:lnTo>
                      <a:pt x="261" y="659"/>
                    </a:lnTo>
                    <a:lnTo>
                      <a:pt x="251" y="666"/>
                    </a:lnTo>
                    <a:lnTo>
                      <a:pt x="239" y="675"/>
                    </a:lnTo>
                    <a:lnTo>
                      <a:pt x="239" y="675"/>
                    </a:lnTo>
                    <a:lnTo>
                      <a:pt x="232" y="682"/>
                    </a:lnTo>
                    <a:lnTo>
                      <a:pt x="232" y="682"/>
                    </a:lnTo>
                    <a:lnTo>
                      <a:pt x="228" y="687"/>
                    </a:lnTo>
                    <a:lnTo>
                      <a:pt x="228" y="689"/>
                    </a:lnTo>
                    <a:lnTo>
                      <a:pt x="223" y="689"/>
                    </a:lnTo>
                    <a:lnTo>
                      <a:pt x="223" y="689"/>
                    </a:lnTo>
                    <a:lnTo>
                      <a:pt x="216" y="696"/>
                    </a:lnTo>
                    <a:lnTo>
                      <a:pt x="216" y="696"/>
                    </a:lnTo>
                    <a:lnTo>
                      <a:pt x="211" y="704"/>
                    </a:lnTo>
                    <a:lnTo>
                      <a:pt x="206" y="711"/>
                    </a:lnTo>
                    <a:lnTo>
                      <a:pt x="197" y="718"/>
                    </a:lnTo>
                    <a:lnTo>
                      <a:pt x="197" y="718"/>
                    </a:lnTo>
                    <a:lnTo>
                      <a:pt x="194" y="722"/>
                    </a:lnTo>
                    <a:lnTo>
                      <a:pt x="192" y="722"/>
                    </a:lnTo>
                    <a:lnTo>
                      <a:pt x="190" y="720"/>
                    </a:lnTo>
                    <a:lnTo>
                      <a:pt x="190" y="720"/>
                    </a:lnTo>
                    <a:lnTo>
                      <a:pt x="185" y="720"/>
                    </a:lnTo>
                    <a:lnTo>
                      <a:pt x="178" y="720"/>
                    </a:lnTo>
                    <a:lnTo>
                      <a:pt x="178" y="718"/>
                    </a:lnTo>
                    <a:lnTo>
                      <a:pt x="178" y="718"/>
                    </a:lnTo>
                    <a:lnTo>
                      <a:pt x="176" y="718"/>
                    </a:lnTo>
                    <a:lnTo>
                      <a:pt x="176" y="718"/>
                    </a:lnTo>
                    <a:lnTo>
                      <a:pt x="176" y="718"/>
                    </a:lnTo>
                    <a:lnTo>
                      <a:pt x="173" y="718"/>
                    </a:lnTo>
                    <a:lnTo>
                      <a:pt x="173" y="718"/>
                    </a:lnTo>
                    <a:lnTo>
                      <a:pt x="173" y="720"/>
                    </a:lnTo>
                    <a:lnTo>
                      <a:pt x="173" y="718"/>
                    </a:lnTo>
                    <a:lnTo>
                      <a:pt x="171" y="718"/>
                    </a:lnTo>
                    <a:lnTo>
                      <a:pt x="168" y="715"/>
                    </a:lnTo>
                    <a:lnTo>
                      <a:pt x="168" y="718"/>
                    </a:lnTo>
                    <a:lnTo>
                      <a:pt x="168" y="718"/>
                    </a:lnTo>
                    <a:lnTo>
                      <a:pt x="168" y="718"/>
                    </a:lnTo>
                    <a:lnTo>
                      <a:pt x="168" y="722"/>
                    </a:lnTo>
                    <a:lnTo>
                      <a:pt x="166" y="722"/>
                    </a:lnTo>
                    <a:lnTo>
                      <a:pt x="166" y="725"/>
                    </a:lnTo>
                    <a:lnTo>
                      <a:pt x="166" y="725"/>
                    </a:lnTo>
                    <a:lnTo>
                      <a:pt x="166" y="727"/>
                    </a:lnTo>
                    <a:lnTo>
                      <a:pt x="166" y="727"/>
                    </a:lnTo>
                    <a:lnTo>
                      <a:pt x="164" y="732"/>
                    </a:lnTo>
                    <a:lnTo>
                      <a:pt x="164" y="732"/>
                    </a:lnTo>
                    <a:lnTo>
                      <a:pt x="164" y="734"/>
                    </a:lnTo>
                    <a:lnTo>
                      <a:pt x="164" y="734"/>
                    </a:lnTo>
                    <a:lnTo>
                      <a:pt x="161" y="739"/>
                    </a:lnTo>
                    <a:lnTo>
                      <a:pt x="161" y="739"/>
                    </a:lnTo>
                    <a:lnTo>
                      <a:pt x="164" y="744"/>
                    </a:lnTo>
                    <a:lnTo>
                      <a:pt x="161" y="744"/>
                    </a:lnTo>
                    <a:lnTo>
                      <a:pt x="161" y="744"/>
                    </a:lnTo>
                    <a:lnTo>
                      <a:pt x="164" y="746"/>
                    </a:lnTo>
                    <a:lnTo>
                      <a:pt x="164" y="748"/>
                    </a:lnTo>
                    <a:lnTo>
                      <a:pt x="161" y="748"/>
                    </a:lnTo>
                    <a:lnTo>
                      <a:pt x="161" y="748"/>
                    </a:lnTo>
                    <a:lnTo>
                      <a:pt x="161" y="748"/>
                    </a:lnTo>
                    <a:lnTo>
                      <a:pt x="161" y="751"/>
                    </a:lnTo>
                    <a:lnTo>
                      <a:pt x="161" y="753"/>
                    </a:lnTo>
                    <a:lnTo>
                      <a:pt x="161" y="753"/>
                    </a:lnTo>
                    <a:lnTo>
                      <a:pt x="159" y="753"/>
                    </a:lnTo>
                    <a:lnTo>
                      <a:pt x="159" y="756"/>
                    </a:lnTo>
                    <a:lnTo>
                      <a:pt x="159" y="758"/>
                    </a:lnTo>
                    <a:lnTo>
                      <a:pt x="157" y="758"/>
                    </a:lnTo>
                    <a:lnTo>
                      <a:pt x="157" y="760"/>
                    </a:lnTo>
                    <a:lnTo>
                      <a:pt x="157" y="765"/>
                    </a:lnTo>
                    <a:lnTo>
                      <a:pt x="157" y="765"/>
                    </a:lnTo>
                    <a:lnTo>
                      <a:pt x="154" y="770"/>
                    </a:lnTo>
                    <a:lnTo>
                      <a:pt x="152" y="775"/>
                    </a:lnTo>
                    <a:lnTo>
                      <a:pt x="152" y="777"/>
                    </a:lnTo>
                    <a:lnTo>
                      <a:pt x="152" y="777"/>
                    </a:lnTo>
                    <a:lnTo>
                      <a:pt x="152" y="779"/>
                    </a:lnTo>
                    <a:lnTo>
                      <a:pt x="149" y="786"/>
                    </a:lnTo>
                    <a:lnTo>
                      <a:pt x="149" y="789"/>
                    </a:lnTo>
                    <a:lnTo>
                      <a:pt x="147" y="789"/>
                    </a:lnTo>
                    <a:lnTo>
                      <a:pt x="147" y="786"/>
                    </a:lnTo>
                    <a:lnTo>
                      <a:pt x="145" y="786"/>
                    </a:lnTo>
                    <a:lnTo>
                      <a:pt x="145" y="789"/>
                    </a:lnTo>
                    <a:lnTo>
                      <a:pt x="142" y="789"/>
                    </a:lnTo>
                    <a:lnTo>
                      <a:pt x="140" y="789"/>
                    </a:lnTo>
                    <a:lnTo>
                      <a:pt x="140" y="789"/>
                    </a:lnTo>
                    <a:lnTo>
                      <a:pt x="138" y="786"/>
                    </a:lnTo>
                    <a:lnTo>
                      <a:pt x="138" y="784"/>
                    </a:lnTo>
                    <a:lnTo>
                      <a:pt x="135" y="784"/>
                    </a:lnTo>
                    <a:lnTo>
                      <a:pt x="135" y="784"/>
                    </a:lnTo>
                    <a:lnTo>
                      <a:pt x="135" y="784"/>
                    </a:lnTo>
                    <a:lnTo>
                      <a:pt x="135" y="784"/>
                    </a:lnTo>
                    <a:lnTo>
                      <a:pt x="135" y="784"/>
                    </a:lnTo>
                    <a:lnTo>
                      <a:pt x="133" y="784"/>
                    </a:lnTo>
                    <a:lnTo>
                      <a:pt x="133" y="784"/>
                    </a:lnTo>
                    <a:lnTo>
                      <a:pt x="133" y="784"/>
                    </a:lnTo>
                    <a:lnTo>
                      <a:pt x="131" y="786"/>
                    </a:lnTo>
                    <a:lnTo>
                      <a:pt x="128" y="784"/>
                    </a:lnTo>
                    <a:lnTo>
                      <a:pt x="126" y="784"/>
                    </a:lnTo>
                    <a:lnTo>
                      <a:pt x="126" y="784"/>
                    </a:lnTo>
                    <a:lnTo>
                      <a:pt x="123" y="784"/>
                    </a:lnTo>
                    <a:lnTo>
                      <a:pt x="123" y="784"/>
                    </a:lnTo>
                    <a:lnTo>
                      <a:pt x="123" y="782"/>
                    </a:lnTo>
                    <a:lnTo>
                      <a:pt x="123" y="775"/>
                    </a:lnTo>
                    <a:lnTo>
                      <a:pt x="128" y="751"/>
                    </a:lnTo>
                    <a:lnTo>
                      <a:pt x="131" y="739"/>
                    </a:lnTo>
                    <a:lnTo>
                      <a:pt x="135" y="732"/>
                    </a:lnTo>
                    <a:lnTo>
                      <a:pt x="135" y="732"/>
                    </a:lnTo>
                    <a:lnTo>
                      <a:pt x="135" y="715"/>
                    </a:lnTo>
                    <a:lnTo>
                      <a:pt x="135" y="715"/>
                    </a:lnTo>
                    <a:lnTo>
                      <a:pt x="133" y="704"/>
                    </a:lnTo>
                    <a:lnTo>
                      <a:pt x="133" y="699"/>
                    </a:lnTo>
                    <a:lnTo>
                      <a:pt x="135" y="692"/>
                    </a:lnTo>
                    <a:lnTo>
                      <a:pt x="140" y="682"/>
                    </a:lnTo>
                    <a:lnTo>
                      <a:pt x="145" y="668"/>
                    </a:lnTo>
                    <a:lnTo>
                      <a:pt x="147" y="661"/>
                    </a:lnTo>
                    <a:lnTo>
                      <a:pt x="157" y="649"/>
                    </a:lnTo>
                    <a:lnTo>
                      <a:pt x="157" y="647"/>
                    </a:lnTo>
                    <a:lnTo>
                      <a:pt x="159" y="649"/>
                    </a:lnTo>
                    <a:lnTo>
                      <a:pt x="161" y="649"/>
                    </a:lnTo>
                    <a:lnTo>
                      <a:pt x="164" y="649"/>
                    </a:lnTo>
                    <a:lnTo>
                      <a:pt x="164" y="649"/>
                    </a:lnTo>
                    <a:lnTo>
                      <a:pt x="166" y="647"/>
                    </a:lnTo>
                    <a:lnTo>
                      <a:pt x="166" y="647"/>
                    </a:lnTo>
                    <a:lnTo>
                      <a:pt x="173" y="642"/>
                    </a:lnTo>
                    <a:lnTo>
                      <a:pt x="173" y="642"/>
                    </a:lnTo>
                    <a:lnTo>
                      <a:pt x="178" y="637"/>
                    </a:lnTo>
                    <a:lnTo>
                      <a:pt x="178" y="637"/>
                    </a:lnTo>
                    <a:lnTo>
                      <a:pt x="178" y="637"/>
                    </a:lnTo>
                    <a:lnTo>
                      <a:pt x="178" y="637"/>
                    </a:lnTo>
                    <a:lnTo>
                      <a:pt x="178" y="635"/>
                    </a:lnTo>
                    <a:lnTo>
                      <a:pt x="178" y="635"/>
                    </a:lnTo>
                    <a:lnTo>
                      <a:pt x="178" y="630"/>
                    </a:lnTo>
                    <a:lnTo>
                      <a:pt x="178" y="630"/>
                    </a:lnTo>
                    <a:lnTo>
                      <a:pt x="178" y="628"/>
                    </a:lnTo>
                    <a:lnTo>
                      <a:pt x="178" y="623"/>
                    </a:lnTo>
                    <a:lnTo>
                      <a:pt x="178" y="621"/>
                    </a:lnTo>
                    <a:lnTo>
                      <a:pt x="180" y="621"/>
                    </a:lnTo>
                    <a:lnTo>
                      <a:pt x="180" y="621"/>
                    </a:lnTo>
                    <a:lnTo>
                      <a:pt x="183" y="614"/>
                    </a:lnTo>
                    <a:lnTo>
                      <a:pt x="183" y="614"/>
                    </a:lnTo>
                    <a:lnTo>
                      <a:pt x="183" y="609"/>
                    </a:lnTo>
                    <a:lnTo>
                      <a:pt x="183" y="609"/>
                    </a:lnTo>
                    <a:lnTo>
                      <a:pt x="180" y="604"/>
                    </a:lnTo>
                    <a:lnTo>
                      <a:pt x="180" y="602"/>
                    </a:lnTo>
                    <a:lnTo>
                      <a:pt x="180" y="599"/>
                    </a:lnTo>
                    <a:lnTo>
                      <a:pt x="180" y="599"/>
                    </a:lnTo>
                    <a:lnTo>
                      <a:pt x="180" y="599"/>
                    </a:lnTo>
                    <a:lnTo>
                      <a:pt x="183" y="595"/>
                    </a:lnTo>
                    <a:lnTo>
                      <a:pt x="183" y="595"/>
                    </a:lnTo>
                    <a:lnTo>
                      <a:pt x="187" y="583"/>
                    </a:lnTo>
                    <a:lnTo>
                      <a:pt x="187" y="583"/>
                    </a:lnTo>
                    <a:lnTo>
                      <a:pt x="187" y="583"/>
                    </a:lnTo>
                    <a:lnTo>
                      <a:pt x="190" y="580"/>
                    </a:lnTo>
                    <a:lnTo>
                      <a:pt x="190" y="578"/>
                    </a:lnTo>
                    <a:lnTo>
                      <a:pt x="190" y="578"/>
                    </a:lnTo>
                    <a:lnTo>
                      <a:pt x="190" y="576"/>
                    </a:lnTo>
                    <a:lnTo>
                      <a:pt x="192" y="569"/>
                    </a:lnTo>
                    <a:lnTo>
                      <a:pt x="192" y="569"/>
                    </a:lnTo>
                    <a:lnTo>
                      <a:pt x="194" y="564"/>
                    </a:lnTo>
                    <a:lnTo>
                      <a:pt x="194" y="559"/>
                    </a:lnTo>
                    <a:lnTo>
                      <a:pt x="197" y="557"/>
                    </a:lnTo>
                    <a:lnTo>
                      <a:pt x="197" y="557"/>
                    </a:lnTo>
                    <a:lnTo>
                      <a:pt x="197" y="557"/>
                    </a:lnTo>
                    <a:lnTo>
                      <a:pt x="197" y="554"/>
                    </a:lnTo>
                    <a:lnTo>
                      <a:pt x="199" y="545"/>
                    </a:lnTo>
                    <a:lnTo>
                      <a:pt x="199" y="545"/>
                    </a:lnTo>
                    <a:lnTo>
                      <a:pt x="199" y="540"/>
                    </a:lnTo>
                    <a:lnTo>
                      <a:pt x="202" y="538"/>
                    </a:lnTo>
                    <a:lnTo>
                      <a:pt x="202" y="538"/>
                    </a:lnTo>
                    <a:lnTo>
                      <a:pt x="204" y="538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4" y="533"/>
                    </a:lnTo>
                    <a:lnTo>
                      <a:pt x="202" y="528"/>
                    </a:lnTo>
                    <a:lnTo>
                      <a:pt x="202" y="528"/>
                    </a:lnTo>
                    <a:lnTo>
                      <a:pt x="202" y="528"/>
                    </a:lnTo>
                    <a:lnTo>
                      <a:pt x="199" y="521"/>
                    </a:lnTo>
                    <a:lnTo>
                      <a:pt x="199" y="519"/>
                    </a:lnTo>
                    <a:lnTo>
                      <a:pt x="199" y="514"/>
                    </a:lnTo>
                    <a:lnTo>
                      <a:pt x="199" y="512"/>
                    </a:lnTo>
                    <a:lnTo>
                      <a:pt x="199" y="509"/>
                    </a:lnTo>
                    <a:lnTo>
                      <a:pt x="202" y="507"/>
                    </a:lnTo>
                    <a:lnTo>
                      <a:pt x="202" y="505"/>
                    </a:lnTo>
                    <a:lnTo>
                      <a:pt x="202" y="502"/>
                    </a:lnTo>
                    <a:lnTo>
                      <a:pt x="202" y="502"/>
                    </a:lnTo>
                    <a:lnTo>
                      <a:pt x="202" y="502"/>
                    </a:lnTo>
                    <a:lnTo>
                      <a:pt x="199" y="500"/>
                    </a:lnTo>
                    <a:lnTo>
                      <a:pt x="199" y="500"/>
                    </a:lnTo>
                    <a:lnTo>
                      <a:pt x="194" y="495"/>
                    </a:lnTo>
                    <a:lnTo>
                      <a:pt x="190" y="490"/>
                    </a:lnTo>
                    <a:lnTo>
                      <a:pt x="190" y="490"/>
                    </a:lnTo>
                    <a:lnTo>
                      <a:pt x="185" y="486"/>
                    </a:lnTo>
                    <a:lnTo>
                      <a:pt x="185" y="486"/>
                    </a:lnTo>
                    <a:lnTo>
                      <a:pt x="173" y="481"/>
                    </a:lnTo>
                    <a:lnTo>
                      <a:pt x="171" y="476"/>
                    </a:lnTo>
                    <a:lnTo>
                      <a:pt x="164" y="469"/>
                    </a:lnTo>
                    <a:lnTo>
                      <a:pt x="164" y="469"/>
                    </a:lnTo>
                    <a:lnTo>
                      <a:pt x="157" y="464"/>
                    </a:lnTo>
                    <a:lnTo>
                      <a:pt x="138" y="450"/>
                    </a:lnTo>
                    <a:lnTo>
                      <a:pt x="128" y="443"/>
                    </a:lnTo>
                    <a:lnTo>
                      <a:pt x="128" y="443"/>
                    </a:lnTo>
                    <a:lnTo>
                      <a:pt x="119" y="438"/>
                    </a:lnTo>
                    <a:lnTo>
                      <a:pt x="114" y="436"/>
                    </a:lnTo>
                    <a:lnTo>
                      <a:pt x="114" y="436"/>
                    </a:lnTo>
                    <a:lnTo>
                      <a:pt x="109" y="436"/>
                    </a:lnTo>
                    <a:lnTo>
                      <a:pt x="109" y="436"/>
                    </a:lnTo>
                    <a:lnTo>
                      <a:pt x="107" y="438"/>
                    </a:lnTo>
                    <a:lnTo>
                      <a:pt x="97" y="438"/>
                    </a:lnTo>
                    <a:lnTo>
                      <a:pt x="97" y="438"/>
                    </a:lnTo>
                    <a:lnTo>
                      <a:pt x="93" y="438"/>
                    </a:lnTo>
                    <a:lnTo>
                      <a:pt x="86" y="441"/>
                    </a:lnTo>
                    <a:lnTo>
                      <a:pt x="86" y="441"/>
                    </a:lnTo>
                    <a:lnTo>
                      <a:pt x="81" y="443"/>
                    </a:lnTo>
                    <a:lnTo>
                      <a:pt x="81" y="443"/>
                    </a:lnTo>
                    <a:lnTo>
                      <a:pt x="81" y="448"/>
                    </a:lnTo>
                    <a:lnTo>
                      <a:pt x="76" y="448"/>
                    </a:lnTo>
                    <a:lnTo>
                      <a:pt x="74" y="448"/>
                    </a:lnTo>
                    <a:lnTo>
                      <a:pt x="74" y="448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9" y="450"/>
                    </a:lnTo>
                    <a:lnTo>
                      <a:pt x="64" y="450"/>
                    </a:lnTo>
                    <a:lnTo>
                      <a:pt x="50" y="453"/>
                    </a:lnTo>
                    <a:lnTo>
                      <a:pt x="50" y="453"/>
                    </a:lnTo>
                    <a:lnTo>
                      <a:pt x="38" y="455"/>
                    </a:lnTo>
                    <a:lnTo>
                      <a:pt x="26" y="457"/>
                    </a:lnTo>
                    <a:lnTo>
                      <a:pt x="26" y="457"/>
                    </a:lnTo>
                    <a:lnTo>
                      <a:pt x="19" y="460"/>
                    </a:lnTo>
                    <a:lnTo>
                      <a:pt x="17" y="460"/>
                    </a:lnTo>
                    <a:lnTo>
                      <a:pt x="10" y="462"/>
                    </a:lnTo>
                    <a:lnTo>
                      <a:pt x="3" y="464"/>
                    </a:lnTo>
                    <a:lnTo>
                      <a:pt x="0" y="464"/>
                    </a:lnTo>
                    <a:lnTo>
                      <a:pt x="0" y="460"/>
                    </a:lnTo>
                    <a:lnTo>
                      <a:pt x="3" y="455"/>
                    </a:lnTo>
                    <a:lnTo>
                      <a:pt x="5" y="450"/>
                    </a:lnTo>
                    <a:lnTo>
                      <a:pt x="10" y="448"/>
                    </a:lnTo>
                    <a:lnTo>
                      <a:pt x="12" y="445"/>
                    </a:lnTo>
                    <a:lnTo>
                      <a:pt x="12" y="445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7" y="436"/>
                    </a:lnTo>
                    <a:lnTo>
                      <a:pt x="17" y="436"/>
                    </a:lnTo>
                    <a:lnTo>
                      <a:pt x="17" y="436"/>
                    </a:lnTo>
                    <a:lnTo>
                      <a:pt x="17" y="434"/>
                    </a:lnTo>
                    <a:lnTo>
                      <a:pt x="24" y="431"/>
                    </a:lnTo>
                    <a:lnTo>
                      <a:pt x="26" y="431"/>
                    </a:lnTo>
                    <a:lnTo>
                      <a:pt x="26" y="431"/>
                    </a:lnTo>
                    <a:lnTo>
                      <a:pt x="34" y="427"/>
                    </a:lnTo>
                    <a:lnTo>
                      <a:pt x="41" y="422"/>
                    </a:lnTo>
                    <a:lnTo>
                      <a:pt x="41" y="422"/>
                    </a:lnTo>
                    <a:lnTo>
                      <a:pt x="48" y="419"/>
                    </a:lnTo>
                    <a:lnTo>
                      <a:pt x="48" y="419"/>
                    </a:lnTo>
                    <a:lnTo>
                      <a:pt x="50" y="417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5" y="415"/>
                    </a:lnTo>
                    <a:lnTo>
                      <a:pt x="55" y="415"/>
                    </a:lnTo>
                    <a:lnTo>
                      <a:pt x="57" y="415"/>
                    </a:lnTo>
                    <a:lnTo>
                      <a:pt x="57" y="415"/>
                    </a:lnTo>
                    <a:lnTo>
                      <a:pt x="57" y="410"/>
                    </a:lnTo>
                    <a:lnTo>
                      <a:pt x="60" y="410"/>
                    </a:lnTo>
                    <a:lnTo>
                      <a:pt x="60" y="410"/>
                    </a:lnTo>
                    <a:lnTo>
                      <a:pt x="62" y="408"/>
                    </a:lnTo>
                    <a:lnTo>
                      <a:pt x="64" y="408"/>
                    </a:lnTo>
                    <a:lnTo>
                      <a:pt x="64" y="408"/>
                    </a:lnTo>
                    <a:lnTo>
                      <a:pt x="67" y="405"/>
                    </a:lnTo>
                    <a:lnTo>
                      <a:pt x="69" y="403"/>
                    </a:lnTo>
                    <a:lnTo>
                      <a:pt x="69" y="403"/>
                    </a:lnTo>
                    <a:lnTo>
                      <a:pt x="71" y="400"/>
                    </a:lnTo>
                    <a:lnTo>
                      <a:pt x="74" y="400"/>
                    </a:lnTo>
                    <a:lnTo>
                      <a:pt x="74" y="400"/>
                    </a:lnTo>
                    <a:lnTo>
                      <a:pt x="76" y="396"/>
                    </a:lnTo>
                    <a:lnTo>
                      <a:pt x="76" y="396"/>
                    </a:lnTo>
                    <a:lnTo>
                      <a:pt x="76" y="393"/>
                    </a:lnTo>
                    <a:lnTo>
                      <a:pt x="76" y="393"/>
                    </a:lnTo>
                    <a:lnTo>
                      <a:pt x="74" y="391"/>
                    </a:lnTo>
                    <a:lnTo>
                      <a:pt x="71" y="389"/>
                    </a:lnTo>
                    <a:lnTo>
                      <a:pt x="71" y="386"/>
                    </a:lnTo>
                    <a:lnTo>
                      <a:pt x="69" y="386"/>
                    </a:lnTo>
                    <a:lnTo>
                      <a:pt x="69" y="382"/>
                    </a:lnTo>
                    <a:lnTo>
                      <a:pt x="69" y="377"/>
                    </a:lnTo>
                    <a:lnTo>
                      <a:pt x="69" y="377"/>
                    </a:lnTo>
                    <a:lnTo>
                      <a:pt x="69" y="372"/>
                    </a:lnTo>
                    <a:lnTo>
                      <a:pt x="69" y="372"/>
                    </a:lnTo>
                    <a:lnTo>
                      <a:pt x="71" y="372"/>
                    </a:lnTo>
                    <a:lnTo>
                      <a:pt x="71" y="372"/>
                    </a:lnTo>
                    <a:lnTo>
                      <a:pt x="74" y="370"/>
                    </a:lnTo>
                    <a:lnTo>
                      <a:pt x="74" y="370"/>
                    </a:lnTo>
                    <a:lnTo>
                      <a:pt x="74" y="367"/>
                    </a:lnTo>
                    <a:lnTo>
                      <a:pt x="74" y="367"/>
                    </a:lnTo>
                    <a:lnTo>
                      <a:pt x="74" y="363"/>
                    </a:lnTo>
                    <a:lnTo>
                      <a:pt x="74" y="363"/>
                    </a:lnTo>
                    <a:lnTo>
                      <a:pt x="71" y="360"/>
                    </a:lnTo>
                    <a:lnTo>
                      <a:pt x="69" y="360"/>
                    </a:lnTo>
                    <a:lnTo>
                      <a:pt x="69" y="360"/>
                    </a:lnTo>
                    <a:lnTo>
                      <a:pt x="69" y="360"/>
                    </a:lnTo>
                    <a:lnTo>
                      <a:pt x="69" y="358"/>
                    </a:lnTo>
                    <a:lnTo>
                      <a:pt x="67" y="358"/>
                    </a:lnTo>
                    <a:lnTo>
                      <a:pt x="67" y="358"/>
                    </a:lnTo>
                    <a:lnTo>
                      <a:pt x="67" y="358"/>
                    </a:lnTo>
                    <a:lnTo>
                      <a:pt x="67" y="358"/>
                    </a:lnTo>
                    <a:lnTo>
                      <a:pt x="64" y="356"/>
                    </a:lnTo>
                    <a:lnTo>
                      <a:pt x="64" y="356"/>
                    </a:lnTo>
                    <a:lnTo>
                      <a:pt x="62" y="356"/>
                    </a:lnTo>
                    <a:lnTo>
                      <a:pt x="62" y="353"/>
                    </a:lnTo>
                    <a:lnTo>
                      <a:pt x="60" y="353"/>
                    </a:lnTo>
                    <a:lnTo>
                      <a:pt x="60" y="353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5" y="351"/>
                    </a:lnTo>
                    <a:lnTo>
                      <a:pt x="55" y="351"/>
                    </a:lnTo>
                    <a:lnTo>
                      <a:pt x="52" y="348"/>
                    </a:lnTo>
                    <a:lnTo>
                      <a:pt x="52" y="346"/>
                    </a:lnTo>
                    <a:lnTo>
                      <a:pt x="52" y="344"/>
                    </a:lnTo>
                    <a:lnTo>
                      <a:pt x="55" y="344"/>
                    </a:lnTo>
                    <a:lnTo>
                      <a:pt x="55" y="344"/>
                    </a:lnTo>
                    <a:lnTo>
                      <a:pt x="55" y="341"/>
                    </a:lnTo>
                    <a:lnTo>
                      <a:pt x="57" y="339"/>
                    </a:lnTo>
                    <a:lnTo>
                      <a:pt x="57" y="339"/>
                    </a:lnTo>
                    <a:lnTo>
                      <a:pt x="57" y="337"/>
                    </a:lnTo>
                    <a:lnTo>
                      <a:pt x="60" y="334"/>
                    </a:lnTo>
                    <a:lnTo>
                      <a:pt x="60" y="334"/>
                    </a:lnTo>
                    <a:lnTo>
                      <a:pt x="60" y="332"/>
                    </a:lnTo>
                    <a:lnTo>
                      <a:pt x="62" y="329"/>
                    </a:lnTo>
                    <a:lnTo>
                      <a:pt x="62" y="327"/>
                    </a:lnTo>
                    <a:lnTo>
                      <a:pt x="62" y="325"/>
                    </a:lnTo>
                    <a:lnTo>
                      <a:pt x="64" y="325"/>
                    </a:lnTo>
                    <a:lnTo>
                      <a:pt x="67" y="322"/>
                    </a:lnTo>
                    <a:lnTo>
                      <a:pt x="67" y="322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71" y="325"/>
                    </a:lnTo>
                    <a:lnTo>
                      <a:pt x="74" y="325"/>
                    </a:lnTo>
                    <a:lnTo>
                      <a:pt x="74" y="325"/>
                    </a:lnTo>
                    <a:lnTo>
                      <a:pt x="76" y="327"/>
                    </a:lnTo>
                    <a:lnTo>
                      <a:pt x="76" y="327"/>
                    </a:lnTo>
                    <a:lnTo>
                      <a:pt x="81" y="327"/>
                    </a:lnTo>
                    <a:lnTo>
                      <a:pt x="83" y="329"/>
                    </a:lnTo>
                    <a:lnTo>
                      <a:pt x="83" y="329"/>
                    </a:lnTo>
                    <a:lnTo>
                      <a:pt x="86" y="332"/>
                    </a:lnTo>
                    <a:lnTo>
                      <a:pt x="86" y="332"/>
                    </a:lnTo>
                    <a:lnTo>
                      <a:pt x="88" y="332"/>
                    </a:lnTo>
                    <a:lnTo>
                      <a:pt x="90" y="332"/>
                    </a:lnTo>
                    <a:lnTo>
                      <a:pt x="93" y="334"/>
                    </a:lnTo>
                    <a:lnTo>
                      <a:pt x="93" y="334"/>
                    </a:lnTo>
                    <a:lnTo>
                      <a:pt x="95" y="334"/>
                    </a:lnTo>
                    <a:lnTo>
                      <a:pt x="95" y="334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100" y="334"/>
                    </a:lnTo>
                    <a:lnTo>
                      <a:pt x="100" y="334"/>
                    </a:lnTo>
                    <a:lnTo>
                      <a:pt x="102" y="334"/>
                    </a:lnTo>
                    <a:lnTo>
                      <a:pt x="102" y="334"/>
                    </a:lnTo>
                    <a:lnTo>
                      <a:pt x="107" y="334"/>
                    </a:lnTo>
                    <a:lnTo>
                      <a:pt x="107" y="334"/>
                    </a:lnTo>
                    <a:lnTo>
                      <a:pt x="109" y="334"/>
                    </a:lnTo>
                    <a:lnTo>
                      <a:pt x="109" y="334"/>
                    </a:lnTo>
                    <a:lnTo>
                      <a:pt x="112" y="334"/>
                    </a:lnTo>
                    <a:lnTo>
                      <a:pt x="114" y="334"/>
                    </a:lnTo>
                    <a:lnTo>
                      <a:pt x="114" y="334"/>
                    </a:lnTo>
                    <a:lnTo>
                      <a:pt x="119" y="337"/>
                    </a:lnTo>
                    <a:lnTo>
                      <a:pt x="119" y="337"/>
                    </a:lnTo>
                    <a:lnTo>
                      <a:pt x="121" y="337"/>
                    </a:lnTo>
                    <a:lnTo>
                      <a:pt x="123" y="337"/>
                    </a:lnTo>
                    <a:lnTo>
                      <a:pt x="123" y="339"/>
                    </a:lnTo>
                    <a:lnTo>
                      <a:pt x="126" y="339"/>
                    </a:lnTo>
                    <a:lnTo>
                      <a:pt x="126" y="337"/>
                    </a:lnTo>
                    <a:lnTo>
                      <a:pt x="126" y="337"/>
                    </a:lnTo>
                    <a:lnTo>
                      <a:pt x="126" y="334"/>
                    </a:lnTo>
                    <a:lnTo>
                      <a:pt x="126" y="334"/>
                    </a:lnTo>
                    <a:lnTo>
                      <a:pt x="126" y="329"/>
                    </a:lnTo>
                    <a:lnTo>
                      <a:pt x="126" y="327"/>
                    </a:lnTo>
                    <a:lnTo>
                      <a:pt x="126" y="325"/>
                    </a:lnTo>
                    <a:lnTo>
                      <a:pt x="126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18"/>
                    </a:lnTo>
                    <a:lnTo>
                      <a:pt x="128" y="315"/>
                    </a:lnTo>
                    <a:lnTo>
                      <a:pt x="128" y="315"/>
                    </a:lnTo>
                    <a:lnTo>
                      <a:pt x="128" y="315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31" y="313"/>
                    </a:lnTo>
                    <a:lnTo>
                      <a:pt x="131" y="313"/>
                    </a:lnTo>
                    <a:lnTo>
                      <a:pt x="133" y="313"/>
                    </a:lnTo>
                    <a:lnTo>
                      <a:pt x="133" y="313"/>
                    </a:lnTo>
                    <a:lnTo>
                      <a:pt x="135" y="315"/>
                    </a:lnTo>
                    <a:lnTo>
                      <a:pt x="135" y="315"/>
                    </a:lnTo>
                    <a:lnTo>
                      <a:pt x="140" y="315"/>
                    </a:lnTo>
                    <a:lnTo>
                      <a:pt x="140" y="315"/>
                    </a:lnTo>
                    <a:lnTo>
                      <a:pt x="142" y="315"/>
                    </a:lnTo>
                    <a:lnTo>
                      <a:pt x="142" y="315"/>
                    </a:lnTo>
                    <a:lnTo>
                      <a:pt x="145" y="315"/>
                    </a:lnTo>
                    <a:lnTo>
                      <a:pt x="145" y="318"/>
                    </a:lnTo>
                    <a:lnTo>
                      <a:pt x="145" y="318"/>
                    </a:lnTo>
                    <a:lnTo>
                      <a:pt x="147" y="318"/>
                    </a:lnTo>
                    <a:lnTo>
                      <a:pt x="149" y="318"/>
                    </a:lnTo>
                    <a:lnTo>
                      <a:pt x="149" y="318"/>
                    </a:lnTo>
                    <a:lnTo>
                      <a:pt x="149" y="318"/>
                    </a:lnTo>
                    <a:lnTo>
                      <a:pt x="152" y="318"/>
                    </a:lnTo>
                    <a:lnTo>
                      <a:pt x="152" y="318"/>
                    </a:lnTo>
                    <a:lnTo>
                      <a:pt x="154" y="318"/>
                    </a:lnTo>
                    <a:lnTo>
                      <a:pt x="154" y="318"/>
                    </a:lnTo>
                    <a:lnTo>
                      <a:pt x="157" y="318"/>
                    </a:lnTo>
                    <a:lnTo>
                      <a:pt x="161" y="318"/>
                    </a:lnTo>
                    <a:lnTo>
                      <a:pt x="161" y="318"/>
                    </a:lnTo>
                    <a:lnTo>
                      <a:pt x="164" y="318"/>
                    </a:lnTo>
                    <a:lnTo>
                      <a:pt x="164" y="318"/>
                    </a:lnTo>
                    <a:lnTo>
                      <a:pt x="166" y="315"/>
                    </a:lnTo>
                    <a:lnTo>
                      <a:pt x="168" y="315"/>
                    </a:lnTo>
                    <a:lnTo>
                      <a:pt x="168" y="315"/>
                    </a:lnTo>
                    <a:lnTo>
                      <a:pt x="168" y="315"/>
                    </a:lnTo>
                    <a:lnTo>
                      <a:pt x="168" y="315"/>
                    </a:lnTo>
                    <a:lnTo>
                      <a:pt x="173" y="313"/>
                    </a:lnTo>
                    <a:lnTo>
                      <a:pt x="173" y="313"/>
                    </a:lnTo>
                    <a:lnTo>
                      <a:pt x="173" y="313"/>
                    </a:lnTo>
                    <a:lnTo>
                      <a:pt x="176" y="311"/>
                    </a:lnTo>
                    <a:lnTo>
                      <a:pt x="178" y="311"/>
                    </a:lnTo>
                    <a:lnTo>
                      <a:pt x="178" y="311"/>
                    </a:lnTo>
                    <a:lnTo>
                      <a:pt x="178" y="311"/>
                    </a:lnTo>
                    <a:lnTo>
                      <a:pt x="180" y="308"/>
                    </a:lnTo>
                    <a:lnTo>
                      <a:pt x="183" y="306"/>
                    </a:lnTo>
                    <a:lnTo>
                      <a:pt x="183" y="306"/>
                    </a:lnTo>
                    <a:lnTo>
                      <a:pt x="183" y="306"/>
                    </a:lnTo>
                    <a:lnTo>
                      <a:pt x="187" y="303"/>
                    </a:lnTo>
                    <a:lnTo>
                      <a:pt x="190" y="303"/>
                    </a:lnTo>
                    <a:lnTo>
                      <a:pt x="192" y="301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7" y="299"/>
                    </a:lnTo>
                    <a:lnTo>
                      <a:pt x="197" y="299"/>
                    </a:lnTo>
                    <a:lnTo>
                      <a:pt x="197" y="296"/>
                    </a:lnTo>
                    <a:lnTo>
                      <a:pt x="199" y="294"/>
                    </a:lnTo>
                    <a:lnTo>
                      <a:pt x="199" y="294"/>
                    </a:lnTo>
                    <a:lnTo>
                      <a:pt x="202" y="294"/>
                    </a:lnTo>
                    <a:lnTo>
                      <a:pt x="204" y="292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9" y="284"/>
                    </a:lnTo>
                    <a:lnTo>
                      <a:pt x="211" y="284"/>
                    </a:lnTo>
                    <a:lnTo>
                      <a:pt x="211" y="284"/>
                    </a:lnTo>
                    <a:lnTo>
                      <a:pt x="213" y="284"/>
                    </a:lnTo>
                    <a:lnTo>
                      <a:pt x="213" y="282"/>
                    </a:lnTo>
                    <a:lnTo>
                      <a:pt x="213" y="282"/>
                    </a:lnTo>
                    <a:lnTo>
                      <a:pt x="216" y="280"/>
                    </a:lnTo>
                    <a:lnTo>
                      <a:pt x="218" y="280"/>
                    </a:lnTo>
                    <a:lnTo>
                      <a:pt x="218" y="280"/>
                    </a:lnTo>
                    <a:lnTo>
                      <a:pt x="220" y="277"/>
                    </a:lnTo>
                    <a:lnTo>
                      <a:pt x="223" y="275"/>
                    </a:lnTo>
                    <a:lnTo>
                      <a:pt x="223" y="275"/>
                    </a:lnTo>
                    <a:lnTo>
                      <a:pt x="223" y="275"/>
                    </a:lnTo>
                    <a:lnTo>
                      <a:pt x="225" y="273"/>
                    </a:lnTo>
                    <a:lnTo>
                      <a:pt x="225" y="270"/>
                    </a:lnTo>
                    <a:lnTo>
                      <a:pt x="228" y="270"/>
                    </a:lnTo>
                    <a:lnTo>
                      <a:pt x="228" y="270"/>
                    </a:lnTo>
                    <a:lnTo>
                      <a:pt x="228" y="270"/>
                    </a:lnTo>
                    <a:lnTo>
                      <a:pt x="230" y="268"/>
                    </a:lnTo>
                    <a:lnTo>
                      <a:pt x="230" y="268"/>
                    </a:lnTo>
                    <a:lnTo>
                      <a:pt x="230" y="268"/>
                    </a:lnTo>
                    <a:lnTo>
                      <a:pt x="232" y="266"/>
                    </a:lnTo>
                    <a:lnTo>
                      <a:pt x="235" y="263"/>
                    </a:lnTo>
                    <a:lnTo>
                      <a:pt x="235" y="263"/>
                    </a:lnTo>
                    <a:lnTo>
                      <a:pt x="237" y="261"/>
                    </a:lnTo>
                    <a:lnTo>
                      <a:pt x="237" y="261"/>
                    </a:lnTo>
                    <a:lnTo>
                      <a:pt x="239" y="258"/>
                    </a:lnTo>
                    <a:lnTo>
                      <a:pt x="239" y="258"/>
                    </a:lnTo>
                    <a:lnTo>
                      <a:pt x="242" y="256"/>
                    </a:lnTo>
                    <a:lnTo>
                      <a:pt x="242" y="254"/>
                    </a:lnTo>
                    <a:lnTo>
                      <a:pt x="242" y="254"/>
                    </a:lnTo>
                    <a:lnTo>
                      <a:pt x="244" y="254"/>
                    </a:lnTo>
                    <a:lnTo>
                      <a:pt x="244" y="254"/>
                    </a:lnTo>
                    <a:lnTo>
                      <a:pt x="244" y="251"/>
                    </a:lnTo>
                    <a:lnTo>
                      <a:pt x="246" y="251"/>
                    </a:lnTo>
                    <a:lnTo>
                      <a:pt x="246" y="251"/>
                    </a:lnTo>
                    <a:lnTo>
                      <a:pt x="246" y="249"/>
                    </a:lnTo>
                    <a:lnTo>
                      <a:pt x="249" y="249"/>
                    </a:lnTo>
                    <a:lnTo>
                      <a:pt x="249" y="249"/>
                    </a:lnTo>
                    <a:lnTo>
                      <a:pt x="251" y="244"/>
                    </a:lnTo>
                    <a:lnTo>
                      <a:pt x="251" y="244"/>
                    </a:lnTo>
                    <a:lnTo>
                      <a:pt x="254" y="242"/>
                    </a:lnTo>
                    <a:lnTo>
                      <a:pt x="254" y="242"/>
                    </a:lnTo>
                    <a:lnTo>
                      <a:pt x="254" y="242"/>
                    </a:lnTo>
                    <a:lnTo>
                      <a:pt x="256" y="239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61" y="235"/>
                    </a:lnTo>
                    <a:lnTo>
                      <a:pt x="261" y="232"/>
                    </a:lnTo>
                    <a:lnTo>
                      <a:pt x="263" y="232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5" y="228"/>
                    </a:lnTo>
                    <a:lnTo>
                      <a:pt x="268" y="228"/>
                    </a:lnTo>
                    <a:lnTo>
                      <a:pt x="268" y="228"/>
                    </a:lnTo>
                    <a:lnTo>
                      <a:pt x="268" y="228"/>
                    </a:lnTo>
                    <a:lnTo>
                      <a:pt x="270" y="225"/>
                    </a:lnTo>
                    <a:lnTo>
                      <a:pt x="270" y="225"/>
                    </a:lnTo>
                    <a:lnTo>
                      <a:pt x="270" y="223"/>
                    </a:lnTo>
                    <a:lnTo>
                      <a:pt x="272" y="221"/>
                    </a:lnTo>
                    <a:lnTo>
                      <a:pt x="272" y="221"/>
                    </a:lnTo>
                    <a:lnTo>
                      <a:pt x="277" y="218"/>
                    </a:lnTo>
                    <a:lnTo>
                      <a:pt x="277" y="218"/>
                    </a:lnTo>
                    <a:lnTo>
                      <a:pt x="277" y="216"/>
                    </a:lnTo>
                    <a:lnTo>
                      <a:pt x="277" y="216"/>
                    </a:lnTo>
                    <a:lnTo>
                      <a:pt x="277" y="216"/>
                    </a:lnTo>
                    <a:lnTo>
                      <a:pt x="282" y="211"/>
                    </a:lnTo>
                    <a:lnTo>
                      <a:pt x="282" y="211"/>
                    </a:lnTo>
                    <a:lnTo>
                      <a:pt x="284" y="211"/>
                    </a:lnTo>
                    <a:lnTo>
                      <a:pt x="284" y="211"/>
                    </a:lnTo>
                    <a:lnTo>
                      <a:pt x="287" y="206"/>
                    </a:lnTo>
                    <a:lnTo>
                      <a:pt x="287" y="206"/>
                    </a:lnTo>
                    <a:lnTo>
                      <a:pt x="289" y="206"/>
                    </a:lnTo>
                    <a:lnTo>
                      <a:pt x="289" y="206"/>
                    </a:lnTo>
                    <a:lnTo>
                      <a:pt x="291" y="204"/>
                    </a:lnTo>
                    <a:lnTo>
                      <a:pt x="291" y="204"/>
                    </a:lnTo>
                    <a:lnTo>
                      <a:pt x="291" y="204"/>
                    </a:lnTo>
                    <a:lnTo>
                      <a:pt x="294" y="202"/>
                    </a:lnTo>
                    <a:lnTo>
                      <a:pt x="294" y="202"/>
                    </a:lnTo>
                    <a:lnTo>
                      <a:pt x="296" y="202"/>
                    </a:lnTo>
                    <a:lnTo>
                      <a:pt x="299" y="199"/>
                    </a:lnTo>
                    <a:lnTo>
                      <a:pt x="299" y="199"/>
                    </a:lnTo>
                    <a:lnTo>
                      <a:pt x="299" y="199"/>
                    </a:lnTo>
                    <a:lnTo>
                      <a:pt x="301" y="197"/>
                    </a:lnTo>
                    <a:lnTo>
                      <a:pt x="306" y="195"/>
                    </a:lnTo>
                    <a:lnTo>
                      <a:pt x="306" y="195"/>
                    </a:lnTo>
                    <a:lnTo>
                      <a:pt x="308" y="192"/>
                    </a:lnTo>
                    <a:lnTo>
                      <a:pt x="308" y="190"/>
                    </a:lnTo>
                    <a:lnTo>
                      <a:pt x="310" y="190"/>
                    </a:lnTo>
                    <a:lnTo>
                      <a:pt x="310" y="187"/>
                    </a:lnTo>
                    <a:lnTo>
                      <a:pt x="313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5" y="185"/>
                    </a:lnTo>
                    <a:lnTo>
                      <a:pt x="317" y="183"/>
                    </a:lnTo>
                    <a:lnTo>
                      <a:pt x="317" y="183"/>
                    </a:lnTo>
                    <a:lnTo>
                      <a:pt x="320" y="183"/>
                    </a:lnTo>
                    <a:lnTo>
                      <a:pt x="320" y="180"/>
                    </a:lnTo>
                    <a:lnTo>
                      <a:pt x="320" y="180"/>
                    </a:lnTo>
                    <a:lnTo>
                      <a:pt x="320" y="180"/>
                    </a:lnTo>
                    <a:lnTo>
                      <a:pt x="322" y="178"/>
                    </a:lnTo>
                    <a:lnTo>
                      <a:pt x="325" y="178"/>
                    </a:lnTo>
                    <a:lnTo>
                      <a:pt x="325" y="178"/>
                    </a:lnTo>
                    <a:lnTo>
                      <a:pt x="325" y="176"/>
                    </a:lnTo>
                    <a:lnTo>
                      <a:pt x="327" y="176"/>
                    </a:lnTo>
                    <a:lnTo>
                      <a:pt x="329" y="171"/>
                    </a:lnTo>
                    <a:lnTo>
                      <a:pt x="332" y="171"/>
                    </a:lnTo>
                    <a:lnTo>
                      <a:pt x="334" y="171"/>
                    </a:lnTo>
                    <a:lnTo>
                      <a:pt x="334" y="171"/>
                    </a:lnTo>
                    <a:lnTo>
                      <a:pt x="334" y="171"/>
                    </a:lnTo>
                    <a:lnTo>
                      <a:pt x="336" y="168"/>
                    </a:lnTo>
                    <a:lnTo>
                      <a:pt x="339" y="168"/>
                    </a:lnTo>
                    <a:lnTo>
                      <a:pt x="339" y="168"/>
                    </a:lnTo>
                    <a:lnTo>
                      <a:pt x="341" y="166"/>
                    </a:lnTo>
                    <a:lnTo>
                      <a:pt x="343" y="166"/>
                    </a:lnTo>
                    <a:lnTo>
                      <a:pt x="346" y="166"/>
                    </a:lnTo>
                    <a:lnTo>
                      <a:pt x="348" y="166"/>
                    </a:lnTo>
                    <a:lnTo>
                      <a:pt x="351" y="166"/>
                    </a:lnTo>
                    <a:lnTo>
                      <a:pt x="351" y="166"/>
                    </a:lnTo>
                    <a:lnTo>
                      <a:pt x="353" y="166"/>
                    </a:lnTo>
                    <a:lnTo>
                      <a:pt x="355" y="166"/>
                    </a:lnTo>
                    <a:lnTo>
                      <a:pt x="358" y="166"/>
                    </a:lnTo>
                    <a:lnTo>
                      <a:pt x="360" y="166"/>
                    </a:lnTo>
                    <a:lnTo>
                      <a:pt x="362" y="166"/>
                    </a:lnTo>
                    <a:lnTo>
                      <a:pt x="365" y="166"/>
                    </a:lnTo>
                    <a:lnTo>
                      <a:pt x="367" y="166"/>
                    </a:lnTo>
                    <a:lnTo>
                      <a:pt x="367" y="166"/>
                    </a:lnTo>
                    <a:lnTo>
                      <a:pt x="369" y="166"/>
                    </a:lnTo>
                    <a:lnTo>
                      <a:pt x="369" y="166"/>
                    </a:lnTo>
                    <a:lnTo>
                      <a:pt x="372" y="166"/>
                    </a:lnTo>
                    <a:lnTo>
                      <a:pt x="372" y="166"/>
                    </a:lnTo>
                    <a:lnTo>
                      <a:pt x="377" y="164"/>
                    </a:lnTo>
                    <a:lnTo>
                      <a:pt x="377" y="164"/>
                    </a:lnTo>
                    <a:lnTo>
                      <a:pt x="377" y="161"/>
                    </a:lnTo>
                    <a:lnTo>
                      <a:pt x="377" y="159"/>
                    </a:lnTo>
                    <a:lnTo>
                      <a:pt x="379" y="159"/>
                    </a:lnTo>
                    <a:lnTo>
                      <a:pt x="379" y="159"/>
                    </a:lnTo>
                    <a:lnTo>
                      <a:pt x="379" y="157"/>
                    </a:lnTo>
                    <a:lnTo>
                      <a:pt x="381" y="157"/>
                    </a:lnTo>
                    <a:lnTo>
                      <a:pt x="381" y="157"/>
                    </a:lnTo>
                    <a:lnTo>
                      <a:pt x="381" y="154"/>
                    </a:lnTo>
                    <a:lnTo>
                      <a:pt x="384" y="154"/>
                    </a:lnTo>
                    <a:lnTo>
                      <a:pt x="384" y="152"/>
                    </a:lnTo>
                    <a:lnTo>
                      <a:pt x="384" y="150"/>
                    </a:lnTo>
                    <a:lnTo>
                      <a:pt x="384" y="147"/>
                    </a:lnTo>
                    <a:lnTo>
                      <a:pt x="384" y="147"/>
                    </a:lnTo>
                    <a:lnTo>
                      <a:pt x="384" y="147"/>
                    </a:lnTo>
                    <a:lnTo>
                      <a:pt x="384" y="145"/>
                    </a:lnTo>
                    <a:lnTo>
                      <a:pt x="386" y="142"/>
                    </a:lnTo>
                    <a:lnTo>
                      <a:pt x="386" y="142"/>
                    </a:lnTo>
                    <a:lnTo>
                      <a:pt x="386" y="142"/>
                    </a:lnTo>
                    <a:lnTo>
                      <a:pt x="386" y="140"/>
                    </a:lnTo>
                    <a:lnTo>
                      <a:pt x="386" y="140"/>
                    </a:lnTo>
                    <a:lnTo>
                      <a:pt x="386" y="135"/>
                    </a:lnTo>
                    <a:lnTo>
                      <a:pt x="386" y="135"/>
                    </a:lnTo>
                    <a:lnTo>
                      <a:pt x="384" y="135"/>
                    </a:lnTo>
                    <a:lnTo>
                      <a:pt x="384" y="135"/>
                    </a:lnTo>
                    <a:lnTo>
                      <a:pt x="384" y="133"/>
                    </a:lnTo>
                    <a:lnTo>
                      <a:pt x="381" y="133"/>
                    </a:lnTo>
                    <a:lnTo>
                      <a:pt x="381" y="133"/>
                    </a:lnTo>
                    <a:lnTo>
                      <a:pt x="384" y="133"/>
                    </a:lnTo>
                    <a:lnTo>
                      <a:pt x="384" y="133"/>
                    </a:lnTo>
                    <a:lnTo>
                      <a:pt x="384" y="131"/>
                    </a:lnTo>
                    <a:lnTo>
                      <a:pt x="384" y="131"/>
                    </a:lnTo>
                    <a:lnTo>
                      <a:pt x="386" y="126"/>
                    </a:lnTo>
                    <a:lnTo>
                      <a:pt x="386" y="126"/>
                    </a:lnTo>
                    <a:lnTo>
                      <a:pt x="386" y="126"/>
                    </a:lnTo>
                    <a:lnTo>
                      <a:pt x="386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1" y="123"/>
                    </a:lnTo>
                    <a:lnTo>
                      <a:pt x="381" y="123"/>
                    </a:lnTo>
                    <a:lnTo>
                      <a:pt x="381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79" y="116"/>
                    </a:lnTo>
                    <a:lnTo>
                      <a:pt x="379" y="114"/>
                    </a:lnTo>
                    <a:lnTo>
                      <a:pt x="379" y="114"/>
                    </a:lnTo>
                    <a:lnTo>
                      <a:pt x="379" y="114"/>
                    </a:lnTo>
                    <a:lnTo>
                      <a:pt x="379" y="112"/>
                    </a:lnTo>
                    <a:lnTo>
                      <a:pt x="379" y="112"/>
                    </a:lnTo>
                    <a:lnTo>
                      <a:pt x="379" y="109"/>
                    </a:lnTo>
                    <a:lnTo>
                      <a:pt x="379" y="109"/>
                    </a:lnTo>
                    <a:lnTo>
                      <a:pt x="377" y="107"/>
                    </a:lnTo>
                    <a:lnTo>
                      <a:pt x="377" y="107"/>
                    </a:lnTo>
                    <a:lnTo>
                      <a:pt x="377" y="107"/>
                    </a:lnTo>
                    <a:lnTo>
                      <a:pt x="374" y="105"/>
                    </a:lnTo>
                    <a:lnTo>
                      <a:pt x="374" y="105"/>
                    </a:lnTo>
                    <a:lnTo>
                      <a:pt x="377" y="105"/>
                    </a:lnTo>
                    <a:lnTo>
                      <a:pt x="377" y="105"/>
                    </a:lnTo>
                    <a:lnTo>
                      <a:pt x="377" y="102"/>
                    </a:lnTo>
                    <a:lnTo>
                      <a:pt x="377" y="100"/>
                    </a:lnTo>
                    <a:lnTo>
                      <a:pt x="377" y="100"/>
                    </a:lnTo>
                    <a:lnTo>
                      <a:pt x="374" y="97"/>
                    </a:lnTo>
                    <a:lnTo>
                      <a:pt x="372" y="97"/>
                    </a:lnTo>
                    <a:lnTo>
                      <a:pt x="372" y="97"/>
                    </a:lnTo>
                    <a:lnTo>
                      <a:pt x="372" y="95"/>
                    </a:lnTo>
                    <a:lnTo>
                      <a:pt x="372" y="95"/>
                    </a:lnTo>
                    <a:lnTo>
                      <a:pt x="372" y="90"/>
                    </a:lnTo>
                    <a:lnTo>
                      <a:pt x="372" y="88"/>
                    </a:lnTo>
                    <a:lnTo>
                      <a:pt x="372" y="88"/>
                    </a:lnTo>
                    <a:lnTo>
                      <a:pt x="372" y="86"/>
                    </a:lnTo>
                    <a:lnTo>
                      <a:pt x="372" y="83"/>
                    </a:lnTo>
                    <a:lnTo>
                      <a:pt x="372" y="83"/>
                    </a:lnTo>
                    <a:lnTo>
                      <a:pt x="372" y="81"/>
                    </a:lnTo>
                    <a:lnTo>
                      <a:pt x="372" y="79"/>
                    </a:lnTo>
                    <a:lnTo>
                      <a:pt x="372" y="79"/>
                    </a:lnTo>
                    <a:lnTo>
                      <a:pt x="372" y="76"/>
                    </a:lnTo>
                    <a:lnTo>
                      <a:pt x="372" y="74"/>
                    </a:lnTo>
                    <a:lnTo>
                      <a:pt x="372" y="74"/>
                    </a:lnTo>
                    <a:lnTo>
                      <a:pt x="372" y="71"/>
                    </a:lnTo>
                    <a:lnTo>
                      <a:pt x="369" y="71"/>
                    </a:lnTo>
                    <a:lnTo>
                      <a:pt x="369" y="71"/>
                    </a:lnTo>
                    <a:lnTo>
                      <a:pt x="369" y="71"/>
                    </a:lnTo>
                    <a:lnTo>
                      <a:pt x="367" y="69"/>
                    </a:lnTo>
                    <a:lnTo>
                      <a:pt x="367" y="69"/>
                    </a:lnTo>
                    <a:lnTo>
                      <a:pt x="367" y="69"/>
                    </a:lnTo>
                    <a:lnTo>
                      <a:pt x="367" y="67"/>
                    </a:lnTo>
                    <a:lnTo>
                      <a:pt x="367" y="67"/>
                    </a:lnTo>
                    <a:lnTo>
                      <a:pt x="367" y="64"/>
                    </a:lnTo>
                    <a:lnTo>
                      <a:pt x="367" y="64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7" y="60"/>
                    </a:lnTo>
                    <a:lnTo>
                      <a:pt x="367" y="60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9" y="55"/>
                    </a:lnTo>
                    <a:lnTo>
                      <a:pt x="372" y="55"/>
                    </a:lnTo>
                    <a:lnTo>
                      <a:pt x="372" y="52"/>
                    </a:lnTo>
                    <a:lnTo>
                      <a:pt x="372" y="52"/>
                    </a:lnTo>
                    <a:lnTo>
                      <a:pt x="372" y="50"/>
                    </a:lnTo>
                    <a:lnTo>
                      <a:pt x="372" y="48"/>
                    </a:lnTo>
                    <a:lnTo>
                      <a:pt x="372" y="45"/>
                    </a:lnTo>
                    <a:lnTo>
                      <a:pt x="372" y="45"/>
                    </a:lnTo>
                    <a:lnTo>
                      <a:pt x="369" y="43"/>
                    </a:lnTo>
                    <a:lnTo>
                      <a:pt x="369" y="43"/>
                    </a:lnTo>
                    <a:lnTo>
                      <a:pt x="369" y="43"/>
                    </a:lnTo>
                    <a:lnTo>
                      <a:pt x="369" y="43"/>
                    </a:lnTo>
                    <a:lnTo>
                      <a:pt x="369" y="41"/>
                    </a:lnTo>
                    <a:lnTo>
                      <a:pt x="367" y="41"/>
                    </a:lnTo>
                    <a:lnTo>
                      <a:pt x="367" y="41"/>
                    </a:lnTo>
                    <a:lnTo>
                      <a:pt x="367" y="38"/>
                    </a:lnTo>
                    <a:lnTo>
                      <a:pt x="365" y="38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0" y="34"/>
                    </a:lnTo>
                    <a:lnTo>
                      <a:pt x="360" y="34"/>
                    </a:lnTo>
                    <a:lnTo>
                      <a:pt x="360" y="31"/>
                    </a:lnTo>
                    <a:lnTo>
                      <a:pt x="360" y="31"/>
                    </a:lnTo>
                    <a:lnTo>
                      <a:pt x="358" y="31"/>
                    </a:lnTo>
                    <a:lnTo>
                      <a:pt x="355" y="29"/>
                    </a:lnTo>
                    <a:lnTo>
                      <a:pt x="355" y="29"/>
                    </a:lnTo>
                    <a:lnTo>
                      <a:pt x="355" y="29"/>
                    </a:lnTo>
                    <a:lnTo>
                      <a:pt x="355" y="26"/>
                    </a:lnTo>
                    <a:lnTo>
                      <a:pt x="358" y="26"/>
                    </a:lnTo>
                    <a:lnTo>
                      <a:pt x="358" y="26"/>
                    </a:lnTo>
                    <a:lnTo>
                      <a:pt x="360" y="24"/>
                    </a:lnTo>
                    <a:lnTo>
                      <a:pt x="360" y="24"/>
                    </a:lnTo>
                    <a:lnTo>
                      <a:pt x="360" y="22"/>
                    </a:lnTo>
                    <a:lnTo>
                      <a:pt x="362" y="22"/>
                    </a:lnTo>
                    <a:lnTo>
                      <a:pt x="365" y="19"/>
                    </a:lnTo>
                    <a:lnTo>
                      <a:pt x="365" y="19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7" y="19"/>
                    </a:lnTo>
                    <a:lnTo>
                      <a:pt x="367" y="17"/>
                    </a:lnTo>
                    <a:lnTo>
                      <a:pt x="369" y="17"/>
                    </a:lnTo>
                    <a:lnTo>
                      <a:pt x="369" y="17"/>
                    </a:lnTo>
                    <a:lnTo>
                      <a:pt x="372" y="17"/>
                    </a:lnTo>
                    <a:lnTo>
                      <a:pt x="374" y="15"/>
                    </a:lnTo>
                    <a:lnTo>
                      <a:pt x="377" y="15"/>
                    </a:lnTo>
                    <a:lnTo>
                      <a:pt x="379" y="15"/>
                    </a:lnTo>
                    <a:lnTo>
                      <a:pt x="379" y="17"/>
                    </a:lnTo>
                    <a:lnTo>
                      <a:pt x="379" y="17"/>
                    </a:lnTo>
                    <a:lnTo>
                      <a:pt x="381" y="17"/>
                    </a:lnTo>
                    <a:lnTo>
                      <a:pt x="381" y="17"/>
                    </a:lnTo>
                    <a:lnTo>
                      <a:pt x="384" y="17"/>
                    </a:lnTo>
                    <a:lnTo>
                      <a:pt x="384" y="19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19"/>
                    </a:lnTo>
                    <a:lnTo>
                      <a:pt x="388" y="19"/>
                    </a:lnTo>
                    <a:lnTo>
                      <a:pt x="388" y="19"/>
                    </a:lnTo>
                    <a:lnTo>
                      <a:pt x="391" y="19"/>
                    </a:lnTo>
                    <a:lnTo>
                      <a:pt x="391" y="19"/>
                    </a:lnTo>
                    <a:lnTo>
                      <a:pt x="393" y="22"/>
                    </a:lnTo>
                    <a:lnTo>
                      <a:pt x="393" y="22"/>
                    </a:lnTo>
                    <a:lnTo>
                      <a:pt x="395" y="22"/>
                    </a:lnTo>
                    <a:lnTo>
                      <a:pt x="395" y="22"/>
                    </a:lnTo>
                    <a:lnTo>
                      <a:pt x="398" y="19"/>
                    </a:lnTo>
                    <a:lnTo>
                      <a:pt x="403" y="19"/>
                    </a:lnTo>
                    <a:lnTo>
                      <a:pt x="403" y="17"/>
                    </a:lnTo>
                    <a:lnTo>
                      <a:pt x="403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410" y="15"/>
                    </a:lnTo>
                    <a:lnTo>
                      <a:pt x="410" y="15"/>
                    </a:lnTo>
                    <a:lnTo>
                      <a:pt x="410" y="12"/>
                    </a:lnTo>
                    <a:lnTo>
                      <a:pt x="410" y="12"/>
                    </a:lnTo>
                    <a:lnTo>
                      <a:pt x="412" y="12"/>
                    </a:lnTo>
                    <a:lnTo>
                      <a:pt x="412" y="10"/>
                    </a:lnTo>
                    <a:lnTo>
                      <a:pt x="414" y="10"/>
                    </a:lnTo>
                    <a:lnTo>
                      <a:pt x="414" y="10"/>
                    </a:lnTo>
                    <a:lnTo>
                      <a:pt x="414" y="7"/>
                    </a:lnTo>
                    <a:lnTo>
                      <a:pt x="417" y="7"/>
                    </a:lnTo>
                    <a:lnTo>
                      <a:pt x="417" y="7"/>
                    </a:lnTo>
                    <a:lnTo>
                      <a:pt x="419" y="5"/>
                    </a:lnTo>
                    <a:lnTo>
                      <a:pt x="422" y="3"/>
                    </a:lnTo>
                    <a:lnTo>
                      <a:pt x="424" y="3"/>
                    </a:lnTo>
                    <a:lnTo>
                      <a:pt x="424" y="3"/>
                    </a:lnTo>
                    <a:lnTo>
                      <a:pt x="426" y="3"/>
                    </a:lnTo>
                    <a:lnTo>
                      <a:pt x="426" y="3"/>
                    </a:lnTo>
                    <a:lnTo>
                      <a:pt x="429" y="3"/>
                    </a:lnTo>
                    <a:lnTo>
                      <a:pt x="431" y="3"/>
                    </a:lnTo>
                    <a:lnTo>
                      <a:pt x="433" y="3"/>
                    </a:lnTo>
                    <a:lnTo>
                      <a:pt x="433" y="3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3" y="0"/>
                    </a:lnTo>
                    <a:lnTo>
                      <a:pt x="431" y="0"/>
                    </a:lnTo>
                    <a:lnTo>
                      <a:pt x="429" y="0"/>
                    </a:lnTo>
                    <a:lnTo>
                      <a:pt x="429" y="0"/>
                    </a:lnTo>
                    <a:lnTo>
                      <a:pt x="426" y="3"/>
                    </a:lnTo>
                    <a:lnTo>
                      <a:pt x="424" y="3"/>
                    </a:lnTo>
                    <a:lnTo>
                      <a:pt x="422" y="3"/>
                    </a:lnTo>
                    <a:lnTo>
                      <a:pt x="422" y="3"/>
                    </a:lnTo>
                    <a:lnTo>
                      <a:pt x="422" y="3"/>
                    </a:lnTo>
                    <a:lnTo>
                      <a:pt x="419" y="3"/>
                    </a:lnTo>
                    <a:lnTo>
                      <a:pt x="419" y="3"/>
                    </a:lnTo>
                    <a:lnTo>
                      <a:pt x="417" y="5"/>
                    </a:lnTo>
                    <a:lnTo>
                      <a:pt x="414" y="7"/>
                    </a:lnTo>
                    <a:lnTo>
                      <a:pt x="414" y="7"/>
                    </a:lnTo>
                    <a:lnTo>
                      <a:pt x="414" y="7"/>
                    </a:lnTo>
                    <a:lnTo>
                      <a:pt x="412" y="10"/>
                    </a:lnTo>
                    <a:lnTo>
                      <a:pt x="412" y="10"/>
                    </a:lnTo>
                    <a:lnTo>
                      <a:pt x="410" y="10"/>
                    </a:lnTo>
                    <a:lnTo>
                      <a:pt x="410" y="10"/>
                    </a:lnTo>
                    <a:lnTo>
                      <a:pt x="410" y="12"/>
                    </a:lnTo>
                    <a:lnTo>
                      <a:pt x="410" y="15"/>
                    </a:lnTo>
                    <a:lnTo>
                      <a:pt x="407" y="15"/>
                    </a:lnTo>
                    <a:lnTo>
                      <a:pt x="405" y="15"/>
                    </a:lnTo>
                    <a:lnTo>
                      <a:pt x="403" y="17"/>
                    </a:lnTo>
                    <a:lnTo>
                      <a:pt x="403" y="17"/>
                    </a:lnTo>
                    <a:lnTo>
                      <a:pt x="403" y="17"/>
                    </a:lnTo>
                    <a:lnTo>
                      <a:pt x="398" y="19"/>
                    </a:lnTo>
                    <a:lnTo>
                      <a:pt x="398" y="19"/>
                    </a:lnTo>
                    <a:lnTo>
                      <a:pt x="395" y="19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1" y="19"/>
                    </a:lnTo>
                    <a:lnTo>
                      <a:pt x="391" y="19"/>
                    </a:lnTo>
                    <a:lnTo>
                      <a:pt x="388" y="19"/>
                    </a:lnTo>
                    <a:lnTo>
                      <a:pt x="388" y="19"/>
                    </a:lnTo>
                    <a:lnTo>
                      <a:pt x="388" y="19"/>
                    </a:lnTo>
                    <a:lnTo>
                      <a:pt x="386" y="17"/>
                    </a:lnTo>
                    <a:lnTo>
                      <a:pt x="386" y="17"/>
                    </a:lnTo>
                    <a:lnTo>
                      <a:pt x="384" y="17"/>
                    </a:lnTo>
                    <a:lnTo>
                      <a:pt x="381" y="17"/>
                    </a:lnTo>
                    <a:lnTo>
                      <a:pt x="381" y="17"/>
                    </a:lnTo>
                    <a:lnTo>
                      <a:pt x="381" y="17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79" y="15"/>
                    </a:lnTo>
                    <a:lnTo>
                      <a:pt x="377" y="15"/>
                    </a:lnTo>
                    <a:lnTo>
                      <a:pt x="374" y="15"/>
                    </a:lnTo>
                    <a:lnTo>
                      <a:pt x="374" y="15"/>
                    </a:lnTo>
                    <a:lnTo>
                      <a:pt x="369" y="15"/>
                    </a:lnTo>
                    <a:lnTo>
                      <a:pt x="369" y="15"/>
                    </a:lnTo>
                    <a:lnTo>
                      <a:pt x="369" y="17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5" y="19"/>
                    </a:lnTo>
                    <a:lnTo>
                      <a:pt x="365" y="19"/>
                    </a:lnTo>
                    <a:lnTo>
                      <a:pt x="362" y="19"/>
                    </a:lnTo>
                    <a:lnTo>
                      <a:pt x="362" y="19"/>
                    </a:lnTo>
                    <a:lnTo>
                      <a:pt x="360" y="22"/>
                    </a:lnTo>
                    <a:lnTo>
                      <a:pt x="360" y="24"/>
                    </a:lnTo>
                    <a:lnTo>
                      <a:pt x="358" y="24"/>
                    </a:lnTo>
                    <a:lnTo>
                      <a:pt x="358" y="24"/>
                    </a:lnTo>
                    <a:lnTo>
                      <a:pt x="355" y="26"/>
                    </a:lnTo>
                    <a:lnTo>
                      <a:pt x="355" y="26"/>
                    </a:lnTo>
                    <a:lnTo>
                      <a:pt x="353" y="29"/>
                    </a:lnTo>
                    <a:lnTo>
                      <a:pt x="353" y="29"/>
                    </a:lnTo>
                    <a:lnTo>
                      <a:pt x="355" y="29"/>
                    </a:lnTo>
                    <a:lnTo>
                      <a:pt x="355" y="31"/>
                    </a:lnTo>
                    <a:lnTo>
                      <a:pt x="358" y="34"/>
                    </a:lnTo>
                    <a:lnTo>
                      <a:pt x="358" y="34"/>
                    </a:lnTo>
                    <a:lnTo>
                      <a:pt x="358" y="34"/>
                    </a:lnTo>
                    <a:lnTo>
                      <a:pt x="360" y="34"/>
                    </a:lnTo>
                    <a:lnTo>
                      <a:pt x="360" y="36"/>
                    </a:lnTo>
                    <a:lnTo>
                      <a:pt x="360" y="36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5" y="38"/>
                    </a:lnTo>
                    <a:lnTo>
                      <a:pt x="365" y="38"/>
                    </a:lnTo>
                    <a:lnTo>
                      <a:pt x="365" y="38"/>
                    </a:lnTo>
                    <a:lnTo>
                      <a:pt x="367" y="41"/>
                    </a:lnTo>
                    <a:lnTo>
                      <a:pt x="367" y="43"/>
                    </a:lnTo>
                    <a:lnTo>
                      <a:pt x="367" y="43"/>
                    </a:lnTo>
                    <a:lnTo>
                      <a:pt x="367" y="43"/>
                    </a:lnTo>
                    <a:lnTo>
                      <a:pt x="369" y="43"/>
                    </a:lnTo>
                    <a:lnTo>
                      <a:pt x="369" y="45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67" y="55"/>
                    </a:lnTo>
                    <a:lnTo>
                      <a:pt x="367" y="55"/>
                    </a:lnTo>
                    <a:lnTo>
                      <a:pt x="367" y="57"/>
                    </a:lnTo>
                    <a:lnTo>
                      <a:pt x="365" y="57"/>
                    </a:lnTo>
                    <a:lnTo>
                      <a:pt x="365" y="57"/>
                    </a:lnTo>
                    <a:lnTo>
                      <a:pt x="365" y="60"/>
                    </a:lnTo>
                    <a:lnTo>
                      <a:pt x="365" y="60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5" y="64"/>
                    </a:lnTo>
                    <a:lnTo>
                      <a:pt x="365" y="64"/>
                    </a:lnTo>
                    <a:lnTo>
                      <a:pt x="365" y="67"/>
                    </a:lnTo>
                    <a:lnTo>
                      <a:pt x="365" y="67"/>
                    </a:lnTo>
                    <a:lnTo>
                      <a:pt x="365" y="69"/>
                    </a:lnTo>
                    <a:lnTo>
                      <a:pt x="365" y="69"/>
                    </a:lnTo>
                    <a:lnTo>
                      <a:pt x="367" y="69"/>
                    </a:lnTo>
                    <a:lnTo>
                      <a:pt x="367" y="71"/>
                    </a:lnTo>
                    <a:lnTo>
                      <a:pt x="367" y="71"/>
                    </a:lnTo>
                    <a:lnTo>
                      <a:pt x="369" y="74"/>
                    </a:lnTo>
                    <a:lnTo>
                      <a:pt x="369" y="74"/>
                    </a:lnTo>
                    <a:lnTo>
                      <a:pt x="369" y="74"/>
                    </a:lnTo>
                    <a:lnTo>
                      <a:pt x="369" y="74"/>
                    </a:lnTo>
                    <a:lnTo>
                      <a:pt x="369" y="76"/>
                    </a:lnTo>
                    <a:lnTo>
                      <a:pt x="369" y="79"/>
                    </a:lnTo>
                    <a:lnTo>
                      <a:pt x="369" y="79"/>
                    </a:lnTo>
                    <a:lnTo>
                      <a:pt x="369" y="81"/>
                    </a:lnTo>
                    <a:lnTo>
                      <a:pt x="369" y="83"/>
                    </a:lnTo>
                    <a:lnTo>
                      <a:pt x="369" y="83"/>
                    </a:lnTo>
                    <a:lnTo>
                      <a:pt x="369" y="86"/>
                    </a:lnTo>
                    <a:lnTo>
                      <a:pt x="369" y="88"/>
                    </a:lnTo>
                    <a:lnTo>
                      <a:pt x="369" y="88"/>
                    </a:lnTo>
                    <a:lnTo>
                      <a:pt x="369" y="90"/>
                    </a:lnTo>
                    <a:lnTo>
                      <a:pt x="369" y="95"/>
                    </a:lnTo>
                    <a:lnTo>
                      <a:pt x="369" y="95"/>
                    </a:lnTo>
                    <a:lnTo>
                      <a:pt x="369" y="95"/>
                    </a:lnTo>
                    <a:lnTo>
                      <a:pt x="372" y="97"/>
                    </a:lnTo>
                    <a:lnTo>
                      <a:pt x="372" y="100"/>
                    </a:lnTo>
                    <a:lnTo>
                      <a:pt x="374" y="100"/>
                    </a:lnTo>
                    <a:lnTo>
                      <a:pt x="374" y="100"/>
                    </a:lnTo>
                    <a:lnTo>
                      <a:pt x="374" y="102"/>
                    </a:lnTo>
                    <a:lnTo>
                      <a:pt x="374" y="105"/>
                    </a:lnTo>
                    <a:lnTo>
                      <a:pt x="374" y="105"/>
                    </a:lnTo>
                    <a:lnTo>
                      <a:pt x="374" y="105"/>
                    </a:lnTo>
                    <a:lnTo>
                      <a:pt x="374" y="105"/>
                    </a:lnTo>
                    <a:lnTo>
                      <a:pt x="374" y="107"/>
                    </a:lnTo>
                    <a:lnTo>
                      <a:pt x="374" y="107"/>
                    </a:lnTo>
                    <a:lnTo>
                      <a:pt x="374" y="107"/>
                    </a:lnTo>
                    <a:lnTo>
                      <a:pt x="379" y="109"/>
                    </a:lnTo>
                    <a:lnTo>
                      <a:pt x="379" y="112"/>
                    </a:lnTo>
                    <a:lnTo>
                      <a:pt x="379" y="114"/>
                    </a:lnTo>
                    <a:lnTo>
                      <a:pt x="379" y="114"/>
                    </a:lnTo>
                    <a:lnTo>
                      <a:pt x="379" y="114"/>
                    </a:lnTo>
                    <a:lnTo>
                      <a:pt x="379" y="116"/>
                    </a:lnTo>
                    <a:lnTo>
                      <a:pt x="379" y="119"/>
                    </a:lnTo>
                    <a:lnTo>
                      <a:pt x="379" y="121"/>
                    </a:lnTo>
                    <a:lnTo>
                      <a:pt x="379" y="121"/>
                    </a:lnTo>
                    <a:lnTo>
                      <a:pt x="379" y="121"/>
                    </a:lnTo>
                    <a:lnTo>
                      <a:pt x="379" y="123"/>
                    </a:lnTo>
                    <a:lnTo>
                      <a:pt x="381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4" y="126"/>
                    </a:lnTo>
                    <a:lnTo>
                      <a:pt x="384" y="126"/>
                    </a:lnTo>
                    <a:lnTo>
                      <a:pt x="384" y="131"/>
                    </a:lnTo>
                    <a:lnTo>
                      <a:pt x="381" y="131"/>
                    </a:lnTo>
                    <a:lnTo>
                      <a:pt x="381" y="131"/>
                    </a:lnTo>
                    <a:lnTo>
                      <a:pt x="381" y="133"/>
                    </a:lnTo>
                    <a:lnTo>
                      <a:pt x="381" y="133"/>
                    </a:lnTo>
                    <a:lnTo>
                      <a:pt x="381" y="133"/>
                    </a:lnTo>
                    <a:lnTo>
                      <a:pt x="381" y="133"/>
                    </a:lnTo>
                    <a:lnTo>
                      <a:pt x="384" y="135"/>
                    </a:lnTo>
                    <a:lnTo>
                      <a:pt x="384" y="135"/>
                    </a:lnTo>
                    <a:lnTo>
                      <a:pt x="384" y="138"/>
                    </a:lnTo>
                    <a:lnTo>
                      <a:pt x="386" y="140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4" y="145"/>
                    </a:lnTo>
                    <a:lnTo>
                      <a:pt x="384" y="145"/>
                    </a:lnTo>
                    <a:lnTo>
                      <a:pt x="384" y="147"/>
                    </a:lnTo>
                    <a:lnTo>
                      <a:pt x="384" y="147"/>
                    </a:lnTo>
                    <a:lnTo>
                      <a:pt x="384" y="147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1" y="154"/>
                    </a:lnTo>
                    <a:lnTo>
                      <a:pt x="381" y="154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79" y="157"/>
                    </a:lnTo>
                    <a:lnTo>
                      <a:pt x="379" y="159"/>
                    </a:lnTo>
                    <a:lnTo>
                      <a:pt x="377" y="159"/>
                    </a:lnTo>
                    <a:lnTo>
                      <a:pt x="377" y="159"/>
                    </a:lnTo>
                    <a:lnTo>
                      <a:pt x="377" y="161"/>
                    </a:lnTo>
                    <a:lnTo>
                      <a:pt x="374" y="164"/>
                    </a:lnTo>
                    <a:lnTo>
                      <a:pt x="372" y="164"/>
                    </a:lnTo>
                    <a:lnTo>
                      <a:pt x="369" y="164"/>
                    </a:lnTo>
                    <a:lnTo>
                      <a:pt x="369" y="164"/>
                    </a:lnTo>
                    <a:lnTo>
                      <a:pt x="369" y="164"/>
                    </a:lnTo>
                    <a:lnTo>
                      <a:pt x="367" y="166"/>
                    </a:lnTo>
                    <a:lnTo>
                      <a:pt x="365" y="166"/>
                    </a:lnTo>
                    <a:lnTo>
                      <a:pt x="362" y="166"/>
                    </a:lnTo>
                    <a:lnTo>
                      <a:pt x="360" y="166"/>
                    </a:lnTo>
                    <a:lnTo>
                      <a:pt x="358" y="166"/>
                    </a:lnTo>
                    <a:lnTo>
                      <a:pt x="355" y="166"/>
                    </a:lnTo>
                    <a:lnTo>
                      <a:pt x="353" y="166"/>
                    </a:lnTo>
                    <a:lnTo>
                      <a:pt x="353" y="166"/>
                    </a:lnTo>
                    <a:lnTo>
                      <a:pt x="351" y="166"/>
                    </a:lnTo>
                    <a:lnTo>
                      <a:pt x="348" y="166"/>
                    </a:lnTo>
                    <a:lnTo>
                      <a:pt x="346" y="166"/>
                    </a:lnTo>
                    <a:lnTo>
                      <a:pt x="343" y="166"/>
                    </a:lnTo>
                    <a:lnTo>
                      <a:pt x="341" y="166"/>
                    </a:lnTo>
                    <a:lnTo>
                      <a:pt x="341" y="166"/>
                    </a:lnTo>
                    <a:lnTo>
                      <a:pt x="339" y="168"/>
                    </a:lnTo>
                    <a:lnTo>
                      <a:pt x="336" y="168"/>
                    </a:lnTo>
                    <a:lnTo>
                      <a:pt x="336" y="168"/>
                    </a:lnTo>
                    <a:lnTo>
                      <a:pt x="334" y="168"/>
                    </a:lnTo>
                    <a:lnTo>
                      <a:pt x="334" y="168"/>
                    </a:lnTo>
                    <a:lnTo>
                      <a:pt x="334" y="171"/>
                    </a:lnTo>
                    <a:lnTo>
                      <a:pt x="332" y="171"/>
                    </a:lnTo>
                    <a:lnTo>
                      <a:pt x="332" y="171"/>
                    </a:lnTo>
                    <a:lnTo>
                      <a:pt x="329" y="171"/>
                    </a:lnTo>
                    <a:lnTo>
                      <a:pt x="329" y="171"/>
                    </a:lnTo>
                    <a:lnTo>
                      <a:pt x="327" y="173"/>
                    </a:lnTo>
                    <a:lnTo>
                      <a:pt x="325" y="176"/>
                    </a:lnTo>
                    <a:lnTo>
                      <a:pt x="325" y="176"/>
                    </a:lnTo>
                    <a:lnTo>
                      <a:pt x="322" y="178"/>
                    </a:lnTo>
                    <a:lnTo>
                      <a:pt x="320" y="178"/>
                    </a:lnTo>
                    <a:lnTo>
                      <a:pt x="320" y="178"/>
                    </a:lnTo>
                    <a:lnTo>
                      <a:pt x="320" y="180"/>
                    </a:lnTo>
                    <a:lnTo>
                      <a:pt x="317" y="183"/>
                    </a:lnTo>
                    <a:lnTo>
                      <a:pt x="317" y="183"/>
                    </a:lnTo>
                    <a:lnTo>
                      <a:pt x="315" y="183"/>
                    </a:lnTo>
                    <a:lnTo>
                      <a:pt x="315" y="183"/>
                    </a:lnTo>
                    <a:lnTo>
                      <a:pt x="315" y="185"/>
                    </a:lnTo>
                    <a:lnTo>
                      <a:pt x="313" y="185"/>
                    </a:lnTo>
                    <a:lnTo>
                      <a:pt x="313" y="185"/>
                    </a:lnTo>
                    <a:lnTo>
                      <a:pt x="310" y="187"/>
                    </a:lnTo>
                    <a:lnTo>
                      <a:pt x="310" y="187"/>
                    </a:lnTo>
                    <a:lnTo>
                      <a:pt x="308" y="190"/>
                    </a:lnTo>
                    <a:lnTo>
                      <a:pt x="306" y="192"/>
                    </a:lnTo>
                    <a:lnTo>
                      <a:pt x="306" y="192"/>
                    </a:lnTo>
                    <a:lnTo>
                      <a:pt x="301" y="197"/>
                    </a:lnTo>
                    <a:lnTo>
                      <a:pt x="301" y="197"/>
                    </a:lnTo>
                    <a:lnTo>
                      <a:pt x="299" y="197"/>
                    </a:lnTo>
                    <a:lnTo>
                      <a:pt x="299" y="199"/>
                    </a:lnTo>
                    <a:lnTo>
                      <a:pt x="296" y="199"/>
                    </a:lnTo>
                    <a:lnTo>
                      <a:pt x="296" y="199"/>
                    </a:lnTo>
                    <a:lnTo>
                      <a:pt x="294" y="202"/>
                    </a:lnTo>
                    <a:lnTo>
                      <a:pt x="291" y="202"/>
                    </a:lnTo>
                    <a:lnTo>
                      <a:pt x="291" y="202"/>
                    </a:lnTo>
                    <a:lnTo>
                      <a:pt x="289" y="202"/>
                    </a:lnTo>
                    <a:lnTo>
                      <a:pt x="289" y="204"/>
                    </a:lnTo>
                    <a:lnTo>
                      <a:pt x="287" y="206"/>
                    </a:lnTo>
                    <a:lnTo>
                      <a:pt x="287" y="206"/>
                    </a:lnTo>
                    <a:lnTo>
                      <a:pt x="284" y="206"/>
                    </a:lnTo>
                    <a:lnTo>
                      <a:pt x="284" y="206"/>
                    </a:lnTo>
                    <a:lnTo>
                      <a:pt x="284" y="209"/>
                    </a:lnTo>
                    <a:lnTo>
                      <a:pt x="282" y="211"/>
                    </a:lnTo>
                    <a:lnTo>
                      <a:pt x="282" y="211"/>
                    </a:lnTo>
                    <a:lnTo>
                      <a:pt x="280" y="211"/>
                    </a:lnTo>
                    <a:lnTo>
                      <a:pt x="277" y="213"/>
                    </a:lnTo>
                    <a:lnTo>
                      <a:pt x="277" y="213"/>
                    </a:lnTo>
                    <a:lnTo>
                      <a:pt x="277" y="216"/>
                    </a:lnTo>
                    <a:lnTo>
                      <a:pt x="275" y="218"/>
                    </a:lnTo>
                    <a:lnTo>
                      <a:pt x="272" y="218"/>
                    </a:lnTo>
                    <a:lnTo>
                      <a:pt x="272" y="218"/>
                    </a:lnTo>
                    <a:lnTo>
                      <a:pt x="270" y="221"/>
                    </a:lnTo>
                    <a:lnTo>
                      <a:pt x="270" y="221"/>
                    </a:lnTo>
                    <a:lnTo>
                      <a:pt x="270" y="223"/>
                    </a:lnTo>
                    <a:lnTo>
                      <a:pt x="268" y="225"/>
                    </a:lnTo>
                    <a:lnTo>
                      <a:pt x="268" y="225"/>
                    </a:lnTo>
                    <a:lnTo>
                      <a:pt x="268" y="228"/>
                    </a:lnTo>
                    <a:lnTo>
                      <a:pt x="265" y="228"/>
                    </a:lnTo>
                    <a:lnTo>
                      <a:pt x="265" y="228"/>
                    </a:lnTo>
                    <a:lnTo>
                      <a:pt x="263" y="230"/>
                    </a:lnTo>
                    <a:lnTo>
                      <a:pt x="263" y="230"/>
                    </a:lnTo>
                    <a:lnTo>
                      <a:pt x="263" y="230"/>
                    </a:lnTo>
                    <a:lnTo>
                      <a:pt x="263" y="232"/>
                    </a:lnTo>
                    <a:lnTo>
                      <a:pt x="261" y="232"/>
                    </a:lnTo>
                    <a:lnTo>
                      <a:pt x="258" y="235"/>
                    </a:lnTo>
                    <a:lnTo>
                      <a:pt x="258" y="235"/>
                    </a:lnTo>
                    <a:lnTo>
                      <a:pt x="258" y="237"/>
                    </a:lnTo>
                    <a:lnTo>
                      <a:pt x="256" y="237"/>
                    </a:lnTo>
                    <a:lnTo>
                      <a:pt x="256" y="237"/>
                    </a:lnTo>
                    <a:lnTo>
                      <a:pt x="254" y="239"/>
                    </a:lnTo>
                    <a:lnTo>
                      <a:pt x="254" y="239"/>
                    </a:lnTo>
                    <a:lnTo>
                      <a:pt x="251" y="242"/>
                    </a:lnTo>
                    <a:lnTo>
                      <a:pt x="251" y="242"/>
                    </a:lnTo>
                    <a:lnTo>
                      <a:pt x="251" y="244"/>
                    </a:lnTo>
                    <a:lnTo>
                      <a:pt x="249" y="244"/>
                    </a:lnTo>
                    <a:lnTo>
                      <a:pt x="249" y="244"/>
                    </a:lnTo>
                    <a:lnTo>
                      <a:pt x="246" y="247"/>
                    </a:lnTo>
                    <a:lnTo>
                      <a:pt x="246" y="249"/>
                    </a:lnTo>
                    <a:lnTo>
                      <a:pt x="246" y="249"/>
                    </a:lnTo>
                    <a:lnTo>
                      <a:pt x="244" y="249"/>
                    </a:lnTo>
                    <a:lnTo>
                      <a:pt x="244" y="251"/>
                    </a:lnTo>
                    <a:lnTo>
                      <a:pt x="244" y="251"/>
                    </a:lnTo>
                    <a:lnTo>
                      <a:pt x="242" y="254"/>
                    </a:lnTo>
                    <a:lnTo>
                      <a:pt x="242" y="254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9" y="256"/>
                    </a:lnTo>
                    <a:lnTo>
                      <a:pt x="237" y="261"/>
                    </a:lnTo>
                    <a:lnTo>
                      <a:pt x="235" y="263"/>
                    </a:lnTo>
                    <a:lnTo>
                      <a:pt x="232" y="266"/>
                    </a:lnTo>
                    <a:lnTo>
                      <a:pt x="232" y="266"/>
                    </a:lnTo>
                    <a:lnTo>
                      <a:pt x="230" y="266"/>
                    </a:lnTo>
                    <a:lnTo>
                      <a:pt x="230" y="268"/>
                    </a:lnTo>
                    <a:lnTo>
                      <a:pt x="228" y="270"/>
                    </a:lnTo>
                    <a:lnTo>
                      <a:pt x="228" y="270"/>
                    </a:lnTo>
                    <a:lnTo>
                      <a:pt x="225" y="270"/>
                    </a:lnTo>
                    <a:lnTo>
                      <a:pt x="225" y="270"/>
                    </a:lnTo>
                    <a:lnTo>
                      <a:pt x="225" y="270"/>
                    </a:lnTo>
                    <a:lnTo>
                      <a:pt x="223" y="273"/>
                    </a:lnTo>
                    <a:lnTo>
                      <a:pt x="220" y="275"/>
                    </a:lnTo>
                    <a:lnTo>
                      <a:pt x="218" y="275"/>
                    </a:lnTo>
                    <a:lnTo>
                      <a:pt x="218" y="277"/>
                    </a:lnTo>
                    <a:lnTo>
                      <a:pt x="218" y="277"/>
                    </a:lnTo>
                    <a:lnTo>
                      <a:pt x="216" y="280"/>
                    </a:lnTo>
                    <a:lnTo>
                      <a:pt x="216" y="280"/>
                    </a:lnTo>
                    <a:lnTo>
                      <a:pt x="213" y="282"/>
                    </a:lnTo>
                    <a:lnTo>
                      <a:pt x="213" y="282"/>
                    </a:lnTo>
                    <a:lnTo>
                      <a:pt x="211" y="282"/>
                    </a:lnTo>
                    <a:lnTo>
                      <a:pt x="211" y="284"/>
                    </a:lnTo>
                    <a:lnTo>
                      <a:pt x="209" y="284"/>
                    </a:lnTo>
                    <a:lnTo>
                      <a:pt x="209" y="284"/>
                    </a:lnTo>
                    <a:lnTo>
                      <a:pt x="206" y="287"/>
                    </a:lnTo>
                    <a:lnTo>
                      <a:pt x="206" y="287"/>
                    </a:lnTo>
                    <a:lnTo>
                      <a:pt x="206" y="287"/>
                    </a:lnTo>
                    <a:lnTo>
                      <a:pt x="204" y="289"/>
                    </a:lnTo>
                    <a:lnTo>
                      <a:pt x="202" y="292"/>
                    </a:lnTo>
                    <a:lnTo>
                      <a:pt x="202" y="292"/>
                    </a:lnTo>
                    <a:lnTo>
                      <a:pt x="199" y="294"/>
                    </a:lnTo>
                    <a:lnTo>
                      <a:pt x="197" y="296"/>
                    </a:lnTo>
                    <a:lnTo>
                      <a:pt x="197" y="296"/>
                    </a:lnTo>
                    <a:lnTo>
                      <a:pt x="194" y="296"/>
                    </a:lnTo>
                    <a:lnTo>
                      <a:pt x="192" y="299"/>
                    </a:lnTo>
                    <a:lnTo>
                      <a:pt x="192" y="299"/>
                    </a:lnTo>
                    <a:lnTo>
                      <a:pt x="190" y="301"/>
                    </a:lnTo>
                    <a:lnTo>
                      <a:pt x="190" y="301"/>
                    </a:lnTo>
                    <a:lnTo>
                      <a:pt x="187" y="303"/>
                    </a:lnTo>
                    <a:lnTo>
                      <a:pt x="183" y="306"/>
                    </a:lnTo>
                    <a:lnTo>
                      <a:pt x="183" y="306"/>
                    </a:lnTo>
                    <a:lnTo>
                      <a:pt x="183" y="306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76" y="311"/>
                    </a:lnTo>
                    <a:lnTo>
                      <a:pt x="176" y="311"/>
                    </a:lnTo>
                    <a:lnTo>
                      <a:pt x="173" y="313"/>
                    </a:lnTo>
                    <a:lnTo>
                      <a:pt x="173" y="313"/>
                    </a:lnTo>
                    <a:lnTo>
                      <a:pt x="173" y="313"/>
                    </a:lnTo>
                    <a:lnTo>
                      <a:pt x="168" y="313"/>
                    </a:lnTo>
                    <a:lnTo>
                      <a:pt x="168" y="313"/>
                    </a:lnTo>
                    <a:lnTo>
                      <a:pt x="168" y="313"/>
                    </a:lnTo>
                    <a:lnTo>
                      <a:pt x="166" y="315"/>
                    </a:lnTo>
                    <a:lnTo>
                      <a:pt x="164" y="315"/>
                    </a:lnTo>
                    <a:lnTo>
                      <a:pt x="164" y="315"/>
                    </a:lnTo>
                    <a:lnTo>
                      <a:pt x="164" y="318"/>
                    </a:lnTo>
                    <a:lnTo>
                      <a:pt x="161" y="318"/>
                    </a:lnTo>
                    <a:lnTo>
                      <a:pt x="157" y="318"/>
                    </a:lnTo>
                    <a:lnTo>
                      <a:pt x="157" y="318"/>
                    </a:lnTo>
                    <a:lnTo>
                      <a:pt x="154" y="318"/>
                    </a:lnTo>
                    <a:lnTo>
                      <a:pt x="154" y="318"/>
                    </a:lnTo>
                    <a:lnTo>
                      <a:pt x="152" y="318"/>
                    </a:lnTo>
                    <a:lnTo>
                      <a:pt x="152" y="315"/>
                    </a:lnTo>
                    <a:lnTo>
                      <a:pt x="149" y="315"/>
                    </a:lnTo>
                    <a:lnTo>
                      <a:pt x="149" y="315"/>
                    </a:lnTo>
                    <a:lnTo>
                      <a:pt x="149" y="315"/>
                    </a:lnTo>
                    <a:lnTo>
                      <a:pt x="147" y="315"/>
                    </a:lnTo>
                    <a:lnTo>
                      <a:pt x="145" y="315"/>
                    </a:lnTo>
                    <a:lnTo>
                      <a:pt x="145" y="315"/>
                    </a:lnTo>
                    <a:lnTo>
                      <a:pt x="145" y="315"/>
                    </a:lnTo>
                    <a:lnTo>
                      <a:pt x="142" y="315"/>
                    </a:lnTo>
                    <a:lnTo>
                      <a:pt x="140" y="313"/>
                    </a:lnTo>
                    <a:lnTo>
                      <a:pt x="140" y="313"/>
                    </a:lnTo>
                    <a:lnTo>
                      <a:pt x="140" y="313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5" y="313"/>
                    </a:lnTo>
                    <a:lnTo>
                      <a:pt x="133" y="313"/>
                    </a:lnTo>
                    <a:lnTo>
                      <a:pt x="131" y="313"/>
                    </a:lnTo>
                    <a:lnTo>
                      <a:pt x="131" y="313"/>
                    </a:lnTo>
                    <a:lnTo>
                      <a:pt x="131" y="313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26" y="313"/>
                    </a:lnTo>
                    <a:lnTo>
                      <a:pt x="126" y="313"/>
                    </a:lnTo>
                    <a:lnTo>
                      <a:pt x="128" y="313"/>
                    </a:lnTo>
                    <a:lnTo>
                      <a:pt x="128" y="315"/>
                    </a:lnTo>
                    <a:lnTo>
                      <a:pt x="128" y="315"/>
                    </a:lnTo>
                    <a:lnTo>
                      <a:pt x="126" y="315"/>
                    </a:lnTo>
                    <a:lnTo>
                      <a:pt x="126" y="318"/>
                    </a:lnTo>
                    <a:lnTo>
                      <a:pt x="126" y="318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2"/>
                    </a:lnTo>
                    <a:lnTo>
                      <a:pt x="126" y="325"/>
                    </a:lnTo>
                    <a:lnTo>
                      <a:pt x="126" y="327"/>
                    </a:lnTo>
                    <a:lnTo>
                      <a:pt x="126" y="329"/>
                    </a:lnTo>
                    <a:lnTo>
                      <a:pt x="126" y="332"/>
                    </a:lnTo>
                    <a:lnTo>
                      <a:pt x="126" y="334"/>
                    </a:lnTo>
                    <a:lnTo>
                      <a:pt x="126" y="337"/>
                    </a:lnTo>
                    <a:lnTo>
                      <a:pt x="123" y="337"/>
                    </a:lnTo>
                    <a:lnTo>
                      <a:pt x="123" y="337"/>
                    </a:lnTo>
                    <a:lnTo>
                      <a:pt x="121" y="334"/>
                    </a:lnTo>
                    <a:lnTo>
                      <a:pt x="121" y="334"/>
                    </a:lnTo>
                    <a:lnTo>
                      <a:pt x="119" y="334"/>
                    </a:lnTo>
                    <a:lnTo>
                      <a:pt x="114" y="334"/>
                    </a:lnTo>
                    <a:lnTo>
                      <a:pt x="114" y="334"/>
                    </a:lnTo>
                    <a:lnTo>
                      <a:pt x="114" y="334"/>
                    </a:lnTo>
                    <a:lnTo>
                      <a:pt x="109" y="334"/>
                    </a:lnTo>
                    <a:lnTo>
                      <a:pt x="109" y="334"/>
                    </a:lnTo>
                    <a:lnTo>
                      <a:pt x="107" y="334"/>
                    </a:lnTo>
                    <a:lnTo>
                      <a:pt x="107" y="334"/>
                    </a:lnTo>
                    <a:lnTo>
                      <a:pt x="102" y="334"/>
                    </a:lnTo>
                    <a:lnTo>
                      <a:pt x="102" y="334"/>
                    </a:lnTo>
                    <a:lnTo>
                      <a:pt x="100" y="334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95" y="334"/>
                    </a:lnTo>
                    <a:lnTo>
                      <a:pt x="93" y="334"/>
                    </a:lnTo>
                    <a:lnTo>
                      <a:pt x="90" y="332"/>
                    </a:lnTo>
                    <a:lnTo>
                      <a:pt x="88" y="332"/>
                    </a:lnTo>
                    <a:lnTo>
                      <a:pt x="88" y="332"/>
                    </a:lnTo>
                    <a:lnTo>
                      <a:pt x="86" y="329"/>
                    </a:lnTo>
                    <a:lnTo>
                      <a:pt x="83" y="329"/>
                    </a:lnTo>
                    <a:lnTo>
                      <a:pt x="81" y="327"/>
                    </a:lnTo>
                    <a:lnTo>
                      <a:pt x="81" y="327"/>
                    </a:lnTo>
                    <a:lnTo>
                      <a:pt x="79" y="327"/>
                    </a:lnTo>
                    <a:lnTo>
                      <a:pt x="74" y="325"/>
                    </a:lnTo>
                    <a:lnTo>
                      <a:pt x="74" y="322"/>
                    </a:lnTo>
                    <a:lnTo>
                      <a:pt x="71" y="322"/>
                    </a:lnTo>
                    <a:lnTo>
                      <a:pt x="69" y="322"/>
                    </a:lnTo>
                    <a:lnTo>
                      <a:pt x="67" y="322"/>
                    </a:lnTo>
                    <a:lnTo>
                      <a:pt x="67" y="322"/>
                    </a:lnTo>
                    <a:lnTo>
                      <a:pt x="67" y="322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2" y="325"/>
                    </a:lnTo>
                    <a:lnTo>
                      <a:pt x="62" y="325"/>
                    </a:lnTo>
                    <a:lnTo>
                      <a:pt x="62" y="327"/>
                    </a:lnTo>
                    <a:lnTo>
                      <a:pt x="60" y="329"/>
                    </a:lnTo>
                    <a:lnTo>
                      <a:pt x="60" y="329"/>
                    </a:lnTo>
                    <a:lnTo>
                      <a:pt x="60" y="332"/>
                    </a:lnTo>
                    <a:lnTo>
                      <a:pt x="57" y="334"/>
                    </a:lnTo>
                    <a:lnTo>
                      <a:pt x="57" y="337"/>
                    </a:lnTo>
                    <a:lnTo>
                      <a:pt x="57" y="337"/>
                    </a:lnTo>
                    <a:lnTo>
                      <a:pt x="57" y="339"/>
                    </a:lnTo>
                    <a:lnTo>
                      <a:pt x="55" y="341"/>
                    </a:lnTo>
                    <a:lnTo>
                      <a:pt x="55" y="341"/>
                    </a:lnTo>
                    <a:lnTo>
                      <a:pt x="52" y="344"/>
                    </a:lnTo>
                    <a:lnTo>
                      <a:pt x="52" y="344"/>
                    </a:lnTo>
                    <a:lnTo>
                      <a:pt x="52" y="344"/>
                    </a:lnTo>
                    <a:lnTo>
                      <a:pt x="52" y="346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2" y="351"/>
                    </a:lnTo>
                    <a:lnTo>
                      <a:pt x="55" y="351"/>
                    </a:lnTo>
                    <a:lnTo>
                      <a:pt x="55" y="353"/>
                    </a:lnTo>
                    <a:lnTo>
                      <a:pt x="55" y="353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60" y="356"/>
                    </a:lnTo>
                    <a:lnTo>
                      <a:pt x="60" y="356"/>
                    </a:lnTo>
                    <a:lnTo>
                      <a:pt x="60" y="356"/>
                    </a:lnTo>
                    <a:lnTo>
                      <a:pt x="62" y="356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67" y="358"/>
                    </a:lnTo>
                    <a:lnTo>
                      <a:pt x="67" y="360"/>
                    </a:lnTo>
                    <a:lnTo>
                      <a:pt x="67" y="360"/>
                    </a:lnTo>
                    <a:lnTo>
                      <a:pt x="67" y="360"/>
                    </a:lnTo>
                    <a:lnTo>
                      <a:pt x="67" y="360"/>
                    </a:lnTo>
                    <a:lnTo>
                      <a:pt x="67" y="360"/>
                    </a:lnTo>
                    <a:lnTo>
                      <a:pt x="69" y="360"/>
                    </a:lnTo>
                    <a:lnTo>
                      <a:pt x="71" y="363"/>
                    </a:lnTo>
                    <a:lnTo>
                      <a:pt x="74" y="363"/>
                    </a:lnTo>
                    <a:lnTo>
                      <a:pt x="74" y="367"/>
                    </a:lnTo>
                    <a:lnTo>
                      <a:pt x="74" y="370"/>
                    </a:lnTo>
                    <a:lnTo>
                      <a:pt x="71" y="370"/>
                    </a:lnTo>
                    <a:lnTo>
                      <a:pt x="69" y="370"/>
                    </a:lnTo>
                    <a:lnTo>
                      <a:pt x="69" y="372"/>
                    </a:lnTo>
                    <a:lnTo>
                      <a:pt x="69" y="372"/>
                    </a:lnTo>
                    <a:lnTo>
                      <a:pt x="69" y="372"/>
                    </a:lnTo>
                    <a:lnTo>
                      <a:pt x="69" y="377"/>
                    </a:lnTo>
                    <a:lnTo>
                      <a:pt x="69" y="382"/>
                    </a:lnTo>
                    <a:lnTo>
                      <a:pt x="69" y="386"/>
                    </a:lnTo>
                    <a:lnTo>
                      <a:pt x="69" y="386"/>
                    </a:lnTo>
                    <a:lnTo>
                      <a:pt x="69" y="389"/>
                    </a:lnTo>
                    <a:lnTo>
                      <a:pt x="71" y="389"/>
                    </a:lnTo>
                    <a:lnTo>
                      <a:pt x="71" y="389"/>
                    </a:lnTo>
                    <a:lnTo>
                      <a:pt x="71" y="391"/>
                    </a:lnTo>
                    <a:lnTo>
                      <a:pt x="74" y="393"/>
                    </a:lnTo>
                    <a:lnTo>
                      <a:pt x="74" y="396"/>
                    </a:lnTo>
                    <a:lnTo>
                      <a:pt x="71" y="398"/>
                    </a:lnTo>
                    <a:lnTo>
                      <a:pt x="69" y="400"/>
                    </a:lnTo>
                    <a:lnTo>
                      <a:pt x="69" y="403"/>
                    </a:lnTo>
                    <a:lnTo>
                      <a:pt x="67" y="403"/>
                    </a:lnTo>
                    <a:lnTo>
                      <a:pt x="67" y="403"/>
                    </a:lnTo>
                    <a:lnTo>
                      <a:pt x="64" y="408"/>
                    </a:lnTo>
                    <a:lnTo>
                      <a:pt x="62" y="408"/>
                    </a:lnTo>
                    <a:lnTo>
                      <a:pt x="62" y="408"/>
                    </a:lnTo>
                    <a:lnTo>
                      <a:pt x="60" y="410"/>
                    </a:lnTo>
                    <a:lnTo>
                      <a:pt x="57" y="410"/>
                    </a:lnTo>
                    <a:lnTo>
                      <a:pt x="57" y="410"/>
                    </a:lnTo>
                    <a:lnTo>
                      <a:pt x="55" y="412"/>
                    </a:lnTo>
                    <a:lnTo>
                      <a:pt x="55" y="415"/>
                    </a:lnTo>
                    <a:lnTo>
                      <a:pt x="50" y="417"/>
                    </a:lnTo>
                    <a:lnTo>
                      <a:pt x="50" y="417"/>
                    </a:lnTo>
                    <a:lnTo>
                      <a:pt x="50" y="417"/>
                    </a:lnTo>
                    <a:lnTo>
                      <a:pt x="48" y="419"/>
                    </a:lnTo>
                    <a:lnTo>
                      <a:pt x="41" y="422"/>
                    </a:lnTo>
                    <a:lnTo>
                      <a:pt x="34" y="424"/>
                    </a:lnTo>
                    <a:lnTo>
                      <a:pt x="34" y="424"/>
                    </a:lnTo>
                    <a:lnTo>
                      <a:pt x="26" y="429"/>
                    </a:lnTo>
                    <a:lnTo>
                      <a:pt x="24" y="431"/>
                    </a:lnTo>
                    <a:lnTo>
                      <a:pt x="24" y="431"/>
                    </a:lnTo>
                    <a:lnTo>
                      <a:pt x="17" y="434"/>
                    </a:lnTo>
                    <a:lnTo>
                      <a:pt x="15" y="434"/>
                    </a:lnTo>
                    <a:lnTo>
                      <a:pt x="15" y="434"/>
                    </a:lnTo>
                    <a:lnTo>
                      <a:pt x="15" y="436"/>
                    </a:lnTo>
                    <a:lnTo>
                      <a:pt x="17" y="436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5" y="438"/>
                    </a:lnTo>
                    <a:lnTo>
                      <a:pt x="15" y="438"/>
                    </a:lnTo>
                    <a:lnTo>
                      <a:pt x="15" y="438"/>
                    </a:lnTo>
                    <a:lnTo>
                      <a:pt x="12" y="438"/>
                    </a:lnTo>
                    <a:lnTo>
                      <a:pt x="12" y="441"/>
                    </a:lnTo>
                    <a:lnTo>
                      <a:pt x="12" y="441"/>
                    </a:lnTo>
                    <a:lnTo>
                      <a:pt x="12" y="443"/>
                    </a:lnTo>
                    <a:lnTo>
                      <a:pt x="8" y="445"/>
                    </a:lnTo>
                    <a:lnTo>
                      <a:pt x="8" y="445"/>
                    </a:lnTo>
                    <a:lnTo>
                      <a:pt x="5" y="450"/>
                    </a:lnTo>
                    <a:lnTo>
                      <a:pt x="5" y="450"/>
                    </a:lnTo>
                    <a:lnTo>
                      <a:pt x="0" y="455"/>
                    </a:lnTo>
                    <a:lnTo>
                      <a:pt x="0" y="455"/>
                    </a:lnTo>
                    <a:lnTo>
                      <a:pt x="0" y="460"/>
                    </a:lnTo>
                    <a:lnTo>
                      <a:pt x="0" y="460"/>
                    </a:lnTo>
                    <a:lnTo>
                      <a:pt x="0" y="464"/>
                    </a:lnTo>
                    <a:lnTo>
                      <a:pt x="0" y="464"/>
                    </a:lnTo>
                    <a:lnTo>
                      <a:pt x="3" y="464"/>
                    </a:lnTo>
                    <a:lnTo>
                      <a:pt x="3" y="464"/>
                    </a:lnTo>
                    <a:lnTo>
                      <a:pt x="10" y="464"/>
                    </a:lnTo>
                    <a:lnTo>
                      <a:pt x="10" y="464"/>
                    </a:lnTo>
                    <a:lnTo>
                      <a:pt x="19" y="460"/>
                    </a:lnTo>
                    <a:lnTo>
                      <a:pt x="26" y="457"/>
                    </a:lnTo>
                    <a:lnTo>
                      <a:pt x="41" y="457"/>
                    </a:lnTo>
                    <a:lnTo>
                      <a:pt x="41" y="457"/>
                    </a:lnTo>
                    <a:lnTo>
                      <a:pt x="50" y="453"/>
                    </a:lnTo>
                    <a:lnTo>
                      <a:pt x="67" y="453"/>
                    </a:lnTo>
                    <a:lnTo>
                      <a:pt x="67" y="453"/>
                    </a:lnTo>
                    <a:lnTo>
                      <a:pt x="69" y="450"/>
                    </a:lnTo>
                    <a:lnTo>
                      <a:pt x="71" y="450"/>
                    </a:lnTo>
                    <a:lnTo>
                      <a:pt x="71" y="450"/>
                    </a:lnTo>
                    <a:lnTo>
                      <a:pt x="74" y="450"/>
                    </a:lnTo>
                    <a:lnTo>
                      <a:pt x="76" y="450"/>
                    </a:lnTo>
                    <a:lnTo>
                      <a:pt x="76" y="450"/>
                    </a:lnTo>
                    <a:lnTo>
                      <a:pt x="81" y="448"/>
                    </a:lnTo>
                    <a:lnTo>
                      <a:pt x="81" y="448"/>
                    </a:lnTo>
                    <a:lnTo>
                      <a:pt x="83" y="443"/>
                    </a:lnTo>
                    <a:lnTo>
                      <a:pt x="88" y="443"/>
                    </a:lnTo>
                    <a:lnTo>
                      <a:pt x="93" y="441"/>
                    </a:lnTo>
                    <a:lnTo>
                      <a:pt x="93" y="441"/>
                    </a:lnTo>
                    <a:lnTo>
                      <a:pt x="97" y="438"/>
                    </a:lnTo>
                    <a:lnTo>
                      <a:pt x="107" y="438"/>
                    </a:lnTo>
                    <a:lnTo>
                      <a:pt x="107" y="438"/>
                    </a:lnTo>
                    <a:lnTo>
                      <a:pt x="109" y="438"/>
                    </a:lnTo>
                    <a:lnTo>
                      <a:pt x="114" y="438"/>
                    </a:lnTo>
                    <a:lnTo>
                      <a:pt x="116" y="438"/>
                    </a:lnTo>
                    <a:lnTo>
                      <a:pt x="116" y="438"/>
                    </a:lnTo>
                    <a:lnTo>
                      <a:pt x="128" y="443"/>
                    </a:lnTo>
                    <a:lnTo>
                      <a:pt x="138" y="450"/>
                    </a:lnTo>
                    <a:lnTo>
                      <a:pt x="154" y="464"/>
                    </a:lnTo>
                    <a:lnTo>
                      <a:pt x="164" y="472"/>
                    </a:lnTo>
                    <a:lnTo>
                      <a:pt x="168" y="479"/>
                    </a:lnTo>
                    <a:lnTo>
                      <a:pt x="168" y="479"/>
                    </a:lnTo>
                    <a:lnTo>
                      <a:pt x="173" y="481"/>
                    </a:lnTo>
                    <a:lnTo>
                      <a:pt x="173" y="481"/>
                    </a:lnTo>
                    <a:lnTo>
                      <a:pt x="185" y="488"/>
                    </a:lnTo>
                    <a:lnTo>
                      <a:pt x="190" y="490"/>
                    </a:lnTo>
                    <a:lnTo>
                      <a:pt x="192" y="495"/>
                    </a:lnTo>
                    <a:lnTo>
                      <a:pt x="192" y="495"/>
                    </a:lnTo>
                    <a:lnTo>
                      <a:pt x="199" y="500"/>
                    </a:lnTo>
                    <a:lnTo>
                      <a:pt x="202" y="502"/>
                    </a:lnTo>
                    <a:lnTo>
                      <a:pt x="202" y="502"/>
                    </a:lnTo>
                    <a:lnTo>
                      <a:pt x="199" y="507"/>
                    </a:lnTo>
                    <a:lnTo>
                      <a:pt x="199" y="507"/>
                    </a:lnTo>
                    <a:lnTo>
                      <a:pt x="199" y="509"/>
                    </a:lnTo>
                    <a:lnTo>
                      <a:pt x="199" y="509"/>
                    </a:lnTo>
                    <a:lnTo>
                      <a:pt x="199" y="512"/>
                    </a:lnTo>
                    <a:lnTo>
                      <a:pt x="199" y="514"/>
                    </a:lnTo>
                    <a:lnTo>
                      <a:pt x="199" y="519"/>
                    </a:lnTo>
                    <a:lnTo>
                      <a:pt x="199" y="521"/>
                    </a:lnTo>
                    <a:lnTo>
                      <a:pt x="199" y="521"/>
                    </a:lnTo>
                    <a:lnTo>
                      <a:pt x="202" y="528"/>
                    </a:lnTo>
                    <a:lnTo>
                      <a:pt x="202" y="528"/>
                    </a:lnTo>
                    <a:lnTo>
                      <a:pt x="202" y="531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2" y="538"/>
                    </a:lnTo>
                    <a:lnTo>
                      <a:pt x="202" y="538"/>
                    </a:lnTo>
                    <a:lnTo>
                      <a:pt x="202" y="538"/>
                    </a:lnTo>
                    <a:lnTo>
                      <a:pt x="199" y="538"/>
                    </a:lnTo>
                    <a:lnTo>
                      <a:pt x="199" y="540"/>
                    </a:lnTo>
                    <a:lnTo>
                      <a:pt x="199" y="545"/>
                    </a:lnTo>
                    <a:lnTo>
                      <a:pt x="199" y="545"/>
                    </a:lnTo>
                    <a:lnTo>
                      <a:pt x="199" y="545"/>
                    </a:lnTo>
                    <a:lnTo>
                      <a:pt x="197" y="554"/>
                    </a:lnTo>
                    <a:lnTo>
                      <a:pt x="197" y="554"/>
                    </a:lnTo>
                    <a:lnTo>
                      <a:pt x="197" y="554"/>
                    </a:lnTo>
                    <a:lnTo>
                      <a:pt x="194" y="557"/>
                    </a:lnTo>
                    <a:lnTo>
                      <a:pt x="194" y="557"/>
                    </a:lnTo>
                    <a:lnTo>
                      <a:pt x="194" y="559"/>
                    </a:lnTo>
                    <a:lnTo>
                      <a:pt x="194" y="559"/>
                    </a:lnTo>
                    <a:lnTo>
                      <a:pt x="192" y="564"/>
                    </a:lnTo>
                    <a:lnTo>
                      <a:pt x="192" y="564"/>
                    </a:lnTo>
                    <a:lnTo>
                      <a:pt x="192" y="569"/>
                    </a:lnTo>
                    <a:lnTo>
                      <a:pt x="190" y="576"/>
                    </a:lnTo>
                    <a:lnTo>
                      <a:pt x="190" y="576"/>
                    </a:lnTo>
                    <a:lnTo>
                      <a:pt x="190" y="578"/>
                    </a:lnTo>
                    <a:lnTo>
                      <a:pt x="190" y="580"/>
                    </a:lnTo>
                    <a:lnTo>
                      <a:pt x="187" y="580"/>
                    </a:lnTo>
                    <a:lnTo>
                      <a:pt x="187" y="583"/>
                    </a:lnTo>
                    <a:lnTo>
                      <a:pt x="187" y="583"/>
                    </a:lnTo>
                    <a:lnTo>
                      <a:pt x="183" y="595"/>
                    </a:lnTo>
                    <a:lnTo>
                      <a:pt x="180" y="599"/>
                    </a:lnTo>
                    <a:lnTo>
                      <a:pt x="180" y="599"/>
                    </a:lnTo>
                    <a:lnTo>
                      <a:pt x="178" y="599"/>
                    </a:lnTo>
                    <a:lnTo>
                      <a:pt x="178" y="602"/>
                    </a:lnTo>
                    <a:lnTo>
                      <a:pt x="178" y="602"/>
                    </a:lnTo>
                    <a:lnTo>
                      <a:pt x="180" y="604"/>
                    </a:lnTo>
                    <a:lnTo>
                      <a:pt x="180" y="604"/>
                    </a:lnTo>
                    <a:lnTo>
                      <a:pt x="183" y="609"/>
                    </a:lnTo>
                    <a:lnTo>
                      <a:pt x="180" y="614"/>
                    </a:lnTo>
                    <a:lnTo>
                      <a:pt x="180" y="621"/>
                    </a:lnTo>
                    <a:lnTo>
                      <a:pt x="178" y="621"/>
                    </a:lnTo>
                    <a:lnTo>
                      <a:pt x="178" y="621"/>
                    </a:lnTo>
                    <a:lnTo>
                      <a:pt x="178" y="621"/>
                    </a:lnTo>
                    <a:lnTo>
                      <a:pt x="178" y="623"/>
                    </a:lnTo>
                    <a:lnTo>
                      <a:pt x="178" y="628"/>
                    </a:lnTo>
                    <a:lnTo>
                      <a:pt x="178" y="630"/>
                    </a:lnTo>
                    <a:lnTo>
                      <a:pt x="178" y="632"/>
                    </a:lnTo>
                    <a:lnTo>
                      <a:pt x="178" y="635"/>
                    </a:lnTo>
                    <a:lnTo>
                      <a:pt x="178" y="635"/>
                    </a:lnTo>
                    <a:lnTo>
                      <a:pt x="178" y="637"/>
                    </a:lnTo>
                    <a:lnTo>
                      <a:pt x="176" y="637"/>
                    </a:lnTo>
                    <a:lnTo>
                      <a:pt x="176" y="637"/>
                    </a:lnTo>
                    <a:lnTo>
                      <a:pt x="173" y="642"/>
                    </a:lnTo>
                    <a:lnTo>
                      <a:pt x="166" y="647"/>
                    </a:lnTo>
                    <a:lnTo>
                      <a:pt x="164" y="647"/>
                    </a:lnTo>
                    <a:lnTo>
                      <a:pt x="161" y="647"/>
                    </a:lnTo>
                    <a:lnTo>
                      <a:pt x="157" y="647"/>
                    </a:lnTo>
                    <a:lnTo>
                      <a:pt x="157" y="647"/>
                    </a:lnTo>
                    <a:lnTo>
                      <a:pt x="154" y="649"/>
                    </a:lnTo>
                    <a:lnTo>
                      <a:pt x="154" y="649"/>
                    </a:lnTo>
                    <a:lnTo>
                      <a:pt x="147" y="661"/>
                    </a:lnTo>
                    <a:lnTo>
                      <a:pt x="147" y="661"/>
                    </a:lnTo>
                    <a:lnTo>
                      <a:pt x="145" y="668"/>
                    </a:lnTo>
                    <a:lnTo>
                      <a:pt x="138" y="680"/>
                    </a:lnTo>
                    <a:lnTo>
                      <a:pt x="133" y="692"/>
                    </a:lnTo>
                    <a:lnTo>
                      <a:pt x="133" y="692"/>
                    </a:lnTo>
                    <a:lnTo>
                      <a:pt x="133" y="699"/>
                    </a:lnTo>
                    <a:lnTo>
                      <a:pt x="133" y="699"/>
                    </a:lnTo>
                    <a:lnTo>
                      <a:pt x="133" y="704"/>
                    </a:lnTo>
                    <a:lnTo>
                      <a:pt x="133" y="704"/>
                    </a:lnTo>
                    <a:lnTo>
                      <a:pt x="135" y="715"/>
                    </a:lnTo>
                    <a:lnTo>
                      <a:pt x="133" y="732"/>
                    </a:lnTo>
                    <a:lnTo>
                      <a:pt x="131" y="739"/>
                    </a:lnTo>
                    <a:lnTo>
                      <a:pt x="131" y="739"/>
                    </a:lnTo>
                    <a:lnTo>
                      <a:pt x="128" y="748"/>
                    </a:lnTo>
                    <a:lnTo>
                      <a:pt x="128" y="748"/>
                    </a:lnTo>
                    <a:lnTo>
                      <a:pt x="123" y="775"/>
                    </a:lnTo>
                    <a:lnTo>
                      <a:pt x="123" y="775"/>
                    </a:lnTo>
                    <a:lnTo>
                      <a:pt x="121" y="782"/>
                    </a:lnTo>
                    <a:lnTo>
                      <a:pt x="121" y="782"/>
                    </a:lnTo>
                    <a:lnTo>
                      <a:pt x="121" y="784"/>
                    </a:lnTo>
                    <a:lnTo>
                      <a:pt x="123" y="784"/>
                    </a:lnTo>
                    <a:lnTo>
                      <a:pt x="123" y="784"/>
                    </a:lnTo>
                    <a:lnTo>
                      <a:pt x="123" y="784"/>
                    </a:lnTo>
                    <a:lnTo>
                      <a:pt x="126" y="784"/>
                    </a:lnTo>
                    <a:lnTo>
                      <a:pt x="128" y="786"/>
                    </a:lnTo>
                    <a:lnTo>
                      <a:pt x="128" y="786"/>
                    </a:lnTo>
                    <a:lnTo>
                      <a:pt x="131" y="786"/>
                    </a:lnTo>
                    <a:lnTo>
                      <a:pt x="131" y="786"/>
                    </a:lnTo>
                    <a:lnTo>
                      <a:pt x="133" y="786"/>
                    </a:lnTo>
                    <a:lnTo>
                      <a:pt x="133" y="786"/>
                    </a:lnTo>
                    <a:lnTo>
                      <a:pt x="135" y="786"/>
                    </a:lnTo>
                    <a:lnTo>
                      <a:pt x="135" y="786"/>
                    </a:lnTo>
                    <a:lnTo>
                      <a:pt x="135" y="784"/>
                    </a:lnTo>
                    <a:lnTo>
                      <a:pt x="138" y="784"/>
                    </a:lnTo>
                    <a:lnTo>
                      <a:pt x="138" y="784"/>
                    </a:lnTo>
                    <a:lnTo>
                      <a:pt x="135" y="784"/>
                    </a:lnTo>
                    <a:lnTo>
                      <a:pt x="135" y="784"/>
                    </a:lnTo>
                    <a:lnTo>
                      <a:pt x="138" y="786"/>
                    </a:lnTo>
                    <a:lnTo>
                      <a:pt x="138" y="789"/>
                    </a:lnTo>
                    <a:lnTo>
                      <a:pt x="140" y="789"/>
                    </a:lnTo>
                    <a:lnTo>
                      <a:pt x="140" y="789"/>
                    </a:lnTo>
                    <a:lnTo>
                      <a:pt x="142" y="789"/>
                    </a:lnTo>
                    <a:lnTo>
                      <a:pt x="145" y="789"/>
                    </a:lnTo>
                    <a:lnTo>
                      <a:pt x="145" y="789"/>
                    </a:lnTo>
                    <a:lnTo>
                      <a:pt x="145" y="789"/>
                    </a:lnTo>
                    <a:lnTo>
                      <a:pt x="147" y="789"/>
                    </a:lnTo>
                    <a:lnTo>
                      <a:pt x="147" y="789"/>
                    </a:lnTo>
                    <a:lnTo>
                      <a:pt x="149" y="789"/>
                    </a:lnTo>
                    <a:lnTo>
                      <a:pt x="149" y="789"/>
                    </a:lnTo>
                    <a:lnTo>
                      <a:pt x="152" y="786"/>
                    </a:lnTo>
                    <a:lnTo>
                      <a:pt x="152" y="779"/>
                    </a:lnTo>
                    <a:lnTo>
                      <a:pt x="152" y="779"/>
                    </a:lnTo>
                    <a:lnTo>
                      <a:pt x="152" y="777"/>
                    </a:lnTo>
                    <a:lnTo>
                      <a:pt x="154" y="775"/>
                    </a:lnTo>
                    <a:lnTo>
                      <a:pt x="154" y="772"/>
                    </a:lnTo>
                    <a:lnTo>
                      <a:pt x="157" y="765"/>
                    </a:lnTo>
                    <a:lnTo>
                      <a:pt x="159" y="760"/>
                    </a:lnTo>
                    <a:lnTo>
                      <a:pt x="159" y="760"/>
                    </a:lnTo>
                    <a:lnTo>
                      <a:pt x="159" y="758"/>
                    </a:lnTo>
                    <a:lnTo>
                      <a:pt x="159" y="756"/>
                    </a:lnTo>
                    <a:lnTo>
                      <a:pt x="159" y="756"/>
                    </a:lnTo>
                    <a:lnTo>
                      <a:pt x="161" y="753"/>
                    </a:lnTo>
                    <a:lnTo>
                      <a:pt x="161" y="753"/>
                    </a:lnTo>
                    <a:lnTo>
                      <a:pt x="161" y="753"/>
                    </a:lnTo>
                    <a:lnTo>
                      <a:pt x="164" y="753"/>
                    </a:lnTo>
                    <a:lnTo>
                      <a:pt x="164" y="751"/>
                    </a:lnTo>
                    <a:lnTo>
                      <a:pt x="164" y="748"/>
                    </a:lnTo>
                    <a:lnTo>
                      <a:pt x="164" y="748"/>
                    </a:lnTo>
                    <a:lnTo>
                      <a:pt x="164" y="748"/>
                    </a:lnTo>
                    <a:lnTo>
                      <a:pt x="164" y="748"/>
                    </a:lnTo>
                    <a:lnTo>
                      <a:pt x="164" y="746"/>
                    </a:lnTo>
                    <a:lnTo>
                      <a:pt x="164" y="746"/>
                    </a:lnTo>
                    <a:lnTo>
                      <a:pt x="164" y="744"/>
                    </a:lnTo>
                    <a:lnTo>
                      <a:pt x="164" y="744"/>
                    </a:lnTo>
                    <a:lnTo>
                      <a:pt x="164" y="744"/>
                    </a:lnTo>
                    <a:lnTo>
                      <a:pt x="164" y="739"/>
                    </a:lnTo>
                    <a:lnTo>
                      <a:pt x="164" y="734"/>
                    </a:lnTo>
                    <a:lnTo>
                      <a:pt x="164" y="734"/>
                    </a:lnTo>
                    <a:lnTo>
                      <a:pt x="164" y="734"/>
                    </a:lnTo>
                    <a:lnTo>
                      <a:pt x="164" y="732"/>
                    </a:lnTo>
                    <a:lnTo>
                      <a:pt x="168" y="730"/>
                    </a:lnTo>
                    <a:lnTo>
                      <a:pt x="168" y="730"/>
                    </a:lnTo>
                    <a:lnTo>
                      <a:pt x="168" y="727"/>
                    </a:lnTo>
                    <a:lnTo>
                      <a:pt x="168" y="727"/>
                    </a:lnTo>
                    <a:lnTo>
                      <a:pt x="166" y="725"/>
                    </a:lnTo>
                    <a:lnTo>
                      <a:pt x="168" y="725"/>
                    </a:lnTo>
                    <a:lnTo>
                      <a:pt x="168" y="722"/>
                    </a:lnTo>
                    <a:lnTo>
                      <a:pt x="168" y="722"/>
                    </a:lnTo>
                    <a:lnTo>
                      <a:pt x="168" y="718"/>
                    </a:lnTo>
                    <a:lnTo>
                      <a:pt x="168" y="718"/>
                    </a:lnTo>
                    <a:lnTo>
                      <a:pt x="171" y="718"/>
                    </a:lnTo>
                    <a:lnTo>
                      <a:pt x="173" y="720"/>
                    </a:lnTo>
                    <a:lnTo>
                      <a:pt x="173" y="720"/>
                    </a:lnTo>
                    <a:lnTo>
                      <a:pt x="173" y="720"/>
                    </a:lnTo>
                    <a:lnTo>
                      <a:pt x="176" y="720"/>
                    </a:lnTo>
                    <a:lnTo>
                      <a:pt x="176" y="718"/>
                    </a:lnTo>
                    <a:lnTo>
                      <a:pt x="176" y="718"/>
                    </a:lnTo>
                    <a:lnTo>
                      <a:pt x="176" y="720"/>
                    </a:lnTo>
                    <a:lnTo>
                      <a:pt x="176" y="720"/>
                    </a:lnTo>
                    <a:lnTo>
                      <a:pt x="178" y="720"/>
                    </a:lnTo>
                    <a:lnTo>
                      <a:pt x="178" y="720"/>
                    </a:lnTo>
                    <a:lnTo>
                      <a:pt x="178" y="720"/>
                    </a:lnTo>
                    <a:lnTo>
                      <a:pt x="185" y="720"/>
                    </a:lnTo>
                    <a:lnTo>
                      <a:pt x="190" y="720"/>
                    </a:lnTo>
                    <a:lnTo>
                      <a:pt x="192" y="722"/>
                    </a:lnTo>
                    <a:lnTo>
                      <a:pt x="192" y="722"/>
                    </a:lnTo>
                    <a:lnTo>
                      <a:pt x="194" y="722"/>
                    </a:lnTo>
                    <a:lnTo>
                      <a:pt x="194" y="722"/>
                    </a:lnTo>
                    <a:lnTo>
                      <a:pt x="197" y="718"/>
                    </a:lnTo>
                    <a:lnTo>
                      <a:pt x="206" y="711"/>
                    </a:lnTo>
                    <a:lnTo>
                      <a:pt x="213" y="704"/>
                    </a:lnTo>
                    <a:lnTo>
                      <a:pt x="213" y="704"/>
                    </a:lnTo>
                    <a:lnTo>
                      <a:pt x="216" y="699"/>
                    </a:lnTo>
                    <a:lnTo>
                      <a:pt x="223" y="692"/>
                    </a:lnTo>
                    <a:lnTo>
                      <a:pt x="228" y="689"/>
                    </a:lnTo>
                    <a:lnTo>
                      <a:pt x="228" y="689"/>
                    </a:lnTo>
                    <a:lnTo>
                      <a:pt x="230" y="689"/>
                    </a:lnTo>
                    <a:lnTo>
                      <a:pt x="230" y="687"/>
                    </a:lnTo>
                    <a:lnTo>
                      <a:pt x="232" y="682"/>
                    </a:lnTo>
                    <a:lnTo>
                      <a:pt x="239" y="677"/>
                    </a:lnTo>
                    <a:lnTo>
                      <a:pt x="251" y="668"/>
                    </a:lnTo>
                    <a:lnTo>
                      <a:pt x="251" y="668"/>
                    </a:lnTo>
                    <a:lnTo>
                      <a:pt x="261" y="659"/>
                    </a:lnTo>
                    <a:lnTo>
                      <a:pt x="261" y="659"/>
                    </a:lnTo>
                    <a:lnTo>
                      <a:pt x="263" y="654"/>
                    </a:lnTo>
                    <a:lnTo>
                      <a:pt x="263" y="656"/>
                    </a:lnTo>
                    <a:lnTo>
                      <a:pt x="263" y="656"/>
                    </a:lnTo>
                    <a:lnTo>
                      <a:pt x="265" y="656"/>
                    </a:lnTo>
                    <a:lnTo>
                      <a:pt x="265" y="659"/>
                    </a:lnTo>
                    <a:lnTo>
                      <a:pt x="265" y="659"/>
                    </a:lnTo>
                    <a:lnTo>
                      <a:pt x="265" y="659"/>
                    </a:lnTo>
                    <a:lnTo>
                      <a:pt x="265" y="659"/>
                    </a:lnTo>
                    <a:lnTo>
                      <a:pt x="268" y="659"/>
                    </a:lnTo>
                    <a:lnTo>
                      <a:pt x="268" y="661"/>
                    </a:lnTo>
                    <a:lnTo>
                      <a:pt x="268" y="661"/>
                    </a:lnTo>
                    <a:lnTo>
                      <a:pt x="268" y="661"/>
                    </a:lnTo>
                    <a:lnTo>
                      <a:pt x="268" y="663"/>
                    </a:lnTo>
                    <a:lnTo>
                      <a:pt x="268" y="666"/>
                    </a:lnTo>
                    <a:lnTo>
                      <a:pt x="268" y="666"/>
                    </a:lnTo>
                    <a:lnTo>
                      <a:pt x="268" y="668"/>
                    </a:lnTo>
                    <a:lnTo>
                      <a:pt x="268" y="668"/>
                    </a:lnTo>
                    <a:lnTo>
                      <a:pt x="270" y="668"/>
                    </a:lnTo>
                    <a:lnTo>
                      <a:pt x="270" y="668"/>
                    </a:lnTo>
                    <a:lnTo>
                      <a:pt x="270" y="670"/>
                    </a:lnTo>
                    <a:lnTo>
                      <a:pt x="270" y="673"/>
                    </a:lnTo>
                    <a:lnTo>
                      <a:pt x="270" y="675"/>
                    </a:lnTo>
                    <a:lnTo>
                      <a:pt x="270" y="677"/>
                    </a:lnTo>
                    <a:lnTo>
                      <a:pt x="268" y="677"/>
                    </a:lnTo>
                    <a:lnTo>
                      <a:pt x="268" y="677"/>
                    </a:lnTo>
                    <a:lnTo>
                      <a:pt x="268" y="677"/>
                    </a:lnTo>
                    <a:lnTo>
                      <a:pt x="268" y="680"/>
                    </a:lnTo>
                    <a:lnTo>
                      <a:pt x="268" y="680"/>
                    </a:lnTo>
                    <a:lnTo>
                      <a:pt x="275" y="689"/>
                    </a:lnTo>
                    <a:lnTo>
                      <a:pt x="277" y="694"/>
                    </a:lnTo>
                    <a:lnTo>
                      <a:pt x="277" y="694"/>
                    </a:lnTo>
                    <a:lnTo>
                      <a:pt x="282" y="694"/>
                    </a:lnTo>
                    <a:lnTo>
                      <a:pt x="282" y="694"/>
                    </a:lnTo>
                    <a:lnTo>
                      <a:pt x="303" y="689"/>
                    </a:lnTo>
                    <a:lnTo>
                      <a:pt x="315" y="689"/>
                    </a:lnTo>
                    <a:lnTo>
                      <a:pt x="332" y="689"/>
                    </a:lnTo>
                    <a:lnTo>
                      <a:pt x="332" y="689"/>
                    </a:lnTo>
                    <a:lnTo>
                      <a:pt x="334" y="687"/>
                    </a:lnTo>
                    <a:lnTo>
                      <a:pt x="341" y="687"/>
                    </a:lnTo>
                    <a:lnTo>
                      <a:pt x="343" y="687"/>
                    </a:lnTo>
                    <a:lnTo>
                      <a:pt x="348" y="689"/>
                    </a:lnTo>
                    <a:lnTo>
                      <a:pt x="348" y="689"/>
                    </a:lnTo>
                    <a:lnTo>
                      <a:pt x="348" y="689"/>
                    </a:lnTo>
                    <a:lnTo>
                      <a:pt x="351" y="689"/>
                    </a:lnTo>
                    <a:lnTo>
                      <a:pt x="351" y="687"/>
                    </a:lnTo>
                    <a:lnTo>
                      <a:pt x="353" y="685"/>
                    </a:lnTo>
                    <a:lnTo>
                      <a:pt x="358" y="685"/>
                    </a:lnTo>
                    <a:lnTo>
                      <a:pt x="358" y="685"/>
                    </a:lnTo>
                    <a:lnTo>
                      <a:pt x="358" y="682"/>
                    </a:lnTo>
                    <a:lnTo>
                      <a:pt x="360" y="682"/>
                    </a:lnTo>
                    <a:lnTo>
                      <a:pt x="362" y="680"/>
                    </a:lnTo>
                    <a:lnTo>
                      <a:pt x="362" y="680"/>
                    </a:lnTo>
                    <a:lnTo>
                      <a:pt x="362" y="677"/>
                    </a:lnTo>
                    <a:lnTo>
                      <a:pt x="362" y="673"/>
                    </a:lnTo>
                    <a:lnTo>
                      <a:pt x="365" y="670"/>
                    </a:lnTo>
                    <a:lnTo>
                      <a:pt x="365" y="670"/>
                    </a:lnTo>
                    <a:lnTo>
                      <a:pt x="365" y="666"/>
                    </a:lnTo>
                    <a:lnTo>
                      <a:pt x="367" y="661"/>
                    </a:lnTo>
                    <a:lnTo>
                      <a:pt x="367" y="656"/>
                    </a:lnTo>
                    <a:lnTo>
                      <a:pt x="367" y="656"/>
                    </a:lnTo>
                    <a:lnTo>
                      <a:pt x="367" y="651"/>
                    </a:lnTo>
                    <a:lnTo>
                      <a:pt x="367" y="647"/>
                    </a:lnTo>
                    <a:lnTo>
                      <a:pt x="367" y="644"/>
                    </a:lnTo>
                    <a:lnTo>
                      <a:pt x="367" y="644"/>
                    </a:lnTo>
                    <a:lnTo>
                      <a:pt x="367" y="640"/>
                    </a:lnTo>
                    <a:lnTo>
                      <a:pt x="367" y="635"/>
                    </a:lnTo>
                    <a:lnTo>
                      <a:pt x="369" y="628"/>
                    </a:lnTo>
                    <a:lnTo>
                      <a:pt x="369" y="625"/>
                    </a:lnTo>
                    <a:lnTo>
                      <a:pt x="369" y="625"/>
                    </a:lnTo>
                    <a:lnTo>
                      <a:pt x="372" y="625"/>
                    </a:lnTo>
                    <a:lnTo>
                      <a:pt x="372" y="625"/>
                    </a:lnTo>
                    <a:lnTo>
                      <a:pt x="374" y="628"/>
                    </a:lnTo>
                    <a:lnTo>
                      <a:pt x="374" y="628"/>
                    </a:lnTo>
                    <a:lnTo>
                      <a:pt x="374" y="628"/>
                    </a:lnTo>
                    <a:lnTo>
                      <a:pt x="377" y="630"/>
                    </a:lnTo>
                    <a:lnTo>
                      <a:pt x="377" y="635"/>
                    </a:lnTo>
                    <a:lnTo>
                      <a:pt x="377" y="635"/>
                    </a:lnTo>
                    <a:lnTo>
                      <a:pt x="379" y="637"/>
                    </a:lnTo>
                    <a:lnTo>
                      <a:pt x="379" y="640"/>
                    </a:lnTo>
                    <a:lnTo>
                      <a:pt x="377" y="644"/>
                    </a:lnTo>
                    <a:lnTo>
                      <a:pt x="377" y="644"/>
                    </a:lnTo>
                    <a:lnTo>
                      <a:pt x="377" y="644"/>
                    </a:lnTo>
                    <a:lnTo>
                      <a:pt x="377" y="647"/>
                    </a:lnTo>
                    <a:lnTo>
                      <a:pt x="377" y="647"/>
                    </a:lnTo>
                    <a:lnTo>
                      <a:pt x="377" y="647"/>
                    </a:lnTo>
                    <a:lnTo>
                      <a:pt x="381" y="651"/>
                    </a:lnTo>
                    <a:lnTo>
                      <a:pt x="381" y="651"/>
                    </a:lnTo>
                    <a:lnTo>
                      <a:pt x="384" y="651"/>
                    </a:lnTo>
                    <a:lnTo>
                      <a:pt x="384" y="651"/>
                    </a:lnTo>
                    <a:lnTo>
                      <a:pt x="388" y="654"/>
                    </a:lnTo>
                    <a:lnTo>
                      <a:pt x="388" y="654"/>
                    </a:lnTo>
                    <a:lnTo>
                      <a:pt x="391" y="654"/>
                    </a:lnTo>
                    <a:lnTo>
                      <a:pt x="391" y="654"/>
                    </a:lnTo>
                    <a:lnTo>
                      <a:pt x="393" y="651"/>
                    </a:lnTo>
                    <a:lnTo>
                      <a:pt x="395" y="654"/>
                    </a:lnTo>
                    <a:lnTo>
                      <a:pt x="398" y="656"/>
                    </a:lnTo>
                    <a:lnTo>
                      <a:pt x="395" y="659"/>
                    </a:lnTo>
                    <a:lnTo>
                      <a:pt x="395" y="659"/>
                    </a:lnTo>
                    <a:lnTo>
                      <a:pt x="398" y="661"/>
                    </a:lnTo>
                    <a:lnTo>
                      <a:pt x="398" y="661"/>
                    </a:lnTo>
                    <a:lnTo>
                      <a:pt x="400" y="661"/>
                    </a:lnTo>
                    <a:lnTo>
                      <a:pt x="403" y="663"/>
                    </a:lnTo>
                    <a:lnTo>
                      <a:pt x="405" y="666"/>
                    </a:lnTo>
                    <a:lnTo>
                      <a:pt x="405" y="668"/>
                    </a:lnTo>
                    <a:lnTo>
                      <a:pt x="405" y="668"/>
                    </a:lnTo>
                    <a:lnTo>
                      <a:pt x="410" y="668"/>
                    </a:lnTo>
                    <a:lnTo>
                      <a:pt x="414" y="670"/>
                    </a:lnTo>
                    <a:lnTo>
                      <a:pt x="414" y="673"/>
                    </a:lnTo>
                    <a:lnTo>
                      <a:pt x="414" y="673"/>
                    </a:lnTo>
                    <a:lnTo>
                      <a:pt x="414" y="673"/>
                    </a:lnTo>
                    <a:lnTo>
                      <a:pt x="417" y="675"/>
                    </a:lnTo>
                    <a:lnTo>
                      <a:pt x="419" y="677"/>
                    </a:lnTo>
                    <a:lnTo>
                      <a:pt x="419" y="677"/>
                    </a:lnTo>
                    <a:lnTo>
                      <a:pt x="419" y="677"/>
                    </a:lnTo>
                    <a:lnTo>
                      <a:pt x="419" y="675"/>
                    </a:lnTo>
                    <a:lnTo>
                      <a:pt x="419" y="675"/>
                    </a:lnTo>
                    <a:lnTo>
                      <a:pt x="422" y="673"/>
                    </a:lnTo>
                    <a:lnTo>
                      <a:pt x="422" y="673"/>
                    </a:lnTo>
                    <a:lnTo>
                      <a:pt x="424" y="675"/>
                    </a:lnTo>
                    <a:lnTo>
                      <a:pt x="424" y="675"/>
                    </a:lnTo>
                    <a:lnTo>
                      <a:pt x="426" y="675"/>
                    </a:lnTo>
                    <a:lnTo>
                      <a:pt x="429" y="675"/>
                    </a:lnTo>
                    <a:lnTo>
                      <a:pt x="429" y="677"/>
                    </a:lnTo>
                    <a:lnTo>
                      <a:pt x="429" y="677"/>
                    </a:lnTo>
                    <a:lnTo>
                      <a:pt x="431" y="680"/>
                    </a:lnTo>
                    <a:lnTo>
                      <a:pt x="431" y="680"/>
                    </a:lnTo>
                    <a:lnTo>
                      <a:pt x="436" y="680"/>
                    </a:lnTo>
                    <a:lnTo>
                      <a:pt x="436" y="682"/>
                    </a:lnTo>
                    <a:lnTo>
                      <a:pt x="436" y="682"/>
                    </a:lnTo>
                    <a:lnTo>
                      <a:pt x="436" y="685"/>
                    </a:lnTo>
                    <a:lnTo>
                      <a:pt x="436" y="687"/>
                    </a:lnTo>
                    <a:lnTo>
                      <a:pt x="436" y="687"/>
                    </a:lnTo>
                    <a:lnTo>
                      <a:pt x="433" y="692"/>
                    </a:lnTo>
                    <a:lnTo>
                      <a:pt x="433" y="692"/>
                    </a:lnTo>
                    <a:lnTo>
                      <a:pt x="431" y="694"/>
                    </a:lnTo>
                    <a:lnTo>
                      <a:pt x="431" y="694"/>
                    </a:lnTo>
                    <a:lnTo>
                      <a:pt x="431" y="696"/>
                    </a:lnTo>
                    <a:lnTo>
                      <a:pt x="431" y="699"/>
                    </a:lnTo>
                    <a:lnTo>
                      <a:pt x="431" y="699"/>
                    </a:lnTo>
                    <a:lnTo>
                      <a:pt x="431" y="699"/>
                    </a:lnTo>
                    <a:lnTo>
                      <a:pt x="431" y="699"/>
                    </a:lnTo>
                    <a:lnTo>
                      <a:pt x="431" y="699"/>
                    </a:lnTo>
                    <a:lnTo>
                      <a:pt x="431" y="701"/>
                    </a:lnTo>
                    <a:lnTo>
                      <a:pt x="431" y="704"/>
                    </a:lnTo>
                    <a:lnTo>
                      <a:pt x="431" y="704"/>
                    </a:lnTo>
                    <a:lnTo>
                      <a:pt x="431" y="704"/>
                    </a:lnTo>
                    <a:lnTo>
                      <a:pt x="431" y="706"/>
                    </a:lnTo>
                    <a:lnTo>
                      <a:pt x="431" y="708"/>
                    </a:lnTo>
                    <a:lnTo>
                      <a:pt x="431" y="708"/>
                    </a:lnTo>
                    <a:lnTo>
                      <a:pt x="433" y="711"/>
                    </a:lnTo>
                    <a:lnTo>
                      <a:pt x="433" y="711"/>
                    </a:lnTo>
                    <a:lnTo>
                      <a:pt x="436" y="711"/>
                    </a:lnTo>
                    <a:lnTo>
                      <a:pt x="436" y="711"/>
                    </a:lnTo>
                    <a:lnTo>
                      <a:pt x="436" y="711"/>
                    </a:lnTo>
                    <a:lnTo>
                      <a:pt x="436" y="713"/>
                    </a:lnTo>
                    <a:lnTo>
                      <a:pt x="436" y="713"/>
                    </a:lnTo>
                    <a:lnTo>
                      <a:pt x="436" y="713"/>
                    </a:lnTo>
                    <a:lnTo>
                      <a:pt x="438" y="715"/>
                    </a:lnTo>
                    <a:lnTo>
                      <a:pt x="438" y="715"/>
                    </a:lnTo>
                    <a:lnTo>
                      <a:pt x="443" y="713"/>
                    </a:lnTo>
                    <a:lnTo>
                      <a:pt x="445" y="715"/>
                    </a:lnTo>
                    <a:lnTo>
                      <a:pt x="448" y="718"/>
                    </a:lnTo>
                    <a:lnTo>
                      <a:pt x="448" y="720"/>
                    </a:lnTo>
                    <a:lnTo>
                      <a:pt x="448" y="720"/>
                    </a:lnTo>
                    <a:lnTo>
                      <a:pt x="450" y="722"/>
                    </a:lnTo>
                    <a:lnTo>
                      <a:pt x="450" y="722"/>
                    </a:lnTo>
                    <a:lnTo>
                      <a:pt x="452" y="725"/>
                    </a:lnTo>
                    <a:lnTo>
                      <a:pt x="452" y="725"/>
                    </a:lnTo>
                    <a:lnTo>
                      <a:pt x="452" y="725"/>
                    </a:lnTo>
                    <a:lnTo>
                      <a:pt x="452" y="725"/>
                    </a:lnTo>
                    <a:lnTo>
                      <a:pt x="455" y="725"/>
                    </a:lnTo>
                    <a:lnTo>
                      <a:pt x="455" y="725"/>
                    </a:lnTo>
                    <a:lnTo>
                      <a:pt x="457" y="727"/>
                    </a:lnTo>
                    <a:lnTo>
                      <a:pt x="457" y="730"/>
                    </a:lnTo>
                    <a:lnTo>
                      <a:pt x="455" y="732"/>
                    </a:lnTo>
                    <a:lnTo>
                      <a:pt x="455" y="732"/>
                    </a:lnTo>
                    <a:lnTo>
                      <a:pt x="455" y="734"/>
                    </a:lnTo>
                    <a:lnTo>
                      <a:pt x="455" y="734"/>
                    </a:lnTo>
                    <a:lnTo>
                      <a:pt x="457" y="739"/>
                    </a:lnTo>
                    <a:lnTo>
                      <a:pt x="457" y="739"/>
                    </a:lnTo>
                    <a:lnTo>
                      <a:pt x="457" y="741"/>
                    </a:lnTo>
                    <a:lnTo>
                      <a:pt x="457" y="741"/>
                    </a:lnTo>
                    <a:lnTo>
                      <a:pt x="464" y="746"/>
                    </a:lnTo>
                    <a:lnTo>
                      <a:pt x="464" y="746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66" y="744"/>
                    </a:lnTo>
                    <a:lnTo>
                      <a:pt x="471" y="744"/>
                    </a:lnTo>
                    <a:lnTo>
                      <a:pt x="471" y="744"/>
                    </a:lnTo>
                    <a:lnTo>
                      <a:pt x="474" y="744"/>
                    </a:lnTo>
                    <a:lnTo>
                      <a:pt x="474" y="746"/>
                    </a:lnTo>
                    <a:lnTo>
                      <a:pt x="474" y="746"/>
                    </a:lnTo>
                    <a:lnTo>
                      <a:pt x="476" y="746"/>
                    </a:lnTo>
                    <a:lnTo>
                      <a:pt x="478" y="746"/>
                    </a:lnTo>
                    <a:lnTo>
                      <a:pt x="478" y="746"/>
                    </a:lnTo>
                    <a:lnTo>
                      <a:pt x="481" y="741"/>
                    </a:lnTo>
                    <a:lnTo>
                      <a:pt x="485" y="737"/>
                    </a:lnTo>
                    <a:lnTo>
                      <a:pt x="488" y="737"/>
                    </a:lnTo>
                    <a:lnTo>
                      <a:pt x="490" y="737"/>
                    </a:lnTo>
                    <a:lnTo>
                      <a:pt x="490" y="737"/>
                    </a:lnTo>
                    <a:lnTo>
                      <a:pt x="495" y="737"/>
                    </a:lnTo>
                    <a:lnTo>
                      <a:pt x="497" y="739"/>
                    </a:lnTo>
                    <a:lnTo>
                      <a:pt x="500" y="741"/>
                    </a:lnTo>
                    <a:lnTo>
                      <a:pt x="502" y="744"/>
                    </a:lnTo>
                    <a:lnTo>
                      <a:pt x="504" y="746"/>
                    </a:lnTo>
                    <a:lnTo>
                      <a:pt x="504" y="751"/>
                    </a:lnTo>
                    <a:lnTo>
                      <a:pt x="502" y="756"/>
                    </a:lnTo>
                    <a:lnTo>
                      <a:pt x="502" y="756"/>
                    </a:lnTo>
                    <a:lnTo>
                      <a:pt x="502" y="765"/>
                    </a:lnTo>
                    <a:lnTo>
                      <a:pt x="502" y="775"/>
                    </a:lnTo>
                    <a:lnTo>
                      <a:pt x="502" y="779"/>
                    </a:lnTo>
                    <a:lnTo>
                      <a:pt x="502" y="779"/>
                    </a:lnTo>
                    <a:lnTo>
                      <a:pt x="502" y="782"/>
                    </a:lnTo>
                    <a:lnTo>
                      <a:pt x="502" y="782"/>
                    </a:lnTo>
                    <a:lnTo>
                      <a:pt x="511" y="782"/>
                    </a:lnTo>
                    <a:lnTo>
                      <a:pt x="511" y="782"/>
                    </a:lnTo>
                    <a:lnTo>
                      <a:pt x="514" y="779"/>
                    </a:lnTo>
                    <a:lnTo>
                      <a:pt x="514" y="779"/>
                    </a:lnTo>
                    <a:lnTo>
                      <a:pt x="516" y="777"/>
                    </a:lnTo>
                    <a:lnTo>
                      <a:pt x="516" y="777"/>
                    </a:lnTo>
                    <a:lnTo>
                      <a:pt x="518" y="777"/>
                    </a:lnTo>
                    <a:lnTo>
                      <a:pt x="523" y="779"/>
                    </a:lnTo>
                    <a:lnTo>
                      <a:pt x="526" y="782"/>
                    </a:lnTo>
                    <a:lnTo>
                      <a:pt x="526" y="782"/>
                    </a:lnTo>
                    <a:lnTo>
                      <a:pt x="530" y="784"/>
                    </a:lnTo>
                    <a:lnTo>
                      <a:pt x="530" y="784"/>
                    </a:lnTo>
                    <a:lnTo>
                      <a:pt x="533" y="784"/>
                    </a:lnTo>
                    <a:lnTo>
                      <a:pt x="535" y="784"/>
                    </a:lnTo>
                    <a:lnTo>
                      <a:pt x="537" y="786"/>
                    </a:lnTo>
                    <a:lnTo>
                      <a:pt x="540" y="786"/>
                    </a:lnTo>
                    <a:lnTo>
                      <a:pt x="540" y="786"/>
                    </a:lnTo>
                    <a:lnTo>
                      <a:pt x="542" y="786"/>
                    </a:lnTo>
                    <a:lnTo>
                      <a:pt x="542" y="786"/>
                    </a:lnTo>
                    <a:lnTo>
                      <a:pt x="545" y="786"/>
                    </a:lnTo>
                    <a:lnTo>
                      <a:pt x="547" y="784"/>
                    </a:lnTo>
                    <a:lnTo>
                      <a:pt x="549" y="784"/>
                    </a:lnTo>
                    <a:lnTo>
                      <a:pt x="554" y="786"/>
                    </a:lnTo>
                    <a:lnTo>
                      <a:pt x="556" y="789"/>
                    </a:lnTo>
                    <a:lnTo>
                      <a:pt x="559" y="789"/>
                    </a:lnTo>
                    <a:lnTo>
                      <a:pt x="559" y="789"/>
                    </a:lnTo>
                    <a:lnTo>
                      <a:pt x="563" y="791"/>
                    </a:lnTo>
                    <a:lnTo>
                      <a:pt x="563" y="791"/>
                    </a:lnTo>
                    <a:lnTo>
                      <a:pt x="566" y="791"/>
                    </a:lnTo>
                    <a:lnTo>
                      <a:pt x="566" y="791"/>
                    </a:lnTo>
                    <a:lnTo>
                      <a:pt x="568" y="789"/>
                    </a:lnTo>
                    <a:lnTo>
                      <a:pt x="568" y="789"/>
                    </a:lnTo>
                    <a:lnTo>
                      <a:pt x="566" y="786"/>
                    </a:lnTo>
                    <a:lnTo>
                      <a:pt x="568" y="786"/>
                    </a:lnTo>
                    <a:lnTo>
                      <a:pt x="568" y="784"/>
                    </a:lnTo>
                    <a:lnTo>
                      <a:pt x="573" y="786"/>
                    </a:lnTo>
                    <a:lnTo>
                      <a:pt x="573" y="786"/>
                    </a:lnTo>
                    <a:lnTo>
                      <a:pt x="578" y="784"/>
                    </a:lnTo>
                    <a:lnTo>
                      <a:pt x="580" y="784"/>
                    </a:lnTo>
                    <a:lnTo>
                      <a:pt x="580" y="784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7" y="784"/>
                    </a:lnTo>
                    <a:lnTo>
                      <a:pt x="587" y="784"/>
                    </a:lnTo>
                    <a:lnTo>
                      <a:pt x="585" y="782"/>
                    </a:lnTo>
                    <a:lnTo>
                      <a:pt x="587" y="782"/>
                    </a:lnTo>
                    <a:lnTo>
                      <a:pt x="587" y="782"/>
                    </a:lnTo>
                    <a:lnTo>
                      <a:pt x="587" y="779"/>
                    </a:lnTo>
                    <a:lnTo>
                      <a:pt x="587" y="777"/>
                    </a:lnTo>
                    <a:lnTo>
                      <a:pt x="587" y="777"/>
                    </a:lnTo>
                    <a:lnTo>
                      <a:pt x="587" y="772"/>
                    </a:lnTo>
                    <a:lnTo>
                      <a:pt x="587" y="772"/>
                    </a:lnTo>
                    <a:lnTo>
                      <a:pt x="587" y="770"/>
                    </a:lnTo>
                    <a:lnTo>
                      <a:pt x="587" y="767"/>
                    </a:lnTo>
                    <a:lnTo>
                      <a:pt x="587" y="767"/>
                    </a:lnTo>
                    <a:lnTo>
                      <a:pt x="587" y="767"/>
                    </a:lnTo>
                    <a:lnTo>
                      <a:pt x="589" y="767"/>
                    </a:lnTo>
                    <a:lnTo>
                      <a:pt x="592" y="767"/>
                    </a:lnTo>
                    <a:lnTo>
                      <a:pt x="592" y="767"/>
                    </a:lnTo>
                    <a:lnTo>
                      <a:pt x="594" y="765"/>
                    </a:lnTo>
                    <a:lnTo>
                      <a:pt x="594" y="765"/>
                    </a:lnTo>
                    <a:lnTo>
                      <a:pt x="594" y="765"/>
                    </a:lnTo>
                    <a:lnTo>
                      <a:pt x="594" y="765"/>
                    </a:lnTo>
                    <a:lnTo>
                      <a:pt x="597" y="767"/>
                    </a:lnTo>
                    <a:lnTo>
                      <a:pt x="597" y="767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601" y="767"/>
                    </a:lnTo>
                    <a:lnTo>
                      <a:pt x="601" y="767"/>
                    </a:lnTo>
                    <a:lnTo>
                      <a:pt x="604" y="765"/>
                    </a:lnTo>
                    <a:lnTo>
                      <a:pt x="606" y="765"/>
                    </a:lnTo>
                    <a:lnTo>
                      <a:pt x="606" y="765"/>
                    </a:lnTo>
                    <a:lnTo>
                      <a:pt x="606" y="765"/>
                    </a:lnTo>
                    <a:lnTo>
                      <a:pt x="611" y="765"/>
                    </a:lnTo>
                    <a:lnTo>
                      <a:pt x="611" y="765"/>
                    </a:lnTo>
                    <a:lnTo>
                      <a:pt x="611" y="760"/>
                    </a:lnTo>
                    <a:lnTo>
                      <a:pt x="611" y="760"/>
                    </a:lnTo>
                    <a:lnTo>
                      <a:pt x="611" y="760"/>
                    </a:lnTo>
                    <a:lnTo>
                      <a:pt x="613" y="756"/>
                    </a:lnTo>
                    <a:lnTo>
                      <a:pt x="613" y="756"/>
                    </a:lnTo>
                    <a:lnTo>
                      <a:pt x="613" y="756"/>
                    </a:lnTo>
                    <a:lnTo>
                      <a:pt x="615" y="753"/>
                    </a:lnTo>
                    <a:lnTo>
                      <a:pt x="615" y="753"/>
                    </a:lnTo>
                    <a:lnTo>
                      <a:pt x="618" y="751"/>
                    </a:lnTo>
                    <a:lnTo>
                      <a:pt x="618" y="751"/>
                    </a:lnTo>
                    <a:lnTo>
                      <a:pt x="618" y="748"/>
                    </a:lnTo>
                    <a:lnTo>
                      <a:pt x="618" y="748"/>
                    </a:lnTo>
                    <a:lnTo>
                      <a:pt x="618" y="746"/>
                    </a:lnTo>
                    <a:lnTo>
                      <a:pt x="618" y="746"/>
                    </a:lnTo>
                    <a:lnTo>
                      <a:pt x="618" y="744"/>
                    </a:lnTo>
                    <a:lnTo>
                      <a:pt x="618" y="741"/>
                    </a:lnTo>
                    <a:lnTo>
                      <a:pt x="618" y="737"/>
                    </a:lnTo>
                    <a:lnTo>
                      <a:pt x="620" y="734"/>
                    </a:lnTo>
                    <a:lnTo>
                      <a:pt x="623" y="734"/>
                    </a:lnTo>
                    <a:lnTo>
                      <a:pt x="623" y="734"/>
                    </a:lnTo>
                    <a:lnTo>
                      <a:pt x="625" y="734"/>
                    </a:lnTo>
                    <a:lnTo>
                      <a:pt x="625" y="734"/>
                    </a:lnTo>
                    <a:lnTo>
                      <a:pt x="627" y="732"/>
                    </a:lnTo>
                    <a:lnTo>
                      <a:pt x="627" y="732"/>
                    </a:lnTo>
                    <a:lnTo>
                      <a:pt x="627" y="730"/>
                    </a:lnTo>
                    <a:lnTo>
                      <a:pt x="627" y="730"/>
                    </a:lnTo>
                    <a:lnTo>
                      <a:pt x="627" y="727"/>
                    </a:lnTo>
                    <a:lnTo>
                      <a:pt x="625" y="725"/>
                    </a:lnTo>
                    <a:lnTo>
                      <a:pt x="625" y="725"/>
                    </a:lnTo>
                    <a:lnTo>
                      <a:pt x="625" y="722"/>
                    </a:lnTo>
                    <a:lnTo>
                      <a:pt x="625" y="720"/>
                    </a:lnTo>
                    <a:lnTo>
                      <a:pt x="625" y="718"/>
                    </a:lnTo>
                    <a:lnTo>
                      <a:pt x="627" y="718"/>
                    </a:lnTo>
                    <a:lnTo>
                      <a:pt x="627" y="718"/>
                    </a:lnTo>
                    <a:lnTo>
                      <a:pt x="630" y="715"/>
                    </a:lnTo>
                    <a:lnTo>
                      <a:pt x="630" y="715"/>
                    </a:lnTo>
                    <a:lnTo>
                      <a:pt x="630" y="713"/>
                    </a:lnTo>
                    <a:lnTo>
                      <a:pt x="630" y="713"/>
                    </a:lnTo>
                    <a:lnTo>
                      <a:pt x="630" y="711"/>
                    </a:lnTo>
                    <a:lnTo>
                      <a:pt x="630" y="711"/>
                    </a:lnTo>
                    <a:lnTo>
                      <a:pt x="627" y="711"/>
                    </a:lnTo>
                    <a:lnTo>
                      <a:pt x="625" y="711"/>
                    </a:lnTo>
                    <a:lnTo>
                      <a:pt x="625" y="711"/>
                    </a:lnTo>
                    <a:lnTo>
                      <a:pt x="625" y="708"/>
                    </a:lnTo>
                    <a:lnTo>
                      <a:pt x="625" y="706"/>
                    </a:lnTo>
                    <a:lnTo>
                      <a:pt x="625" y="704"/>
                    </a:lnTo>
                    <a:lnTo>
                      <a:pt x="625" y="704"/>
                    </a:lnTo>
                    <a:lnTo>
                      <a:pt x="623" y="701"/>
                    </a:lnTo>
                    <a:lnTo>
                      <a:pt x="623" y="701"/>
                    </a:lnTo>
                    <a:lnTo>
                      <a:pt x="623" y="701"/>
                    </a:lnTo>
                    <a:lnTo>
                      <a:pt x="618" y="701"/>
                    </a:lnTo>
                    <a:lnTo>
                      <a:pt x="618" y="701"/>
                    </a:lnTo>
                    <a:lnTo>
                      <a:pt x="618" y="699"/>
                    </a:lnTo>
                    <a:lnTo>
                      <a:pt x="623" y="696"/>
                    </a:lnTo>
                    <a:lnTo>
                      <a:pt x="623" y="696"/>
                    </a:lnTo>
                    <a:lnTo>
                      <a:pt x="623" y="694"/>
                    </a:lnTo>
                    <a:lnTo>
                      <a:pt x="623" y="694"/>
                    </a:lnTo>
                    <a:lnTo>
                      <a:pt x="623" y="694"/>
                    </a:lnTo>
                    <a:lnTo>
                      <a:pt x="623" y="692"/>
                    </a:lnTo>
                    <a:lnTo>
                      <a:pt x="625" y="689"/>
                    </a:lnTo>
                    <a:lnTo>
                      <a:pt x="627" y="689"/>
                    </a:lnTo>
                    <a:lnTo>
                      <a:pt x="630" y="687"/>
                    </a:lnTo>
                    <a:lnTo>
                      <a:pt x="632" y="687"/>
                    </a:lnTo>
                    <a:lnTo>
                      <a:pt x="634" y="687"/>
                    </a:lnTo>
                    <a:lnTo>
                      <a:pt x="634" y="685"/>
                    </a:lnTo>
                    <a:lnTo>
                      <a:pt x="634" y="682"/>
                    </a:lnTo>
                    <a:lnTo>
                      <a:pt x="634" y="682"/>
                    </a:lnTo>
                    <a:lnTo>
                      <a:pt x="634" y="677"/>
                    </a:lnTo>
                    <a:lnTo>
                      <a:pt x="637" y="677"/>
                    </a:lnTo>
                    <a:lnTo>
                      <a:pt x="637" y="675"/>
                    </a:lnTo>
                    <a:lnTo>
                      <a:pt x="637" y="673"/>
                    </a:lnTo>
                    <a:lnTo>
                      <a:pt x="637" y="670"/>
                    </a:lnTo>
                    <a:lnTo>
                      <a:pt x="639" y="670"/>
                    </a:lnTo>
                    <a:lnTo>
                      <a:pt x="639" y="668"/>
                    </a:lnTo>
                    <a:lnTo>
                      <a:pt x="639" y="668"/>
                    </a:lnTo>
                    <a:lnTo>
                      <a:pt x="641" y="668"/>
                    </a:lnTo>
                    <a:lnTo>
                      <a:pt x="644" y="668"/>
                    </a:lnTo>
                    <a:lnTo>
                      <a:pt x="644" y="668"/>
                    </a:lnTo>
                    <a:lnTo>
                      <a:pt x="646" y="668"/>
                    </a:lnTo>
                    <a:lnTo>
                      <a:pt x="646" y="668"/>
                    </a:lnTo>
                    <a:lnTo>
                      <a:pt x="646" y="668"/>
                    </a:lnTo>
                    <a:lnTo>
                      <a:pt x="646" y="666"/>
                    </a:lnTo>
                    <a:lnTo>
                      <a:pt x="649" y="666"/>
                    </a:lnTo>
                    <a:lnTo>
                      <a:pt x="649" y="666"/>
                    </a:lnTo>
                    <a:lnTo>
                      <a:pt x="649" y="663"/>
                    </a:lnTo>
                    <a:lnTo>
                      <a:pt x="649" y="663"/>
                    </a:lnTo>
                    <a:lnTo>
                      <a:pt x="651" y="661"/>
                    </a:lnTo>
                    <a:lnTo>
                      <a:pt x="653" y="659"/>
                    </a:lnTo>
                    <a:lnTo>
                      <a:pt x="653" y="659"/>
                    </a:lnTo>
                    <a:lnTo>
                      <a:pt x="656" y="659"/>
                    </a:lnTo>
                    <a:lnTo>
                      <a:pt x="656" y="659"/>
                    </a:lnTo>
                    <a:lnTo>
                      <a:pt x="658" y="656"/>
                    </a:lnTo>
                    <a:lnTo>
                      <a:pt x="660" y="656"/>
                    </a:lnTo>
                    <a:lnTo>
                      <a:pt x="660" y="654"/>
                    </a:lnTo>
                    <a:lnTo>
                      <a:pt x="660" y="654"/>
                    </a:lnTo>
                    <a:lnTo>
                      <a:pt x="658" y="654"/>
                    </a:lnTo>
                    <a:lnTo>
                      <a:pt x="658" y="654"/>
                    </a:lnTo>
                    <a:lnTo>
                      <a:pt x="658" y="651"/>
                    </a:lnTo>
                    <a:lnTo>
                      <a:pt x="660" y="651"/>
                    </a:lnTo>
                    <a:lnTo>
                      <a:pt x="663" y="649"/>
                    </a:lnTo>
                    <a:lnTo>
                      <a:pt x="663" y="649"/>
                    </a:lnTo>
                    <a:lnTo>
                      <a:pt x="665" y="649"/>
                    </a:lnTo>
                    <a:lnTo>
                      <a:pt x="668" y="651"/>
                    </a:lnTo>
                    <a:lnTo>
                      <a:pt x="668" y="651"/>
                    </a:lnTo>
                    <a:lnTo>
                      <a:pt x="668" y="651"/>
                    </a:lnTo>
                    <a:lnTo>
                      <a:pt x="668" y="649"/>
                    </a:lnTo>
                    <a:lnTo>
                      <a:pt x="670" y="649"/>
                    </a:lnTo>
                    <a:lnTo>
                      <a:pt x="670" y="649"/>
                    </a:lnTo>
                    <a:lnTo>
                      <a:pt x="670" y="649"/>
                    </a:lnTo>
                    <a:lnTo>
                      <a:pt x="672" y="647"/>
                    </a:lnTo>
                    <a:lnTo>
                      <a:pt x="677" y="649"/>
                    </a:lnTo>
                    <a:lnTo>
                      <a:pt x="677" y="649"/>
                    </a:lnTo>
                    <a:lnTo>
                      <a:pt x="677" y="649"/>
                    </a:lnTo>
                    <a:lnTo>
                      <a:pt x="679" y="649"/>
                    </a:lnTo>
                    <a:lnTo>
                      <a:pt x="684" y="651"/>
                    </a:lnTo>
                    <a:lnTo>
                      <a:pt x="686" y="651"/>
                    </a:lnTo>
                    <a:lnTo>
                      <a:pt x="689" y="649"/>
                    </a:lnTo>
                    <a:lnTo>
                      <a:pt x="689" y="649"/>
                    </a:lnTo>
                    <a:lnTo>
                      <a:pt x="691" y="647"/>
                    </a:lnTo>
                    <a:lnTo>
                      <a:pt x="691" y="647"/>
                    </a:lnTo>
                    <a:lnTo>
                      <a:pt x="691" y="644"/>
                    </a:lnTo>
                    <a:lnTo>
                      <a:pt x="691" y="644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0"/>
                    </a:lnTo>
                    <a:lnTo>
                      <a:pt x="691" y="640"/>
                    </a:lnTo>
                    <a:lnTo>
                      <a:pt x="691" y="640"/>
                    </a:lnTo>
                    <a:lnTo>
                      <a:pt x="689" y="635"/>
                    </a:lnTo>
                    <a:lnTo>
                      <a:pt x="689" y="635"/>
                    </a:lnTo>
                    <a:lnTo>
                      <a:pt x="684" y="628"/>
                    </a:lnTo>
                    <a:lnTo>
                      <a:pt x="684" y="618"/>
                    </a:lnTo>
                    <a:lnTo>
                      <a:pt x="684" y="618"/>
                    </a:lnTo>
                    <a:lnTo>
                      <a:pt x="682" y="614"/>
                    </a:lnTo>
                    <a:lnTo>
                      <a:pt x="682" y="609"/>
                    </a:lnTo>
                    <a:lnTo>
                      <a:pt x="682" y="602"/>
                    </a:lnTo>
                    <a:lnTo>
                      <a:pt x="682" y="595"/>
                    </a:lnTo>
                    <a:lnTo>
                      <a:pt x="682" y="595"/>
                    </a:lnTo>
                    <a:lnTo>
                      <a:pt x="682" y="595"/>
                    </a:lnTo>
                    <a:lnTo>
                      <a:pt x="684" y="585"/>
                    </a:lnTo>
                    <a:lnTo>
                      <a:pt x="686" y="580"/>
                    </a:lnTo>
                    <a:lnTo>
                      <a:pt x="691" y="573"/>
                    </a:lnTo>
                    <a:lnTo>
                      <a:pt x="694" y="569"/>
                    </a:lnTo>
                    <a:lnTo>
                      <a:pt x="694" y="569"/>
                    </a:lnTo>
                    <a:lnTo>
                      <a:pt x="694" y="566"/>
                    </a:lnTo>
                    <a:lnTo>
                      <a:pt x="694" y="566"/>
                    </a:lnTo>
                    <a:lnTo>
                      <a:pt x="691" y="564"/>
                    </a:lnTo>
                    <a:lnTo>
                      <a:pt x="691" y="564"/>
                    </a:lnTo>
                    <a:lnTo>
                      <a:pt x="689" y="559"/>
                    </a:lnTo>
                    <a:lnTo>
                      <a:pt x="686" y="557"/>
                    </a:lnTo>
                    <a:lnTo>
                      <a:pt x="686" y="557"/>
                    </a:lnTo>
                    <a:lnTo>
                      <a:pt x="684" y="554"/>
                    </a:lnTo>
                    <a:lnTo>
                      <a:pt x="682" y="552"/>
                    </a:lnTo>
                    <a:lnTo>
                      <a:pt x="682" y="552"/>
                    </a:lnTo>
                    <a:lnTo>
                      <a:pt x="682" y="550"/>
                    </a:lnTo>
                    <a:lnTo>
                      <a:pt x="679" y="550"/>
                    </a:lnTo>
                    <a:lnTo>
                      <a:pt x="677" y="547"/>
                    </a:lnTo>
                    <a:lnTo>
                      <a:pt x="677" y="545"/>
                    </a:lnTo>
                    <a:lnTo>
                      <a:pt x="677" y="545"/>
                    </a:lnTo>
                    <a:lnTo>
                      <a:pt x="675" y="543"/>
                    </a:lnTo>
                    <a:lnTo>
                      <a:pt x="672" y="540"/>
                    </a:lnTo>
                    <a:lnTo>
                      <a:pt x="672" y="535"/>
                    </a:lnTo>
                    <a:lnTo>
                      <a:pt x="672" y="533"/>
                    </a:lnTo>
                    <a:lnTo>
                      <a:pt x="672" y="531"/>
                    </a:lnTo>
                    <a:lnTo>
                      <a:pt x="672" y="531"/>
                    </a:lnTo>
                    <a:lnTo>
                      <a:pt x="670" y="528"/>
                    </a:lnTo>
                    <a:lnTo>
                      <a:pt x="670" y="526"/>
                    </a:lnTo>
                    <a:lnTo>
                      <a:pt x="670" y="524"/>
                    </a:lnTo>
                    <a:lnTo>
                      <a:pt x="672" y="521"/>
                    </a:lnTo>
                    <a:lnTo>
                      <a:pt x="672" y="521"/>
                    </a:lnTo>
                    <a:lnTo>
                      <a:pt x="672" y="519"/>
                    </a:lnTo>
                    <a:lnTo>
                      <a:pt x="672" y="519"/>
                    </a:lnTo>
                    <a:lnTo>
                      <a:pt x="672" y="516"/>
                    </a:lnTo>
                    <a:lnTo>
                      <a:pt x="672" y="514"/>
                    </a:lnTo>
                    <a:lnTo>
                      <a:pt x="672" y="514"/>
                    </a:lnTo>
                    <a:lnTo>
                      <a:pt x="672" y="512"/>
                    </a:lnTo>
                    <a:lnTo>
                      <a:pt x="672" y="509"/>
                    </a:lnTo>
                    <a:lnTo>
                      <a:pt x="672" y="505"/>
                    </a:lnTo>
                    <a:lnTo>
                      <a:pt x="672" y="505"/>
                    </a:lnTo>
                    <a:lnTo>
                      <a:pt x="672" y="500"/>
                    </a:lnTo>
                    <a:lnTo>
                      <a:pt x="672" y="495"/>
                    </a:lnTo>
                    <a:lnTo>
                      <a:pt x="672" y="493"/>
                    </a:lnTo>
                    <a:lnTo>
                      <a:pt x="672" y="490"/>
                    </a:lnTo>
                    <a:lnTo>
                      <a:pt x="670" y="488"/>
                    </a:lnTo>
                    <a:lnTo>
                      <a:pt x="670" y="481"/>
                    </a:lnTo>
                    <a:lnTo>
                      <a:pt x="670" y="481"/>
                    </a:lnTo>
                    <a:lnTo>
                      <a:pt x="670" y="479"/>
                    </a:lnTo>
                    <a:lnTo>
                      <a:pt x="670" y="479"/>
                    </a:lnTo>
                    <a:lnTo>
                      <a:pt x="668" y="476"/>
                    </a:lnTo>
                    <a:lnTo>
                      <a:pt x="665" y="474"/>
                    </a:lnTo>
                    <a:lnTo>
                      <a:pt x="665" y="474"/>
                    </a:lnTo>
                    <a:lnTo>
                      <a:pt x="665" y="472"/>
                    </a:lnTo>
                    <a:lnTo>
                      <a:pt x="665" y="472"/>
                    </a:lnTo>
                    <a:lnTo>
                      <a:pt x="658" y="469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56" y="464"/>
                    </a:lnTo>
                    <a:lnTo>
                      <a:pt x="651" y="462"/>
                    </a:lnTo>
                    <a:lnTo>
                      <a:pt x="651" y="460"/>
                    </a:lnTo>
                    <a:lnTo>
                      <a:pt x="651" y="460"/>
                    </a:lnTo>
                    <a:lnTo>
                      <a:pt x="649" y="457"/>
                    </a:lnTo>
                    <a:lnTo>
                      <a:pt x="649" y="455"/>
                    </a:lnTo>
                    <a:lnTo>
                      <a:pt x="649" y="455"/>
                    </a:lnTo>
                    <a:lnTo>
                      <a:pt x="644" y="450"/>
                    </a:lnTo>
                    <a:lnTo>
                      <a:pt x="644" y="445"/>
                    </a:lnTo>
                    <a:lnTo>
                      <a:pt x="644" y="445"/>
                    </a:lnTo>
                    <a:lnTo>
                      <a:pt x="641" y="445"/>
                    </a:lnTo>
                    <a:lnTo>
                      <a:pt x="639" y="443"/>
                    </a:lnTo>
                    <a:lnTo>
                      <a:pt x="639" y="443"/>
                    </a:lnTo>
                    <a:lnTo>
                      <a:pt x="637" y="441"/>
                    </a:lnTo>
                    <a:lnTo>
                      <a:pt x="637" y="441"/>
                    </a:lnTo>
                    <a:lnTo>
                      <a:pt x="632" y="438"/>
                    </a:lnTo>
                    <a:lnTo>
                      <a:pt x="632" y="438"/>
                    </a:lnTo>
                    <a:lnTo>
                      <a:pt x="630" y="438"/>
                    </a:lnTo>
                    <a:lnTo>
                      <a:pt x="627" y="436"/>
                    </a:lnTo>
                    <a:lnTo>
                      <a:pt x="627" y="436"/>
                    </a:lnTo>
                    <a:lnTo>
                      <a:pt x="623" y="434"/>
                    </a:lnTo>
                    <a:lnTo>
                      <a:pt x="623" y="434"/>
                    </a:lnTo>
                    <a:lnTo>
                      <a:pt x="620" y="434"/>
                    </a:lnTo>
                    <a:lnTo>
                      <a:pt x="620" y="434"/>
                    </a:lnTo>
                    <a:lnTo>
                      <a:pt x="620" y="434"/>
                    </a:lnTo>
                    <a:lnTo>
                      <a:pt x="618" y="436"/>
                    </a:lnTo>
                    <a:lnTo>
                      <a:pt x="615" y="436"/>
                    </a:lnTo>
                    <a:lnTo>
                      <a:pt x="615" y="436"/>
                    </a:lnTo>
                    <a:lnTo>
                      <a:pt x="615" y="436"/>
                    </a:lnTo>
                    <a:lnTo>
                      <a:pt x="615" y="436"/>
                    </a:lnTo>
                    <a:lnTo>
                      <a:pt x="613" y="438"/>
                    </a:lnTo>
                    <a:lnTo>
                      <a:pt x="613" y="438"/>
                    </a:lnTo>
                    <a:lnTo>
                      <a:pt x="613" y="441"/>
                    </a:lnTo>
                    <a:lnTo>
                      <a:pt x="613" y="441"/>
                    </a:lnTo>
                    <a:lnTo>
                      <a:pt x="613" y="443"/>
                    </a:lnTo>
                    <a:lnTo>
                      <a:pt x="613" y="443"/>
                    </a:lnTo>
                    <a:lnTo>
                      <a:pt x="613" y="445"/>
                    </a:lnTo>
                    <a:lnTo>
                      <a:pt x="611" y="448"/>
                    </a:lnTo>
                    <a:lnTo>
                      <a:pt x="611" y="448"/>
                    </a:lnTo>
                    <a:lnTo>
                      <a:pt x="611" y="448"/>
                    </a:lnTo>
                    <a:lnTo>
                      <a:pt x="611" y="450"/>
                    </a:lnTo>
                    <a:lnTo>
                      <a:pt x="608" y="455"/>
                    </a:lnTo>
                    <a:lnTo>
                      <a:pt x="608" y="455"/>
                    </a:lnTo>
                    <a:lnTo>
                      <a:pt x="608" y="457"/>
                    </a:lnTo>
                    <a:lnTo>
                      <a:pt x="606" y="460"/>
                    </a:lnTo>
                    <a:lnTo>
                      <a:pt x="604" y="462"/>
                    </a:lnTo>
                    <a:lnTo>
                      <a:pt x="601" y="462"/>
                    </a:lnTo>
                    <a:lnTo>
                      <a:pt x="601" y="462"/>
                    </a:lnTo>
                    <a:lnTo>
                      <a:pt x="599" y="460"/>
                    </a:lnTo>
                    <a:lnTo>
                      <a:pt x="599" y="460"/>
                    </a:lnTo>
                    <a:lnTo>
                      <a:pt x="597" y="457"/>
                    </a:lnTo>
                    <a:lnTo>
                      <a:pt x="597" y="455"/>
                    </a:lnTo>
                    <a:lnTo>
                      <a:pt x="594" y="453"/>
                    </a:lnTo>
                    <a:lnTo>
                      <a:pt x="594" y="453"/>
                    </a:lnTo>
                    <a:lnTo>
                      <a:pt x="594" y="453"/>
                    </a:lnTo>
                    <a:lnTo>
                      <a:pt x="594" y="453"/>
                    </a:lnTo>
                    <a:lnTo>
                      <a:pt x="592" y="450"/>
                    </a:lnTo>
                    <a:lnTo>
                      <a:pt x="589" y="448"/>
                    </a:lnTo>
                    <a:lnTo>
                      <a:pt x="589" y="445"/>
                    </a:lnTo>
                    <a:lnTo>
                      <a:pt x="589" y="445"/>
                    </a:lnTo>
                    <a:lnTo>
                      <a:pt x="587" y="445"/>
                    </a:lnTo>
                    <a:lnTo>
                      <a:pt x="587" y="443"/>
                    </a:lnTo>
                    <a:lnTo>
                      <a:pt x="585" y="438"/>
                    </a:lnTo>
                    <a:lnTo>
                      <a:pt x="582" y="436"/>
                    </a:lnTo>
                    <a:lnTo>
                      <a:pt x="582" y="434"/>
                    </a:lnTo>
                    <a:lnTo>
                      <a:pt x="580" y="434"/>
                    </a:lnTo>
                    <a:lnTo>
                      <a:pt x="580" y="429"/>
                    </a:lnTo>
                    <a:lnTo>
                      <a:pt x="580" y="429"/>
                    </a:lnTo>
                    <a:lnTo>
                      <a:pt x="578" y="427"/>
                    </a:lnTo>
                    <a:lnTo>
                      <a:pt x="578" y="427"/>
                    </a:lnTo>
                    <a:lnTo>
                      <a:pt x="575" y="424"/>
                    </a:lnTo>
                    <a:lnTo>
                      <a:pt x="575" y="422"/>
                    </a:lnTo>
                    <a:lnTo>
                      <a:pt x="571" y="419"/>
                    </a:lnTo>
                    <a:lnTo>
                      <a:pt x="571" y="417"/>
                    </a:lnTo>
                    <a:lnTo>
                      <a:pt x="571" y="417"/>
                    </a:lnTo>
                    <a:lnTo>
                      <a:pt x="571" y="415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6" y="410"/>
                    </a:lnTo>
                    <a:lnTo>
                      <a:pt x="566" y="408"/>
                    </a:lnTo>
                    <a:lnTo>
                      <a:pt x="566" y="408"/>
                    </a:lnTo>
                    <a:lnTo>
                      <a:pt x="566" y="408"/>
                    </a:lnTo>
                    <a:lnTo>
                      <a:pt x="563" y="405"/>
                    </a:lnTo>
                    <a:lnTo>
                      <a:pt x="563" y="405"/>
                    </a:lnTo>
                    <a:lnTo>
                      <a:pt x="563" y="405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566" y="405"/>
                    </a:lnTo>
                    <a:lnTo>
                      <a:pt x="568" y="405"/>
                    </a:lnTo>
                    <a:lnTo>
                      <a:pt x="568" y="405"/>
                    </a:lnTo>
                    <a:lnTo>
                      <a:pt x="568" y="403"/>
                    </a:lnTo>
                    <a:lnTo>
                      <a:pt x="568" y="403"/>
                    </a:lnTo>
                    <a:lnTo>
                      <a:pt x="568" y="403"/>
                    </a:lnTo>
                    <a:lnTo>
                      <a:pt x="566" y="403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6" y="400"/>
                    </a:lnTo>
                    <a:lnTo>
                      <a:pt x="568" y="398"/>
                    </a:lnTo>
                    <a:lnTo>
                      <a:pt x="568" y="398"/>
                    </a:lnTo>
                    <a:lnTo>
                      <a:pt x="568" y="398"/>
                    </a:lnTo>
                    <a:lnTo>
                      <a:pt x="571" y="396"/>
                    </a:lnTo>
                    <a:lnTo>
                      <a:pt x="571" y="393"/>
                    </a:lnTo>
                    <a:lnTo>
                      <a:pt x="571" y="393"/>
                    </a:lnTo>
                    <a:lnTo>
                      <a:pt x="573" y="391"/>
                    </a:lnTo>
                    <a:lnTo>
                      <a:pt x="573" y="391"/>
                    </a:lnTo>
                    <a:lnTo>
                      <a:pt x="575" y="389"/>
                    </a:lnTo>
                    <a:lnTo>
                      <a:pt x="575" y="389"/>
                    </a:lnTo>
                    <a:lnTo>
                      <a:pt x="580" y="386"/>
                    </a:lnTo>
                    <a:lnTo>
                      <a:pt x="580" y="386"/>
                    </a:lnTo>
                    <a:lnTo>
                      <a:pt x="582" y="384"/>
                    </a:lnTo>
                    <a:lnTo>
                      <a:pt x="582" y="382"/>
                    </a:lnTo>
                    <a:lnTo>
                      <a:pt x="587" y="379"/>
                    </a:lnTo>
                    <a:lnTo>
                      <a:pt x="587" y="379"/>
                    </a:lnTo>
                    <a:lnTo>
                      <a:pt x="587" y="379"/>
                    </a:lnTo>
                    <a:lnTo>
                      <a:pt x="589" y="377"/>
                    </a:lnTo>
                    <a:lnTo>
                      <a:pt x="589" y="377"/>
                    </a:lnTo>
                    <a:lnTo>
                      <a:pt x="592" y="374"/>
                    </a:lnTo>
                    <a:lnTo>
                      <a:pt x="592" y="374"/>
                    </a:lnTo>
                    <a:lnTo>
                      <a:pt x="594" y="372"/>
                    </a:lnTo>
                    <a:lnTo>
                      <a:pt x="594" y="372"/>
                    </a:lnTo>
                    <a:lnTo>
                      <a:pt x="597" y="370"/>
                    </a:lnTo>
                    <a:lnTo>
                      <a:pt x="599" y="370"/>
                    </a:lnTo>
                    <a:lnTo>
                      <a:pt x="599" y="370"/>
                    </a:lnTo>
                    <a:lnTo>
                      <a:pt x="601" y="367"/>
                    </a:lnTo>
                    <a:lnTo>
                      <a:pt x="604" y="363"/>
                    </a:lnTo>
                    <a:lnTo>
                      <a:pt x="606" y="363"/>
                    </a:lnTo>
                    <a:lnTo>
                      <a:pt x="606" y="360"/>
                    </a:lnTo>
                    <a:lnTo>
                      <a:pt x="608" y="360"/>
                    </a:lnTo>
                    <a:lnTo>
                      <a:pt x="608" y="358"/>
                    </a:lnTo>
                    <a:lnTo>
                      <a:pt x="611" y="358"/>
                    </a:lnTo>
                    <a:lnTo>
                      <a:pt x="611" y="358"/>
                    </a:lnTo>
                    <a:lnTo>
                      <a:pt x="611" y="356"/>
                    </a:lnTo>
                    <a:lnTo>
                      <a:pt x="613" y="353"/>
                    </a:lnTo>
                    <a:lnTo>
                      <a:pt x="613" y="353"/>
                    </a:lnTo>
                    <a:lnTo>
                      <a:pt x="615" y="348"/>
                    </a:lnTo>
                    <a:lnTo>
                      <a:pt x="615" y="348"/>
                    </a:lnTo>
                    <a:lnTo>
                      <a:pt x="618" y="346"/>
                    </a:lnTo>
                    <a:lnTo>
                      <a:pt x="618" y="346"/>
                    </a:lnTo>
                    <a:lnTo>
                      <a:pt x="620" y="341"/>
                    </a:lnTo>
                    <a:lnTo>
                      <a:pt x="620" y="341"/>
                    </a:lnTo>
                    <a:lnTo>
                      <a:pt x="620" y="339"/>
                    </a:lnTo>
                    <a:lnTo>
                      <a:pt x="623" y="337"/>
                    </a:lnTo>
                    <a:lnTo>
                      <a:pt x="623" y="334"/>
                    </a:lnTo>
                    <a:lnTo>
                      <a:pt x="623" y="334"/>
                    </a:lnTo>
                    <a:lnTo>
                      <a:pt x="625" y="332"/>
                    </a:lnTo>
                    <a:lnTo>
                      <a:pt x="625" y="332"/>
                    </a:lnTo>
                    <a:lnTo>
                      <a:pt x="625" y="329"/>
                    </a:lnTo>
                    <a:lnTo>
                      <a:pt x="627" y="327"/>
                    </a:lnTo>
                    <a:lnTo>
                      <a:pt x="627" y="325"/>
                    </a:lnTo>
                    <a:lnTo>
                      <a:pt x="630" y="325"/>
                    </a:lnTo>
                    <a:lnTo>
                      <a:pt x="630" y="322"/>
                    </a:lnTo>
                    <a:lnTo>
                      <a:pt x="630" y="322"/>
                    </a:lnTo>
                    <a:lnTo>
                      <a:pt x="630" y="322"/>
                    </a:lnTo>
                    <a:lnTo>
                      <a:pt x="632" y="318"/>
                    </a:lnTo>
                    <a:lnTo>
                      <a:pt x="634" y="318"/>
                    </a:lnTo>
                    <a:lnTo>
                      <a:pt x="634" y="318"/>
                    </a:lnTo>
                    <a:lnTo>
                      <a:pt x="634" y="315"/>
                    </a:lnTo>
                    <a:lnTo>
                      <a:pt x="634" y="315"/>
                    </a:lnTo>
                    <a:lnTo>
                      <a:pt x="637" y="313"/>
                    </a:lnTo>
                    <a:lnTo>
                      <a:pt x="637" y="313"/>
                    </a:lnTo>
                    <a:lnTo>
                      <a:pt x="639" y="311"/>
                    </a:lnTo>
                    <a:lnTo>
                      <a:pt x="639" y="311"/>
                    </a:lnTo>
                    <a:lnTo>
                      <a:pt x="639" y="308"/>
                    </a:lnTo>
                    <a:lnTo>
                      <a:pt x="639" y="308"/>
                    </a:lnTo>
                    <a:lnTo>
                      <a:pt x="639" y="308"/>
                    </a:lnTo>
                    <a:lnTo>
                      <a:pt x="641" y="306"/>
                    </a:lnTo>
                    <a:lnTo>
                      <a:pt x="644" y="303"/>
                    </a:lnTo>
                    <a:lnTo>
                      <a:pt x="644" y="301"/>
                    </a:lnTo>
                    <a:lnTo>
                      <a:pt x="646" y="301"/>
                    </a:lnTo>
                    <a:lnTo>
                      <a:pt x="646" y="301"/>
                    </a:lnTo>
                    <a:lnTo>
                      <a:pt x="646" y="301"/>
                    </a:lnTo>
                    <a:lnTo>
                      <a:pt x="649" y="299"/>
                    </a:lnTo>
                    <a:lnTo>
                      <a:pt x="651" y="296"/>
                    </a:lnTo>
                    <a:lnTo>
                      <a:pt x="653" y="296"/>
                    </a:lnTo>
                    <a:lnTo>
                      <a:pt x="653" y="294"/>
                    </a:lnTo>
                    <a:lnTo>
                      <a:pt x="658" y="294"/>
                    </a:lnTo>
                    <a:lnTo>
                      <a:pt x="658" y="294"/>
                    </a:lnTo>
                    <a:lnTo>
                      <a:pt x="658" y="294"/>
                    </a:lnTo>
                    <a:lnTo>
                      <a:pt x="660" y="292"/>
                    </a:lnTo>
                    <a:lnTo>
                      <a:pt x="663" y="292"/>
                    </a:lnTo>
                    <a:lnTo>
                      <a:pt x="663" y="292"/>
                    </a:lnTo>
                    <a:lnTo>
                      <a:pt x="665" y="289"/>
                    </a:lnTo>
                    <a:lnTo>
                      <a:pt x="668" y="287"/>
                    </a:lnTo>
                    <a:lnTo>
                      <a:pt x="670" y="284"/>
                    </a:lnTo>
                    <a:lnTo>
                      <a:pt x="672" y="284"/>
                    </a:lnTo>
                    <a:lnTo>
                      <a:pt x="672" y="284"/>
                    </a:lnTo>
                    <a:lnTo>
                      <a:pt x="675" y="280"/>
                    </a:lnTo>
                    <a:lnTo>
                      <a:pt x="677" y="280"/>
                    </a:lnTo>
                    <a:lnTo>
                      <a:pt x="677" y="280"/>
                    </a:lnTo>
                    <a:lnTo>
                      <a:pt x="677" y="277"/>
                    </a:lnTo>
                    <a:lnTo>
                      <a:pt x="679" y="273"/>
                    </a:lnTo>
                    <a:lnTo>
                      <a:pt x="679" y="273"/>
                    </a:lnTo>
                    <a:lnTo>
                      <a:pt x="679" y="273"/>
                    </a:lnTo>
                    <a:lnTo>
                      <a:pt x="679" y="268"/>
                    </a:lnTo>
                    <a:lnTo>
                      <a:pt x="679" y="268"/>
                    </a:lnTo>
                    <a:lnTo>
                      <a:pt x="677" y="266"/>
                    </a:lnTo>
                    <a:lnTo>
                      <a:pt x="677" y="266"/>
                    </a:lnTo>
                    <a:lnTo>
                      <a:pt x="675" y="258"/>
                    </a:lnTo>
                    <a:lnTo>
                      <a:pt x="675" y="256"/>
                    </a:lnTo>
                    <a:lnTo>
                      <a:pt x="675" y="256"/>
                    </a:lnTo>
                    <a:lnTo>
                      <a:pt x="677" y="254"/>
                    </a:lnTo>
                    <a:lnTo>
                      <a:pt x="677" y="254"/>
                    </a:lnTo>
                    <a:lnTo>
                      <a:pt x="677" y="251"/>
                    </a:lnTo>
                    <a:lnTo>
                      <a:pt x="677" y="251"/>
                    </a:lnTo>
                    <a:lnTo>
                      <a:pt x="677" y="249"/>
                    </a:lnTo>
                    <a:lnTo>
                      <a:pt x="677" y="249"/>
                    </a:lnTo>
                    <a:lnTo>
                      <a:pt x="677" y="247"/>
                    </a:lnTo>
                    <a:lnTo>
                      <a:pt x="677" y="247"/>
                    </a:lnTo>
                    <a:lnTo>
                      <a:pt x="679" y="242"/>
                    </a:lnTo>
                    <a:lnTo>
                      <a:pt x="682" y="239"/>
                    </a:lnTo>
                    <a:lnTo>
                      <a:pt x="682" y="239"/>
                    </a:lnTo>
                    <a:lnTo>
                      <a:pt x="684" y="237"/>
                    </a:lnTo>
                    <a:lnTo>
                      <a:pt x="684" y="237"/>
                    </a:lnTo>
                    <a:lnTo>
                      <a:pt x="684" y="232"/>
                    </a:lnTo>
                    <a:lnTo>
                      <a:pt x="686" y="228"/>
                    </a:lnTo>
                    <a:lnTo>
                      <a:pt x="686" y="228"/>
                    </a:lnTo>
                    <a:lnTo>
                      <a:pt x="686" y="225"/>
                    </a:lnTo>
                    <a:lnTo>
                      <a:pt x="689" y="223"/>
                    </a:lnTo>
                    <a:lnTo>
                      <a:pt x="696" y="206"/>
                    </a:lnTo>
                    <a:lnTo>
                      <a:pt x="698" y="206"/>
                    </a:lnTo>
                    <a:lnTo>
                      <a:pt x="698" y="206"/>
                    </a:lnTo>
                    <a:lnTo>
                      <a:pt x="701" y="204"/>
                    </a:lnTo>
                    <a:lnTo>
                      <a:pt x="703" y="197"/>
                    </a:lnTo>
                    <a:lnTo>
                      <a:pt x="703" y="197"/>
                    </a:lnTo>
                    <a:lnTo>
                      <a:pt x="705" y="195"/>
                    </a:lnTo>
                    <a:lnTo>
                      <a:pt x="705" y="195"/>
                    </a:lnTo>
                    <a:lnTo>
                      <a:pt x="708" y="190"/>
                    </a:lnTo>
                    <a:lnTo>
                      <a:pt x="708" y="190"/>
                    </a:lnTo>
                    <a:lnTo>
                      <a:pt x="708" y="187"/>
                    </a:lnTo>
                    <a:lnTo>
                      <a:pt x="708" y="185"/>
                    </a:lnTo>
                    <a:lnTo>
                      <a:pt x="708" y="183"/>
                    </a:lnTo>
                    <a:lnTo>
                      <a:pt x="708" y="183"/>
                    </a:lnTo>
                    <a:lnTo>
                      <a:pt x="705" y="178"/>
                    </a:lnTo>
                    <a:lnTo>
                      <a:pt x="705" y="176"/>
                    </a:lnTo>
                    <a:lnTo>
                      <a:pt x="705" y="176"/>
                    </a:lnTo>
                    <a:lnTo>
                      <a:pt x="705" y="173"/>
                    </a:lnTo>
                    <a:lnTo>
                      <a:pt x="703" y="171"/>
                    </a:lnTo>
                    <a:lnTo>
                      <a:pt x="703" y="171"/>
                    </a:lnTo>
                    <a:lnTo>
                      <a:pt x="703" y="168"/>
                    </a:lnTo>
                    <a:lnTo>
                      <a:pt x="701" y="166"/>
                    </a:lnTo>
                    <a:lnTo>
                      <a:pt x="701" y="166"/>
                    </a:lnTo>
                    <a:lnTo>
                      <a:pt x="701" y="164"/>
                    </a:lnTo>
                    <a:lnTo>
                      <a:pt x="701" y="164"/>
                    </a:lnTo>
                    <a:lnTo>
                      <a:pt x="696" y="159"/>
                    </a:lnTo>
                    <a:lnTo>
                      <a:pt x="696" y="159"/>
                    </a:lnTo>
                    <a:lnTo>
                      <a:pt x="694" y="157"/>
                    </a:lnTo>
                    <a:lnTo>
                      <a:pt x="694" y="157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91" y="154"/>
                    </a:lnTo>
                    <a:lnTo>
                      <a:pt x="689" y="154"/>
                    </a:lnTo>
                    <a:lnTo>
                      <a:pt x="686" y="154"/>
                    </a:lnTo>
                    <a:lnTo>
                      <a:pt x="686" y="154"/>
                    </a:lnTo>
                    <a:lnTo>
                      <a:pt x="684" y="154"/>
                    </a:lnTo>
                    <a:lnTo>
                      <a:pt x="682" y="154"/>
                    </a:lnTo>
                    <a:lnTo>
                      <a:pt x="682" y="152"/>
                    </a:lnTo>
                    <a:lnTo>
                      <a:pt x="679" y="152"/>
                    </a:lnTo>
                    <a:lnTo>
                      <a:pt x="677" y="152"/>
                    </a:lnTo>
                    <a:lnTo>
                      <a:pt x="677" y="152"/>
                    </a:lnTo>
                    <a:lnTo>
                      <a:pt x="675" y="150"/>
                    </a:lnTo>
                    <a:lnTo>
                      <a:pt x="675" y="150"/>
                    </a:lnTo>
                    <a:lnTo>
                      <a:pt x="672" y="150"/>
                    </a:lnTo>
                    <a:lnTo>
                      <a:pt x="670" y="145"/>
                    </a:lnTo>
                    <a:lnTo>
                      <a:pt x="670" y="145"/>
                    </a:lnTo>
                    <a:lnTo>
                      <a:pt x="668" y="145"/>
                    </a:lnTo>
                    <a:lnTo>
                      <a:pt x="668" y="145"/>
                    </a:lnTo>
                    <a:lnTo>
                      <a:pt x="668" y="145"/>
                    </a:lnTo>
                    <a:lnTo>
                      <a:pt x="665" y="145"/>
                    </a:lnTo>
                    <a:lnTo>
                      <a:pt x="665" y="145"/>
                    </a:lnTo>
                    <a:lnTo>
                      <a:pt x="663" y="142"/>
                    </a:lnTo>
                    <a:lnTo>
                      <a:pt x="663" y="142"/>
                    </a:lnTo>
                    <a:lnTo>
                      <a:pt x="660" y="140"/>
                    </a:lnTo>
                    <a:lnTo>
                      <a:pt x="658" y="140"/>
                    </a:lnTo>
                    <a:lnTo>
                      <a:pt x="658" y="140"/>
                    </a:lnTo>
                    <a:lnTo>
                      <a:pt x="656" y="138"/>
                    </a:lnTo>
                    <a:lnTo>
                      <a:pt x="656" y="138"/>
                    </a:lnTo>
                    <a:lnTo>
                      <a:pt x="656" y="138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6" y="133"/>
                    </a:lnTo>
                    <a:lnTo>
                      <a:pt x="656" y="131"/>
                    </a:lnTo>
                    <a:lnTo>
                      <a:pt x="656" y="131"/>
                    </a:lnTo>
                    <a:lnTo>
                      <a:pt x="653" y="131"/>
                    </a:lnTo>
                    <a:lnTo>
                      <a:pt x="653" y="128"/>
                    </a:lnTo>
                    <a:lnTo>
                      <a:pt x="653" y="126"/>
                    </a:lnTo>
                    <a:lnTo>
                      <a:pt x="653" y="126"/>
                    </a:lnTo>
                    <a:lnTo>
                      <a:pt x="653" y="123"/>
                    </a:lnTo>
                    <a:lnTo>
                      <a:pt x="656" y="121"/>
                    </a:lnTo>
                    <a:lnTo>
                      <a:pt x="656" y="121"/>
                    </a:lnTo>
                    <a:lnTo>
                      <a:pt x="656" y="121"/>
                    </a:lnTo>
                    <a:lnTo>
                      <a:pt x="656" y="121"/>
                    </a:lnTo>
                    <a:lnTo>
                      <a:pt x="656" y="119"/>
                    </a:lnTo>
                    <a:lnTo>
                      <a:pt x="656" y="119"/>
                    </a:lnTo>
                    <a:lnTo>
                      <a:pt x="656" y="116"/>
                    </a:lnTo>
                    <a:lnTo>
                      <a:pt x="656" y="112"/>
                    </a:lnTo>
                    <a:lnTo>
                      <a:pt x="656" y="112"/>
                    </a:lnTo>
                    <a:lnTo>
                      <a:pt x="656" y="112"/>
                    </a:lnTo>
                    <a:lnTo>
                      <a:pt x="656" y="109"/>
                    </a:lnTo>
                    <a:lnTo>
                      <a:pt x="656" y="107"/>
                    </a:lnTo>
                    <a:lnTo>
                      <a:pt x="656" y="105"/>
                    </a:lnTo>
                    <a:lnTo>
                      <a:pt x="656" y="105"/>
                    </a:lnTo>
                    <a:lnTo>
                      <a:pt x="656" y="105"/>
                    </a:lnTo>
                    <a:lnTo>
                      <a:pt x="653" y="102"/>
                    </a:lnTo>
                    <a:lnTo>
                      <a:pt x="653" y="102"/>
                    </a:lnTo>
                    <a:lnTo>
                      <a:pt x="653" y="102"/>
                    </a:lnTo>
                    <a:lnTo>
                      <a:pt x="651" y="97"/>
                    </a:lnTo>
                    <a:lnTo>
                      <a:pt x="651" y="97"/>
                    </a:lnTo>
                    <a:lnTo>
                      <a:pt x="651" y="97"/>
                    </a:lnTo>
                    <a:lnTo>
                      <a:pt x="649" y="97"/>
                    </a:lnTo>
                    <a:lnTo>
                      <a:pt x="649" y="95"/>
                    </a:lnTo>
                    <a:lnTo>
                      <a:pt x="649" y="93"/>
                    </a:lnTo>
                    <a:lnTo>
                      <a:pt x="649" y="93"/>
                    </a:lnTo>
                    <a:lnTo>
                      <a:pt x="646" y="90"/>
                    </a:lnTo>
                    <a:lnTo>
                      <a:pt x="646" y="88"/>
                    </a:lnTo>
                    <a:lnTo>
                      <a:pt x="646" y="88"/>
                    </a:lnTo>
                    <a:lnTo>
                      <a:pt x="644" y="88"/>
                    </a:lnTo>
                    <a:lnTo>
                      <a:pt x="644" y="86"/>
                    </a:lnTo>
                    <a:lnTo>
                      <a:pt x="644" y="86"/>
                    </a:lnTo>
                    <a:lnTo>
                      <a:pt x="644" y="83"/>
                    </a:lnTo>
                    <a:lnTo>
                      <a:pt x="641" y="83"/>
                    </a:lnTo>
                    <a:lnTo>
                      <a:pt x="641" y="81"/>
                    </a:lnTo>
                    <a:lnTo>
                      <a:pt x="641" y="81"/>
                    </a:lnTo>
                    <a:lnTo>
                      <a:pt x="641" y="81"/>
                    </a:lnTo>
                    <a:lnTo>
                      <a:pt x="639" y="76"/>
                    </a:lnTo>
                    <a:lnTo>
                      <a:pt x="639" y="76"/>
                    </a:lnTo>
                    <a:lnTo>
                      <a:pt x="639" y="76"/>
                    </a:lnTo>
                    <a:lnTo>
                      <a:pt x="639" y="76"/>
                    </a:lnTo>
                    <a:lnTo>
                      <a:pt x="637" y="74"/>
                    </a:lnTo>
                    <a:lnTo>
                      <a:pt x="637" y="74"/>
                    </a:lnTo>
                    <a:lnTo>
                      <a:pt x="634" y="71"/>
                    </a:lnTo>
                    <a:lnTo>
                      <a:pt x="634" y="69"/>
                    </a:lnTo>
                    <a:lnTo>
                      <a:pt x="634" y="69"/>
                    </a:lnTo>
                    <a:lnTo>
                      <a:pt x="634" y="69"/>
                    </a:lnTo>
                    <a:lnTo>
                      <a:pt x="630" y="64"/>
                    </a:lnTo>
                    <a:lnTo>
                      <a:pt x="630" y="62"/>
                    </a:lnTo>
                    <a:lnTo>
                      <a:pt x="630" y="62"/>
                    </a:lnTo>
                    <a:lnTo>
                      <a:pt x="627" y="62"/>
                    </a:lnTo>
                    <a:lnTo>
                      <a:pt x="627" y="60"/>
                    </a:lnTo>
                    <a:lnTo>
                      <a:pt x="627" y="60"/>
                    </a:lnTo>
                    <a:lnTo>
                      <a:pt x="627" y="60"/>
                    </a:lnTo>
                    <a:lnTo>
                      <a:pt x="623" y="60"/>
                    </a:lnTo>
                    <a:lnTo>
                      <a:pt x="620" y="60"/>
                    </a:lnTo>
                    <a:lnTo>
                      <a:pt x="618" y="60"/>
                    </a:lnTo>
                    <a:lnTo>
                      <a:pt x="618" y="60"/>
                    </a:lnTo>
                    <a:lnTo>
                      <a:pt x="618" y="60"/>
                    </a:lnTo>
                    <a:lnTo>
                      <a:pt x="615" y="57"/>
                    </a:lnTo>
                    <a:lnTo>
                      <a:pt x="613" y="57"/>
                    </a:lnTo>
                    <a:lnTo>
                      <a:pt x="613" y="55"/>
                    </a:lnTo>
                    <a:lnTo>
                      <a:pt x="613" y="55"/>
                    </a:lnTo>
                    <a:lnTo>
                      <a:pt x="613" y="55"/>
                    </a:lnTo>
                    <a:lnTo>
                      <a:pt x="611" y="55"/>
                    </a:lnTo>
                    <a:lnTo>
                      <a:pt x="611" y="55"/>
                    </a:lnTo>
                    <a:lnTo>
                      <a:pt x="608" y="52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8" y="50"/>
                    </a:lnTo>
                    <a:lnTo>
                      <a:pt x="606" y="48"/>
                    </a:lnTo>
                    <a:lnTo>
                      <a:pt x="606" y="48"/>
                    </a:lnTo>
                    <a:lnTo>
                      <a:pt x="604" y="45"/>
                    </a:lnTo>
                    <a:lnTo>
                      <a:pt x="604" y="43"/>
                    </a:lnTo>
                    <a:lnTo>
                      <a:pt x="601" y="43"/>
                    </a:lnTo>
                    <a:lnTo>
                      <a:pt x="601" y="41"/>
                    </a:lnTo>
                    <a:lnTo>
                      <a:pt x="601" y="41"/>
                    </a:lnTo>
                    <a:lnTo>
                      <a:pt x="601" y="41"/>
                    </a:lnTo>
                    <a:lnTo>
                      <a:pt x="599" y="38"/>
                    </a:lnTo>
                    <a:lnTo>
                      <a:pt x="597" y="36"/>
                    </a:lnTo>
                    <a:lnTo>
                      <a:pt x="597" y="36"/>
                    </a:lnTo>
                    <a:lnTo>
                      <a:pt x="597" y="36"/>
                    </a:lnTo>
                    <a:lnTo>
                      <a:pt x="594" y="31"/>
                    </a:lnTo>
                    <a:lnTo>
                      <a:pt x="592" y="31"/>
                    </a:lnTo>
                    <a:lnTo>
                      <a:pt x="592" y="29"/>
                    </a:lnTo>
                    <a:lnTo>
                      <a:pt x="592" y="29"/>
                    </a:lnTo>
                    <a:lnTo>
                      <a:pt x="592" y="26"/>
                    </a:lnTo>
                    <a:lnTo>
                      <a:pt x="592" y="24"/>
                    </a:lnTo>
                    <a:lnTo>
                      <a:pt x="589" y="24"/>
                    </a:lnTo>
                    <a:lnTo>
                      <a:pt x="589" y="22"/>
                    </a:lnTo>
                    <a:lnTo>
                      <a:pt x="589" y="22"/>
                    </a:lnTo>
                    <a:lnTo>
                      <a:pt x="587" y="19"/>
                    </a:lnTo>
                    <a:lnTo>
                      <a:pt x="587" y="17"/>
                    </a:lnTo>
                    <a:lnTo>
                      <a:pt x="585" y="17"/>
                    </a:lnTo>
                    <a:lnTo>
                      <a:pt x="585" y="17"/>
                    </a:lnTo>
                    <a:lnTo>
                      <a:pt x="585" y="19"/>
                    </a:lnTo>
                    <a:lnTo>
                      <a:pt x="585" y="19"/>
                    </a:lnTo>
                    <a:lnTo>
                      <a:pt x="585" y="19"/>
                    </a:lnTo>
                    <a:lnTo>
                      <a:pt x="580" y="19"/>
                    </a:lnTo>
                    <a:lnTo>
                      <a:pt x="578" y="19"/>
                    </a:lnTo>
                    <a:lnTo>
                      <a:pt x="578" y="19"/>
                    </a:lnTo>
                    <a:lnTo>
                      <a:pt x="575" y="19"/>
                    </a:lnTo>
                    <a:lnTo>
                      <a:pt x="573" y="19"/>
                    </a:lnTo>
                    <a:lnTo>
                      <a:pt x="571" y="19"/>
                    </a:lnTo>
                    <a:lnTo>
                      <a:pt x="571" y="19"/>
                    </a:lnTo>
                    <a:lnTo>
                      <a:pt x="566" y="19"/>
                    </a:lnTo>
                    <a:lnTo>
                      <a:pt x="566" y="19"/>
                    </a:lnTo>
                    <a:lnTo>
                      <a:pt x="563" y="19"/>
                    </a:lnTo>
                    <a:lnTo>
                      <a:pt x="561" y="19"/>
                    </a:lnTo>
                    <a:lnTo>
                      <a:pt x="559" y="19"/>
                    </a:lnTo>
                    <a:lnTo>
                      <a:pt x="556" y="19"/>
                    </a:lnTo>
                    <a:lnTo>
                      <a:pt x="554" y="19"/>
                    </a:lnTo>
                    <a:lnTo>
                      <a:pt x="552" y="19"/>
                    </a:lnTo>
                    <a:lnTo>
                      <a:pt x="547" y="19"/>
                    </a:lnTo>
                    <a:lnTo>
                      <a:pt x="547" y="19"/>
                    </a:lnTo>
                    <a:lnTo>
                      <a:pt x="545" y="19"/>
                    </a:lnTo>
                    <a:lnTo>
                      <a:pt x="542" y="17"/>
                    </a:lnTo>
                    <a:lnTo>
                      <a:pt x="540" y="15"/>
                    </a:lnTo>
                    <a:lnTo>
                      <a:pt x="540" y="15"/>
                    </a:lnTo>
                    <a:lnTo>
                      <a:pt x="535" y="12"/>
                    </a:lnTo>
                    <a:lnTo>
                      <a:pt x="535" y="12"/>
                    </a:lnTo>
                    <a:lnTo>
                      <a:pt x="533" y="12"/>
                    </a:lnTo>
                    <a:lnTo>
                      <a:pt x="533" y="12"/>
                    </a:lnTo>
                    <a:lnTo>
                      <a:pt x="530" y="12"/>
                    </a:lnTo>
                    <a:lnTo>
                      <a:pt x="528" y="15"/>
                    </a:lnTo>
                    <a:lnTo>
                      <a:pt x="528" y="15"/>
                    </a:lnTo>
                    <a:lnTo>
                      <a:pt x="526" y="15"/>
                    </a:lnTo>
                    <a:lnTo>
                      <a:pt x="523" y="17"/>
                    </a:lnTo>
                    <a:lnTo>
                      <a:pt x="521" y="17"/>
                    </a:lnTo>
                    <a:lnTo>
                      <a:pt x="521" y="17"/>
                    </a:lnTo>
                    <a:lnTo>
                      <a:pt x="518" y="17"/>
                    </a:lnTo>
                    <a:lnTo>
                      <a:pt x="516" y="17"/>
                    </a:lnTo>
                    <a:lnTo>
                      <a:pt x="511" y="17"/>
                    </a:lnTo>
                    <a:lnTo>
                      <a:pt x="509" y="17"/>
                    </a:lnTo>
                    <a:lnTo>
                      <a:pt x="507" y="17"/>
                    </a:lnTo>
                    <a:lnTo>
                      <a:pt x="504" y="17"/>
                    </a:lnTo>
                    <a:lnTo>
                      <a:pt x="502" y="17"/>
                    </a:lnTo>
                    <a:lnTo>
                      <a:pt x="500" y="17"/>
                    </a:lnTo>
                    <a:lnTo>
                      <a:pt x="497" y="17"/>
                    </a:lnTo>
                    <a:lnTo>
                      <a:pt x="495" y="17"/>
                    </a:lnTo>
                    <a:lnTo>
                      <a:pt x="492" y="17"/>
                    </a:lnTo>
                    <a:lnTo>
                      <a:pt x="492" y="17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83" y="17"/>
                    </a:lnTo>
                    <a:lnTo>
                      <a:pt x="483" y="17"/>
                    </a:lnTo>
                    <a:lnTo>
                      <a:pt x="481" y="17"/>
                    </a:lnTo>
                    <a:lnTo>
                      <a:pt x="476" y="15"/>
                    </a:lnTo>
                    <a:lnTo>
                      <a:pt x="474" y="15"/>
                    </a:lnTo>
                    <a:lnTo>
                      <a:pt x="471" y="12"/>
                    </a:lnTo>
                    <a:lnTo>
                      <a:pt x="471" y="12"/>
                    </a:lnTo>
                    <a:lnTo>
                      <a:pt x="471" y="10"/>
                    </a:lnTo>
                    <a:lnTo>
                      <a:pt x="471" y="10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69" y="7"/>
                    </a:lnTo>
                    <a:lnTo>
                      <a:pt x="464" y="7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55" y="3"/>
                    </a:lnTo>
                    <a:lnTo>
                      <a:pt x="455" y="3"/>
                    </a:lnTo>
                    <a:lnTo>
                      <a:pt x="452" y="3"/>
                    </a:lnTo>
                    <a:lnTo>
                      <a:pt x="452" y="3"/>
                    </a:lnTo>
                    <a:lnTo>
                      <a:pt x="450" y="0"/>
                    </a:lnTo>
                    <a:lnTo>
                      <a:pt x="448" y="0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43" y="0"/>
                    </a:lnTo>
                    <a:lnTo>
                      <a:pt x="443" y="0"/>
                    </a:lnTo>
                    <a:lnTo>
                      <a:pt x="440" y="0"/>
                    </a:lnTo>
                    <a:lnTo>
                      <a:pt x="440" y="0"/>
                    </a:lnTo>
                    <a:lnTo>
                      <a:pt x="438" y="0"/>
                    </a:lnTo>
                    <a:lnTo>
                      <a:pt x="436" y="0"/>
                    </a:lnTo>
                    <a:lnTo>
                      <a:pt x="436" y="0"/>
                    </a:lnTo>
                    <a:lnTo>
                      <a:pt x="436" y="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82">
                <a:extLst>
                  <a:ext uri="{FF2B5EF4-FFF2-40B4-BE49-F238E27FC236}">
                    <a16:creationId xmlns:a16="http://schemas.microsoft.com/office/drawing/2014/main" id="{ED45C41D-B4B6-4F73-A16B-2C19AAEF6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139" y="1734212"/>
                <a:ext cx="822986" cy="1055773"/>
              </a:xfrm>
              <a:custGeom>
                <a:avLst/>
                <a:gdLst>
                  <a:gd name="T0" fmla="*/ 168 w 350"/>
                  <a:gd name="T1" fmla="*/ 11 h 449"/>
                  <a:gd name="T2" fmla="*/ 191 w 350"/>
                  <a:gd name="T3" fmla="*/ 18 h 449"/>
                  <a:gd name="T4" fmla="*/ 210 w 350"/>
                  <a:gd name="T5" fmla="*/ 21 h 449"/>
                  <a:gd name="T6" fmla="*/ 220 w 350"/>
                  <a:gd name="T7" fmla="*/ 37 h 449"/>
                  <a:gd name="T8" fmla="*/ 227 w 350"/>
                  <a:gd name="T9" fmla="*/ 54 h 449"/>
                  <a:gd name="T10" fmla="*/ 251 w 350"/>
                  <a:gd name="T11" fmla="*/ 75 h 449"/>
                  <a:gd name="T12" fmla="*/ 265 w 350"/>
                  <a:gd name="T13" fmla="*/ 111 h 449"/>
                  <a:gd name="T14" fmla="*/ 262 w 350"/>
                  <a:gd name="T15" fmla="*/ 144 h 449"/>
                  <a:gd name="T16" fmla="*/ 262 w 350"/>
                  <a:gd name="T17" fmla="*/ 187 h 449"/>
                  <a:gd name="T18" fmla="*/ 293 w 350"/>
                  <a:gd name="T19" fmla="*/ 187 h 449"/>
                  <a:gd name="T20" fmla="*/ 291 w 350"/>
                  <a:gd name="T21" fmla="*/ 227 h 449"/>
                  <a:gd name="T22" fmla="*/ 274 w 350"/>
                  <a:gd name="T23" fmla="*/ 262 h 449"/>
                  <a:gd name="T24" fmla="*/ 331 w 350"/>
                  <a:gd name="T25" fmla="*/ 307 h 449"/>
                  <a:gd name="T26" fmla="*/ 345 w 350"/>
                  <a:gd name="T27" fmla="*/ 338 h 449"/>
                  <a:gd name="T28" fmla="*/ 343 w 350"/>
                  <a:gd name="T29" fmla="*/ 374 h 449"/>
                  <a:gd name="T30" fmla="*/ 322 w 350"/>
                  <a:gd name="T31" fmla="*/ 411 h 449"/>
                  <a:gd name="T32" fmla="*/ 286 w 350"/>
                  <a:gd name="T33" fmla="*/ 430 h 449"/>
                  <a:gd name="T34" fmla="*/ 243 w 350"/>
                  <a:gd name="T35" fmla="*/ 440 h 449"/>
                  <a:gd name="T36" fmla="*/ 199 w 350"/>
                  <a:gd name="T37" fmla="*/ 449 h 449"/>
                  <a:gd name="T38" fmla="*/ 139 w 350"/>
                  <a:gd name="T39" fmla="*/ 449 h 449"/>
                  <a:gd name="T40" fmla="*/ 118 w 350"/>
                  <a:gd name="T41" fmla="*/ 402 h 449"/>
                  <a:gd name="T42" fmla="*/ 97 w 350"/>
                  <a:gd name="T43" fmla="*/ 345 h 449"/>
                  <a:gd name="T44" fmla="*/ 71 w 350"/>
                  <a:gd name="T45" fmla="*/ 305 h 449"/>
                  <a:gd name="T46" fmla="*/ 92 w 350"/>
                  <a:gd name="T47" fmla="*/ 267 h 449"/>
                  <a:gd name="T48" fmla="*/ 68 w 350"/>
                  <a:gd name="T49" fmla="*/ 210 h 449"/>
                  <a:gd name="T50" fmla="*/ 5 w 350"/>
                  <a:gd name="T51" fmla="*/ 153 h 449"/>
                  <a:gd name="T52" fmla="*/ 26 w 350"/>
                  <a:gd name="T53" fmla="*/ 108 h 449"/>
                  <a:gd name="T54" fmla="*/ 45 w 350"/>
                  <a:gd name="T55" fmla="*/ 75 h 449"/>
                  <a:gd name="T56" fmla="*/ 97 w 350"/>
                  <a:gd name="T57" fmla="*/ 59 h 449"/>
                  <a:gd name="T58" fmla="*/ 137 w 350"/>
                  <a:gd name="T59" fmla="*/ 7 h 449"/>
                  <a:gd name="T60" fmla="*/ 149 w 350"/>
                  <a:gd name="T61" fmla="*/ 2 h 449"/>
                  <a:gd name="T62" fmla="*/ 135 w 350"/>
                  <a:gd name="T63" fmla="*/ 14 h 449"/>
                  <a:gd name="T64" fmla="*/ 83 w 350"/>
                  <a:gd name="T65" fmla="*/ 54 h 449"/>
                  <a:gd name="T66" fmla="*/ 40 w 350"/>
                  <a:gd name="T67" fmla="*/ 78 h 449"/>
                  <a:gd name="T68" fmla="*/ 23 w 350"/>
                  <a:gd name="T69" fmla="*/ 108 h 449"/>
                  <a:gd name="T70" fmla="*/ 0 w 350"/>
                  <a:gd name="T71" fmla="*/ 158 h 449"/>
                  <a:gd name="T72" fmla="*/ 68 w 350"/>
                  <a:gd name="T73" fmla="*/ 213 h 449"/>
                  <a:gd name="T74" fmla="*/ 92 w 350"/>
                  <a:gd name="T75" fmla="*/ 277 h 449"/>
                  <a:gd name="T76" fmla="*/ 54 w 350"/>
                  <a:gd name="T77" fmla="*/ 307 h 449"/>
                  <a:gd name="T78" fmla="*/ 106 w 350"/>
                  <a:gd name="T79" fmla="*/ 355 h 449"/>
                  <a:gd name="T80" fmla="*/ 118 w 350"/>
                  <a:gd name="T81" fmla="*/ 407 h 449"/>
                  <a:gd name="T82" fmla="*/ 137 w 350"/>
                  <a:gd name="T83" fmla="*/ 449 h 449"/>
                  <a:gd name="T84" fmla="*/ 196 w 350"/>
                  <a:gd name="T85" fmla="*/ 447 h 449"/>
                  <a:gd name="T86" fmla="*/ 243 w 350"/>
                  <a:gd name="T87" fmla="*/ 447 h 449"/>
                  <a:gd name="T88" fmla="*/ 286 w 350"/>
                  <a:gd name="T89" fmla="*/ 433 h 449"/>
                  <a:gd name="T90" fmla="*/ 324 w 350"/>
                  <a:gd name="T91" fmla="*/ 411 h 449"/>
                  <a:gd name="T92" fmla="*/ 348 w 350"/>
                  <a:gd name="T93" fmla="*/ 378 h 449"/>
                  <a:gd name="T94" fmla="*/ 348 w 350"/>
                  <a:gd name="T95" fmla="*/ 336 h 449"/>
                  <a:gd name="T96" fmla="*/ 336 w 350"/>
                  <a:gd name="T97" fmla="*/ 312 h 449"/>
                  <a:gd name="T98" fmla="*/ 279 w 350"/>
                  <a:gd name="T99" fmla="*/ 272 h 449"/>
                  <a:gd name="T100" fmla="*/ 293 w 350"/>
                  <a:gd name="T101" fmla="*/ 232 h 449"/>
                  <a:gd name="T102" fmla="*/ 293 w 350"/>
                  <a:gd name="T103" fmla="*/ 189 h 449"/>
                  <a:gd name="T104" fmla="*/ 265 w 350"/>
                  <a:gd name="T105" fmla="*/ 189 h 449"/>
                  <a:gd name="T106" fmla="*/ 262 w 350"/>
                  <a:gd name="T107" fmla="*/ 146 h 449"/>
                  <a:gd name="T108" fmla="*/ 267 w 350"/>
                  <a:gd name="T109" fmla="*/ 113 h 449"/>
                  <a:gd name="T110" fmla="*/ 258 w 350"/>
                  <a:gd name="T111" fmla="*/ 82 h 449"/>
                  <a:gd name="T112" fmla="*/ 232 w 350"/>
                  <a:gd name="T113" fmla="*/ 56 h 449"/>
                  <a:gd name="T114" fmla="*/ 222 w 350"/>
                  <a:gd name="T115" fmla="*/ 42 h 449"/>
                  <a:gd name="T116" fmla="*/ 213 w 350"/>
                  <a:gd name="T117" fmla="*/ 26 h 449"/>
                  <a:gd name="T118" fmla="*/ 196 w 350"/>
                  <a:gd name="T119" fmla="*/ 18 h 449"/>
                  <a:gd name="T120" fmla="*/ 172 w 350"/>
                  <a:gd name="T121" fmla="*/ 11 h 449"/>
                  <a:gd name="T122" fmla="*/ 151 w 350"/>
                  <a:gd name="T123" fmla="*/ 2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" h="449">
                    <a:moveTo>
                      <a:pt x="149" y="0"/>
                    </a:moveTo>
                    <a:lnTo>
                      <a:pt x="149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51" y="2"/>
                    </a:lnTo>
                    <a:lnTo>
                      <a:pt x="151" y="2"/>
                    </a:lnTo>
                    <a:lnTo>
                      <a:pt x="151" y="2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1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4"/>
                    </a:lnTo>
                    <a:lnTo>
                      <a:pt x="170" y="14"/>
                    </a:lnTo>
                    <a:lnTo>
                      <a:pt x="172" y="14"/>
                    </a:lnTo>
                    <a:lnTo>
                      <a:pt x="172" y="14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80" y="14"/>
                    </a:lnTo>
                    <a:lnTo>
                      <a:pt x="180" y="14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4" y="16"/>
                    </a:lnTo>
                    <a:lnTo>
                      <a:pt x="187" y="16"/>
                    </a:lnTo>
                    <a:lnTo>
                      <a:pt x="187" y="18"/>
                    </a:lnTo>
                    <a:lnTo>
                      <a:pt x="187" y="18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6" y="18"/>
                    </a:lnTo>
                    <a:lnTo>
                      <a:pt x="196" y="18"/>
                    </a:lnTo>
                    <a:lnTo>
                      <a:pt x="199" y="18"/>
                    </a:lnTo>
                    <a:lnTo>
                      <a:pt x="199" y="18"/>
                    </a:lnTo>
                    <a:lnTo>
                      <a:pt x="199" y="18"/>
                    </a:lnTo>
                    <a:lnTo>
                      <a:pt x="201" y="18"/>
                    </a:lnTo>
                    <a:lnTo>
                      <a:pt x="201" y="18"/>
                    </a:lnTo>
                    <a:lnTo>
                      <a:pt x="201" y="18"/>
                    </a:lnTo>
                    <a:lnTo>
                      <a:pt x="203" y="18"/>
                    </a:lnTo>
                    <a:lnTo>
                      <a:pt x="203" y="16"/>
                    </a:lnTo>
                    <a:lnTo>
                      <a:pt x="203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08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1"/>
                    </a:lnTo>
                    <a:lnTo>
                      <a:pt x="210" y="21"/>
                    </a:lnTo>
                    <a:lnTo>
                      <a:pt x="210" y="21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0" y="23"/>
                    </a:lnTo>
                    <a:lnTo>
                      <a:pt x="213" y="23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5" y="30"/>
                    </a:lnTo>
                    <a:lnTo>
                      <a:pt x="215" y="30"/>
                    </a:lnTo>
                    <a:lnTo>
                      <a:pt x="215" y="30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5" y="33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0" y="37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0" y="42"/>
                    </a:lnTo>
                    <a:lnTo>
                      <a:pt x="220" y="42"/>
                    </a:lnTo>
                    <a:lnTo>
                      <a:pt x="222" y="44"/>
                    </a:lnTo>
                    <a:lnTo>
                      <a:pt x="222" y="44"/>
                    </a:lnTo>
                    <a:lnTo>
                      <a:pt x="222" y="44"/>
                    </a:lnTo>
                    <a:lnTo>
                      <a:pt x="222" y="44"/>
                    </a:lnTo>
                    <a:lnTo>
                      <a:pt x="222" y="44"/>
                    </a:lnTo>
                    <a:lnTo>
                      <a:pt x="222" y="44"/>
                    </a:lnTo>
                    <a:lnTo>
                      <a:pt x="222" y="47"/>
                    </a:lnTo>
                    <a:lnTo>
                      <a:pt x="222" y="47"/>
                    </a:lnTo>
                    <a:lnTo>
                      <a:pt x="222" y="47"/>
                    </a:lnTo>
                    <a:lnTo>
                      <a:pt x="222" y="49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5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27" y="54"/>
                    </a:lnTo>
                    <a:lnTo>
                      <a:pt x="229" y="54"/>
                    </a:lnTo>
                    <a:lnTo>
                      <a:pt x="229" y="56"/>
                    </a:lnTo>
                    <a:lnTo>
                      <a:pt x="229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9"/>
                    </a:lnTo>
                    <a:lnTo>
                      <a:pt x="234" y="59"/>
                    </a:lnTo>
                    <a:lnTo>
                      <a:pt x="234" y="59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3"/>
                    </a:lnTo>
                    <a:lnTo>
                      <a:pt x="239" y="63"/>
                    </a:lnTo>
                    <a:lnTo>
                      <a:pt x="239" y="66"/>
                    </a:lnTo>
                    <a:lnTo>
                      <a:pt x="241" y="66"/>
                    </a:lnTo>
                    <a:lnTo>
                      <a:pt x="241" y="66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3" y="68"/>
                    </a:lnTo>
                    <a:lnTo>
                      <a:pt x="246" y="71"/>
                    </a:lnTo>
                    <a:lnTo>
                      <a:pt x="246" y="71"/>
                    </a:lnTo>
                    <a:lnTo>
                      <a:pt x="246" y="73"/>
                    </a:lnTo>
                    <a:lnTo>
                      <a:pt x="248" y="73"/>
                    </a:lnTo>
                    <a:lnTo>
                      <a:pt x="251" y="75"/>
                    </a:lnTo>
                    <a:lnTo>
                      <a:pt x="251" y="78"/>
                    </a:lnTo>
                    <a:lnTo>
                      <a:pt x="251" y="78"/>
                    </a:lnTo>
                    <a:lnTo>
                      <a:pt x="253" y="80"/>
                    </a:lnTo>
                    <a:lnTo>
                      <a:pt x="253" y="80"/>
                    </a:lnTo>
                    <a:lnTo>
                      <a:pt x="255" y="80"/>
                    </a:lnTo>
                    <a:lnTo>
                      <a:pt x="258" y="82"/>
                    </a:lnTo>
                    <a:lnTo>
                      <a:pt x="258" y="85"/>
                    </a:lnTo>
                    <a:lnTo>
                      <a:pt x="258" y="85"/>
                    </a:lnTo>
                    <a:lnTo>
                      <a:pt x="260" y="87"/>
                    </a:lnTo>
                    <a:lnTo>
                      <a:pt x="260" y="89"/>
                    </a:lnTo>
                    <a:lnTo>
                      <a:pt x="260" y="89"/>
                    </a:lnTo>
                    <a:lnTo>
                      <a:pt x="262" y="89"/>
                    </a:lnTo>
                    <a:lnTo>
                      <a:pt x="262" y="92"/>
                    </a:lnTo>
                    <a:lnTo>
                      <a:pt x="262" y="92"/>
                    </a:lnTo>
                    <a:lnTo>
                      <a:pt x="262" y="92"/>
                    </a:lnTo>
                    <a:lnTo>
                      <a:pt x="265" y="97"/>
                    </a:lnTo>
                    <a:lnTo>
                      <a:pt x="265" y="97"/>
                    </a:lnTo>
                    <a:lnTo>
                      <a:pt x="265" y="99"/>
                    </a:lnTo>
                    <a:lnTo>
                      <a:pt x="265" y="99"/>
                    </a:lnTo>
                    <a:lnTo>
                      <a:pt x="265" y="101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5" y="108"/>
                    </a:lnTo>
                    <a:lnTo>
                      <a:pt x="265" y="108"/>
                    </a:lnTo>
                    <a:lnTo>
                      <a:pt x="265" y="111"/>
                    </a:lnTo>
                    <a:lnTo>
                      <a:pt x="265" y="111"/>
                    </a:lnTo>
                    <a:lnTo>
                      <a:pt x="265" y="111"/>
                    </a:lnTo>
                    <a:lnTo>
                      <a:pt x="265" y="113"/>
                    </a:lnTo>
                    <a:lnTo>
                      <a:pt x="265" y="113"/>
                    </a:lnTo>
                    <a:lnTo>
                      <a:pt x="267" y="113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8"/>
                    </a:lnTo>
                    <a:lnTo>
                      <a:pt x="267" y="120"/>
                    </a:lnTo>
                    <a:lnTo>
                      <a:pt x="267" y="123"/>
                    </a:lnTo>
                    <a:lnTo>
                      <a:pt x="267" y="123"/>
                    </a:lnTo>
                    <a:lnTo>
                      <a:pt x="267" y="123"/>
                    </a:lnTo>
                    <a:lnTo>
                      <a:pt x="267" y="125"/>
                    </a:lnTo>
                    <a:lnTo>
                      <a:pt x="267" y="127"/>
                    </a:lnTo>
                    <a:lnTo>
                      <a:pt x="267" y="127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5" y="137"/>
                    </a:lnTo>
                    <a:lnTo>
                      <a:pt x="265" y="137"/>
                    </a:lnTo>
                    <a:lnTo>
                      <a:pt x="265" y="137"/>
                    </a:lnTo>
                    <a:lnTo>
                      <a:pt x="265" y="142"/>
                    </a:lnTo>
                    <a:lnTo>
                      <a:pt x="262" y="144"/>
                    </a:lnTo>
                    <a:lnTo>
                      <a:pt x="262" y="144"/>
                    </a:lnTo>
                    <a:lnTo>
                      <a:pt x="262" y="144"/>
                    </a:lnTo>
                    <a:lnTo>
                      <a:pt x="262" y="146"/>
                    </a:lnTo>
                    <a:lnTo>
                      <a:pt x="262" y="149"/>
                    </a:lnTo>
                    <a:lnTo>
                      <a:pt x="262" y="149"/>
                    </a:lnTo>
                    <a:lnTo>
                      <a:pt x="262" y="151"/>
                    </a:lnTo>
                    <a:lnTo>
                      <a:pt x="262" y="156"/>
                    </a:lnTo>
                    <a:lnTo>
                      <a:pt x="262" y="158"/>
                    </a:lnTo>
                    <a:lnTo>
                      <a:pt x="262" y="161"/>
                    </a:lnTo>
                    <a:lnTo>
                      <a:pt x="262" y="161"/>
                    </a:lnTo>
                    <a:lnTo>
                      <a:pt x="262" y="165"/>
                    </a:lnTo>
                    <a:lnTo>
                      <a:pt x="262" y="165"/>
                    </a:lnTo>
                    <a:lnTo>
                      <a:pt x="262" y="165"/>
                    </a:lnTo>
                    <a:lnTo>
                      <a:pt x="262" y="168"/>
                    </a:lnTo>
                    <a:lnTo>
                      <a:pt x="262" y="172"/>
                    </a:lnTo>
                    <a:lnTo>
                      <a:pt x="262" y="172"/>
                    </a:lnTo>
                    <a:lnTo>
                      <a:pt x="262" y="172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7"/>
                    </a:lnTo>
                    <a:lnTo>
                      <a:pt x="262" y="177"/>
                    </a:lnTo>
                    <a:lnTo>
                      <a:pt x="262" y="177"/>
                    </a:lnTo>
                    <a:lnTo>
                      <a:pt x="260" y="179"/>
                    </a:lnTo>
                    <a:lnTo>
                      <a:pt x="260" y="17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60" y="184"/>
                    </a:lnTo>
                    <a:lnTo>
                      <a:pt x="260" y="184"/>
                    </a:lnTo>
                    <a:lnTo>
                      <a:pt x="260" y="184"/>
                    </a:lnTo>
                    <a:lnTo>
                      <a:pt x="262" y="187"/>
                    </a:lnTo>
                    <a:lnTo>
                      <a:pt x="262" y="189"/>
                    </a:lnTo>
                    <a:lnTo>
                      <a:pt x="262" y="189"/>
                    </a:lnTo>
                    <a:lnTo>
                      <a:pt x="265" y="191"/>
                    </a:lnTo>
                    <a:lnTo>
                      <a:pt x="265" y="191"/>
                    </a:lnTo>
                    <a:lnTo>
                      <a:pt x="265" y="191"/>
                    </a:lnTo>
                    <a:lnTo>
                      <a:pt x="265" y="191"/>
                    </a:lnTo>
                    <a:lnTo>
                      <a:pt x="267" y="189"/>
                    </a:lnTo>
                    <a:lnTo>
                      <a:pt x="267" y="189"/>
                    </a:lnTo>
                    <a:lnTo>
                      <a:pt x="267" y="189"/>
                    </a:lnTo>
                    <a:lnTo>
                      <a:pt x="269" y="187"/>
                    </a:lnTo>
                    <a:lnTo>
                      <a:pt x="272" y="187"/>
                    </a:lnTo>
                    <a:lnTo>
                      <a:pt x="274" y="184"/>
                    </a:lnTo>
                    <a:lnTo>
                      <a:pt x="277" y="184"/>
                    </a:lnTo>
                    <a:lnTo>
                      <a:pt x="279" y="184"/>
                    </a:lnTo>
                    <a:lnTo>
                      <a:pt x="279" y="184"/>
                    </a:lnTo>
                    <a:lnTo>
                      <a:pt x="281" y="182"/>
                    </a:lnTo>
                    <a:lnTo>
                      <a:pt x="284" y="182"/>
                    </a:lnTo>
                    <a:lnTo>
                      <a:pt x="286" y="182"/>
                    </a:lnTo>
                    <a:lnTo>
                      <a:pt x="288" y="182"/>
                    </a:lnTo>
                    <a:lnTo>
                      <a:pt x="288" y="182"/>
                    </a:lnTo>
                    <a:lnTo>
                      <a:pt x="291" y="179"/>
                    </a:lnTo>
                    <a:lnTo>
                      <a:pt x="291" y="179"/>
                    </a:lnTo>
                    <a:lnTo>
                      <a:pt x="293" y="179"/>
                    </a:lnTo>
                    <a:lnTo>
                      <a:pt x="293" y="182"/>
                    </a:lnTo>
                    <a:lnTo>
                      <a:pt x="293" y="184"/>
                    </a:lnTo>
                    <a:lnTo>
                      <a:pt x="293" y="184"/>
                    </a:lnTo>
                    <a:lnTo>
                      <a:pt x="293" y="184"/>
                    </a:lnTo>
                    <a:lnTo>
                      <a:pt x="293" y="187"/>
                    </a:lnTo>
                    <a:lnTo>
                      <a:pt x="293" y="189"/>
                    </a:lnTo>
                    <a:lnTo>
                      <a:pt x="293" y="189"/>
                    </a:lnTo>
                    <a:lnTo>
                      <a:pt x="293" y="191"/>
                    </a:lnTo>
                    <a:lnTo>
                      <a:pt x="293" y="191"/>
                    </a:lnTo>
                    <a:lnTo>
                      <a:pt x="293" y="194"/>
                    </a:lnTo>
                    <a:lnTo>
                      <a:pt x="293" y="194"/>
                    </a:lnTo>
                    <a:lnTo>
                      <a:pt x="295" y="196"/>
                    </a:lnTo>
                    <a:lnTo>
                      <a:pt x="295" y="198"/>
                    </a:lnTo>
                    <a:lnTo>
                      <a:pt x="295" y="201"/>
                    </a:lnTo>
                    <a:lnTo>
                      <a:pt x="293" y="203"/>
                    </a:lnTo>
                    <a:lnTo>
                      <a:pt x="293" y="203"/>
                    </a:lnTo>
                    <a:lnTo>
                      <a:pt x="293" y="203"/>
                    </a:lnTo>
                    <a:lnTo>
                      <a:pt x="293" y="208"/>
                    </a:lnTo>
                    <a:lnTo>
                      <a:pt x="293" y="208"/>
                    </a:lnTo>
                    <a:lnTo>
                      <a:pt x="293" y="210"/>
                    </a:lnTo>
                    <a:lnTo>
                      <a:pt x="293" y="213"/>
                    </a:lnTo>
                    <a:lnTo>
                      <a:pt x="293" y="213"/>
                    </a:lnTo>
                    <a:lnTo>
                      <a:pt x="293" y="215"/>
                    </a:lnTo>
                    <a:lnTo>
                      <a:pt x="293" y="215"/>
                    </a:lnTo>
                    <a:lnTo>
                      <a:pt x="293" y="217"/>
                    </a:lnTo>
                    <a:lnTo>
                      <a:pt x="293" y="217"/>
                    </a:lnTo>
                    <a:lnTo>
                      <a:pt x="291" y="220"/>
                    </a:lnTo>
                    <a:lnTo>
                      <a:pt x="291" y="220"/>
                    </a:lnTo>
                    <a:lnTo>
                      <a:pt x="291" y="220"/>
                    </a:lnTo>
                    <a:lnTo>
                      <a:pt x="291" y="222"/>
                    </a:lnTo>
                    <a:lnTo>
                      <a:pt x="291" y="222"/>
                    </a:lnTo>
                    <a:lnTo>
                      <a:pt x="293" y="224"/>
                    </a:lnTo>
                    <a:lnTo>
                      <a:pt x="291" y="227"/>
                    </a:lnTo>
                    <a:lnTo>
                      <a:pt x="291" y="227"/>
                    </a:lnTo>
                    <a:lnTo>
                      <a:pt x="291" y="232"/>
                    </a:lnTo>
                    <a:lnTo>
                      <a:pt x="291" y="232"/>
                    </a:lnTo>
                    <a:lnTo>
                      <a:pt x="291" y="232"/>
                    </a:lnTo>
                    <a:lnTo>
                      <a:pt x="291" y="234"/>
                    </a:lnTo>
                    <a:lnTo>
                      <a:pt x="288" y="236"/>
                    </a:lnTo>
                    <a:lnTo>
                      <a:pt x="284" y="243"/>
                    </a:lnTo>
                    <a:lnTo>
                      <a:pt x="281" y="243"/>
                    </a:lnTo>
                    <a:lnTo>
                      <a:pt x="281" y="243"/>
                    </a:lnTo>
                    <a:lnTo>
                      <a:pt x="274" y="248"/>
                    </a:lnTo>
                    <a:lnTo>
                      <a:pt x="274" y="248"/>
                    </a:lnTo>
                    <a:lnTo>
                      <a:pt x="274" y="248"/>
                    </a:lnTo>
                    <a:lnTo>
                      <a:pt x="269" y="250"/>
                    </a:lnTo>
                    <a:lnTo>
                      <a:pt x="269" y="250"/>
                    </a:lnTo>
                    <a:lnTo>
                      <a:pt x="267" y="250"/>
                    </a:lnTo>
                    <a:lnTo>
                      <a:pt x="267" y="253"/>
                    </a:lnTo>
                    <a:lnTo>
                      <a:pt x="267" y="255"/>
                    </a:lnTo>
                    <a:lnTo>
                      <a:pt x="267" y="255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9" y="258"/>
                    </a:lnTo>
                    <a:lnTo>
                      <a:pt x="269" y="260"/>
                    </a:lnTo>
                    <a:lnTo>
                      <a:pt x="272" y="260"/>
                    </a:lnTo>
                    <a:lnTo>
                      <a:pt x="272" y="260"/>
                    </a:lnTo>
                    <a:lnTo>
                      <a:pt x="274" y="262"/>
                    </a:lnTo>
                    <a:lnTo>
                      <a:pt x="274" y="265"/>
                    </a:lnTo>
                    <a:lnTo>
                      <a:pt x="274" y="265"/>
                    </a:lnTo>
                    <a:lnTo>
                      <a:pt x="279" y="272"/>
                    </a:lnTo>
                    <a:lnTo>
                      <a:pt x="279" y="277"/>
                    </a:lnTo>
                    <a:lnTo>
                      <a:pt x="279" y="277"/>
                    </a:lnTo>
                    <a:lnTo>
                      <a:pt x="284" y="281"/>
                    </a:lnTo>
                    <a:lnTo>
                      <a:pt x="284" y="281"/>
                    </a:lnTo>
                    <a:lnTo>
                      <a:pt x="298" y="284"/>
                    </a:lnTo>
                    <a:lnTo>
                      <a:pt x="300" y="286"/>
                    </a:lnTo>
                    <a:lnTo>
                      <a:pt x="300" y="286"/>
                    </a:lnTo>
                    <a:lnTo>
                      <a:pt x="300" y="286"/>
                    </a:lnTo>
                    <a:lnTo>
                      <a:pt x="303" y="286"/>
                    </a:lnTo>
                    <a:lnTo>
                      <a:pt x="303" y="286"/>
                    </a:lnTo>
                    <a:lnTo>
                      <a:pt x="305" y="288"/>
                    </a:lnTo>
                    <a:lnTo>
                      <a:pt x="305" y="291"/>
                    </a:lnTo>
                    <a:lnTo>
                      <a:pt x="305" y="291"/>
                    </a:lnTo>
                    <a:lnTo>
                      <a:pt x="310" y="291"/>
                    </a:lnTo>
                    <a:lnTo>
                      <a:pt x="310" y="291"/>
                    </a:lnTo>
                    <a:lnTo>
                      <a:pt x="312" y="291"/>
                    </a:lnTo>
                    <a:lnTo>
                      <a:pt x="312" y="291"/>
                    </a:lnTo>
                    <a:lnTo>
                      <a:pt x="314" y="291"/>
                    </a:lnTo>
                    <a:lnTo>
                      <a:pt x="319" y="293"/>
                    </a:lnTo>
                    <a:lnTo>
                      <a:pt x="322" y="295"/>
                    </a:lnTo>
                    <a:lnTo>
                      <a:pt x="324" y="298"/>
                    </a:lnTo>
                    <a:lnTo>
                      <a:pt x="324" y="300"/>
                    </a:lnTo>
                    <a:lnTo>
                      <a:pt x="324" y="300"/>
                    </a:lnTo>
                    <a:lnTo>
                      <a:pt x="326" y="305"/>
                    </a:lnTo>
                    <a:lnTo>
                      <a:pt x="331" y="307"/>
                    </a:lnTo>
                    <a:lnTo>
                      <a:pt x="333" y="310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6" y="314"/>
                    </a:lnTo>
                    <a:lnTo>
                      <a:pt x="338" y="317"/>
                    </a:lnTo>
                    <a:lnTo>
                      <a:pt x="338" y="317"/>
                    </a:lnTo>
                    <a:lnTo>
                      <a:pt x="340" y="319"/>
                    </a:lnTo>
                    <a:lnTo>
                      <a:pt x="340" y="321"/>
                    </a:lnTo>
                    <a:lnTo>
                      <a:pt x="340" y="321"/>
                    </a:lnTo>
                    <a:lnTo>
                      <a:pt x="340" y="321"/>
                    </a:lnTo>
                    <a:lnTo>
                      <a:pt x="340" y="321"/>
                    </a:lnTo>
                    <a:lnTo>
                      <a:pt x="343" y="321"/>
                    </a:lnTo>
                    <a:lnTo>
                      <a:pt x="343" y="321"/>
                    </a:lnTo>
                    <a:lnTo>
                      <a:pt x="343" y="321"/>
                    </a:lnTo>
                    <a:lnTo>
                      <a:pt x="345" y="321"/>
                    </a:lnTo>
                    <a:lnTo>
                      <a:pt x="345" y="324"/>
                    </a:lnTo>
                    <a:lnTo>
                      <a:pt x="345" y="324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5" y="329"/>
                    </a:lnTo>
                    <a:lnTo>
                      <a:pt x="345" y="331"/>
                    </a:lnTo>
                    <a:lnTo>
                      <a:pt x="345" y="331"/>
                    </a:lnTo>
                    <a:lnTo>
                      <a:pt x="348" y="331"/>
                    </a:lnTo>
                    <a:lnTo>
                      <a:pt x="348" y="333"/>
                    </a:lnTo>
                    <a:lnTo>
                      <a:pt x="348" y="336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40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8" y="345"/>
                    </a:lnTo>
                    <a:lnTo>
                      <a:pt x="348" y="345"/>
                    </a:lnTo>
                    <a:lnTo>
                      <a:pt x="348" y="352"/>
                    </a:lnTo>
                    <a:lnTo>
                      <a:pt x="348" y="352"/>
                    </a:lnTo>
                    <a:lnTo>
                      <a:pt x="345" y="355"/>
                    </a:lnTo>
                    <a:lnTo>
                      <a:pt x="345" y="355"/>
                    </a:lnTo>
                    <a:lnTo>
                      <a:pt x="345" y="357"/>
                    </a:lnTo>
                    <a:lnTo>
                      <a:pt x="345" y="357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62"/>
                    </a:lnTo>
                    <a:lnTo>
                      <a:pt x="345" y="362"/>
                    </a:lnTo>
                    <a:lnTo>
                      <a:pt x="343" y="364"/>
                    </a:lnTo>
                    <a:lnTo>
                      <a:pt x="343" y="364"/>
                    </a:lnTo>
                    <a:lnTo>
                      <a:pt x="343" y="366"/>
                    </a:lnTo>
                    <a:lnTo>
                      <a:pt x="343" y="366"/>
                    </a:lnTo>
                    <a:lnTo>
                      <a:pt x="343" y="369"/>
                    </a:lnTo>
                    <a:lnTo>
                      <a:pt x="343" y="369"/>
                    </a:lnTo>
                    <a:lnTo>
                      <a:pt x="343" y="371"/>
                    </a:lnTo>
                    <a:lnTo>
                      <a:pt x="343" y="371"/>
                    </a:lnTo>
                    <a:lnTo>
                      <a:pt x="343" y="374"/>
                    </a:lnTo>
                    <a:lnTo>
                      <a:pt x="343" y="374"/>
                    </a:lnTo>
                    <a:lnTo>
                      <a:pt x="345" y="378"/>
                    </a:lnTo>
                    <a:lnTo>
                      <a:pt x="345" y="378"/>
                    </a:lnTo>
                    <a:lnTo>
                      <a:pt x="348" y="378"/>
                    </a:lnTo>
                    <a:lnTo>
                      <a:pt x="348" y="381"/>
                    </a:lnTo>
                    <a:lnTo>
                      <a:pt x="348" y="381"/>
                    </a:lnTo>
                    <a:lnTo>
                      <a:pt x="348" y="381"/>
                    </a:lnTo>
                    <a:lnTo>
                      <a:pt x="348" y="385"/>
                    </a:lnTo>
                    <a:lnTo>
                      <a:pt x="348" y="385"/>
                    </a:lnTo>
                    <a:lnTo>
                      <a:pt x="348" y="385"/>
                    </a:lnTo>
                    <a:lnTo>
                      <a:pt x="348" y="388"/>
                    </a:lnTo>
                    <a:lnTo>
                      <a:pt x="345" y="388"/>
                    </a:lnTo>
                    <a:lnTo>
                      <a:pt x="343" y="390"/>
                    </a:lnTo>
                    <a:lnTo>
                      <a:pt x="343" y="390"/>
                    </a:lnTo>
                    <a:lnTo>
                      <a:pt x="343" y="390"/>
                    </a:lnTo>
                    <a:lnTo>
                      <a:pt x="340" y="393"/>
                    </a:lnTo>
                    <a:lnTo>
                      <a:pt x="340" y="393"/>
                    </a:lnTo>
                    <a:lnTo>
                      <a:pt x="340" y="393"/>
                    </a:lnTo>
                    <a:lnTo>
                      <a:pt x="338" y="393"/>
                    </a:lnTo>
                    <a:lnTo>
                      <a:pt x="338" y="393"/>
                    </a:lnTo>
                    <a:lnTo>
                      <a:pt x="338" y="393"/>
                    </a:lnTo>
                    <a:lnTo>
                      <a:pt x="336" y="395"/>
                    </a:lnTo>
                    <a:lnTo>
                      <a:pt x="333" y="400"/>
                    </a:lnTo>
                    <a:lnTo>
                      <a:pt x="331" y="402"/>
                    </a:lnTo>
                    <a:lnTo>
                      <a:pt x="331" y="402"/>
                    </a:lnTo>
                    <a:lnTo>
                      <a:pt x="326" y="407"/>
                    </a:lnTo>
                    <a:lnTo>
                      <a:pt x="324" y="411"/>
                    </a:lnTo>
                    <a:lnTo>
                      <a:pt x="322" y="411"/>
                    </a:lnTo>
                    <a:lnTo>
                      <a:pt x="322" y="411"/>
                    </a:lnTo>
                    <a:lnTo>
                      <a:pt x="317" y="411"/>
                    </a:lnTo>
                    <a:lnTo>
                      <a:pt x="317" y="411"/>
                    </a:lnTo>
                    <a:lnTo>
                      <a:pt x="312" y="414"/>
                    </a:lnTo>
                    <a:lnTo>
                      <a:pt x="310" y="414"/>
                    </a:lnTo>
                    <a:lnTo>
                      <a:pt x="310" y="414"/>
                    </a:lnTo>
                    <a:lnTo>
                      <a:pt x="310" y="416"/>
                    </a:lnTo>
                    <a:lnTo>
                      <a:pt x="310" y="416"/>
                    </a:lnTo>
                    <a:lnTo>
                      <a:pt x="307" y="416"/>
                    </a:lnTo>
                    <a:lnTo>
                      <a:pt x="307" y="416"/>
                    </a:lnTo>
                    <a:lnTo>
                      <a:pt x="307" y="419"/>
                    </a:lnTo>
                    <a:lnTo>
                      <a:pt x="305" y="419"/>
                    </a:lnTo>
                    <a:lnTo>
                      <a:pt x="305" y="419"/>
                    </a:lnTo>
                    <a:lnTo>
                      <a:pt x="305" y="419"/>
                    </a:lnTo>
                    <a:lnTo>
                      <a:pt x="303" y="421"/>
                    </a:lnTo>
                    <a:lnTo>
                      <a:pt x="300" y="421"/>
                    </a:lnTo>
                    <a:lnTo>
                      <a:pt x="300" y="423"/>
                    </a:lnTo>
                    <a:lnTo>
                      <a:pt x="300" y="423"/>
                    </a:lnTo>
                    <a:lnTo>
                      <a:pt x="298" y="423"/>
                    </a:lnTo>
                    <a:lnTo>
                      <a:pt x="295" y="426"/>
                    </a:lnTo>
                    <a:lnTo>
                      <a:pt x="295" y="426"/>
                    </a:lnTo>
                    <a:lnTo>
                      <a:pt x="295" y="428"/>
                    </a:lnTo>
                    <a:lnTo>
                      <a:pt x="293" y="428"/>
                    </a:lnTo>
                    <a:lnTo>
                      <a:pt x="291" y="428"/>
                    </a:lnTo>
                    <a:lnTo>
                      <a:pt x="291" y="428"/>
                    </a:lnTo>
                    <a:lnTo>
                      <a:pt x="291" y="430"/>
                    </a:lnTo>
                    <a:lnTo>
                      <a:pt x="286" y="430"/>
                    </a:lnTo>
                    <a:lnTo>
                      <a:pt x="286" y="430"/>
                    </a:lnTo>
                    <a:lnTo>
                      <a:pt x="284" y="433"/>
                    </a:lnTo>
                    <a:lnTo>
                      <a:pt x="284" y="433"/>
                    </a:lnTo>
                    <a:lnTo>
                      <a:pt x="281" y="433"/>
                    </a:lnTo>
                    <a:lnTo>
                      <a:pt x="279" y="433"/>
                    </a:lnTo>
                    <a:lnTo>
                      <a:pt x="277" y="433"/>
                    </a:lnTo>
                    <a:lnTo>
                      <a:pt x="277" y="433"/>
                    </a:lnTo>
                    <a:lnTo>
                      <a:pt x="277" y="433"/>
                    </a:lnTo>
                    <a:lnTo>
                      <a:pt x="274" y="433"/>
                    </a:lnTo>
                    <a:lnTo>
                      <a:pt x="269" y="433"/>
                    </a:lnTo>
                    <a:lnTo>
                      <a:pt x="265" y="433"/>
                    </a:lnTo>
                    <a:lnTo>
                      <a:pt x="265" y="433"/>
                    </a:lnTo>
                    <a:lnTo>
                      <a:pt x="262" y="433"/>
                    </a:lnTo>
                    <a:lnTo>
                      <a:pt x="260" y="433"/>
                    </a:lnTo>
                    <a:lnTo>
                      <a:pt x="258" y="433"/>
                    </a:lnTo>
                    <a:lnTo>
                      <a:pt x="258" y="433"/>
                    </a:lnTo>
                    <a:lnTo>
                      <a:pt x="255" y="433"/>
                    </a:lnTo>
                    <a:lnTo>
                      <a:pt x="255" y="433"/>
                    </a:lnTo>
                    <a:lnTo>
                      <a:pt x="253" y="433"/>
                    </a:lnTo>
                    <a:lnTo>
                      <a:pt x="251" y="435"/>
                    </a:lnTo>
                    <a:lnTo>
                      <a:pt x="251" y="435"/>
                    </a:lnTo>
                    <a:lnTo>
                      <a:pt x="248" y="435"/>
                    </a:lnTo>
                    <a:lnTo>
                      <a:pt x="248" y="435"/>
                    </a:lnTo>
                    <a:lnTo>
                      <a:pt x="248" y="437"/>
                    </a:lnTo>
                    <a:lnTo>
                      <a:pt x="246" y="437"/>
                    </a:lnTo>
                    <a:lnTo>
                      <a:pt x="246" y="440"/>
                    </a:lnTo>
                    <a:lnTo>
                      <a:pt x="243" y="440"/>
                    </a:lnTo>
                    <a:lnTo>
                      <a:pt x="243" y="440"/>
                    </a:lnTo>
                    <a:lnTo>
                      <a:pt x="243" y="440"/>
                    </a:lnTo>
                    <a:lnTo>
                      <a:pt x="243" y="440"/>
                    </a:lnTo>
                    <a:lnTo>
                      <a:pt x="243" y="442"/>
                    </a:lnTo>
                    <a:lnTo>
                      <a:pt x="243" y="445"/>
                    </a:lnTo>
                    <a:lnTo>
                      <a:pt x="241" y="447"/>
                    </a:lnTo>
                    <a:lnTo>
                      <a:pt x="239" y="447"/>
                    </a:lnTo>
                    <a:lnTo>
                      <a:pt x="239" y="447"/>
                    </a:lnTo>
                    <a:lnTo>
                      <a:pt x="239" y="447"/>
                    </a:lnTo>
                    <a:lnTo>
                      <a:pt x="239" y="449"/>
                    </a:lnTo>
                    <a:lnTo>
                      <a:pt x="239" y="449"/>
                    </a:lnTo>
                    <a:lnTo>
                      <a:pt x="239" y="449"/>
                    </a:lnTo>
                    <a:lnTo>
                      <a:pt x="234" y="449"/>
                    </a:lnTo>
                    <a:lnTo>
                      <a:pt x="232" y="449"/>
                    </a:lnTo>
                    <a:lnTo>
                      <a:pt x="232" y="449"/>
                    </a:lnTo>
                    <a:lnTo>
                      <a:pt x="229" y="449"/>
                    </a:lnTo>
                    <a:lnTo>
                      <a:pt x="227" y="449"/>
                    </a:lnTo>
                    <a:lnTo>
                      <a:pt x="225" y="449"/>
                    </a:lnTo>
                    <a:lnTo>
                      <a:pt x="225" y="449"/>
                    </a:lnTo>
                    <a:lnTo>
                      <a:pt x="220" y="449"/>
                    </a:lnTo>
                    <a:lnTo>
                      <a:pt x="220" y="449"/>
                    </a:lnTo>
                    <a:lnTo>
                      <a:pt x="217" y="449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0" y="449"/>
                    </a:lnTo>
                    <a:lnTo>
                      <a:pt x="208" y="449"/>
                    </a:lnTo>
                    <a:lnTo>
                      <a:pt x="206" y="449"/>
                    </a:lnTo>
                    <a:lnTo>
                      <a:pt x="201" y="449"/>
                    </a:lnTo>
                    <a:lnTo>
                      <a:pt x="201" y="449"/>
                    </a:lnTo>
                    <a:lnTo>
                      <a:pt x="199" y="449"/>
                    </a:lnTo>
                    <a:lnTo>
                      <a:pt x="196" y="447"/>
                    </a:lnTo>
                    <a:lnTo>
                      <a:pt x="194" y="445"/>
                    </a:lnTo>
                    <a:lnTo>
                      <a:pt x="194" y="445"/>
                    </a:lnTo>
                    <a:lnTo>
                      <a:pt x="189" y="442"/>
                    </a:lnTo>
                    <a:lnTo>
                      <a:pt x="189" y="442"/>
                    </a:lnTo>
                    <a:lnTo>
                      <a:pt x="187" y="442"/>
                    </a:lnTo>
                    <a:lnTo>
                      <a:pt x="187" y="442"/>
                    </a:lnTo>
                    <a:lnTo>
                      <a:pt x="184" y="442"/>
                    </a:lnTo>
                    <a:lnTo>
                      <a:pt x="182" y="445"/>
                    </a:lnTo>
                    <a:lnTo>
                      <a:pt x="182" y="445"/>
                    </a:lnTo>
                    <a:lnTo>
                      <a:pt x="180" y="445"/>
                    </a:lnTo>
                    <a:lnTo>
                      <a:pt x="177" y="447"/>
                    </a:lnTo>
                    <a:lnTo>
                      <a:pt x="175" y="447"/>
                    </a:lnTo>
                    <a:lnTo>
                      <a:pt x="175" y="447"/>
                    </a:lnTo>
                    <a:lnTo>
                      <a:pt x="172" y="447"/>
                    </a:lnTo>
                    <a:lnTo>
                      <a:pt x="170" y="447"/>
                    </a:lnTo>
                    <a:lnTo>
                      <a:pt x="165" y="447"/>
                    </a:lnTo>
                    <a:lnTo>
                      <a:pt x="163" y="447"/>
                    </a:lnTo>
                    <a:lnTo>
                      <a:pt x="161" y="447"/>
                    </a:lnTo>
                    <a:lnTo>
                      <a:pt x="158" y="447"/>
                    </a:lnTo>
                    <a:lnTo>
                      <a:pt x="156" y="447"/>
                    </a:lnTo>
                    <a:lnTo>
                      <a:pt x="154" y="447"/>
                    </a:lnTo>
                    <a:lnTo>
                      <a:pt x="151" y="447"/>
                    </a:lnTo>
                    <a:lnTo>
                      <a:pt x="149" y="447"/>
                    </a:lnTo>
                    <a:lnTo>
                      <a:pt x="146" y="447"/>
                    </a:lnTo>
                    <a:lnTo>
                      <a:pt x="146" y="447"/>
                    </a:lnTo>
                    <a:lnTo>
                      <a:pt x="139" y="449"/>
                    </a:lnTo>
                    <a:lnTo>
                      <a:pt x="139" y="449"/>
                    </a:lnTo>
                    <a:lnTo>
                      <a:pt x="137" y="447"/>
                    </a:lnTo>
                    <a:lnTo>
                      <a:pt x="137" y="447"/>
                    </a:lnTo>
                    <a:lnTo>
                      <a:pt x="135" y="447"/>
                    </a:lnTo>
                    <a:lnTo>
                      <a:pt x="130" y="445"/>
                    </a:lnTo>
                    <a:lnTo>
                      <a:pt x="128" y="445"/>
                    </a:lnTo>
                    <a:lnTo>
                      <a:pt x="125" y="442"/>
                    </a:lnTo>
                    <a:lnTo>
                      <a:pt x="125" y="442"/>
                    </a:lnTo>
                    <a:lnTo>
                      <a:pt x="125" y="440"/>
                    </a:lnTo>
                    <a:lnTo>
                      <a:pt x="125" y="440"/>
                    </a:lnTo>
                    <a:lnTo>
                      <a:pt x="125" y="437"/>
                    </a:lnTo>
                    <a:lnTo>
                      <a:pt x="125" y="437"/>
                    </a:lnTo>
                    <a:lnTo>
                      <a:pt x="125" y="435"/>
                    </a:lnTo>
                    <a:lnTo>
                      <a:pt x="125" y="435"/>
                    </a:lnTo>
                    <a:lnTo>
                      <a:pt x="125" y="433"/>
                    </a:lnTo>
                    <a:lnTo>
                      <a:pt x="123" y="430"/>
                    </a:lnTo>
                    <a:lnTo>
                      <a:pt x="123" y="428"/>
                    </a:lnTo>
                    <a:lnTo>
                      <a:pt x="123" y="428"/>
                    </a:lnTo>
                    <a:lnTo>
                      <a:pt x="120" y="423"/>
                    </a:lnTo>
                    <a:lnTo>
                      <a:pt x="120" y="423"/>
                    </a:lnTo>
                    <a:lnTo>
                      <a:pt x="120" y="423"/>
                    </a:lnTo>
                    <a:lnTo>
                      <a:pt x="120" y="419"/>
                    </a:lnTo>
                    <a:lnTo>
                      <a:pt x="120" y="414"/>
                    </a:lnTo>
                    <a:lnTo>
                      <a:pt x="120" y="414"/>
                    </a:lnTo>
                    <a:lnTo>
                      <a:pt x="118" y="411"/>
                    </a:lnTo>
                    <a:lnTo>
                      <a:pt x="118" y="409"/>
                    </a:lnTo>
                    <a:lnTo>
                      <a:pt x="118" y="407"/>
                    </a:lnTo>
                    <a:lnTo>
                      <a:pt x="118" y="404"/>
                    </a:lnTo>
                    <a:lnTo>
                      <a:pt x="118" y="402"/>
                    </a:lnTo>
                    <a:lnTo>
                      <a:pt x="118" y="400"/>
                    </a:lnTo>
                    <a:lnTo>
                      <a:pt x="120" y="397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20" y="393"/>
                    </a:lnTo>
                    <a:lnTo>
                      <a:pt x="120" y="390"/>
                    </a:lnTo>
                    <a:lnTo>
                      <a:pt x="120" y="390"/>
                    </a:lnTo>
                    <a:lnTo>
                      <a:pt x="120" y="388"/>
                    </a:lnTo>
                    <a:lnTo>
                      <a:pt x="120" y="388"/>
                    </a:lnTo>
                    <a:lnTo>
                      <a:pt x="120" y="385"/>
                    </a:lnTo>
                    <a:lnTo>
                      <a:pt x="120" y="385"/>
                    </a:lnTo>
                    <a:lnTo>
                      <a:pt x="118" y="383"/>
                    </a:lnTo>
                    <a:lnTo>
                      <a:pt x="118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1"/>
                    </a:lnTo>
                    <a:lnTo>
                      <a:pt x="118" y="369"/>
                    </a:lnTo>
                    <a:lnTo>
                      <a:pt x="118" y="366"/>
                    </a:lnTo>
                    <a:lnTo>
                      <a:pt x="118" y="366"/>
                    </a:lnTo>
                    <a:lnTo>
                      <a:pt x="116" y="366"/>
                    </a:lnTo>
                    <a:lnTo>
                      <a:pt x="116" y="364"/>
                    </a:lnTo>
                    <a:lnTo>
                      <a:pt x="116" y="359"/>
                    </a:lnTo>
                    <a:lnTo>
                      <a:pt x="116" y="359"/>
                    </a:lnTo>
                    <a:lnTo>
                      <a:pt x="113" y="357"/>
                    </a:lnTo>
                    <a:lnTo>
                      <a:pt x="113" y="357"/>
                    </a:lnTo>
                    <a:lnTo>
                      <a:pt x="109" y="355"/>
                    </a:lnTo>
                    <a:lnTo>
                      <a:pt x="99" y="350"/>
                    </a:lnTo>
                    <a:lnTo>
                      <a:pt x="97" y="345"/>
                    </a:lnTo>
                    <a:lnTo>
                      <a:pt x="97" y="345"/>
                    </a:lnTo>
                    <a:lnTo>
                      <a:pt x="94" y="345"/>
                    </a:lnTo>
                    <a:lnTo>
                      <a:pt x="92" y="343"/>
                    </a:lnTo>
                    <a:lnTo>
                      <a:pt x="87" y="340"/>
                    </a:lnTo>
                    <a:lnTo>
                      <a:pt x="83" y="338"/>
                    </a:lnTo>
                    <a:lnTo>
                      <a:pt x="83" y="336"/>
                    </a:lnTo>
                    <a:lnTo>
                      <a:pt x="83" y="336"/>
                    </a:lnTo>
                    <a:lnTo>
                      <a:pt x="80" y="333"/>
                    </a:lnTo>
                    <a:lnTo>
                      <a:pt x="78" y="331"/>
                    </a:lnTo>
                    <a:lnTo>
                      <a:pt x="78" y="331"/>
                    </a:lnTo>
                    <a:lnTo>
                      <a:pt x="73" y="331"/>
                    </a:lnTo>
                    <a:lnTo>
                      <a:pt x="71" y="329"/>
                    </a:lnTo>
                    <a:lnTo>
                      <a:pt x="68" y="326"/>
                    </a:lnTo>
                    <a:lnTo>
                      <a:pt x="66" y="324"/>
                    </a:lnTo>
                    <a:lnTo>
                      <a:pt x="61" y="324"/>
                    </a:lnTo>
                    <a:lnTo>
                      <a:pt x="59" y="321"/>
                    </a:lnTo>
                    <a:lnTo>
                      <a:pt x="59" y="321"/>
                    </a:lnTo>
                    <a:lnTo>
                      <a:pt x="59" y="321"/>
                    </a:lnTo>
                    <a:lnTo>
                      <a:pt x="54" y="317"/>
                    </a:lnTo>
                    <a:lnTo>
                      <a:pt x="52" y="314"/>
                    </a:lnTo>
                    <a:lnTo>
                      <a:pt x="52" y="314"/>
                    </a:lnTo>
                    <a:lnTo>
                      <a:pt x="54" y="310"/>
                    </a:lnTo>
                    <a:lnTo>
                      <a:pt x="57" y="307"/>
                    </a:lnTo>
                    <a:lnTo>
                      <a:pt x="61" y="305"/>
                    </a:lnTo>
                    <a:lnTo>
                      <a:pt x="64" y="305"/>
                    </a:lnTo>
                    <a:lnTo>
                      <a:pt x="66" y="305"/>
                    </a:lnTo>
                    <a:lnTo>
                      <a:pt x="68" y="305"/>
                    </a:lnTo>
                    <a:lnTo>
                      <a:pt x="71" y="305"/>
                    </a:lnTo>
                    <a:lnTo>
                      <a:pt x="73" y="307"/>
                    </a:lnTo>
                    <a:lnTo>
                      <a:pt x="73" y="307"/>
                    </a:lnTo>
                    <a:lnTo>
                      <a:pt x="76" y="307"/>
                    </a:lnTo>
                    <a:lnTo>
                      <a:pt x="78" y="307"/>
                    </a:lnTo>
                    <a:lnTo>
                      <a:pt x="80" y="307"/>
                    </a:lnTo>
                    <a:lnTo>
                      <a:pt x="80" y="307"/>
                    </a:lnTo>
                    <a:lnTo>
                      <a:pt x="83" y="305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85" y="300"/>
                    </a:lnTo>
                    <a:lnTo>
                      <a:pt x="85" y="300"/>
                    </a:lnTo>
                    <a:lnTo>
                      <a:pt x="85" y="298"/>
                    </a:lnTo>
                    <a:lnTo>
                      <a:pt x="85" y="298"/>
                    </a:lnTo>
                    <a:lnTo>
                      <a:pt x="85" y="298"/>
                    </a:lnTo>
                    <a:lnTo>
                      <a:pt x="85" y="293"/>
                    </a:lnTo>
                    <a:lnTo>
                      <a:pt x="85" y="291"/>
                    </a:lnTo>
                    <a:lnTo>
                      <a:pt x="85" y="288"/>
                    </a:lnTo>
                    <a:lnTo>
                      <a:pt x="87" y="286"/>
                    </a:lnTo>
                    <a:lnTo>
                      <a:pt x="87" y="286"/>
                    </a:lnTo>
                    <a:lnTo>
                      <a:pt x="90" y="284"/>
                    </a:lnTo>
                    <a:lnTo>
                      <a:pt x="90" y="284"/>
                    </a:lnTo>
                    <a:lnTo>
                      <a:pt x="90" y="281"/>
                    </a:lnTo>
                    <a:lnTo>
                      <a:pt x="90" y="279"/>
                    </a:lnTo>
                    <a:lnTo>
                      <a:pt x="94" y="277"/>
                    </a:lnTo>
                    <a:lnTo>
                      <a:pt x="94" y="277"/>
                    </a:lnTo>
                    <a:lnTo>
                      <a:pt x="94" y="274"/>
                    </a:lnTo>
                    <a:lnTo>
                      <a:pt x="94" y="274"/>
                    </a:lnTo>
                    <a:lnTo>
                      <a:pt x="92" y="267"/>
                    </a:lnTo>
                    <a:lnTo>
                      <a:pt x="92" y="265"/>
                    </a:lnTo>
                    <a:lnTo>
                      <a:pt x="90" y="262"/>
                    </a:lnTo>
                    <a:lnTo>
                      <a:pt x="87" y="260"/>
                    </a:lnTo>
                    <a:lnTo>
                      <a:pt x="87" y="255"/>
                    </a:lnTo>
                    <a:lnTo>
                      <a:pt x="90" y="253"/>
                    </a:lnTo>
                    <a:lnTo>
                      <a:pt x="90" y="253"/>
                    </a:lnTo>
                    <a:lnTo>
                      <a:pt x="90" y="250"/>
                    </a:lnTo>
                    <a:lnTo>
                      <a:pt x="90" y="248"/>
                    </a:lnTo>
                    <a:lnTo>
                      <a:pt x="90" y="248"/>
                    </a:lnTo>
                    <a:lnTo>
                      <a:pt x="90" y="246"/>
                    </a:lnTo>
                    <a:lnTo>
                      <a:pt x="90" y="241"/>
                    </a:lnTo>
                    <a:lnTo>
                      <a:pt x="90" y="236"/>
                    </a:lnTo>
                    <a:lnTo>
                      <a:pt x="90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7" y="227"/>
                    </a:lnTo>
                    <a:lnTo>
                      <a:pt x="87" y="227"/>
                    </a:lnTo>
                    <a:lnTo>
                      <a:pt x="83" y="224"/>
                    </a:lnTo>
                    <a:lnTo>
                      <a:pt x="80" y="220"/>
                    </a:lnTo>
                    <a:lnTo>
                      <a:pt x="80" y="220"/>
                    </a:lnTo>
                    <a:lnTo>
                      <a:pt x="78" y="217"/>
                    </a:lnTo>
                    <a:lnTo>
                      <a:pt x="78" y="215"/>
                    </a:lnTo>
                    <a:lnTo>
                      <a:pt x="76" y="213"/>
                    </a:lnTo>
                    <a:lnTo>
                      <a:pt x="76" y="213"/>
                    </a:lnTo>
                    <a:lnTo>
                      <a:pt x="71" y="213"/>
                    </a:lnTo>
                    <a:lnTo>
                      <a:pt x="68" y="210"/>
                    </a:lnTo>
                    <a:lnTo>
                      <a:pt x="68" y="210"/>
                    </a:lnTo>
                    <a:lnTo>
                      <a:pt x="61" y="210"/>
                    </a:lnTo>
                    <a:lnTo>
                      <a:pt x="57" y="208"/>
                    </a:lnTo>
                    <a:lnTo>
                      <a:pt x="57" y="208"/>
                    </a:lnTo>
                    <a:lnTo>
                      <a:pt x="54" y="208"/>
                    </a:lnTo>
                    <a:lnTo>
                      <a:pt x="45" y="208"/>
                    </a:lnTo>
                    <a:lnTo>
                      <a:pt x="40" y="205"/>
                    </a:lnTo>
                    <a:lnTo>
                      <a:pt x="35" y="205"/>
                    </a:lnTo>
                    <a:lnTo>
                      <a:pt x="28" y="198"/>
                    </a:lnTo>
                    <a:lnTo>
                      <a:pt x="28" y="198"/>
                    </a:lnTo>
                    <a:lnTo>
                      <a:pt x="23" y="198"/>
                    </a:lnTo>
                    <a:lnTo>
                      <a:pt x="21" y="194"/>
                    </a:lnTo>
                    <a:lnTo>
                      <a:pt x="21" y="194"/>
                    </a:lnTo>
                    <a:lnTo>
                      <a:pt x="21" y="191"/>
                    </a:lnTo>
                    <a:lnTo>
                      <a:pt x="19" y="189"/>
                    </a:lnTo>
                    <a:lnTo>
                      <a:pt x="19" y="187"/>
                    </a:lnTo>
                    <a:lnTo>
                      <a:pt x="19" y="184"/>
                    </a:lnTo>
                    <a:lnTo>
                      <a:pt x="19" y="182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9" y="165"/>
                    </a:lnTo>
                    <a:lnTo>
                      <a:pt x="9" y="165"/>
                    </a:lnTo>
                    <a:lnTo>
                      <a:pt x="5" y="161"/>
                    </a:lnTo>
                    <a:lnTo>
                      <a:pt x="5" y="161"/>
                    </a:lnTo>
                    <a:lnTo>
                      <a:pt x="2" y="161"/>
                    </a:lnTo>
                    <a:lnTo>
                      <a:pt x="2" y="161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5" y="153"/>
                    </a:lnTo>
                    <a:lnTo>
                      <a:pt x="5" y="151"/>
                    </a:lnTo>
                    <a:lnTo>
                      <a:pt x="5" y="151"/>
                    </a:lnTo>
                    <a:lnTo>
                      <a:pt x="7" y="146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6" y="137"/>
                    </a:lnTo>
                    <a:lnTo>
                      <a:pt x="16" y="137"/>
                    </a:lnTo>
                    <a:lnTo>
                      <a:pt x="16" y="137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21" y="123"/>
                    </a:lnTo>
                    <a:lnTo>
                      <a:pt x="21" y="120"/>
                    </a:lnTo>
                    <a:lnTo>
                      <a:pt x="21" y="120"/>
                    </a:lnTo>
                    <a:lnTo>
                      <a:pt x="21" y="116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31" y="111"/>
                    </a:lnTo>
                    <a:lnTo>
                      <a:pt x="33" y="113"/>
                    </a:lnTo>
                    <a:lnTo>
                      <a:pt x="33" y="113"/>
                    </a:lnTo>
                    <a:lnTo>
                      <a:pt x="33" y="118"/>
                    </a:lnTo>
                    <a:lnTo>
                      <a:pt x="33" y="118"/>
                    </a:lnTo>
                    <a:lnTo>
                      <a:pt x="38" y="118"/>
                    </a:lnTo>
                    <a:lnTo>
                      <a:pt x="38" y="118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2" y="111"/>
                    </a:lnTo>
                    <a:lnTo>
                      <a:pt x="42" y="111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0" y="104"/>
                    </a:lnTo>
                    <a:lnTo>
                      <a:pt x="38" y="101"/>
                    </a:lnTo>
                    <a:lnTo>
                      <a:pt x="38" y="101"/>
                    </a:lnTo>
                    <a:lnTo>
                      <a:pt x="35" y="99"/>
                    </a:lnTo>
                    <a:lnTo>
                      <a:pt x="31" y="89"/>
                    </a:lnTo>
                    <a:lnTo>
                      <a:pt x="33" y="85"/>
                    </a:lnTo>
                    <a:lnTo>
                      <a:pt x="35" y="82"/>
                    </a:lnTo>
                    <a:lnTo>
                      <a:pt x="38" y="80"/>
                    </a:lnTo>
                    <a:lnTo>
                      <a:pt x="40" y="78"/>
                    </a:lnTo>
                    <a:lnTo>
                      <a:pt x="42" y="75"/>
                    </a:lnTo>
                    <a:lnTo>
                      <a:pt x="45" y="75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7" y="75"/>
                    </a:lnTo>
                    <a:lnTo>
                      <a:pt x="49" y="73"/>
                    </a:lnTo>
                    <a:lnTo>
                      <a:pt x="52" y="71"/>
                    </a:lnTo>
                    <a:lnTo>
                      <a:pt x="52" y="71"/>
                    </a:lnTo>
                    <a:lnTo>
                      <a:pt x="57" y="63"/>
                    </a:lnTo>
                    <a:lnTo>
                      <a:pt x="59" y="61"/>
                    </a:lnTo>
                    <a:lnTo>
                      <a:pt x="61" y="59"/>
                    </a:lnTo>
                    <a:lnTo>
                      <a:pt x="64" y="56"/>
                    </a:lnTo>
                    <a:lnTo>
                      <a:pt x="71" y="52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8" y="52"/>
                    </a:lnTo>
                    <a:lnTo>
                      <a:pt x="80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5" y="59"/>
                    </a:lnTo>
                    <a:lnTo>
                      <a:pt x="85" y="59"/>
                    </a:lnTo>
                    <a:lnTo>
                      <a:pt x="87" y="61"/>
                    </a:lnTo>
                    <a:lnTo>
                      <a:pt x="90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4" y="61"/>
                    </a:lnTo>
                    <a:lnTo>
                      <a:pt x="94" y="61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9" y="56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99" y="54"/>
                    </a:lnTo>
                    <a:lnTo>
                      <a:pt x="106" y="47"/>
                    </a:lnTo>
                    <a:lnTo>
                      <a:pt x="106" y="47"/>
                    </a:lnTo>
                    <a:lnTo>
                      <a:pt x="106" y="44"/>
                    </a:lnTo>
                    <a:lnTo>
                      <a:pt x="113" y="40"/>
                    </a:lnTo>
                    <a:lnTo>
                      <a:pt x="113" y="40"/>
                    </a:lnTo>
                    <a:lnTo>
                      <a:pt x="116" y="37"/>
                    </a:lnTo>
                    <a:lnTo>
                      <a:pt x="116" y="37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20" y="33"/>
                    </a:lnTo>
                    <a:lnTo>
                      <a:pt x="125" y="28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32" y="21"/>
                    </a:lnTo>
                    <a:lnTo>
                      <a:pt x="132" y="21"/>
                    </a:lnTo>
                    <a:lnTo>
                      <a:pt x="135" y="14"/>
                    </a:lnTo>
                    <a:lnTo>
                      <a:pt x="137" y="9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32" y="4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35" y="4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5" y="7"/>
                    </a:lnTo>
                    <a:lnTo>
                      <a:pt x="137" y="4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2" y="2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37" y="4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35" y="4"/>
                    </a:lnTo>
                    <a:lnTo>
                      <a:pt x="132" y="4"/>
                    </a:lnTo>
                    <a:lnTo>
                      <a:pt x="132" y="7"/>
                    </a:lnTo>
                    <a:lnTo>
                      <a:pt x="132" y="7"/>
                    </a:lnTo>
                    <a:lnTo>
                      <a:pt x="135" y="7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9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2" y="21"/>
                    </a:lnTo>
                    <a:lnTo>
                      <a:pt x="128" y="26"/>
                    </a:lnTo>
                    <a:lnTo>
                      <a:pt x="123" y="28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6" y="37"/>
                    </a:lnTo>
                    <a:lnTo>
                      <a:pt x="111" y="40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6" y="47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4"/>
                    </a:lnTo>
                    <a:lnTo>
                      <a:pt x="99" y="56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56"/>
                    </a:lnTo>
                    <a:lnTo>
                      <a:pt x="97" y="59"/>
                    </a:lnTo>
                    <a:lnTo>
                      <a:pt x="94" y="59"/>
                    </a:lnTo>
                    <a:lnTo>
                      <a:pt x="94" y="59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0" y="61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78" y="52"/>
                    </a:lnTo>
                    <a:lnTo>
                      <a:pt x="78" y="49"/>
                    </a:lnTo>
                    <a:lnTo>
                      <a:pt x="76" y="49"/>
                    </a:lnTo>
                    <a:lnTo>
                      <a:pt x="76" y="49"/>
                    </a:lnTo>
                    <a:lnTo>
                      <a:pt x="73" y="49"/>
                    </a:lnTo>
                    <a:lnTo>
                      <a:pt x="73" y="49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64" y="56"/>
                    </a:lnTo>
                    <a:lnTo>
                      <a:pt x="64" y="56"/>
                    </a:lnTo>
                    <a:lnTo>
                      <a:pt x="59" y="59"/>
                    </a:lnTo>
                    <a:lnTo>
                      <a:pt x="59" y="61"/>
                    </a:lnTo>
                    <a:lnTo>
                      <a:pt x="59" y="61"/>
                    </a:lnTo>
                    <a:lnTo>
                      <a:pt x="54" y="63"/>
                    </a:lnTo>
                    <a:lnTo>
                      <a:pt x="54" y="63"/>
                    </a:lnTo>
                    <a:lnTo>
                      <a:pt x="52" y="71"/>
                    </a:lnTo>
                    <a:lnTo>
                      <a:pt x="49" y="71"/>
                    </a:lnTo>
                    <a:lnTo>
                      <a:pt x="49" y="73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2" y="75"/>
                    </a:lnTo>
                    <a:lnTo>
                      <a:pt x="42" y="75"/>
                    </a:lnTo>
                    <a:lnTo>
                      <a:pt x="40" y="78"/>
                    </a:lnTo>
                    <a:lnTo>
                      <a:pt x="40" y="78"/>
                    </a:lnTo>
                    <a:lnTo>
                      <a:pt x="38" y="78"/>
                    </a:lnTo>
                    <a:lnTo>
                      <a:pt x="38" y="78"/>
                    </a:lnTo>
                    <a:lnTo>
                      <a:pt x="33" y="82"/>
                    </a:lnTo>
                    <a:lnTo>
                      <a:pt x="33" y="82"/>
                    </a:lnTo>
                    <a:lnTo>
                      <a:pt x="33" y="85"/>
                    </a:lnTo>
                    <a:lnTo>
                      <a:pt x="33" y="85"/>
                    </a:lnTo>
                    <a:lnTo>
                      <a:pt x="31" y="89"/>
                    </a:lnTo>
                    <a:lnTo>
                      <a:pt x="31" y="89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8" y="101"/>
                    </a:lnTo>
                    <a:lnTo>
                      <a:pt x="38" y="106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0" y="111"/>
                    </a:lnTo>
                    <a:lnTo>
                      <a:pt x="40" y="116"/>
                    </a:lnTo>
                    <a:lnTo>
                      <a:pt x="38" y="118"/>
                    </a:lnTo>
                    <a:lnTo>
                      <a:pt x="35" y="116"/>
                    </a:lnTo>
                    <a:lnTo>
                      <a:pt x="33" y="113"/>
                    </a:lnTo>
                    <a:lnTo>
                      <a:pt x="31" y="111"/>
                    </a:lnTo>
                    <a:lnTo>
                      <a:pt x="31" y="111"/>
                    </a:lnTo>
                    <a:lnTo>
                      <a:pt x="31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1" y="113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21" y="120"/>
                    </a:lnTo>
                    <a:lnTo>
                      <a:pt x="19" y="123"/>
                    </a:lnTo>
                    <a:lnTo>
                      <a:pt x="16" y="130"/>
                    </a:lnTo>
                    <a:lnTo>
                      <a:pt x="16" y="130"/>
                    </a:lnTo>
                    <a:lnTo>
                      <a:pt x="16" y="132"/>
                    </a:lnTo>
                    <a:lnTo>
                      <a:pt x="16" y="134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12" y="142"/>
                    </a:lnTo>
                    <a:lnTo>
                      <a:pt x="7" y="146"/>
                    </a:lnTo>
                    <a:lnTo>
                      <a:pt x="7" y="146"/>
                    </a:lnTo>
                    <a:lnTo>
                      <a:pt x="5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2" y="161"/>
                    </a:lnTo>
                    <a:lnTo>
                      <a:pt x="2" y="163"/>
                    </a:lnTo>
                    <a:lnTo>
                      <a:pt x="2" y="163"/>
                    </a:lnTo>
                    <a:lnTo>
                      <a:pt x="5" y="163"/>
                    </a:lnTo>
                    <a:lnTo>
                      <a:pt x="7" y="165"/>
                    </a:lnTo>
                    <a:lnTo>
                      <a:pt x="14" y="175"/>
                    </a:lnTo>
                    <a:lnTo>
                      <a:pt x="16" y="184"/>
                    </a:lnTo>
                    <a:lnTo>
                      <a:pt x="16" y="187"/>
                    </a:lnTo>
                    <a:lnTo>
                      <a:pt x="16" y="189"/>
                    </a:lnTo>
                    <a:lnTo>
                      <a:pt x="16" y="189"/>
                    </a:lnTo>
                    <a:lnTo>
                      <a:pt x="19" y="191"/>
                    </a:lnTo>
                    <a:lnTo>
                      <a:pt x="19" y="191"/>
                    </a:lnTo>
                    <a:lnTo>
                      <a:pt x="21" y="194"/>
                    </a:lnTo>
                    <a:lnTo>
                      <a:pt x="23" y="198"/>
                    </a:lnTo>
                    <a:lnTo>
                      <a:pt x="23" y="198"/>
                    </a:lnTo>
                    <a:lnTo>
                      <a:pt x="28" y="201"/>
                    </a:lnTo>
                    <a:lnTo>
                      <a:pt x="33" y="205"/>
                    </a:lnTo>
                    <a:lnTo>
                      <a:pt x="33" y="205"/>
                    </a:lnTo>
                    <a:lnTo>
                      <a:pt x="40" y="208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54" y="208"/>
                    </a:lnTo>
                    <a:lnTo>
                      <a:pt x="54" y="208"/>
                    </a:lnTo>
                    <a:lnTo>
                      <a:pt x="57" y="208"/>
                    </a:lnTo>
                    <a:lnTo>
                      <a:pt x="61" y="210"/>
                    </a:lnTo>
                    <a:lnTo>
                      <a:pt x="61" y="210"/>
                    </a:lnTo>
                    <a:lnTo>
                      <a:pt x="68" y="213"/>
                    </a:lnTo>
                    <a:lnTo>
                      <a:pt x="71" y="213"/>
                    </a:lnTo>
                    <a:lnTo>
                      <a:pt x="71" y="213"/>
                    </a:lnTo>
                    <a:lnTo>
                      <a:pt x="76" y="215"/>
                    </a:lnTo>
                    <a:lnTo>
                      <a:pt x="76" y="215"/>
                    </a:lnTo>
                    <a:lnTo>
                      <a:pt x="78" y="217"/>
                    </a:lnTo>
                    <a:lnTo>
                      <a:pt x="80" y="220"/>
                    </a:lnTo>
                    <a:lnTo>
                      <a:pt x="83" y="224"/>
                    </a:lnTo>
                    <a:lnTo>
                      <a:pt x="83" y="224"/>
                    </a:lnTo>
                    <a:lnTo>
                      <a:pt x="87" y="227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4"/>
                    </a:lnTo>
                    <a:lnTo>
                      <a:pt x="90" y="236"/>
                    </a:lnTo>
                    <a:lnTo>
                      <a:pt x="90" y="241"/>
                    </a:lnTo>
                    <a:lnTo>
                      <a:pt x="90" y="246"/>
                    </a:lnTo>
                    <a:lnTo>
                      <a:pt x="90" y="248"/>
                    </a:lnTo>
                    <a:lnTo>
                      <a:pt x="87" y="250"/>
                    </a:lnTo>
                    <a:lnTo>
                      <a:pt x="87" y="250"/>
                    </a:lnTo>
                    <a:lnTo>
                      <a:pt x="87" y="253"/>
                    </a:lnTo>
                    <a:lnTo>
                      <a:pt x="87" y="255"/>
                    </a:lnTo>
                    <a:lnTo>
                      <a:pt x="87" y="255"/>
                    </a:lnTo>
                    <a:lnTo>
                      <a:pt x="87" y="260"/>
                    </a:lnTo>
                    <a:lnTo>
                      <a:pt x="87" y="260"/>
                    </a:lnTo>
                    <a:lnTo>
                      <a:pt x="87" y="262"/>
                    </a:lnTo>
                    <a:lnTo>
                      <a:pt x="87" y="262"/>
                    </a:lnTo>
                    <a:lnTo>
                      <a:pt x="92" y="267"/>
                    </a:lnTo>
                    <a:lnTo>
                      <a:pt x="94" y="274"/>
                    </a:lnTo>
                    <a:lnTo>
                      <a:pt x="92" y="277"/>
                    </a:lnTo>
                    <a:lnTo>
                      <a:pt x="90" y="279"/>
                    </a:lnTo>
                    <a:lnTo>
                      <a:pt x="90" y="279"/>
                    </a:lnTo>
                    <a:lnTo>
                      <a:pt x="90" y="281"/>
                    </a:lnTo>
                    <a:lnTo>
                      <a:pt x="87" y="284"/>
                    </a:lnTo>
                    <a:lnTo>
                      <a:pt x="85" y="286"/>
                    </a:lnTo>
                    <a:lnTo>
                      <a:pt x="85" y="286"/>
                    </a:lnTo>
                    <a:lnTo>
                      <a:pt x="85" y="288"/>
                    </a:lnTo>
                    <a:lnTo>
                      <a:pt x="85" y="291"/>
                    </a:lnTo>
                    <a:lnTo>
                      <a:pt x="85" y="293"/>
                    </a:lnTo>
                    <a:lnTo>
                      <a:pt x="85" y="298"/>
                    </a:lnTo>
                    <a:lnTo>
                      <a:pt x="85" y="298"/>
                    </a:lnTo>
                    <a:lnTo>
                      <a:pt x="85" y="300"/>
                    </a:lnTo>
                    <a:lnTo>
                      <a:pt x="83" y="303"/>
                    </a:lnTo>
                    <a:lnTo>
                      <a:pt x="83" y="305"/>
                    </a:lnTo>
                    <a:lnTo>
                      <a:pt x="80" y="305"/>
                    </a:lnTo>
                    <a:lnTo>
                      <a:pt x="78" y="305"/>
                    </a:lnTo>
                    <a:lnTo>
                      <a:pt x="76" y="305"/>
                    </a:lnTo>
                    <a:lnTo>
                      <a:pt x="73" y="305"/>
                    </a:lnTo>
                    <a:lnTo>
                      <a:pt x="71" y="305"/>
                    </a:lnTo>
                    <a:lnTo>
                      <a:pt x="71" y="305"/>
                    </a:lnTo>
                    <a:lnTo>
                      <a:pt x="68" y="305"/>
                    </a:lnTo>
                    <a:lnTo>
                      <a:pt x="66" y="305"/>
                    </a:lnTo>
                    <a:lnTo>
                      <a:pt x="64" y="305"/>
                    </a:lnTo>
                    <a:lnTo>
                      <a:pt x="61" y="305"/>
                    </a:lnTo>
                    <a:lnTo>
                      <a:pt x="59" y="305"/>
                    </a:lnTo>
                    <a:lnTo>
                      <a:pt x="54" y="305"/>
                    </a:lnTo>
                    <a:lnTo>
                      <a:pt x="54" y="305"/>
                    </a:lnTo>
                    <a:lnTo>
                      <a:pt x="54" y="307"/>
                    </a:lnTo>
                    <a:lnTo>
                      <a:pt x="52" y="310"/>
                    </a:lnTo>
                    <a:lnTo>
                      <a:pt x="52" y="314"/>
                    </a:lnTo>
                    <a:lnTo>
                      <a:pt x="52" y="314"/>
                    </a:lnTo>
                    <a:lnTo>
                      <a:pt x="52" y="317"/>
                    </a:lnTo>
                    <a:lnTo>
                      <a:pt x="52" y="317"/>
                    </a:lnTo>
                    <a:lnTo>
                      <a:pt x="54" y="317"/>
                    </a:lnTo>
                    <a:lnTo>
                      <a:pt x="59" y="321"/>
                    </a:lnTo>
                    <a:lnTo>
                      <a:pt x="59" y="321"/>
                    </a:lnTo>
                    <a:lnTo>
                      <a:pt x="59" y="321"/>
                    </a:lnTo>
                    <a:lnTo>
                      <a:pt x="61" y="324"/>
                    </a:lnTo>
                    <a:lnTo>
                      <a:pt x="64" y="326"/>
                    </a:lnTo>
                    <a:lnTo>
                      <a:pt x="68" y="326"/>
                    </a:lnTo>
                    <a:lnTo>
                      <a:pt x="71" y="329"/>
                    </a:lnTo>
                    <a:lnTo>
                      <a:pt x="73" y="331"/>
                    </a:lnTo>
                    <a:lnTo>
                      <a:pt x="73" y="331"/>
                    </a:lnTo>
                    <a:lnTo>
                      <a:pt x="78" y="333"/>
                    </a:lnTo>
                    <a:lnTo>
                      <a:pt x="80" y="333"/>
                    </a:lnTo>
                    <a:lnTo>
                      <a:pt x="80" y="336"/>
                    </a:lnTo>
                    <a:lnTo>
                      <a:pt x="83" y="340"/>
                    </a:lnTo>
                    <a:lnTo>
                      <a:pt x="83" y="340"/>
                    </a:lnTo>
                    <a:lnTo>
                      <a:pt x="87" y="343"/>
                    </a:lnTo>
                    <a:lnTo>
                      <a:pt x="90" y="343"/>
                    </a:lnTo>
                    <a:lnTo>
                      <a:pt x="94" y="345"/>
                    </a:lnTo>
                    <a:lnTo>
                      <a:pt x="97" y="348"/>
                    </a:lnTo>
                    <a:lnTo>
                      <a:pt x="99" y="350"/>
                    </a:lnTo>
                    <a:lnTo>
                      <a:pt x="99" y="350"/>
                    </a:lnTo>
                    <a:lnTo>
                      <a:pt x="106" y="355"/>
                    </a:lnTo>
                    <a:lnTo>
                      <a:pt x="106" y="355"/>
                    </a:lnTo>
                    <a:lnTo>
                      <a:pt x="113" y="357"/>
                    </a:lnTo>
                    <a:lnTo>
                      <a:pt x="113" y="359"/>
                    </a:lnTo>
                    <a:lnTo>
                      <a:pt x="116" y="364"/>
                    </a:lnTo>
                    <a:lnTo>
                      <a:pt x="116" y="364"/>
                    </a:lnTo>
                    <a:lnTo>
                      <a:pt x="116" y="366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6" y="371"/>
                    </a:lnTo>
                    <a:lnTo>
                      <a:pt x="116" y="374"/>
                    </a:lnTo>
                    <a:lnTo>
                      <a:pt x="116" y="376"/>
                    </a:lnTo>
                    <a:lnTo>
                      <a:pt x="116" y="376"/>
                    </a:lnTo>
                    <a:lnTo>
                      <a:pt x="116" y="376"/>
                    </a:lnTo>
                    <a:lnTo>
                      <a:pt x="118" y="383"/>
                    </a:lnTo>
                    <a:lnTo>
                      <a:pt x="118" y="383"/>
                    </a:lnTo>
                    <a:lnTo>
                      <a:pt x="118" y="385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20" y="390"/>
                    </a:lnTo>
                    <a:lnTo>
                      <a:pt x="120" y="393"/>
                    </a:lnTo>
                    <a:lnTo>
                      <a:pt x="120" y="395"/>
                    </a:lnTo>
                    <a:lnTo>
                      <a:pt x="118" y="397"/>
                    </a:lnTo>
                    <a:lnTo>
                      <a:pt x="118" y="397"/>
                    </a:lnTo>
                    <a:lnTo>
                      <a:pt x="118" y="400"/>
                    </a:lnTo>
                    <a:lnTo>
                      <a:pt x="118" y="400"/>
                    </a:lnTo>
                    <a:lnTo>
                      <a:pt x="118" y="402"/>
                    </a:lnTo>
                    <a:lnTo>
                      <a:pt x="118" y="404"/>
                    </a:lnTo>
                    <a:lnTo>
                      <a:pt x="118" y="407"/>
                    </a:lnTo>
                    <a:lnTo>
                      <a:pt x="118" y="409"/>
                    </a:lnTo>
                    <a:lnTo>
                      <a:pt x="118" y="411"/>
                    </a:lnTo>
                    <a:lnTo>
                      <a:pt x="118" y="411"/>
                    </a:lnTo>
                    <a:lnTo>
                      <a:pt x="118" y="414"/>
                    </a:lnTo>
                    <a:lnTo>
                      <a:pt x="120" y="421"/>
                    </a:lnTo>
                    <a:lnTo>
                      <a:pt x="120" y="421"/>
                    </a:lnTo>
                    <a:lnTo>
                      <a:pt x="120" y="423"/>
                    </a:lnTo>
                    <a:lnTo>
                      <a:pt x="120" y="423"/>
                    </a:lnTo>
                    <a:lnTo>
                      <a:pt x="123" y="428"/>
                    </a:lnTo>
                    <a:lnTo>
                      <a:pt x="123" y="430"/>
                    </a:lnTo>
                    <a:lnTo>
                      <a:pt x="123" y="430"/>
                    </a:lnTo>
                    <a:lnTo>
                      <a:pt x="123" y="433"/>
                    </a:lnTo>
                    <a:lnTo>
                      <a:pt x="123" y="433"/>
                    </a:lnTo>
                    <a:lnTo>
                      <a:pt x="125" y="435"/>
                    </a:lnTo>
                    <a:lnTo>
                      <a:pt x="125" y="437"/>
                    </a:lnTo>
                    <a:lnTo>
                      <a:pt x="125" y="437"/>
                    </a:lnTo>
                    <a:lnTo>
                      <a:pt x="125" y="437"/>
                    </a:lnTo>
                    <a:lnTo>
                      <a:pt x="125" y="440"/>
                    </a:lnTo>
                    <a:lnTo>
                      <a:pt x="125" y="442"/>
                    </a:lnTo>
                    <a:lnTo>
                      <a:pt x="125" y="442"/>
                    </a:lnTo>
                    <a:lnTo>
                      <a:pt x="125" y="442"/>
                    </a:lnTo>
                    <a:lnTo>
                      <a:pt x="128" y="445"/>
                    </a:lnTo>
                    <a:lnTo>
                      <a:pt x="128" y="445"/>
                    </a:lnTo>
                    <a:lnTo>
                      <a:pt x="130" y="447"/>
                    </a:lnTo>
                    <a:lnTo>
                      <a:pt x="130" y="447"/>
                    </a:lnTo>
                    <a:lnTo>
                      <a:pt x="132" y="447"/>
                    </a:lnTo>
                    <a:lnTo>
                      <a:pt x="135" y="449"/>
                    </a:lnTo>
                    <a:lnTo>
                      <a:pt x="137" y="449"/>
                    </a:lnTo>
                    <a:lnTo>
                      <a:pt x="137" y="449"/>
                    </a:lnTo>
                    <a:lnTo>
                      <a:pt x="139" y="449"/>
                    </a:lnTo>
                    <a:lnTo>
                      <a:pt x="139" y="449"/>
                    </a:lnTo>
                    <a:lnTo>
                      <a:pt x="139" y="449"/>
                    </a:lnTo>
                    <a:lnTo>
                      <a:pt x="146" y="449"/>
                    </a:lnTo>
                    <a:lnTo>
                      <a:pt x="149" y="449"/>
                    </a:lnTo>
                    <a:lnTo>
                      <a:pt x="151" y="449"/>
                    </a:lnTo>
                    <a:lnTo>
                      <a:pt x="154" y="449"/>
                    </a:lnTo>
                    <a:lnTo>
                      <a:pt x="156" y="449"/>
                    </a:lnTo>
                    <a:lnTo>
                      <a:pt x="158" y="449"/>
                    </a:lnTo>
                    <a:lnTo>
                      <a:pt x="161" y="449"/>
                    </a:lnTo>
                    <a:lnTo>
                      <a:pt x="163" y="449"/>
                    </a:lnTo>
                    <a:lnTo>
                      <a:pt x="165" y="449"/>
                    </a:lnTo>
                    <a:lnTo>
                      <a:pt x="170" y="449"/>
                    </a:lnTo>
                    <a:lnTo>
                      <a:pt x="172" y="449"/>
                    </a:lnTo>
                    <a:lnTo>
                      <a:pt x="172" y="447"/>
                    </a:lnTo>
                    <a:lnTo>
                      <a:pt x="175" y="447"/>
                    </a:lnTo>
                    <a:lnTo>
                      <a:pt x="177" y="447"/>
                    </a:lnTo>
                    <a:lnTo>
                      <a:pt x="177" y="447"/>
                    </a:lnTo>
                    <a:lnTo>
                      <a:pt x="180" y="447"/>
                    </a:lnTo>
                    <a:lnTo>
                      <a:pt x="180" y="447"/>
                    </a:lnTo>
                    <a:lnTo>
                      <a:pt x="182" y="445"/>
                    </a:lnTo>
                    <a:lnTo>
                      <a:pt x="184" y="445"/>
                    </a:lnTo>
                    <a:lnTo>
                      <a:pt x="187" y="442"/>
                    </a:lnTo>
                    <a:lnTo>
                      <a:pt x="189" y="442"/>
                    </a:lnTo>
                    <a:lnTo>
                      <a:pt x="194" y="445"/>
                    </a:lnTo>
                    <a:lnTo>
                      <a:pt x="194" y="447"/>
                    </a:lnTo>
                    <a:lnTo>
                      <a:pt x="196" y="447"/>
                    </a:lnTo>
                    <a:lnTo>
                      <a:pt x="199" y="449"/>
                    </a:lnTo>
                    <a:lnTo>
                      <a:pt x="199" y="449"/>
                    </a:lnTo>
                    <a:lnTo>
                      <a:pt x="201" y="449"/>
                    </a:lnTo>
                    <a:lnTo>
                      <a:pt x="201" y="449"/>
                    </a:lnTo>
                    <a:lnTo>
                      <a:pt x="206" y="449"/>
                    </a:lnTo>
                    <a:lnTo>
                      <a:pt x="208" y="449"/>
                    </a:lnTo>
                    <a:lnTo>
                      <a:pt x="210" y="449"/>
                    </a:lnTo>
                    <a:lnTo>
                      <a:pt x="213" y="449"/>
                    </a:lnTo>
                    <a:lnTo>
                      <a:pt x="215" y="449"/>
                    </a:lnTo>
                    <a:lnTo>
                      <a:pt x="217" y="449"/>
                    </a:lnTo>
                    <a:lnTo>
                      <a:pt x="220" y="449"/>
                    </a:lnTo>
                    <a:lnTo>
                      <a:pt x="220" y="449"/>
                    </a:lnTo>
                    <a:lnTo>
                      <a:pt x="225" y="449"/>
                    </a:lnTo>
                    <a:lnTo>
                      <a:pt x="225" y="449"/>
                    </a:lnTo>
                    <a:lnTo>
                      <a:pt x="227" y="449"/>
                    </a:lnTo>
                    <a:lnTo>
                      <a:pt x="229" y="449"/>
                    </a:lnTo>
                    <a:lnTo>
                      <a:pt x="232" y="449"/>
                    </a:lnTo>
                    <a:lnTo>
                      <a:pt x="234" y="449"/>
                    </a:lnTo>
                    <a:lnTo>
                      <a:pt x="234" y="449"/>
                    </a:lnTo>
                    <a:lnTo>
                      <a:pt x="239" y="449"/>
                    </a:lnTo>
                    <a:lnTo>
                      <a:pt x="239" y="449"/>
                    </a:lnTo>
                    <a:lnTo>
                      <a:pt x="241" y="449"/>
                    </a:lnTo>
                    <a:lnTo>
                      <a:pt x="241" y="449"/>
                    </a:lnTo>
                    <a:lnTo>
                      <a:pt x="241" y="449"/>
                    </a:lnTo>
                    <a:lnTo>
                      <a:pt x="241" y="449"/>
                    </a:lnTo>
                    <a:lnTo>
                      <a:pt x="241" y="447"/>
                    </a:lnTo>
                    <a:lnTo>
                      <a:pt x="243" y="447"/>
                    </a:lnTo>
                    <a:lnTo>
                      <a:pt x="243" y="447"/>
                    </a:lnTo>
                    <a:lnTo>
                      <a:pt x="243" y="442"/>
                    </a:lnTo>
                    <a:lnTo>
                      <a:pt x="243" y="442"/>
                    </a:lnTo>
                    <a:lnTo>
                      <a:pt x="243" y="442"/>
                    </a:lnTo>
                    <a:lnTo>
                      <a:pt x="246" y="442"/>
                    </a:lnTo>
                    <a:lnTo>
                      <a:pt x="246" y="440"/>
                    </a:lnTo>
                    <a:lnTo>
                      <a:pt x="248" y="437"/>
                    </a:lnTo>
                    <a:lnTo>
                      <a:pt x="248" y="437"/>
                    </a:lnTo>
                    <a:lnTo>
                      <a:pt x="251" y="437"/>
                    </a:lnTo>
                    <a:lnTo>
                      <a:pt x="251" y="435"/>
                    </a:lnTo>
                    <a:lnTo>
                      <a:pt x="255" y="435"/>
                    </a:lnTo>
                    <a:lnTo>
                      <a:pt x="255" y="435"/>
                    </a:lnTo>
                    <a:lnTo>
                      <a:pt x="255" y="435"/>
                    </a:lnTo>
                    <a:lnTo>
                      <a:pt x="258" y="433"/>
                    </a:lnTo>
                    <a:lnTo>
                      <a:pt x="260" y="433"/>
                    </a:lnTo>
                    <a:lnTo>
                      <a:pt x="262" y="433"/>
                    </a:lnTo>
                    <a:lnTo>
                      <a:pt x="265" y="433"/>
                    </a:lnTo>
                    <a:lnTo>
                      <a:pt x="269" y="435"/>
                    </a:lnTo>
                    <a:lnTo>
                      <a:pt x="269" y="435"/>
                    </a:lnTo>
                    <a:lnTo>
                      <a:pt x="274" y="435"/>
                    </a:lnTo>
                    <a:lnTo>
                      <a:pt x="277" y="435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9" y="433"/>
                    </a:lnTo>
                    <a:lnTo>
                      <a:pt x="281" y="433"/>
                    </a:lnTo>
                    <a:lnTo>
                      <a:pt x="284" y="433"/>
                    </a:lnTo>
                    <a:lnTo>
                      <a:pt x="284" y="433"/>
                    </a:lnTo>
                    <a:lnTo>
                      <a:pt x="286" y="433"/>
                    </a:lnTo>
                    <a:lnTo>
                      <a:pt x="286" y="433"/>
                    </a:lnTo>
                    <a:lnTo>
                      <a:pt x="291" y="430"/>
                    </a:lnTo>
                    <a:lnTo>
                      <a:pt x="291" y="430"/>
                    </a:lnTo>
                    <a:lnTo>
                      <a:pt x="293" y="428"/>
                    </a:lnTo>
                    <a:lnTo>
                      <a:pt x="293" y="428"/>
                    </a:lnTo>
                    <a:lnTo>
                      <a:pt x="293" y="428"/>
                    </a:lnTo>
                    <a:lnTo>
                      <a:pt x="295" y="428"/>
                    </a:lnTo>
                    <a:lnTo>
                      <a:pt x="295" y="428"/>
                    </a:lnTo>
                    <a:lnTo>
                      <a:pt x="298" y="426"/>
                    </a:lnTo>
                    <a:lnTo>
                      <a:pt x="298" y="426"/>
                    </a:lnTo>
                    <a:lnTo>
                      <a:pt x="298" y="426"/>
                    </a:lnTo>
                    <a:lnTo>
                      <a:pt x="300" y="423"/>
                    </a:lnTo>
                    <a:lnTo>
                      <a:pt x="303" y="421"/>
                    </a:lnTo>
                    <a:lnTo>
                      <a:pt x="303" y="421"/>
                    </a:lnTo>
                    <a:lnTo>
                      <a:pt x="303" y="421"/>
                    </a:lnTo>
                    <a:lnTo>
                      <a:pt x="305" y="421"/>
                    </a:lnTo>
                    <a:lnTo>
                      <a:pt x="305" y="419"/>
                    </a:lnTo>
                    <a:lnTo>
                      <a:pt x="307" y="419"/>
                    </a:lnTo>
                    <a:lnTo>
                      <a:pt x="307" y="419"/>
                    </a:lnTo>
                    <a:lnTo>
                      <a:pt x="307" y="416"/>
                    </a:lnTo>
                    <a:lnTo>
                      <a:pt x="310" y="416"/>
                    </a:lnTo>
                    <a:lnTo>
                      <a:pt x="310" y="416"/>
                    </a:lnTo>
                    <a:lnTo>
                      <a:pt x="310" y="416"/>
                    </a:lnTo>
                    <a:lnTo>
                      <a:pt x="312" y="416"/>
                    </a:lnTo>
                    <a:lnTo>
                      <a:pt x="312" y="414"/>
                    </a:lnTo>
                    <a:lnTo>
                      <a:pt x="317" y="411"/>
                    </a:lnTo>
                    <a:lnTo>
                      <a:pt x="322" y="411"/>
                    </a:lnTo>
                    <a:lnTo>
                      <a:pt x="324" y="411"/>
                    </a:lnTo>
                    <a:lnTo>
                      <a:pt x="324" y="411"/>
                    </a:lnTo>
                    <a:lnTo>
                      <a:pt x="329" y="409"/>
                    </a:lnTo>
                    <a:lnTo>
                      <a:pt x="329" y="409"/>
                    </a:lnTo>
                    <a:lnTo>
                      <a:pt x="331" y="402"/>
                    </a:lnTo>
                    <a:lnTo>
                      <a:pt x="333" y="402"/>
                    </a:lnTo>
                    <a:lnTo>
                      <a:pt x="336" y="400"/>
                    </a:lnTo>
                    <a:lnTo>
                      <a:pt x="338" y="395"/>
                    </a:lnTo>
                    <a:lnTo>
                      <a:pt x="338" y="395"/>
                    </a:lnTo>
                    <a:lnTo>
                      <a:pt x="338" y="395"/>
                    </a:lnTo>
                    <a:lnTo>
                      <a:pt x="338" y="395"/>
                    </a:lnTo>
                    <a:lnTo>
                      <a:pt x="340" y="395"/>
                    </a:lnTo>
                    <a:lnTo>
                      <a:pt x="340" y="395"/>
                    </a:lnTo>
                    <a:lnTo>
                      <a:pt x="340" y="393"/>
                    </a:lnTo>
                    <a:lnTo>
                      <a:pt x="343" y="393"/>
                    </a:lnTo>
                    <a:lnTo>
                      <a:pt x="343" y="393"/>
                    </a:lnTo>
                    <a:lnTo>
                      <a:pt x="343" y="393"/>
                    </a:lnTo>
                    <a:lnTo>
                      <a:pt x="345" y="390"/>
                    </a:lnTo>
                    <a:lnTo>
                      <a:pt x="345" y="390"/>
                    </a:lnTo>
                    <a:lnTo>
                      <a:pt x="348" y="388"/>
                    </a:lnTo>
                    <a:lnTo>
                      <a:pt x="348" y="388"/>
                    </a:lnTo>
                    <a:lnTo>
                      <a:pt x="350" y="385"/>
                    </a:lnTo>
                    <a:lnTo>
                      <a:pt x="350" y="385"/>
                    </a:lnTo>
                    <a:lnTo>
                      <a:pt x="350" y="385"/>
                    </a:lnTo>
                    <a:lnTo>
                      <a:pt x="350" y="385"/>
                    </a:lnTo>
                    <a:lnTo>
                      <a:pt x="348" y="381"/>
                    </a:lnTo>
                    <a:lnTo>
                      <a:pt x="348" y="381"/>
                    </a:lnTo>
                    <a:lnTo>
                      <a:pt x="348" y="381"/>
                    </a:lnTo>
                    <a:lnTo>
                      <a:pt x="348" y="378"/>
                    </a:lnTo>
                    <a:lnTo>
                      <a:pt x="348" y="378"/>
                    </a:lnTo>
                    <a:lnTo>
                      <a:pt x="345" y="376"/>
                    </a:lnTo>
                    <a:lnTo>
                      <a:pt x="345" y="374"/>
                    </a:lnTo>
                    <a:lnTo>
                      <a:pt x="343" y="371"/>
                    </a:lnTo>
                    <a:lnTo>
                      <a:pt x="343" y="369"/>
                    </a:lnTo>
                    <a:lnTo>
                      <a:pt x="343" y="369"/>
                    </a:lnTo>
                    <a:lnTo>
                      <a:pt x="343" y="366"/>
                    </a:lnTo>
                    <a:lnTo>
                      <a:pt x="345" y="364"/>
                    </a:lnTo>
                    <a:lnTo>
                      <a:pt x="345" y="362"/>
                    </a:lnTo>
                    <a:lnTo>
                      <a:pt x="345" y="362"/>
                    </a:lnTo>
                    <a:lnTo>
                      <a:pt x="345" y="362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8" y="357"/>
                    </a:lnTo>
                    <a:lnTo>
                      <a:pt x="348" y="357"/>
                    </a:lnTo>
                    <a:lnTo>
                      <a:pt x="348" y="357"/>
                    </a:lnTo>
                    <a:lnTo>
                      <a:pt x="348" y="355"/>
                    </a:lnTo>
                    <a:lnTo>
                      <a:pt x="348" y="352"/>
                    </a:lnTo>
                    <a:lnTo>
                      <a:pt x="348" y="352"/>
                    </a:lnTo>
                    <a:lnTo>
                      <a:pt x="348" y="352"/>
                    </a:lnTo>
                    <a:lnTo>
                      <a:pt x="348" y="345"/>
                    </a:lnTo>
                    <a:lnTo>
                      <a:pt x="348" y="345"/>
                    </a:lnTo>
                    <a:lnTo>
                      <a:pt x="348" y="345"/>
                    </a:lnTo>
                    <a:lnTo>
                      <a:pt x="348" y="343"/>
                    </a:lnTo>
                    <a:lnTo>
                      <a:pt x="348" y="340"/>
                    </a:lnTo>
                    <a:lnTo>
                      <a:pt x="348" y="338"/>
                    </a:lnTo>
                    <a:lnTo>
                      <a:pt x="348" y="338"/>
                    </a:lnTo>
                    <a:lnTo>
                      <a:pt x="348" y="336"/>
                    </a:lnTo>
                    <a:lnTo>
                      <a:pt x="348" y="336"/>
                    </a:lnTo>
                    <a:lnTo>
                      <a:pt x="348" y="333"/>
                    </a:lnTo>
                    <a:lnTo>
                      <a:pt x="348" y="331"/>
                    </a:lnTo>
                    <a:lnTo>
                      <a:pt x="348" y="331"/>
                    </a:lnTo>
                    <a:lnTo>
                      <a:pt x="348" y="331"/>
                    </a:lnTo>
                    <a:lnTo>
                      <a:pt x="348" y="329"/>
                    </a:lnTo>
                    <a:lnTo>
                      <a:pt x="348" y="329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5" y="324"/>
                    </a:lnTo>
                    <a:lnTo>
                      <a:pt x="345" y="324"/>
                    </a:lnTo>
                    <a:lnTo>
                      <a:pt x="345" y="321"/>
                    </a:lnTo>
                    <a:lnTo>
                      <a:pt x="345" y="321"/>
                    </a:lnTo>
                    <a:lnTo>
                      <a:pt x="345" y="321"/>
                    </a:lnTo>
                    <a:lnTo>
                      <a:pt x="345" y="321"/>
                    </a:lnTo>
                    <a:lnTo>
                      <a:pt x="343" y="321"/>
                    </a:lnTo>
                    <a:lnTo>
                      <a:pt x="343" y="319"/>
                    </a:lnTo>
                    <a:lnTo>
                      <a:pt x="343" y="319"/>
                    </a:lnTo>
                    <a:lnTo>
                      <a:pt x="343" y="319"/>
                    </a:lnTo>
                    <a:lnTo>
                      <a:pt x="340" y="319"/>
                    </a:lnTo>
                    <a:lnTo>
                      <a:pt x="340" y="319"/>
                    </a:lnTo>
                    <a:lnTo>
                      <a:pt x="340" y="319"/>
                    </a:lnTo>
                    <a:lnTo>
                      <a:pt x="338" y="317"/>
                    </a:lnTo>
                    <a:lnTo>
                      <a:pt x="338" y="314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3" y="310"/>
                    </a:lnTo>
                    <a:lnTo>
                      <a:pt x="331" y="307"/>
                    </a:lnTo>
                    <a:lnTo>
                      <a:pt x="329" y="303"/>
                    </a:lnTo>
                    <a:lnTo>
                      <a:pt x="324" y="300"/>
                    </a:lnTo>
                    <a:lnTo>
                      <a:pt x="324" y="298"/>
                    </a:lnTo>
                    <a:lnTo>
                      <a:pt x="324" y="298"/>
                    </a:lnTo>
                    <a:lnTo>
                      <a:pt x="322" y="293"/>
                    </a:lnTo>
                    <a:lnTo>
                      <a:pt x="322" y="293"/>
                    </a:lnTo>
                    <a:lnTo>
                      <a:pt x="319" y="293"/>
                    </a:lnTo>
                    <a:lnTo>
                      <a:pt x="319" y="291"/>
                    </a:lnTo>
                    <a:lnTo>
                      <a:pt x="314" y="291"/>
                    </a:lnTo>
                    <a:lnTo>
                      <a:pt x="314" y="291"/>
                    </a:lnTo>
                    <a:lnTo>
                      <a:pt x="312" y="291"/>
                    </a:lnTo>
                    <a:lnTo>
                      <a:pt x="312" y="291"/>
                    </a:lnTo>
                    <a:lnTo>
                      <a:pt x="310" y="291"/>
                    </a:lnTo>
                    <a:lnTo>
                      <a:pt x="310" y="291"/>
                    </a:lnTo>
                    <a:lnTo>
                      <a:pt x="307" y="288"/>
                    </a:lnTo>
                    <a:lnTo>
                      <a:pt x="305" y="288"/>
                    </a:lnTo>
                    <a:lnTo>
                      <a:pt x="305" y="286"/>
                    </a:lnTo>
                    <a:lnTo>
                      <a:pt x="303" y="286"/>
                    </a:lnTo>
                    <a:lnTo>
                      <a:pt x="300" y="284"/>
                    </a:lnTo>
                    <a:lnTo>
                      <a:pt x="300" y="284"/>
                    </a:lnTo>
                    <a:lnTo>
                      <a:pt x="300" y="284"/>
                    </a:lnTo>
                    <a:lnTo>
                      <a:pt x="298" y="284"/>
                    </a:lnTo>
                    <a:lnTo>
                      <a:pt x="298" y="284"/>
                    </a:lnTo>
                    <a:lnTo>
                      <a:pt x="284" y="281"/>
                    </a:lnTo>
                    <a:lnTo>
                      <a:pt x="281" y="277"/>
                    </a:lnTo>
                    <a:lnTo>
                      <a:pt x="279" y="272"/>
                    </a:lnTo>
                    <a:lnTo>
                      <a:pt x="279" y="272"/>
                    </a:lnTo>
                    <a:lnTo>
                      <a:pt x="277" y="265"/>
                    </a:lnTo>
                    <a:lnTo>
                      <a:pt x="274" y="262"/>
                    </a:lnTo>
                    <a:lnTo>
                      <a:pt x="274" y="260"/>
                    </a:lnTo>
                    <a:lnTo>
                      <a:pt x="272" y="260"/>
                    </a:lnTo>
                    <a:lnTo>
                      <a:pt x="272" y="258"/>
                    </a:lnTo>
                    <a:lnTo>
                      <a:pt x="272" y="258"/>
                    </a:lnTo>
                    <a:lnTo>
                      <a:pt x="269" y="258"/>
                    </a:lnTo>
                    <a:lnTo>
                      <a:pt x="267" y="255"/>
                    </a:lnTo>
                    <a:lnTo>
                      <a:pt x="267" y="255"/>
                    </a:lnTo>
                    <a:lnTo>
                      <a:pt x="267" y="255"/>
                    </a:lnTo>
                    <a:lnTo>
                      <a:pt x="267" y="255"/>
                    </a:lnTo>
                    <a:lnTo>
                      <a:pt x="267" y="253"/>
                    </a:lnTo>
                    <a:lnTo>
                      <a:pt x="267" y="253"/>
                    </a:lnTo>
                    <a:lnTo>
                      <a:pt x="269" y="250"/>
                    </a:lnTo>
                    <a:lnTo>
                      <a:pt x="269" y="250"/>
                    </a:lnTo>
                    <a:lnTo>
                      <a:pt x="269" y="250"/>
                    </a:lnTo>
                    <a:lnTo>
                      <a:pt x="277" y="248"/>
                    </a:lnTo>
                    <a:lnTo>
                      <a:pt x="277" y="248"/>
                    </a:lnTo>
                    <a:lnTo>
                      <a:pt x="281" y="243"/>
                    </a:lnTo>
                    <a:lnTo>
                      <a:pt x="284" y="243"/>
                    </a:lnTo>
                    <a:lnTo>
                      <a:pt x="284" y="243"/>
                    </a:lnTo>
                    <a:lnTo>
                      <a:pt x="291" y="239"/>
                    </a:lnTo>
                    <a:lnTo>
                      <a:pt x="291" y="236"/>
                    </a:lnTo>
                    <a:lnTo>
                      <a:pt x="293" y="234"/>
                    </a:lnTo>
                    <a:lnTo>
                      <a:pt x="293" y="234"/>
                    </a:lnTo>
                    <a:lnTo>
                      <a:pt x="293" y="232"/>
                    </a:lnTo>
                    <a:lnTo>
                      <a:pt x="293" y="232"/>
                    </a:lnTo>
                    <a:lnTo>
                      <a:pt x="293" y="232"/>
                    </a:lnTo>
                    <a:lnTo>
                      <a:pt x="293" y="227"/>
                    </a:lnTo>
                    <a:lnTo>
                      <a:pt x="293" y="227"/>
                    </a:lnTo>
                    <a:lnTo>
                      <a:pt x="293" y="224"/>
                    </a:lnTo>
                    <a:lnTo>
                      <a:pt x="293" y="222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293" y="217"/>
                    </a:lnTo>
                    <a:lnTo>
                      <a:pt x="293" y="217"/>
                    </a:lnTo>
                    <a:lnTo>
                      <a:pt x="293" y="217"/>
                    </a:lnTo>
                    <a:lnTo>
                      <a:pt x="293" y="215"/>
                    </a:lnTo>
                    <a:lnTo>
                      <a:pt x="293" y="215"/>
                    </a:lnTo>
                    <a:lnTo>
                      <a:pt x="293" y="213"/>
                    </a:lnTo>
                    <a:lnTo>
                      <a:pt x="293" y="210"/>
                    </a:lnTo>
                    <a:lnTo>
                      <a:pt x="293" y="210"/>
                    </a:lnTo>
                    <a:lnTo>
                      <a:pt x="293" y="208"/>
                    </a:lnTo>
                    <a:lnTo>
                      <a:pt x="295" y="205"/>
                    </a:lnTo>
                    <a:lnTo>
                      <a:pt x="295" y="205"/>
                    </a:lnTo>
                    <a:lnTo>
                      <a:pt x="295" y="203"/>
                    </a:lnTo>
                    <a:lnTo>
                      <a:pt x="295" y="201"/>
                    </a:lnTo>
                    <a:lnTo>
                      <a:pt x="295" y="201"/>
                    </a:lnTo>
                    <a:lnTo>
                      <a:pt x="295" y="198"/>
                    </a:lnTo>
                    <a:lnTo>
                      <a:pt x="295" y="196"/>
                    </a:lnTo>
                    <a:lnTo>
                      <a:pt x="295" y="196"/>
                    </a:lnTo>
                    <a:lnTo>
                      <a:pt x="293" y="194"/>
                    </a:lnTo>
                    <a:lnTo>
                      <a:pt x="293" y="191"/>
                    </a:lnTo>
                    <a:lnTo>
                      <a:pt x="293" y="189"/>
                    </a:lnTo>
                    <a:lnTo>
                      <a:pt x="293" y="189"/>
                    </a:lnTo>
                    <a:lnTo>
                      <a:pt x="293" y="187"/>
                    </a:lnTo>
                    <a:lnTo>
                      <a:pt x="293" y="184"/>
                    </a:lnTo>
                    <a:lnTo>
                      <a:pt x="293" y="184"/>
                    </a:lnTo>
                    <a:lnTo>
                      <a:pt x="293" y="182"/>
                    </a:lnTo>
                    <a:lnTo>
                      <a:pt x="293" y="182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1" y="179"/>
                    </a:lnTo>
                    <a:lnTo>
                      <a:pt x="291" y="179"/>
                    </a:lnTo>
                    <a:lnTo>
                      <a:pt x="291" y="179"/>
                    </a:lnTo>
                    <a:lnTo>
                      <a:pt x="288" y="179"/>
                    </a:lnTo>
                    <a:lnTo>
                      <a:pt x="286" y="179"/>
                    </a:lnTo>
                    <a:lnTo>
                      <a:pt x="286" y="179"/>
                    </a:lnTo>
                    <a:lnTo>
                      <a:pt x="284" y="182"/>
                    </a:lnTo>
                    <a:lnTo>
                      <a:pt x="281" y="182"/>
                    </a:lnTo>
                    <a:lnTo>
                      <a:pt x="281" y="182"/>
                    </a:lnTo>
                    <a:lnTo>
                      <a:pt x="279" y="182"/>
                    </a:lnTo>
                    <a:lnTo>
                      <a:pt x="277" y="182"/>
                    </a:lnTo>
                    <a:lnTo>
                      <a:pt x="277" y="182"/>
                    </a:lnTo>
                    <a:lnTo>
                      <a:pt x="274" y="184"/>
                    </a:lnTo>
                    <a:lnTo>
                      <a:pt x="269" y="184"/>
                    </a:lnTo>
                    <a:lnTo>
                      <a:pt x="269" y="184"/>
                    </a:lnTo>
                    <a:lnTo>
                      <a:pt x="269" y="187"/>
                    </a:lnTo>
                    <a:lnTo>
                      <a:pt x="267" y="187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2" y="189"/>
                    </a:lnTo>
                    <a:lnTo>
                      <a:pt x="262" y="187"/>
                    </a:lnTo>
                    <a:lnTo>
                      <a:pt x="262" y="187"/>
                    </a:lnTo>
                    <a:lnTo>
                      <a:pt x="262" y="184"/>
                    </a:lnTo>
                    <a:lnTo>
                      <a:pt x="262" y="184"/>
                    </a:lnTo>
                    <a:lnTo>
                      <a:pt x="262" y="182"/>
                    </a:lnTo>
                    <a:lnTo>
                      <a:pt x="262" y="182"/>
                    </a:lnTo>
                    <a:lnTo>
                      <a:pt x="262" y="179"/>
                    </a:lnTo>
                    <a:lnTo>
                      <a:pt x="262" y="179"/>
                    </a:lnTo>
                    <a:lnTo>
                      <a:pt x="262" y="179"/>
                    </a:lnTo>
                    <a:lnTo>
                      <a:pt x="262" y="177"/>
                    </a:lnTo>
                    <a:lnTo>
                      <a:pt x="262" y="177"/>
                    </a:lnTo>
                    <a:lnTo>
                      <a:pt x="262" y="175"/>
                    </a:lnTo>
                    <a:lnTo>
                      <a:pt x="262" y="175"/>
                    </a:lnTo>
                    <a:lnTo>
                      <a:pt x="262" y="172"/>
                    </a:lnTo>
                    <a:lnTo>
                      <a:pt x="262" y="172"/>
                    </a:lnTo>
                    <a:lnTo>
                      <a:pt x="265" y="168"/>
                    </a:lnTo>
                    <a:lnTo>
                      <a:pt x="265" y="168"/>
                    </a:lnTo>
                    <a:lnTo>
                      <a:pt x="265" y="165"/>
                    </a:lnTo>
                    <a:lnTo>
                      <a:pt x="265" y="165"/>
                    </a:lnTo>
                    <a:lnTo>
                      <a:pt x="262" y="165"/>
                    </a:lnTo>
                    <a:lnTo>
                      <a:pt x="262" y="161"/>
                    </a:lnTo>
                    <a:lnTo>
                      <a:pt x="262" y="158"/>
                    </a:lnTo>
                    <a:lnTo>
                      <a:pt x="262" y="156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2" y="146"/>
                    </a:lnTo>
                    <a:lnTo>
                      <a:pt x="262" y="146"/>
                    </a:lnTo>
                    <a:lnTo>
                      <a:pt x="262" y="144"/>
                    </a:lnTo>
                    <a:lnTo>
                      <a:pt x="265" y="144"/>
                    </a:lnTo>
                    <a:lnTo>
                      <a:pt x="265" y="144"/>
                    </a:lnTo>
                    <a:lnTo>
                      <a:pt x="265" y="142"/>
                    </a:lnTo>
                    <a:lnTo>
                      <a:pt x="265" y="142"/>
                    </a:lnTo>
                    <a:lnTo>
                      <a:pt x="265" y="137"/>
                    </a:lnTo>
                    <a:lnTo>
                      <a:pt x="265" y="137"/>
                    </a:lnTo>
                    <a:lnTo>
                      <a:pt x="265" y="137"/>
                    </a:lnTo>
                    <a:lnTo>
                      <a:pt x="265" y="134"/>
                    </a:lnTo>
                    <a:lnTo>
                      <a:pt x="265" y="132"/>
                    </a:lnTo>
                    <a:lnTo>
                      <a:pt x="267" y="132"/>
                    </a:lnTo>
                    <a:lnTo>
                      <a:pt x="267" y="132"/>
                    </a:lnTo>
                    <a:lnTo>
                      <a:pt x="267" y="130"/>
                    </a:lnTo>
                    <a:lnTo>
                      <a:pt x="267" y="130"/>
                    </a:lnTo>
                    <a:lnTo>
                      <a:pt x="267" y="127"/>
                    </a:lnTo>
                    <a:lnTo>
                      <a:pt x="267" y="127"/>
                    </a:lnTo>
                    <a:lnTo>
                      <a:pt x="267" y="127"/>
                    </a:lnTo>
                    <a:lnTo>
                      <a:pt x="267" y="125"/>
                    </a:lnTo>
                    <a:lnTo>
                      <a:pt x="267" y="123"/>
                    </a:lnTo>
                    <a:lnTo>
                      <a:pt x="267" y="123"/>
                    </a:lnTo>
                    <a:lnTo>
                      <a:pt x="267" y="120"/>
                    </a:lnTo>
                    <a:lnTo>
                      <a:pt x="267" y="120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7" y="116"/>
                    </a:lnTo>
                    <a:lnTo>
                      <a:pt x="267" y="113"/>
                    </a:lnTo>
                    <a:lnTo>
                      <a:pt x="267" y="113"/>
                    </a:lnTo>
                    <a:lnTo>
                      <a:pt x="267" y="113"/>
                    </a:lnTo>
                    <a:lnTo>
                      <a:pt x="265" y="111"/>
                    </a:lnTo>
                    <a:lnTo>
                      <a:pt x="265" y="111"/>
                    </a:lnTo>
                    <a:lnTo>
                      <a:pt x="265" y="111"/>
                    </a:lnTo>
                    <a:lnTo>
                      <a:pt x="265" y="108"/>
                    </a:lnTo>
                    <a:lnTo>
                      <a:pt x="265" y="108"/>
                    </a:lnTo>
                    <a:lnTo>
                      <a:pt x="265" y="106"/>
                    </a:lnTo>
                    <a:lnTo>
                      <a:pt x="267" y="106"/>
                    </a:lnTo>
                    <a:lnTo>
                      <a:pt x="267" y="106"/>
                    </a:lnTo>
                    <a:lnTo>
                      <a:pt x="267" y="106"/>
                    </a:lnTo>
                    <a:lnTo>
                      <a:pt x="267" y="101"/>
                    </a:lnTo>
                    <a:lnTo>
                      <a:pt x="267" y="99"/>
                    </a:lnTo>
                    <a:lnTo>
                      <a:pt x="267" y="99"/>
                    </a:lnTo>
                    <a:lnTo>
                      <a:pt x="267" y="97"/>
                    </a:lnTo>
                    <a:lnTo>
                      <a:pt x="267" y="97"/>
                    </a:lnTo>
                    <a:lnTo>
                      <a:pt x="265" y="94"/>
                    </a:lnTo>
                    <a:lnTo>
                      <a:pt x="265" y="94"/>
                    </a:lnTo>
                    <a:lnTo>
                      <a:pt x="262" y="92"/>
                    </a:lnTo>
                    <a:lnTo>
                      <a:pt x="262" y="92"/>
                    </a:lnTo>
                    <a:lnTo>
                      <a:pt x="262" y="92"/>
                    </a:lnTo>
                    <a:lnTo>
                      <a:pt x="262" y="89"/>
                    </a:lnTo>
                    <a:lnTo>
                      <a:pt x="262" y="89"/>
                    </a:lnTo>
                    <a:lnTo>
                      <a:pt x="262" y="87"/>
                    </a:lnTo>
                    <a:lnTo>
                      <a:pt x="260" y="87"/>
                    </a:lnTo>
                    <a:lnTo>
                      <a:pt x="260" y="87"/>
                    </a:lnTo>
                    <a:lnTo>
                      <a:pt x="260" y="85"/>
                    </a:lnTo>
                    <a:lnTo>
                      <a:pt x="258" y="82"/>
                    </a:lnTo>
                    <a:lnTo>
                      <a:pt x="258" y="82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3" y="80"/>
                    </a:lnTo>
                    <a:lnTo>
                      <a:pt x="251" y="78"/>
                    </a:lnTo>
                    <a:lnTo>
                      <a:pt x="251" y="75"/>
                    </a:lnTo>
                    <a:lnTo>
                      <a:pt x="251" y="75"/>
                    </a:lnTo>
                    <a:lnTo>
                      <a:pt x="248" y="73"/>
                    </a:lnTo>
                    <a:lnTo>
                      <a:pt x="248" y="71"/>
                    </a:lnTo>
                    <a:lnTo>
                      <a:pt x="248" y="71"/>
                    </a:lnTo>
                    <a:lnTo>
                      <a:pt x="246" y="68"/>
                    </a:lnTo>
                    <a:lnTo>
                      <a:pt x="246" y="68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3" y="66"/>
                    </a:lnTo>
                    <a:lnTo>
                      <a:pt x="241" y="66"/>
                    </a:lnTo>
                    <a:lnTo>
                      <a:pt x="241" y="63"/>
                    </a:lnTo>
                    <a:lnTo>
                      <a:pt x="239" y="63"/>
                    </a:lnTo>
                    <a:lnTo>
                      <a:pt x="239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6" y="59"/>
                    </a:lnTo>
                    <a:lnTo>
                      <a:pt x="236" y="59"/>
                    </a:lnTo>
                    <a:lnTo>
                      <a:pt x="234" y="59"/>
                    </a:lnTo>
                    <a:lnTo>
                      <a:pt x="234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29" y="54"/>
                    </a:lnTo>
                    <a:lnTo>
                      <a:pt x="229" y="54"/>
                    </a:lnTo>
                    <a:lnTo>
                      <a:pt x="229" y="54"/>
                    </a:lnTo>
                    <a:lnTo>
                      <a:pt x="229" y="54"/>
                    </a:lnTo>
                    <a:lnTo>
                      <a:pt x="229" y="52"/>
                    </a:lnTo>
                    <a:lnTo>
                      <a:pt x="229" y="52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49"/>
                    </a:lnTo>
                    <a:lnTo>
                      <a:pt x="227" y="49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7"/>
                    </a:lnTo>
                    <a:lnTo>
                      <a:pt x="225" y="44"/>
                    </a:lnTo>
                    <a:lnTo>
                      <a:pt x="225" y="44"/>
                    </a:lnTo>
                    <a:lnTo>
                      <a:pt x="222" y="44"/>
                    </a:lnTo>
                    <a:lnTo>
                      <a:pt x="222" y="42"/>
                    </a:lnTo>
                    <a:lnTo>
                      <a:pt x="222" y="42"/>
                    </a:lnTo>
                    <a:lnTo>
                      <a:pt x="222" y="42"/>
                    </a:lnTo>
                    <a:lnTo>
                      <a:pt x="222" y="42"/>
                    </a:lnTo>
                    <a:lnTo>
                      <a:pt x="220" y="42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0" y="37"/>
                    </a:lnTo>
                    <a:lnTo>
                      <a:pt x="220" y="37"/>
                    </a:lnTo>
                    <a:lnTo>
                      <a:pt x="220" y="37"/>
                    </a:lnTo>
                    <a:lnTo>
                      <a:pt x="220" y="37"/>
                    </a:lnTo>
                    <a:lnTo>
                      <a:pt x="220" y="35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5" y="30"/>
                    </a:lnTo>
                    <a:lnTo>
                      <a:pt x="215" y="30"/>
                    </a:lnTo>
                    <a:lnTo>
                      <a:pt x="215" y="30"/>
                    </a:lnTo>
                    <a:lnTo>
                      <a:pt x="215" y="30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5" y="26"/>
                    </a:lnTo>
                    <a:lnTo>
                      <a:pt x="215" y="26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1"/>
                    </a:lnTo>
                    <a:lnTo>
                      <a:pt x="213" y="21"/>
                    </a:lnTo>
                    <a:lnTo>
                      <a:pt x="210" y="21"/>
                    </a:lnTo>
                    <a:lnTo>
                      <a:pt x="210" y="21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08" y="18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3" y="16"/>
                    </a:lnTo>
                    <a:lnTo>
                      <a:pt x="203" y="16"/>
                    </a:lnTo>
                    <a:lnTo>
                      <a:pt x="203" y="16"/>
                    </a:lnTo>
                    <a:lnTo>
                      <a:pt x="201" y="16"/>
                    </a:lnTo>
                    <a:lnTo>
                      <a:pt x="201" y="18"/>
                    </a:lnTo>
                    <a:lnTo>
                      <a:pt x="201" y="18"/>
                    </a:lnTo>
                    <a:lnTo>
                      <a:pt x="201" y="18"/>
                    </a:lnTo>
                    <a:lnTo>
                      <a:pt x="199" y="18"/>
                    </a:lnTo>
                    <a:lnTo>
                      <a:pt x="199" y="18"/>
                    </a:lnTo>
                    <a:lnTo>
                      <a:pt x="196" y="18"/>
                    </a:lnTo>
                    <a:lnTo>
                      <a:pt x="196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89" y="18"/>
                    </a:lnTo>
                    <a:lnTo>
                      <a:pt x="189" y="16"/>
                    </a:lnTo>
                    <a:lnTo>
                      <a:pt x="189" y="16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4" y="14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80" y="14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7" y="11"/>
                    </a:lnTo>
                    <a:lnTo>
                      <a:pt x="175" y="11"/>
                    </a:lnTo>
                    <a:lnTo>
                      <a:pt x="175" y="11"/>
                    </a:lnTo>
                    <a:lnTo>
                      <a:pt x="175" y="11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68" y="11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8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9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58" y="7"/>
                    </a:lnTo>
                    <a:lnTo>
                      <a:pt x="158" y="7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4" y="4"/>
                    </a:lnTo>
                    <a:lnTo>
                      <a:pt x="154" y="2"/>
                    </a:lnTo>
                    <a:lnTo>
                      <a:pt x="151" y="2"/>
                    </a:lnTo>
                    <a:lnTo>
                      <a:pt x="151" y="0"/>
                    </a:lnTo>
                    <a:lnTo>
                      <a:pt x="151" y="0"/>
                    </a:lnTo>
                    <a:lnTo>
                      <a:pt x="149" y="2"/>
                    </a:lnTo>
                    <a:lnTo>
                      <a:pt x="149" y="0"/>
                    </a:lnTo>
                    <a:lnTo>
                      <a:pt x="149" y="0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84">
                <a:extLst>
                  <a:ext uri="{FF2B5EF4-FFF2-40B4-BE49-F238E27FC236}">
                    <a16:creationId xmlns:a16="http://schemas.microsoft.com/office/drawing/2014/main" id="{F146EF1D-8535-44D7-80F4-CBE6DB014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4772" y="1014687"/>
                <a:ext cx="1368508" cy="1819975"/>
              </a:xfrm>
              <a:custGeom>
                <a:avLst/>
                <a:gdLst>
                  <a:gd name="T0" fmla="*/ 551 w 582"/>
                  <a:gd name="T1" fmla="*/ 192 h 774"/>
                  <a:gd name="T2" fmla="*/ 558 w 582"/>
                  <a:gd name="T3" fmla="*/ 272 h 774"/>
                  <a:gd name="T4" fmla="*/ 582 w 582"/>
                  <a:gd name="T5" fmla="*/ 315 h 774"/>
                  <a:gd name="T6" fmla="*/ 476 w 582"/>
                  <a:gd name="T7" fmla="*/ 417 h 774"/>
                  <a:gd name="T8" fmla="*/ 535 w 582"/>
                  <a:gd name="T9" fmla="*/ 552 h 774"/>
                  <a:gd name="T10" fmla="*/ 561 w 582"/>
                  <a:gd name="T11" fmla="*/ 680 h 774"/>
                  <a:gd name="T12" fmla="*/ 502 w 582"/>
                  <a:gd name="T13" fmla="*/ 753 h 774"/>
                  <a:gd name="T14" fmla="*/ 414 w 582"/>
                  <a:gd name="T15" fmla="*/ 739 h 774"/>
                  <a:gd name="T16" fmla="*/ 301 w 582"/>
                  <a:gd name="T17" fmla="*/ 739 h 774"/>
                  <a:gd name="T18" fmla="*/ 189 w 582"/>
                  <a:gd name="T19" fmla="*/ 772 h 774"/>
                  <a:gd name="T20" fmla="*/ 137 w 582"/>
                  <a:gd name="T21" fmla="*/ 710 h 774"/>
                  <a:gd name="T22" fmla="*/ 142 w 582"/>
                  <a:gd name="T23" fmla="*/ 668 h 774"/>
                  <a:gd name="T24" fmla="*/ 76 w 582"/>
                  <a:gd name="T25" fmla="*/ 635 h 774"/>
                  <a:gd name="T26" fmla="*/ 57 w 582"/>
                  <a:gd name="T27" fmla="*/ 559 h 774"/>
                  <a:gd name="T28" fmla="*/ 26 w 582"/>
                  <a:gd name="T29" fmla="*/ 481 h 774"/>
                  <a:gd name="T30" fmla="*/ 24 w 582"/>
                  <a:gd name="T31" fmla="*/ 362 h 774"/>
                  <a:gd name="T32" fmla="*/ 95 w 582"/>
                  <a:gd name="T33" fmla="*/ 313 h 774"/>
                  <a:gd name="T34" fmla="*/ 192 w 582"/>
                  <a:gd name="T35" fmla="*/ 306 h 774"/>
                  <a:gd name="T36" fmla="*/ 246 w 582"/>
                  <a:gd name="T37" fmla="*/ 320 h 774"/>
                  <a:gd name="T38" fmla="*/ 289 w 582"/>
                  <a:gd name="T39" fmla="*/ 341 h 774"/>
                  <a:gd name="T40" fmla="*/ 305 w 582"/>
                  <a:gd name="T41" fmla="*/ 393 h 774"/>
                  <a:gd name="T42" fmla="*/ 367 w 582"/>
                  <a:gd name="T43" fmla="*/ 403 h 774"/>
                  <a:gd name="T44" fmla="*/ 376 w 582"/>
                  <a:gd name="T45" fmla="*/ 360 h 774"/>
                  <a:gd name="T46" fmla="*/ 407 w 582"/>
                  <a:gd name="T47" fmla="*/ 334 h 774"/>
                  <a:gd name="T48" fmla="*/ 331 w 582"/>
                  <a:gd name="T49" fmla="*/ 320 h 774"/>
                  <a:gd name="T50" fmla="*/ 293 w 582"/>
                  <a:gd name="T51" fmla="*/ 270 h 774"/>
                  <a:gd name="T52" fmla="*/ 277 w 582"/>
                  <a:gd name="T53" fmla="*/ 232 h 774"/>
                  <a:gd name="T54" fmla="*/ 237 w 582"/>
                  <a:gd name="T55" fmla="*/ 187 h 774"/>
                  <a:gd name="T56" fmla="*/ 322 w 582"/>
                  <a:gd name="T57" fmla="*/ 140 h 774"/>
                  <a:gd name="T58" fmla="*/ 371 w 582"/>
                  <a:gd name="T59" fmla="*/ 50 h 774"/>
                  <a:gd name="T60" fmla="*/ 438 w 582"/>
                  <a:gd name="T61" fmla="*/ 26 h 774"/>
                  <a:gd name="T62" fmla="*/ 494 w 582"/>
                  <a:gd name="T63" fmla="*/ 10 h 774"/>
                  <a:gd name="T64" fmla="*/ 431 w 582"/>
                  <a:gd name="T65" fmla="*/ 14 h 774"/>
                  <a:gd name="T66" fmla="*/ 360 w 582"/>
                  <a:gd name="T67" fmla="*/ 102 h 774"/>
                  <a:gd name="T68" fmla="*/ 310 w 582"/>
                  <a:gd name="T69" fmla="*/ 140 h 774"/>
                  <a:gd name="T70" fmla="*/ 227 w 582"/>
                  <a:gd name="T71" fmla="*/ 192 h 774"/>
                  <a:gd name="T72" fmla="*/ 275 w 582"/>
                  <a:gd name="T73" fmla="*/ 244 h 774"/>
                  <a:gd name="T74" fmla="*/ 293 w 582"/>
                  <a:gd name="T75" fmla="*/ 282 h 774"/>
                  <a:gd name="T76" fmla="*/ 343 w 582"/>
                  <a:gd name="T77" fmla="*/ 320 h 774"/>
                  <a:gd name="T78" fmla="*/ 414 w 582"/>
                  <a:gd name="T79" fmla="*/ 339 h 774"/>
                  <a:gd name="T80" fmla="*/ 367 w 582"/>
                  <a:gd name="T81" fmla="*/ 367 h 774"/>
                  <a:gd name="T82" fmla="*/ 355 w 582"/>
                  <a:gd name="T83" fmla="*/ 398 h 774"/>
                  <a:gd name="T84" fmla="*/ 286 w 582"/>
                  <a:gd name="T85" fmla="*/ 377 h 774"/>
                  <a:gd name="T86" fmla="*/ 279 w 582"/>
                  <a:gd name="T87" fmla="*/ 317 h 774"/>
                  <a:gd name="T88" fmla="*/ 215 w 582"/>
                  <a:gd name="T89" fmla="*/ 315 h 774"/>
                  <a:gd name="T90" fmla="*/ 168 w 582"/>
                  <a:gd name="T91" fmla="*/ 303 h 774"/>
                  <a:gd name="T92" fmla="*/ 64 w 582"/>
                  <a:gd name="T93" fmla="*/ 336 h 774"/>
                  <a:gd name="T94" fmla="*/ 12 w 582"/>
                  <a:gd name="T95" fmla="*/ 407 h 774"/>
                  <a:gd name="T96" fmla="*/ 7 w 582"/>
                  <a:gd name="T97" fmla="*/ 519 h 774"/>
                  <a:gd name="T98" fmla="*/ 57 w 582"/>
                  <a:gd name="T99" fmla="*/ 590 h 774"/>
                  <a:gd name="T100" fmla="*/ 109 w 582"/>
                  <a:gd name="T101" fmla="*/ 630 h 774"/>
                  <a:gd name="T102" fmla="*/ 123 w 582"/>
                  <a:gd name="T103" fmla="*/ 694 h 774"/>
                  <a:gd name="T104" fmla="*/ 144 w 582"/>
                  <a:gd name="T105" fmla="*/ 736 h 774"/>
                  <a:gd name="T106" fmla="*/ 204 w 582"/>
                  <a:gd name="T107" fmla="*/ 762 h 774"/>
                  <a:gd name="T108" fmla="*/ 315 w 582"/>
                  <a:gd name="T109" fmla="*/ 699 h 774"/>
                  <a:gd name="T110" fmla="*/ 438 w 582"/>
                  <a:gd name="T111" fmla="*/ 748 h 774"/>
                  <a:gd name="T112" fmla="*/ 525 w 582"/>
                  <a:gd name="T113" fmla="*/ 739 h 774"/>
                  <a:gd name="T114" fmla="*/ 532 w 582"/>
                  <a:gd name="T115" fmla="*/ 646 h 774"/>
                  <a:gd name="T116" fmla="*/ 516 w 582"/>
                  <a:gd name="T117" fmla="*/ 519 h 774"/>
                  <a:gd name="T118" fmla="*/ 483 w 582"/>
                  <a:gd name="T119" fmla="*/ 407 h 774"/>
                  <a:gd name="T120" fmla="*/ 570 w 582"/>
                  <a:gd name="T121" fmla="*/ 310 h 774"/>
                  <a:gd name="T122" fmla="*/ 561 w 582"/>
                  <a:gd name="T123" fmla="*/ 265 h 774"/>
                  <a:gd name="T124" fmla="*/ 551 w 582"/>
                  <a:gd name="T125" fmla="*/ 178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2" h="774">
                    <a:moveTo>
                      <a:pt x="513" y="17"/>
                    </a:moveTo>
                    <a:lnTo>
                      <a:pt x="513" y="17"/>
                    </a:lnTo>
                    <a:lnTo>
                      <a:pt x="513" y="33"/>
                    </a:lnTo>
                    <a:lnTo>
                      <a:pt x="513" y="33"/>
                    </a:lnTo>
                    <a:lnTo>
                      <a:pt x="513" y="38"/>
                    </a:lnTo>
                    <a:lnTo>
                      <a:pt x="513" y="38"/>
                    </a:lnTo>
                    <a:lnTo>
                      <a:pt x="513" y="40"/>
                    </a:lnTo>
                    <a:lnTo>
                      <a:pt x="518" y="45"/>
                    </a:lnTo>
                    <a:lnTo>
                      <a:pt x="518" y="52"/>
                    </a:lnTo>
                    <a:lnTo>
                      <a:pt x="518" y="52"/>
                    </a:lnTo>
                    <a:lnTo>
                      <a:pt x="518" y="62"/>
                    </a:lnTo>
                    <a:lnTo>
                      <a:pt x="518" y="62"/>
                    </a:lnTo>
                    <a:lnTo>
                      <a:pt x="518" y="74"/>
                    </a:lnTo>
                    <a:lnTo>
                      <a:pt x="518" y="74"/>
                    </a:lnTo>
                    <a:lnTo>
                      <a:pt x="523" y="81"/>
                    </a:lnTo>
                    <a:lnTo>
                      <a:pt x="525" y="90"/>
                    </a:lnTo>
                    <a:lnTo>
                      <a:pt x="525" y="100"/>
                    </a:lnTo>
                    <a:lnTo>
                      <a:pt x="525" y="100"/>
                    </a:lnTo>
                    <a:lnTo>
                      <a:pt x="525" y="107"/>
                    </a:lnTo>
                    <a:lnTo>
                      <a:pt x="528" y="121"/>
                    </a:lnTo>
                    <a:lnTo>
                      <a:pt x="528" y="128"/>
                    </a:lnTo>
                    <a:lnTo>
                      <a:pt x="528" y="130"/>
                    </a:lnTo>
                    <a:lnTo>
                      <a:pt x="525" y="130"/>
                    </a:lnTo>
                    <a:lnTo>
                      <a:pt x="525" y="133"/>
                    </a:lnTo>
                    <a:lnTo>
                      <a:pt x="525" y="137"/>
                    </a:lnTo>
                    <a:lnTo>
                      <a:pt x="525" y="137"/>
                    </a:lnTo>
                    <a:lnTo>
                      <a:pt x="525" y="145"/>
                    </a:lnTo>
                    <a:lnTo>
                      <a:pt x="525" y="145"/>
                    </a:lnTo>
                    <a:lnTo>
                      <a:pt x="528" y="152"/>
                    </a:lnTo>
                    <a:lnTo>
                      <a:pt x="528" y="154"/>
                    </a:lnTo>
                    <a:lnTo>
                      <a:pt x="528" y="154"/>
                    </a:lnTo>
                    <a:lnTo>
                      <a:pt x="530" y="154"/>
                    </a:lnTo>
                    <a:lnTo>
                      <a:pt x="530" y="156"/>
                    </a:lnTo>
                    <a:lnTo>
                      <a:pt x="530" y="156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30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61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61"/>
                    </a:lnTo>
                    <a:lnTo>
                      <a:pt x="530" y="163"/>
                    </a:lnTo>
                    <a:lnTo>
                      <a:pt x="530" y="163"/>
                    </a:lnTo>
                    <a:lnTo>
                      <a:pt x="530" y="166"/>
                    </a:lnTo>
                    <a:lnTo>
                      <a:pt x="530" y="166"/>
                    </a:lnTo>
                    <a:lnTo>
                      <a:pt x="530" y="168"/>
                    </a:lnTo>
                    <a:lnTo>
                      <a:pt x="530" y="168"/>
                    </a:lnTo>
                    <a:lnTo>
                      <a:pt x="530" y="171"/>
                    </a:lnTo>
                    <a:lnTo>
                      <a:pt x="530" y="171"/>
                    </a:lnTo>
                    <a:lnTo>
                      <a:pt x="532" y="171"/>
                    </a:lnTo>
                    <a:lnTo>
                      <a:pt x="535" y="173"/>
                    </a:lnTo>
                    <a:lnTo>
                      <a:pt x="535" y="173"/>
                    </a:lnTo>
                    <a:lnTo>
                      <a:pt x="535" y="173"/>
                    </a:lnTo>
                    <a:lnTo>
                      <a:pt x="537" y="173"/>
                    </a:lnTo>
                    <a:lnTo>
                      <a:pt x="537" y="173"/>
                    </a:lnTo>
                    <a:lnTo>
                      <a:pt x="537" y="173"/>
                    </a:lnTo>
                    <a:lnTo>
                      <a:pt x="539" y="175"/>
                    </a:lnTo>
                    <a:lnTo>
                      <a:pt x="539" y="175"/>
                    </a:lnTo>
                    <a:lnTo>
                      <a:pt x="542" y="175"/>
                    </a:lnTo>
                    <a:lnTo>
                      <a:pt x="547" y="178"/>
                    </a:lnTo>
                    <a:lnTo>
                      <a:pt x="547" y="178"/>
                    </a:lnTo>
                    <a:lnTo>
                      <a:pt x="549" y="178"/>
                    </a:lnTo>
                    <a:lnTo>
                      <a:pt x="549" y="178"/>
                    </a:lnTo>
                    <a:lnTo>
                      <a:pt x="549" y="178"/>
                    </a:lnTo>
                    <a:lnTo>
                      <a:pt x="551" y="178"/>
                    </a:lnTo>
                    <a:lnTo>
                      <a:pt x="551" y="180"/>
                    </a:lnTo>
                    <a:lnTo>
                      <a:pt x="551" y="182"/>
                    </a:lnTo>
                    <a:lnTo>
                      <a:pt x="551" y="185"/>
                    </a:lnTo>
                    <a:lnTo>
                      <a:pt x="551" y="187"/>
                    </a:lnTo>
                    <a:lnTo>
                      <a:pt x="551" y="187"/>
                    </a:lnTo>
                    <a:lnTo>
                      <a:pt x="551" y="190"/>
                    </a:lnTo>
                    <a:lnTo>
                      <a:pt x="551" y="190"/>
                    </a:lnTo>
                    <a:lnTo>
                      <a:pt x="551" y="192"/>
                    </a:lnTo>
                    <a:lnTo>
                      <a:pt x="554" y="192"/>
                    </a:lnTo>
                    <a:lnTo>
                      <a:pt x="554" y="194"/>
                    </a:lnTo>
                    <a:lnTo>
                      <a:pt x="556" y="194"/>
                    </a:lnTo>
                    <a:lnTo>
                      <a:pt x="556" y="197"/>
                    </a:lnTo>
                    <a:lnTo>
                      <a:pt x="556" y="201"/>
                    </a:lnTo>
                    <a:lnTo>
                      <a:pt x="554" y="206"/>
                    </a:lnTo>
                    <a:lnTo>
                      <a:pt x="554" y="206"/>
                    </a:lnTo>
                    <a:lnTo>
                      <a:pt x="554" y="208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3"/>
                    </a:lnTo>
                    <a:lnTo>
                      <a:pt x="554" y="216"/>
                    </a:lnTo>
                    <a:lnTo>
                      <a:pt x="554" y="218"/>
                    </a:lnTo>
                    <a:lnTo>
                      <a:pt x="554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20"/>
                    </a:lnTo>
                    <a:lnTo>
                      <a:pt x="556" y="220"/>
                    </a:lnTo>
                    <a:lnTo>
                      <a:pt x="556" y="220"/>
                    </a:lnTo>
                    <a:lnTo>
                      <a:pt x="556" y="223"/>
                    </a:lnTo>
                    <a:lnTo>
                      <a:pt x="556" y="223"/>
                    </a:lnTo>
                    <a:lnTo>
                      <a:pt x="556" y="223"/>
                    </a:lnTo>
                    <a:lnTo>
                      <a:pt x="556" y="225"/>
                    </a:lnTo>
                    <a:lnTo>
                      <a:pt x="556" y="227"/>
                    </a:lnTo>
                    <a:lnTo>
                      <a:pt x="556" y="227"/>
                    </a:lnTo>
                    <a:lnTo>
                      <a:pt x="556" y="227"/>
                    </a:lnTo>
                    <a:lnTo>
                      <a:pt x="556" y="230"/>
                    </a:lnTo>
                    <a:lnTo>
                      <a:pt x="556" y="230"/>
                    </a:lnTo>
                    <a:lnTo>
                      <a:pt x="556" y="232"/>
                    </a:lnTo>
                    <a:lnTo>
                      <a:pt x="556" y="232"/>
                    </a:lnTo>
                    <a:lnTo>
                      <a:pt x="556" y="234"/>
                    </a:lnTo>
                    <a:lnTo>
                      <a:pt x="556" y="234"/>
                    </a:lnTo>
                    <a:lnTo>
                      <a:pt x="558" y="234"/>
                    </a:lnTo>
                    <a:lnTo>
                      <a:pt x="558" y="237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42"/>
                    </a:lnTo>
                    <a:lnTo>
                      <a:pt x="558" y="244"/>
                    </a:lnTo>
                    <a:lnTo>
                      <a:pt x="558" y="244"/>
                    </a:lnTo>
                    <a:lnTo>
                      <a:pt x="558" y="244"/>
                    </a:lnTo>
                    <a:lnTo>
                      <a:pt x="558" y="244"/>
                    </a:lnTo>
                    <a:lnTo>
                      <a:pt x="558" y="246"/>
                    </a:lnTo>
                    <a:lnTo>
                      <a:pt x="558" y="246"/>
                    </a:lnTo>
                    <a:lnTo>
                      <a:pt x="558" y="246"/>
                    </a:lnTo>
                    <a:lnTo>
                      <a:pt x="558" y="246"/>
                    </a:lnTo>
                    <a:lnTo>
                      <a:pt x="558" y="249"/>
                    </a:lnTo>
                    <a:lnTo>
                      <a:pt x="558" y="249"/>
                    </a:lnTo>
                    <a:lnTo>
                      <a:pt x="558" y="249"/>
                    </a:lnTo>
                    <a:lnTo>
                      <a:pt x="558" y="249"/>
                    </a:lnTo>
                    <a:lnTo>
                      <a:pt x="558" y="251"/>
                    </a:lnTo>
                    <a:lnTo>
                      <a:pt x="558" y="251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8" y="256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61"/>
                    </a:lnTo>
                    <a:lnTo>
                      <a:pt x="558" y="261"/>
                    </a:lnTo>
                    <a:lnTo>
                      <a:pt x="558" y="261"/>
                    </a:lnTo>
                    <a:lnTo>
                      <a:pt x="558" y="263"/>
                    </a:lnTo>
                    <a:lnTo>
                      <a:pt x="558" y="263"/>
                    </a:lnTo>
                    <a:lnTo>
                      <a:pt x="558" y="265"/>
                    </a:lnTo>
                    <a:lnTo>
                      <a:pt x="558" y="265"/>
                    </a:lnTo>
                    <a:lnTo>
                      <a:pt x="558" y="265"/>
                    </a:lnTo>
                    <a:lnTo>
                      <a:pt x="558" y="265"/>
                    </a:lnTo>
                    <a:lnTo>
                      <a:pt x="558" y="268"/>
                    </a:lnTo>
                    <a:lnTo>
                      <a:pt x="558" y="268"/>
                    </a:lnTo>
                    <a:lnTo>
                      <a:pt x="558" y="268"/>
                    </a:lnTo>
                    <a:lnTo>
                      <a:pt x="558" y="268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58" y="272"/>
                    </a:lnTo>
                    <a:lnTo>
                      <a:pt x="558" y="275"/>
                    </a:lnTo>
                    <a:lnTo>
                      <a:pt x="556" y="277"/>
                    </a:lnTo>
                    <a:lnTo>
                      <a:pt x="556" y="282"/>
                    </a:lnTo>
                    <a:lnTo>
                      <a:pt x="554" y="287"/>
                    </a:lnTo>
                    <a:lnTo>
                      <a:pt x="554" y="287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44" y="289"/>
                    </a:lnTo>
                    <a:lnTo>
                      <a:pt x="542" y="289"/>
                    </a:lnTo>
                    <a:lnTo>
                      <a:pt x="542" y="289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39" y="291"/>
                    </a:lnTo>
                    <a:lnTo>
                      <a:pt x="539" y="291"/>
                    </a:lnTo>
                    <a:lnTo>
                      <a:pt x="539" y="294"/>
                    </a:lnTo>
                    <a:lnTo>
                      <a:pt x="537" y="294"/>
                    </a:lnTo>
                    <a:lnTo>
                      <a:pt x="537" y="294"/>
                    </a:lnTo>
                    <a:lnTo>
                      <a:pt x="537" y="296"/>
                    </a:lnTo>
                    <a:lnTo>
                      <a:pt x="537" y="296"/>
                    </a:lnTo>
                    <a:lnTo>
                      <a:pt x="539" y="296"/>
                    </a:lnTo>
                    <a:lnTo>
                      <a:pt x="539" y="298"/>
                    </a:lnTo>
                    <a:lnTo>
                      <a:pt x="539" y="298"/>
                    </a:lnTo>
                    <a:lnTo>
                      <a:pt x="539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4" y="301"/>
                    </a:lnTo>
                    <a:lnTo>
                      <a:pt x="544" y="301"/>
                    </a:lnTo>
                    <a:lnTo>
                      <a:pt x="547" y="301"/>
                    </a:lnTo>
                    <a:lnTo>
                      <a:pt x="547" y="301"/>
                    </a:lnTo>
                    <a:lnTo>
                      <a:pt x="549" y="303"/>
                    </a:lnTo>
                    <a:lnTo>
                      <a:pt x="549" y="303"/>
                    </a:lnTo>
                    <a:lnTo>
                      <a:pt x="549" y="303"/>
                    </a:lnTo>
                    <a:lnTo>
                      <a:pt x="551" y="303"/>
                    </a:lnTo>
                    <a:lnTo>
                      <a:pt x="551" y="303"/>
                    </a:lnTo>
                    <a:lnTo>
                      <a:pt x="551" y="303"/>
                    </a:lnTo>
                    <a:lnTo>
                      <a:pt x="551" y="303"/>
                    </a:lnTo>
                    <a:lnTo>
                      <a:pt x="554" y="306"/>
                    </a:lnTo>
                    <a:lnTo>
                      <a:pt x="554" y="306"/>
                    </a:lnTo>
                    <a:lnTo>
                      <a:pt x="554" y="306"/>
                    </a:lnTo>
                    <a:lnTo>
                      <a:pt x="556" y="306"/>
                    </a:lnTo>
                    <a:lnTo>
                      <a:pt x="556" y="308"/>
                    </a:lnTo>
                    <a:lnTo>
                      <a:pt x="558" y="308"/>
                    </a:lnTo>
                    <a:lnTo>
                      <a:pt x="558" y="308"/>
                    </a:lnTo>
                    <a:lnTo>
                      <a:pt x="558" y="308"/>
                    </a:lnTo>
                    <a:lnTo>
                      <a:pt x="558" y="308"/>
                    </a:lnTo>
                    <a:lnTo>
                      <a:pt x="561" y="308"/>
                    </a:lnTo>
                    <a:lnTo>
                      <a:pt x="561" y="308"/>
                    </a:lnTo>
                    <a:lnTo>
                      <a:pt x="561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3" y="310"/>
                    </a:lnTo>
                    <a:lnTo>
                      <a:pt x="563" y="310"/>
                    </a:lnTo>
                    <a:lnTo>
                      <a:pt x="563" y="310"/>
                    </a:lnTo>
                    <a:lnTo>
                      <a:pt x="563" y="310"/>
                    </a:lnTo>
                    <a:lnTo>
                      <a:pt x="565" y="310"/>
                    </a:lnTo>
                    <a:lnTo>
                      <a:pt x="568" y="310"/>
                    </a:lnTo>
                    <a:lnTo>
                      <a:pt x="570" y="313"/>
                    </a:lnTo>
                    <a:lnTo>
                      <a:pt x="570" y="313"/>
                    </a:lnTo>
                    <a:lnTo>
                      <a:pt x="570" y="313"/>
                    </a:lnTo>
                    <a:lnTo>
                      <a:pt x="570" y="313"/>
                    </a:lnTo>
                    <a:lnTo>
                      <a:pt x="573" y="310"/>
                    </a:lnTo>
                    <a:lnTo>
                      <a:pt x="573" y="313"/>
                    </a:lnTo>
                    <a:lnTo>
                      <a:pt x="573" y="313"/>
                    </a:lnTo>
                    <a:lnTo>
                      <a:pt x="573" y="313"/>
                    </a:lnTo>
                    <a:lnTo>
                      <a:pt x="575" y="313"/>
                    </a:lnTo>
                    <a:lnTo>
                      <a:pt x="575" y="313"/>
                    </a:lnTo>
                    <a:lnTo>
                      <a:pt x="575" y="313"/>
                    </a:lnTo>
                    <a:lnTo>
                      <a:pt x="577" y="310"/>
                    </a:lnTo>
                    <a:lnTo>
                      <a:pt x="577" y="313"/>
                    </a:lnTo>
                    <a:lnTo>
                      <a:pt x="577" y="313"/>
                    </a:lnTo>
                    <a:lnTo>
                      <a:pt x="580" y="313"/>
                    </a:lnTo>
                    <a:lnTo>
                      <a:pt x="582" y="313"/>
                    </a:lnTo>
                    <a:lnTo>
                      <a:pt x="582" y="313"/>
                    </a:lnTo>
                    <a:lnTo>
                      <a:pt x="582" y="315"/>
                    </a:lnTo>
                    <a:lnTo>
                      <a:pt x="580" y="320"/>
                    </a:lnTo>
                    <a:lnTo>
                      <a:pt x="580" y="320"/>
                    </a:lnTo>
                    <a:lnTo>
                      <a:pt x="577" y="327"/>
                    </a:lnTo>
                    <a:lnTo>
                      <a:pt x="573" y="332"/>
                    </a:lnTo>
                    <a:lnTo>
                      <a:pt x="568" y="334"/>
                    </a:lnTo>
                    <a:lnTo>
                      <a:pt x="563" y="339"/>
                    </a:lnTo>
                    <a:lnTo>
                      <a:pt x="563" y="339"/>
                    </a:lnTo>
                    <a:lnTo>
                      <a:pt x="563" y="339"/>
                    </a:lnTo>
                    <a:lnTo>
                      <a:pt x="561" y="343"/>
                    </a:lnTo>
                    <a:lnTo>
                      <a:pt x="556" y="346"/>
                    </a:lnTo>
                    <a:lnTo>
                      <a:pt x="551" y="348"/>
                    </a:lnTo>
                    <a:lnTo>
                      <a:pt x="551" y="348"/>
                    </a:lnTo>
                    <a:lnTo>
                      <a:pt x="551" y="353"/>
                    </a:lnTo>
                    <a:lnTo>
                      <a:pt x="544" y="358"/>
                    </a:lnTo>
                    <a:lnTo>
                      <a:pt x="544" y="358"/>
                    </a:lnTo>
                    <a:lnTo>
                      <a:pt x="544" y="360"/>
                    </a:lnTo>
                    <a:lnTo>
                      <a:pt x="544" y="362"/>
                    </a:lnTo>
                    <a:lnTo>
                      <a:pt x="542" y="362"/>
                    </a:lnTo>
                    <a:lnTo>
                      <a:pt x="542" y="362"/>
                    </a:lnTo>
                    <a:lnTo>
                      <a:pt x="542" y="362"/>
                    </a:lnTo>
                    <a:lnTo>
                      <a:pt x="542" y="365"/>
                    </a:lnTo>
                    <a:lnTo>
                      <a:pt x="539" y="365"/>
                    </a:lnTo>
                    <a:lnTo>
                      <a:pt x="539" y="365"/>
                    </a:lnTo>
                    <a:lnTo>
                      <a:pt x="537" y="367"/>
                    </a:lnTo>
                    <a:lnTo>
                      <a:pt x="537" y="367"/>
                    </a:lnTo>
                    <a:lnTo>
                      <a:pt x="535" y="367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3" y="358"/>
                    </a:lnTo>
                    <a:lnTo>
                      <a:pt x="523" y="355"/>
                    </a:lnTo>
                    <a:lnTo>
                      <a:pt x="521" y="355"/>
                    </a:lnTo>
                    <a:lnTo>
                      <a:pt x="521" y="355"/>
                    </a:lnTo>
                    <a:lnTo>
                      <a:pt x="518" y="355"/>
                    </a:lnTo>
                    <a:lnTo>
                      <a:pt x="518" y="355"/>
                    </a:lnTo>
                    <a:lnTo>
                      <a:pt x="516" y="355"/>
                    </a:lnTo>
                    <a:lnTo>
                      <a:pt x="516" y="358"/>
                    </a:lnTo>
                    <a:lnTo>
                      <a:pt x="509" y="362"/>
                    </a:lnTo>
                    <a:lnTo>
                      <a:pt x="509" y="362"/>
                    </a:lnTo>
                    <a:lnTo>
                      <a:pt x="504" y="365"/>
                    </a:lnTo>
                    <a:lnTo>
                      <a:pt x="504" y="367"/>
                    </a:lnTo>
                    <a:lnTo>
                      <a:pt x="504" y="367"/>
                    </a:lnTo>
                    <a:lnTo>
                      <a:pt x="499" y="369"/>
                    </a:lnTo>
                    <a:lnTo>
                      <a:pt x="499" y="369"/>
                    </a:lnTo>
                    <a:lnTo>
                      <a:pt x="497" y="377"/>
                    </a:lnTo>
                    <a:lnTo>
                      <a:pt x="494" y="377"/>
                    </a:lnTo>
                    <a:lnTo>
                      <a:pt x="494" y="379"/>
                    </a:lnTo>
                    <a:lnTo>
                      <a:pt x="492" y="381"/>
                    </a:lnTo>
                    <a:lnTo>
                      <a:pt x="490" y="381"/>
                    </a:lnTo>
                    <a:lnTo>
                      <a:pt x="487" y="381"/>
                    </a:lnTo>
                    <a:lnTo>
                      <a:pt x="487" y="381"/>
                    </a:lnTo>
                    <a:lnTo>
                      <a:pt x="485" y="384"/>
                    </a:lnTo>
                    <a:lnTo>
                      <a:pt x="485" y="384"/>
                    </a:lnTo>
                    <a:lnTo>
                      <a:pt x="483" y="384"/>
                    </a:lnTo>
                    <a:lnTo>
                      <a:pt x="483" y="384"/>
                    </a:lnTo>
                    <a:lnTo>
                      <a:pt x="478" y="388"/>
                    </a:lnTo>
                    <a:lnTo>
                      <a:pt x="478" y="388"/>
                    </a:lnTo>
                    <a:lnTo>
                      <a:pt x="478" y="391"/>
                    </a:lnTo>
                    <a:lnTo>
                      <a:pt x="478" y="391"/>
                    </a:lnTo>
                    <a:lnTo>
                      <a:pt x="476" y="395"/>
                    </a:lnTo>
                    <a:lnTo>
                      <a:pt x="476" y="395"/>
                    </a:lnTo>
                    <a:lnTo>
                      <a:pt x="478" y="405"/>
                    </a:lnTo>
                    <a:lnTo>
                      <a:pt x="478" y="405"/>
                    </a:lnTo>
                    <a:lnTo>
                      <a:pt x="483" y="407"/>
                    </a:lnTo>
                    <a:lnTo>
                      <a:pt x="483" y="412"/>
                    </a:lnTo>
                    <a:lnTo>
                      <a:pt x="483" y="412"/>
                    </a:lnTo>
                    <a:lnTo>
                      <a:pt x="485" y="412"/>
                    </a:lnTo>
                    <a:lnTo>
                      <a:pt x="485" y="417"/>
                    </a:lnTo>
                    <a:lnTo>
                      <a:pt x="485" y="422"/>
                    </a:lnTo>
                    <a:lnTo>
                      <a:pt x="483" y="424"/>
                    </a:lnTo>
                    <a:lnTo>
                      <a:pt x="480" y="422"/>
                    </a:lnTo>
                    <a:lnTo>
                      <a:pt x="478" y="419"/>
                    </a:lnTo>
                    <a:lnTo>
                      <a:pt x="476" y="417"/>
                    </a:lnTo>
                    <a:lnTo>
                      <a:pt x="476" y="417"/>
                    </a:lnTo>
                    <a:lnTo>
                      <a:pt x="476" y="414"/>
                    </a:lnTo>
                    <a:lnTo>
                      <a:pt x="473" y="414"/>
                    </a:lnTo>
                    <a:lnTo>
                      <a:pt x="473" y="414"/>
                    </a:lnTo>
                    <a:lnTo>
                      <a:pt x="473" y="414"/>
                    </a:lnTo>
                    <a:lnTo>
                      <a:pt x="471" y="414"/>
                    </a:lnTo>
                    <a:lnTo>
                      <a:pt x="471" y="414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66" y="419"/>
                    </a:lnTo>
                    <a:lnTo>
                      <a:pt x="466" y="422"/>
                    </a:lnTo>
                    <a:lnTo>
                      <a:pt x="466" y="422"/>
                    </a:lnTo>
                    <a:lnTo>
                      <a:pt x="466" y="426"/>
                    </a:lnTo>
                    <a:lnTo>
                      <a:pt x="464" y="429"/>
                    </a:lnTo>
                    <a:lnTo>
                      <a:pt x="461" y="436"/>
                    </a:lnTo>
                    <a:lnTo>
                      <a:pt x="461" y="436"/>
                    </a:lnTo>
                    <a:lnTo>
                      <a:pt x="461" y="438"/>
                    </a:lnTo>
                    <a:lnTo>
                      <a:pt x="461" y="440"/>
                    </a:lnTo>
                    <a:lnTo>
                      <a:pt x="459" y="443"/>
                    </a:lnTo>
                    <a:lnTo>
                      <a:pt x="459" y="443"/>
                    </a:lnTo>
                    <a:lnTo>
                      <a:pt x="459" y="443"/>
                    </a:lnTo>
                    <a:lnTo>
                      <a:pt x="457" y="445"/>
                    </a:lnTo>
                    <a:lnTo>
                      <a:pt x="457" y="445"/>
                    </a:lnTo>
                    <a:lnTo>
                      <a:pt x="457" y="445"/>
                    </a:lnTo>
                    <a:lnTo>
                      <a:pt x="457" y="445"/>
                    </a:lnTo>
                    <a:lnTo>
                      <a:pt x="457" y="445"/>
                    </a:lnTo>
                    <a:lnTo>
                      <a:pt x="457" y="448"/>
                    </a:lnTo>
                    <a:lnTo>
                      <a:pt x="452" y="452"/>
                    </a:lnTo>
                    <a:lnTo>
                      <a:pt x="452" y="452"/>
                    </a:lnTo>
                    <a:lnTo>
                      <a:pt x="450" y="457"/>
                    </a:lnTo>
                    <a:lnTo>
                      <a:pt x="447" y="457"/>
                    </a:lnTo>
                    <a:lnTo>
                      <a:pt x="447" y="457"/>
                    </a:lnTo>
                    <a:lnTo>
                      <a:pt x="445" y="464"/>
                    </a:lnTo>
                    <a:lnTo>
                      <a:pt x="445" y="464"/>
                    </a:lnTo>
                    <a:lnTo>
                      <a:pt x="445" y="464"/>
                    </a:lnTo>
                    <a:lnTo>
                      <a:pt x="445" y="464"/>
                    </a:lnTo>
                    <a:lnTo>
                      <a:pt x="447" y="467"/>
                    </a:lnTo>
                    <a:lnTo>
                      <a:pt x="447" y="469"/>
                    </a:lnTo>
                    <a:lnTo>
                      <a:pt x="447" y="469"/>
                    </a:lnTo>
                    <a:lnTo>
                      <a:pt x="450" y="469"/>
                    </a:lnTo>
                    <a:lnTo>
                      <a:pt x="452" y="471"/>
                    </a:lnTo>
                    <a:lnTo>
                      <a:pt x="459" y="481"/>
                    </a:lnTo>
                    <a:lnTo>
                      <a:pt x="461" y="490"/>
                    </a:lnTo>
                    <a:lnTo>
                      <a:pt x="461" y="493"/>
                    </a:lnTo>
                    <a:lnTo>
                      <a:pt x="461" y="495"/>
                    </a:lnTo>
                    <a:lnTo>
                      <a:pt x="461" y="495"/>
                    </a:lnTo>
                    <a:lnTo>
                      <a:pt x="464" y="497"/>
                    </a:lnTo>
                    <a:lnTo>
                      <a:pt x="464" y="497"/>
                    </a:lnTo>
                    <a:lnTo>
                      <a:pt x="466" y="500"/>
                    </a:lnTo>
                    <a:lnTo>
                      <a:pt x="468" y="504"/>
                    </a:lnTo>
                    <a:lnTo>
                      <a:pt x="468" y="504"/>
                    </a:lnTo>
                    <a:lnTo>
                      <a:pt x="473" y="507"/>
                    </a:lnTo>
                    <a:lnTo>
                      <a:pt x="478" y="511"/>
                    </a:lnTo>
                    <a:lnTo>
                      <a:pt x="478" y="511"/>
                    </a:lnTo>
                    <a:lnTo>
                      <a:pt x="485" y="514"/>
                    </a:lnTo>
                    <a:lnTo>
                      <a:pt x="490" y="514"/>
                    </a:lnTo>
                    <a:lnTo>
                      <a:pt x="490" y="514"/>
                    </a:lnTo>
                    <a:lnTo>
                      <a:pt x="499" y="514"/>
                    </a:lnTo>
                    <a:lnTo>
                      <a:pt x="499" y="514"/>
                    </a:lnTo>
                    <a:lnTo>
                      <a:pt x="502" y="514"/>
                    </a:lnTo>
                    <a:lnTo>
                      <a:pt x="506" y="516"/>
                    </a:lnTo>
                    <a:lnTo>
                      <a:pt x="506" y="516"/>
                    </a:lnTo>
                    <a:lnTo>
                      <a:pt x="513" y="519"/>
                    </a:lnTo>
                    <a:lnTo>
                      <a:pt x="516" y="519"/>
                    </a:lnTo>
                    <a:lnTo>
                      <a:pt x="516" y="519"/>
                    </a:lnTo>
                    <a:lnTo>
                      <a:pt x="521" y="521"/>
                    </a:lnTo>
                    <a:lnTo>
                      <a:pt x="521" y="521"/>
                    </a:lnTo>
                    <a:lnTo>
                      <a:pt x="523" y="523"/>
                    </a:lnTo>
                    <a:lnTo>
                      <a:pt x="525" y="526"/>
                    </a:lnTo>
                    <a:lnTo>
                      <a:pt x="528" y="530"/>
                    </a:lnTo>
                    <a:lnTo>
                      <a:pt x="528" y="530"/>
                    </a:lnTo>
                    <a:lnTo>
                      <a:pt x="532" y="533"/>
                    </a:lnTo>
                    <a:lnTo>
                      <a:pt x="535" y="538"/>
                    </a:lnTo>
                    <a:lnTo>
                      <a:pt x="535" y="538"/>
                    </a:lnTo>
                    <a:lnTo>
                      <a:pt x="535" y="540"/>
                    </a:lnTo>
                    <a:lnTo>
                      <a:pt x="535" y="542"/>
                    </a:lnTo>
                    <a:lnTo>
                      <a:pt x="535" y="547"/>
                    </a:lnTo>
                    <a:lnTo>
                      <a:pt x="535" y="552"/>
                    </a:lnTo>
                    <a:lnTo>
                      <a:pt x="535" y="554"/>
                    </a:lnTo>
                    <a:lnTo>
                      <a:pt x="532" y="556"/>
                    </a:lnTo>
                    <a:lnTo>
                      <a:pt x="532" y="556"/>
                    </a:lnTo>
                    <a:lnTo>
                      <a:pt x="532" y="559"/>
                    </a:lnTo>
                    <a:lnTo>
                      <a:pt x="532" y="561"/>
                    </a:lnTo>
                    <a:lnTo>
                      <a:pt x="532" y="561"/>
                    </a:lnTo>
                    <a:lnTo>
                      <a:pt x="532" y="566"/>
                    </a:lnTo>
                    <a:lnTo>
                      <a:pt x="532" y="566"/>
                    </a:lnTo>
                    <a:lnTo>
                      <a:pt x="532" y="568"/>
                    </a:lnTo>
                    <a:lnTo>
                      <a:pt x="532" y="568"/>
                    </a:lnTo>
                    <a:lnTo>
                      <a:pt x="537" y="573"/>
                    </a:lnTo>
                    <a:lnTo>
                      <a:pt x="539" y="580"/>
                    </a:lnTo>
                    <a:lnTo>
                      <a:pt x="537" y="583"/>
                    </a:lnTo>
                    <a:lnTo>
                      <a:pt x="535" y="585"/>
                    </a:lnTo>
                    <a:lnTo>
                      <a:pt x="535" y="585"/>
                    </a:lnTo>
                    <a:lnTo>
                      <a:pt x="535" y="587"/>
                    </a:lnTo>
                    <a:lnTo>
                      <a:pt x="532" y="590"/>
                    </a:lnTo>
                    <a:lnTo>
                      <a:pt x="530" y="592"/>
                    </a:lnTo>
                    <a:lnTo>
                      <a:pt x="530" y="592"/>
                    </a:lnTo>
                    <a:lnTo>
                      <a:pt x="530" y="594"/>
                    </a:lnTo>
                    <a:lnTo>
                      <a:pt x="530" y="597"/>
                    </a:lnTo>
                    <a:lnTo>
                      <a:pt x="530" y="599"/>
                    </a:lnTo>
                    <a:lnTo>
                      <a:pt x="530" y="604"/>
                    </a:lnTo>
                    <a:lnTo>
                      <a:pt x="530" y="604"/>
                    </a:lnTo>
                    <a:lnTo>
                      <a:pt x="530" y="606"/>
                    </a:lnTo>
                    <a:lnTo>
                      <a:pt x="528" y="609"/>
                    </a:lnTo>
                    <a:lnTo>
                      <a:pt x="528" y="611"/>
                    </a:lnTo>
                    <a:lnTo>
                      <a:pt x="525" y="611"/>
                    </a:lnTo>
                    <a:lnTo>
                      <a:pt x="523" y="611"/>
                    </a:lnTo>
                    <a:lnTo>
                      <a:pt x="521" y="611"/>
                    </a:lnTo>
                    <a:lnTo>
                      <a:pt x="518" y="611"/>
                    </a:lnTo>
                    <a:lnTo>
                      <a:pt x="516" y="611"/>
                    </a:lnTo>
                    <a:lnTo>
                      <a:pt x="516" y="611"/>
                    </a:lnTo>
                    <a:lnTo>
                      <a:pt x="513" y="611"/>
                    </a:lnTo>
                    <a:lnTo>
                      <a:pt x="511" y="611"/>
                    </a:lnTo>
                    <a:lnTo>
                      <a:pt x="509" y="611"/>
                    </a:lnTo>
                    <a:lnTo>
                      <a:pt x="506" y="611"/>
                    </a:lnTo>
                    <a:lnTo>
                      <a:pt x="504" y="611"/>
                    </a:lnTo>
                    <a:lnTo>
                      <a:pt x="499" y="611"/>
                    </a:lnTo>
                    <a:lnTo>
                      <a:pt x="499" y="611"/>
                    </a:lnTo>
                    <a:lnTo>
                      <a:pt x="499" y="613"/>
                    </a:lnTo>
                    <a:lnTo>
                      <a:pt x="497" y="616"/>
                    </a:lnTo>
                    <a:lnTo>
                      <a:pt x="497" y="620"/>
                    </a:lnTo>
                    <a:lnTo>
                      <a:pt x="497" y="620"/>
                    </a:lnTo>
                    <a:lnTo>
                      <a:pt x="497" y="623"/>
                    </a:lnTo>
                    <a:lnTo>
                      <a:pt x="497" y="623"/>
                    </a:lnTo>
                    <a:lnTo>
                      <a:pt x="499" y="623"/>
                    </a:lnTo>
                    <a:lnTo>
                      <a:pt x="504" y="627"/>
                    </a:lnTo>
                    <a:lnTo>
                      <a:pt x="504" y="627"/>
                    </a:lnTo>
                    <a:lnTo>
                      <a:pt x="504" y="627"/>
                    </a:lnTo>
                    <a:lnTo>
                      <a:pt x="506" y="630"/>
                    </a:lnTo>
                    <a:lnTo>
                      <a:pt x="509" y="632"/>
                    </a:lnTo>
                    <a:lnTo>
                      <a:pt x="513" y="632"/>
                    </a:lnTo>
                    <a:lnTo>
                      <a:pt x="516" y="635"/>
                    </a:lnTo>
                    <a:lnTo>
                      <a:pt x="518" y="637"/>
                    </a:lnTo>
                    <a:lnTo>
                      <a:pt x="518" y="637"/>
                    </a:lnTo>
                    <a:lnTo>
                      <a:pt x="523" y="639"/>
                    </a:lnTo>
                    <a:lnTo>
                      <a:pt x="525" y="639"/>
                    </a:lnTo>
                    <a:lnTo>
                      <a:pt x="525" y="642"/>
                    </a:lnTo>
                    <a:lnTo>
                      <a:pt x="528" y="646"/>
                    </a:lnTo>
                    <a:lnTo>
                      <a:pt x="528" y="646"/>
                    </a:lnTo>
                    <a:lnTo>
                      <a:pt x="532" y="649"/>
                    </a:lnTo>
                    <a:lnTo>
                      <a:pt x="535" y="649"/>
                    </a:lnTo>
                    <a:lnTo>
                      <a:pt x="539" y="651"/>
                    </a:lnTo>
                    <a:lnTo>
                      <a:pt x="542" y="654"/>
                    </a:lnTo>
                    <a:lnTo>
                      <a:pt x="544" y="656"/>
                    </a:lnTo>
                    <a:lnTo>
                      <a:pt x="544" y="656"/>
                    </a:lnTo>
                    <a:lnTo>
                      <a:pt x="551" y="661"/>
                    </a:lnTo>
                    <a:lnTo>
                      <a:pt x="551" y="661"/>
                    </a:lnTo>
                    <a:lnTo>
                      <a:pt x="558" y="663"/>
                    </a:lnTo>
                    <a:lnTo>
                      <a:pt x="558" y="665"/>
                    </a:lnTo>
                    <a:lnTo>
                      <a:pt x="561" y="670"/>
                    </a:lnTo>
                    <a:lnTo>
                      <a:pt x="561" y="670"/>
                    </a:lnTo>
                    <a:lnTo>
                      <a:pt x="561" y="672"/>
                    </a:lnTo>
                    <a:lnTo>
                      <a:pt x="561" y="675"/>
                    </a:lnTo>
                    <a:lnTo>
                      <a:pt x="561" y="675"/>
                    </a:lnTo>
                    <a:lnTo>
                      <a:pt x="561" y="677"/>
                    </a:lnTo>
                    <a:lnTo>
                      <a:pt x="561" y="680"/>
                    </a:lnTo>
                    <a:lnTo>
                      <a:pt x="561" y="682"/>
                    </a:lnTo>
                    <a:lnTo>
                      <a:pt x="561" y="682"/>
                    </a:lnTo>
                    <a:lnTo>
                      <a:pt x="561" y="682"/>
                    </a:lnTo>
                    <a:lnTo>
                      <a:pt x="563" y="689"/>
                    </a:lnTo>
                    <a:lnTo>
                      <a:pt x="563" y="689"/>
                    </a:lnTo>
                    <a:lnTo>
                      <a:pt x="563" y="691"/>
                    </a:lnTo>
                    <a:lnTo>
                      <a:pt x="563" y="694"/>
                    </a:lnTo>
                    <a:lnTo>
                      <a:pt x="563" y="694"/>
                    </a:lnTo>
                    <a:lnTo>
                      <a:pt x="563" y="694"/>
                    </a:lnTo>
                    <a:lnTo>
                      <a:pt x="565" y="696"/>
                    </a:lnTo>
                    <a:lnTo>
                      <a:pt x="565" y="699"/>
                    </a:lnTo>
                    <a:lnTo>
                      <a:pt x="565" y="701"/>
                    </a:lnTo>
                    <a:lnTo>
                      <a:pt x="563" y="703"/>
                    </a:lnTo>
                    <a:lnTo>
                      <a:pt x="563" y="703"/>
                    </a:lnTo>
                    <a:lnTo>
                      <a:pt x="563" y="706"/>
                    </a:lnTo>
                    <a:lnTo>
                      <a:pt x="563" y="706"/>
                    </a:lnTo>
                    <a:lnTo>
                      <a:pt x="563" y="708"/>
                    </a:lnTo>
                    <a:lnTo>
                      <a:pt x="563" y="710"/>
                    </a:lnTo>
                    <a:lnTo>
                      <a:pt x="563" y="713"/>
                    </a:lnTo>
                    <a:lnTo>
                      <a:pt x="563" y="715"/>
                    </a:lnTo>
                    <a:lnTo>
                      <a:pt x="563" y="717"/>
                    </a:lnTo>
                    <a:lnTo>
                      <a:pt x="563" y="717"/>
                    </a:lnTo>
                    <a:lnTo>
                      <a:pt x="563" y="720"/>
                    </a:lnTo>
                    <a:lnTo>
                      <a:pt x="565" y="727"/>
                    </a:lnTo>
                    <a:lnTo>
                      <a:pt x="565" y="727"/>
                    </a:lnTo>
                    <a:lnTo>
                      <a:pt x="565" y="729"/>
                    </a:lnTo>
                    <a:lnTo>
                      <a:pt x="565" y="729"/>
                    </a:lnTo>
                    <a:lnTo>
                      <a:pt x="568" y="734"/>
                    </a:lnTo>
                    <a:lnTo>
                      <a:pt x="568" y="736"/>
                    </a:lnTo>
                    <a:lnTo>
                      <a:pt x="568" y="736"/>
                    </a:lnTo>
                    <a:lnTo>
                      <a:pt x="568" y="739"/>
                    </a:lnTo>
                    <a:lnTo>
                      <a:pt x="568" y="739"/>
                    </a:lnTo>
                    <a:lnTo>
                      <a:pt x="570" y="741"/>
                    </a:lnTo>
                    <a:lnTo>
                      <a:pt x="570" y="743"/>
                    </a:lnTo>
                    <a:lnTo>
                      <a:pt x="568" y="743"/>
                    </a:lnTo>
                    <a:lnTo>
                      <a:pt x="563" y="743"/>
                    </a:lnTo>
                    <a:lnTo>
                      <a:pt x="558" y="741"/>
                    </a:lnTo>
                    <a:lnTo>
                      <a:pt x="558" y="741"/>
                    </a:lnTo>
                    <a:lnTo>
                      <a:pt x="558" y="741"/>
                    </a:lnTo>
                    <a:lnTo>
                      <a:pt x="554" y="739"/>
                    </a:lnTo>
                    <a:lnTo>
                      <a:pt x="554" y="739"/>
                    </a:lnTo>
                    <a:lnTo>
                      <a:pt x="551" y="739"/>
                    </a:lnTo>
                    <a:lnTo>
                      <a:pt x="551" y="739"/>
                    </a:lnTo>
                    <a:lnTo>
                      <a:pt x="549" y="736"/>
                    </a:lnTo>
                    <a:lnTo>
                      <a:pt x="547" y="736"/>
                    </a:lnTo>
                    <a:lnTo>
                      <a:pt x="544" y="736"/>
                    </a:lnTo>
                    <a:lnTo>
                      <a:pt x="544" y="736"/>
                    </a:lnTo>
                    <a:lnTo>
                      <a:pt x="542" y="736"/>
                    </a:lnTo>
                    <a:lnTo>
                      <a:pt x="542" y="736"/>
                    </a:lnTo>
                    <a:lnTo>
                      <a:pt x="539" y="736"/>
                    </a:lnTo>
                    <a:lnTo>
                      <a:pt x="539" y="736"/>
                    </a:lnTo>
                    <a:lnTo>
                      <a:pt x="537" y="736"/>
                    </a:lnTo>
                    <a:lnTo>
                      <a:pt x="535" y="736"/>
                    </a:lnTo>
                    <a:lnTo>
                      <a:pt x="535" y="736"/>
                    </a:lnTo>
                    <a:lnTo>
                      <a:pt x="532" y="736"/>
                    </a:lnTo>
                    <a:lnTo>
                      <a:pt x="530" y="736"/>
                    </a:lnTo>
                    <a:lnTo>
                      <a:pt x="528" y="736"/>
                    </a:lnTo>
                    <a:lnTo>
                      <a:pt x="528" y="736"/>
                    </a:lnTo>
                    <a:lnTo>
                      <a:pt x="525" y="739"/>
                    </a:lnTo>
                    <a:lnTo>
                      <a:pt x="523" y="739"/>
                    </a:lnTo>
                    <a:lnTo>
                      <a:pt x="521" y="739"/>
                    </a:lnTo>
                    <a:lnTo>
                      <a:pt x="521" y="739"/>
                    </a:lnTo>
                    <a:lnTo>
                      <a:pt x="521" y="739"/>
                    </a:lnTo>
                    <a:lnTo>
                      <a:pt x="518" y="739"/>
                    </a:lnTo>
                    <a:lnTo>
                      <a:pt x="518" y="739"/>
                    </a:lnTo>
                    <a:lnTo>
                      <a:pt x="516" y="741"/>
                    </a:lnTo>
                    <a:lnTo>
                      <a:pt x="513" y="743"/>
                    </a:lnTo>
                    <a:lnTo>
                      <a:pt x="513" y="743"/>
                    </a:lnTo>
                    <a:lnTo>
                      <a:pt x="513" y="743"/>
                    </a:lnTo>
                    <a:lnTo>
                      <a:pt x="511" y="746"/>
                    </a:lnTo>
                    <a:lnTo>
                      <a:pt x="511" y="746"/>
                    </a:lnTo>
                    <a:lnTo>
                      <a:pt x="509" y="746"/>
                    </a:lnTo>
                    <a:lnTo>
                      <a:pt x="509" y="746"/>
                    </a:lnTo>
                    <a:lnTo>
                      <a:pt x="509" y="748"/>
                    </a:lnTo>
                    <a:lnTo>
                      <a:pt x="509" y="751"/>
                    </a:lnTo>
                    <a:lnTo>
                      <a:pt x="506" y="751"/>
                    </a:lnTo>
                    <a:lnTo>
                      <a:pt x="504" y="751"/>
                    </a:lnTo>
                    <a:lnTo>
                      <a:pt x="502" y="753"/>
                    </a:lnTo>
                    <a:lnTo>
                      <a:pt x="502" y="753"/>
                    </a:lnTo>
                    <a:lnTo>
                      <a:pt x="502" y="753"/>
                    </a:lnTo>
                    <a:lnTo>
                      <a:pt x="497" y="755"/>
                    </a:lnTo>
                    <a:lnTo>
                      <a:pt x="497" y="755"/>
                    </a:lnTo>
                    <a:lnTo>
                      <a:pt x="494" y="755"/>
                    </a:lnTo>
                    <a:lnTo>
                      <a:pt x="492" y="755"/>
                    </a:lnTo>
                    <a:lnTo>
                      <a:pt x="492" y="755"/>
                    </a:lnTo>
                    <a:lnTo>
                      <a:pt x="490" y="755"/>
                    </a:lnTo>
                    <a:lnTo>
                      <a:pt x="490" y="755"/>
                    </a:lnTo>
                    <a:lnTo>
                      <a:pt x="487" y="755"/>
                    </a:lnTo>
                    <a:lnTo>
                      <a:pt x="487" y="755"/>
                    </a:lnTo>
                    <a:lnTo>
                      <a:pt x="487" y="755"/>
                    </a:lnTo>
                    <a:lnTo>
                      <a:pt x="485" y="753"/>
                    </a:lnTo>
                    <a:lnTo>
                      <a:pt x="485" y="753"/>
                    </a:lnTo>
                    <a:lnTo>
                      <a:pt x="483" y="753"/>
                    </a:lnTo>
                    <a:lnTo>
                      <a:pt x="480" y="753"/>
                    </a:lnTo>
                    <a:lnTo>
                      <a:pt x="480" y="753"/>
                    </a:lnTo>
                    <a:lnTo>
                      <a:pt x="480" y="753"/>
                    </a:lnTo>
                    <a:lnTo>
                      <a:pt x="478" y="751"/>
                    </a:lnTo>
                    <a:lnTo>
                      <a:pt x="478" y="751"/>
                    </a:lnTo>
                    <a:lnTo>
                      <a:pt x="478" y="751"/>
                    </a:lnTo>
                    <a:lnTo>
                      <a:pt x="476" y="751"/>
                    </a:lnTo>
                    <a:lnTo>
                      <a:pt x="473" y="751"/>
                    </a:lnTo>
                    <a:lnTo>
                      <a:pt x="473" y="751"/>
                    </a:lnTo>
                    <a:lnTo>
                      <a:pt x="468" y="751"/>
                    </a:lnTo>
                    <a:lnTo>
                      <a:pt x="468" y="751"/>
                    </a:lnTo>
                    <a:lnTo>
                      <a:pt x="468" y="753"/>
                    </a:lnTo>
                    <a:lnTo>
                      <a:pt x="466" y="753"/>
                    </a:lnTo>
                    <a:lnTo>
                      <a:pt x="466" y="753"/>
                    </a:lnTo>
                    <a:lnTo>
                      <a:pt x="466" y="755"/>
                    </a:lnTo>
                    <a:lnTo>
                      <a:pt x="464" y="755"/>
                    </a:lnTo>
                    <a:lnTo>
                      <a:pt x="464" y="755"/>
                    </a:lnTo>
                    <a:lnTo>
                      <a:pt x="461" y="755"/>
                    </a:lnTo>
                    <a:lnTo>
                      <a:pt x="461" y="755"/>
                    </a:lnTo>
                    <a:lnTo>
                      <a:pt x="459" y="758"/>
                    </a:lnTo>
                    <a:lnTo>
                      <a:pt x="459" y="760"/>
                    </a:lnTo>
                    <a:lnTo>
                      <a:pt x="457" y="760"/>
                    </a:lnTo>
                    <a:lnTo>
                      <a:pt x="457" y="760"/>
                    </a:lnTo>
                    <a:lnTo>
                      <a:pt x="454" y="762"/>
                    </a:lnTo>
                    <a:lnTo>
                      <a:pt x="454" y="762"/>
                    </a:lnTo>
                    <a:lnTo>
                      <a:pt x="454" y="765"/>
                    </a:lnTo>
                    <a:lnTo>
                      <a:pt x="452" y="762"/>
                    </a:lnTo>
                    <a:lnTo>
                      <a:pt x="452" y="762"/>
                    </a:lnTo>
                    <a:lnTo>
                      <a:pt x="452" y="762"/>
                    </a:lnTo>
                    <a:lnTo>
                      <a:pt x="452" y="760"/>
                    </a:lnTo>
                    <a:lnTo>
                      <a:pt x="452" y="760"/>
                    </a:lnTo>
                    <a:lnTo>
                      <a:pt x="450" y="760"/>
                    </a:lnTo>
                    <a:lnTo>
                      <a:pt x="450" y="760"/>
                    </a:lnTo>
                    <a:lnTo>
                      <a:pt x="450" y="758"/>
                    </a:lnTo>
                    <a:lnTo>
                      <a:pt x="447" y="755"/>
                    </a:lnTo>
                    <a:lnTo>
                      <a:pt x="447" y="753"/>
                    </a:lnTo>
                    <a:lnTo>
                      <a:pt x="447" y="753"/>
                    </a:lnTo>
                    <a:lnTo>
                      <a:pt x="445" y="753"/>
                    </a:lnTo>
                    <a:lnTo>
                      <a:pt x="445" y="751"/>
                    </a:lnTo>
                    <a:lnTo>
                      <a:pt x="445" y="751"/>
                    </a:lnTo>
                    <a:lnTo>
                      <a:pt x="440" y="751"/>
                    </a:lnTo>
                    <a:lnTo>
                      <a:pt x="440" y="751"/>
                    </a:lnTo>
                    <a:lnTo>
                      <a:pt x="438" y="748"/>
                    </a:lnTo>
                    <a:lnTo>
                      <a:pt x="438" y="748"/>
                    </a:lnTo>
                    <a:lnTo>
                      <a:pt x="438" y="748"/>
                    </a:lnTo>
                    <a:lnTo>
                      <a:pt x="433" y="748"/>
                    </a:lnTo>
                    <a:lnTo>
                      <a:pt x="433" y="746"/>
                    </a:lnTo>
                    <a:lnTo>
                      <a:pt x="433" y="746"/>
                    </a:lnTo>
                    <a:lnTo>
                      <a:pt x="431" y="746"/>
                    </a:lnTo>
                    <a:lnTo>
                      <a:pt x="431" y="746"/>
                    </a:lnTo>
                    <a:lnTo>
                      <a:pt x="431" y="743"/>
                    </a:lnTo>
                    <a:lnTo>
                      <a:pt x="428" y="743"/>
                    </a:lnTo>
                    <a:lnTo>
                      <a:pt x="428" y="743"/>
                    </a:lnTo>
                    <a:lnTo>
                      <a:pt x="428" y="743"/>
                    </a:lnTo>
                    <a:lnTo>
                      <a:pt x="426" y="743"/>
                    </a:lnTo>
                    <a:lnTo>
                      <a:pt x="426" y="743"/>
                    </a:lnTo>
                    <a:lnTo>
                      <a:pt x="424" y="743"/>
                    </a:lnTo>
                    <a:lnTo>
                      <a:pt x="421" y="743"/>
                    </a:lnTo>
                    <a:lnTo>
                      <a:pt x="419" y="741"/>
                    </a:lnTo>
                    <a:lnTo>
                      <a:pt x="419" y="739"/>
                    </a:lnTo>
                    <a:lnTo>
                      <a:pt x="416" y="739"/>
                    </a:lnTo>
                    <a:lnTo>
                      <a:pt x="416" y="739"/>
                    </a:lnTo>
                    <a:lnTo>
                      <a:pt x="414" y="739"/>
                    </a:lnTo>
                    <a:lnTo>
                      <a:pt x="414" y="739"/>
                    </a:lnTo>
                    <a:lnTo>
                      <a:pt x="412" y="736"/>
                    </a:lnTo>
                    <a:lnTo>
                      <a:pt x="412" y="734"/>
                    </a:lnTo>
                    <a:lnTo>
                      <a:pt x="412" y="734"/>
                    </a:lnTo>
                    <a:lnTo>
                      <a:pt x="409" y="734"/>
                    </a:lnTo>
                    <a:lnTo>
                      <a:pt x="409" y="734"/>
                    </a:lnTo>
                    <a:lnTo>
                      <a:pt x="407" y="732"/>
                    </a:lnTo>
                    <a:lnTo>
                      <a:pt x="407" y="732"/>
                    </a:lnTo>
                    <a:lnTo>
                      <a:pt x="402" y="729"/>
                    </a:lnTo>
                    <a:lnTo>
                      <a:pt x="398" y="727"/>
                    </a:lnTo>
                    <a:lnTo>
                      <a:pt x="398" y="727"/>
                    </a:lnTo>
                    <a:lnTo>
                      <a:pt x="398" y="727"/>
                    </a:lnTo>
                    <a:lnTo>
                      <a:pt x="395" y="725"/>
                    </a:lnTo>
                    <a:lnTo>
                      <a:pt x="390" y="720"/>
                    </a:lnTo>
                    <a:lnTo>
                      <a:pt x="390" y="720"/>
                    </a:lnTo>
                    <a:lnTo>
                      <a:pt x="388" y="717"/>
                    </a:lnTo>
                    <a:lnTo>
                      <a:pt x="388" y="717"/>
                    </a:lnTo>
                    <a:lnTo>
                      <a:pt x="381" y="717"/>
                    </a:lnTo>
                    <a:lnTo>
                      <a:pt x="371" y="717"/>
                    </a:lnTo>
                    <a:lnTo>
                      <a:pt x="371" y="717"/>
                    </a:lnTo>
                    <a:lnTo>
                      <a:pt x="362" y="720"/>
                    </a:lnTo>
                    <a:lnTo>
                      <a:pt x="362" y="720"/>
                    </a:lnTo>
                    <a:lnTo>
                      <a:pt x="360" y="717"/>
                    </a:lnTo>
                    <a:lnTo>
                      <a:pt x="360" y="717"/>
                    </a:lnTo>
                    <a:lnTo>
                      <a:pt x="360" y="717"/>
                    </a:lnTo>
                    <a:lnTo>
                      <a:pt x="360" y="717"/>
                    </a:lnTo>
                    <a:lnTo>
                      <a:pt x="360" y="715"/>
                    </a:lnTo>
                    <a:lnTo>
                      <a:pt x="360" y="715"/>
                    </a:lnTo>
                    <a:lnTo>
                      <a:pt x="360" y="715"/>
                    </a:lnTo>
                    <a:lnTo>
                      <a:pt x="357" y="713"/>
                    </a:lnTo>
                    <a:lnTo>
                      <a:pt x="355" y="710"/>
                    </a:lnTo>
                    <a:lnTo>
                      <a:pt x="355" y="710"/>
                    </a:lnTo>
                    <a:lnTo>
                      <a:pt x="353" y="708"/>
                    </a:lnTo>
                    <a:lnTo>
                      <a:pt x="350" y="708"/>
                    </a:lnTo>
                    <a:lnTo>
                      <a:pt x="350" y="708"/>
                    </a:lnTo>
                    <a:lnTo>
                      <a:pt x="348" y="706"/>
                    </a:lnTo>
                    <a:lnTo>
                      <a:pt x="348" y="706"/>
                    </a:lnTo>
                    <a:lnTo>
                      <a:pt x="348" y="703"/>
                    </a:lnTo>
                    <a:lnTo>
                      <a:pt x="348" y="703"/>
                    </a:lnTo>
                    <a:lnTo>
                      <a:pt x="345" y="703"/>
                    </a:lnTo>
                    <a:lnTo>
                      <a:pt x="345" y="703"/>
                    </a:lnTo>
                    <a:lnTo>
                      <a:pt x="343" y="703"/>
                    </a:lnTo>
                    <a:lnTo>
                      <a:pt x="343" y="703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6" y="701"/>
                    </a:lnTo>
                    <a:lnTo>
                      <a:pt x="336" y="701"/>
                    </a:lnTo>
                    <a:lnTo>
                      <a:pt x="334" y="701"/>
                    </a:lnTo>
                    <a:lnTo>
                      <a:pt x="329" y="699"/>
                    </a:lnTo>
                    <a:lnTo>
                      <a:pt x="327" y="699"/>
                    </a:lnTo>
                    <a:lnTo>
                      <a:pt x="327" y="699"/>
                    </a:lnTo>
                    <a:lnTo>
                      <a:pt x="324" y="699"/>
                    </a:lnTo>
                    <a:lnTo>
                      <a:pt x="324" y="699"/>
                    </a:lnTo>
                    <a:lnTo>
                      <a:pt x="322" y="699"/>
                    </a:lnTo>
                    <a:lnTo>
                      <a:pt x="319" y="699"/>
                    </a:lnTo>
                    <a:lnTo>
                      <a:pt x="315" y="696"/>
                    </a:lnTo>
                    <a:lnTo>
                      <a:pt x="315" y="696"/>
                    </a:lnTo>
                    <a:lnTo>
                      <a:pt x="315" y="696"/>
                    </a:lnTo>
                    <a:lnTo>
                      <a:pt x="315" y="699"/>
                    </a:lnTo>
                    <a:lnTo>
                      <a:pt x="315" y="699"/>
                    </a:lnTo>
                    <a:lnTo>
                      <a:pt x="312" y="699"/>
                    </a:lnTo>
                    <a:lnTo>
                      <a:pt x="312" y="699"/>
                    </a:lnTo>
                    <a:lnTo>
                      <a:pt x="310" y="701"/>
                    </a:lnTo>
                    <a:lnTo>
                      <a:pt x="310" y="703"/>
                    </a:lnTo>
                    <a:lnTo>
                      <a:pt x="310" y="703"/>
                    </a:lnTo>
                    <a:lnTo>
                      <a:pt x="305" y="710"/>
                    </a:lnTo>
                    <a:lnTo>
                      <a:pt x="305" y="710"/>
                    </a:lnTo>
                    <a:lnTo>
                      <a:pt x="305" y="713"/>
                    </a:lnTo>
                    <a:lnTo>
                      <a:pt x="305" y="713"/>
                    </a:lnTo>
                    <a:lnTo>
                      <a:pt x="308" y="717"/>
                    </a:lnTo>
                    <a:lnTo>
                      <a:pt x="308" y="717"/>
                    </a:lnTo>
                    <a:lnTo>
                      <a:pt x="310" y="729"/>
                    </a:lnTo>
                    <a:lnTo>
                      <a:pt x="312" y="736"/>
                    </a:lnTo>
                    <a:lnTo>
                      <a:pt x="310" y="739"/>
                    </a:lnTo>
                    <a:lnTo>
                      <a:pt x="308" y="739"/>
                    </a:lnTo>
                    <a:lnTo>
                      <a:pt x="301" y="739"/>
                    </a:lnTo>
                    <a:lnTo>
                      <a:pt x="301" y="739"/>
                    </a:lnTo>
                    <a:lnTo>
                      <a:pt x="298" y="739"/>
                    </a:lnTo>
                    <a:lnTo>
                      <a:pt x="298" y="739"/>
                    </a:lnTo>
                    <a:lnTo>
                      <a:pt x="293" y="739"/>
                    </a:lnTo>
                    <a:lnTo>
                      <a:pt x="286" y="739"/>
                    </a:lnTo>
                    <a:lnTo>
                      <a:pt x="284" y="739"/>
                    </a:lnTo>
                    <a:lnTo>
                      <a:pt x="282" y="741"/>
                    </a:lnTo>
                    <a:lnTo>
                      <a:pt x="277" y="743"/>
                    </a:lnTo>
                    <a:lnTo>
                      <a:pt x="277" y="743"/>
                    </a:lnTo>
                    <a:lnTo>
                      <a:pt x="275" y="746"/>
                    </a:lnTo>
                    <a:lnTo>
                      <a:pt x="270" y="748"/>
                    </a:lnTo>
                    <a:lnTo>
                      <a:pt x="270" y="748"/>
                    </a:lnTo>
                    <a:lnTo>
                      <a:pt x="270" y="751"/>
                    </a:lnTo>
                    <a:lnTo>
                      <a:pt x="267" y="751"/>
                    </a:lnTo>
                    <a:lnTo>
                      <a:pt x="267" y="751"/>
                    </a:lnTo>
                    <a:lnTo>
                      <a:pt x="267" y="753"/>
                    </a:lnTo>
                    <a:lnTo>
                      <a:pt x="265" y="753"/>
                    </a:lnTo>
                    <a:lnTo>
                      <a:pt x="260" y="755"/>
                    </a:lnTo>
                    <a:lnTo>
                      <a:pt x="258" y="755"/>
                    </a:lnTo>
                    <a:lnTo>
                      <a:pt x="258" y="755"/>
                    </a:lnTo>
                    <a:lnTo>
                      <a:pt x="258" y="755"/>
                    </a:lnTo>
                    <a:lnTo>
                      <a:pt x="258" y="758"/>
                    </a:lnTo>
                    <a:lnTo>
                      <a:pt x="258" y="758"/>
                    </a:lnTo>
                    <a:lnTo>
                      <a:pt x="258" y="758"/>
                    </a:lnTo>
                    <a:lnTo>
                      <a:pt x="256" y="758"/>
                    </a:lnTo>
                    <a:lnTo>
                      <a:pt x="251" y="760"/>
                    </a:lnTo>
                    <a:lnTo>
                      <a:pt x="248" y="760"/>
                    </a:lnTo>
                    <a:lnTo>
                      <a:pt x="248" y="760"/>
                    </a:lnTo>
                    <a:lnTo>
                      <a:pt x="246" y="760"/>
                    </a:lnTo>
                    <a:lnTo>
                      <a:pt x="244" y="760"/>
                    </a:lnTo>
                    <a:lnTo>
                      <a:pt x="241" y="760"/>
                    </a:lnTo>
                    <a:lnTo>
                      <a:pt x="241" y="760"/>
                    </a:lnTo>
                    <a:lnTo>
                      <a:pt x="239" y="762"/>
                    </a:lnTo>
                    <a:lnTo>
                      <a:pt x="237" y="762"/>
                    </a:lnTo>
                    <a:lnTo>
                      <a:pt x="234" y="760"/>
                    </a:lnTo>
                    <a:lnTo>
                      <a:pt x="234" y="760"/>
                    </a:lnTo>
                    <a:lnTo>
                      <a:pt x="234" y="760"/>
                    </a:lnTo>
                    <a:lnTo>
                      <a:pt x="234" y="760"/>
                    </a:lnTo>
                    <a:lnTo>
                      <a:pt x="232" y="760"/>
                    </a:lnTo>
                    <a:lnTo>
                      <a:pt x="230" y="760"/>
                    </a:lnTo>
                    <a:lnTo>
                      <a:pt x="230" y="760"/>
                    </a:lnTo>
                    <a:lnTo>
                      <a:pt x="227" y="762"/>
                    </a:lnTo>
                    <a:lnTo>
                      <a:pt x="227" y="762"/>
                    </a:lnTo>
                    <a:lnTo>
                      <a:pt x="225" y="762"/>
                    </a:lnTo>
                    <a:lnTo>
                      <a:pt x="222" y="762"/>
                    </a:lnTo>
                    <a:lnTo>
                      <a:pt x="222" y="762"/>
                    </a:lnTo>
                    <a:lnTo>
                      <a:pt x="220" y="762"/>
                    </a:lnTo>
                    <a:lnTo>
                      <a:pt x="218" y="765"/>
                    </a:lnTo>
                    <a:lnTo>
                      <a:pt x="215" y="765"/>
                    </a:lnTo>
                    <a:lnTo>
                      <a:pt x="215" y="765"/>
                    </a:lnTo>
                    <a:lnTo>
                      <a:pt x="211" y="765"/>
                    </a:lnTo>
                    <a:lnTo>
                      <a:pt x="211" y="765"/>
                    </a:lnTo>
                    <a:lnTo>
                      <a:pt x="208" y="765"/>
                    </a:lnTo>
                    <a:lnTo>
                      <a:pt x="208" y="765"/>
                    </a:lnTo>
                    <a:lnTo>
                      <a:pt x="204" y="762"/>
                    </a:lnTo>
                    <a:lnTo>
                      <a:pt x="204" y="762"/>
                    </a:lnTo>
                    <a:lnTo>
                      <a:pt x="204" y="762"/>
                    </a:lnTo>
                    <a:lnTo>
                      <a:pt x="204" y="762"/>
                    </a:lnTo>
                    <a:lnTo>
                      <a:pt x="201" y="760"/>
                    </a:lnTo>
                    <a:lnTo>
                      <a:pt x="201" y="760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9" y="755"/>
                    </a:lnTo>
                    <a:lnTo>
                      <a:pt x="199" y="755"/>
                    </a:lnTo>
                    <a:lnTo>
                      <a:pt x="196" y="758"/>
                    </a:lnTo>
                    <a:lnTo>
                      <a:pt x="196" y="758"/>
                    </a:lnTo>
                    <a:lnTo>
                      <a:pt x="194" y="760"/>
                    </a:lnTo>
                    <a:lnTo>
                      <a:pt x="194" y="760"/>
                    </a:lnTo>
                    <a:lnTo>
                      <a:pt x="194" y="762"/>
                    </a:lnTo>
                    <a:lnTo>
                      <a:pt x="194" y="762"/>
                    </a:lnTo>
                    <a:lnTo>
                      <a:pt x="194" y="767"/>
                    </a:lnTo>
                    <a:lnTo>
                      <a:pt x="194" y="770"/>
                    </a:lnTo>
                    <a:lnTo>
                      <a:pt x="192" y="770"/>
                    </a:lnTo>
                    <a:lnTo>
                      <a:pt x="192" y="770"/>
                    </a:lnTo>
                    <a:lnTo>
                      <a:pt x="192" y="772"/>
                    </a:lnTo>
                    <a:lnTo>
                      <a:pt x="192" y="772"/>
                    </a:lnTo>
                    <a:lnTo>
                      <a:pt x="189" y="772"/>
                    </a:lnTo>
                    <a:lnTo>
                      <a:pt x="187" y="772"/>
                    </a:lnTo>
                    <a:lnTo>
                      <a:pt x="187" y="772"/>
                    </a:lnTo>
                    <a:lnTo>
                      <a:pt x="185" y="772"/>
                    </a:lnTo>
                    <a:lnTo>
                      <a:pt x="185" y="770"/>
                    </a:lnTo>
                    <a:lnTo>
                      <a:pt x="182" y="770"/>
                    </a:lnTo>
                    <a:lnTo>
                      <a:pt x="180" y="770"/>
                    </a:lnTo>
                    <a:lnTo>
                      <a:pt x="178" y="767"/>
                    </a:lnTo>
                    <a:lnTo>
                      <a:pt x="178" y="767"/>
                    </a:lnTo>
                    <a:lnTo>
                      <a:pt x="178" y="767"/>
                    </a:lnTo>
                    <a:lnTo>
                      <a:pt x="178" y="767"/>
                    </a:lnTo>
                    <a:lnTo>
                      <a:pt x="178" y="765"/>
                    </a:lnTo>
                    <a:lnTo>
                      <a:pt x="175" y="765"/>
                    </a:lnTo>
                    <a:lnTo>
                      <a:pt x="175" y="765"/>
                    </a:lnTo>
                    <a:lnTo>
                      <a:pt x="175" y="765"/>
                    </a:lnTo>
                    <a:lnTo>
                      <a:pt x="173" y="765"/>
                    </a:lnTo>
                    <a:lnTo>
                      <a:pt x="173" y="765"/>
                    </a:lnTo>
                    <a:lnTo>
                      <a:pt x="173" y="762"/>
                    </a:lnTo>
                    <a:lnTo>
                      <a:pt x="173" y="762"/>
                    </a:lnTo>
                    <a:lnTo>
                      <a:pt x="173" y="760"/>
                    </a:lnTo>
                    <a:lnTo>
                      <a:pt x="170" y="760"/>
                    </a:lnTo>
                    <a:lnTo>
                      <a:pt x="170" y="758"/>
                    </a:lnTo>
                    <a:lnTo>
                      <a:pt x="170" y="758"/>
                    </a:lnTo>
                    <a:lnTo>
                      <a:pt x="170" y="755"/>
                    </a:lnTo>
                    <a:lnTo>
                      <a:pt x="170" y="755"/>
                    </a:lnTo>
                    <a:lnTo>
                      <a:pt x="170" y="755"/>
                    </a:lnTo>
                    <a:lnTo>
                      <a:pt x="168" y="753"/>
                    </a:lnTo>
                    <a:lnTo>
                      <a:pt x="168" y="753"/>
                    </a:lnTo>
                    <a:lnTo>
                      <a:pt x="163" y="751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1" y="748"/>
                    </a:lnTo>
                    <a:lnTo>
                      <a:pt x="161" y="748"/>
                    </a:lnTo>
                    <a:lnTo>
                      <a:pt x="161" y="748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56" y="748"/>
                    </a:lnTo>
                    <a:lnTo>
                      <a:pt x="156" y="748"/>
                    </a:lnTo>
                    <a:lnTo>
                      <a:pt x="156" y="746"/>
                    </a:lnTo>
                    <a:lnTo>
                      <a:pt x="154" y="746"/>
                    </a:lnTo>
                    <a:lnTo>
                      <a:pt x="154" y="746"/>
                    </a:lnTo>
                    <a:lnTo>
                      <a:pt x="154" y="746"/>
                    </a:lnTo>
                    <a:lnTo>
                      <a:pt x="151" y="746"/>
                    </a:lnTo>
                    <a:lnTo>
                      <a:pt x="151" y="746"/>
                    </a:lnTo>
                    <a:lnTo>
                      <a:pt x="151" y="746"/>
                    </a:lnTo>
                    <a:lnTo>
                      <a:pt x="151" y="743"/>
                    </a:lnTo>
                    <a:lnTo>
                      <a:pt x="151" y="741"/>
                    </a:lnTo>
                    <a:lnTo>
                      <a:pt x="151" y="741"/>
                    </a:lnTo>
                    <a:lnTo>
                      <a:pt x="151" y="739"/>
                    </a:lnTo>
                    <a:lnTo>
                      <a:pt x="151" y="736"/>
                    </a:lnTo>
                    <a:lnTo>
                      <a:pt x="151" y="736"/>
                    </a:lnTo>
                    <a:lnTo>
                      <a:pt x="149" y="734"/>
                    </a:lnTo>
                    <a:lnTo>
                      <a:pt x="149" y="734"/>
                    </a:lnTo>
                    <a:lnTo>
                      <a:pt x="147" y="734"/>
                    </a:lnTo>
                    <a:lnTo>
                      <a:pt x="144" y="734"/>
                    </a:lnTo>
                    <a:lnTo>
                      <a:pt x="144" y="734"/>
                    </a:lnTo>
                    <a:lnTo>
                      <a:pt x="144" y="734"/>
                    </a:lnTo>
                    <a:lnTo>
                      <a:pt x="142" y="734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29"/>
                    </a:lnTo>
                    <a:lnTo>
                      <a:pt x="144" y="727"/>
                    </a:lnTo>
                    <a:lnTo>
                      <a:pt x="144" y="727"/>
                    </a:lnTo>
                    <a:lnTo>
                      <a:pt x="144" y="727"/>
                    </a:lnTo>
                    <a:lnTo>
                      <a:pt x="144" y="722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0"/>
                    </a:lnTo>
                    <a:lnTo>
                      <a:pt x="142" y="717"/>
                    </a:lnTo>
                    <a:lnTo>
                      <a:pt x="142" y="717"/>
                    </a:lnTo>
                    <a:lnTo>
                      <a:pt x="142" y="715"/>
                    </a:lnTo>
                    <a:lnTo>
                      <a:pt x="142" y="713"/>
                    </a:lnTo>
                    <a:lnTo>
                      <a:pt x="140" y="713"/>
                    </a:lnTo>
                    <a:lnTo>
                      <a:pt x="140" y="713"/>
                    </a:lnTo>
                    <a:lnTo>
                      <a:pt x="137" y="710"/>
                    </a:lnTo>
                    <a:lnTo>
                      <a:pt x="137" y="710"/>
                    </a:lnTo>
                    <a:lnTo>
                      <a:pt x="137" y="713"/>
                    </a:lnTo>
                    <a:lnTo>
                      <a:pt x="135" y="713"/>
                    </a:lnTo>
                    <a:lnTo>
                      <a:pt x="135" y="713"/>
                    </a:lnTo>
                    <a:lnTo>
                      <a:pt x="133" y="715"/>
                    </a:lnTo>
                    <a:lnTo>
                      <a:pt x="133" y="715"/>
                    </a:lnTo>
                    <a:lnTo>
                      <a:pt x="133" y="715"/>
                    </a:lnTo>
                    <a:lnTo>
                      <a:pt x="130" y="720"/>
                    </a:lnTo>
                    <a:lnTo>
                      <a:pt x="130" y="720"/>
                    </a:lnTo>
                    <a:lnTo>
                      <a:pt x="130" y="720"/>
                    </a:lnTo>
                    <a:lnTo>
                      <a:pt x="128" y="720"/>
                    </a:lnTo>
                    <a:lnTo>
                      <a:pt x="128" y="717"/>
                    </a:lnTo>
                    <a:lnTo>
                      <a:pt x="128" y="717"/>
                    </a:lnTo>
                    <a:lnTo>
                      <a:pt x="125" y="717"/>
                    </a:lnTo>
                    <a:lnTo>
                      <a:pt x="123" y="715"/>
                    </a:lnTo>
                    <a:lnTo>
                      <a:pt x="123" y="715"/>
                    </a:lnTo>
                    <a:lnTo>
                      <a:pt x="121" y="715"/>
                    </a:lnTo>
                    <a:lnTo>
                      <a:pt x="121" y="713"/>
                    </a:lnTo>
                    <a:lnTo>
                      <a:pt x="118" y="713"/>
                    </a:lnTo>
                    <a:lnTo>
                      <a:pt x="118" y="713"/>
                    </a:lnTo>
                    <a:lnTo>
                      <a:pt x="116" y="710"/>
                    </a:lnTo>
                    <a:lnTo>
                      <a:pt x="116" y="708"/>
                    </a:lnTo>
                    <a:lnTo>
                      <a:pt x="116" y="708"/>
                    </a:lnTo>
                    <a:lnTo>
                      <a:pt x="114" y="708"/>
                    </a:lnTo>
                    <a:lnTo>
                      <a:pt x="114" y="708"/>
                    </a:lnTo>
                    <a:lnTo>
                      <a:pt x="114" y="708"/>
                    </a:lnTo>
                    <a:lnTo>
                      <a:pt x="111" y="708"/>
                    </a:lnTo>
                    <a:lnTo>
                      <a:pt x="109" y="706"/>
                    </a:lnTo>
                    <a:lnTo>
                      <a:pt x="109" y="703"/>
                    </a:lnTo>
                    <a:lnTo>
                      <a:pt x="109" y="703"/>
                    </a:lnTo>
                    <a:lnTo>
                      <a:pt x="109" y="703"/>
                    </a:lnTo>
                    <a:lnTo>
                      <a:pt x="109" y="701"/>
                    </a:lnTo>
                    <a:lnTo>
                      <a:pt x="109" y="701"/>
                    </a:lnTo>
                    <a:lnTo>
                      <a:pt x="109" y="701"/>
                    </a:lnTo>
                    <a:lnTo>
                      <a:pt x="111" y="701"/>
                    </a:lnTo>
                    <a:lnTo>
                      <a:pt x="114" y="701"/>
                    </a:lnTo>
                    <a:lnTo>
                      <a:pt x="114" y="701"/>
                    </a:lnTo>
                    <a:lnTo>
                      <a:pt x="114" y="701"/>
                    </a:lnTo>
                    <a:lnTo>
                      <a:pt x="116" y="699"/>
                    </a:lnTo>
                    <a:lnTo>
                      <a:pt x="118" y="699"/>
                    </a:lnTo>
                    <a:lnTo>
                      <a:pt x="118" y="699"/>
                    </a:lnTo>
                    <a:lnTo>
                      <a:pt x="118" y="696"/>
                    </a:lnTo>
                    <a:lnTo>
                      <a:pt x="121" y="696"/>
                    </a:lnTo>
                    <a:lnTo>
                      <a:pt x="121" y="696"/>
                    </a:lnTo>
                    <a:lnTo>
                      <a:pt x="121" y="696"/>
                    </a:lnTo>
                    <a:lnTo>
                      <a:pt x="123" y="696"/>
                    </a:lnTo>
                    <a:lnTo>
                      <a:pt x="125" y="694"/>
                    </a:lnTo>
                    <a:lnTo>
                      <a:pt x="125" y="694"/>
                    </a:lnTo>
                    <a:lnTo>
                      <a:pt x="125" y="694"/>
                    </a:lnTo>
                    <a:lnTo>
                      <a:pt x="128" y="694"/>
                    </a:lnTo>
                    <a:lnTo>
                      <a:pt x="128" y="694"/>
                    </a:lnTo>
                    <a:lnTo>
                      <a:pt x="130" y="691"/>
                    </a:lnTo>
                    <a:lnTo>
                      <a:pt x="130" y="691"/>
                    </a:lnTo>
                    <a:lnTo>
                      <a:pt x="130" y="691"/>
                    </a:lnTo>
                    <a:lnTo>
                      <a:pt x="130" y="691"/>
                    </a:lnTo>
                    <a:lnTo>
                      <a:pt x="130" y="691"/>
                    </a:lnTo>
                    <a:lnTo>
                      <a:pt x="135" y="689"/>
                    </a:lnTo>
                    <a:lnTo>
                      <a:pt x="135" y="689"/>
                    </a:lnTo>
                    <a:lnTo>
                      <a:pt x="135" y="687"/>
                    </a:lnTo>
                    <a:lnTo>
                      <a:pt x="135" y="687"/>
                    </a:lnTo>
                    <a:lnTo>
                      <a:pt x="135" y="687"/>
                    </a:lnTo>
                    <a:lnTo>
                      <a:pt x="137" y="684"/>
                    </a:lnTo>
                    <a:lnTo>
                      <a:pt x="137" y="684"/>
                    </a:lnTo>
                    <a:lnTo>
                      <a:pt x="137" y="682"/>
                    </a:lnTo>
                    <a:lnTo>
                      <a:pt x="137" y="680"/>
                    </a:lnTo>
                    <a:lnTo>
                      <a:pt x="137" y="680"/>
                    </a:lnTo>
                    <a:lnTo>
                      <a:pt x="140" y="677"/>
                    </a:lnTo>
                    <a:lnTo>
                      <a:pt x="140" y="677"/>
                    </a:lnTo>
                    <a:lnTo>
                      <a:pt x="140" y="677"/>
                    </a:lnTo>
                    <a:lnTo>
                      <a:pt x="140" y="675"/>
                    </a:lnTo>
                    <a:lnTo>
                      <a:pt x="140" y="675"/>
                    </a:lnTo>
                    <a:lnTo>
                      <a:pt x="140" y="675"/>
                    </a:lnTo>
                    <a:lnTo>
                      <a:pt x="140" y="672"/>
                    </a:lnTo>
                    <a:lnTo>
                      <a:pt x="140" y="672"/>
                    </a:lnTo>
                    <a:lnTo>
                      <a:pt x="140" y="672"/>
                    </a:lnTo>
                    <a:lnTo>
                      <a:pt x="142" y="670"/>
                    </a:lnTo>
                    <a:lnTo>
                      <a:pt x="142" y="670"/>
                    </a:lnTo>
                    <a:lnTo>
                      <a:pt x="142" y="668"/>
                    </a:lnTo>
                    <a:lnTo>
                      <a:pt x="142" y="668"/>
                    </a:lnTo>
                    <a:lnTo>
                      <a:pt x="144" y="665"/>
                    </a:lnTo>
                    <a:lnTo>
                      <a:pt x="144" y="665"/>
                    </a:lnTo>
                    <a:lnTo>
                      <a:pt x="144" y="663"/>
                    </a:lnTo>
                    <a:lnTo>
                      <a:pt x="144" y="663"/>
                    </a:lnTo>
                    <a:lnTo>
                      <a:pt x="144" y="663"/>
                    </a:lnTo>
                    <a:lnTo>
                      <a:pt x="142" y="661"/>
                    </a:lnTo>
                    <a:lnTo>
                      <a:pt x="142" y="661"/>
                    </a:lnTo>
                    <a:lnTo>
                      <a:pt x="142" y="661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2" y="656"/>
                    </a:lnTo>
                    <a:lnTo>
                      <a:pt x="142" y="656"/>
                    </a:lnTo>
                    <a:lnTo>
                      <a:pt x="142" y="654"/>
                    </a:lnTo>
                    <a:lnTo>
                      <a:pt x="142" y="651"/>
                    </a:lnTo>
                    <a:lnTo>
                      <a:pt x="140" y="651"/>
                    </a:lnTo>
                    <a:lnTo>
                      <a:pt x="140" y="651"/>
                    </a:lnTo>
                    <a:lnTo>
                      <a:pt x="140" y="651"/>
                    </a:lnTo>
                    <a:lnTo>
                      <a:pt x="140" y="649"/>
                    </a:lnTo>
                    <a:lnTo>
                      <a:pt x="137" y="649"/>
                    </a:lnTo>
                    <a:lnTo>
                      <a:pt x="137" y="646"/>
                    </a:lnTo>
                    <a:lnTo>
                      <a:pt x="137" y="646"/>
                    </a:lnTo>
                    <a:lnTo>
                      <a:pt x="137" y="646"/>
                    </a:lnTo>
                    <a:lnTo>
                      <a:pt x="137" y="644"/>
                    </a:lnTo>
                    <a:lnTo>
                      <a:pt x="137" y="642"/>
                    </a:lnTo>
                    <a:lnTo>
                      <a:pt x="137" y="642"/>
                    </a:lnTo>
                    <a:lnTo>
                      <a:pt x="137" y="642"/>
                    </a:lnTo>
                    <a:lnTo>
                      <a:pt x="137" y="642"/>
                    </a:lnTo>
                    <a:lnTo>
                      <a:pt x="137" y="639"/>
                    </a:lnTo>
                    <a:lnTo>
                      <a:pt x="135" y="639"/>
                    </a:lnTo>
                    <a:lnTo>
                      <a:pt x="135" y="637"/>
                    </a:lnTo>
                    <a:lnTo>
                      <a:pt x="135" y="637"/>
                    </a:lnTo>
                    <a:lnTo>
                      <a:pt x="135" y="635"/>
                    </a:lnTo>
                    <a:lnTo>
                      <a:pt x="135" y="635"/>
                    </a:lnTo>
                    <a:lnTo>
                      <a:pt x="133" y="635"/>
                    </a:lnTo>
                    <a:lnTo>
                      <a:pt x="133" y="632"/>
                    </a:lnTo>
                    <a:lnTo>
                      <a:pt x="133" y="632"/>
                    </a:lnTo>
                    <a:lnTo>
                      <a:pt x="130" y="630"/>
                    </a:lnTo>
                    <a:lnTo>
                      <a:pt x="125" y="627"/>
                    </a:lnTo>
                    <a:lnTo>
                      <a:pt x="125" y="627"/>
                    </a:lnTo>
                    <a:lnTo>
                      <a:pt x="123" y="627"/>
                    </a:lnTo>
                    <a:lnTo>
                      <a:pt x="123" y="627"/>
                    </a:lnTo>
                    <a:lnTo>
                      <a:pt x="121" y="627"/>
                    </a:lnTo>
                    <a:lnTo>
                      <a:pt x="118" y="627"/>
                    </a:lnTo>
                    <a:lnTo>
                      <a:pt x="118" y="627"/>
                    </a:lnTo>
                    <a:lnTo>
                      <a:pt x="114" y="627"/>
                    </a:lnTo>
                    <a:lnTo>
                      <a:pt x="114" y="627"/>
                    </a:lnTo>
                    <a:lnTo>
                      <a:pt x="111" y="627"/>
                    </a:lnTo>
                    <a:lnTo>
                      <a:pt x="111" y="627"/>
                    </a:lnTo>
                    <a:lnTo>
                      <a:pt x="109" y="627"/>
                    </a:lnTo>
                    <a:lnTo>
                      <a:pt x="109" y="627"/>
                    </a:lnTo>
                    <a:lnTo>
                      <a:pt x="107" y="627"/>
                    </a:lnTo>
                    <a:lnTo>
                      <a:pt x="107" y="627"/>
                    </a:lnTo>
                    <a:lnTo>
                      <a:pt x="104" y="627"/>
                    </a:lnTo>
                    <a:lnTo>
                      <a:pt x="104" y="630"/>
                    </a:lnTo>
                    <a:lnTo>
                      <a:pt x="102" y="630"/>
                    </a:lnTo>
                    <a:lnTo>
                      <a:pt x="102" y="630"/>
                    </a:lnTo>
                    <a:lnTo>
                      <a:pt x="102" y="630"/>
                    </a:lnTo>
                    <a:lnTo>
                      <a:pt x="99" y="630"/>
                    </a:lnTo>
                    <a:lnTo>
                      <a:pt x="97" y="630"/>
                    </a:lnTo>
                    <a:lnTo>
                      <a:pt x="97" y="630"/>
                    </a:lnTo>
                    <a:lnTo>
                      <a:pt x="95" y="632"/>
                    </a:lnTo>
                    <a:lnTo>
                      <a:pt x="92" y="632"/>
                    </a:lnTo>
                    <a:lnTo>
                      <a:pt x="92" y="632"/>
                    </a:lnTo>
                    <a:lnTo>
                      <a:pt x="90" y="635"/>
                    </a:lnTo>
                    <a:lnTo>
                      <a:pt x="88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3" y="635"/>
                    </a:lnTo>
                    <a:lnTo>
                      <a:pt x="83" y="635"/>
                    </a:lnTo>
                    <a:lnTo>
                      <a:pt x="81" y="635"/>
                    </a:lnTo>
                    <a:lnTo>
                      <a:pt x="81" y="635"/>
                    </a:lnTo>
                    <a:lnTo>
                      <a:pt x="78" y="635"/>
                    </a:lnTo>
                    <a:lnTo>
                      <a:pt x="76" y="635"/>
                    </a:lnTo>
                    <a:lnTo>
                      <a:pt x="76" y="635"/>
                    </a:lnTo>
                    <a:lnTo>
                      <a:pt x="76" y="635"/>
                    </a:lnTo>
                    <a:lnTo>
                      <a:pt x="73" y="635"/>
                    </a:lnTo>
                    <a:lnTo>
                      <a:pt x="73" y="635"/>
                    </a:lnTo>
                    <a:lnTo>
                      <a:pt x="71" y="637"/>
                    </a:lnTo>
                    <a:lnTo>
                      <a:pt x="69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4" y="637"/>
                    </a:lnTo>
                    <a:lnTo>
                      <a:pt x="62" y="635"/>
                    </a:lnTo>
                    <a:lnTo>
                      <a:pt x="62" y="635"/>
                    </a:lnTo>
                    <a:lnTo>
                      <a:pt x="59" y="635"/>
                    </a:lnTo>
                    <a:lnTo>
                      <a:pt x="59" y="632"/>
                    </a:lnTo>
                    <a:lnTo>
                      <a:pt x="59" y="632"/>
                    </a:lnTo>
                    <a:lnTo>
                      <a:pt x="59" y="632"/>
                    </a:lnTo>
                    <a:lnTo>
                      <a:pt x="59" y="630"/>
                    </a:lnTo>
                    <a:lnTo>
                      <a:pt x="59" y="627"/>
                    </a:lnTo>
                    <a:lnTo>
                      <a:pt x="59" y="627"/>
                    </a:lnTo>
                    <a:lnTo>
                      <a:pt x="59" y="625"/>
                    </a:lnTo>
                    <a:lnTo>
                      <a:pt x="59" y="625"/>
                    </a:lnTo>
                    <a:lnTo>
                      <a:pt x="59" y="623"/>
                    </a:lnTo>
                    <a:lnTo>
                      <a:pt x="62" y="620"/>
                    </a:lnTo>
                    <a:lnTo>
                      <a:pt x="62" y="620"/>
                    </a:lnTo>
                    <a:lnTo>
                      <a:pt x="59" y="618"/>
                    </a:lnTo>
                    <a:lnTo>
                      <a:pt x="62" y="616"/>
                    </a:lnTo>
                    <a:lnTo>
                      <a:pt x="62" y="613"/>
                    </a:lnTo>
                    <a:lnTo>
                      <a:pt x="62" y="613"/>
                    </a:lnTo>
                    <a:lnTo>
                      <a:pt x="62" y="613"/>
                    </a:lnTo>
                    <a:lnTo>
                      <a:pt x="62" y="611"/>
                    </a:lnTo>
                    <a:lnTo>
                      <a:pt x="62" y="609"/>
                    </a:lnTo>
                    <a:lnTo>
                      <a:pt x="64" y="609"/>
                    </a:lnTo>
                    <a:lnTo>
                      <a:pt x="64" y="606"/>
                    </a:lnTo>
                    <a:lnTo>
                      <a:pt x="64" y="606"/>
                    </a:lnTo>
                    <a:lnTo>
                      <a:pt x="64" y="606"/>
                    </a:lnTo>
                    <a:lnTo>
                      <a:pt x="64" y="604"/>
                    </a:lnTo>
                    <a:lnTo>
                      <a:pt x="64" y="601"/>
                    </a:lnTo>
                    <a:lnTo>
                      <a:pt x="64" y="601"/>
                    </a:lnTo>
                    <a:lnTo>
                      <a:pt x="64" y="601"/>
                    </a:lnTo>
                    <a:lnTo>
                      <a:pt x="64" y="599"/>
                    </a:lnTo>
                    <a:lnTo>
                      <a:pt x="64" y="599"/>
                    </a:lnTo>
                    <a:lnTo>
                      <a:pt x="64" y="597"/>
                    </a:lnTo>
                    <a:lnTo>
                      <a:pt x="64" y="594"/>
                    </a:lnTo>
                    <a:lnTo>
                      <a:pt x="64" y="594"/>
                    </a:lnTo>
                    <a:lnTo>
                      <a:pt x="64" y="594"/>
                    </a:lnTo>
                    <a:lnTo>
                      <a:pt x="62" y="592"/>
                    </a:lnTo>
                    <a:lnTo>
                      <a:pt x="62" y="592"/>
                    </a:lnTo>
                    <a:lnTo>
                      <a:pt x="62" y="590"/>
                    </a:lnTo>
                    <a:lnTo>
                      <a:pt x="62" y="590"/>
                    </a:lnTo>
                    <a:lnTo>
                      <a:pt x="62" y="590"/>
                    </a:lnTo>
                    <a:lnTo>
                      <a:pt x="59" y="590"/>
                    </a:lnTo>
                    <a:lnTo>
                      <a:pt x="59" y="590"/>
                    </a:lnTo>
                    <a:lnTo>
                      <a:pt x="57" y="587"/>
                    </a:lnTo>
                    <a:lnTo>
                      <a:pt x="57" y="587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2" y="585"/>
                    </a:lnTo>
                    <a:lnTo>
                      <a:pt x="52" y="585"/>
                    </a:lnTo>
                    <a:lnTo>
                      <a:pt x="52" y="583"/>
                    </a:lnTo>
                    <a:lnTo>
                      <a:pt x="52" y="583"/>
                    </a:lnTo>
                    <a:lnTo>
                      <a:pt x="52" y="578"/>
                    </a:lnTo>
                    <a:lnTo>
                      <a:pt x="52" y="578"/>
                    </a:lnTo>
                    <a:lnTo>
                      <a:pt x="52" y="578"/>
                    </a:lnTo>
                    <a:lnTo>
                      <a:pt x="52" y="575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5" y="571"/>
                    </a:lnTo>
                    <a:lnTo>
                      <a:pt x="57" y="571"/>
                    </a:lnTo>
                    <a:lnTo>
                      <a:pt x="57" y="571"/>
                    </a:lnTo>
                    <a:lnTo>
                      <a:pt x="57" y="566"/>
                    </a:lnTo>
                    <a:lnTo>
                      <a:pt x="57" y="566"/>
                    </a:lnTo>
                    <a:lnTo>
                      <a:pt x="57" y="566"/>
                    </a:lnTo>
                    <a:lnTo>
                      <a:pt x="57" y="561"/>
                    </a:lnTo>
                    <a:lnTo>
                      <a:pt x="57" y="561"/>
                    </a:lnTo>
                    <a:lnTo>
                      <a:pt x="57" y="561"/>
                    </a:lnTo>
                    <a:lnTo>
                      <a:pt x="57" y="559"/>
                    </a:lnTo>
                    <a:lnTo>
                      <a:pt x="57" y="556"/>
                    </a:lnTo>
                    <a:lnTo>
                      <a:pt x="57" y="556"/>
                    </a:lnTo>
                    <a:lnTo>
                      <a:pt x="55" y="556"/>
                    </a:lnTo>
                    <a:lnTo>
                      <a:pt x="55" y="552"/>
                    </a:lnTo>
                    <a:lnTo>
                      <a:pt x="55" y="552"/>
                    </a:lnTo>
                    <a:lnTo>
                      <a:pt x="52" y="552"/>
                    </a:lnTo>
                    <a:lnTo>
                      <a:pt x="52" y="552"/>
                    </a:lnTo>
                    <a:lnTo>
                      <a:pt x="52" y="549"/>
                    </a:lnTo>
                    <a:lnTo>
                      <a:pt x="50" y="549"/>
                    </a:lnTo>
                    <a:lnTo>
                      <a:pt x="50" y="549"/>
                    </a:lnTo>
                    <a:lnTo>
                      <a:pt x="47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3" y="549"/>
                    </a:lnTo>
                    <a:lnTo>
                      <a:pt x="40" y="549"/>
                    </a:lnTo>
                    <a:lnTo>
                      <a:pt x="36" y="549"/>
                    </a:lnTo>
                    <a:lnTo>
                      <a:pt x="33" y="547"/>
                    </a:lnTo>
                    <a:lnTo>
                      <a:pt x="33" y="547"/>
                    </a:lnTo>
                    <a:lnTo>
                      <a:pt x="31" y="545"/>
                    </a:lnTo>
                    <a:lnTo>
                      <a:pt x="26" y="542"/>
                    </a:lnTo>
                    <a:lnTo>
                      <a:pt x="26" y="54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1" y="538"/>
                    </a:lnTo>
                    <a:lnTo>
                      <a:pt x="21" y="538"/>
                    </a:lnTo>
                    <a:lnTo>
                      <a:pt x="19" y="535"/>
                    </a:lnTo>
                    <a:lnTo>
                      <a:pt x="19" y="535"/>
                    </a:lnTo>
                    <a:lnTo>
                      <a:pt x="19" y="535"/>
                    </a:lnTo>
                    <a:lnTo>
                      <a:pt x="17" y="533"/>
                    </a:lnTo>
                    <a:lnTo>
                      <a:pt x="14" y="533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0" y="530"/>
                    </a:lnTo>
                    <a:lnTo>
                      <a:pt x="10" y="530"/>
                    </a:lnTo>
                    <a:lnTo>
                      <a:pt x="7" y="530"/>
                    </a:lnTo>
                    <a:lnTo>
                      <a:pt x="5" y="530"/>
                    </a:lnTo>
                    <a:lnTo>
                      <a:pt x="5" y="530"/>
                    </a:lnTo>
                    <a:lnTo>
                      <a:pt x="2" y="528"/>
                    </a:lnTo>
                    <a:lnTo>
                      <a:pt x="2" y="528"/>
                    </a:lnTo>
                    <a:lnTo>
                      <a:pt x="2" y="528"/>
                    </a:lnTo>
                    <a:lnTo>
                      <a:pt x="0" y="526"/>
                    </a:lnTo>
                    <a:lnTo>
                      <a:pt x="0" y="523"/>
                    </a:lnTo>
                    <a:lnTo>
                      <a:pt x="2" y="523"/>
                    </a:lnTo>
                    <a:lnTo>
                      <a:pt x="2" y="523"/>
                    </a:lnTo>
                    <a:lnTo>
                      <a:pt x="5" y="521"/>
                    </a:lnTo>
                    <a:lnTo>
                      <a:pt x="7" y="521"/>
                    </a:lnTo>
                    <a:lnTo>
                      <a:pt x="7" y="521"/>
                    </a:lnTo>
                    <a:lnTo>
                      <a:pt x="7" y="521"/>
                    </a:lnTo>
                    <a:lnTo>
                      <a:pt x="12" y="519"/>
                    </a:lnTo>
                    <a:lnTo>
                      <a:pt x="12" y="519"/>
                    </a:lnTo>
                    <a:lnTo>
                      <a:pt x="12" y="519"/>
                    </a:lnTo>
                    <a:lnTo>
                      <a:pt x="12" y="516"/>
                    </a:lnTo>
                    <a:lnTo>
                      <a:pt x="12" y="516"/>
                    </a:lnTo>
                    <a:lnTo>
                      <a:pt x="10" y="511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2" y="507"/>
                    </a:lnTo>
                    <a:lnTo>
                      <a:pt x="12" y="507"/>
                    </a:lnTo>
                    <a:lnTo>
                      <a:pt x="12" y="502"/>
                    </a:lnTo>
                    <a:lnTo>
                      <a:pt x="12" y="502"/>
                    </a:lnTo>
                    <a:lnTo>
                      <a:pt x="12" y="502"/>
                    </a:lnTo>
                    <a:lnTo>
                      <a:pt x="14" y="500"/>
                    </a:lnTo>
                    <a:lnTo>
                      <a:pt x="14" y="500"/>
                    </a:lnTo>
                    <a:lnTo>
                      <a:pt x="14" y="497"/>
                    </a:lnTo>
                    <a:lnTo>
                      <a:pt x="14" y="497"/>
                    </a:lnTo>
                    <a:lnTo>
                      <a:pt x="14" y="497"/>
                    </a:lnTo>
                    <a:lnTo>
                      <a:pt x="17" y="495"/>
                    </a:lnTo>
                    <a:lnTo>
                      <a:pt x="19" y="493"/>
                    </a:lnTo>
                    <a:lnTo>
                      <a:pt x="19" y="493"/>
                    </a:lnTo>
                    <a:lnTo>
                      <a:pt x="21" y="490"/>
                    </a:lnTo>
                    <a:lnTo>
                      <a:pt x="24" y="488"/>
                    </a:lnTo>
                    <a:lnTo>
                      <a:pt x="24" y="488"/>
                    </a:lnTo>
                    <a:lnTo>
                      <a:pt x="26" y="485"/>
                    </a:lnTo>
                    <a:lnTo>
                      <a:pt x="26" y="485"/>
                    </a:lnTo>
                    <a:lnTo>
                      <a:pt x="26" y="481"/>
                    </a:lnTo>
                    <a:lnTo>
                      <a:pt x="26" y="481"/>
                    </a:lnTo>
                    <a:lnTo>
                      <a:pt x="28" y="478"/>
                    </a:lnTo>
                    <a:lnTo>
                      <a:pt x="28" y="478"/>
                    </a:lnTo>
                    <a:lnTo>
                      <a:pt x="28" y="474"/>
                    </a:lnTo>
                    <a:lnTo>
                      <a:pt x="28" y="474"/>
                    </a:lnTo>
                    <a:lnTo>
                      <a:pt x="28" y="474"/>
                    </a:lnTo>
                    <a:lnTo>
                      <a:pt x="31" y="471"/>
                    </a:lnTo>
                    <a:lnTo>
                      <a:pt x="31" y="471"/>
                    </a:lnTo>
                    <a:lnTo>
                      <a:pt x="31" y="469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3" y="464"/>
                    </a:lnTo>
                    <a:lnTo>
                      <a:pt x="33" y="464"/>
                    </a:lnTo>
                    <a:lnTo>
                      <a:pt x="33" y="459"/>
                    </a:lnTo>
                    <a:lnTo>
                      <a:pt x="33" y="459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28" y="452"/>
                    </a:lnTo>
                    <a:lnTo>
                      <a:pt x="28" y="452"/>
                    </a:lnTo>
                    <a:lnTo>
                      <a:pt x="26" y="450"/>
                    </a:lnTo>
                    <a:lnTo>
                      <a:pt x="26" y="448"/>
                    </a:lnTo>
                    <a:lnTo>
                      <a:pt x="26" y="448"/>
                    </a:lnTo>
                    <a:lnTo>
                      <a:pt x="24" y="445"/>
                    </a:lnTo>
                    <a:lnTo>
                      <a:pt x="24" y="445"/>
                    </a:lnTo>
                    <a:lnTo>
                      <a:pt x="24" y="443"/>
                    </a:lnTo>
                    <a:lnTo>
                      <a:pt x="21" y="440"/>
                    </a:lnTo>
                    <a:lnTo>
                      <a:pt x="21" y="440"/>
                    </a:lnTo>
                    <a:lnTo>
                      <a:pt x="19" y="440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4" y="438"/>
                    </a:lnTo>
                    <a:lnTo>
                      <a:pt x="14" y="436"/>
                    </a:lnTo>
                    <a:lnTo>
                      <a:pt x="14" y="433"/>
                    </a:lnTo>
                    <a:lnTo>
                      <a:pt x="14" y="433"/>
                    </a:lnTo>
                    <a:lnTo>
                      <a:pt x="12" y="431"/>
                    </a:lnTo>
                    <a:lnTo>
                      <a:pt x="12" y="429"/>
                    </a:lnTo>
                    <a:lnTo>
                      <a:pt x="12" y="429"/>
                    </a:lnTo>
                    <a:lnTo>
                      <a:pt x="10" y="426"/>
                    </a:lnTo>
                    <a:lnTo>
                      <a:pt x="10" y="424"/>
                    </a:lnTo>
                    <a:lnTo>
                      <a:pt x="10" y="424"/>
                    </a:lnTo>
                    <a:lnTo>
                      <a:pt x="10" y="422"/>
                    </a:lnTo>
                    <a:lnTo>
                      <a:pt x="10" y="422"/>
                    </a:lnTo>
                    <a:lnTo>
                      <a:pt x="10" y="417"/>
                    </a:lnTo>
                    <a:lnTo>
                      <a:pt x="12" y="417"/>
                    </a:lnTo>
                    <a:lnTo>
                      <a:pt x="12" y="417"/>
                    </a:lnTo>
                    <a:lnTo>
                      <a:pt x="12" y="412"/>
                    </a:lnTo>
                    <a:lnTo>
                      <a:pt x="12" y="412"/>
                    </a:lnTo>
                    <a:lnTo>
                      <a:pt x="14" y="407"/>
                    </a:lnTo>
                    <a:lnTo>
                      <a:pt x="14" y="407"/>
                    </a:lnTo>
                    <a:lnTo>
                      <a:pt x="14" y="407"/>
                    </a:lnTo>
                    <a:lnTo>
                      <a:pt x="14" y="407"/>
                    </a:lnTo>
                    <a:lnTo>
                      <a:pt x="14" y="405"/>
                    </a:lnTo>
                    <a:lnTo>
                      <a:pt x="17" y="405"/>
                    </a:lnTo>
                    <a:lnTo>
                      <a:pt x="17" y="403"/>
                    </a:lnTo>
                    <a:lnTo>
                      <a:pt x="17" y="403"/>
                    </a:lnTo>
                    <a:lnTo>
                      <a:pt x="17" y="400"/>
                    </a:lnTo>
                    <a:lnTo>
                      <a:pt x="17" y="400"/>
                    </a:lnTo>
                    <a:lnTo>
                      <a:pt x="17" y="398"/>
                    </a:lnTo>
                    <a:lnTo>
                      <a:pt x="17" y="398"/>
                    </a:lnTo>
                    <a:lnTo>
                      <a:pt x="14" y="395"/>
                    </a:lnTo>
                    <a:lnTo>
                      <a:pt x="14" y="393"/>
                    </a:lnTo>
                    <a:lnTo>
                      <a:pt x="14" y="391"/>
                    </a:lnTo>
                    <a:lnTo>
                      <a:pt x="14" y="386"/>
                    </a:lnTo>
                    <a:lnTo>
                      <a:pt x="14" y="384"/>
                    </a:lnTo>
                    <a:lnTo>
                      <a:pt x="14" y="381"/>
                    </a:lnTo>
                    <a:lnTo>
                      <a:pt x="14" y="377"/>
                    </a:lnTo>
                    <a:lnTo>
                      <a:pt x="17" y="374"/>
                    </a:lnTo>
                    <a:lnTo>
                      <a:pt x="17" y="374"/>
                    </a:lnTo>
                    <a:lnTo>
                      <a:pt x="17" y="369"/>
                    </a:lnTo>
                    <a:lnTo>
                      <a:pt x="19" y="369"/>
                    </a:lnTo>
                    <a:lnTo>
                      <a:pt x="19" y="369"/>
                    </a:lnTo>
                    <a:lnTo>
                      <a:pt x="19" y="367"/>
                    </a:lnTo>
                    <a:lnTo>
                      <a:pt x="21" y="365"/>
                    </a:lnTo>
                    <a:lnTo>
                      <a:pt x="21" y="365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24" y="362"/>
                    </a:lnTo>
                    <a:lnTo>
                      <a:pt x="26" y="362"/>
                    </a:lnTo>
                    <a:lnTo>
                      <a:pt x="28" y="362"/>
                    </a:lnTo>
                    <a:lnTo>
                      <a:pt x="28" y="362"/>
                    </a:lnTo>
                    <a:lnTo>
                      <a:pt x="28" y="362"/>
                    </a:lnTo>
                    <a:lnTo>
                      <a:pt x="31" y="362"/>
                    </a:lnTo>
                    <a:lnTo>
                      <a:pt x="31" y="362"/>
                    </a:lnTo>
                    <a:lnTo>
                      <a:pt x="33" y="362"/>
                    </a:lnTo>
                    <a:lnTo>
                      <a:pt x="36" y="365"/>
                    </a:lnTo>
                    <a:lnTo>
                      <a:pt x="36" y="365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40" y="362"/>
                    </a:lnTo>
                    <a:lnTo>
                      <a:pt x="40" y="362"/>
                    </a:lnTo>
                    <a:lnTo>
                      <a:pt x="40" y="362"/>
                    </a:lnTo>
                    <a:lnTo>
                      <a:pt x="43" y="362"/>
                    </a:lnTo>
                    <a:lnTo>
                      <a:pt x="43" y="360"/>
                    </a:lnTo>
                    <a:lnTo>
                      <a:pt x="45" y="360"/>
                    </a:lnTo>
                    <a:lnTo>
                      <a:pt x="45" y="358"/>
                    </a:lnTo>
                    <a:lnTo>
                      <a:pt x="47" y="358"/>
                    </a:lnTo>
                    <a:lnTo>
                      <a:pt x="47" y="358"/>
                    </a:lnTo>
                    <a:lnTo>
                      <a:pt x="47" y="355"/>
                    </a:lnTo>
                    <a:lnTo>
                      <a:pt x="47" y="355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0" y="350"/>
                    </a:lnTo>
                    <a:lnTo>
                      <a:pt x="52" y="350"/>
                    </a:lnTo>
                    <a:lnTo>
                      <a:pt x="52" y="350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2" y="346"/>
                    </a:lnTo>
                    <a:lnTo>
                      <a:pt x="55" y="346"/>
                    </a:lnTo>
                    <a:lnTo>
                      <a:pt x="55" y="346"/>
                    </a:lnTo>
                    <a:lnTo>
                      <a:pt x="55" y="343"/>
                    </a:lnTo>
                    <a:lnTo>
                      <a:pt x="57" y="343"/>
                    </a:lnTo>
                    <a:lnTo>
                      <a:pt x="57" y="343"/>
                    </a:lnTo>
                    <a:lnTo>
                      <a:pt x="57" y="343"/>
                    </a:lnTo>
                    <a:lnTo>
                      <a:pt x="57" y="341"/>
                    </a:lnTo>
                    <a:lnTo>
                      <a:pt x="59" y="339"/>
                    </a:lnTo>
                    <a:lnTo>
                      <a:pt x="62" y="339"/>
                    </a:lnTo>
                    <a:lnTo>
                      <a:pt x="64" y="339"/>
                    </a:lnTo>
                    <a:lnTo>
                      <a:pt x="66" y="336"/>
                    </a:lnTo>
                    <a:lnTo>
                      <a:pt x="66" y="336"/>
                    </a:lnTo>
                    <a:lnTo>
                      <a:pt x="66" y="336"/>
                    </a:lnTo>
                    <a:lnTo>
                      <a:pt x="66" y="334"/>
                    </a:lnTo>
                    <a:lnTo>
                      <a:pt x="66" y="334"/>
                    </a:lnTo>
                    <a:lnTo>
                      <a:pt x="69" y="334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71" y="332"/>
                    </a:lnTo>
                    <a:lnTo>
                      <a:pt x="71" y="332"/>
                    </a:lnTo>
                    <a:lnTo>
                      <a:pt x="71" y="332"/>
                    </a:lnTo>
                    <a:lnTo>
                      <a:pt x="71" y="332"/>
                    </a:lnTo>
                    <a:lnTo>
                      <a:pt x="71" y="329"/>
                    </a:lnTo>
                    <a:lnTo>
                      <a:pt x="73" y="329"/>
                    </a:lnTo>
                    <a:lnTo>
                      <a:pt x="73" y="329"/>
                    </a:lnTo>
                    <a:lnTo>
                      <a:pt x="73" y="327"/>
                    </a:lnTo>
                    <a:lnTo>
                      <a:pt x="76" y="327"/>
                    </a:lnTo>
                    <a:lnTo>
                      <a:pt x="76" y="327"/>
                    </a:lnTo>
                    <a:lnTo>
                      <a:pt x="76" y="324"/>
                    </a:lnTo>
                    <a:lnTo>
                      <a:pt x="76" y="324"/>
                    </a:lnTo>
                    <a:lnTo>
                      <a:pt x="78" y="324"/>
                    </a:lnTo>
                    <a:lnTo>
                      <a:pt x="78" y="322"/>
                    </a:lnTo>
                    <a:lnTo>
                      <a:pt x="78" y="322"/>
                    </a:lnTo>
                    <a:lnTo>
                      <a:pt x="78" y="320"/>
                    </a:lnTo>
                    <a:lnTo>
                      <a:pt x="81" y="320"/>
                    </a:lnTo>
                    <a:lnTo>
                      <a:pt x="81" y="320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5" y="317"/>
                    </a:lnTo>
                    <a:lnTo>
                      <a:pt x="88" y="315"/>
                    </a:lnTo>
                    <a:lnTo>
                      <a:pt x="88" y="315"/>
                    </a:lnTo>
                    <a:lnTo>
                      <a:pt x="92" y="315"/>
                    </a:lnTo>
                    <a:lnTo>
                      <a:pt x="92" y="313"/>
                    </a:lnTo>
                    <a:lnTo>
                      <a:pt x="95" y="313"/>
                    </a:lnTo>
                    <a:lnTo>
                      <a:pt x="95" y="313"/>
                    </a:lnTo>
                    <a:lnTo>
                      <a:pt x="95" y="313"/>
                    </a:lnTo>
                    <a:lnTo>
                      <a:pt x="97" y="310"/>
                    </a:lnTo>
                    <a:lnTo>
                      <a:pt x="97" y="310"/>
                    </a:lnTo>
                    <a:lnTo>
                      <a:pt x="99" y="308"/>
                    </a:lnTo>
                    <a:lnTo>
                      <a:pt x="99" y="308"/>
                    </a:lnTo>
                    <a:lnTo>
                      <a:pt x="99" y="308"/>
                    </a:lnTo>
                    <a:lnTo>
                      <a:pt x="102" y="308"/>
                    </a:lnTo>
                    <a:lnTo>
                      <a:pt x="104" y="306"/>
                    </a:lnTo>
                    <a:lnTo>
                      <a:pt x="104" y="306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07" y="301"/>
                    </a:lnTo>
                    <a:lnTo>
                      <a:pt x="107" y="301"/>
                    </a:lnTo>
                    <a:lnTo>
                      <a:pt x="107" y="301"/>
                    </a:lnTo>
                    <a:lnTo>
                      <a:pt x="107" y="301"/>
                    </a:lnTo>
                    <a:lnTo>
                      <a:pt x="104" y="301"/>
                    </a:lnTo>
                    <a:lnTo>
                      <a:pt x="104" y="303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09" y="303"/>
                    </a:lnTo>
                    <a:lnTo>
                      <a:pt x="109" y="303"/>
                    </a:lnTo>
                    <a:lnTo>
                      <a:pt x="111" y="303"/>
                    </a:lnTo>
                    <a:lnTo>
                      <a:pt x="111" y="303"/>
                    </a:lnTo>
                    <a:lnTo>
                      <a:pt x="118" y="298"/>
                    </a:lnTo>
                    <a:lnTo>
                      <a:pt x="123" y="296"/>
                    </a:lnTo>
                    <a:lnTo>
                      <a:pt x="125" y="294"/>
                    </a:lnTo>
                    <a:lnTo>
                      <a:pt x="130" y="294"/>
                    </a:lnTo>
                    <a:lnTo>
                      <a:pt x="140" y="294"/>
                    </a:lnTo>
                    <a:lnTo>
                      <a:pt x="140" y="294"/>
                    </a:lnTo>
                    <a:lnTo>
                      <a:pt x="144" y="294"/>
                    </a:lnTo>
                    <a:lnTo>
                      <a:pt x="149" y="294"/>
                    </a:lnTo>
                    <a:lnTo>
                      <a:pt x="154" y="296"/>
                    </a:lnTo>
                    <a:lnTo>
                      <a:pt x="154" y="296"/>
                    </a:lnTo>
                    <a:lnTo>
                      <a:pt x="154" y="296"/>
                    </a:lnTo>
                    <a:lnTo>
                      <a:pt x="159" y="298"/>
                    </a:lnTo>
                    <a:lnTo>
                      <a:pt x="161" y="298"/>
                    </a:lnTo>
                    <a:lnTo>
                      <a:pt x="161" y="298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3" y="301"/>
                    </a:lnTo>
                    <a:lnTo>
                      <a:pt x="163" y="301"/>
                    </a:lnTo>
                    <a:lnTo>
                      <a:pt x="166" y="301"/>
                    </a:lnTo>
                    <a:lnTo>
                      <a:pt x="166" y="303"/>
                    </a:lnTo>
                    <a:lnTo>
                      <a:pt x="166" y="303"/>
                    </a:lnTo>
                    <a:lnTo>
                      <a:pt x="168" y="303"/>
                    </a:lnTo>
                    <a:lnTo>
                      <a:pt x="168" y="303"/>
                    </a:lnTo>
                    <a:lnTo>
                      <a:pt x="168" y="303"/>
                    </a:lnTo>
                    <a:lnTo>
                      <a:pt x="168" y="303"/>
                    </a:lnTo>
                    <a:lnTo>
                      <a:pt x="170" y="303"/>
                    </a:lnTo>
                    <a:lnTo>
                      <a:pt x="170" y="306"/>
                    </a:lnTo>
                    <a:lnTo>
                      <a:pt x="170" y="306"/>
                    </a:lnTo>
                    <a:lnTo>
                      <a:pt x="173" y="306"/>
                    </a:lnTo>
                    <a:lnTo>
                      <a:pt x="173" y="306"/>
                    </a:lnTo>
                    <a:lnTo>
                      <a:pt x="175" y="306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2" y="308"/>
                    </a:lnTo>
                    <a:lnTo>
                      <a:pt x="182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92" y="308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4" y="306"/>
                    </a:lnTo>
                    <a:lnTo>
                      <a:pt x="194" y="306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6" y="303"/>
                    </a:lnTo>
                    <a:lnTo>
                      <a:pt x="196" y="301"/>
                    </a:lnTo>
                    <a:lnTo>
                      <a:pt x="196" y="301"/>
                    </a:lnTo>
                    <a:lnTo>
                      <a:pt x="199" y="301"/>
                    </a:lnTo>
                    <a:lnTo>
                      <a:pt x="199" y="301"/>
                    </a:lnTo>
                    <a:lnTo>
                      <a:pt x="199" y="301"/>
                    </a:lnTo>
                    <a:lnTo>
                      <a:pt x="201" y="301"/>
                    </a:lnTo>
                    <a:lnTo>
                      <a:pt x="201" y="301"/>
                    </a:lnTo>
                    <a:lnTo>
                      <a:pt x="204" y="301"/>
                    </a:lnTo>
                    <a:lnTo>
                      <a:pt x="204" y="301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8" y="301"/>
                    </a:lnTo>
                    <a:lnTo>
                      <a:pt x="208" y="301"/>
                    </a:lnTo>
                    <a:lnTo>
                      <a:pt x="208" y="301"/>
                    </a:lnTo>
                    <a:lnTo>
                      <a:pt x="208" y="301"/>
                    </a:lnTo>
                    <a:lnTo>
                      <a:pt x="211" y="301"/>
                    </a:lnTo>
                    <a:lnTo>
                      <a:pt x="211" y="303"/>
                    </a:lnTo>
                    <a:lnTo>
                      <a:pt x="211" y="303"/>
                    </a:lnTo>
                    <a:lnTo>
                      <a:pt x="211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6"/>
                    </a:lnTo>
                    <a:lnTo>
                      <a:pt x="213" y="306"/>
                    </a:lnTo>
                    <a:lnTo>
                      <a:pt x="215" y="306"/>
                    </a:lnTo>
                    <a:lnTo>
                      <a:pt x="215" y="306"/>
                    </a:lnTo>
                    <a:lnTo>
                      <a:pt x="215" y="308"/>
                    </a:lnTo>
                    <a:lnTo>
                      <a:pt x="215" y="308"/>
                    </a:lnTo>
                    <a:lnTo>
                      <a:pt x="215" y="310"/>
                    </a:lnTo>
                    <a:lnTo>
                      <a:pt x="215" y="310"/>
                    </a:lnTo>
                    <a:lnTo>
                      <a:pt x="215" y="313"/>
                    </a:lnTo>
                    <a:lnTo>
                      <a:pt x="215" y="313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7"/>
                    </a:lnTo>
                    <a:lnTo>
                      <a:pt x="215" y="317"/>
                    </a:lnTo>
                    <a:lnTo>
                      <a:pt x="215" y="317"/>
                    </a:lnTo>
                    <a:lnTo>
                      <a:pt x="215" y="320"/>
                    </a:lnTo>
                    <a:lnTo>
                      <a:pt x="215" y="320"/>
                    </a:lnTo>
                    <a:lnTo>
                      <a:pt x="215" y="320"/>
                    </a:lnTo>
                    <a:lnTo>
                      <a:pt x="218" y="322"/>
                    </a:lnTo>
                    <a:lnTo>
                      <a:pt x="218" y="322"/>
                    </a:lnTo>
                    <a:lnTo>
                      <a:pt x="218" y="322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20"/>
                    </a:lnTo>
                    <a:lnTo>
                      <a:pt x="225" y="322"/>
                    </a:lnTo>
                    <a:lnTo>
                      <a:pt x="225" y="322"/>
                    </a:lnTo>
                    <a:lnTo>
                      <a:pt x="225" y="322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30" y="322"/>
                    </a:lnTo>
                    <a:lnTo>
                      <a:pt x="232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9" y="322"/>
                    </a:lnTo>
                    <a:lnTo>
                      <a:pt x="239" y="322"/>
                    </a:lnTo>
                    <a:lnTo>
                      <a:pt x="241" y="322"/>
                    </a:lnTo>
                    <a:lnTo>
                      <a:pt x="244" y="322"/>
                    </a:lnTo>
                    <a:lnTo>
                      <a:pt x="244" y="322"/>
                    </a:lnTo>
                    <a:lnTo>
                      <a:pt x="244" y="322"/>
                    </a:lnTo>
                    <a:lnTo>
                      <a:pt x="246" y="322"/>
                    </a:lnTo>
                    <a:lnTo>
                      <a:pt x="246" y="320"/>
                    </a:lnTo>
                    <a:lnTo>
                      <a:pt x="246" y="322"/>
                    </a:lnTo>
                    <a:lnTo>
                      <a:pt x="246" y="322"/>
                    </a:lnTo>
                    <a:lnTo>
                      <a:pt x="246" y="322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51" y="320"/>
                    </a:lnTo>
                    <a:lnTo>
                      <a:pt x="251" y="320"/>
                    </a:lnTo>
                    <a:lnTo>
                      <a:pt x="253" y="320"/>
                    </a:lnTo>
                    <a:lnTo>
                      <a:pt x="253" y="320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8" y="320"/>
                    </a:lnTo>
                    <a:lnTo>
                      <a:pt x="260" y="320"/>
                    </a:lnTo>
                    <a:lnTo>
                      <a:pt x="260" y="320"/>
                    </a:lnTo>
                    <a:lnTo>
                      <a:pt x="263" y="320"/>
                    </a:lnTo>
                    <a:lnTo>
                      <a:pt x="263" y="320"/>
                    </a:lnTo>
                    <a:lnTo>
                      <a:pt x="263" y="320"/>
                    </a:lnTo>
                    <a:lnTo>
                      <a:pt x="265" y="320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7" y="317"/>
                    </a:lnTo>
                    <a:lnTo>
                      <a:pt x="267" y="317"/>
                    </a:lnTo>
                    <a:lnTo>
                      <a:pt x="267" y="317"/>
                    </a:lnTo>
                    <a:lnTo>
                      <a:pt x="267" y="317"/>
                    </a:lnTo>
                    <a:lnTo>
                      <a:pt x="270" y="315"/>
                    </a:lnTo>
                    <a:lnTo>
                      <a:pt x="270" y="315"/>
                    </a:lnTo>
                    <a:lnTo>
                      <a:pt x="270" y="315"/>
                    </a:lnTo>
                    <a:lnTo>
                      <a:pt x="272" y="315"/>
                    </a:lnTo>
                    <a:lnTo>
                      <a:pt x="272" y="315"/>
                    </a:lnTo>
                    <a:lnTo>
                      <a:pt x="272" y="315"/>
                    </a:lnTo>
                    <a:lnTo>
                      <a:pt x="275" y="315"/>
                    </a:lnTo>
                    <a:lnTo>
                      <a:pt x="275" y="315"/>
                    </a:lnTo>
                    <a:lnTo>
                      <a:pt x="275" y="315"/>
                    </a:lnTo>
                    <a:lnTo>
                      <a:pt x="275" y="315"/>
                    </a:lnTo>
                    <a:lnTo>
                      <a:pt x="277" y="315"/>
                    </a:lnTo>
                    <a:lnTo>
                      <a:pt x="277" y="315"/>
                    </a:lnTo>
                    <a:lnTo>
                      <a:pt x="277" y="315"/>
                    </a:lnTo>
                    <a:lnTo>
                      <a:pt x="277" y="315"/>
                    </a:lnTo>
                    <a:lnTo>
                      <a:pt x="277" y="317"/>
                    </a:lnTo>
                    <a:lnTo>
                      <a:pt x="277" y="317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79" y="320"/>
                    </a:lnTo>
                    <a:lnTo>
                      <a:pt x="279" y="320"/>
                    </a:lnTo>
                    <a:lnTo>
                      <a:pt x="279" y="320"/>
                    </a:lnTo>
                    <a:lnTo>
                      <a:pt x="279" y="322"/>
                    </a:lnTo>
                    <a:lnTo>
                      <a:pt x="279" y="322"/>
                    </a:lnTo>
                    <a:lnTo>
                      <a:pt x="279" y="322"/>
                    </a:lnTo>
                    <a:lnTo>
                      <a:pt x="282" y="324"/>
                    </a:lnTo>
                    <a:lnTo>
                      <a:pt x="282" y="324"/>
                    </a:lnTo>
                    <a:lnTo>
                      <a:pt x="282" y="324"/>
                    </a:lnTo>
                    <a:lnTo>
                      <a:pt x="284" y="324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9"/>
                    </a:lnTo>
                    <a:lnTo>
                      <a:pt x="284" y="329"/>
                    </a:lnTo>
                    <a:lnTo>
                      <a:pt x="284" y="329"/>
                    </a:lnTo>
                    <a:lnTo>
                      <a:pt x="284" y="332"/>
                    </a:lnTo>
                    <a:lnTo>
                      <a:pt x="284" y="332"/>
                    </a:lnTo>
                    <a:lnTo>
                      <a:pt x="286" y="332"/>
                    </a:lnTo>
                    <a:lnTo>
                      <a:pt x="286" y="332"/>
                    </a:lnTo>
                    <a:lnTo>
                      <a:pt x="286" y="334"/>
                    </a:lnTo>
                    <a:lnTo>
                      <a:pt x="286" y="334"/>
                    </a:lnTo>
                    <a:lnTo>
                      <a:pt x="286" y="336"/>
                    </a:lnTo>
                    <a:lnTo>
                      <a:pt x="286" y="336"/>
                    </a:lnTo>
                    <a:lnTo>
                      <a:pt x="289" y="336"/>
                    </a:lnTo>
                    <a:lnTo>
                      <a:pt x="289" y="339"/>
                    </a:lnTo>
                    <a:lnTo>
                      <a:pt x="289" y="339"/>
                    </a:lnTo>
                    <a:lnTo>
                      <a:pt x="289" y="339"/>
                    </a:lnTo>
                    <a:lnTo>
                      <a:pt x="289" y="339"/>
                    </a:lnTo>
                    <a:lnTo>
                      <a:pt x="289" y="341"/>
                    </a:lnTo>
                    <a:lnTo>
                      <a:pt x="289" y="341"/>
                    </a:lnTo>
                    <a:lnTo>
                      <a:pt x="289" y="341"/>
                    </a:lnTo>
                    <a:lnTo>
                      <a:pt x="291" y="343"/>
                    </a:lnTo>
                    <a:lnTo>
                      <a:pt x="291" y="343"/>
                    </a:lnTo>
                    <a:lnTo>
                      <a:pt x="291" y="343"/>
                    </a:lnTo>
                    <a:lnTo>
                      <a:pt x="293" y="343"/>
                    </a:lnTo>
                    <a:lnTo>
                      <a:pt x="293" y="346"/>
                    </a:lnTo>
                    <a:lnTo>
                      <a:pt x="293" y="346"/>
                    </a:lnTo>
                    <a:lnTo>
                      <a:pt x="296" y="346"/>
                    </a:lnTo>
                    <a:lnTo>
                      <a:pt x="293" y="346"/>
                    </a:lnTo>
                    <a:lnTo>
                      <a:pt x="293" y="348"/>
                    </a:lnTo>
                    <a:lnTo>
                      <a:pt x="293" y="348"/>
                    </a:lnTo>
                    <a:lnTo>
                      <a:pt x="293" y="348"/>
                    </a:lnTo>
                    <a:lnTo>
                      <a:pt x="293" y="350"/>
                    </a:lnTo>
                    <a:lnTo>
                      <a:pt x="291" y="350"/>
                    </a:lnTo>
                    <a:lnTo>
                      <a:pt x="291" y="350"/>
                    </a:lnTo>
                    <a:lnTo>
                      <a:pt x="289" y="350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4" y="358"/>
                    </a:lnTo>
                    <a:lnTo>
                      <a:pt x="284" y="358"/>
                    </a:lnTo>
                    <a:lnTo>
                      <a:pt x="284" y="360"/>
                    </a:lnTo>
                    <a:lnTo>
                      <a:pt x="284" y="360"/>
                    </a:lnTo>
                    <a:lnTo>
                      <a:pt x="286" y="362"/>
                    </a:lnTo>
                    <a:lnTo>
                      <a:pt x="286" y="365"/>
                    </a:lnTo>
                    <a:lnTo>
                      <a:pt x="286" y="365"/>
                    </a:lnTo>
                    <a:lnTo>
                      <a:pt x="286" y="367"/>
                    </a:lnTo>
                    <a:lnTo>
                      <a:pt x="286" y="367"/>
                    </a:lnTo>
                    <a:lnTo>
                      <a:pt x="284" y="369"/>
                    </a:lnTo>
                    <a:lnTo>
                      <a:pt x="284" y="369"/>
                    </a:lnTo>
                    <a:lnTo>
                      <a:pt x="284" y="369"/>
                    </a:lnTo>
                    <a:lnTo>
                      <a:pt x="284" y="372"/>
                    </a:lnTo>
                    <a:lnTo>
                      <a:pt x="286" y="372"/>
                    </a:lnTo>
                    <a:lnTo>
                      <a:pt x="286" y="372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6" y="377"/>
                    </a:lnTo>
                    <a:lnTo>
                      <a:pt x="286" y="377"/>
                    </a:lnTo>
                    <a:lnTo>
                      <a:pt x="286" y="379"/>
                    </a:lnTo>
                    <a:lnTo>
                      <a:pt x="286" y="379"/>
                    </a:lnTo>
                    <a:lnTo>
                      <a:pt x="286" y="381"/>
                    </a:lnTo>
                    <a:lnTo>
                      <a:pt x="286" y="381"/>
                    </a:lnTo>
                    <a:lnTo>
                      <a:pt x="286" y="384"/>
                    </a:lnTo>
                    <a:lnTo>
                      <a:pt x="286" y="384"/>
                    </a:lnTo>
                    <a:lnTo>
                      <a:pt x="289" y="386"/>
                    </a:lnTo>
                    <a:lnTo>
                      <a:pt x="289" y="386"/>
                    </a:lnTo>
                    <a:lnTo>
                      <a:pt x="289" y="388"/>
                    </a:lnTo>
                    <a:lnTo>
                      <a:pt x="291" y="388"/>
                    </a:lnTo>
                    <a:lnTo>
                      <a:pt x="291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303" y="393"/>
                    </a:lnTo>
                    <a:lnTo>
                      <a:pt x="303" y="393"/>
                    </a:lnTo>
                    <a:lnTo>
                      <a:pt x="305" y="393"/>
                    </a:lnTo>
                    <a:lnTo>
                      <a:pt x="305" y="393"/>
                    </a:lnTo>
                    <a:lnTo>
                      <a:pt x="305" y="393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10" y="395"/>
                    </a:lnTo>
                    <a:lnTo>
                      <a:pt x="310" y="395"/>
                    </a:lnTo>
                    <a:lnTo>
                      <a:pt x="310" y="395"/>
                    </a:lnTo>
                    <a:lnTo>
                      <a:pt x="312" y="398"/>
                    </a:lnTo>
                    <a:lnTo>
                      <a:pt x="312" y="398"/>
                    </a:lnTo>
                    <a:lnTo>
                      <a:pt x="315" y="398"/>
                    </a:lnTo>
                    <a:lnTo>
                      <a:pt x="315" y="398"/>
                    </a:lnTo>
                    <a:lnTo>
                      <a:pt x="315" y="395"/>
                    </a:lnTo>
                    <a:lnTo>
                      <a:pt x="317" y="395"/>
                    </a:lnTo>
                    <a:lnTo>
                      <a:pt x="317" y="395"/>
                    </a:lnTo>
                    <a:lnTo>
                      <a:pt x="319" y="395"/>
                    </a:lnTo>
                    <a:lnTo>
                      <a:pt x="319" y="395"/>
                    </a:lnTo>
                    <a:lnTo>
                      <a:pt x="319" y="395"/>
                    </a:lnTo>
                    <a:lnTo>
                      <a:pt x="322" y="395"/>
                    </a:lnTo>
                    <a:lnTo>
                      <a:pt x="322" y="395"/>
                    </a:lnTo>
                    <a:lnTo>
                      <a:pt x="324" y="395"/>
                    </a:lnTo>
                    <a:lnTo>
                      <a:pt x="324" y="395"/>
                    </a:lnTo>
                    <a:lnTo>
                      <a:pt x="324" y="395"/>
                    </a:lnTo>
                    <a:lnTo>
                      <a:pt x="329" y="393"/>
                    </a:lnTo>
                    <a:lnTo>
                      <a:pt x="329" y="393"/>
                    </a:lnTo>
                    <a:lnTo>
                      <a:pt x="329" y="393"/>
                    </a:lnTo>
                    <a:lnTo>
                      <a:pt x="329" y="393"/>
                    </a:lnTo>
                    <a:lnTo>
                      <a:pt x="329" y="393"/>
                    </a:lnTo>
                    <a:lnTo>
                      <a:pt x="331" y="393"/>
                    </a:lnTo>
                    <a:lnTo>
                      <a:pt x="331" y="393"/>
                    </a:lnTo>
                    <a:lnTo>
                      <a:pt x="334" y="393"/>
                    </a:lnTo>
                    <a:lnTo>
                      <a:pt x="334" y="393"/>
                    </a:lnTo>
                    <a:lnTo>
                      <a:pt x="334" y="393"/>
                    </a:lnTo>
                    <a:lnTo>
                      <a:pt x="336" y="393"/>
                    </a:lnTo>
                    <a:lnTo>
                      <a:pt x="336" y="393"/>
                    </a:lnTo>
                    <a:lnTo>
                      <a:pt x="338" y="393"/>
                    </a:lnTo>
                    <a:lnTo>
                      <a:pt x="338" y="391"/>
                    </a:lnTo>
                    <a:lnTo>
                      <a:pt x="338" y="391"/>
                    </a:lnTo>
                    <a:lnTo>
                      <a:pt x="341" y="391"/>
                    </a:lnTo>
                    <a:lnTo>
                      <a:pt x="341" y="391"/>
                    </a:lnTo>
                    <a:lnTo>
                      <a:pt x="343" y="388"/>
                    </a:lnTo>
                    <a:lnTo>
                      <a:pt x="345" y="391"/>
                    </a:lnTo>
                    <a:lnTo>
                      <a:pt x="345" y="391"/>
                    </a:lnTo>
                    <a:lnTo>
                      <a:pt x="345" y="391"/>
                    </a:lnTo>
                    <a:lnTo>
                      <a:pt x="345" y="391"/>
                    </a:lnTo>
                    <a:lnTo>
                      <a:pt x="348" y="391"/>
                    </a:lnTo>
                    <a:lnTo>
                      <a:pt x="348" y="391"/>
                    </a:lnTo>
                    <a:lnTo>
                      <a:pt x="348" y="391"/>
                    </a:lnTo>
                    <a:lnTo>
                      <a:pt x="350" y="391"/>
                    </a:lnTo>
                    <a:lnTo>
                      <a:pt x="350" y="393"/>
                    </a:lnTo>
                    <a:lnTo>
                      <a:pt x="350" y="395"/>
                    </a:lnTo>
                    <a:lnTo>
                      <a:pt x="350" y="395"/>
                    </a:lnTo>
                    <a:lnTo>
                      <a:pt x="350" y="395"/>
                    </a:lnTo>
                    <a:lnTo>
                      <a:pt x="353" y="398"/>
                    </a:lnTo>
                    <a:lnTo>
                      <a:pt x="353" y="398"/>
                    </a:lnTo>
                    <a:lnTo>
                      <a:pt x="353" y="398"/>
                    </a:lnTo>
                    <a:lnTo>
                      <a:pt x="353" y="398"/>
                    </a:lnTo>
                    <a:lnTo>
                      <a:pt x="355" y="398"/>
                    </a:lnTo>
                    <a:lnTo>
                      <a:pt x="357" y="400"/>
                    </a:lnTo>
                    <a:lnTo>
                      <a:pt x="357" y="400"/>
                    </a:lnTo>
                    <a:lnTo>
                      <a:pt x="360" y="400"/>
                    </a:lnTo>
                    <a:lnTo>
                      <a:pt x="360" y="400"/>
                    </a:lnTo>
                    <a:lnTo>
                      <a:pt x="360" y="400"/>
                    </a:lnTo>
                    <a:lnTo>
                      <a:pt x="360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4" y="400"/>
                    </a:lnTo>
                    <a:lnTo>
                      <a:pt x="364" y="400"/>
                    </a:lnTo>
                    <a:lnTo>
                      <a:pt x="364" y="400"/>
                    </a:lnTo>
                    <a:lnTo>
                      <a:pt x="367" y="403"/>
                    </a:lnTo>
                    <a:lnTo>
                      <a:pt x="367" y="403"/>
                    </a:lnTo>
                    <a:lnTo>
                      <a:pt x="367" y="403"/>
                    </a:lnTo>
                    <a:lnTo>
                      <a:pt x="367" y="403"/>
                    </a:lnTo>
                    <a:lnTo>
                      <a:pt x="369" y="400"/>
                    </a:lnTo>
                    <a:lnTo>
                      <a:pt x="369" y="400"/>
                    </a:lnTo>
                    <a:lnTo>
                      <a:pt x="369" y="400"/>
                    </a:lnTo>
                    <a:lnTo>
                      <a:pt x="371" y="400"/>
                    </a:lnTo>
                    <a:lnTo>
                      <a:pt x="371" y="400"/>
                    </a:lnTo>
                    <a:lnTo>
                      <a:pt x="371" y="400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371" y="393"/>
                    </a:lnTo>
                    <a:lnTo>
                      <a:pt x="371" y="393"/>
                    </a:lnTo>
                    <a:lnTo>
                      <a:pt x="371" y="393"/>
                    </a:lnTo>
                    <a:lnTo>
                      <a:pt x="371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1"/>
                    </a:lnTo>
                    <a:lnTo>
                      <a:pt x="369" y="391"/>
                    </a:lnTo>
                    <a:lnTo>
                      <a:pt x="367" y="391"/>
                    </a:lnTo>
                    <a:lnTo>
                      <a:pt x="367" y="391"/>
                    </a:lnTo>
                    <a:lnTo>
                      <a:pt x="367" y="391"/>
                    </a:lnTo>
                    <a:lnTo>
                      <a:pt x="364" y="391"/>
                    </a:lnTo>
                    <a:lnTo>
                      <a:pt x="364" y="391"/>
                    </a:lnTo>
                    <a:lnTo>
                      <a:pt x="364" y="388"/>
                    </a:lnTo>
                    <a:lnTo>
                      <a:pt x="364" y="388"/>
                    </a:lnTo>
                    <a:lnTo>
                      <a:pt x="362" y="388"/>
                    </a:lnTo>
                    <a:lnTo>
                      <a:pt x="362" y="388"/>
                    </a:lnTo>
                    <a:lnTo>
                      <a:pt x="362" y="388"/>
                    </a:lnTo>
                    <a:lnTo>
                      <a:pt x="362" y="386"/>
                    </a:lnTo>
                    <a:lnTo>
                      <a:pt x="362" y="386"/>
                    </a:lnTo>
                    <a:lnTo>
                      <a:pt x="362" y="386"/>
                    </a:lnTo>
                    <a:lnTo>
                      <a:pt x="360" y="384"/>
                    </a:lnTo>
                    <a:lnTo>
                      <a:pt x="360" y="384"/>
                    </a:lnTo>
                    <a:lnTo>
                      <a:pt x="360" y="384"/>
                    </a:lnTo>
                    <a:lnTo>
                      <a:pt x="360" y="381"/>
                    </a:lnTo>
                    <a:lnTo>
                      <a:pt x="360" y="381"/>
                    </a:lnTo>
                    <a:lnTo>
                      <a:pt x="360" y="381"/>
                    </a:lnTo>
                    <a:lnTo>
                      <a:pt x="360" y="379"/>
                    </a:lnTo>
                    <a:lnTo>
                      <a:pt x="360" y="379"/>
                    </a:lnTo>
                    <a:lnTo>
                      <a:pt x="362" y="379"/>
                    </a:lnTo>
                    <a:lnTo>
                      <a:pt x="362" y="377"/>
                    </a:lnTo>
                    <a:lnTo>
                      <a:pt x="362" y="377"/>
                    </a:lnTo>
                    <a:lnTo>
                      <a:pt x="362" y="377"/>
                    </a:lnTo>
                    <a:lnTo>
                      <a:pt x="362" y="377"/>
                    </a:lnTo>
                    <a:lnTo>
                      <a:pt x="362" y="374"/>
                    </a:lnTo>
                    <a:lnTo>
                      <a:pt x="364" y="374"/>
                    </a:lnTo>
                    <a:lnTo>
                      <a:pt x="364" y="374"/>
                    </a:lnTo>
                    <a:lnTo>
                      <a:pt x="364" y="372"/>
                    </a:lnTo>
                    <a:lnTo>
                      <a:pt x="364" y="372"/>
                    </a:lnTo>
                    <a:lnTo>
                      <a:pt x="364" y="372"/>
                    </a:lnTo>
                    <a:lnTo>
                      <a:pt x="367" y="372"/>
                    </a:lnTo>
                    <a:lnTo>
                      <a:pt x="367" y="369"/>
                    </a:lnTo>
                    <a:lnTo>
                      <a:pt x="367" y="369"/>
                    </a:lnTo>
                    <a:lnTo>
                      <a:pt x="367" y="369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9" y="367"/>
                    </a:lnTo>
                    <a:lnTo>
                      <a:pt x="369" y="367"/>
                    </a:lnTo>
                    <a:lnTo>
                      <a:pt x="369" y="367"/>
                    </a:lnTo>
                    <a:lnTo>
                      <a:pt x="369" y="367"/>
                    </a:lnTo>
                    <a:lnTo>
                      <a:pt x="369" y="367"/>
                    </a:lnTo>
                    <a:lnTo>
                      <a:pt x="369" y="365"/>
                    </a:lnTo>
                    <a:lnTo>
                      <a:pt x="371" y="365"/>
                    </a:lnTo>
                    <a:lnTo>
                      <a:pt x="371" y="365"/>
                    </a:lnTo>
                    <a:lnTo>
                      <a:pt x="371" y="365"/>
                    </a:lnTo>
                    <a:lnTo>
                      <a:pt x="371" y="365"/>
                    </a:lnTo>
                    <a:lnTo>
                      <a:pt x="371" y="365"/>
                    </a:lnTo>
                    <a:lnTo>
                      <a:pt x="371" y="362"/>
                    </a:lnTo>
                    <a:lnTo>
                      <a:pt x="371" y="362"/>
                    </a:lnTo>
                    <a:lnTo>
                      <a:pt x="374" y="362"/>
                    </a:lnTo>
                    <a:lnTo>
                      <a:pt x="374" y="362"/>
                    </a:lnTo>
                    <a:lnTo>
                      <a:pt x="374" y="362"/>
                    </a:lnTo>
                    <a:lnTo>
                      <a:pt x="376" y="360"/>
                    </a:lnTo>
                    <a:lnTo>
                      <a:pt x="376" y="360"/>
                    </a:lnTo>
                    <a:lnTo>
                      <a:pt x="376" y="360"/>
                    </a:lnTo>
                    <a:lnTo>
                      <a:pt x="379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2"/>
                    </a:lnTo>
                    <a:lnTo>
                      <a:pt x="381" y="362"/>
                    </a:lnTo>
                    <a:lnTo>
                      <a:pt x="381" y="362"/>
                    </a:lnTo>
                    <a:lnTo>
                      <a:pt x="381" y="362"/>
                    </a:lnTo>
                    <a:lnTo>
                      <a:pt x="381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6" y="362"/>
                    </a:lnTo>
                    <a:lnTo>
                      <a:pt x="386" y="362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88" y="362"/>
                    </a:lnTo>
                    <a:lnTo>
                      <a:pt x="388" y="362"/>
                    </a:lnTo>
                    <a:lnTo>
                      <a:pt x="390" y="362"/>
                    </a:lnTo>
                    <a:lnTo>
                      <a:pt x="390" y="360"/>
                    </a:lnTo>
                    <a:lnTo>
                      <a:pt x="390" y="360"/>
                    </a:lnTo>
                    <a:lnTo>
                      <a:pt x="390" y="360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395" y="358"/>
                    </a:lnTo>
                    <a:lnTo>
                      <a:pt x="395" y="358"/>
                    </a:lnTo>
                    <a:lnTo>
                      <a:pt x="395" y="358"/>
                    </a:lnTo>
                    <a:lnTo>
                      <a:pt x="395" y="358"/>
                    </a:lnTo>
                    <a:lnTo>
                      <a:pt x="395" y="355"/>
                    </a:lnTo>
                    <a:lnTo>
                      <a:pt x="398" y="355"/>
                    </a:lnTo>
                    <a:lnTo>
                      <a:pt x="398" y="355"/>
                    </a:lnTo>
                    <a:lnTo>
                      <a:pt x="400" y="355"/>
                    </a:lnTo>
                    <a:lnTo>
                      <a:pt x="400" y="355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2" y="353"/>
                    </a:lnTo>
                    <a:lnTo>
                      <a:pt x="405" y="355"/>
                    </a:lnTo>
                    <a:lnTo>
                      <a:pt x="405" y="355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0"/>
                    </a:lnTo>
                    <a:lnTo>
                      <a:pt x="409" y="350"/>
                    </a:lnTo>
                    <a:lnTo>
                      <a:pt x="409" y="350"/>
                    </a:lnTo>
                    <a:lnTo>
                      <a:pt x="409" y="350"/>
                    </a:lnTo>
                    <a:lnTo>
                      <a:pt x="409" y="348"/>
                    </a:lnTo>
                    <a:lnTo>
                      <a:pt x="409" y="348"/>
                    </a:lnTo>
                    <a:lnTo>
                      <a:pt x="409" y="348"/>
                    </a:lnTo>
                    <a:lnTo>
                      <a:pt x="409" y="346"/>
                    </a:lnTo>
                    <a:lnTo>
                      <a:pt x="412" y="346"/>
                    </a:lnTo>
                    <a:lnTo>
                      <a:pt x="412" y="346"/>
                    </a:lnTo>
                    <a:lnTo>
                      <a:pt x="414" y="343"/>
                    </a:lnTo>
                    <a:lnTo>
                      <a:pt x="414" y="343"/>
                    </a:lnTo>
                    <a:lnTo>
                      <a:pt x="414" y="341"/>
                    </a:lnTo>
                    <a:lnTo>
                      <a:pt x="416" y="341"/>
                    </a:lnTo>
                    <a:lnTo>
                      <a:pt x="416" y="341"/>
                    </a:lnTo>
                    <a:lnTo>
                      <a:pt x="414" y="339"/>
                    </a:lnTo>
                    <a:lnTo>
                      <a:pt x="416" y="339"/>
                    </a:lnTo>
                    <a:lnTo>
                      <a:pt x="416" y="339"/>
                    </a:lnTo>
                    <a:lnTo>
                      <a:pt x="416" y="336"/>
                    </a:lnTo>
                    <a:lnTo>
                      <a:pt x="416" y="336"/>
                    </a:lnTo>
                    <a:lnTo>
                      <a:pt x="416" y="334"/>
                    </a:lnTo>
                    <a:lnTo>
                      <a:pt x="416" y="334"/>
                    </a:lnTo>
                    <a:lnTo>
                      <a:pt x="416" y="334"/>
                    </a:lnTo>
                    <a:lnTo>
                      <a:pt x="416" y="334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2" y="334"/>
                    </a:lnTo>
                    <a:lnTo>
                      <a:pt x="412" y="334"/>
                    </a:lnTo>
                    <a:lnTo>
                      <a:pt x="409" y="334"/>
                    </a:lnTo>
                    <a:lnTo>
                      <a:pt x="409" y="334"/>
                    </a:lnTo>
                    <a:lnTo>
                      <a:pt x="407" y="334"/>
                    </a:lnTo>
                    <a:lnTo>
                      <a:pt x="407" y="334"/>
                    </a:lnTo>
                    <a:lnTo>
                      <a:pt x="405" y="334"/>
                    </a:lnTo>
                    <a:lnTo>
                      <a:pt x="402" y="334"/>
                    </a:lnTo>
                    <a:lnTo>
                      <a:pt x="402" y="334"/>
                    </a:lnTo>
                    <a:lnTo>
                      <a:pt x="400" y="334"/>
                    </a:lnTo>
                    <a:lnTo>
                      <a:pt x="400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5" y="334"/>
                    </a:lnTo>
                    <a:lnTo>
                      <a:pt x="395" y="332"/>
                    </a:lnTo>
                    <a:lnTo>
                      <a:pt x="395" y="332"/>
                    </a:lnTo>
                    <a:lnTo>
                      <a:pt x="393" y="332"/>
                    </a:lnTo>
                    <a:lnTo>
                      <a:pt x="393" y="332"/>
                    </a:lnTo>
                    <a:lnTo>
                      <a:pt x="390" y="332"/>
                    </a:lnTo>
                    <a:lnTo>
                      <a:pt x="390" y="332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88" y="329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3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79" y="329"/>
                    </a:lnTo>
                    <a:lnTo>
                      <a:pt x="379" y="329"/>
                    </a:lnTo>
                    <a:lnTo>
                      <a:pt x="376" y="329"/>
                    </a:lnTo>
                    <a:lnTo>
                      <a:pt x="376" y="329"/>
                    </a:lnTo>
                    <a:lnTo>
                      <a:pt x="374" y="329"/>
                    </a:lnTo>
                    <a:lnTo>
                      <a:pt x="374" y="329"/>
                    </a:lnTo>
                    <a:lnTo>
                      <a:pt x="371" y="329"/>
                    </a:lnTo>
                    <a:lnTo>
                      <a:pt x="371" y="329"/>
                    </a:lnTo>
                    <a:lnTo>
                      <a:pt x="371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67" y="329"/>
                    </a:lnTo>
                    <a:lnTo>
                      <a:pt x="367" y="329"/>
                    </a:lnTo>
                    <a:lnTo>
                      <a:pt x="367" y="329"/>
                    </a:lnTo>
                    <a:lnTo>
                      <a:pt x="364" y="329"/>
                    </a:lnTo>
                    <a:lnTo>
                      <a:pt x="364" y="329"/>
                    </a:lnTo>
                    <a:lnTo>
                      <a:pt x="364" y="327"/>
                    </a:lnTo>
                    <a:lnTo>
                      <a:pt x="364" y="327"/>
                    </a:lnTo>
                    <a:lnTo>
                      <a:pt x="360" y="324"/>
                    </a:lnTo>
                    <a:lnTo>
                      <a:pt x="360" y="324"/>
                    </a:lnTo>
                    <a:lnTo>
                      <a:pt x="360" y="324"/>
                    </a:lnTo>
                    <a:lnTo>
                      <a:pt x="360" y="324"/>
                    </a:lnTo>
                    <a:lnTo>
                      <a:pt x="357" y="324"/>
                    </a:lnTo>
                    <a:lnTo>
                      <a:pt x="357" y="324"/>
                    </a:lnTo>
                    <a:lnTo>
                      <a:pt x="355" y="324"/>
                    </a:lnTo>
                    <a:lnTo>
                      <a:pt x="355" y="324"/>
                    </a:lnTo>
                    <a:lnTo>
                      <a:pt x="353" y="324"/>
                    </a:lnTo>
                    <a:lnTo>
                      <a:pt x="353" y="322"/>
                    </a:lnTo>
                    <a:lnTo>
                      <a:pt x="353" y="322"/>
                    </a:lnTo>
                    <a:lnTo>
                      <a:pt x="350" y="322"/>
                    </a:lnTo>
                    <a:lnTo>
                      <a:pt x="350" y="322"/>
                    </a:lnTo>
                    <a:lnTo>
                      <a:pt x="348" y="322"/>
                    </a:lnTo>
                    <a:lnTo>
                      <a:pt x="348" y="320"/>
                    </a:lnTo>
                    <a:lnTo>
                      <a:pt x="348" y="320"/>
                    </a:lnTo>
                    <a:lnTo>
                      <a:pt x="345" y="320"/>
                    </a:lnTo>
                    <a:lnTo>
                      <a:pt x="345" y="320"/>
                    </a:lnTo>
                    <a:lnTo>
                      <a:pt x="343" y="320"/>
                    </a:lnTo>
                    <a:lnTo>
                      <a:pt x="343" y="320"/>
                    </a:lnTo>
                    <a:lnTo>
                      <a:pt x="343" y="320"/>
                    </a:lnTo>
                    <a:lnTo>
                      <a:pt x="343" y="320"/>
                    </a:lnTo>
                    <a:lnTo>
                      <a:pt x="341" y="320"/>
                    </a:lnTo>
                    <a:lnTo>
                      <a:pt x="338" y="320"/>
                    </a:lnTo>
                    <a:lnTo>
                      <a:pt x="338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0"/>
                    </a:lnTo>
                    <a:lnTo>
                      <a:pt x="336" y="320"/>
                    </a:lnTo>
                    <a:lnTo>
                      <a:pt x="334" y="320"/>
                    </a:lnTo>
                    <a:lnTo>
                      <a:pt x="334" y="320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29" y="320"/>
                    </a:lnTo>
                    <a:lnTo>
                      <a:pt x="329" y="320"/>
                    </a:lnTo>
                    <a:lnTo>
                      <a:pt x="329" y="320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7" y="322"/>
                    </a:lnTo>
                    <a:lnTo>
                      <a:pt x="327" y="322"/>
                    </a:lnTo>
                    <a:lnTo>
                      <a:pt x="324" y="322"/>
                    </a:lnTo>
                    <a:lnTo>
                      <a:pt x="324" y="322"/>
                    </a:lnTo>
                    <a:lnTo>
                      <a:pt x="324" y="322"/>
                    </a:lnTo>
                    <a:lnTo>
                      <a:pt x="322" y="324"/>
                    </a:lnTo>
                    <a:lnTo>
                      <a:pt x="322" y="322"/>
                    </a:lnTo>
                    <a:lnTo>
                      <a:pt x="322" y="322"/>
                    </a:lnTo>
                    <a:lnTo>
                      <a:pt x="322" y="322"/>
                    </a:lnTo>
                    <a:lnTo>
                      <a:pt x="319" y="322"/>
                    </a:lnTo>
                    <a:lnTo>
                      <a:pt x="319" y="322"/>
                    </a:lnTo>
                    <a:lnTo>
                      <a:pt x="319" y="320"/>
                    </a:lnTo>
                    <a:lnTo>
                      <a:pt x="319" y="320"/>
                    </a:lnTo>
                    <a:lnTo>
                      <a:pt x="319" y="320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17" y="315"/>
                    </a:lnTo>
                    <a:lnTo>
                      <a:pt x="315" y="313"/>
                    </a:lnTo>
                    <a:lnTo>
                      <a:pt x="315" y="313"/>
                    </a:lnTo>
                    <a:lnTo>
                      <a:pt x="310" y="310"/>
                    </a:lnTo>
                    <a:lnTo>
                      <a:pt x="310" y="308"/>
                    </a:lnTo>
                    <a:lnTo>
                      <a:pt x="308" y="306"/>
                    </a:lnTo>
                    <a:lnTo>
                      <a:pt x="308" y="306"/>
                    </a:lnTo>
                    <a:lnTo>
                      <a:pt x="305" y="306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1"/>
                    </a:lnTo>
                    <a:lnTo>
                      <a:pt x="303" y="301"/>
                    </a:lnTo>
                    <a:lnTo>
                      <a:pt x="303" y="301"/>
                    </a:lnTo>
                    <a:lnTo>
                      <a:pt x="301" y="298"/>
                    </a:lnTo>
                    <a:lnTo>
                      <a:pt x="298" y="298"/>
                    </a:lnTo>
                    <a:lnTo>
                      <a:pt x="298" y="298"/>
                    </a:lnTo>
                    <a:lnTo>
                      <a:pt x="298" y="298"/>
                    </a:lnTo>
                    <a:lnTo>
                      <a:pt x="298" y="298"/>
                    </a:lnTo>
                    <a:lnTo>
                      <a:pt x="296" y="296"/>
                    </a:lnTo>
                    <a:lnTo>
                      <a:pt x="296" y="296"/>
                    </a:lnTo>
                    <a:lnTo>
                      <a:pt x="293" y="296"/>
                    </a:lnTo>
                    <a:lnTo>
                      <a:pt x="293" y="294"/>
                    </a:lnTo>
                    <a:lnTo>
                      <a:pt x="293" y="294"/>
                    </a:lnTo>
                    <a:lnTo>
                      <a:pt x="293" y="294"/>
                    </a:lnTo>
                    <a:lnTo>
                      <a:pt x="293" y="291"/>
                    </a:lnTo>
                    <a:lnTo>
                      <a:pt x="293" y="291"/>
                    </a:lnTo>
                    <a:lnTo>
                      <a:pt x="293" y="291"/>
                    </a:lnTo>
                    <a:lnTo>
                      <a:pt x="293" y="289"/>
                    </a:lnTo>
                    <a:lnTo>
                      <a:pt x="293" y="289"/>
                    </a:lnTo>
                    <a:lnTo>
                      <a:pt x="293" y="287"/>
                    </a:lnTo>
                    <a:lnTo>
                      <a:pt x="293" y="287"/>
                    </a:lnTo>
                    <a:lnTo>
                      <a:pt x="293" y="287"/>
                    </a:lnTo>
                    <a:lnTo>
                      <a:pt x="293" y="284"/>
                    </a:lnTo>
                    <a:lnTo>
                      <a:pt x="293" y="284"/>
                    </a:lnTo>
                    <a:lnTo>
                      <a:pt x="293" y="284"/>
                    </a:lnTo>
                    <a:lnTo>
                      <a:pt x="293" y="282"/>
                    </a:lnTo>
                    <a:lnTo>
                      <a:pt x="293" y="282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3" y="277"/>
                    </a:lnTo>
                    <a:lnTo>
                      <a:pt x="293" y="277"/>
                    </a:lnTo>
                    <a:lnTo>
                      <a:pt x="293" y="277"/>
                    </a:lnTo>
                    <a:lnTo>
                      <a:pt x="293" y="275"/>
                    </a:lnTo>
                    <a:lnTo>
                      <a:pt x="293" y="275"/>
                    </a:lnTo>
                    <a:lnTo>
                      <a:pt x="293" y="275"/>
                    </a:lnTo>
                    <a:lnTo>
                      <a:pt x="293" y="272"/>
                    </a:lnTo>
                    <a:lnTo>
                      <a:pt x="293" y="272"/>
                    </a:lnTo>
                    <a:lnTo>
                      <a:pt x="293" y="272"/>
                    </a:lnTo>
                    <a:lnTo>
                      <a:pt x="293" y="272"/>
                    </a:lnTo>
                    <a:lnTo>
                      <a:pt x="293" y="270"/>
                    </a:lnTo>
                    <a:lnTo>
                      <a:pt x="291" y="270"/>
                    </a:lnTo>
                    <a:lnTo>
                      <a:pt x="291" y="270"/>
                    </a:lnTo>
                    <a:lnTo>
                      <a:pt x="289" y="270"/>
                    </a:lnTo>
                    <a:lnTo>
                      <a:pt x="289" y="270"/>
                    </a:lnTo>
                    <a:lnTo>
                      <a:pt x="286" y="270"/>
                    </a:lnTo>
                    <a:lnTo>
                      <a:pt x="286" y="268"/>
                    </a:lnTo>
                    <a:lnTo>
                      <a:pt x="286" y="268"/>
                    </a:lnTo>
                    <a:lnTo>
                      <a:pt x="286" y="268"/>
                    </a:lnTo>
                    <a:lnTo>
                      <a:pt x="286" y="268"/>
                    </a:lnTo>
                    <a:lnTo>
                      <a:pt x="286" y="268"/>
                    </a:lnTo>
                    <a:lnTo>
                      <a:pt x="284" y="268"/>
                    </a:lnTo>
                    <a:lnTo>
                      <a:pt x="284" y="265"/>
                    </a:lnTo>
                    <a:lnTo>
                      <a:pt x="282" y="265"/>
                    </a:lnTo>
                    <a:lnTo>
                      <a:pt x="282" y="265"/>
                    </a:lnTo>
                    <a:lnTo>
                      <a:pt x="282" y="265"/>
                    </a:lnTo>
                    <a:lnTo>
                      <a:pt x="282" y="265"/>
                    </a:lnTo>
                    <a:lnTo>
                      <a:pt x="279" y="268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7" y="270"/>
                    </a:lnTo>
                    <a:lnTo>
                      <a:pt x="275" y="270"/>
                    </a:lnTo>
                    <a:lnTo>
                      <a:pt x="275" y="270"/>
                    </a:lnTo>
                    <a:lnTo>
                      <a:pt x="275" y="270"/>
                    </a:lnTo>
                    <a:lnTo>
                      <a:pt x="275" y="270"/>
                    </a:lnTo>
                    <a:lnTo>
                      <a:pt x="275" y="272"/>
                    </a:lnTo>
                    <a:lnTo>
                      <a:pt x="272" y="272"/>
                    </a:lnTo>
                    <a:lnTo>
                      <a:pt x="272" y="270"/>
                    </a:lnTo>
                    <a:lnTo>
                      <a:pt x="272" y="270"/>
                    </a:lnTo>
                    <a:lnTo>
                      <a:pt x="272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68"/>
                    </a:lnTo>
                    <a:lnTo>
                      <a:pt x="270" y="268"/>
                    </a:lnTo>
                    <a:lnTo>
                      <a:pt x="270" y="265"/>
                    </a:lnTo>
                    <a:lnTo>
                      <a:pt x="270" y="265"/>
                    </a:lnTo>
                    <a:lnTo>
                      <a:pt x="270" y="265"/>
                    </a:lnTo>
                    <a:lnTo>
                      <a:pt x="270" y="263"/>
                    </a:lnTo>
                    <a:lnTo>
                      <a:pt x="267" y="263"/>
                    </a:lnTo>
                    <a:lnTo>
                      <a:pt x="267" y="263"/>
                    </a:lnTo>
                    <a:lnTo>
                      <a:pt x="267" y="261"/>
                    </a:lnTo>
                    <a:lnTo>
                      <a:pt x="267" y="261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6"/>
                    </a:lnTo>
                    <a:lnTo>
                      <a:pt x="267" y="253"/>
                    </a:lnTo>
                    <a:lnTo>
                      <a:pt x="267" y="253"/>
                    </a:lnTo>
                    <a:lnTo>
                      <a:pt x="267" y="253"/>
                    </a:lnTo>
                    <a:lnTo>
                      <a:pt x="267" y="251"/>
                    </a:lnTo>
                    <a:lnTo>
                      <a:pt x="267" y="251"/>
                    </a:lnTo>
                    <a:lnTo>
                      <a:pt x="267" y="251"/>
                    </a:lnTo>
                    <a:lnTo>
                      <a:pt x="270" y="249"/>
                    </a:lnTo>
                    <a:lnTo>
                      <a:pt x="270" y="249"/>
                    </a:lnTo>
                    <a:lnTo>
                      <a:pt x="270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5" y="246"/>
                    </a:lnTo>
                    <a:lnTo>
                      <a:pt x="275" y="246"/>
                    </a:lnTo>
                    <a:lnTo>
                      <a:pt x="275" y="244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77" y="244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7"/>
                    </a:lnTo>
                    <a:lnTo>
                      <a:pt x="279" y="237"/>
                    </a:lnTo>
                    <a:lnTo>
                      <a:pt x="279" y="237"/>
                    </a:lnTo>
                    <a:lnTo>
                      <a:pt x="279" y="234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0"/>
                    </a:lnTo>
                    <a:lnTo>
                      <a:pt x="277" y="227"/>
                    </a:lnTo>
                    <a:lnTo>
                      <a:pt x="277" y="227"/>
                    </a:lnTo>
                    <a:lnTo>
                      <a:pt x="277" y="227"/>
                    </a:lnTo>
                    <a:lnTo>
                      <a:pt x="277" y="225"/>
                    </a:lnTo>
                    <a:lnTo>
                      <a:pt x="279" y="225"/>
                    </a:lnTo>
                    <a:lnTo>
                      <a:pt x="279" y="225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79" y="220"/>
                    </a:lnTo>
                    <a:lnTo>
                      <a:pt x="279" y="220"/>
                    </a:lnTo>
                    <a:lnTo>
                      <a:pt x="277" y="220"/>
                    </a:lnTo>
                    <a:lnTo>
                      <a:pt x="277" y="218"/>
                    </a:lnTo>
                    <a:lnTo>
                      <a:pt x="277" y="218"/>
                    </a:lnTo>
                    <a:lnTo>
                      <a:pt x="277" y="216"/>
                    </a:lnTo>
                    <a:lnTo>
                      <a:pt x="277" y="216"/>
                    </a:lnTo>
                    <a:lnTo>
                      <a:pt x="277" y="213"/>
                    </a:lnTo>
                    <a:lnTo>
                      <a:pt x="277" y="213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5" y="208"/>
                    </a:lnTo>
                    <a:lnTo>
                      <a:pt x="275" y="208"/>
                    </a:lnTo>
                    <a:lnTo>
                      <a:pt x="275" y="208"/>
                    </a:lnTo>
                    <a:lnTo>
                      <a:pt x="275" y="206"/>
                    </a:lnTo>
                    <a:lnTo>
                      <a:pt x="275" y="206"/>
                    </a:lnTo>
                    <a:lnTo>
                      <a:pt x="275" y="204"/>
                    </a:lnTo>
                    <a:lnTo>
                      <a:pt x="275" y="204"/>
                    </a:lnTo>
                    <a:lnTo>
                      <a:pt x="275" y="201"/>
                    </a:lnTo>
                    <a:lnTo>
                      <a:pt x="275" y="201"/>
                    </a:lnTo>
                    <a:lnTo>
                      <a:pt x="272" y="199"/>
                    </a:lnTo>
                    <a:lnTo>
                      <a:pt x="272" y="199"/>
                    </a:lnTo>
                    <a:lnTo>
                      <a:pt x="265" y="199"/>
                    </a:lnTo>
                    <a:lnTo>
                      <a:pt x="265" y="199"/>
                    </a:lnTo>
                    <a:lnTo>
                      <a:pt x="263" y="199"/>
                    </a:lnTo>
                    <a:lnTo>
                      <a:pt x="260" y="199"/>
                    </a:lnTo>
                    <a:lnTo>
                      <a:pt x="258" y="201"/>
                    </a:lnTo>
                    <a:lnTo>
                      <a:pt x="253" y="201"/>
                    </a:lnTo>
                    <a:lnTo>
                      <a:pt x="253" y="201"/>
                    </a:lnTo>
                    <a:lnTo>
                      <a:pt x="251" y="204"/>
                    </a:lnTo>
                    <a:lnTo>
                      <a:pt x="246" y="204"/>
                    </a:lnTo>
                    <a:lnTo>
                      <a:pt x="239" y="201"/>
                    </a:lnTo>
                    <a:lnTo>
                      <a:pt x="239" y="201"/>
                    </a:lnTo>
                    <a:lnTo>
                      <a:pt x="239" y="201"/>
                    </a:lnTo>
                    <a:lnTo>
                      <a:pt x="237" y="201"/>
                    </a:lnTo>
                    <a:lnTo>
                      <a:pt x="234" y="199"/>
                    </a:lnTo>
                    <a:lnTo>
                      <a:pt x="234" y="199"/>
                    </a:lnTo>
                    <a:lnTo>
                      <a:pt x="234" y="199"/>
                    </a:lnTo>
                    <a:lnTo>
                      <a:pt x="234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0" y="199"/>
                    </a:lnTo>
                    <a:lnTo>
                      <a:pt x="230" y="197"/>
                    </a:lnTo>
                    <a:lnTo>
                      <a:pt x="230" y="197"/>
                    </a:lnTo>
                    <a:lnTo>
                      <a:pt x="230" y="197"/>
                    </a:lnTo>
                    <a:lnTo>
                      <a:pt x="230" y="194"/>
                    </a:lnTo>
                    <a:lnTo>
                      <a:pt x="230" y="194"/>
                    </a:lnTo>
                    <a:lnTo>
                      <a:pt x="230" y="194"/>
                    </a:lnTo>
                    <a:lnTo>
                      <a:pt x="230" y="192"/>
                    </a:lnTo>
                    <a:lnTo>
                      <a:pt x="230" y="192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87"/>
                    </a:lnTo>
                    <a:lnTo>
                      <a:pt x="232" y="187"/>
                    </a:lnTo>
                    <a:lnTo>
                      <a:pt x="232" y="187"/>
                    </a:lnTo>
                    <a:lnTo>
                      <a:pt x="234" y="187"/>
                    </a:lnTo>
                    <a:lnTo>
                      <a:pt x="234" y="187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7" y="187"/>
                    </a:lnTo>
                    <a:lnTo>
                      <a:pt x="237" y="187"/>
                    </a:lnTo>
                    <a:lnTo>
                      <a:pt x="237" y="187"/>
                    </a:lnTo>
                    <a:lnTo>
                      <a:pt x="239" y="187"/>
                    </a:lnTo>
                    <a:lnTo>
                      <a:pt x="239" y="187"/>
                    </a:lnTo>
                    <a:lnTo>
                      <a:pt x="239" y="187"/>
                    </a:lnTo>
                    <a:lnTo>
                      <a:pt x="241" y="187"/>
                    </a:lnTo>
                    <a:lnTo>
                      <a:pt x="241" y="185"/>
                    </a:lnTo>
                    <a:lnTo>
                      <a:pt x="241" y="185"/>
                    </a:lnTo>
                    <a:lnTo>
                      <a:pt x="241" y="185"/>
                    </a:lnTo>
                    <a:lnTo>
                      <a:pt x="239" y="182"/>
                    </a:lnTo>
                    <a:lnTo>
                      <a:pt x="241" y="180"/>
                    </a:lnTo>
                    <a:lnTo>
                      <a:pt x="241" y="180"/>
                    </a:lnTo>
                    <a:lnTo>
                      <a:pt x="239" y="178"/>
                    </a:lnTo>
                    <a:lnTo>
                      <a:pt x="239" y="178"/>
                    </a:lnTo>
                    <a:lnTo>
                      <a:pt x="241" y="178"/>
                    </a:lnTo>
                    <a:lnTo>
                      <a:pt x="241" y="173"/>
                    </a:lnTo>
                    <a:lnTo>
                      <a:pt x="241" y="173"/>
                    </a:lnTo>
                    <a:lnTo>
                      <a:pt x="241" y="173"/>
                    </a:lnTo>
                    <a:lnTo>
                      <a:pt x="241" y="168"/>
                    </a:lnTo>
                    <a:lnTo>
                      <a:pt x="244" y="166"/>
                    </a:lnTo>
                    <a:lnTo>
                      <a:pt x="244" y="166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8" y="166"/>
                    </a:lnTo>
                    <a:lnTo>
                      <a:pt x="248" y="168"/>
                    </a:lnTo>
                    <a:lnTo>
                      <a:pt x="248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6" y="168"/>
                    </a:lnTo>
                    <a:lnTo>
                      <a:pt x="263" y="163"/>
                    </a:lnTo>
                    <a:lnTo>
                      <a:pt x="270" y="161"/>
                    </a:lnTo>
                    <a:lnTo>
                      <a:pt x="279" y="161"/>
                    </a:lnTo>
                    <a:lnTo>
                      <a:pt x="279" y="161"/>
                    </a:lnTo>
                    <a:lnTo>
                      <a:pt x="282" y="161"/>
                    </a:lnTo>
                    <a:lnTo>
                      <a:pt x="282" y="161"/>
                    </a:lnTo>
                    <a:lnTo>
                      <a:pt x="282" y="159"/>
                    </a:lnTo>
                    <a:lnTo>
                      <a:pt x="282" y="159"/>
                    </a:lnTo>
                    <a:lnTo>
                      <a:pt x="284" y="154"/>
                    </a:lnTo>
                    <a:lnTo>
                      <a:pt x="286" y="152"/>
                    </a:lnTo>
                    <a:lnTo>
                      <a:pt x="291" y="149"/>
                    </a:lnTo>
                    <a:lnTo>
                      <a:pt x="291" y="149"/>
                    </a:lnTo>
                    <a:lnTo>
                      <a:pt x="291" y="147"/>
                    </a:lnTo>
                    <a:lnTo>
                      <a:pt x="293" y="147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8" y="145"/>
                    </a:lnTo>
                    <a:lnTo>
                      <a:pt x="298" y="145"/>
                    </a:lnTo>
                    <a:lnTo>
                      <a:pt x="298" y="145"/>
                    </a:lnTo>
                    <a:lnTo>
                      <a:pt x="301" y="145"/>
                    </a:lnTo>
                    <a:lnTo>
                      <a:pt x="301" y="145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8" y="142"/>
                    </a:lnTo>
                    <a:lnTo>
                      <a:pt x="308" y="142"/>
                    </a:lnTo>
                    <a:lnTo>
                      <a:pt x="308" y="142"/>
                    </a:lnTo>
                    <a:lnTo>
                      <a:pt x="310" y="142"/>
                    </a:lnTo>
                    <a:lnTo>
                      <a:pt x="310" y="142"/>
                    </a:lnTo>
                    <a:lnTo>
                      <a:pt x="312" y="142"/>
                    </a:lnTo>
                    <a:lnTo>
                      <a:pt x="312" y="142"/>
                    </a:lnTo>
                    <a:lnTo>
                      <a:pt x="312" y="142"/>
                    </a:lnTo>
                    <a:lnTo>
                      <a:pt x="315" y="142"/>
                    </a:lnTo>
                    <a:lnTo>
                      <a:pt x="315" y="142"/>
                    </a:lnTo>
                    <a:lnTo>
                      <a:pt x="315" y="142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19" y="140"/>
                    </a:lnTo>
                    <a:lnTo>
                      <a:pt x="322" y="140"/>
                    </a:lnTo>
                    <a:lnTo>
                      <a:pt x="322" y="140"/>
                    </a:lnTo>
                    <a:lnTo>
                      <a:pt x="322" y="140"/>
                    </a:lnTo>
                    <a:lnTo>
                      <a:pt x="324" y="137"/>
                    </a:lnTo>
                    <a:lnTo>
                      <a:pt x="324" y="137"/>
                    </a:lnTo>
                    <a:lnTo>
                      <a:pt x="324" y="137"/>
                    </a:lnTo>
                    <a:lnTo>
                      <a:pt x="327" y="137"/>
                    </a:lnTo>
                    <a:lnTo>
                      <a:pt x="327" y="137"/>
                    </a:lnTo>
                    <a:lnTo>
                      <a:pt x="329" y="137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31" y="135"/>
                    </a:lnTo>
                    <a:lnTo>
                      <a:pt x="331" y="135"/>
                    </a:lnTo>
                    <a:lnTo>
                      <a:pt x="334" y="135"/>
                    </a:lnTo>
                    <a:lnTo>
                      <a:pt x="334" y="135"/>
                    </a:lnTo>
                    <a:lnTo>
                      <a:pt x="336" y="135"/>
                    </a:lnTo>
                    <a:lnTo>
                      <a:pt x="336" y="135"/>
                    </a:lnTo>
                    <a:lnTo>
                      <a:pt x="336" y="135"/>
                    </a:lnTo>
                    <a:lnTo>
                      <a:pt x="338" y="135"/>
                    </a:lnTo>
                    <a:lnTo>
                      <a:pt x="338" y="135"/>
                    </a:lnTo>
                    <a:lnTo>
                      <a:pt x="338" y="133"/>
                    </a:lnTo>
                    <a:lnTo>
                      <a:pt x="338" y="133"/>
                    </a:lnTo>
                    <a:lnTo>
                      <a:pt x="341" y="133"/>
                    </a:lnTo>
                    <a:lnTo>
                      <a:pt x="341" y="133"/>
                    </a:lnTo>
                    <a:lnTo>
                      <a:pt x="341" y="133"/>
                    </a:lnTo>
                    <a:lnTo>
                      <a:pt x="343" y="133"/>
                    </a:lnTo>
                    <a:lnTo>
                      <a:pt x="343" y="130"/>
                    </a:lnTo>
                    <a:lnTo>
                      <a:pt x="343" y="130"/>
                    </a:lnTo>
                    <a:lnTo>
                      <a:pt x="345" y="130"/>
                    </a:lnTo>
                    <a:lnTo>
                      <a:pt x="345" y="130"/>
                    </a:lnTo>
                    <a:lnTo>
                      <a:pt x="345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48" y="128"/>
                    </a:lnTo>
                    <a:lnTo>
                      <a:pt x="348" y="128"/>
                    </a:lnTo>
                    <a:lnTo>
                      <a:pt x="348" y="128"/>
                    </a:lnTo>
                    <a:lnTo>
                      <a:pt x="348" y="126"/>
                    </a:lnTo>
                    <a:lnTo>
                      <a:pt x="348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3" y="126"/>
                    </a:lnTo>
                    <a:lnTo>
                      <a:pt x="353" y="126"/>
                    </a:lnTo>
                    <a:lnTo>
                      <a:pt x="355" y="126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7" y="123"/>
                    </a:lnTo>
                    <a:lnTo>
                      <a:pt x="357" y="123"/>
                    </a:lnTo>
                    <a:lnTo>
                      <a:pt x="357" y="123"/>
                    </a:lnTo>
                    <a:lnTo>
                      <a:pt x="357" y="123"/>
                    </a:lnTo>
                    <a:lnTo>
                      <a:pt x="357" y="123"/>
                    </a:lnTo>
                    <a:lnTo>
                      <a:pt x="360" y="123"/>
                    </a:lnTo>
                    <a:lnTo>
                      <a:pt x="360" y="123"/>
                    </a:lnTo>
                    <a:lnTo>
                      <a:pt x="360" y="123"/>
                    </a:lnTo>
                    <a:lnTo>
                      <a:pt x="360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3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18"/>
                    </a:lnTo>
                    <a:lnTo>
                      <a:pt x="364" y="118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64" y="111"/>
                    </a:lnTo>
                    <a:lnTo>
                      <a:pt x="362" y="104"/>
                    </a:lnTo>
                    <a:lnTo>
                      <a:pt x="362" y="104"/>
                    </a:lnTo>
                    <a:lnTo>
                      <a:pt x="360" y="102"/>
                    </a:lnTo>
                    <a:lnTo>
                      <a:pt x="360" y="95"/>
                    </a:lnTo>
                    <a:lnTo>
                      <a:pt x="362" y="88"/>
                    </a:lnTo>
                    <a:lnTo>
                      <a:pt x="367" y="69"/>
                    </a:lnTo>
                    <a:lnTo>
                      <a:pt x="367" y="66"/>
                    </a:lnTo>
                    <a:lnTo>
                      <a:pt x="371" y="62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1" y="45"/>
                    </a:lnTo>
                    <a:lnTo>
                      <a:pt x="376" y="43"/>
                    </a:lnTo>
                    <a:lnTo>
                      <a:pt x="376" y="43"/>
                    </a:lnTo>
                    <a:lnTo>
                      <a:pt x="381" y="40"/>
                    </a:lnTo>
                    <a:lnTo>
                      <a:pt x="381" y="38"/>
                    </a:lnTo>
                    <a:lnTo>
                      <a:pt x="383" y="38"/>
                    </a:lnTo>
                    <a:lnTo>
                      <a:pt x="383" y="33"/>
                    </a:lnTo>
                    <a:lnTo>
                      <a:pt x="386" y="31"/>
                    </a:lnTo>
                    <a:lnTo>
                      <a:pt x="386" y="31"/>
                    </a:lnTo>
                    <a:lnTo>
                      <a:pt x="388" y="29"/>
                    </a:lnTo>
                    <a:lnTo>
                      <a:pt x="388" y="29"/>
                    </a:lnTo>
                    <a:lnTo>
                      <a:pt x="388" y="26"/>
                    </a:lnTo>
                    <a:lnTo>
                      <a:pt x="388" y="26"/>
                    </a:lnTo>
                    <a:lnTo>
                      <a:pt x="388" y="26"/>
                    </a:lnTo>
                    <a:lnTo>
                      <a:pt x="388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93" y="21"/>
                    </a:lnTo>
                    <a:lnTo>
                      <a:pt x="393" y="21"/>
                    </a:lnTo>
                    <a:lnTo>
                      <a:pt x="395" y="21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8" y="17"/>
                    </a:lnTo>
                    <a:lnTo>
                      <a:pt x="400" y="17"/>
                    </a:lnTo>
                    <a:lnTo>
                      <a:pt x="400" y="17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405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9" y="14"/>
                    </a:lnTo>
                    <a:lnTo>
                      <a:pt x="409" y="14"/>
                    </a:lnTo>
                    <a:lnTo>
                      <a:pt x="412" y="14"/>
                    </a:lnTo>
                    <a:lnTo>
                      <a:pt x="412" y="14"/>
                    </a:lnTo>
                    <a:lnTo>
                      <a:pt x="414" y="14"/>
                    </a:lnTo>
                    <a:lnTo>
                      <a:pt x="414" y="14"/>
                    </a:lnTo>
                    <a:lnTo>
                      <a:pt x="414" y="14"/>
                    </a:lnTo>
                    <a:lnTo>
                      <a:pt x="416" y="14"/>
                    </a:lnTo>
                    <a:lnTo>
                      <a:pt x="416" y="14"/>
                    </a:lnTo>
                    <a:lnTo>
                      <a:pt x="419" y="14"/>
                    </a:lnTo>
                    <a:lnTo>
                      <a:pt x="419" y="12"/>
                    </a:lnTo>
                    <a:lnTo>
                      <a:pt x="421" y="14"/>
                    </a:lnTo>
                    <a:lnTo>
                      <a:pt x="421" y="14"/>
                    </a:lnTo>
                    <a:lnTo>
                      <a:pt x="421" y="14"/>
                    </a:lnTo>
                    <a:lnTo>
                      <a:pt x="424" y="14"/>
                    </a:lnTo>
                    <a:lnTo>
                      <a:pt x="426" y="14"/>
                    </a:lnTo>
                    <a:lnTo>
                      <a:pt x="426" y="14"/>
                    </a:lnTo>
                    <a:lnTo>
                      <a:pt x="428" y="14"/>
                    </a:lnTo>
                    <a:lnTo>
                      <a:pt x="428" y="14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31" y="17"/>
                    </a:lnTo>
                    <a:lnTo>
                      <a:pt x="431" y="17"/>
                    </a:lnTo>
                    <a:lnTo>
                      <a:pt x="431" y="19"/>
                    </a:lnTo>
                    <a:lnTo>
                      <a:pt x="431" y="19"/>
                    </a:lnTo>
                    <a:lnTo>
                      <a:pt x="431" y="19"/>
                    </a:lnTo>
                    <a:lnTo>
                      <a:pt x="433" y="21"/>
                    </a:lnTo>
                    <a:lnTo>
                      <a:pt x="433" y="21"/>
                    </a:lnTo>
                    <a:lnTo>
                      <a:pt x="433" y="21"/>
                    </a:lnTo>
                    <a:lnTo>
                      <a:pt x="433" y="24"/>
                    </a:lnTo>
                    <a:lnTo>
                      <a:pt x="433" y="24"/>
                    </a:lnTo>
                    <a:lnTo>
                      <a:pt x="433" y="24"/>
                    </a:lnTo>
                    <a:lnTo>
                      <a:pt x="435" y="26"/>
                    </a:lnTo>
                    <a:lnTo>
                      <a:pt x="435" y="26"/>
                    </a:lnTo>
                    <a:lnTo>
                      <a:pt x="435" y="26"/>
                    </a:lnTo>
                    <a:lnTo>
                      <a:pt x="438" y="26"/>
                    </a:lnTo>
                    <a:lnTo>
                      <a:pt x="438" y="26"/>
                    </a:lnTo>
                    <a:lnTo>
                      <a:pt x="440" y="26"/>
                    </a:lnTo>
                    <a:lnTo>
                      <a:pt x="440" y="24"/>
                    </a:lnTo>
                    <a:lnTo>
                      <a:pt x="440" y="24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5" y="24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7" y="21"/>
                    </a:lnTo>
                    <a:lnTo>
                      <a:pt x="450" y="19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2" y="14"/>
                    </a:lnTo>
                    <a:lnTo>
                      <a:pt x="452" y="14"/>
                    </a:lnTo>
                    <a:lnTo>
                      <a:pt x="452" y="14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7" y="10"/>
                    </a:lnTo>
                    <a:lnTo>
                      <a:pt x="459" y="10"/>
                    </a:lnTo>
                    <a:lnTo>
                      <a:pt x="459" y="10"/>
                    </a:lnTo>
                    <a:lnTo>
                      <a:pt x="461" y="10"/>
                    </a:lnTo>
                    <a:lnTo>
                      <a:pt x="464" y="7"/>
                    </a:lnTo>
                    <a:lnTo>
                      <a:pt x="464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8" y="5"/>
                    </a:lnTo>
                    <a:lnTo>
                      <a:pt x="468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1" y="5"/>
                    </a:lnTo>
                    <a:lnTo>
                      <a:pt x="473" y="2"/>
                    </a:lnTo>
                    <a:lnTo>
                      <a:pt x="473" y="2"/>
                    </a:lnTo>
                    <a:lnTo>
                      <a:pt x="473" y="2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80" y="2"/>
                    </a:lnTo>
                    <a:lnTo>
                      <a:pt x="480" y="2"/>
                    </a:lnTo>
                    <a:lnTo>
                      <a:pt x="480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3" y="5"/>
                    </a:lnTo>
                    <a:lnTo>
                      <a:pt x="483" y="5"/>
                    </a:lnTo>
                    <a:lnTo>
                      <a:pt x="485" y="5"/>
                    </a:lnTo>
                    <a:lnTo>
                      <a:pt x="485" y="7"/>
                    </a:lnTo>
                    <a:lnTo>
                      <a:pt x="485" y="7"/>
                    </a:lnTo>
                    <a:lnTo>
                      <a:pt x="490" y="7"/>
                    </a:lnTo>
                    <a:lnTo>
                      <a:pt x="494" y="10"/>
                    </a:lnTo>
                    <a:lnTo>
                      <a:pt x="494" y="10"/>
                    </a:lnTo>
                    <a:lnTo>
                      <a:pt x="502" y="12"/>
                    </a:lnTo>
                    <a:lnTo>
                      <a:pt x="502" y="12"/>
                    </a:lnTo>
                    <a:lnTo>
                      <a:pt x="509" y="14"/>
                    </a:lnTo>
                    <a:lnTo>
                      <a:pt x="509" y="14"/>
                    </a:lnTo>
                    <a:lnTo>
                      <a:pt x="511" y="14"/>
                    </a:lnTo>
                    <a:lnTo>
                      <a:pt x="513" y="17"/>
                    </a:lnTo>
                    <a:lnTo>
                      <a:pt x="513" y="17"/>
                    </a:lnTo>
                    <a:lnTo>
                      <a:pt x="513" y="17"/>
                    </a:lnTo>
                    <a:lnTo>
                      <a:pt x="513" y="17"/>
                    </a:lnTo>
                    <a:lnTo>
                      <a:pt x="513" y="17"/>
                    </a:lnTo>
                    <a:lnTo>
                      <a:pt x="511" y="14"/>
                    </a:lnTo>
                    <a:lnTo>
                      <a:pt x="511" y="14"/>
                    </a:lnTo>
                    <a:lnTo>
                      <a:pt x="509" y="14"/>
                    </a:lnTo>
                    <a:lnTo>
                      <a:pt x="502" y="12"/>
                    </a:lnTo>
                    <a:lnTo>
                      <a:pt x="494" y="10"/>
                    </a:lnTo>
                    <a:lnTo>
                      <a:pt x="492" y="7"/>
                    </a:lnTo>
                    <a:lnTo>
                      <a:pt x="490" y="7"/>
                    </a:lnTo>
                    <a:lnTo>
                      <a:pt x="485" y="5"/>
                    </a:lnTo>
                    <a:lnTo>
                      <a:pt x="485" y="5"/>
                    </a:lnTo>
                    <a:lnTo>
                      <a:pt x="485" y="5"/>
                    </a:lnTo>
                    <a:lnTo>
                      <a:pt x="485" y="2"/>
                    </a:lnTo>
                    <a:lnTo>
                      <a:pt x="485" y="2"/>
                    </a:lnTo>
                    <a:lnTo>
                      <a:pt x="483" y="2"/>
                    </a:lnTo>
                    <a:lnTo>
                      <a:pt x="483" y="0"/>
                    </a:lnTo>
                    <a:lnTo>
                      <a:pt x="483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80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73" y="2"/>
                    </a:lnTo>
                    <a:lnTo>
                      <a:pt x="471" y="2"/>
                    </a:lnTo>
                    <a:lnTo>
                      <a:pt x="471" y="2"/>
                    </a:lnTo>
                    <a:lnTo>
                      <a:pt x="471" y="2"/>
                    </a:lnTo>
                    <a:lnTo>
                      <a:pt x="471" y="2"/>
                    </a:lnTo>
                    <a:lnTo>
                      <a:pt x="471" y="5"/>
                    </a:lnTo>
                    <a:lnTo>
                      <a:pt x="468" y="5"/>
                    </a:lnTo>
                    <a:lnTo>
                      <a:pt x="468" y="5"/>
                    </a:lnTo>
                    <a:lnTo>
                      <a:pt x="466" y="5"/>
                    </a:lnTo>
                    <a:lnTo>
                      <a:pt x="466" y="5"/>
                    </a:lnTo>
                    <a:lnTo>
                      <a:pt x="466" y="5"/>
                    </a:lnTo>
                    <a:lnTo>
                      <a:pt x="466" y="5"/>
                    </a:lnTo>
                    <a:lnTo>
                      <a:pt x="464" y="7"/>
                    </a:lnTo>
                    <a:lnTo>
                      <a:pt x="464" y="7"/>
                    </a:lnTo>
                    <a:lnTo>
                      <a:pt x="461" y="7"/>
                    </a:lnTo>
                    <a:lnTo>
                      <a:pt x="461" y="7"/>
                    </a:lnTo>
                    <a:lnTo>
                      <a:pt x="459" y="10"/>
                    </a:lnTo>
                    <a:lnTo>
                      <a:pt x="457" y="10"/>
                    </a:lnTo>
                    <a:lnTo>
                      <a:pt x="457" y="10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2" y="14"/>
                    </a:lnTo>
                    <a:lnTo>
                      <a:pt x="452" y="14"/>
                    </a:lnTo>
                    <a:lnTo>
                      <a:pt x="452" y="14"/>
                    </a:lnTo>
                    <a:lnTo>
                      <a:pt x="452" y="17"/>
                    </a:lnTo>
                    <a:lnTo>
                      <a:pt x="450" y="17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7" y="21"/>
                    </a:lnTo>
                    <a:lnTo>
                      <a:pt x="445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2" y="24"/>
                    </a:lnTo>
                    <a:lnTo>
                      <a:pt x="440" y="24"/>
                    </a:lnTo>
                    <a:lnTo>
                      <a:pt x="440" y="24"/>
                    </a:lnTo>
                    <a:lnTo>
                      <a:pt x="440" y="24"/>
                    </a:lnTo>
                    <a:lnTo>
                      <a:pt x="438" y="24"/>
                    </a:lnTo>
                    <a:lnTo>
                      <a:pt x="438" y="24"/>
                    </a:lnTo>
                    <a:lnTo>
                      <a:pt x="435" y="24"/>
                    </a:lnTo>
                    <a:lnTo>
                      <a:pt x="435" y="24"/>
                    </a:lnTo>
                    <a:lnTo>
                      <a:pt x="433" y="24"/>
                    </a:lnTo>
                    <a:lnTo>
                      <a:pt x="433" y="21"/>
                    </a:lnTo>
                    <a:lnTo>
                      <a:pt x="433" y="21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433" y="17"/>
                    </a:lnTo>
                    <a:lnTo>
                      <a:pt x="433" y="17"/>
                    </a:lnTo>
                    <a:lnTo>
                      <a:pt x="433" y="17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31" y="12"/>
                    </a:lnTo>
                    <a:lnTo>
                      <a:pt x="431" y="12"/>
                    </a:lnTo>
                    <a:lnTo>
                      <a:pt x="428" y="12"/>
                    </a:lnTo>
                    <a:lnTo>
                      <a:pt x="428" y="12"/>
                    </a:lnTo>
                    <a:lnTo>
                      <a:pt x="426" y="12"/>
                    </a:lnTo>
                    <a:lnTo>
                      <a:pt x="426" y="12"/>
                    </a:lnTo>
                    <a:lnTo>
                      <a:pt x="424" y="12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19" y="12"/>
                    </a:lnTo>
                    <a:lnTo>
                      <a:pt x="419" y="12"/>
                    </a:lnTo>
                    <a:lnTo>
                      <a:pt x="416" y="12"/>
                    </a:lnTo>
                    <a:lnTo>
                      <a:pt x="416" y="12"/>
                    </a:lnTo>
                    <a:lnTo>
                      <a:pt x="414" y="12"/>
                    </a:lnTo>
                    <a:lnTo>
                      <a:pt x="414" y="12"/>
                    </a:lnTo>
                    <a:lnTo>
                      <a:pt x="414" y="14"/>
                    </a:lnTo>
                    <a:lnTo>
                      <a:pt x="412" y="14"/>
                    </a:lnTo>
                    <a:lnTo>
                      <a:pt x="412" y="14"/>
                    </a:lnTo>
                    <a:lnTo>
                      <a:pt x="409" y="14"/>
                    </a:lnTo>
                    <a:lnTo>
                      <a:pt x="409" y="14"/>
                    </a:lnTo>
                    <a:lnTo>
                      <a:pt x="409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5" y="14"/>
                    </a:lnTo>
                    <a:lnTo>
                      <a:pt x="405" y="14"/>
                    </a:lnTo>
                    <a:lnTo>
                      <a:pt x="402" y="14"/>
                    </a:lnTo>
                    <a:lnTo>
                      <a:pt x="402" y="14"/>
                    </a:lnTo>
                    <a:lnTo>
                      <a:pt x="400" y="14"/>
                    </a:lnTo>
                    <a:lnTo>
                      <a:pt x="400" y="17"/>
                    </a:lnTo>
                    <a:lnTo>
                      <a:pt x="400" y="17"/>
                    </a:lnTo>
                    <a:lnTo>
                      <a:pt x="400" y="17"/>
                    </a:lnTo>
                    <a:lnTo>
                      <a:pt x="398" y="17"/>
                    </a:lnTo>
                    <a:lnTo>
                      <a:pt x="398" y="17"/>
                    </a:lnTo>
                    <a:lnTo>
                      <a:pt x="395" y="17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3" y="19"/>
                    </a:lnTo>
                    <a:lnTo>
                      <a:pt x="393" y="21"/>
                    </a:lnTo>
                    <a:lnTo>
                      <a:pt x="390" y="21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6"/>
                    </a:lnTo>
                    <a:lnTo>
                      <a:pt x="388" y="26"/>
                    </a:lnTo>
                    <a:lnTo>
                      <a:pt x="386" y="26"/>
                    </a:lnTo>
                    <a:lnTo>
                      <a:pt x="386" y="29"/>
                    </a:lnTo>
                    <a:lnTo>
                      <a:pt x="386" y="29"/>
                    </a:lnTo>
                    <a:lnTo>
                      <a:pt x="386" y="31"/>
                    </a:lnTo>
                    <a:lnTo>
                      <a:pt x="383" y="31"/>
                    </a:lnTo>
                    <a:lnTo>
                      <a:pt x="383" y="33"/>
                    </a:lnTo>
                    <a:lnTo>
                      <a:pt x="381" y="38"/>
                    </a:lnTo>
                    <a:lnTo>
                      <a:pt x="379" y="38"/>
                    </a:lnTo>
                    <a:lnTo>
                      <a:pt x="376" y="43"/>
                    </a:lnTo>
                    <a:lnTo>
                      <a:pt x="371" y="45"/>
                    </a:lnTo>
                    <a:lnTo>
                      <a:pt x="371" y="45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4" y="57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67" y="66"/>
                    </a:lnTo>
                    <a:lnTo>
                      <a:pt x="367" y="66"/>
                    </a:lnTo>
                    <a:lnTo>
                      <a:pt x="364" y="69"/>
                    </a:lnTo>
                    <a:lnTo>
                      <a:pt x="364" y="69"/>
                    </a:lnTo>
                    <a:lnTo>
                      <a:pt x="362" y="85"/>
                    </a:lnTo>
                    <a:lnTo>
                      <a:pt x="360" y="95"/>
                    </a:lnTo>
                    <a:lnTo>
                      <a:pt x="360" y="95"/>
                    </a:lnTo>
                    <a:lnTo>
                      <a:pt x="360" y="102"/>
                    </a:lnTo>
                    <a:lnTo>
                      <a:pt x="360" y="102"/>
                    </a:lnTo>
                    <a:lnTo>
                      <a:pt x="362" y="104"/>
                    </a:lnTo>
                    <a:lnTo>
                      <a:pt x="362" y="111"/>
                    </a:lnTo>
                    <a:lnTo>
                      <a:pt x="362" y="111"/>
                    </a:lnTo>
                    <a:lnTo>
                      <a:pt x="364" y="114"/>
                    </a:lnTo>
                    <a:lnTo>
                      <a:pt x="364" y="116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0" y="121"/>
                    </a:lnTo>
                    <a:lnTo>
                      <a:pt x="360" y="121"/>
                    </a:lnTo>
                    <a:lnTo>
                      <a:pt x="360" y="123"/>
                    </a:lnTo>
                    <a:lnTo>
                      <a:pt x="360" y="123"/>
                    </a:lnTo>
                    <a:lnTo>
                      <a:pt x="357" y="123"/>
                    </a:lnTo>
                    <a:lnTo>
                      <a:pt x="357" y="121"/>
                    </a:lnTo>
                    <a:lnTo>
                      <a:pt x="357" y="121"/>
                    </a:lnTo>
                    <a:lnTo>
                      <a:pt x="355" y="121"/>
                    </a:lnTo>
                    <a:lnTo>
                      <a:pt x="355" y="121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3" y="126"/>
                    </a:lnTo>
                    <a:lnTo>
                      <a:pt x="353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48" y="126"/>
                    </a:lnTo>
                    <a:lnTo>
                      <a:pt x="348" y="126"/>
                    </a:lnTo>
                    <a:lnTo>
                      <a:pt x="348" y="126"/>
                    </a:lnTo>
                    <a:lnTo>
                      <a:pt x="345" y="128"/>
                    </a:lnTo>
                    <a:lnTo>
                      <a:pt x="345" y="128"/>
                    </a:lnTo>
                    <a:lnTo>
                      <a:pt x="345" y="128"/>
                    </a:lnTo>
                    <a:lnTo>
                      <a:pt x="345" y="128"/>
                    </a:lnTo>
                    <a:lnTo>
                      <a:pt x="345" y="130"/>
                    </a:lnTo>
                    <a:lnTo>
                      <a:pt x="345" y="130"/>
                    </a:lnTo>
                    <a:lnTo>
                      <a:pt x="345" y="130"/>
                    </a:lnTo>
                    <a:lnTo>
                      <a:pt x="345" y="130"/>
                    </a:lnTo>
                    <a:lnTo>
                      <a:pt x="343" y="130"/>
                    </a:lnTo>
                    <a:lnTo>
                      <a:pt x="343" y="130"/>
                    </a:lnTo>
                    <a:lnTo>
                      <a:pt x="343" y="130"/>
                    </a:lnTo>
                    <a:lnTo>
                      <a:pt x="341" y="130"/>
                    </a:lnTo>
                    <a:lnTo>
                      <a:pt x="341" y="133"/>
                    </a:lnTo>
                    <a:lnTo>
                      <a:pt x="341" y="133"/>
                    </a:lnTo>
                    <a:lnTo>
                      <a:pt x="338" y="133"/>
                    </a:lnTo>
                    <a:lnTo>
                      <a:pt x="338" y="133"/>
                    </a:lnTo>
                    <a:lnTo>
                      <a:pt x="338" y="133"/>
                    </a:lnTo>
                    <a:lnTo>
                      <a:pt x="336" y="133"/>
                    </a:lnTo>
                    <a:lnTo>
                      <a:pt x="336" y="133"/>
                    </a:lnTo>
                    <a:lnTo>
                      <a:pt x="336" y="133"/>
                    </a:lnTo>
                    <a:lnTo>
                      <a:pt x="336" y="135"/>
                    </a:lnTo>
                    <a:lnTo>
                      <a:pt x="334" y="135"/>
                    </a:lnTo>
                    <a:lnTo>
                      <a:pt x="334" y="135"/>
                    </a:lnTo>
                    <a:lnTo>
                      <a:pt x="331" y="135"/>
                    </a:lnTo>
                    <a:lnTo>
                      <a:pt x="331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7" y="135"/>
                    </a:lnTo>
                    <a:lnTo>
                      <a:pt x="324" y="137"/>
                    </a:lnTo>
                    <a:lnTo>
                      <a:pt x="324" y="137"/>
                    </a:lnTo>
                    <a:lnTo>
                      <a:pt x="324" y="137"/>
                    </a:lnTo>
                    <a:lnTo>
                      <a:pt x="322" y="137"/>
                    </a:lnTo>
                    <a:lnTo>
                      <a:pt x="322" y="137"/>
                    </a:lnTo>
                    <a:lnTo>
                      <a:pt x="319" y="137"/>
                    </a:lnTo>
                    <a:lnTo>
                      <a:pt x="319" y="140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5" y="140"/>
                    </a:lnTo>
                    <a:lnTo>
                      <a:pt x="315" y="142"/>
                    </a:lnTo>
                    <a:lnTo>
                      <a:pt x="315" y="142"/>
                    </a:lnTo>
                    <a:lnTo>
                      <a:pt x="312" y="142"/>
                    </a:lnTo>
                    <a:lnTo>
                      <a:pt x="312" y="142"/>
                    </a:lnTo>
                    <a:lnTo>
                      <a:pt x="310" y="140"/>
                    </a:lnTo>
                    <a:lnTo>
                      <a:pt x="310" y="140"/>
                    </a:lnTo>
                    <a:lnTo>
                      <a:pt x="310" y="140"/>
                    </a:lnTo>
                    <a:lnTo>
                      <a:pt x="310" y="140"/>
                    </a:lnTo>
                    <a:lnTo>
                      <a:pt x="308" y="142"/>
                    </a:lnTo>
                    <a:lnTo>
                      <a:pt x="308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301" y="142"/>
                    </a:lnTo>
                    <a:lnTo>
                      <a:pt x="298" y="142"/>
                    </a:lnTo>
                    <a:lnTo>
                      <a:pt x="298" y="142"/>
                    </a:lnTo>
                    <a:lnTo>
                      <a:pt x="298" y="145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3" y="145"/>
                    </a:lnTo>
                    <a:lnTo>
                      <a:pt x="291" y="147"/>
                    </a:lnTo>
                    <a:lnTo>
                      <a:pt x="291" y="147"/>
                    </a:lnTo>
                    <a:lnTo>
                      <a:pt x="289" y="147"/>
                    </a:lnTo>
                    <a:lnTo>
                      <a:pt x="286" y="149"/>
                    </a:lnTo>
                    <a:lnTo>
                      <a:pt x="286" y="149"/>
                    </a:lnTo>
                    <a:lnTo>
                      <a:pt x="284" y="152"/>
                    </a:lnTo>
                    <a:lnTo>
                      <a:pt x="284" y="154"/>
                    </a:lnTo>
                    <a:lnTo>
                      <a:pt x="282" y="159"/>
                    </a:lnTo>
                    <a:lnTo>
                      <a:pt x="282" y="159"/>
                    </a:lnTo>
                    <a:lnTo>
                      <a:pt x="279" y="161"/>
                    </a:lnTo>
                    <a:lnTo>
                      <a:pt x="270" y="161"/>
                    </a:lnTo>
                    <a:lnTo>
                      <a:pt x="270" y="161"/>
                    </a:lnTo>
                    <a:lnTo>
                      <a:pt x="263" y="163"/>
                    </a:lnTo>
                    <a:lnTo>
                      <a:pt x="263" y="163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51" y="168"/>
                    </a:lnTo>
                    <a:lnTo>
                      <a:pt x="251" y="168"/>
                    </a:lnTo>
                    <a:lnTo>
                      <a:pt x="248" y="166"/>
                    </a:lnTo>
                    <a:lnTo>
                      <a:pt x="248" y="166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4" y="163"/>
                    </a:lnTo>
                    <a:lnTo>
                      <a:pt x="244" y="163"/>
                    </a:lnTo>
                    <a:lnTo>
                      <a:pt x="241" y="166"/>
                    </a:lnTo>
                    <a:lnTo>
                      <a:pt x="241" y="166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73"/>
                    </a:lnTo>
                    <a:lnTo>
                      <a:pt x="241" y="173"/>
                    </a:lnTo>
                    <a:lnTo>
                      <a:pt x="239" y="175"/>
                    </a:lnTo>
                    <a:lnTo>
                      <a:pt x="239" y="178"/>
                    </a:lnTo>
                    <a:lnTo>
                      <a:pt x="239" y="178"/>
                    </a:lnTo>
                    <a:lnTo>
                      <a:pt x="239" y="180"/>
                    </a:lnTo>
                    <a:lnTo>
                      <a:pt x="239" y="182"/>
                    </a:lnTo>
                    <a:lnTo>
                      <a:pt x="239" y="182"/>
                    </a:lnTo>
                    <a:lnTo>
                      <a:pt x="239" y="185"/>
                    </a:lnTo>
                    <a:lnTo>
                      <a:pt x="239" y="185"/>
                    </a:lnTo>
                    <a:lnTo>
                      <a:pt x="239" y="187"/>
                    </a:lnTo>
                    <a:lnTo>
                      <a:pt x="239" y="187"/>
                    </a:lnTo>
                    <a:lnTo>
                      <a:pt x="237" y="187"/>
                    </a:lnTo>
                    <a:lnTo>
                      <a:pt x="237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7"/>
                    </a:lnTo>
                    <a:lnTo>
                      <a:pt x="230" y="187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27" y="194"/>
                    </a:lnTo>
                    <a:lnTo>
                      <a:pt x="227" y="194"/>
                    </a:lnTo>
                    <a:lnTo>
                      <a:pt x="227" y="197"/>
                    </a:lnTo>
                    <a:lnTo>
                      <a:pt x="227" y="197"/>
                    </a:lnTo>
                    <a:lnTo>
                      <a:pt x="230" y="197"/>
                    </a:lnTo>
                    <a:lnTo>
                      <a:pt x="230" y="197"/>
                    </a:lnTo>
                    <a:lnTo>
                      <a:pt x="230" y="199"/>
                    </a:lnTo>
                    <a:lnTo>
                      <a:pt x="230" y="199"/>
                    </a:lnTo>
                    <a:lnTo>
                      <a:pt x="230" y="199"/>
                    </a:lnTo>
                    <a:lnTo>
                      <a:pt x="230" y="199"/>
                    </a:lnTo>
                    <a:lnTo>
                      <a:pt x="230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201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7" y="201"/>
                    </a:lnTo>
                    <a:lnTo>
                      <a:pt x="237" y="201"/>
                    </a:lnTo>
                    <a:lnTo>
                      <a:pt x="237" y="201"/>
                    </a:lnTo>
                    <a:lnTo>
                      <a:pt x="239" y="204"/>
                    </a:lnTo>
                    <a:lnTo>
                      <a:pt x="239" y="204"/>
                    </a:lnTo>
                    <a:lnTo>
                      <a:pt x="246" y="204"/>
                    </a:lnTo>
                    <a:lnTo>
                      <a:pt x="246" y="204"/>
                    </a:lnTo>
                    <a:lnTo>
                      <a:pt x="251" y="204"/>
                    </a:lnTo>
                    <a:lnTo>
                      <a:pt x="251" y="204"/>
                    </a:lnTo>
                    <a:lnTo>
                      <a:pt x="253" y="204"/>
                    </a:lnTo>
                    <a:lnTo>
                      <a:pt x="258" y="201"/>
                    </a:lnTo>
                    <a:lnTo>
                      <a:pt x="258" y="201"/>
                    </a:lnTo>
                    <a:lnTo>
                      <a:pt x="260" y="201"/>
                    </a:lnTo>
                    <a:lnTo>
                      <a:pt x="263" y="199"/>
                    </a:lnTo>
                    <a:lnTo>
                      <a:pt x="265" y="199"/>
                    </a:lnTo>
                    <a:lnTo>
                      <a:pt x="272" y="199"/>
                    </a:lnTo>
                    <a:lnTo>
                      <a:pt x="272" y="201"/>
                    </a:lnTo>
                    <a:lnTo>
                      <a:pt x="275" y="204"/>
                    </a:lnTo>
                    <a:lnTo>
                      <a:pt x="275" y="206"/>
                    </a:lnTo>
                    <a:lnTo>
                      <a:pt x="272" y="208"/>
                    </a:lnTo>
                    <a:lnTo>
                      <a:pt x="272" y="208"/>
                    </a:lnTo>
                    <a:lnTo>
                      <a:pt x="272" y="208"/>
                    </a:lnTo>
                    <a:lnTo>
                      <a:pt x="275" y="211"/>
                    </a:lnTo>
                    <a:lnTo>
                      <a:pt x="275" y="211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7" y="213"/>
                    </a:lnTo>
                    <a:lnTo>
                      <a:pt x="277" y="213"/>
                    </a:lnTo>
                    <a:lnTo>
                      <a:pt x="277" y="216"/>
                    </a:lnTo>
                    <a:lnTo>
                      <a:pt x="277" y="216"/>
                    </a:lnTo>
                    <a:lnTo>
                      <a:pt x="277" y="218"/>
                    </a:lnTo>
                    <a:lnTo>
                      <a:pt x="277" y="218"/>
                    </a:lnTo>
                    <a:lnTo>
                      <a:pt x="277" y="220"/>
                    </a:lnTo>
                    <a:lnTo>
                      <a:pt x="277" y="220"/>
                    </a:lnTo>
                    <a:lnTo>
                      <a:pt x="277" y="220"/>
                    </a:lnTo>
                    <a:lnTo>
                      <a:pt x="277" y="223"/>
                    </a:lnTo>
                    <a:lnTo>
                      <a:pt x="277" y="223"/>
                    </a:lnTo>
                    <a:lnTo>
                      <a:pt x="277" y="225"/>
                    </a:lnTo>
                    <a:lnTo>
                      <a:pt x="277" y="225"/>
                    </a:lnTo>
                    <a:lnTo>
                      <a:pt x="275" y="227"/>
                    </a:lnTo>
                    <a:lnTo>
                      <a:pt x="275" y="227"/>
                    </a:lnTo>
                    <a:lnTo>
                      <a:pt x="277" y="230"/>
                    </a:lnTo>
                    <a:lnTo>
                      <a:pt x="277" y="230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4"/>
                    </a:lnTo>
                    <a:lnTo>
                      <a:pt x="277" y="234"/>
                    </a:lnTo>
                    <a:lnTo>
                      <a:pt x="277" y="237"/>
                    </a:lnTo>
                    <a:lnTo>
                      <a:pt x="277" y="237"/>
                    </a:lnTo>
                    <a:lnTo>
                      <a:pt x="277" y="237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2" y="244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70" y="246"/>
                    </a:lnTo>
                    <a:lnTo>
                      <a:pt x="267" y="249"/>
                    </a:lnTo>
                    <a:lnTo>
                      <a:pt x="267" y="249"/>
                    </a:lnTo>
                    <a:lnTo>
                      <a:pt x="267" y="251"/>
                    </a:lnTo>
                    <a:lnTo>
                      <a:pt x="265" y="251"/>
                    </a:lnTo>
                    <a:lnTo>
                      <a:pt x="265" y="251"/>
                    </a:lnTo>
                    <a:lnTo>
                      <a:pt x="265" y="253"/>
                    </a:lnTo>
                    <a:lnTo>
                      <a:pt x="265" y="253"/>
                    </a:lnTo>
                    <a:lnTo>
                      <a:pt x="267" y="253"/>
                    </a:lnTo>
                    <a:lnTo>
                      <a:pt x="267" y="256"/>
                    </a:lnTo>
                    <a:lnTo>
                      <a:pt x="267" y="256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61"/>
                    </a:lnTo>
                    <a:lnTo>
                      <a:pt x="267" y="261"/>
                    </a:lnTo>
                    <a:lnTo>
                      <a:pt x="267" y="263"/>
                    </a:lnTo>
                    <a:lnTo>
                      <a:pt x="267" y="263"/>
                    </a:lnTo>
                    <a:lnTo>
                      <a:pt x="267" y="263"/>
                    </a:lnTo>
                    <a:lnTo>
                      <a:pt x="267" y="265"/>
                    </a:lnTo>
                    <a:lnTo>
                      <a:pt x="267" y="265"/>
                    </a:lnTo>
                    <a:lnTo>
                      <a:pt x="267" y="265"/>
                    </a:lnTo>
                    <a:lnTo>
                      <a:pt x="267" y="268"/>
                    </a:lnTo>
                    <a:lnTo>
                      <a:pt x="267" y="268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2"/>
                    </a:lnTo>
                    <a:lnTo>
                      <a:pt x="272" y="272"/>
                    </a:lnTo>
                    <a:lnTo>
                      <a:pt x="272" y="272"/>
                    </a:lnTo>
                    <a:lnTo>
                      <a:pt x="275" y="272"/>
                    </a:lnTo>
                    <a:lnTo>
                      <a:pt x="275" y="272"/>
                    </a:lnTo>
                    <a:lnTo>
                      <a:pt x="275" y="272"/>
                    </a:lnTo>
                    <a:lnTo>
                      <a:pt x="275" y="272"/>
                    </a:lnTo>
                    <a:lnTo>
                      <a:pt x="275" y="272"/>
                    </a:lnTo>
                    <a:lnTo>
                      <a:pt x="277" y="272"/>
                    </a:lnTo>
                    <a:lnTo>
                      <a:pt x="279" y="272"/>
                    </a:lnTo>
                    <a:lnTo>
                      <a:pt x="279" y="270"/>
                    </a:lnTo>
                    <a:lnTo>
                      <a:pt x="279" y="270"/>
                    </a:lnTo>
                    <a:lnTo>
                      <a:pt x="282" y="265"/>
                    </a:lnTo>
                    <a:lnTo>
                      <a:pt x="282" y="265"/>
                    </a:lnTo>
                    <a:lnTo>
                      <a:pt x="284" y="265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6" y="268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89" y="270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2"/>
                    </a:lnTo>
                    <a:lnTo>
                      <a:pt x="291" y="275"/>
                    </a:lnTo>
                    <a:lnTo>
                      <a:pt x="291" y="275"/>
                    </a:lnTo>
                    <a:lnTo>
                      <a:pt x="291" y="275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3" y="282"/>
                    </a:lnTo>
                    <a:lnTo>
                      <a:pt x="293" y="282"/>
                    </a:lnTo>
                    <a:lnTo>
                      <a:pt x="293" y="284"/>
                    </a:lnTo>
                    <a:lnTo>
                      <a:pt x="293" y="284"/>
                    </a:lnTo>
                    <a:lnTo>
                      <a:pt x="293" y="284"/>
                    </a:lnTo>
                    <a:lnTo>
                      <a:pt x="293" y="287"/>
                    </a:lnTo>
                    <a:lnTo>
                      <a:pt x="291" y="287"/>
                    </a:lnTo>
                    <a:lnTo>
                      <a:pt x="291" y="287"/>
                    </a:lnTo>
                    <a:lnTo>
                      <a:pt x="291" y="289"/>
                    </a:lnTo>
                    <a:lnTo>
                      <a:pt x="291" y="289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4"/>
                    </a:lnTo>
                    <a:lnTo>
                      <a:pt x="291" y="294"/>
                    </a:lnTo>
                    <a:lnTo>
                      <a:pt x="291" y="294"/>
                    </a:lnTo>
                    <a:lnTo>
                      <a:pt x="293" y="296"/>
                    </a:lnTo>
                    <a:lnTo>
                      <a:pt x="293" y="296"/>
                    </a:lnTo>
                    <a:lnTo>
                      <a:pt x="293" y="296"/>
                    </a:lnTo>
                    <a:lnTo>
                      <a:pt x="296" y="298"/>
                    </a:lnTo>
                    <a:lnTo>
                      <a:pt x="296" y="298"/>
                    </a:lnTo>
                    <a:lnTo>
                      <a:pt x="296" y="298"/>
                    </a:lnTo>
                    <a:lnTo>
                      <a:pt x="298" y="298"/>
                    </a:lnTo>
                    <a:lnTo>
                      <a:pt x="298" y="298"/>
                    </a:lnTo>
                    <a:lnTo>
                      <a:pt x="301" y="301"/>
                    </a:lnTo>
                    <a:lnTo>
                      <a:pt x="301" y="301"/>
                    </a:lnTo>
                    <a:lnTo>
                      <a:pt x="301" y="301"/>
                    </a:lnTo>
                    <a:lnTo>
                      <a:pt x="301" y="301"/>
                    </a:lnTo>
                    <a:lnTo>
                      <a:pt x="301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5" y="306"/>
                    </a:lnTo>
                    <a:lnTo>
                      <a:pt x="305" y="306"/>
                    </a:lnTo>
                    <a:lnTo>
                      <a:pt x="308" y="308"/>
                    </a:lnTo>
                    <a:lnTo>
                      <a:pt x="310" y="308"/>
                    </a:lnTo>
                    <a:lnTo>
                      <a:pt x="310" y="310"/>
                    </a:lnTo>
                    <a:lnTo>
                      <a:pt x="310" y="310"/>
                    </a:lnTo>
                    <a:lnTo>
                      <a:pt x="315" y="313"/>
                    </a:lnTo>
                    <a:lnTo>
                      <a:pt x="317" y="317"/>
                    </a:lnTo>
                    <a:lnTo>
                      <a:pt x="317" y="317"/>
                    </a:lnTo>
                    <a:lnTo>
                      <a:pt x="317" y="317"/>
                    </a:lnTo>
                    <a:lnTo>
                      <a:pt x="317" y="317"/>
                    </a:lnTo>
                    <a:lnTo>
                      <a:pt x="319" y="320"/>
                    </a:lnTo>
                    <a:lnTo>
                      <a:pt x="319" y="320"/>
                    </a:lnTo>
                    <a:lnTo>
                      <a:pt x="319" y="322"/>
                    </a:lnTo>
                    <a:lnTo>
                      <a:pt x="319" y="322"/>
                    </a:lnTo>
                    <a:lnTo>
                      <a:pt x="319" y="322"/>
                    </a:lnTo>
                    <a:lnTo>
                      <a:pt x="319" y="322"/>
                    </a:lnTo>
                    <a:lnTo>
                      <a:pt x="322" y="322"/>
                    </a:lnTo>
                    <a:lnTo>
                      <a:pt x="322" y="324"/>
                    </a:lnTo>
                    <a:lnTo>
                      <a:pt x="322" y="324"/>
                    </a:lnTo>
                    <a:lnTo>
                      <a:pt x="322" y="324"/>
                    </a:lnTo>
                    <a:lnTo>
                      <a:pt x="324" y="324"/>
                    </a:lnTo>
                    <a:lnTo>
                      <a:pt x="324" y="324"/>
                    </a:lnTo>
                    <a:lnTo>
                      <a:pt x="324" y="322"/>
                    </a:lnTo>
                    <a:lnTo>
                      <a:pt x="327" y="322"/>
                    </a:lnTo>
                    <a:lnTo>
                      <a:pt x="327" y="322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4" y="320"/>
                    </a:lnTo>
                    <a:lnTo>
                      <a:pt x="334" y="320"/>
                    </a:lnTo>
                    <a:lnTo>
                      <a:pt x="336" y="320"/>
                    </a:lnTo>
                    <a:lnTo>
                      <a:pt x="336" y="320"/>
                    </a:lnTo>
                    <a:lnTo>
                      <a:pt x="336" y="320"/>
                    </a:lnTo>
                    <a:lnTo>
                      <a:pt x="338" y="320"/>
                    </a:lnTo>
                    <a:lnTo>
                      <a:pt x="338" y="320"/>
                    </a:lnTo>
                    <a:lnTo>
                      <a:pt x="338" y="320"/>
                    </a:lnTo>
                    <a:lnTo>
                      <a:pt x="341" y="320"/>
                    </a:lnTo>
                    <a:lnTo>
                      <a:pt x="343" y="320"/>
                    </a:lnTo>
                    <a:lnTo>
                      <a:pt x="343" y="320"/>
                    </a:lnTo>
                    <a:lnTo>
                      <a:pt x="343" y="322"/>
                    </a:lnTo>
                    <a:lnTo>
                      <a:pt x="343" y="322"/>
                    </a:lnTo>
                    <a:lnTo>
                      <a:pt x="345" y="322"/>
                    </a:lnTo>
                    <a:lnTo>
                      <a:pt x="345" y="322"/>
                    </a:lnTo>
                    <a:lnTo>
                      <a:pt x="348" y="322"/>
                    </a:lnTo>
                    <a:lnTo>
                      <a:pt x="348" y="322"/>
                    </a:lnTo>
                    <a:lnTo>
                      <a:pt x="348" y="322"/>
                    </a:lnTo>
                    <a:lnTo>
                      <a:pt x="350" y="324"/>
                    </a:lnTo>
                    <a:lnTo>
                      <a:pt x="350" y="324"/>
                    </a:lnTo>
                    <a:lnTo>
                      <a:pt x="350" y="324"/>
                    </a:lnTo>
                    <a:lnTo>
                      <a:pt x="353" y="324"/>
                    </a:lnTo>
                    <a:lnTo>
                      <a:pt x="353" y="324"/>
                    </a:lnTo>
                    <a:lnTo>
                      <a:pt x="353" y="324"/>
                    </a:lnTo>
                    <a:lnTo>
                      <a:pt x="353" y="324"/>
                    </a:lnTo>
                    <a:lnTo>
                      <a:pt x="355" y="324"/>
                    </a:lnTo>
                    <a:lnTo>
                      <a:pt x="357" y="324"/>
                    </a:lnTo>
                    <a:lnTo>
                      <a:pt x="357" y="324"/>
                    </a:lnTo>
                    <a:lnTo>
                      <a:pt x="357" y="324"/>
                    </a:lnTo>
                    <a:lnTo>
                      <a:pt x="360" y="327"/>
                    </a:lnTo>
                    <a:lnTo>
                      <a:pt x="362" y="329"/>
                    </a:lnTo>
                    <a:lnTo>
                      <a:pt x="364" y="329"/>
                    </a:lnTo>
                    <a:lnTo>
                      <a:pt x="364" y="329"/>
                    </a:lnTo>
                    <a:lnTo>
                      <a:pt x="364" y="329"/>
                    </a:lnTo>
                    <a:lnTo>
                      <a:pt x="367" y="329"/>
                    </a:lnTo>
                    <a:lnTo>
                      <a:pt x="367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71" y="329"/>
                    </a:lnTo>
                    <a:lnTo>
                      <a:pt x="371" y="329"/>
                    </a:lnTo>
                    <a:lnTo>
                      <a:pt x="371" y="329"/>
                    </a:lnTo>
                    <a:lnTo>
                      <a:pt x="374" y="329"/>
                    </a:lnTo>
                    <a:lnTo>
                      <a:pt x="374" y="329"/>
                    </a:lnTo>
                    <a:lnTo>
                      <a:pt x="376" y="329"/>
                    </a:lnTo>
                    <a:lnTo>
                      <a:pt x="376" y="329"/>
                    </a:lnTo>
                    <a:lnTo>
                      <a:pt x="379" y="329"/>
                    </a:lnTo>
                    <a:lnTo>
                      <a:pt x="379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3" y="329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6" y="332"/>
                    </a:lnTo>
                    <a:lnTo>
                      <a:pt x="386" y="332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88" y="334"/>
                    </a:lnTo>
                    <a:lnTo>
                      <a:pt x="390" y="334"/>
                    </a:lnTo>
                    <a:lnTo>
                      <a:pt x="390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5" y="334"/>
                    </a:lnTo>
                    <a:lnTo>
                      <a:pt x="395" y="334"/>
                    </a:lnTo>
                    <a:lnTo>
                      <a:pt x="395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400" y="334"/>
                    </a:lnTo>
                    <a:lnTo>
                      <a:pt x="400" y="334"/>
                    </a:lnTo>
                    <a:lnTo>
                      <a:pt x="400" y="334"/>
                    </a:lnTo>
                    <a:lnTo>
                      <a:pt x="402" y="334"/>
                    </a:lnTo>
                    <a:lnTo>
                      <a:pt x="405" y="334"/>
                    </a:lnTo>
                    <a:lnTo>
                      <a:pt x="405" y="334"/>
                    </a:lnTo>
                    <a:lnTo>
                      <a:pt x="407" y="334"/>
                    </a:lnTo>
                    <a:lnTo>
                      <a:pt x="409" y="334"/>
                    </a:lnTo>
                    <a:lnTo>
                      <a:pt x="409" y="334"/>
                    </a:lnTo>
                    <a:lnTo>
                      <a:pt x="412" y="334"/>
                    </a:lnTo>
                    <a:lnTo>
                      <a:pt x="412" y="334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4" y="336"/>
                    </a:lnTo>
                    <a:lnTo>
                      <a:pt x="414" y="336"/>
                    </a:lnTo>
                    <a:lnTo>
                      <a:pt x="414" y="336"/>
                    </a:lnTo>
                    <a:lnTo>
                      <a:pt x="414" y="339"/>
                    </a:lnTo>
                    <a:lnTo>
                      <a:pt x="414" y="339"/>
                    </a:lnTo>
                    <a:lnTo>
                      <a:pt x="414" y="341"/>
                    </a:lnTo>
                    <a:lnTo>
                      <a:pt x="414" y="341"/>
                    </a:lnTo>
                    <a:lnTo>
                      <a:pt x="414" y="341"/>
                    </a:lnTo>
                    <a:lnTo>
                      <a:pt x="412" y="343"/>
                    </a:lnTo>
                    <a:lnTo>
                      <a:pt x="412" y="343"/>
                    </a:lnTo>
                    <a:lnTo>
                      <a:pt x="409" y="346"/>
                    </a:lnTo>
                    <a:lnTo>
                      <a:pt x="409" y="346"/>
                    </a:lnTo>
                    <a:lnTo>
                      <a:pt x="409" y="346"/>
                    </a:lnTo>
                    <a:lnTo>
                      <a:pt x="409" y="348"/>
                    </a:lnTo>
                    <a:lnTo>
                      <a:pt x="409" y="348"/>
                    </a:lnTo>
                    <a:lnTo>
                      <a:pt x="409" y="348"/>
                    </a:lnTo>
                    <a:lnTo>
                      <a:pt x="407" y="350"/>
                    </a:lnTo>
                    <a:lnTo>
                      <a:pt x="407" y="350"/>
                    </a:lnTo>
                    <a:lnTo>
                      <a:pt x="407" y="350"/>
                    </a:lnTo>
                    <a:lnTo>
                      <a:pt x="407" y="350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5" y="353"/>
                    </a:lnTo>
                    <a:lnTo>
                      <a:pt x="405" y="353"/>
                    </a:lnTo>
                    <a:lnTo>
                      <a:pt x="402" y="353"/>
                    </a:lnTo>
                    <a:lnTo>
                      <a:pt x="402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0" y="355"/>
                    </a:lnTo>
                    <a:lnTo>
                      <a:pt x="398" y="355"/>
                    </a:lnTo>
                    <a:lnTo>
                      <a:pt x="398" y="355"/>
                    </a:lnTo>
                    <a:lnTo>
                      <a:pt x="398" y="355"/>
                    </a:lnTo>
                    <a:lnTo>
                      <a:pt x="395" y="355"/>
                    </a:lnTo>
                    <a:lnTo>
                      <a:pt x="395" y="355"/>
                    </a:lnTo>
                    <a:lnTo>
                      <a:pt x="395" y="355"/>
                    </a:lnTo>
                    <a:lnTo>
                      <a:pt x="395" y="355"/>
                    </a:lnTo>
                    <a:lnTo>
                      <a:pt x="393" y="355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390" y="358"/>
                    </a:lnTo>
                    <a:lnTo>
                      <a:pt x="390" y="358"/>
                    </a:lnTo>
                    <a:lnTo>
                      <a:pt x="390" y="360"/>
                    </a:lnTo>
                    <a:lnTo>
                      <a:pt x="390" y="360"/>
                    </a:lnTo>
                    <a:lnTo>
                      <a:pt x="390" y="360"/>
                    </a:lnTo>
                    <a:lnTo>
                      <a:pt x="388" y="362"/>
                    </a:lnTo>
                    <a:lnTo>
                      <a:pt x="388" y="362"/>
                    </a:lnTo>
                    <a:lnTo>
                      <a:pt x="388" y="362"/>
                    </a:lnTo>
                    <a:lnTo>
                      <a:pt x="386" y="362"/>
                    </a:lnTo>
                    <a:lnTo>
                      <a:pt x="386" y="362"/>
                    </a:lnTo>
                    <a:lnTo>
                      <a:pt x="386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3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79" y="360"/>
                    </a:lnTo>
                    <a:lnTo>
                      <a:pt x="376" y="360"/>
                    </a:lnTo>
                    <a:lnTo>
                      <a:pt x="376" y="360"/>
                    </a:lnTo>
                    <a:lnTo>
                      <a:pt x="376" y="360"/>
                    </a:lnTo>
                    <a:lnTo>
                      <a:pt x="374" y="360"/>
                    </a:lnTo>
                    <a:lnTo>
                      <a:pt x="374" y="360"/>
                    </a:lnTo>
                    <a:lnTo>
                      <a:pt x="374" y="360"/>
                    </a:lnTo>
                    <a:lnTo>
                      <a:pt x="371" y="360"/>
                    </a:lnTo>
                    <a:lnTo>
                      <a:pt x="371" y="362"/>
                    </a:lnTo>
                    <a:lnTo>
                      <a:pt x="371" y="362"/>
                    </a:lnTo>
                    <a:lnTo>
                      <a:pt x="369" y="362"/>
                    </a:lnTo>
                    <a:lnTo>
                      <a:pt x="369" y="362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67" y="365"/>
                    </a:lnTo>
                    <a:lnTo>
                      <a:pt x="367" y="365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4" y="369"/>
                    </a:lnTo>
                    <a:lnTo>
                      <a:pt x="364" y="369"/>
                    </a:lnTo>
                    <a:lnTo>
                      <a:pt x="364" y="369"/>
                    </a:lnTo>
                    <a:lnTo>
                      <a:pt x="364" y="369"/>
                    </a:lnTo>
                    <a:lnTo>
                      <a:pt x="364" y="369"/>
                    </a:lnTo>
                    <a:lnTo>
                      <a:pt x="362" y="372"/>
                    </a:lnTo>
                    <a:lnTo>
                      <a:pt x="362" y="372"/>
                    </a:lnTo>
                    <a:lnTo>
                      <a:pt x="362" y="374"/>
                    </a:lnTo>
                    <a:lnTo>
                      <a:pt x="362" y="374"/>
                    </a:lnTo>
                    <a:lnTo>
                      <a:pt x="362" y="374"/>
                    </a:lnTo>
                    <a:lnTo>
                      <a:pt x="362" y="374"/>
                    </a:lnTo>
                    <a:lnTo>
                      <a:pt x="362" y="377"/>
                    </a:lnTo>
                    <a:lnTo>
                      <a:pt x="360" y="377"/>
                    </a:lnTo>
                    <a:lnTo>
                      <a:pt x="360" y="377"/>
                    </a:lnTo>
                    <a:lnTo>
                      <a:pt x="360" y="379"/>
                    </a:lnTo>
                    <a:lnTo>
                      <a:pt x="360" y="379"/>
                    </a:lnTo>
                    <a:lnTo>
                      <a:pt x="360" y="379"/>
                    </a:lnTo>
                    <a:lnTo>
                      <a:pt x="360" y="381"/>
                    </a:lnTo>
                    <a:lnTo>
                      <a:pt x="357" y="381"/>
                    </a:lnTo>
                    <a:lnTo>
                      <a:pt x="357" y="381"/>
                    </a:lnTo>
                    <a:lnTo>
                      <a:pt x="357" y="384"/>
                    </a:lnTo>
                    <a:lnTo>
                      <a:pt x="357" y="384"/>
                    </a:lnTo>
                    <a:lnTo>
                      <a:pt x="360" y="384"/>
                    </a:lnTo>
                    <a:lnTo>
                      <a:pt x="360" y="386"/>
                    </a:lnTo>
                    <a:lnTo>
                      <a:pt x="360" y="386"/>
                    </a:lnTo>
                    <a:lnTo>
                      <a:pt x="362" y="386"/>
                    </a:lnTo>
                    <a:lnTo>
                      <a:pt x="362" y="388"/>
                    </a:lnTo>
                    <a:lnTo>
                      <a:pt x="362" y="388"/>
                    </a:lnTo>
                    <a:lnTo>
                      <a:pt x="362" y="388"/>
                    </a:lnTo>
                    <a:lnTo>
                      <a:pt x="362" y="391"/>
                    </a:lnTo>
                    <a:lnTo>
                      <a:pt x="362" y="391"/>
                    </a:lnTo>
                    <a:lnTo>
                      <a:pt x="362" y="391"/>
                    </a:lnTo>
                    <a:lnTo>
                      <a:pt x="364" y="391"/>
                    </a:lnTo>
                    <a:lnTo>
                      <a:pt x="364" y="391"/>
                    </a:lnTo>
                    <a:lnTo>
                      <a:pt x="364" y="391"/>
                    </a:lnTo>
                    <a:lnTo>
                      <a:pt x="367" y="391"/>
                    </a:lnTo>
                    <a:lnTo>
                      <a:pt x="367" y="393"/>
                    </a:lnTo>
                    <a:lnTo>
                      <a:pt x="367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400"/>
                    </a:lnTo>
                    <a:lnTo>
                      <a:pt x="369" y="400"/>
                    </a:lnTo>
                    <a:lnTo>
                      <a:pt x="369" y="400"/>
                    </a:lnTo>
                    <a:lnTo>
                      <a:pt x="369" y="400"/>
                    </a:lnTo>
                    <a:lnTo>
                      <a:pt x="367" y="400"/>
                    </a:lnTo>
                    <a:lnTo>
                      <a:pt x="367" y="400"/>
                    </a:lnTo>
                    <a:lnTo>
                      <a:pt x="367" y="400"/>
                    </a:lnTo>
                    <a:lnTo>
                      <a:pt x="367" y="400"/>
                    </a:lnTo>
                    <a:lnTo>
                      <a:pt x="364" y="400"/>
                    </a:lnTo>
                    <a:lnTo>
                      <a:pt x="364" y="400"/>
                    </a:lnTo>
                    <a:lnTo>
                      <a:pt x="364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398"/>
                    </a:lnTo>
                    <a:lnTo>
                      <a:pt x="362" y="398"/>
                    </a:lnTo>
                    <a:lnTo>
                      <a:pt x="360" y="400"/>
                    </a:lnTo>
                    <a:lnTo>
                      <a:pt x="360" y="398"/>
                    </a:lnTo>
                    <a:lnTo>
                      <a:pt x="360" y="398"/>
                    </a:lnTo>
                    <a:lnTo>
                      <a:pt x="357" y="398"/>
                    </a:lnTo>
                    <a:lnTo>
                      <a:pt x="355" y="398"/>
                    </a:lnTo>
                    <a:lnTo>
                      <a:pt x="355" y="398"/>
                    </a:lnTo>
                    <a:lnTo>
                      <a:pt x="355" y="398"/>
                    </a:lnTo>
                    <a:lnTo>
                      <a:pt x="353" y="398"/>
                    </a:lnTo>
                    <a:lnTo>
                      <a:pt x="353" y="395"/>
                    </a:lnTo>
                    <a:lnTo>
                      <a:pt x="350" y="395"/>
                    </a:lnTo>
                    <a:lnTo>
                      <a:pt x="350" y="393"/>
                    </a:lnTo>
                    <a:lnTo>
                      <a:pt x="350" y="393"/>
                    </a:lnTo>
                    <a:lnTo>
                      <a:pt x="350" y="391"/>
                    </a:lnTo>
                    <a:lnTo>
                      <a:pt x="350" y="391"/>
                    </a:lnTo>
                    <a:lnTo>
                      <a:pt x="350" y="391"/>
                    </a:lnTo>
                    <a:lnTo>
                      <a:pt x="348" y="391"/>
                    </a:lnTo>
                    <a:lnTo>
                      <a:pt x="348" y="391"/>
                    </a:lnTo>
                    <a:lnTo>
                      <a:pt x="348" y="391"/>
                    </a:lnTo>
                    <a:lnTo>
                      <a:pt x="345" y="388"/>
                    </a:lnTo>
                    <a:lnTo>
                      <a:pt x="345" y="388"/>
                    </a:lnTo>
                    <a:lnTo>
                      <a:pt x="345" y="388"/>
                    </a:lnTo>
                    <a:lnTo>
                      <a:pt x="343" y="388"/>
                    </a:lnTo>
                    <a:lnTo>
                      <a:pt x="341" y="388"/>
                    </a:lnTo>
                    <a:lnTo>
                      <a:pt x="341" y="391"/>
                    </a:lnTo>
                    <a:lnTo>
                      <a:pt x="338" y="391"/>
                    </a:lnTo>
                    <a:lnTo>
                      <a:pt x="338" y="391"/>
                    </a:lnTo>
                    <a:lnTo>
                      <a:pt x="336" y="391"/>
                    </a:lnTo>
                    <a:lnTo>
                      <a:pt x="336" y="393"/>
                    </a:lnTo>
                    <a:lnTo>
                      <a:pt x="334" y="393"/>
                    </a:lnTo>
                    <a:lnTo>
                      <a:pt x="334" y="391"/>
                    </a:lnTo>
                    <a:lnTo>
                      <a:pt x="331" y="391"/>
                    </a:lnTo>
                    <a:lnTo>
                      <a:pt x="331" y="393"/>
                    </a:lnTo>
                    <a:lnTo>
                      <a:pt x="329" y="393"/>
                    </a:lnTo>
                    <a:lnTo>
                      <a:pt x="329" y="391"/>
                    </a:lnTo>
                    <a:lnTo>
                      <a:pt x="329" y="391"/>
                    </a:lnTo>
                    <a:lnTo>
                      <a:pt x="327" y="393"/>
                    </a:lnTo>
                    <a:lnTo>
                      <a:pt x="324" y="393"/>
                    </a:lnTo>
                    <a:lnTo>
                      <a:pt x="324" y="393"/>
                    </a:lnTo>
                    <a:lnTo>
                      <a:pt x="322" y="393"/>
                    </a:lnTo>
                    <a:lnTo>
                      <a:pt x="322" y="393"/>
                    </a:lnTo>
                    <a:lnTo>
                      <a:pt x="319" y="393"/>
                    </a:lnTo>
                    <a:lnTo>
                      <a:pt x="319" y="395"/>
                    </a:lnTo>
                    <a:lnTo>
                      <a:pt x="319" y="395"/>
                    </a:lnTo>
                    <a:lnTo>
                      <a:pt x="317" y="395"/>
                    </a:lnTo>
                    <a:lnTo>
                      <a:pt x="317" y="395"/>
                    </a:lnTo>
                    <a:lnTo>
                      <a:pt x="315" y="395"/>
                    </a:lnTo>
                    <a:lnTo>
                      <a:pt x="315" y="395"/>
                    </a:lnTo>
                    <a:lnTo>
                      <a:pt x="315" y="395"/>
                    </a:lnTo>
                    <a:lnTo>
                      <a:pt x="312" y="395"/>
                    </a:lnTo>
                    <a:lnTo>
                      <a:pt x="312" y="395"/>
                    </a:lnTo>
                    <a:lnTo>
                      <a:pt x="312" y="395"/>
                    </a:lnTo>
                    <a:lnTo>
                      <a:pt x="310" y="395"/>
                    </a:lnTo>
                    <a:lnTo>
                      <a:pt x="308" y="393"/>
                    </a:lnTo>
                    <a:lnTo>
                      <a:pt x="308" y="393"/>
                    </a:lnTo>
                    <a:lnTo>
                      <a:pt x="308" y="393"/>
                    </a:lnTo>
                    <a:lnTo>
                      <a:pt x="308" y="393"/>
                    </a:lnTo>
                    <a:lnTo>
                      <a:pt x="308" y="393"/>
                    </a:lnTo>
                    <a:lnTo>
                      <a:pt x="305" y="393"/>
                    </a:lnTo>
                    <a:lnTo>
                      <a:pt x="303" y="393"/>
                    </a:lnTo>
                    <a:lnTo>
                      <a:pt x="303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88"/>
                    </a:lnTo>
                    <a:lnTo>
                      <a:pt x="298" y="388"/>
                    </a:lnTo>
                    <a:lnTo>
                      <a:pt x="298" y="391"/>
                    </a:lnTo>
                    <a:lnTo>
                      <a:pt x="296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1" y="386"/>
                    </a:lnTo>
                    <a:lnTo>
                      <a:pt x="291" y="386"/>
                    </a:lnTo>
                    <a:lnTo>
                      <a:pt x="291" y="386"/>
                    </a:lnTo>
                    <a:lnTo>
                      <a:pt x="289" y="386"/>
                    </a:lnTo>
                    <a:lnTo>
                      <a:pt x="289" y="384"/>
                    </a:lnTo>
                    <a:lnTo>
                      <a:pt x="289" y="384"/>
                    </a:lnTo>
                    <a:lnTo>
                      <a:pt x="289" y="381"/>
                    </a:lnTo>
                    <a:lnTo>
                      <a:pt x="286" y="381"/>
                    </a:lnTo>
                    <a:lnTo>
                      <a:pt x="286" y="379"/>
                    </a:lnTo>
                    <a:lnTo>
                      <a:pt x="286" y="379"/>
                    </a:lnTo>
                    <a:lnTo>
                      <a:pt x="286" y="377"/>
                    </a:lnTo>
                    <a:lnTo>
                      <a:pt x="286" y="377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6" y="372"/>
                    </a:lnTo>
                    <a:lnTo>
                      <a:pt x="286" y="372"/>
                    </a:lnTo>
                    <a:lnTo>
                      <a:pt x="286" y="372"/>
                    </a:lnTo>
                    <a:lnTo>
                      <a:pt x="286" y="369"/>
                    </a:lnTo>
                    <a:lnTo>
                      <a:pt x="286" y="369"/>
                    </a:lnTo>
                    <a:lnTo>
                      <a:pt x="286" y="369"/>
                    </a:lnTo>
                    <a:lnTo>
                      <a:pt x="286" y="369"/>
                    </a:lnTo>
                    <a:lnTo>
                      <a:pt x="286" y="367"/>
                    </a:lnTo>
                    <a:lnTo>
                      <a:pt x="286" y="365"/>
                    </a:lnTo>
                    <a:lnTo>
                      <a:pt x="286" y="365"/>
                    </a:lnTo>
                    <a:lnTo>
                      <a:pt x="286" y="362"/>
                    </a:lnTo>
                    <a:lnTo>
                      <a:pt x="286" y="362"/>
                    </a:lnTo>
                    <a:lnTo>
                      <a:pt x="286" y="360"/>
                    </a:lnTo>
                    <a:lnTo>
                      <a:pt x="286" y="360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9" y="355"/>
                    </a:lnTo>
                    <a:lnTo>
                      <a:pt x="289" y="355"/>
                    </a:lnTo>
                    <a:lnTo>
                      <a:pt x="289" y="355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91" y="353"/>
                    </a:lnTo>
                    <a:lnTo>
                      <a:pt x="291" y="350"/>
                    </a:lnTo>
                    <a:lnTo>
                      <a:pt x="293" y="350"/>
                    </a:lnTo>
                    <a:lnTo>
                      <a:pt x="293" y="350"/>
                    </a:lnTo>
                    <a:lnTo>
                      <a:pt x="293" y="350"/>
                    </a:lnTo>
                    <a:lnTo>
                      <a:pt x="296" y="348"/>
                    </a:lnTo>
                    <a:lnTo>
                      <a:pt x="296" y="348"/>
                    </a:lnTo>
                    <a:lnTo>
                      <a:pt x="296" y="348"/>
                    </a:lnTo>
                    <a:lnTo>
                      <a:pt x="296" y="346"/>
                    </a:lnTo>
                    <a:lnTo>
                      <a:pt x="296" y="346"/>
                    </a:lnTo>
                    <a:lnTo>
                      <a:pt x="296" y="346"/>
                    </a:lnTo>
                    <a:lnTo>
                      <a:pt x="296" y="346"/>
                    </a:lnTo>
                    <a:lnTo>
                      <a:pt x="293" y="343"/>
                    </a:lnTo>
                    <a:lnTo>
                      <a:pt x="293" y="343"/>
                    </a:lnTo>
                    <a:lnTo>
                      <a:pt x="293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89" y="339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36"/>
                    </a:lnTo>
                    <a:lnTo>
                      <a:pt x="289" y="334"/>
                    </a:lnTo>
                    <a:lnTo>
                      <a:pt x="289" y="334"/>
                    </a:lnTo>
                    <a:lnTo>
                      <a:pt x="286" y="332"/>
                    </a:lnTo>
                    <a:lnTo>
                      <a:pt x="286" y="332"/>
                    </a:lnTo>
                    <a:lnTo>
                      <a:pt x="286" y="332"/>
                    </a:lnTo>
                    <a:lnTo>
                      <a:pt x="286" y="332"/>
                    </a:lnTo>
                    <a:lnTo>
                      <a:pt x="286" y="329"/>
                    </a:lnTo>
                    <a:lnTo>
                      <a:pt x="286" y="329"/>
                    </a:lnTo>
                    <a:lnTo>
                      <a:pt x="284" y="329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4"/>
                    </a:lnTo>
                    <a:lnTo>
                      <a:pt x="284" y="324"/>
                    </a:lnTo>
                    <a:lnTo>
                      <a:pt x="282" y="324"/>
                    </a:lnTo>
                    <a:lnTo>
                      <a:pt x="282" y="324"/>
                    </a:lnTo>
                    <a:lnTo>
                      <a:pt x="282" y="324"/>
                    </a:lnTo>
                    <a:lnTo>
                      <a:pt x="282" y="322"/>
                    </a:lnTo>
                    <a:lnTo>
                      <a:pt x="282" y="322"/>
                    </a:lnTo>
                    <a:lnTo>
                      <a:pt x="282" y="320"/>
                    </a:lnTo>
                    <a:lnTo>
                      <a:pt x="279" y="320"/>
                    </a:lnTo>
                    <a:lnTo>
                      <a:pt x="279" y="320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7" y="315"/>
                    </a:lnTo>
                    <a:lnTo>
                      <a:pt x="277" y="315"/>
                    </a:lnTo>
                    <a:lnTo>
                      <a:pt x="277" y="315"/>
                    </a:lnTo>
                    <a:lnTo>
                      <a:pt x="275" y="313"/>
                    </a:lnTo>
                    <a:lnTo>
                      <a:pt x="275" y="313"/>
                    </a:lnTo>
                    <a:lnTo>
                      <a:pt x="275" y="313"/>
                    </a:lnTo>
                    <a:lnTo>
                      <a:pt x="272" y="313"/>
                    </a:lnTo>
                    <a:lnTo>
                      <a:pt x="272" y="313"/>
                    </a:lnTo>
                    <a:lnTo>
                      <a:pt x="272" y="315"/>
                    </a:lnTo>
                    <a:lnTo>
                      <a:pt x="270" y="315"/>
                    </a:lnTo>
                    <a:lnTo>
                      <a:pt x="270" y="315"/>
                    </a:lnTo>
                    <a:lnTo>
                      <a:pt x="270" y="315"/>
                    </a:lnTo>
                    <a:lnTo>
                      <a:pt x="267" y="315"/>
                    </a:lnTo>
                    <a:lnTo>
                      <a:pt x="267" y="315"/>
                    </a:lnTo>
                    <a:lnTo>
                      <a:pt x="267" y="315"/>
                    </a:lnTo>
                    <a:lnTo>
                      <a:pt x="267" y="315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3" y="317"/>
                    </a:lnTo>
                    <a:lnTo>
                      <a:pt x="263" y="317"/>
                    </a:lnTo>
                    <a:lnTo>
                      <a:pt x="263" y="317"/>
                    </a:lnTo>
                    <a:lnTo>
                      <a:pt x="263" y="317"/>
                    </a:lnTo>
                    <a:lnTo>
                      <a:pt x="263" y="317"/>
                    </a:lnTo>
                    <a:lnTo>
                      <a:pt x="263" y="320"/>
                    </a:lnTo>
                    <a:lnTo>
                      <a:pt x="260" y="320"/>
                    </a:lnTo>
                    <a:lnTo>
                      <a:pt x="260" y="320"/>
                    </a:lnTo>
                    <a:lnTo>
                      <a:pt x="258" y="320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3" y="320"/>
                    </a:lnTo>
                    <a:lnTo>
                      <a:pt x="253" y="320"/>
                    </a:lnTo>
                    <a:lnTo>
                      <a:pt x="253" y="320"/>
                    </a:lnTo>
                    <a:lnTo>
                      <a:pt x="251" y="320"/>
                    </a:lnTo>
                    <a:lnTo>
                      <a:pt x="251" y="320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46" y="320"/>
                    </a:lnTo>
                    <a:lnTo>
                      <a:pt x="246" y="320"/>
                    </a:lnTo>
                    <a:lnTo>
                      <a:pt x="246" y="320"/>
                    </a:lnTo>
                    <a:lnTo>
                      <a:pt x="246" y="320"/>
                    </a:lnTo>
                    <a:lnTo>
                      <a:pt x="244" y="320"/>
                    </a:lnTo>
                    <a:lnTo>
                      <a:pt x="244" y="320"/>
                    </a:lnTo>
                    <a:lnTo>
                      <a:pt x="244" y="320"/>
                    </a:lnTo>
                    <a:lnTo>
                      <a:pt x="241" y="320"/>
                    </a:lnTo>
                    <a:lnTo>
                      <a:pt x="239" y="320"/>
                    </a:lnTo>
                    <a:lnTo>
                      <a:pt x="239" y="320"/>
                    </a:lnTo>
                    <a:lnTo>
                      <a:pt x="237" y="320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2" y="322"/>
                    </a:lnTo>
                    <a:lnTo>
                      <a:pt x="230" y="322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25" y="320"/>
                    </a:lnTo>
                    <a:lnTo>
                      <a:pt x="225" y="320"/>
                    </a:lnTo>
                    <a:lnTo>
                      <a:pt x="225" y="320"/>
                    </a:lnTo>
                    <a:lnTo>
                      <a:pt x="222" y="320"/>
                    </a:lnTo>
                    <a:lnTo>
                      <a:pt x="222" y="320"/>
                    </a:lnTo>
                    <a:lnTo>
                      <a:pt x="220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5" y="317"/>
                    </a:lnTo>
                    <a:lnTo>
                      <a:pt x="215" y="317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3"/>
                    </a:lnTo>
                    <a:lnTo>
                      <a:pt x="215" y="313"/>
                    </a:lnTo>
                    <a:lnTo>
                      <a:pt x="215" y="310"/>
                    </a:lnTo>
                    <a:lnTo>
                      <a:pt x="215" y="310"/>
                    </a:lnTo>
                    <a:lnTo>
                      <a:pt x="215" y="310"/>
                    </a:lnTo>
                    <a:lnTo>
                      <a:pt x="215" y="308"/>
                    </a:lnTo>
                    <a:lnTo>
                      <a:pt x="215" y="306"/>
                    </a:lnTo>
                    <a:lnTo>
                      <a:pt x="215" y="306"/>
                    </a:lnTo>
                    <a:lnTo>
                      <a:pt x="215" y="306"/>
                    </a:lnTo>
                    <a:lnTo>
                      <a:pt x="215" y="306"/>
                    </a:lnTo>
                    <a:lnTo>
                      <a:pt x="215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1"/>
                    </a:lnTo>
                    <a:lnTo>
                      <a:pt x="213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08" y="301"/>
                    </a:lnTo>
                    <a:lnTo>
                      <a:pt x="208" y="301"/>
                    </a:lnTo>
                    <a:lnTo>
                      <a:pt x="208" y="298"/>
                    </a:lnTo>
                    <a:lnTo>
                      <a:pt x="208" y="298"/>
                    </a:lnTo>
                    <a:lnTo>
                      <a:pt x="206" y="298"/>
                    </a:lnTo>
                    <a:lnTo>
                      <a:pt x="206" y="298"/>
                    </a:lnTo>
                    <a:lnTo>
                      <a:pt x="204" y="298"/>
                    </a:lnTo>
                    <a:lnTo>
                      <a:pt x="204" y="298"/>
                    </a:lnTo>
                    <a:lnTo>
                      <a:pt x="201" y="298"/>
                    </a:lnTo>
                    <a:lnTo>
                      <a:pt x="201" y="298"/>
                    </a:lnTo>
                    <a:lnTo>
                      <a:pt x="201" y="298"/>
                    </a:lnTo>
                    <a:lnTo>
                      <a:pt x="199" y="301"/>
                    </a:lnTo>
                    <a:lnTo>
                      <a:pt x="199" y="301"/>
                    </a:lnTo>
                    <a:lnTo>
                      <a:pt x="196" y="301"/>
                    </a:lnTo>
                    <a:lnTo>
                      <a:pt x="196" y="301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2" y="303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89" y="306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2" y="308"/>
                    </a:lnTo>
                    <a:lnTo>
                      <a:pt x="182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78" y="306"/>
                    </a:lnTo>
                    <a:lnTo>
                      <a:pt x="178" y="306"/>
                    </a:lnTo>
                    <a:lnTo>
                      <a:pt x="178" y="306"/>
                    </a:lnTo>
                    <a:lnTo>
                      <a:pt x="175" y="306"/>
                    </a:lnTo>
                    <a:lnTo>
                      <a:pt x="175" y="306"/>
                    </a:lnTo>
                    <a:lnTo>
                      <a:pt x="173" y="306"/>
                    </a:lnTo>
                    <a:lnTo>
                      <a:pt x="173" y="303"/>
                    </a:lnTo>
                    <a:lnTo>
                      <a:pt x="170" y="303"/>
                    </a:lnTo>
                    <a:lnTo>
                      <a:pt x="170" y="303"/>
                    </a:lnTo>
                    <a:lnTo>
                      <a:pt x="170" y="303"/>
                    </a:lnTo>
                    <a:lnTo>
                      <a:pt x="168" y="303"/>
                    </a:lnTo>
                    <a:lnTo>
                      <a:pt x="168" y="301"/>
                    </a:lnTo>
                    <a:lnTo>
                      <a:pt x="168" y="301"/>
                    </a:lnTo>
                    <a:lnTo>
                      <a:pt x="166" y="301"/>
                    </a:lnTo>
                    <a:lnTo>
                      <a:pt x="166" y="301"/>
                    </a:lnTo>
                    <a:lnTo>
                      <a:pt x="166" y="301"/>
                    </a:lnTo>
                    <a:lnTo>
                      <a:pt x="163" y="298"/>
                    </a:lnTo>
                    <a:lnTo>
                      <a:pt x="163" y="298"/>
                    </a:lnTo>
                    <a:lnTo>
                      <a:pt x="163" y="298"/>
                    </a:lnTo>
                    <a:lnTo>
                      <a:pt x="161" y="298"/>
                    </a:lnTo>
                    <a:lnTo>
                      <a:pt x="161" y="298"/>
                    </a:lnTo>
                    <a:lnTo>
                      <a:pt x="159" y="296"/>
                    </a:lnTo>
                    <a:lnTo>
                      <a:pt x="159" y="296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54" y="294"/>
                    </a:lnTo>
                    <a:lnTo>
                      <a:pt x="149" y="291"/>
                    </a:lnTo>
                    <a:lnTo>
                      <a:pt x="149" y="291"/>
                    </a:lnTo>
                    <a:lnTo>
                      <a:pt x="144" y="291"/>
                    </a:lnTo>
                    <a:lnTo>
                      <a:pt x="140" y="291"/>
                    </a:lnTo>
                    <a:lnTo>
                      <a:pt x="140" y="291"/>
                    </a:lnTo>
                    <a:lnTo>
                      <a:pt x="130" y="291"/>
                    </a:lnTo>
                    <a:lnTo>
                      <a:pt x="130" y="291"/>
                    </a:lnTo>
                    <a:lnTo>
                      <a:pt x="125" y="294"/>
                    </a:lnTo>
                    <a:lnTo>
                      <a:pt x="125" y="294"/>
                    </a:lnTo>
                    <a:lnTo>
                      <a:pt x="123" y="294"/>
                    </a:lnTo>
                    <a:lnTo>
                      <a:pt x="118" y="296"/>
                    </a:lnTo>
                    <a:lnTo>
                      <a:pt x="118" y="296"/>
                    </a:lnTo>
                    <a:lnTo>
                      <a:pt x="111" y="301"/>
                    </a:lnTo>
                    <a:lnTo>
                      <a:pt x="109" y="303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07" y="301"/>
                    </a:lnTo>
                    <a:lnTo>
                      <a:pt x="107" y="301"/>
                    </a:lnTo>
                    <a:lnTo>
                      <a:pt x="107" y="301"/>
                    </a:lnTo>
                    <a:lnTo>
                      <a:pt x="107" y="301"/>
                    </a:lnTo>
                    <a:lnTo>
                      <a:pt x="104" y="301"/>
                    </a:lnTo>
                    <a:lnTo>
                      <a:pt x="104" y="303"/>
                    </a:lnTo>
                    <a:lnTo>
                      <a:pt x="102" y="306"/>
                    </a:lnTo>
                    <a:lnTo>
                      <a:pt x="102" y="306"/>
                    </a:lnTo>
                    <a:lnTo>
                      <a:pt x="99" y="306"/>
                    </a:lnTo>
                    <a:lnTo>
                      <a:pt x="99" y="308"/>
                    </a:lnTo>
                    <a:lnTo>
                      <a:pt x="97" y="308"/>
                    </a:lnTo>
                    <a:lnTo>
                      <a:pt x="97" y="308"/>
                    </a:lnTo>
                    <a:lnTo>
                      <a:pt x="97" y="310"/>
                    </a:lnTo>
                    <a:lnTo>
                      <a:pt x="95" y="310"/>
                    </a:lnTo>
                    <a:lnTo>
                      <a:pt x="95" y="310"/>
                    </a:lnTo>
                    <a:lnTo>
                      <a:pt x="95" y="313"/>
                    </a:lnTo>
                    <a:lnTo>
                      <a:pt x="92" y="313"/>
                    </a:lnTo>
                    <a:lnTo>
                      <a:pt x="88" y="315"/>
                    </a:lnTo>
                    <a:lnTo>
                      <a:pt x="88" y="315"/>
                    </a:lnTo>
                    <a:lnTo>
                      <a:pt x="85" y="315"/>
                    </a:lnTo>
                    <a:lnTo>
                      <a:pt x="85" y="315"/>
                    </a:lnTo>
                    <a:lnTo>
                      <a:pt x="85" y="315"/>
                    </a:lnTo>
                    <a:lnTo>
                      <a:pt x="83" y="317"/>
                    </a:lnTo>
                    <a:lnTo>
                      <a:pt x="83" y="317"/>
                    </a:lnTo>
                    <a:lnTo>
                      <a:pt x="81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78" y="320"/>
                    </a:lnTo>
                    <a:lnTo>
                      <a:pt x="76" y="322"/>
                    </a:lnTo>
                    <a:lnTo>
                      <a:pt x="76" y="324"/>
                    </a:lnTo>
                    <a:lnTo>
                      <a:pt x="73" y="324"/>
                    </a:lnTo>
                    <a:lnTo>
                      <a:pt x="73" y="324"/>
                    </a:lnTo>
                    <a:lnTo>
                      <a:pt x="73" y="327"/>
                    </a:lnTo>
                    <a:lnTo>
                      <a:pt x="73" y="327"/>
                    </a:lnTo>
                    <a:lnTo>
                      <a:pt x="73" y="327"/>
                    </a:lnTo>
                    <a:lnTo>
                      <a:pt x="71" y="329"/>
                    </a:lnTo>
                    <a:lnTo>
                      <a:pt x="71" y="329"/>
                    </a:lnTo>
                    <a:lnTo>
                      <a:pt x="71" y="329"/>
                    </a:lnTo>
                    <a:lnTo>
                      <a:pt x="71" y="332"/>
                    </a:lnTo>
                    <a:lnTo>
                      <a:pt x="69" y="332"/>
                    </a:lnTo>
                    <a:lnTo>
                      <a:pt x="69" y="332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6" y="334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2" y="339"/>
                    </a:lnTo>
                    <a:lnTo>
                      <a:pt x="59" y="339"/>
                    </a:lnTo>
                    <a:lnTo>
                      <a:pt x="59" y="339"/>
                    </a:lnTo>
                    <a:lnTo>
                      <a:pt x="57" y="341"/>
                    </a:lnTo>
                    <a:lnTo>
                      <a:pt x="57" y="341"/>
                    </a:lnTo>
                    <a:lnTo>
                      <a:pt x="55" y="341"/>
                    </a:lnTo>
                    <a:lnTo>
                      <a:pt x="55" y="341"/>
                    </a:lnTo>
                    <a:lnTo>
                      <a:pt x="55" y="343"/>
                    </a:lnTo>
                    <a:lnTo>
                      <a:pt x="55" y="343"/>
                    </a:lnTo>
                    <a:lnTo>
                      <a:pt x="52" y="346"/>
                    </a:lnTo>
                    <a:lnTo>
                      <a:pt x="52" y="346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0" y="348"/>
                    </a:lnTo>
                    <a:lnTo>
                      <a:pt x="50" y="348"/>
                    </a:lnTo>
                    <a:lnTo>
                      <a:pt x="50" y="350"/>
                    </a:lnTo>
                    <a:lnTo>
                      <a:pt x="50" y="350"/>
                    </a:lnTo>
                    <a:lnTo>
                      <a:pt x="50" y="350"/>
                    </a:lnTo>
                    <a:lnTo>
                      <a:pt x="47" y="353"/>
                    </a:lnTo>
                    <a:lnTo>
                      <a:pt x="47" y="353"/>
                    </a:lnTo>
                    <a:lnTo>
                      <a:pt x="47" y="355"/>
                    </a:lnTo>
                    <a:lnTo>
                      <a:pt x="47" y="355"/>
                    </a:lnTo>
                    <a:lnTo>
                      <a:pt x="45" y="358"/>
                    </a:lnTo>
                    <a:lnTo>
                      <a:pt x="45" y="358"/>
                    </a:lnTo>
                    <a:lnTo>
                      <a:pt x="45" y="358"/>
                    </a:lnTo>
                    <a:lnTo>
                      <a:pt x="43" y="358"/>
                    </a:lnTo>
                    <a:lnTo>
                      <a:pt x="43" y="358"/>
                    </a:lnTo>
                    <a:lnTo>
                      <a:pt x="43" y="360"/>
                    </a:lnTo>
                    <a:lnTo>
                      <a:pt x="40" y="360"/>
                    </a:lnTo>
                    <a:lnTo>
                      <a:pt x="40" y="360"/>
                    </a:lnTo>
                    <a:lnTo>
                      <a:pt x="40" y="362"/>
                    </a:lnTo>
                    <a:lnTo>
                      <a:pt x="38" y="362"/>
                    </a:lnTo>
                    <a:lnTo>
                      <a:pt x="36" y="362"/>
                    </a:lnTo>
                    <a:lnTo>
                      <a:pt x="33" y="362"/>
                    </a:lnTo>
                    <a:lnTo>
                      <a:pt x="33" y="362"/>
                    </a:lnTo>
                    <a:lnTo>
                      <a:pt x="31" y="362"/>
                    </a:lnTo>
                    <a:lnTo>
                      <a:pt x="31" y="362"/>
                    </a:lnTo>
                    <a:lnTo>
                      <a:pt x="28" y="362"/>
                    </a:lnTo>
                    <a:lnTo>
                      <a:pt x="28" y="362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1" y="362"/>
                    </a:lnTo>
                    <a:lnTo>
                      <a:pt x="21" y="362"/>
                    </a:lnTo>
                    <a:lnTo>
                      <a:pt x="19" y="365"/>
                    </a:lnTo>
                    <a:lnTo>
                      <a:pt x="19" y="365"/>
                    </a:lnTo>
                    <a:lnTo>
                      <a:pt x="19" y="367"/>
                    </a:lnTo>
                    <a:lnTo>
                      <a:pt x="19" y="367"/>
                    </a:lnTo>
                    <a:lnTo>
                      <a:pt x="17" y="369"/>
                    </a:lnTo>
                    <a:lnTo>
                      <a:pt x="17" y="369"/>
                    </a:lnTo>
                    <a:lnTo>
                      <a:pt x="17" y="369"/>
                    </a:lnTo>
                    <a:lnTo>
                      <a:pt x="17" y="374"/>
                    </a:lnTo>
                    <a:lnTo>
                      <a:pt x="14" y="377"/>
                    </a:lnTo>
                    <a:lnTo>
                      <a:pt x="14" y="377"/>
                    </a:lnTo>
                    <a:lnTo>
                      <a:pt x="12" y="381"/>
                    </a:lnTo>
                    <a:lnTo>
                      <a:pt x="12" y="381"/>
                    </a:lnTo>
                    <a:lnTo>
                      <a:pt x="12" y="384"/>
                    </a:lnTo>
                    <a:lnTo>
                      <a:pt x="12" y="386"/>
                    </a:lnTo>
                    <a:lnTo>
                      <a:pt x="12" y="391"/>
                    </a:lnTo>
                    <a:lnTo>
                      <a:pt x="12" y="391"/>
                    </a:lnTo>
                    <a:lnTo>
                      <a:pt x="14" y="393"/>
                    </a:lnTo>
                    <a:lnTo>
                      <a:pt x="14" y="395"/>
                    </a:lnTo>
                    <a:lnTo>
                      <a:pt x="14" y="395"/>
                    </a:lnTo>
                    <a:lnTo>
                      <a:pt x="17" y="398"/>
                    </a:lnTo>
                    <a:lnTo>
                      <a:pt x="17" y="400"/>
                    </a:lnTo>
                    <a:lnTo>
                      <a:pt x="17" y="400"/>
                    </a:lnTo>
                    <a:lnTo>
                      <a:pt x="14" y="403"/>
                    </a:lnTo>
                    <a:lnTo>
                      <a:pt x="14" y="403"/>
                    </a:lnTo>
                    <a:lnTo>
                      <a:pt x="14" y="405"/>
                    </a:lnTo>
                    <a:lnTo>
                      <a:pt x="14" y="405"/>
                    </a:lnTo>
                    <a:lnTo>
                      <a:pt x="14" y="405"/>
                    </a:lnTo>
                    <a:lnTo>
                      <a:pt x="14" y="407"/>
                    </a:lnTo>
                    <a:lnTo>
                      <a:pt x="12" y="407"/>
                    </a:lnTo>
                    <a:lnTo>
                      <a:pt x="12" y="407"/>
                    </a:lnTo>
                    <a:lnTo>
                      <a:pt x="12" y="410"/>
                    </a:lnTo>
                    <a:lnTo>
                      <a:pt x="10" y="412"/>
                    </a:lnTo>
                    <a:lnTo>
                      <a:pt x="10" y="412"/>
                    </a:lnTo>
                    <a:lnTo>
                      <a:pt x="10" y="417"/>
                    </a:lnTo>
                    <a:lnTo>
                      <a:pt x="10" y="417"/>
                    </a:lnTo>
                    <a:lnTo>
                      <a:pt x="10" y="417"/>
                    </a:lnTo>
                    <a:lnTo>
                      <a:pt x="10" y="422"/>
                    </a:lnTo>
                    <a:lnTo>
                      <a:pt x="10" y="422"/>
                    </a:lnTo>
                    <a:lnTo>
                      <a:pt x="10" y="422"/>
                    </a:lnTo>
                    <a:lnTo>
                      <a:pt x="10" y="422"/>
                    </a:lnTo>
                    <a:lnTo>
                      <a:pt x="10" y="424"/>
                    </a:lnTo>
                    <a:lnTo>
                      <a:pt x="10" y="426"/>
                    </a:lnTo>
                    <a:lnTo>
                      <a:pt x="10" y="429"/>
                    </a:lnTo>
                    <a:lnTo>
                      <a:pt x="10" y="429"/>
                    </a:lnTo>
                    <a:lnTo>
                      <a:pt x="12" y="433"/>
                    </a:lnTo>
                    <a:lnTo>
                      <a:pt x="12" y="433"/>
                    </a:lnTo>
                    <a:lnTo>
                      <a:pt x="12" y="433"/>
                    </a:lnTo>
                    <a:lnTo>
                      <a:pt x="12" y="436"/>
                    </a:lnTo>
                    <a:lnTo>
                      <a:pt x="12" y="436"/>
                    </a:lnTo>
                    <a:lnTo>
                      <a:pt x="14" y="438"/>
                    </a:lnTo>
                    <a:lnTo>
                      <a:pt x="14" y="438"/>
                    </a:lnTo>
                    <a:lnTo>
                      <a:pt x="17" y="438"/>
                    </a:lnTo>
                    <a:lnTo>
                      <a:pt x="17" y="440"/>
                    </a:lnTo>
                    <a:lnTo>
                      <a:pt x="17" y="440"/>
                    </a:lnTo>
                    <a:lnTo>
                      <a:pt x="17" y="440"/>
                    </a:lnTo>
                    <a:lnTo>
                      <a:pt x="17" y="440"/>
                    </a:lnTo>
                    <a:lnTo>
                      <a:pt x="21" y="443"/>
                    </a:lnTo>
                    <a:lnTo>
                      <a:pt x="21" y="445"/>
                    </a:lnTo>
                    <a:lnTo>
                      <a:pt x="24" y="445"/>
                    </a:lnTo>
                    <a:lnTo>
                      <a:pt x="26" y="448"/>
                    </a:lnTo>
                    <a:lnTo>
                      <a:pt x="26" y="450"/>
                    </a:lnTo>
                    <a:lnTo>
                      <a:pt x="26" y="452"/>
                    </a:lnTo>
                    <a:lnTo>
                      <a:pt x="28" y="455"/>
                    </a:lnTo>
                    <a:lnTo>
                      <a:pt x="28" y="455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31" y="459"/>
                    </a:lnTo>
                    <a:lnTo>
                      <a:pt x="31" y="464"/>
                    </a:lnTo>
                    <a:lnTo>
                      <a:pt x="31" y="467"/>
                    </a:lnTo>
                    <a:lnTo>
                      <a:pt x="31" y="467"/>
                    </a:lnTo>
                    <a:lnTo>
                      <a:pt x="31" y="469"/>
                    </a:lnTo>
                    <a:lnTo>
                      <a:pt x="31" y="471"/>
                    </a:lnTo>
                    <a:lnTo>
                      <a:pt x="28" y="474"/>
                    </a:lnTo>
                    <a:lnTo>
                      <a:pt x="28" y="474"/>
                    </a:lnTo>
                    <a:lnTo>
                      <a:pt x="28" y="474"/>
                    </a:lnTo>
                    <a:lnTo>
                      <a:pt x="26" y="478"/>
                    </a:lnTo>
                    <a:lnTo>
                      <a:pt x="26" y="478"/>
                    </a:lnTo>
                    <a:lnTo>
                      <a:pt x="26" y="481"/>
                    </a:lnTo>
                    <a:lnTo>
                      <a:pt x="26" y="481"/>
                    </a:lnTo>
                    <a:lnTo>
                      <a:pt x="24" y="483"/>
                    </a:lnTo>
                    <a:lnTo>
                      <a:pt x="21" y="488"/>
                    </a:lnTo>
                    <a:lnTo>
                      <a:pt x="19" y="490"/>
                    </a:lnTo>
                    <a:lnTo>
                      <a:pt x="19" y="490"/>
                    </a:lnTo>
                    <a:lnTo>
                      <a:pt x="19" y="493"/>
                    </a:lnTo>
                    <a:lnTo>
                      <a:pt x="17" y="493"/>
                    </a:lnTo>
                    <a:lnTo>
                      <a:pt x="17" y="493"/>
                    </a:lnTo>
                    <a:lnTo>
                      <a:pt x="14" y="497"/>
                    </a:lnTo>
                    <a:lnTo>
                      <a:pt x="12" y="497"/>
                    </a:lnTo>
                    <a:lnTo>
                      <a:pt x="12" y="497"/>
                    </a:lnTo>
                    <a:lnTo>
                      <a:pt x="12" y="497"/>
                    </a:lnTo>
                    <a:lnTo>
                      <a:pt x="12" y="500"/>
                    </a:lnTo>
                    <a:lnTo>
                      <a:pt x="12" y="502"/>
                    </a:lnTo>
                    <a:lnTo>
                      <a:pt x="12" y="502"/>
                    </a:lnTo>
                    <a:lnTo>
                      <a:pt x="12" y="502"/>
                    </a:lnTo>
                    <a:lnTo>
                      <a:pt x="10" y="507"/>
                    </a:lnTo>
                    <a:lnTo>
                      <a:pt x="10" y="509"/>
                    </a:lnTo>
                    <a:lnTo>
                      <a:pt x="10" y="509"/>
                    </a:lnTo>
                    <a:lnTo>
                      <a:pt x="10" y="511"/>
                    </a:lnTo>
                    <a:lnTo>
                      <a:pt x="10" y="511"/>
                    </a:lnTo>
                    <a:lnTo>
                      <a:pt x="10" y="511"/>
                    </a:lnTo>
                    <a:lnTo>
                      <a:pt x="10" y="516"/>
                    </a:lnTo>
                    <a:lnTo>
                      <a:pt x="10" y="519"/>
                    </a:lnTo>
                    <a:lnTo>
                      <a:pt x="10" y="519"/>
                    </a:lnTo>
                    <a:lnTo>
                      <a:pt x="7" y="519"/>
                    </a:lnTo>
                    <a:lnTo>
                      <a:pt x="7" y="519"/>
                    </a:lnTo>
                    <a:lnTo>
                      <a:pt x="7" y="519"/>
                    </a:lnTo>
                    <a:lnTo>
                      <a:pt x="2" y="521"/>
                    </a:lnTo>
                    <a:lnTo>
                      <a:pt x="2" y="521"/>
                    </a:lnTo>
                    <a:lnTo>
                      <a:pt x="2" y="521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0" y="523"/>
                    </a:lnTo>
                    <a:lnTo>
                      <a:pt x="0" y="526"/>
                    </a:lnTo>
                    <a:lnTo>
                      <a:pt x="0" y="526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0" y="528"/>
                    </a:lnTo>
                    <a:lnTo>
                      <a:pt x="2" y="530"/>
                    </a:lnTo>
                    <a:lnTo>
                      <a:pt x="2" y="530"/>
                    </a:lnTo>
                    <a:lnTo>
                      <a:pt x="5" y="533"/>
                    </a:lnTo>
                    <a:lnTo>
                      <a:pt x="5" y="533"/>
                    </a:lnTo>
                    <a:lnTo>
                      <a:pt x="7" y="533"/>
                    </a:lnTo>
                    <a:lnTo>
                      <a:pt x="10" y="533"/>
                    </a:lnTo>
                    <a:lnTo>
                      <a:pt x="12" y="533"/>
                    </a:lnTo>
                    <a:lnTo>
                      <a:pt x="12" y="533"/>
                    </a:lnTo>
                    <a:lnTo>
                      <a:pt x="14" y="533"/>
                    </a:lnTo>
                    <a:lnTo>
                      <a:pt x="17" y="533"/>
                    </a:lnTo>
                    <a:lnTo>
                      <a:pt x="17" y="535"/>
                    </a:lnTo>
                    <a:lnTo>
                      <a:pt x="19" y="538"/>
                    </a:lnTo>
                    <a:lnTo>
                      <a:pt x="19" y="538"/>
                    </a:lnTo>
                    <a:lnTo>
                      <a:pt x="21" y="538"/>
                    </a:lnTo>
                    <a:lnTo>
                      <a:pt x="21" y="540"/>
                    </a:lnTo>
                    <a:lnTo>
                      <a:pt x="21" y="540"/>
                    </a:lnTo>
                    <a:lnTo>
                      <a:pt x="24" y="540"/>
                    </a:lnTo>
                    <a:lnTo>
                      <a:pt x="24" y="542"/>
                    </a:lnTo>
                    <a:lnTo>
                      <a:pt x="24" y="542"/>
                    </a:lnTo>
                    <a:lnTo>
                      <a:pt x="26" y="545"/>
                    </a:lnTo>
                    <a:lnTo>
                      <a:pt x="26" y="545"/>
                    </a:lnTo>
                    <a:lnTo>
                      <a:pt x="31" y="547"/>
                    </a:lnTo>
                    <a:lnTo>
                      <a:pt x="33" y="547"/>
                    </a:lnTo>
                    <a:lnTo>
                      <a:pt x="36" y="549"/>
                    </a:lnTo>
                    <a:lnTo>
                      <a:pt x="36" y="549"/>
                    </a:lnTo>
                    <a:lnTo>
                      <a:pt x="40" y="549"/>
                    </a:lnTo>
                    <a:lnTo>
                      <a:pt x="43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7" y="549"/>
                    </a:lnTo>
                    <a:lnTo>
                      <a:pt x="50" y="549"/>
                    </a:lnTo>
                    <a:lnTo>
                      <a:pt x="50" y="549"/>
                    </a:lnTo>
                    <a:lnTo>
                      <a:pt x="52" y="552"/>
                    </a:lnTo>
                    <a:lnTo>
                      <a:pt x="52" y="552"/>
                    </a:lnTo>
                    <a:lnTo>
                      <a:pt x="52" y="554"/>
                    </a:lnTo>
                    <a:lnTo>
                      <a:pt x="55" y="556"/>
                    </a:lnTo>
                    <a:lnTo>
                      <a:pt x="55" y="556"/>
                    </a:lnTo>
                    <a:lnTo>
                      <a:pt x="55" y="556"/>
                    </a:lnTo>
                    <a:lnTo>
                      <a:pt x="57" y="559"/>
                    </a:lnTo>
                    <a:lnTo>
                      <a:pt x="57" y="561"/>
                    </a:lnTo>
                    <a:lnTo>
                      <a:pt x="57" y="561"/>
                    </a:lnTo>
                    <a:lnTo>
                      <a:pt x="57" y="566"/>
                    </a:lnTo>
                    <a:lnTo>
                      <a:pt x="57" y="566"/>
                    </a:lnTo>
                    <a:lnTo>
                      <a:pt x="55" y="568"/>
                    </a:lnTo>
                    <a:lnTo>
                      <a:pt x="55" y="571"/>
                    </a:lnTo>
                    <a:lnTo>
                      <a:pt x="52" y="571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2" y="575"/>
                    </a:lnTo>
                    <a:lnTo>
                      <a:pt x="52" y="578"/>
                    </a:lnTo>
                    <a:lnTo>
                      <a:pt x="52" y="578"/>
                    </a:lnTo>
                    <a:lnTo>
                      <a:pt x="52" y="578"/>
                    </a:lnTo>
                    <a:lnTo>
                      <a:pt x="52" y="583"/>
                    </a:lnTo>
                    <a:lnTo>
                      <a:pt x="52" y="583"/>
                    </a:lnTo>
                    <a:lnTo>
                      <a:pt x="52" y="585"/>
                    </a:lnTo>
                    <a:lnTo>
                      <a:pt x="52" y="585"/>
                    </a:lnTo>
                    <a:lnTo>
                      <a:pt x="52" y="587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7" y="590"/>
                    </a:lnTo>
                    <a:lnTo>
                      <a:pt x="57" y="590"/>
                    </a:lnTo>
                    <a:lnTo>
                      <a:pt x="59" y="590"/>
                    </a:lnTo>
                    <a:lnTo>
                      <a:pt x="59" y="592"/>
                    </a:lnTo>
                    <a:lnTo>
                      <a:pt x="59" y="592"/>
                    </a:lnTo>
                    <a:lnTo>
                      <a:pt x="62" y="592"/>
                    </a:lnTo>
                    <a:lnTo>
                      <a:pt x="62" y="592"/>
                    </a:lnTo>
                    <a:lnTo>
                      <a:pt x="64" y="594"/>
                    </a:lnTo>
                    <a:lnTo>
                      <a:pt x="64" y="594"/>
                    </a:lnTo>
                    <a:lnTo>
                      <a:pt x="64" y="597"/>
                    </a:lnTo>
                    <a:lnTo>
                      <a:pt x="64" y="599"/>
                    </a:lnTo>
                    <a:lnTo>
                      <a:pt x="62" y="599"/>
                    </a:lnTo>
                    <a:lnTo>
                      <a:pt x="62" y="599"/>
                    </a:lnTo>
                    <a:lnTo>
                      <a:pt x="62" y="601"/>
                    </a:lnTo>
                    <a:lnTo>
                      <a:pt x="62" y="601"/>
                    </a:lnTo>
                    <a:lnTo>
                      <a:pt x="62" y="604"/>
                    </a:lnTo>
                    <a:lnTo>
                      <a:pt x="62" y="606"/>
                    </a:lnTo>
                    <a:lnTo>
                      <a:pt x="62" y="606"/>
                    </a:lnTo>
                    <a:lnTo>
                      <a:pt x="62" y="606"/>
                    </a:lnTo>
                    <a:lnTo>
                      <a:pt x="62" y="609"/>
                    </a:lnTo>
                    <a:lnTo>
                      <a:pt x="62" y="611"/>
                    </a:lnTo>
                    <a:lnTo>
                      <a:pt x="62" y="611"/>
                    </a:lnTo>
                    <a:lnTo>
                      <a:pt x="62" y="613"/>
                    </a:lnTo>
                    <a:lnTo>
                      <a:pt x="62" y="613"/>
                    </a:lnTo>
                    <a:lnTo>
                      <a:pt x="59" y="616"/>
                    </a:lnTo>
                    <a:lnTo>
                      <a:pt x="59" y="618"/>
                    </a:lnTo>
                    <a:lnTo>
                      <a:pt x="59" y="618"/>
                    </a:lnTo>
                    <a:lnTo>
                      <a:pt x="59" y="620"/>
                    </a:lnTo>
                    <a:lnTo>
                      <a:pt x="59" y="623"/>
                    </a:lnTo>
                    <a:lnTo>
                      <a:pt x="59" y="623"/>
                    </a:lnTo>
                    <a:lnTo>
                      <a:pt x="59" y="625"/>
                    </a:lnTo>
                    <a:lnTo>
                      <a:pt x="59" y="625"/>
                    </a:lnTo>
                    <a:lnTo>
                      <a:pt x="59" y="627"/>
                    </a:lnTo>
                    <a:lnTo>
                      <a:pt x="57" y="630"/>
                    </a:lnTo>
                    <a:lnTo>
                      <a:pt x="57" y="630"/>
                    </a:lnTo>
                    <a:lnTo>
                      <a:pt x="57" y="630"/>
                    </a:lnTo>
                    <a:lnTo>
                      <a:pt x="57" y="632"/>
                    </a:lnTo>
                    <a:lnTo>
                      <a:pt x="57" y="632"/>
                    </a:lnTo>
                    <a:lnTo>
                      <a:pt x="59" y="635"/>
                    </a:lnTo>
                    <a:lnTo>
                      <a:pt x="59" y="635"/>
                    </a:lnTo>
                    <a:lnTo>
                      <a:pt x="59" y="635"/>
                    </a:lnTo>
                    <a:lnTo>
                      <a:pt x="64" y="637"/>
                    </a:lnTo>
                    <a:lnTo>
                      <a:pt x="64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9"/>
                    </a:lnTo>
                    <a:lnTo>
                      <a:pt x="66" y="639"/>
                    </a:lnTo>
                    <a:lnTo>
                      <a:pt x="69" y="639"/>
                    </a:lnTo>
                    <a:lnTo>
                      <a:pt x="69" y="639"/>
                    </a:lnTo>
                    <a:lnTo>
                      <a:pt x="71" y="637"/>
                    </a:lnTo>
                    <a:lnTo>
                      <a:pt x="73" y="637"/>
                    </a:lnTo>
                    <a:lnTo>
                      <a:pt x="76" y="637"/>
                    </a:lnTo>
                    <a:lnTo>
                      <a:pt x="76" y="637"/>
                    </a:lnTo>
                    <a:lnTo>
                      <a:pt x="76" y="637"/>
                    </a:lnTo>
                    <a:lnTo>
                      <a:pt x="78" y="637"/>
                    </a:lnTo>
                    <a:lnTo>
                      <a:pt x="81" y="637"/>
                    </a:lnTo>
                    <a:lnTo>
                      <a:pt x="81" y="637"/>
                    </a:lnTo>
                    <a:lnTo>
                      <a:pt x="83" y="637"/>
                    </a:lnTo>
                    <a:lnTo>
                      <a:pt x="83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8" y="635"/>
                    </a:lnTo>
                    <a:lnTo>
                      <a:pt x="88" y="635"/>
                    </a:lnTo>
                    <a:lnTo>
                      <a:pt x="92" y="635"/>
                    </a:lnTo>
                    <a:lnTo>
                      <a:pt x="92" y="635"/>
                    </a:lnTo>
                    <a:lnTo>
                      <a:pt x="92" y="635"/>
                    </a:lnTo>
                    <a:lnTo>
                      <a:pt x="95" y="632"/>
                    </a:lnTo>
                    <a:lnTo>
                      <a:pt x="95" y="632"/>
                    </a:lnTo>
                    <a:lnTo>
                      <a:pt x="97" y="632"/>
                    </a:lnTo>
                    <a:lnTo>
                      <a:pt x="99" y="632"/>
                    </a:lnTo>
                    <a:lnTo>
                      <a:pt x="99" y="632"/>
                    </a:lnTo>
                    <a:lnTo>
                      <a:pt x="102" y="630"/>
                    </a:lnTo>
                    <a:lnTo>
                      <a:pt x="102" y="630"/>
                    </a:lnTo>
                    <a:lnTo>
                      <a:pt x="102" y="630"/>
                    </a:lnTo>
                    <a:lnTo>
                      <a:pt x="104" y="630"/>
                    </a:lnTo>
                    <a:lnTo>
                      <a:pt x="107" y="630"/>
                    </a:lnTo>
                    <a:lnTo>
                      <a:pt x="107" y="630"/>
                    </a:lnTo>
                    <a:lnTo>
                      <a:pt x="109" y="630"/>
                    </a:lnTo>
                    <a:lnTo>
                      <a:pt x="109" y="630"/>
                    </a:lnTo>
                    <a:lnTo>
                      <a:pt x="109" y="630"/>
                    </a:lnTo>
                    <a:lnTo>
                      <a:pt x="111" y="627"/>
                    </a:lnTo>
                    <a:lnTo>
                      <a:pt x="114" y="627"/>
                    </a:lnTo>
                    <a:lnTo>
                      <a:pt x="114" y="627"/>
                    </a:lnTo>
                    <a:lnTo>
                      <a:pt x="118" y="627"/>
                    </a:lnTo>
                    <a:lnTo>
                      <a:pt x="118" y="627"/>
                    </a:lnTo>
                    <a:lnTo>
                      <a:pt x="121" y="627"/>
                    </a:lnTo>
                    <a:lnTo>
                      <a:pt x="123" y="627"/>
                    </a:lnTo>
                    <a:lnTo>
                      <a:pt x="123" y="627"/>
                    </a:lnTo>
                    <a:lnTo>
                      <a:pt x="125" y="627"/>
                    </a:lnTo>
                    <a:lnTo>
                      <a:pt x="130" y="632"/>
                    </a:lnTo>
                    <a:lnTo>
                      <a:pt x="130" y="632"/>
                    </a:lnTo>
                    <a:lnTo>
                      <a:pt x="133" y="632"/>
                    </a:lnTo>
                    <a:lnTo>
                      <a:pt x="133" y="635"/>
                    </a:lnTo>
                    <a:lnTo>
                      <a:pt x="133" y="635"/>
                    </a:lnTo>
                    <a:lnTo>
                      <a:pt x="133" y="635"/>
                    </a:lnTo>
                    <a:lnTo>
                      <a:pt x="133" y="637"/>
                    </a:lnTo>
                    <a:lnTo>
                      <a:pt x="133" y="637"/>
                    </a:lnTo>
                    <a:lnTo>
                      <a:pt x="135" y="637"/>
                    </a:lnTo>
                    <a:lnTo>
                      <a:pt x="135" y="639"/>
                    </a:lnTo>
                    <a:lnTo>
                      <a:pt x="135" y="642"/>
                    </a:lnTo>
                    <a:lnTo>
                      <a:pt x="135" y="642"/>
                    </a:lnTo>
                    <a:lnTo>
                      <a:pt x="137" y="642"/>
                    </a:lnTo>
                    <a:lnTo>
                      <a:pt x="137" y="642"/>
                    </a:lnTo>
                    <a:lnTo>
                      <a:pt x="137" y="644"/>
                    </a:lnTo>
                    <a:lnTo>
                      <a:pt x="137" y="646"/>
                    </a:lnTo>
                    <a:lnTo>
                      <a:pt x="137" y="646"/>
                    </a:lnTo>
                    <a:lnTo>
                      <a:pt x="137" y="646"/>
                    </a:lnTo>
                    <a:lnTo>
                      <a:pt x="137" y="649"/>
                    </a:lnTo>
                    <a:lnTo>
                      <a:pt x="137" y="649"/>
                    </a:lnTo>
                    <a:lnTo>
                      <a:pt x="137" y="649"/>
                    </a:lnTo>
                    <a:lnTo>
                      <a:pt x="140" y="651"/>
                    </a:lnTo>
                    <a:lnTo>
                      <a:pt x="140" y="651"/>
                    </a:lnTo>
                    <a:lnTo>
                      <a:pt x="140" y="651"/>
                    </a:lnTo>
                    <a:lnTo>
                      <a:pt x="140" y="654"/>
                    </a:lnTo>
                    <a:lnTo>
                      <a:pt x="140" y="654"/>
                    </a:lnTo>
                    <a:lnTo>
                      <a:pt x="140" y="656"/>
                    </a:lnTo>
                    <a:lnTo>
                      <a:pt x="140" y="656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2" y="661"/>
                    </a:lnTo>
                    <a:lnTo>
                      <a:pt x="142" y="663"/>
                    </a:lnTo>
                    <a:lnTo>
                      <a:pt x="142" y="663"/>
                    </a:lnTo>
                    <a:lnTo>
                      <a:pt x="142" y="663"/>
                    </a:lnTo>
                    <a:lnTo>
                      <a:pt x="142" y="663"/>
                    </a:lnTo>
                    <a:lnTo>
                      <a:pt x="142" y="665"/>
                    </a:lnTo>
                    <a:lnTo>
                      <a:pt x="142" y="668"/>
                    </a:lnTo>
                    <a:lnTo>
                      <a:pt x="142" y="668"/>
                    </a:lnTo>
                    <a:lnTo>
                      <a:pt x="142" y="668"/>
                    </a:lnTo>
                    <a:lnTo>
                      <a:pt x="142" y="670"/>
                    </a:lnTo>
                    <a:lnTo>
                      <a:pt x="140" y="672"/>
                    </a:lnTo>
                    <a:lnTo>
                      <a:pt x="140" y="672"/>
                    </a:lnTo>
                    <a:lnTo>
                      <a:pt x="140" y="672"/>
                    </a:lnTo>
                    <a:lnTo>
                      <a:pt x="140" y="672"/>
                    </a:lnTo>
                    <a:lnTo>
                      <a:pt x="140" y="675"/>
                    </a:lnTo>
                    <a:lnTo>
                      <a:pt x="137" y="675"/>
                    </a:lnTo>
                    <a:lnTo>
                      <a:pt x="137" y="675"/>
                    </a:lnTo>
                    <a:lnTo>
                      <a:pt x="137" y="677"/>
                    </a:lnTo>
                    <a:lnTo>
                      <a:pt x="137" y="677"/>
                    </a:lnTo>
                    <a:lnTo>
                      <a:pt x="137" y="680"/>
                    </a:lnTo>
                    <a:lnTo>
                      <a:pt x="137" y="682"/>
                    </a:lnTo>
                    <a:lnTo>
                      <a:pt x="137" y="682"/>
                    </a:lnTo>
                    <a:lnTo>
                      <a:pt x="137" y="684"/>
                    </a:lnTo>
                    <a:lnTo>
                      <a:pt x="135" y="687"/>
                    </a:lnTo>
                    <a:lnTo>
                      <a:pt x="133" y="687"/>
                    </a:lnTo>
                    <a:lnTo>
                      <a:pt x="133" y="687"/>
                    </a:lnTo>
                    <a:lnTo>
                      <a:pt x="133" y="687"/>
                    </a:lnTo>
                    <a:lnTo>
                      <a:pt x="130" y="689"/>
                    </a:lnTo>
                    <a:lnTo>
                      <a:pt x="128" y="691"/>
                    </a:lnTo>
                    <a:lnTo>
                      <a:pt x="128" y="691"/>
                    </a:lnTo>
                    <a:lnTo>
                      <a:pt x="128" y="691"/>
                    </a:lnTo>
                    <a:lnTo>
                      <a:pt x="128" y="691"/>
                    </a:lnTo>
                    <a:lnTo>
                      <a:pt x="125" y="691"/>
                    </a:lnTo>
                    <a:lnTo>
                      <a:pt x="125" y="691"/>
                    </a:lnTo>
                    <a:lnTo>
                      <a:pt x="125" y="694"/>
                    </a:lnTo>
                    <a:lnTo>
                      <a:pt x="123" y="694"/>
                    </a:lnTo>
                    <a:lnTo>
                      <a:pt x="121" y="696"/>
                    </a:lnTo>
                    <a:lnTo>
                      <a:pt x="121" y="696"/>
                    </a:lnTo>
                    <a:lnTo>
                      <a:pt x="121" y="696"/>
                    </a:lnTo>
                    <a:lnTo>
                      <a:pt x="118" y="696"/>
                    </a:lnTo>
                    <a:lnTo>
                      <a:pt x="118" y="696"/>
                    </a:lnTo>
                    <a:lnTo>
                      <a:pt x="116" y="699"/>
                    </a:lnTo>
                    <a:lnTo>
                      <a:pt x="116" y="699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4" y="699"/>
                    </a:lnTo>
                    <a:lnTo>
                      <a:pt x="111" y="701"/>
                    </a:lnTo>
                    <a:lnTo>
                      <a:pt x="111" y="701"/>
                    </a:lnTo>
                    <a:lnTo>
                      <a:pt x="111" y="701"/>
                    </a:lnTo>
                    <a:lnTo>
                      <a:pt x="109" y="701"/>
                    </a:lnTo>
                    <a:lnTo>
                      <a:pt x="109" y="701"/>
                    </a:lnTo>
                    <a:lnTo>
                      <a:pt x="109" y="701"/>
                    </a:lnTo>
                    <a:lnTo>
                      <a:pt x="107" y="703"/>
                    </a:lnTo>
                    <a:lnTo>
                      <a:pt x="107" y="703"/>
                    </a:lnTo>
                    <a:lnTo>
                      <a:pt x="107" y="703"/>
                    </a:lnTo>
                    <a:lnTo>
                      <a:pt x="107" y="706"/>
                    </a:lnTo>
                    <a:lnTo>
                      <a:pt x="107" y="706"/>
                    </a:lnTo>
                    <a:lnTo>
                      <a:pt x="109" y="706"/>
                    </a:lnTo>
                    <a:lnTo>
                      <a:pt x="109" y="708"/>
                    </a:lnTo>
                    <a:lnTo>
                      <a:pt x="111" y="708"/>
                    </a:lnTo>
                    <a:lnTo>
                      <a:pt x="114" y="708"/>
                    </a:lnTo>
                    <a:lnTo>
                      <a:pt x="114" y="710"/>
                    </a:lnTo>
                    <a:lnTo>
                      <a:pt x="114" y="710"/>
                    </a:lnTo>
                    <a:lnTo>
                      <a:pt x="116" y="710"/>
                    </a:lnTo>
                    <a:lnTo>
                      <a:pt x="116" y="710"/>
                    </a:lnTo>
                    <a:lnTo>
                      <a:pt x="116" y="713"/>
                    </a:lnTo>
                    <a:lnTo>
                      <a:pt x="118" y="713"/>
                    </a:lnTo>
                    <a:lnTo>
                      <a:pt x="118" y="715"/>
                    </a:lnTo>
                    <a:lnTo>
                      <a:pt x="118" y="715"/>
                    </a:lnTo>
                    <a:lnTo>
                      <a:pt x="121" y="715"/>
                    </a:lnTo>
                    <a:lnTo>
                      <a:pt x="121" y="715"/>
                    </a:lnTo>
                    <a:lnTo>
                      <a:pt x="123" y="717"/>
                    </a:lnTo>
                    <a:lnTo>
                      <a:pt x="123" y="717"/>
                    </a:lnTo>
                    <a:lnTo>
                      <a:pt x="123" y="717"/>
                    </a:lnTo>
                    <a:lnTo>
                      <a:pt x="125" y="717"/>
                    </a:lnTo>
                    <a:lnTo>
                      <a:pt x="128" y="720"/>
                    </a:lnTo>
                    <a:lnTo>
                      <a:pt x="128" y="720"/>
                    </a:lnTo>
                    <a:lnTo>
                      <a:pt x="130" y="722"/>
                    </a:lnTo>
                    <a:lnTo>
                      <a:pt x="130" y="722"/>
                    </a:lnTo>
                    <a:lnTo>
                      <a:pt x="130" y="722"/>
                    </a:lnTo>
                    <a:lnTo>
                      <a:pt x="130" y="720"/>
                    </a:lnTo>
                    <a:lnTo>
                      <a:pt x="133" y="717"/>
                    </a:lnTo>
                    <a:lnTo>
                      <a:pt x="133" y="715"/>
                    </a:lnTo>
                    <a:lnTo>
                      <a:pt x="133" y="715"/>
                    </a:lnTo>
                    <a:lnTo>
                      <a:pt x="135" y="715"/>
                    </a:lnTo>
                    <a:lnTo>
                      <a:pt x="135" y="715"/>
                    </a:lnTo>
                    <a:lnTo>
                      <a:pt x="135" y="713"/>
                    </a:lnTo>
                    <a:lnTo>
                      <a:pt x="137" y="713"/>
                    </a:lnTo>
                    <a:lnTo>
                      <a:pt x="137" y="713"/>
                    </a:lnTo>
                    <a:lnTo>
                      <a:pt x="137" y="713"/>
                    </a:lnTo>
                    <a:lnTo>
                      <a:pt x="137" y="713"/>
                    </a:lnTo>
                    <a:lnTo>
                      <a:pt x="140" y="713"/>
                    </a:lnTo>
                    <a:lnTo>
                      <a:pt x="142" y="715"/>
                    </a:lnTo>
                    <a:lnTo>
                      <a:pt x="142" y="715"/>
                    </a:lnTo>
                    <a:lnTo>
                      <a:pt x="142" y="717"/>
                    </a:lnTo>
                    <a:lnTo>
                      <a:pt x="142" y="720"/>
                    </a:lnTo>
                    <a:lnTo>
                      <a:pt x="142" y="722"/>
                    </a:lnTo>
                    <a:lnTo>
                      <a:pt x="142" y="722"/>
                    </a:lnTo>
                    <a:lnTo>
                      <a:pt x="144" y="722"/>
                    </a:lnTo>
                    <a:lnTo>
                      <a:pt x="142" y="725"/>
                    </a:lnTo>
                    <a:lnTo>
                      <a:pt x="142" y="725"/>
                    </a:lnTo>
                    <a:lnTo>
                      <a:pt x="142" y="727"/>
                    </a:lnTo>
                    <a:lnTo>
                      <a:pt x="142" y="729"/>
                    </a:lnTo>
                    <a:lnTo>
                      <a:pt x="142" y="729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4"/>
                    </a:lnTo>
                    <a:lnTo>
                      <a:pt x="142" y="734"/>
                    </a:lnTo>
                    <a:lnTo>
                      <a:pt x="142" y="734"/>
                    </a:lnTo>
                    <a:lnTo>
                      <a:pt x="142" y="734"/>
                    </a:lnTo>
                    <a:lnTo>
                      <a:pt x="144" y="734"/>
                    </a:lnTo>
                    <a:lnTo>
                      <a:pt x="144" y="736"/>
                    </a:lnTo>
                    <a:lnTo>
                      <a:pt x="144" y="736"/>
                    </a:lnTo>
                    <a:lnTo>
                      <a:pt x="144" y="736"/>
                    </a:lnTo>
                    <a:lnTo>
                      <a:pt x="147" y="736"/>
                    </a:lnTo>
                    <a:lnTo>
                      <a:pt x="149" y="736"/>
                    </a:lnTo>
                    <a:lnTo>
                      <a:pt x="149" y="736"/>
                    </a:lnTo>
                    <a:lnTo>
                      <a:pt x="149" y="739"/>
                    </a:lnTo>
                    <a:lnTo>
                      <a:pt x="149" y="739"/>
                    </a:lnTo>
                    <a:lnTo>
                      <a:pt x="151" y="741"/>
                    </a:lnTo>
                    <a:lnTo>
                      <a:pt x="149" y="743"/>
                    </a:lnTo>
                    <a:lnTo>
                      <a:pt x="149" y="743"/>
                    </a:lnTo>
                    <a:lnTo>
                      <a:pt x="149" y="746"/>
                    </a:lnTo>
                    <a:lnTo>
                      <a:pt x="149" y="746"/>
                    </a:lnTo>
                    <a:lnTo>
                      <a:pt x="149" y="746"/>
                    </a:lnTo>
                    <a:lnTo>
                      <a:pt x="151" y="746"/>
                    </a:lnTo>
                    <a:lnTo>
                      <a:pt x="154" y="748"/>
                    </a:lnTo>
                    <a:lnTo>
                      <a:pt x="154" y="748"/>
                    </a:lnTo>
                    <a:lnTo>
                      <a:pt x="154" y="748"/>
                    </a:lnTo>
                    <a:lnTo>
                      <a:pt x="154" y="748"/>
                    </a:lnTo>
                    <a:lnTo>
                      <a:pt x="156" y="748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63" y="753"/>
                    </a:lnTo>
                    <a:lnTo>
                      <a:pt x="163" y="753"/>
                    </a:lnTo>
                    <a:lnTo>
                      <a:pt x="168" y="753"/>
                    </a:lnTo>
                    <a:lnTo>
                      <a:pt x="168" y="755"/>
                    </a:lnTo>
                    <a:lnTo>
                      <a:pt x="170" y="758"/>
                    </a:lnTo>
                    <a:lnTo>
                      <a:pt x="170" y="758"/>
                    </a:lnTo>
                    <a:lnTo>
                      <a:pt x="170" y="760"/>
                    </a:lnTo>
                    <a:lnTo>
                      <a:pt x="170" y="760"/>
                    </a:lnTo>
                    <a:lnTo>
                      <a:pt x="170" y="762"/>
                    </a:lnTo>
                    <a:lnTo>
                      <a:pt x="170" y="762"/>
                    </a:lnTo>
                    <a:lnTo>
                      <a:pt x="170" y="765"/>
                    </a:lnTo>
                    <a:lnTo>
                      <a:pt x="170" y="765"/>
                    </a:lnTo>
                    <a:lnTo>
                      <a:pt x="173" y="765"/>
                    </a:lnTo>
                    <a:lnTo>
                      <a:pt x="173" y="765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8" y="767"/>
                    </a:lnTo>
                    <a:lnTo>
                      <a:pt x="180" y="770"/>
                    </a:lnTo>
                    <a:lnTo>
                      <a:pt x="180" y="770"/>
                    </a:lnTo>
                    <a:lnTo>
                      <a:pt x="182" y="770"/>
                    </a:lnTo>
                    <a:lnTo>
                      <a:pt x="182" y="770"/>
                    </a:lnTo>
                    <a:lnTo>
                      <a:pt x="185" y="772"/>
                    </a:lnTo>
                    <a:lnTo>
                      <a:pt x="187" y="774"/>
                    </a:lnTo>
                    <a:lnTo>
                      <a:pt x="187" y="774"/>
                    </a:lnTo>
                    <a:lnTo>
                      <a:pt x="187" y="774"/>
                    </a:lnTo>
                    <a:lnTo>
                      <a:pt x="189" y="774"/>
                    </a:lnTo>
                    <a:lnTo>
                      <a:pt x="192" y="774"/>
                    </a:lnTo>
                    <a:lnTo>
                      <a:pt x="192" y="774"/>
                    </a:lnTo>
                    <a:lnTo>
                      <a:pt x="192" y="774"/>
                    </a:lnTo>
                    <a:lnTo>
                      <a:pt x="194" y="770"/>
                    </a:lnTo>
                    <a:lnTo>
                      <a:pt x="194" y="770"/>
                    </a:lnTo>
                    <a:lnTo>
                      <a:pt x="194" y="770"/>
                    </a:lnTo>
                    <a:lnTo>
                      <a:pt x="194" y="767"/>
                    </a:lnTo>
                    <a:lnTo>
                      <a:pt x="194" y="762"/>
                    </a:lnTo>
                    <a:lnTo>
                      <a:pt x="194" y="762"/>
                    </a:lnTo>
                    <a:lnTo>
                      <a:pt x="194" y="760"/>
                    </a:lnTo>
                    <a:lnTo>
                      <a:pt x="196" y="758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9" y="760"/>
                    </a:lnTo>
                    <a:lnTo>
                      <a:pt x="199" y="760"/>
                    </a:lnTo>
                    <a:lnTo>
                      <a:pt x="201" y="762"/>
                    </a:lnTo>
                    <a:lnTo>
                      <a:pt x="201" y="762"/>
                    </a:lnTo>
                    <a:lnTo>
                      <a:pt x="201" y="762"/>
                    </a:lnTo>
                    <a:lnTo>
                      <a:pt x="204" y="762"/>
                    </a:lnTo>
                    <a:lnTo>
                      <a:pt x="204" y="762"/>
                    </a:lnTo>
                    <a:lnTo>
                      <a:pt x="206" y="765"/>
                    </a:lnTo>
                    <a:lnTo>
                      <a:pt x="206" y="765"/>
                    </a:lnTo>
                    <a:lnTo>
                      <a:pt x="208" y="765"/>
                    </a:lnTo>
                    <a:lnTo>
                      <a:pt x="208" y="765"/>
                    </a:lnTo>
                    <a:lnTo>
                      <a:pt x="211" y="765"/>
                    </a:lnTo>
                    <a:lnTo>
                      <a:pt x="213" y="765"/>
                    </a:lnTo>
                    <a:lnTo>
                      <a:pt x="213" y="765"/>
                    </a:lnTo>
                    <a:lnTo>
                      <a:pt x="215" y="765"/>
                    </a:lnTo>
                    <a:lnTo>
                      <a:pt x="218" y="765"/>
                    </a:lnTo>
                    <a:lnTo>
                      <a:pt x="218" y="765"/>
                    </a:lnTo>
                    <a:lnTo>
                      <a:pt x="220" y="765"/>
                    </a:lnTo>
                    <a:lnTo>
                      <a:pt x="222" y="762"/>
                    </a:lnTo>
                    <a:lnTo>
                      <a:pt x="225" y="762"/>
                    </a:lnTo>
                    <a:lnTo>
                      <a:pt x="227" y="762"/>
                    </a:lnTo>
                    <a:lnTo>
                      <a:pt x="227" y="762"/>
                    </a:lnTo>
                    <a:lnTo>
                      <a:pt x="227" y="762"/>
                    </a:lnTo>
                    <a:lnTo>
                      <a:pt x="230" y="762"/>
                    </a:lnTo>
                    <a:lnTo>
                      <a:pt x="232" y="760"/>
                    </a:lnTo>
                    <a:lnTo>
                      <a:pt x="234" y="762"/>
                    </a:lnTo>
                    <a:lnTo>
                      <a:pt x="234" y="762"/>
                    </a:lnTo>
                    <a:lnTo>
                      <a:pt x="234" y="762"/>
                    </a:lnTo>
                    <a:lnTo>
                      <a:pt x="237" y="762"/>
                    </a:lnTo>
                    <a:lnTo>
                      <a:pt x="237" y="762"/>
                    </a:lnTo>
                    <a:lnTo>
                      <a:pt x="239" y="762"/>
                    </a:lnTo>
                    <a:lnTo>
                      <a:pt x="239" y="762"/>
                    </a:lnTo>
                    <a:lnTo>
                      <a:pt x="241" y="762"/>
                    </a:lnTo>
                    <a:lnTo>
                      <a:pt x="244" y="762"/>
                    </a:lnTo>
                    <a:lnTo>
                      <a:pt x="244" y="762"/>
                    </a:lnTo>
                    <a:lnTo>
                      <a:pt x="246" y="760"/>
                    </a:lnTo>
                    <a:lnTo>
                      <a:pt x="248" y="760"/>
                    </a:lnTo>
                    <a:lnTo>
                      <a:pt x="251" y="760"/>
                    </a:lnTo>
                    <a:lnTo>
                      <a:pt x="251" y="760"/>
                    </a:lnTo>
                    <a:lnTo>
                      <a:pt x="256" y="760"/>
                    </a:lnTo>
                    <a:lnTo>
                      <a:pt x="256" y="760"/>
                    </a:lnTo>
                    <a:lnTo>
                      <a:pt x="258" y="758"/>
                    </a:lnTo>
                    <a:lnTo>
                      <a:pt x="258" y="758"/>
                    </a:lnTo>
                    <a:lnTo>
                      <a:pt x="258" y="758"/>
                    </a:lnTo>
                    <a:lnTo>
                      <a:pt x="258" y="758"/>
                    </a:lnTo>
                    <a:lnTo>
                      <a:pt x="258" y="755"/>
                    </a:lnTo>
                    <a:lnTo>
                      <a:pt x="260" y="755"/>
                    </a:lnTo>
                    <a:lnTo>
                      <a:pt x="260" y="755"/>
                    </a:lnTo>
                    <a:lnTo>
                      <a:pt x="265" y="755"/>
                    </a:lnTo>
                    <a:lnTo>
                      <a:pt x="267" y="753"/>
                    </a:lnTo>
                    <a:lnTo>
                      <a:pt x="267" y="753"/>
                    </a:lnTo>
                    <a:lnTo>
                      <a:pt x="267" y="753"/>
                    </a:lnTo>
                    <a:lnTo>
                      <a:pt x="272" y="751"/>
                    </a:lnTo>
                    <a:lnTo>
                      <a:pt x="272" y="751"/>
                    </a:lnTo>
                    <a:lnTo>
                      <a:pt x="272" y="748"/>
                    </a:lnTo>
                    <a:lnTo>
                      <a:pt x="275" y="746"/>
                    </a:lnTo>
                    <a:lnTo>
                      <a:pt x="277" y="743"/>
                    </a:lnTo>
                    <a:lnTo>
                      <a:pt x="282" y="741"/>
                    </a:lnTo>
                    <a:lnTo>
                      <a:pt x="282" y="741"/>
                    </a:lnTo>
                    <a:lnTo>
                      <a:pt x="286" y="739"/>
                    </a:lnTo>
                    <a:lnTo>
                      <a:pt x="293" y="739"/>
                    </a:lnTo>
                    <a:lnTo>
                      <a:pt x="293" y="739"/>
                    </a:lnTo>
                    <a:lnTo>
                      <a:pt x="298" y="739"/>
                    </a:lnTo>
                    <a:lnTo>
                      <a:pt x="301" y="739"/>
                    </a:lnTo>
                    <a:lnTo>
                      <a:pt x="308" y="739"/>
                    </a:lnTo>
                    <a:lnTo>
                      <a:pt x="308" y="739"/>
                    </a:lnTo>
                    <a:lnTo>
                      <a:pt x="312" y="739"/>
                    </a:lnTo>
                    <a:lnTo>
                      <a:pt x="312" y="739"/>
                    </a:lnTo>
                    <a:lnTo>
                      <a:pt x="312" y="736"/>
                    </a:lnTo>
                    <a:lnTo>
                      <a:pt x="312" y="736"/>
                    </a:lnTo>
                    <a:lnTo>
                      <a:pt x="312" y="729"/>
                    </a:lnTo>
                    <a:lnTo>
                      <a:pt x="312" y="729"/>
                    </a:lnTo>
                    <a:lnTo>
                      <a:pt x="308" y="717"/>
                    </a:lnTo>
                    <a:lnTo>
                      <a:pt x="308" y="713"/>
                    </a:lnTo>
                    <a:lnTo>
                      <a:pt x="308" y="710"/>
                    </a:lnTo>
                    <a:lnTo>
                      <a:pt x="310" y="703"/>
                    </a:lnTo>
                    <a:lnTo>
                      <a:pt x="312" y="701"/>
                    </a:lnTo>
                    <a:lnTo>
                      <a:pt x="312" y="701"/>
                    </a:lnTo>
                    <a:lnTo>
                      <a:pt x="312" y="699"/>
                    </a:lnTo>
                    <a:lnTo>
                      <a:pt x="315" y="699"/>
                    </a:lnTo>
                    <a:lnTo>
                      <a:pt x="315" y="699"/>
                    </a:lnTo>
                    <a:lnTo>
                      <a:pt x="315" y="699"/>
                    </a:lnTo>
                    <a:lnTo>
                      <a:pt x="315" y="699"/>
                    </a:lnTo>
                    <a:lnTo>
                      <a:pt x="315" y="699"/>
                    </a:lnTo>
                    <a:lnTo>
                      <a:pt x="319" y="699"/>
                    </a:lnTo>
                    <a:lnTo>
                      <a:pt x="319" y="699"/>
                    </a:lnTo>
                    <a:lnTo>
                      <a:pt x="322" y="699"/>
                    </a:lnTo>
                    <a:lnTo>
                      <a:pt x="324" y="699"/>
                    </a:lnTo>
                    <a:lnTo>
                      <a:pt x="324" y="699"/>
                    </a:lnTo>
                    <a:lnTo>
                      <a:pt x="327" y="699"/>
                    </a:lnTo>
                    <a:lnTo>
                      <a:pt x="329" y="701"/>
                    </a:lnTo>
                    <a:lnTo>
                      <a:pt x="329" y="701"/>
                    </a:lnTo>
                    <a:lnTo>
                      <a:pt x="334" y="701"/>
                    </a:lnTo>
                    <a:lnTo>
                      <a:pt x="334" y="701"/>
                    </a:lnTo>
                    <a:lnTo>
                      <a:pt x="336" y="701"/>
                    </a:lnTo>
                    <a:lnTo>
                      <a:pt x="336" y="701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41" y="703"/>
                    </a:lnTo>
                    <a:lnTo>
                      <a:pt x="343" y="703"/>
                    </a:lnTo>
                    <a:lnTo>
                      <a:pt x="343" y="703"/>
                    </a:lnTo>
                    <a:lnTo>
                      <a:pt x="345" y="706"/>
                    </a:lnTo>
                    <a:lnTo>
                      <a:pt x="345" y="706"/>
                    </a:lnTo>
                    <a:lnTo>
                      <a:pt x="345" y="706"/>
                    </a:lnTo>
                    <a:lnTo>
                      <a:pt x="345" y="706"/>
                    </a:lnTo>
                    <a:lnTo>
                      <a:pt x="348" y="706"/>
                    </a:lnTo>
                    <a:lnTo>
                      <a:pt x="350" y="708"/>
                    </a:lnTo>
                    <a:lnTo>
                      <a:pt x="353" y="710"/>
                    </a:lnTo>
                    <a:lnTo>
                      <a:pt x="353" y="710"/>
                    </a:lnTo>
                    <a:lnTo>
                      <a:pt x="355" y="710"/>
                    </a:lnTo>
                    <a:lnTo>
                      <a:pt x="357" y="715"/>
                    </a:lnTo>
                    <a:lnTo>
                      <a:pt x="357" y="715"/>
                    </a:lnTo>
                    <a:lnTo>
                      <a:pt x="357" y="715"/>
                    </a:lnTo>
                    <a:lnTo>
                      <a:pt x="357" y="715"/>
                    </a:lnTo>
                    <a:lnTo>
                      <a:pt x="357" y="717"/>
                    </a:lnTo>
                    <a:lnTo>
                      <a:pt x="360" y="717"/>
                    </a:lnTo>
                    <a:lnTo>
                      <a:pt x="360" y="717"/>
                    </a:lnTo>
                    <a:lnTo>
                      <a:pt x="360" y="717"/>
                    </a:lnTo>
                    <a:lnTo>
                      <a:pt x="360" y="720"/>
                    </a:lnTo>
                    <a:lnTo>
                      <a:pt x="360" y="720"/>
                    </a:lnTo>
                    <a:lnTo>
                      <a:pt x="360" y="722"/>
                    </a:lnTo>
                    <a:lnTo>
                      <a:pt x="360" y="722"/>
                    </a:lnTo>
                    <a:lnTo>
                      <a:pt x="371" y="720"/>
                    </a:lnTo>
                    <a:lnTo>
                      <a:pt x="381" y="720"/>
                    </a:lnTo>
                    <a:lnTo>
                      <a:pt x="388" y="720"/>
                    </a:lnTo>
                    <a:lnTo>
                      <a:pt x="388" y="720"/>
                    </a:lnTo>
                    <a:lnTo>
                      <a:pt x="393" y="725"/>
                    </a:lnTo>
                    <a:lnTo>
                      <a:pt x="395" y="727"/>
                    </a:lnTo>
                    <a:lnTo>
                      <a:pt x="395" y="727"/>
                    </a:lnTo>
                    <a:lnTo>
                      <a:pt x="398" y="727"/>
                    </a:lnTo>
                    <a:lnTo>
                      <a:pt x="402" y="732"/>
                    </a:lnTo>
                    <a:lnTo>
                      <a:pt x="402" y="732"/>
                    </a:lnTo>
                    <a:lnTo>
                      <a:pt x="405" y="732"/>
                    </a:lnTo>
                    <a:lnTo>
                      <a:pt x="409" y="734"/>
                    </a:lnTo>
                    <a:lnTo>
                      <a:pt x="409" y="736"/>
                    </a:lnTo>
                    <a:lnTo>
                      <a:pt x="409" y="736"/>
                    </a:lnTo>
                    <a:lnTo>
                      <a:pt x="409" y="736"/>
                    </a:lnTo>
                    <a:lnTo>
                      <a:pt x="412" y="739"/>
                    </a:lnTo>
                    <a:lnTo>
                      <a:pt x="412" y="739"/>
                    </a:lnTo>
                    <a:lnTo>
                      <a:pt x="414" y="739"/>
                    </a:lnTo>
                    <a:lnTo>
                      <a:pt x="414" y="739"/>
                    </a:lnTo>
                    <a:lnTo>
                      <a:pt x="416" y="739"/>
                    </a:lnTo>
                    <a:lnTo>
                      <a:pt x="416" y="741"/>
                    </a:lnTo>
                    <a:lnTo>
                      <a:pt x="419" y="743"/>
                    </a:lnTo>
                    <a:lnTo>
                      <a:pt x="419" y="743"/>
                    </a:lnTo>
                    <a:lnTo>
                      <a:pt x="421" y="743"/>
                    </a:lnTo>
                    <a:lnTo>
                      <a:pt x="421" y="743"/>
                    </a:lnTo>
                    <a:lnTo>
                      <a:pt x="424" y="743"/>
                    </a:lnTo>
                    <a:lnTo>
                      <a:pt x="426" y="743"/>
                    </a:lnTo>
                    <a:lnTo>
                      <a:pt x="426" y="743"/>
                    </a:lnTo>
                    <a:lnTo>
                      <a:pt x="428" y="746"/>
                    </a:lnTo>
                    <a:lnTo>
                      <a:pt x="428" y="746"/>
                    </a:lnTo>
                    <a:lnTo>
                      <a:pt x="431" y="746"/>
                    </a:lnTo>
                    <a:lnTo>
                      <a:pt x="431" y="746"/>
                    </a:lnTo>
                    <a:lnTo>
                      <a:pt x="431" y="746"/>
                    </a:lnTo>
                    <a:lnTo>
                      <a:pt x="431" y="746"/>
                    </a:lnTo>
                    <a:lnTo>
                      <a:pt x="433" y="748"/>
                    </a:lnTo>
                    <a:lnTo>
                      <a:pt x="433" y="748"/>
                    </a:lnTo>
                    <a:lnTo>
                      <a:pt x="435" y="748"/>
                    </a:lnTo>
                    <a:lnTo>
                      <a:pt x="438" y="748"/>
                    </a:lnTo>
                    <a:lnTo>
                      <a:pt x="438" y="751"/>
                    </a:lnTo>
                    <a:lnTo>
                      <a:pt x="438" y="751"/>
                    </a:lnTo>
                    <a:lnTo>
                      <a:pt x="440" y="751"/>
                    </a:lnTo>
                    <a:lnTo>
                      <a:pt x="440" y="751"/>
                    </a:lnTo>
                    <a:lnTo>
                      <a:pt x="445" y="753"/>
                    </a:lnTo>
                    <a:lnTo>
                      <a:pt x="445" y="753"/>
                    </a:lnTo>
                    <a:lnTo>
                      <a:pt x="445" y="753"/>
                    </a:lnTo>
                    <a:lnTo>
                      <a:pt x="447" y="755"/>
                    </a:lnTo>
                    <a:lnTo>
                      <a:pt x="447" y="758"/>
                    </a:lnTo>
                    <a:lnTo>
                      <a:pt x="450" y="760"/>
                    </a:lnTo>
                    <a:lnTo>
                      <a:pt x="450" y="760"/>
                    </a:lnTo>
                    <a:lnTo>
                      <a:pt x="450" y="760"/>
                    </a:lnTo>
                    <a:lnTo>
                      <a:pt x="450" y="760"/>
                    </a:lnTo>
                    <a:lnTo>
                      <a:pt x="452" y="760"/>
                    </a:lnTo>
                    <a:lnTo>
                      <a:pt x="452" y="762"/>
                    </a:lnTo>
                    <a:lnTo>
                      <a:pt x="452" y="762"/>
                    </a:lnTo>
                    <a:lnTo>
                      <a:pt x="452" y="765"/>
                    </a:lnTo>
                    <a:lnTo>
                      <a:pt x="452" y="765"/>
                    </a:lnTo>
                    <a:lnTo>
                      <a:pt x="454" y="765"/>
                    </a:lnTo>
                    <a:lnTo>
                      <a:pt x="454" y="765"/>
                    </a:lnTo>
                    <a:lnTo>
                      <a:pt x="454" y="762"/>
                    </a:lnTo>
                    <a:lnTo>
                      <a:pt x="457" y="762"/>
                    </a:lnTo>
                    <a:lnTo>
                      <a:pt x="457" y="762"/>
                    </a:lnTo>
                    <a:lnTo>
                      <a:pt x="459" y="760"/>
                    </a:lnTo>
                    <a:lnTo>
                      <a:pt x="459" y="760"/>
                    </a:lnTo>
                    <a:lnTo>
                      <a:pt x="459" y="758"/>
                    </a:lnTo>
                    <a:lnTo>
                      <a:pt x="461" y="758"/>
                    </a:lnTo>
                    <a:lnTo>
                      <a:pt x="464" y="755"/>
                    </a:lnTo>
                    <a:lnTo>
                      <a:pt x="464" y="755"/>
                    </a:lnTo>
                    <a:lnTo>
                      <a:pt x="464" y="755"/>
                    </a:lnTo>
                    <a:lnTo>
                      <a:pt x="466" y="755"/>
                    </a:lnTo>
                    <a:lnTo>
                      <a:pt x="466" y="755"/>
                    </a:lnTo>
                    <a:lnTo>
                      <a:pt x="466" y="753"/>
                    </a:lnTo>
                    <a:lnTo>
                      <a:pt x="468" y="753"/>
                    </a:lnTo>
                    <a:lnTo>
                      <a:pt x="468" y="753"/>
                    </a:lnTo>
                    <a:lnTo>
                      <a:pt x="471" y="753"/>
                    </a:lnTo>
                    <a:lnTo>
                      <a:pt x="473" y="751"/>
                    </a:lnTo>
                    <a:lnTo>
                      <a:pt x="476" y="751"/>
                    </a:lnTo>
                    <a:lnTo>
                      <a:pt x="478" y="751"/>
                    </a:lnTo>
                    <a:lnTo>
                      <a:pt x="478" y="753"/>
                    </a:lnTo>
                    <a:lnTo>
                      <a:pt x="478" y="753"/>
                    </a:lnTo>
                    <a:lnTo>
                      <a:pt x="480" y="753"/>
                    </a:lnTo>
                    <a:lnTo>
                      <a:pt x="480" y="753"/>
                    </a:lnTo>
                    <a:lnTo>
                      <a:pt x="483" y="753"/>
                    </a:lnTo>
                    <a:lnTo>
                      <a:pt x="483" y="755"/>
                    </a:lnTo>
                    <a:lnTo>
                      <a:pt x="485" y="755"/>
                    </a:lnTo>
                    <a:lnTo>
                      <a:pt x="487" y="755"/>
                    </a:lnTo>
                    <a:lnTo>
                      <a:pt x="487" y="755"/>
                    </a:lnTo>
                    <a:lnTo>
                      <a:pt x="487" y="755"/>
                    </a:lnTo>
                    <a:lnTo>
                      <a:pt x="487" y="755"/>
                    </a:lnTo>
                    <a:lnTo>
                      <a:pt x="490" y="755"/>
                    </a:lnTo>
                    <a:lnTo>
                      <a:pt x="490" y="755"/>
                    </a:lnTo>
                    <a:lnTo>
                      <a:pt x="492" y="758"/>
                    </a:lnTo>
                    <a:lnTo>
                      <a:pt x="492" y="758"/>
                    </a:lnTo>
                    <a:lnTo>
                      <a:pt x="494" y="758"/>
                    </a:lnTo>
                    <a:lnTo>
                      <a:pt x="494" y="758"/>
                    </a:lnTo>
                    <a:lnTo>
                      <a:pt x="497" y="755"/>
                    </a:lnTo>
                    <a:lnTo>
                      <a:pt x="502" y="755"/>
                    </a:lnTo>
                    <a:lnTo>
                      <a:pt x="502" y="753"/>
                    </a:lnTo>
                    <a:lnTo>
                      <a:pt x="502" y="753"/>
                    </a:lnTo>
                    <a:lnTo>
                      <a:pt x="504" y="753"/>
                    </a:lnTo>
                    <a:lnTo>
                      <a:pt x="506" y="751"/>
                    </a:lnTo>
                    <a:lnTo>
                      <a:pt x="509" y="751"/>
                    </a:lnTo>
                    <a:lnTo>
                      <a:pt x="509" y="751"/>
                    </a:lnTo>
                    <a:lnTo>
                      <a:pt x="509" y="748"/>
                    </a:lnTo>
                    <a:lnTo>
                      <a:pt x="509" y="748"/>
                    </a:lnTo>
                    <a:lnTo>
                      <a:pt x="511" y="748"/>
                    </a:lnTo>
                    <a:lnTo>
                      <a:pt x="511" y="746"/>
                    </a:lnTo>
                    <a:lnTo>
                      <a:pt x="513" y="746"/>
                    </a:lnTo>
                    <a:lnTo>
                      <a:pt x="513" y="746"/>
                    </a:lnTo>
                    <a:lnTo>
                      <a:pt x="513" y="743"/>
                    </a:lnTo>
                    <a:lnTo>
                      <a:pt x="516" y="743"/>
                    </a:lnTo>
                    <a:lnTo>
                      <a:pt x="516" y="743"/>
                    </a:lnTo>
                    <a:lnTo>
                      <a:pt x="518" y="741"/>
                    </a:lnTo>
                    <a:lnTo>
                      <a:pt x="521" y="739"/>
                    </a:lnTo>
                    <a:lnTo>
                      <a:pt x="523" y="739"/>
                    </a:lnTo>
                    <a:lnTo>
                      <a:pt x="523" y="739"/>
                    </a:lnTo>
                    <a:lnTo>
                      <a:pt x="525" y="739"/>
                    </a:lnTo>
                    <a:lnTo>
                      <a:pt x="525" y="739"/>
                    </a:lnTo>
                    <a:lnTo>
                      <a:pt x="528" y="739"/>
                    </a:lnTo>
                    <a:lnTo>
                      <a:pt x="530" y="739"/>
                    </a:lnTo>
                    <a:lnTo>
                      <a:pt x="532" y="739"/>
                    </a:lnTo>
                    <a:lnTo>
                      <a:pt x="532" y="739"/>
                    </a:lnTo>
                    <a:lnTo>
                      <a:pt x="535" y="736"/>
                    </a:lnTo>
                    <a:lnTo>
                      <a:pt x="537" y="739"/>
                    </a:lnTo>
                    <a:lnTo>
                      <a:pt x="537" y="739"/>
                    </a:lnTo>
                    <a:lnTo>
                      <a:pt x="539" y="739"/>
                    </a:lnTo>
                    <a:lnTo>
                      <a:pt x="539" y="739"/>
                    </a:lnTo>
                    <a:lnTo>
                      <a:pt x="542" y="736"/>
                    </a:lnTo>
                    <a:lnTo>
                      <a:pt x="542" y="739"/>
                    </a:lnTo>
                    <a:lnTo>
                      <a:pt x="542" y="739"/>
                    </a:lnTo>
                    <a:lnTo>
                      <a:pt x="544" y="739"/>
                    </a:lnTo>
                    <a:lnTo>
                      <a:pt x="544" y="739"/>
                    </a:lnTo>
                    <a:lnTo>
                      <a:pt x="547" y="739"/>
                    </a:lnTo>
                    <a:lnTo>
                      <a:pt x="551" y="739"/>
                    </a:lnTo>
                    <a:lnTo>
                      <a:pt x="551" y="739"/>
                    </a:lnTo>
                    <a:lnTo>
                      <a:pt x="554" y="741"/>
                    </a:lnTo>
                    <a:lnTo>
                      <a:pt x="554" y="741"/>
                    </a:lnTo>
                    <a:lnTo>
                      <a:pt x="556" y="741"/>
                    </a:lnTo>
                    <a:lnTo>
                      <a:pt x="558" y="743"/>
                    </a:lnTo>
                    <a:lnTo>
                      <a:pt x="558" y="743"/>
                    </a:lnTo>
                    <a:lnTo>
                      <a:pt x="563" y="743"/>
                    </a:lnTo>
                    <a:lnTo>
                      <a:pt x="563" y="743"/>
                    </a:lnTo>
                    <a:lnTo>
                      <a:pt x="568" y="743"/>
                    </a:lnTo>
                    <a:lnTo>
                      <a:pt x="570" y="743"/>
                    </a:lnTo>
                    <a:lnTo>
                      <a:pt x="570" y="743"/>
                    </a:lnTo>
                    <a:lnTo>
                      <a:pt x="570" y="743"/>
                    </a:lnTo>
                    <a:lnTo>
                      <a:pt x="570" y="741"/>
                    </a:lnTo>
                    <a:lnTo>
                      <a:pt x="570" y="741"/>
                    </a:lnTo>
                    <a:lnTo>
                      <a:pt x="570" y="739"/>
                    </a:lnTo>
                    <a:lnTo>
                      <a:pt x="568" y="736"/>
                    </a:lnTo>
                    <a:lnTo>
                      <a:pt x="568" y="734"/>
                    </a:lnTo>
                    <a:lnTo>
                      <a:pt x="568" y="734"/>
                    </a:lnTo>
                    <a:lnTo>
                      <a:pt x="565" y="729"/>
                    </a:lnTo>
                    <a:lnTo>
                      <a:pt x="565" y="729"/>
                    </a:lnTo>
                    <a:lnTo>
                      <a:pt x="565" y="729"/>
                    </a:lnTo>
                    <a:lnTo>
                      <a:pt x="565" y="725"/>
                    </a:lnTo>
                    <a:lnTo>
                      <a:pt x="565" y="720"/>
                    </a:lnTo>
                    <a:lnTo>
                      <a:pt x="565" y="720"/>
                    </a:lnTo>
                    <a:lnTo>
                      <a:pt x="563" y="717"/>
                    </a:lnTo>
                    <a:lnTo>
                      <a:pt x="563" y="715"/>
                    </a:lnTo>
                    <a:lnTo>
                      <a:pt x="563" y="713"/>
                    </a:lnTo>
                    <a:lnTo>
                      <a:pt x="563" y="710"/>
                    </a:lnTo>
                    <a:lnTo>
                      <a:pt x="563" y="708"/>
                    </a:lnTo>
                    <a:lnTo>
                      <a:pt x="563" y="706"/>
                    </a:lnTo>
                    <a:lnTo>
                      <a:pt x="565" y="703"/>
                    </a:lnTo>
                    <a:lnTo>
                      <a:pt x="565" y="701"/>
                    </a:lnTo>
                    <a:lnTo>
                      <a:pt x="565" y="701"/>
                    </a:lnTo>
                    <a:lnTo>
                      <a:pt x="565" y="699"/>
                    </a:lnTo>
                    <a:lnTo>
                      <a:pt x="565" y="696"/>
                    </a:lnTo>
                    <a:lnTo>
                      <a:pt x="565" y="696"/>
                    </a:lnTo>
                    <a:lnTo>
                      <a:pt x="565" y="694"/>
                    </a:lnTo>
                    <a:lnTo>
                      <a:pt x="565" y="694"/>
                    </a:lnTo>
                    <a:lnTo>
                      <a:pt x="565" y="691"/>
                    </a:lnTo>
                    <a:lnTo>
                      <a:pt x="565" y="691"/>
                    </a:lnTo>
                    <a:lnTo>
                      <a:pt x="563" y="689"/>
                    </a:lnTo>
                    <a:lnTo>
                      <a:pt x="563" y="682"/>
                    </a:lnTo>
                    <a:lnTo>
                      <a:pt x="563" y="682"/>
                    </a:lnTo>
                    <a:lnTo>
                      <a:pt x="563" y="680"/>
                    </a:lnTo>
                    <a:lnTo>
                      <a:pt x="563" y="677"/>
                    </a:lnTo>
                    <a:lnTo>
                      <a:pt x="563" y="675"/>
                    </a:lnTo>
                    <a:lnTo>
                      <a:pt x="563" y="672"/>
                    </a:lnTo>
                    <a:lnTo>
                      <a:pt x="563" y="672"/>
                    </a:lnTo>
                    <a:lnTo>
                      <a:pt x="561" y="672"/>
                    </a:lnTo>
                    <a:lnTo>
                      <a:pt x="561" y="670"/>
                    </a:lnTo>
                    <a:lnTo>
                      <a:pt x="561" y="665"/>
                    </a:lnTo>
                    <a:lnTo>
                      <a:pt x="561" y="665"/>
                    </a:lnTo>
                    <a:lnTo>
                      <a:pt x="558" y="663"/>
                    </a:lnTo>
                    <a:lnTo>
                      <a:pt x="558" y="663"/>
                    </a:lnTo>
                    <a:lnTo>
                      <a:pt x="554" y="661"/>
                    </a:lnTo>
                    <a:lnTo>
                      <a:pt x="544" y="656"/>
                    </a:lnTo>
                    <a:lnTo>
                      <a:pt x="542" y="651"/>
                    </a:lnTo>
                    <a:lnTo>
                      <a:pt x="542" y="651"/>
                    </a:lnTo>
                    <a:lnTo>
                      <a:pt x="539" y="651"/>
                    </a:lnTo>
                    <a:lnTo>
                      <a:pt x="537" y="649"/>
                    </a:lnTo>
                    <a:lnTo>
                      <a:pt x="532" y="646"/>
                    </a:lnTo>
                    <a:lnTo>
                      <a:pt x="528" y="644"/>
                    </a:lnTo>
                    <a:lnTo>
                      <a:pt x="528" y="642"/>
                    </a:lnTo>
                    <a:lnTo>
                      <a:pt x="528" y="642"/>
                    </a:lnTo>
                    <a:lnTo>
                      <a:pt x="525" y="639"/>
                    </a:lnTo>
                    <a:lnTo>
                      <a:pt x="523" y="637"/>
                    </a:lnTo>
                    <a:lnTo>
                      <a:pt x="523" y="637"/>
                    </a:lnTo>
                    <a:lnTo>
                      <a:pt x="518" y="637"/>
                    </a:lnTo>
                    <a:lnTo>
                      <a:pt x="516" y="635"/>
                    </a:lnTo>
                    <a:lnTo>
                      <a:pt x="513" y="632"/>
                    </a:lnTo>
                    <a:lnTo>
                      <a:pt x="511" y="630"/>
                    </a:lnTo>
                    <a:lnTo>
                      <a:pt x="506" y="630"/>
                    </a:lnTo>
                    <a:lnTo>
                      <a:pt x="504" y="627"/>
                    </a:lnTo>
                    <a:lnTo>
                      <a:pt x="504" y="627"/>
                    </a:lnTo>
                    <a:lnTo>
                      <a:pt x="504" y="627"/>
                    </a:lnTo>
                    <a:lnTo>
                      <a:pt x="499" y="623"/>
                    </a:lnTo>
                    <a:lnTo>
                      <a:pt x="497" y="620"/>
                    </a:lnTo>
                    <a:lnTo>
                      <a:pt x="497" y="620"/>
                    </a:lnTo>
                    <a:lnTo>
                      <a:pt x="499" y="616"/>
                    </a:lnTo>
                    <a:lnTo>
                      <a:pt x="502" y="613"/>
                    </a:lnTo>
                    <a:lnTo>
                      <a:pt x="506" y="611"/>
                    </a:lnTo>
                    <a:lnTo>
                      <a:pt x="509" y="611"/>
                    </a:lnTo>
                    <a:lnTo>
                      <a:pt x="511" y="611"/>
                    </a:lnTo>
                    <a:lnTo>
                      <a:pt x="513" y="611"/>
                    </a:lnTo>
                    <a:lnTo>
                      <a:pt x="516" y="611"/>
                    </a:lnTo>
                    <a:lnTo>
                      <a:pt x="518" y="613"/>
                    </a:lnTo>
                    <a:lnTo>
                      <a:pt x="518" y="613"/>
                    </a:lnTo>
                    <a:lnTo>
                      <a:pt x="521" y="613"/>
                    </a:lnTo>
                    <a:lnTo>
                      <a:pt x="523" y="613"/>
                    </a:lnTo>
                    <a:lnTo>
                      <a:pt x="525" y="613"/>
                    </a:lnTo>
                    <a:lnTo>
                      <a:pt x="525" y="613"/>
                    </a:lnTo>
                    <a:lnTo>
                      <a:pt x="528" y="611"/>
                    </a:lnTo>
                    <a:lnTo>
                      <a:pt x="528" y="611"/>
                    </a:lnTo>
                    <a:lnTo>
                      <a:pt x="528" y="609"/>
                    </a:lnTo>
                    <a:lnTo>
                      <a:pt x="530" y="606"/>
                    </a:lnTo>
                    <a:lnTo>
                      <a:pt x="530" y="606"/>
                    </a:lnTo>
                    <a:lnTo>
                      <a:pt x="530" y="604"/>
                    </a:lnTo>
                    <a:lnTo>
                      <a:pt x="530" y="604"/>
                    </a:lnTo>
                    <a:lnTo>
                      <a:pt x="530" y="604"/>
                    </a:lnTo>
                    <a:lnTo>
                      <a:pt x="530" y="599"/>
                    </a:lnTo>
                    <a:lnTo>
                      <a:pt x="530" y="597"/>
                    </a:lnTo>
                    <a:lnTo>
                      <a:pt x="530" y="594"/>
                    </a:lnTo>
                    <a:lnTo>
                      <a:pt x="532" y="592"/>
                    </a:lnTo>
                    <a:lnTo>
                      <a:pt x="532" y="592"/>
                    </a:lnTo>
                    <a:lnTo>
                      <a:pt x="535" y="590"/>
                    </a:lnTo>
                    <a:lnTo>
                      <a:pt x="535" y="590"/>
                    </a:lnTo>
                    <a:lnTo>
                      <a:pt x="535" y="587"/>
                    </a:lnTo>
                    <a:lnTo>
                      <a:pt x="535" y="585"/>
                    </a:lnTo>
                    <a:lnTo>
                      <a:pt x="539" y="583"/>
                    </a:lnTo>
                    <a:lnTo>
                      <a:pt x="539" y="583"/>
                    </a:lnTo>
                    <a:lnTo>
                      <a:pt x="539" y="580"/>
                    </a:lnTo>
                    <a:lnTo>
                      <a:pt x="539" y="580"/>
                    </a:lnTo>
                    <a:lnTo>
                      <a:pt x="537" y="573"/>
                    </a:lnTo>
                    <a:lnTo>
                      <a:pt x="537" y="571"/>
                    </a:lnTo>
                    <a:lnTo>
                      <a:pt x="535" y="568"/>
                    </a:lnTo>
                    <a:lnTo>
                      <a:pt x="532" y="566"/>
                    </a:lnTo>
                    <a:lnTo>
                      <a:pt x="532" y="561"/>
                    </a:lnTo>
                    <a:lnTo>
                      <a:pt x="535" y="559"/>
                    </a:lnTo>
                    <a:lnTo>
                      <a:pt x="535" y="559"/>
                    </a:lnTo>
                    <a:lnTo>
                      <a:pt x="535" y="556"/>
                    </a:lnTo>
                    <a:lnTo>
                      <a:pt x="535" y="554"/>
                    </a:lnTo>
                    <a:lnTo>
                      <a:pt x="535" y="554"/>
                    </a:lnTo>
                    <a:lnTo>
                      <a:pt x="535" y="552"/>
                    </a:lnTo>
                    <a:lnTo>
                      <a:pt x="535" y="547"/>
                    </a:lnTo>
                    <a:lnTo>
                      <a:pt x="535" y="542"/>
                    </a:lnTo>
                    <a:lnTo>
                      <a:pt x="535" y="540"/>
                    </a:lnTo>
                    <a:lnTo>
                      <a:pt x="535" y="538"/>
                    </a:lnTo>
                    <a:lnTo>
                      <a:pt x="535" y="538"/>
                    </a:lnTo>
                    <a:lnTo>
                      <a:pt x="535" y="538"/>
                    </a:lnTo>
                    <a:lnTo>
                      <a:pt x="532" y="533"/>
                    </a:lnTo>
                    <a:lnTo>
                      <a:pt x="532" y="533"/>
                    </a:lnTo>
                    <a:lnTo>
                      <a:pt x="528" y="530"/>
                    </a:lnTo>
                    <a:lnTo>
                      <a:pt x="525" y="526"/>
                    </a:lnTo>
                    <a:lnTo>
                      <a:pt x="525" y="526"/>
                    </a:lnTo>
                    <a:lnTo>
                      <a:pt x="523" y="523"/>
                    </a:lnTo>
                    <a:lnTo>
                      <a:pt x="523" y="521"/>
                    </a:lnTo>
                    <a:lnTo>
                      <a:pt x="521" y="519"/>
                    </a:lnTo>
                    <a:lnTo>
                      <a:pt x="521" y="519"/>
                    </a:lnTo>
                    <a:lnTo>
                      <a:pt x="516" y="519"/>
                    </a:lnTo>
                    <a:lnTo>
                      <a:pt x="513" y="516"/>
                    </a:lnTo>
                    <a:lnTo>
                      <a:pt x="513" y="516"/>
                    </a:lnTo>
                    <a:lnTo>
                      <a:pt x="506" y="516"/>
                    </a:lnTo>
                    <a:lnTo>
                      <a:pt x="502" y="514"/>
                    </a:lnTo>
                    <a:lnTo>
                      <a:pt x="502" y="514"/>
                    </a:lnTo>
                    <a:lnTo>
                      <a:pt x="499" y="514"/>
                    </a:lnTo>
                    <a:lnTo>
                      <a:pt x="490" y="514"/>
                    </a:lnTo>
                    <a:lnTo>
                      <a:pt x="485" y="511"/>
                    </a:lnTo>
                    <a:lnTo>
                      <a:pt x="480" y="511"/>
                    </a:lnTo>
                    <a:lnTo>
                      <a:pt x="473" y="504"/>
                    </a:lnTo>
                    <a:lnTo>
                      <a:pt x="473" y="504"/>
                    </a:lnTo>
                    <a:lnTo>
                      <a:pt x="468" y="504"/>
                    </a:lnTo>
                    <a:lnTo>
                      <a:pt x="466" y="500"/>
                    </a:lnTo>
                    <a:lnTo>
                      <a:pt x="466" y="500"/>
                    </a:lnTo>
                    <a:lnTo>
                      <a:pt x="466" y="497"/>
                    </a:lnTo>
                    <a:lnTo>
                      <a:pt x="464" y="495"/>
                    </a:lnTo>
                    <a:lnTo>
                      <a:pt x="464" y="493"/>
                    </a:lnTo>
                    <a:lnTo>
                      <a:pt x="464" y="490"/>
                    </a:lnTo>
                    <a:lnTo>
                      <a:pt x="464" y="488"/>
                    </a:lnTo>
                    <a:lnTo>
                      <a:pt x="461" y="481"/>
                    </a:lnTo>
                    <a:lnTo>
                      <a:pt x="461" y="481"/>
                    </a:lnTo>
                    <a:lnTo>
                      <a:pt x="454" y="471"/>
                    </a:lnTo>
                    <a:lnTo>
                      <a:pt x="454" y="471"/>
                    </a:lnTo>
                    <a:lnTo>
                      <a:pt x="450" y="467"/>
                    </a:lnTo>
                    <a:lnTo>
                      <a:pt x="450" y="467"/>
                    </a:lnTo>
                    <a:lnTo>
                      <a:pt x="447" y="467"/>
                    </a:lnTo>
                    <a:lnTo>
                      <a:pt x="447" y="467"/>
                    </a:lnTo>
                    <a:lnTo>
                      <a:pt x="445" y="464"/>
                    </a:lnTo>
                    <a:lnTo>
                      <a:pt x="445" y="464"/>
                    </a:lnTo>
                    <a:lnTo>
                      <a:pt x="450" y="459"/>
                    </a:lnTo>
                    <a:lnTo>
                      <a:pt x="450" y="457"/>
                    </a:lnTo>
                    <a:lnTo>
                      <a:pt x="450" y="457"/>
                    </a:lnTo>
                    <a:lnTo>
                      <a:pt x="452" y="452"/>
                    </a:lnTo>
                    <a:lnTo>
                      <a:pt x="457" y="448"/>
                    </a:lnTo>
                    <a:lnTo>
                      <a:pt x="457" y="448"/>
                    </a:lnTo>
                    <a:lnTo>
                      <a:pt x="457" y="445"/>
                    </a:lnTo>
                    <a:lnTo>
                      <a:pt x="457" y="445"/>
                    </a:lnTo>
                    <a:lnTo>
                      <a:pt x="459" y="445"/>
                    </a:lnTo>
                    <a:lnTo>
                      <a:pt x="459" y="445"/>
                    </a:lnTo>
                    <a:lnTo>
                      <a:pt x="459" y="445"/>
                    </a:lnTo>
                    <a:lnTo>
                      <a:pt x="459" y="445"/>
                    </a:lnTo>
                    <a:lnTo>
                      <a:pt x="461" y="443"/>
                    </a:lnTo>
                    <a:lnTo>
                      <a:pt x="461" y="443"/>
                    </a:lnTo>
                    <a:lnTo>
                      <a:pt x="461" y="443"/>
                    </a:lnTo>
                    <a:lnTo>
                      <a:pt x="461" y="438"/>
                    </a:lnTo>
                    <a:lnTo>
                      <a:pt x="461" y="438"/>
                    </a:lnTo>
                    <a:lnTo>
                      <a:pt x="464" y="436"/>
                    </a:lnTo>
                    <a:lnTo>
                      <a:pt x="464" y="436"/>
                    </a:lnTo>
                    <a:lnTo>
                      <a:pt x="464" y="436"/>
                    </a:lnTo>
                    <a:lnTo>
                      <a:pt x="466" y="429"/>
                    </a:lnTo>
                    <a:lnTo>
                      <a:pt x="466" y="426"/>
                    </a:lnTo>
                    <a:lnTo>
                      <a:pt x="466" y="426"/>
                    </a:lnTo>
                    <a:lnTo>
                      <a:pt x="466" y="422"/>
                    </a:lnTo>
                    <a:lnTo>
                      <a:pt x="468" y="419"/>
                    </a:lnTo>
                    <a:lnTo>
                      <a:pt x="468" y="419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71" y="414"/>
                    </a:lnTo>
                    <a:lnTo>
                      <a:pt x="471" y="414"/>
                    </a:lnTo>
                    <a:lnTo>
                      <a:pt x="473" y="414"/>
                    </a:lnTo>
                    <a:lnTo>
                      <a:pt x="473" y="414"/>
                    </a:lnTo>
                    <a:lnTo>
                      <a:pt x="473" y="417"/>
                    </a:lnTo>
                    <a:lnTo>
                      <a:pt x="476" y="417"/>
                    </a:lnTo>
                    <a:lnTo>
                      <a:pt x="478" y="419"/>
                    </a:lnTo>
                    <a:lnTo>
                      <a:pt x="478" y="419"/>
                    </a:lnTo>
                    <a:lnTo>
                      <a:pt x="478" y="424"/>
                    </a:lnTo>
                    <a:lnTo>
                      <a:pt x="478" y="424"/>
                    </a:lnTo>
                    <a:lnTo>
                      <a:pt x="483" y="424"/>
                    </a:lnTo>
                    <a:lnTo>
                      <a:pt x="483" y="424"/>
                    </a:lnTo>
                    <a:lnTo>
                      <a:pt x="485" y="422"/>
                    </a:lnTo>
                    <a:lnTo>
                      <a:pt x="487" y="422"/>
                    </a:lnTo>
                    <a:lnTo>
                      <a:pt x="487" y="417"/>
                    </a:lnTo>
                    <a:lnTo>
                      <a:pt x="487" y="417"/>
                    </a:lnTo>
                    <a:lnTo>
                      <a:pt x="485" y="412"/>
                    </a:lnTo>
                    <a:lnTo>
                      <a:pt x="485" y="412"/>
                    </a:lnTo>
                    <a:lnTo>
                      <a:pt x="485" y="410"/>
                    </a:lnTo>
                    <a:lnTo>
                      <a:pt x="483" y="407"/>
                    </a:lnTo>
                    <a:lnTo>
                      <a:pt x="483" y="407"/>
                    </a:lnTo>
                    <a:lnTo>
                      <a:pt x="480" y="405"/>
                    </a:lnTo>
                    <a:lnTo>
                      <a:pt x="476" y="395"/>
                    </a:lnTo>
                    <a:lnTo>
                      <a:pt x="478" y="391"/>
                    </a:lnTo>
                    <a:lnTo>
                      <a:pt x="480" y="388"/>
                    </a:lnTo>
                    <a:lnTo>
                      <a:pt x="483" y="386"/>
                    </a:lnTo>
                    <a:lnTo>
                      <a:pt x="485" y="384"/>
                    </a:lnTo>
                    <a:lnTo>
                      <a:pt x="487" y="381"/>
                    </a:lnTo>
                    <a:lnTo>
                      <a:pt x="490" y="381"/>
                    </a:lnTo>
                    <a:lnTo>
                      <a:pt x="490" y="381"/>
                    </a:lnTo>
                    <a:lnTo>
                      <a:pt x="492" y="381"/>
                    </a:lnTo>
                    <a:lnTo>
                      <a:pt x="492" y="381"/>
                    </a:lnTo>
                    <a:lnTo>
                      <a:pt x="494" y="379"/>
                    </a:lnTo>
                    <a:lnTo>
                      <a:pt x="497" y="377"/>
                    </a:lnTo>
                    <a:lnTo>
                      <a:pt x="497" y="377"/>
                    </a:lnTo>
                    <a:lnTo>
                      <a:pt x="502" y="369"/>
                    </a:lnTo>
                    <a:lnTo>
                      <a:pt x="504" y="367"/>
                    </a:lnTo>
                    <a:lnTo>
                      <a:pt x="506" y="365"/>
                    </a:lnTo>
                    <a:lnTo>
                      <a:pt x="509" y="362"/>
                    </a:lnTo>
                    <a:lnTo>
                      <a:pt x="516" y="358"/>
                    </a:lnTo>
                    <a:lnTo>
                      <a:pt x="518" y="355"/>
                    </a:lnTo>
                    <a:lnTo>
                      <a:pt x="521" y="355"/>
                    </a:lnTo>
                    <a:lnTo>
                      <a:pt x="523" y="358"/>
                    </a:lnTo>
                    <a:lnTo>
                      <a:pt x="525" y="360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30" y="365"/>
                    </a:lnTo>
                    <a:lnTo>
                      <a:pt x="530" y="365"/>
                    </a:lnTo>
                    <a:lnTo>
                      <a:pt x="532" y="367"/>
                    </a:lnTo>
                    <a:lnTo>
                      <a:pt x="535" y="367"/>
                    </a:lnTo>
                    <a:lnTo>
                      <a:pt x="535" y="367"/>
                    </a:lnTo>
                    <a:lnTo>
                      <a:pt x="537" y="367"/>
                    </a:lnTo>
                    <a:lnTo>
                      <a:pt x="537" y="367"/>
                    </a:lnTo>
                    <a:lnTo>
                      <a:pt x="539" y="367"/>
                    </a:lnTo>
                    <a:lnTo>
                      <a:pt x="539" y="367"/>
                    </a:lnTo>
                    <a:lnTo>
                      <a:pt x="542" y="365"/>
                    </a:lnTo>
                    <a:lnTo>
                      <a:pt x="542" y="365"/>
                    </a:lnTo>
                    <a:lnTo>
                      <a:pt x="542" y="365"/>
                    </a:lnTo>
                    <a:lnTo>
                      <a:pt x="544" y="362"/>
                    </a:lnTo>
                    <a:lnTo>
                      <a:pt x="544" y="362"/>
                    </a:lnTo>
                    <a:lnTo>
                      <a:pt x="544" y="362"/>
                    </a:lnTo>
                    <a:lnTo>
                      <a:pt x="544" y="360"/>
                    </a:lnTo>
                    <a:lnTo>
                      <a:pt x="544" y="360"/>
                    </a:lnTo>
                    <a:lnTo>
                      <a:pt x="544" y="360"/>
                    </a:lnTo>
                    <a:lnTo>
                      <a:pt x="551" y="353"/>
                    </a:lnTo>
                    <a:lnTo>
                      <a:pt x="551" y="353"/>
                    </a:lnTo>
                    <a:lnTo>
                      <a:pt x="551" y="350"/>
                    </a:lnTo>
                    <a:lnTo>
                      <a:pt x="558" y="346"/>
                    </a:lnTo>
                    <a:lnTo>
                      <a:pt x="558" y="346"/>
                    </a:lnTo>
                    <a:lnTo>
                      <a:pt x="561" y="343"/>
                    </a:lnTo>
                    <a:lnTo>
                      <a:pt x="561" y="343"/>
                    </a:lnTo>
                    <a:lnTo>
                      <a:pt x="563" y="341"/>
                    </a:lnTo>
                    <a:lnTo>
                      <a:pt x="563" y="341"/>
                    </a:lnTo>
                    <a:lnTo>
                      <a:pt x="565" y="339"/>
                    </a:lnTo>
                    <a:lnTo>
                      <a:pt x="570" y="334"/>
                    </a:lnTo>
                    <a:lnTo>
                      <a:pt x="573" y="332"/>
                    </a:lnTo>
                    <a:lnTo>
                      <a:pt x="573" y="332"/>
                    </a:lnTo>
                    <a:lnTo>
                      <a:pt x="577" y="327"/>
                    </a:lnTo>
                    <a:lnTo>
                      <a:pt x="577" y="327"/>
                    </a:lnTo>
                    <a:lnTo>
                      <a:pt x="580" y="320"/>
                    </a:lnTo>
                    <a:lnTo>
                      <a:pt x="582" y="315"/>
                    </a:lnTo>
                    <a:lnTo>
                      <a:pt x="582" y="313"/>
                    </a:lnTo>
                    <a:lnTo>
                      <a:pt x="582" y="313"/>
                    </a:lnTo>
                    <a:lnTo>
                      <a:pt x="582" y="313"/>
                    </a:lnTo>
                    <a:lnTo>
                      <a:pt x="582" y="313"/>
                    </a:lnTo>
                    <a:lnTo>
                      <a:pt x="580" y="310"/>
                    </a:lnTo>
                    <a:lnTo>
                      <a:pt x="580" y="310"/>
                    </a:lnTo>
                    <a:lnTo>
                      <a:pt x="577" y="310"/>
                    </a:lnTo>
                    <a:lnTo>
                      <a:pt x="577" y="310"/>
                    </a:lnTo>
                    <a:lnTo>
                      <a:pt x="577" y="310"/>
                    </a:lnTo>
                    <a:lnTo>
                      <a:pt x="575" y="310"/>
                    </a:lnTo>
                    <a:lnTo>
                      <a:pt x="575" y="310"/>
                    </a:lnTo>
                    <a:lnTo>
                      <a:pt x="573" y="310"/>
                    </a:lnTo>
                    <a:lnTo>
                      <a:pt x="573" y="310"/>
                    </a:lnTo>
                    <a:lnTo>
                      <a:pt x="573" y="310"/>
                    </a:lnTo>
                    <a:lnTo>
                      <a:pt x="573" y="310"/>
                    </a:lnTo>
                    <a:lnTo>
                      <a:pt x="570" y="310"/>
                    </a:lnTo>
                    <a:lnTo>
                      <a:pt x="570" y="310"/>
                    </a:lnTo>
                    <a:lnTo>
                      <a:pt x="568" y="310"/>
                    </a:lnTo>
                    <a:lnTo>
                      <a:pt x="568" y="310"/>
                    </a:lnTo>
                    <a:lnTo>
                      <a:pt x="565" y="308"/>
                    </a:lnTo>
                    <a:lnTo>
                      <a:pt x="565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1" y="308"/>
                    </a:lnTo>
                    <a:lnTo>
                      <a:pt x="561" y="308"/>
                    </a:lnTo>
                    <a:lnTo>
                      <a:pt x="561" y="308"/>
                    </a:lnTo>
                    <a:lnTo>
                      <a:pt x="558" y="308"/>
                    </a:lnTo>
                    <a:lnTo>
                      <a:pt x="558" y="306"/>
                    </a:lnTo>
                    <a:lnTo>
                      <a:pt x="558" y="306"/>
                    </a:lnTo>
                    <a:lnTo>
                      <a:pt x="558" y="306"/>
                    </a:lnTo>
                    <a:lnTo>
                      <a:pt x="556" y="306"/>
                    </a:lnTo>
                    <a:lnTo>
                      <a:pt x="556" y="306"/>
                    </a:lnTo>
                    <a:lnTo>
                      <a:pt x="554" y="306"/>
                    </a:lnTo>
                    <a:lnTo>
                      <a:pt x="554" y="306"/>
                    </a:lnTo>
                    <a:lnTo>
                      <a:pt x="554" y="303"/>
                    </a:lnTo>
                    <a:lnTo>
                      <a:pt x="554" y="303"/>
                    </a:lnTo>
                    <a:lnTo>
                      <a:pt x="551" y="303"/>
                    </a:lnTo>
                    <a:lnTo>
                      <a:pt x="551" y="303"/>
                    </a:lnTo>
                    <a:lnTo>
                      <a:pt x="551" y="303"/>
                    </a:lnTo>
                    <a:lnTo>
                      <a:pt x="549" y="303"/>
                    </a:lnTo>
                    <a:lnTo>
                      <a:pt x="549" y="301"/>
                    </a:lnTo>
                    <a:lnTo>
                      <a:pt x="549" y="301"/>
                    </a:lnTo>
                    <a:lnTo>
                      <a:pt x="549" y="301"/>
                    </a:lnTo>
                    <a:lnTo>
                      <a:pt x="547" y="298"/>
                    </a:lnTo>
                    <a:lnTo>
                      <a:pt x="547" y="298"/>
                    </a:lnTo>
                    <a:lnTo>
                      <a:pt x="544" y="298"/>
                    </a:lnTo>
                    <a:lnTo>
                      <a:pt x="544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39" y="298"/>
                    </a:lnTo>
                    <a:lnTo>
                      <a:pt x="539" y="296"/>
                    </a:lnTo>
                    <a:lnTo>
                      <a:pt x="539" y="296"/>
                    </a:lnTo>
                    <a:lnTo>
                      <a:pt x="539" y="294"/>
                    </a:lnTo>
                    <a:lnTo>
                      <a:pt x="539" y="294"/>
                    </a:lnTo>
                    <a:lnTo>
                      <a:pt x="539" y="294"/>
                    </a:lnTo>
                    <a:lnTo>
                      <a:pt x="539" y="294"/>
                    </a:lnTo>
                    <a:lnTo>
                      <a:pt x="542" y="294"/>
                    </a:lnTo>
                    <a:lnTo>
                      <a:pt x="542" y="294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44" y="291"/>
                    </a:lnTo>
                    <a:lnTo>
                      <a:pt x="544" y="291"/>
                    </a:lnTo>
                    <a:lnTo>
                      <a:pt x="544" y="291"/>
                    </a:lnTo>
                    <a:lnTo>
                      <a:pt x="549" y="289"/>
                    </a:lnTo>
                    <a:lnTo>
                      <a:pt x="549" y="289"/>
                    </a:lnTo>
                    <a:lnTo>
                      <a:pt x="551" y="289"/>
                    </a:lnTo>
                    <a:lnTo>
                      <a:pt x="551" y="289"/>
                    </a:lnTo>
                    <a:lnTo>
                      <a:pt x="554" y="287"/>
                    </a:lnTo>
                    <a:lnTo>
                      <a:pt x="554" y="287"/>
                    </a:lnTo>
                    <a:lnTo>
                      <a:pt x="554" y="287"/>
                    </a:lnTo>
                    <a:lnTo>
                      <a:pt x="556" y="287"/>
                    </a:lnTo>
                    <a:lnTo>
                      <a:pt x="556" y="282"/>
                    </a:lnTo>
                    <a:lnTo>
                      <a:pt x="556" y="282"/>
                    </a:lnTo>
                    <a:lnTo>
                      <a:pt x="558" y="277"/>
                    </a:lnTo>
                    <a:lnTo>
                      <a:pt x="558" y="275"/>
                    </a:lnTo>
                    <a:lnTo>
                      <a:pt x="558" y="275"/>
                    </a:lnTo>
                    <a:lnTo>
                      <a:pt x="558" y="272"/>
                    </a:lnTo>
                    <a:lnTo>
                      <a:pt x="558" y="270"/>
                    </a:lnTo>
                    <a:lnTo>
                      <a:pt x="561" y="270"/>
                    </a:lnTo>
                    <a:lnTo>
                      <a:pt x="561" y="270"/>
                    </a:lnTo>
                    <a:lnTo>
                      <a:pt x="561" y="268"/>
                    </a:lnTo>
                    <a:lnTo>
                      <a:pt x="561" y="268"/>
                    </a:lnTo>
                    <a:lnTo>
                      <a:pt x="561" y="265"/>
                    </a:lnTo>
                    <a:lnTo>
                      <a:pt x="561" y="265"/>
                    </a:lnTo>
                    <a:lnTo>
                      <a:pt x="561" y="265"/>
                    </a:lnTo>
                    <a:lnTo>
                      <a:pt x="561" y="265"/>
                    </a:lnTo>
                    <a:lnTo>
                      <a:pt x="561" y="265"/>
                    </a:lnTo>
                    <a:lnTo>
                      <a:pt x="561" y="265"/>
                    </a:lnTo>
                    <a:lnTo>
                      <a:pt x="561" y="263"/>
                    </a:lnTo>
                    <a:lnTo>
                      <a:pt x="561" y="263"/>
                    </a:lnTo>
                    <a:lnTo>
                      <a:pt x="561" y="261"/>
                    </a:lnTo>
                    <a:lnTo>
                      <a:pt x="561" y="261"/>
                    </a:lnTo>
                    <a:lnTo>
                      <a:pt x="561" y="261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56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8" y="251"/>
                    </a:lnTo>
                    <a:lnTo>
                      <a:pt x="558" y="251"/>
                    </a:lnTo>
                    <a:lnTo>
                      <a:pt x="558" y="249"/>
                    </a:lnTo>
                    <a:lnTo>
                      <a:pt x="561" y="249"/>
                    </a:lnTo>
                    <a:lnTo>
                      <a:pt x="561" y="249"/>
                    </a:lnTo>
                    <a:lnTo>
                      <a:pt x="561" y="249"/>
                    </a:lnTo>
                    <a:lnTo>
                      <a:pt x="558" y="249"/>
                    </a:lnTo>
                    <a:lnTo>
                      <a:pt x="561" y="246"/>
                    </a:lnTo>
                    <a:lnTo>
                      <a:pt x="561" y="246"/>
                    </a:lnTo>
                    <a:lnTo>
                      <a:pt x="561" y="246"/>
                    </a:lnTo>
                    <a:lnTo>
                      <a:pt x="558" y="246"/>
                    </a:lnTo>
                    <a:lnTo>
                      <a:pt x="558" y="244"/>
                    </a:lnTo>
                    <a:lnTo>
                      <a:pt x="561" y="244"/>
                    </a:lnTo>
                    <a:lnTo>
                      <a:pt x="561" y="244"/>
                    </a:lnTo>
                    <a:lnTo>
                      <a:pt x="561" y="244"/>
                    </a:lnTo>
                    <a:lnTo>
                      <a:pt x="561" y="242"/>
                    </a:lnTo>
                    <a:lnTo>
                      <a:pt x="561" y="242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37"/>
                    </a:lnTo>
                    <a:lnTo>
                      <a:pt x="558" y="234"/>
                    </a:lnTo>
                    <a:lnTo>
                      <a:pt x="558" y="234"/>
                    </a:lnTo>
                    <a:lnTo>
                      <a:pt x="558" y="234"/>
                    </a:lnTo>
                    <a:lnTo>
                      <a:pt x="558" y="232"/>
                    </a:lnTo>
                    <a:lnTo>
                      <a:pt x="558" y="232"/>
                    </a:lnTo>
                    <a:lnTo>
                      <a:pt x="558" y="230"/>
                    </a:lnTo>
                    <a:lnTo>
                      <a:pt x="558" y="230"/>
                    </a:lnTo>
                    <a:lnTo>
                      <a:pt x="558" y="227"/>
                    </a:lnTo>
                    <a:lnTo>
                      <a:pt x="558" y="227"/>
                    </a:lnTo>
                    <a:lnTo>
                      <a:pt x="558" y="227"/>
                    </a:lnTo>
                    <a:lnTo>
                      <a:pt x="558" y="225"/>
                    </a:lnTo>
                    <a:lnTo>
                      <a:pt x="558" y="223"/>
                    </a:lnTo>
                    <a:lnTo>
                      <a:pt x="558" y="223"/>
                    </a:lnTo>
                    <a:lnTo>
                      <a:pt x="558" y="223"/>
                    </a:lnTo>
                    <a:lnTo>
                      <a:pt x="558" y="220"/>
                    </a:lnTo>
                    <a:lnTo>
                      <a:pt x="558" y="220"/>
                    </a:lnTo>
                    <a:lnTo>
                      <a:pt x="556" y="220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6"/>
                    </a:lnTo>
                    <a:lnTo>
                      <a:pt x="556" y="216"/>
                    </a:lnTo>
                    <a:lnTo>
                      <a:pt x="556" y="213"/>
                    </a:lnTo>
                    <a:lnTo>
                      <a:pt x="556" y="211"/>
                    </a:lnTo>
                    <a:lnTo>
                      <a:pt x="556" y="211"/>
                    </a:lnTo>
                    <a:lnTo>
                      <a:pt x="556" y="208"/>
                    </a:lnTo>
                    <a:lnTo>
                      <a:pt x="556" y="206"/>
                    </a:lnTo>
                    <a:lnTo>
                      <a:pt x="556" y="201"/>
                    </a:lnTo>
                    <a:lnTo>
                      <a:pt x="556" y="201"/>
                    </a:lnTo>
                    <a:lnTo>
                      <a:pt x="556" y="197"/>
                    </a:lnTo>
                    <a:lnTo>
                      <a:pt x="556" y="194"/>
                    </a:lnTo>
                    <a:lnTo>
                      <a:pt x="556" y="194"/>
                    </a:lnTo>
                    <a:lnTo>
                      <a:pt x="554" y="192"/>
                    </a:lnTo>
                    <a:lnTo>
                      <a:pt x="554" y="190"/>
                    </a:lnTo>
                    <a:lnTo>
                      <a:pt x="554" y="190"/>
                    </a:lnTo>
                    <a:lnTo>
                      <a:pt x="551" y="190"/>
                    </a:lnTo>
                    <a:lnTo>
                      <a:pt x="551" y="187"/>
                    </a:lnTo>
                    <a:lnTo>
                      <a:pt x="554" y="185"/>
                    </a:lnTo>
                    <a:lnTo>
                      <a:pt x="554" y="185"/>
                    </a:lnTo>
                    <a:lnTo>
                      <a:pt x="554" y="182"/>
                    </a:lnTo>
                    <a:lnTo>
                      <a:pt x="554" y="182"/>
                    </a:lnTo>
                    <a:lnTo>
                      <a:pt x="551" y="180"/>
                    </a:lnTo>
                    <a:lnTo>
                      <a:pt x="551" y="178"/>
                    </a:lnTo>
                    <a:lnTo>
                      <a:pt x="551" y="178"/>
                    </a:lnTo>
                    <a:lnTo>
                      <a:pt x="551" y="178"/>
                    </a:lnTo>
                    <a:lnTo>
                      <a:pt x="549" y="178"/>
                    </a:lnTo>
                    <a:lnTo>
                      <a:pt x="549" y="178"/>
                    </a:lnTo>
                    <a:lnTo>
                      <a:pt x="549" y="178"/>
                    </a:lnTo>
                    <a:lnTo>
                      <a:pt x="547" y="178"/>
                    </a:lnTo>
                    <a:lnTo>
                      <a:pt x="544" y="175"/>
                    </a:lnTo>
                    <a:lnTo>
                      <a:pt x="544" y="175"/>
                    </a:lnTo>
                    <a:lnTo>
                      <a:pt x="539" y="173"/>
                    </a:lnTo>
                    <a:lnTo>
                      <a:pt x="537" y="173"/>
                    </a:lnTo>
                    <a:lnTo>
                      <a:pt x="537" y="173"/>
                    </a:lnTo>
                    <a:lnTo>
                      <a:pt x="537" y="173"/>
                    </a:lnTo>
                    <a:lnTo>
                      <a:pt x="535" y="173"/>
                    </a:lnTo>
                    <a:lnTo>
                      <a:pt x="535" y="173"/>
                    </a:lnTo>
                    <a:lnTo>
                      <a:pt x="535" y="173"/>
                    </a:lnTo>
                    <a:lnTo>
                      <a:pt x="532" y="171"/>
                    </a:lnTo>
                    <a:lnTo>
                      <a:pt x="532" y="168"/>
                    </a:lnTo>
                    <a:lnTo>
                      <a:pt x="530" y="168"/>
                    </a:lnTo>
                    <a:lnTo>
                      <a:pt x="530" y="166"/>
                    </a:lnTo>
                    <a:lnTo>
                      <a:pt x="532" y="163"/>
                    </a:lnTo>
                    <a:lnTo>
                      <a:pt x="532" y="161"/>
                    </a:lnTo>
                    <a:lnTo>
                      <a:pt x="532" y="161"/>
                    </a:lnTo>
                    <a:lnTo>
                      <a:pt x="532" y="161"/>
                    </a:lnTo>
                    <a:lnTo>
                      <a:pt x="532" y="161"/>
                    </a:lnTo>
                    <a:lnTo>
                      <a:pt x="535" y="161"/>
                    </a:lnTo>
                    <a:lnTo>
                      <a:pt x="535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0" y="159"/>
                    </a:lnTo>
                    <a:lnTo>
                      <a:pt x="530" y="156"/>
                    </a:lnTo>
                    <a:lnTo>
                      <a:pt x="530" y="156"/>
                    </a:lnTo>
                    <a:lnTo>
                      <a:pt x="530" y="156"/>
                    </a:lnTo>
                    <a:lnTo>
                      <a:pt x="530" y="154"/>
                    </a:lnTo>
                    <a:lnTo>
                      <a:pt x="530" y="154"/>
                    </a:lnTo>
                    <a:lnTo>
                      <a:pt x="530" y="154"/>
                    </a:lnTo>
                    <a:lnTo>
                      <a:pt x="530" y="152"/>
                    </a:lnTo>
                    <a:lnTo>
                      <a:pt x="530" y="152"/>
                    </a:lnTo>
                    <a:lnTo>
                      <a:pt x="525" y="145"/>
                    </a:lnTo>
                    <a:lnTo>
                      <a:pt x="525" y="137"/>
                    </a:lnTo>
                    <a:lnTo>
                      <a:pt x="528" y="133"/>
                    </a:lnTo>
                    <a:lnTo>
                      <a:pt x="528" y="130"/>
                    </a:lnTo>
                    <a:lnTo>
                      <a:pt x="530" y="130"/>
                    </a:lnTo>
                    <a:lnTo>
                      <a:pt x="530" y="128"/>
                    </a:lnTo>
                    <a:lnTo>
                      <a:pt x="530" y="121"/>
                    </a:lnTo>
                    <a:lnTo>
                      <a:pt x="530" y="121"/>
                    </a:lnTo>
                    <a:lnTo>
                      <a:pt x="528" y="107"/>
                    </a:lnTo>
                    <a:lnTo>
                      <a:pt x="525" y="100"/>
                    </a:lnTo>
                    <a:lnTo>
                      <a:pt x="525" y="90"/>
                    </a:lnTo>
                    <a:lnTo>
                      <a:pt x="525" y="90"/>
                    </a:lnTo>
                    <a:lnTo>
                      <a:pt x="523" y="81"/>
                    </a:lnTo>
                    <a:lnTo>
                      <a:pt x="523" y="81"/>
                    </a:lnTo>
                    <a:lnTo>
                      <a:pt x="518" y="74"/>
                    </a:lnTo>
                    <a:lnTo>
                      <a:pt x="518" y="62"/>
                    </a:lnTo>
                    <a:lnTo>
                      <a:pt x="518" y="52"/>
                    </a:lnTo>
                    <a:lnTo>
                      <a:pt x="518" y="45"/>
                    </a:lnTo>
                    <a:lnTo>
                      <a:pt x="518" y="45"/>
                    </a:lnTo>
                    <a:lnTo>
                      <a:pt x="516" y="38"/>
                    </a:lnTo>
                    <a:lnTo>
                      <a:pt x="516" y="38"/>
                    </a:lnTo>
                    <a:lnTo>
                      <a:pt x="516" y="38"/>
                    </a:lnTo>
                    <a:lnTo>
                      <a:pt x="513" y="33"/>
                    </a:lnTo>
                    <a:lnTo>
                      <a:pt x="513" y="17"/>
                    </a:lnTo>
                    <a:lnTo>
                      <a:pt x="513" y="17"/>
                    </a:lnTo>
                    <a:lnTo>
                      <a:pt x="513" y="17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86">
                <a:extLst>
                  <a:ext uri="{FF2B5EF4-FFF2-40B4-BE49-F238E27FC236}">
                    <a16:creationId xmlns:a16="http://schemas.microsoft.com/office/drawing/2014/main" id="{FD190F2D-1C56-4A1C-B0B9-9490344321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186" y="2858176"/>
                <a:ext cx="571387" cy="583144"/>
              </a:xfrm>
              <a:custGeom>
                <a:avLst/>
                <a:gdLst>
                  <a:gd name="T0" fmla="*/ 241 w 243"/>
                  <a:gd name="T1" fmla="*/ 26 h 248"/>
                  <a:gd name="T2" fmla="*/ 224 w 243"/>
                  <a:gd name="T3" fmla="*/ 33 h 248"/>
                  <a:gd name="T4" fmla="*/ 206 w 243"/>
                  <a:gd name="T5" fmla="*/ 83 h 248"/>
                  <a:gd name="T6" fmla="*/ 206 w 243"/>
                  <a:gd name="T7" fmla="*/ 151 h 248"/>
                  <a:gd name="T8" fmla="*/ 194 w 243"/>
                  <a:gd name="T9" fmla="*/ 175 h 248"/>
                  <a:gd name="T10" fmla="*/ 182 w 243"/>
                  <a:gd name="T11" fmla="*/ 196 h 248"/>
                  <a:gd name="T12" fmla="*/ 177 w 243"/>
                  <a:gd name="T13" fmla="*/ 203 h 248"/>
                  <a:gd name="T14" fmla="*/ 156 w 243"/>
                  <a:gd name="T15" fmla="*/ 222 h 248"/>
                  <a:gd name="T16" fmla="*/ 144 w 243"/>
                  <a:gd name="T17" fmla="*/ 234 h 248"/>
                  <a:gd name="T18" fmla="*/ 125 w 243"/>
                  <a:gd name="T19" fmla="*/ 239 h 248"/>
                  <a:gd name="T20" fmla="*/ 78 w 243"/>
                  <a:gd name="T21" fmla="*/ 246 h 248"/>
                  <a:gd name="T22" fmla="*/ 54 w 243"/>
                  <a:gd name="T23" fmla="*/ 246 h 248"/>
                  <a:gd name="T24" fmla="*/ 2 w 243"/>
                  <a:gd name="T25" fmla="*/ 248 h 248"/>
                  <a:gd name="T26" fmla="*/ 2 w 243"/>
                  <a:gd name="T27" fmla="*/ 168 h 248"/>
                  <a:gd name="T28" fmla="*/ 4 w 243"/>
                  <a:gd name="T29" fmla="*/ 80 h 248"/>
                  <a:gd name="T30" fmla="*/ 52 w 243"/>
                  <a:gd name="T31" fmla="*/ 52 h 248"/>
                  <a:gd name="T32" fmla="*/ 66 w 243"/>
                  <a:gd name="T33" fmla="*/ 52 h 248"/>
                  <a:gd name="T34" fmla="*/ 109 w 243"/>
                  <a:gd name="T35" fmla="*/ 83 h 248"/>
                  <a:gd name="T36" fmla="*/ 111 w 243"/>
                  <a:gd name="T37" fmla="*/ 85 h 248"/>
                  <a:gd name="T38" fmla="*/ 116 w 243"/>
                  <a:gd name="T39" fmla="*/ 75 h 248"/>
                  <a:gd name="T40" fmla="*/ 156 w 243"/>
                  <a:gd name="T41" fmla="*/ 21 h 248"/>
                  <a:gd name="T42" fmla="*/ 163 w 243"/>
                  <a:gd name="T43" fmla="*/ 16 h 248"/>
                  <a:gd name="T44" fmla="*/ 177 w 243"/>
                  <a:gd name="T45" fmla="*/ 16 h 248"/>
                  <a:gd name="T46" fmla="*/ 187 w 243"/>
                  <a:gd name="T47" fmla="*/ 19 h 248"/>
                  <a:gd name="T48" fmla="*/ 227 w 243"/>
                  <a:gd name="T49" fmla="*/ 4 h 248"/>
                  <a:gd name="T50" fmla="*/ 224 w 243"/>
                  <a:gd name="T51" fmla="*/ 4 h 248"/>
                  <a:gd name="T52" fmla="*/ 187 w 243"/>
                  <a:gd name="T53" fmla="*/ 19 h 248"/>
                  <a:gd name="T54" fmla="*/ 172 w 243"/>
                  <a:gd name="T55" fmla="*/ 16 h 248"/>
                  <a:gd name="T56" fmla="*/ 158 w 243"/>
                  <a:gd name="T57" fmla="*/ 19 h 248"/>
                  <a:gd name="T58" fmla="*/ 153 w 243"/>
                  <a:gd name="T59" fmla="*/ 21 h 248"/>
                  <a:gd name="T60" fmla="*/ 116 w 243"/>
                  <a:gd name="T61" fmla="*/ 75 h 248"/>
                  <a:gd name="T62" fmla="*/ 111 w 243"/>
                  <a:gd name="T63" fmla="*/ 83 h 248"/>
                  <a:gd name="T64" fmla="*/ 97 w 243"/>
                  <a:gd name="T65" fmla="*/ 71 h 248"/>
                  <a:gd name="T66" fmla="*/ 64 w 243"/>
                  <a:gd name="T67" fmla="*/ 49 h 248"/>
                  <a:gd name="T68" fmla="*/ 47 w 243"/>
                  <a:gd name="T69" fmla="*/ 52 h 248"/>
                  <a:gd name="T70" fmla="*/ 4 w 243"/>
                  <a:gd name="T71" fmla="*/ 80 h 248"/>
                  <a:gd name="T72" fmla="*/ 0 w 243"/>
                  <a:gd name="T73" fmla="*/ 168 h 248"/>
                  <a:gd name="T74" fmla="*/ 0 w 243"/>
                  <a:gd name="T75" fmla="*/ 248 h 248"/>
                  <a:gd name="T76" fmla="*/ 42 w 243"/>
                  <a:gd name="T77" fmla="*/ 248 h 248"/>
                  <a:gd name="T78" fmla="*/ 61 w 243"/>
                  <a:gd name="T79" fmla="*/ 246 h 248"/>
                  <a:gd name="T80" fmla="*/ 85 w 243"/>
                  <a:gd name="T81" fmla="*/ 246 h 248"/>
                  <a:gd name="T82" fmla="*/ 135 w 243"/>
                  <a:gd name="T83" fmla="*/ 236 h 248"/>
                  <a:gd name="T84" fmla="*/ 144 w 243"/>
                  <a:gd name="T85" fmla="*/ 234 h 248"/>
                  <a:gd name="T86" fmla="*/ 158 w 243"/>
                  <a:gd name="T87" fmla="*/ 222 h 248"/>
                  <a:gd name="T88" fmla="*/ 168 w 243"/>
                  <a:gd name="T89" fmla="*/ 213 h 248"/>
                  <a:gd name="T90" fmla="*/ 182 w 243"/>
                  <a:gd name="T91" fmla="*/ 199 h 248"/>
                  <a:gd name="T92" fmla="*/ 189 w 243"/>
                  <a:gd name="T93" fmla="*/ 187 h 248"/>
                  <a:gd name="T94" fmla="*/ 194 w 243"/>
                  <a:gd name="T95" fmla="*/ 175 h 248"/>
                  <a:gd name="T96" fmla="*/ 208 w 243"/>
                  <a:gd name="T97" fmla="*/ 147 h 248"/>
                  <a:gd name="T98" fmla="*/ 206 w 243"/>
                  <a:gd name="T99" fmla="*/ 83 h 248"/>
                  <a:gd name="T100" fmla="*/ 241 w 243"/>
                  <a:gd name="T101" fmla="*/ 26 h 248"/>
                  <a:gd name="T102" fmla="*/ 239 w 243"/>
                  <a:gd name="T103" fmla="*/ 2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3" h="248">
                    <a:moveTo>
                      <a:pt x="227" y="4"/>
                    </a:moveTo>
                    <a:lnTo>
                      <a:pt x="227" y="7"/>
                    </a:lnTo>
                    <a:lnTo>
                      <a:pt x="239" y="21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24" y="33"/>
                    </a:lnTo>
                    <a:lnTo>
                      <a:pt x="224" y="33"/>
                    </a:lnTo>
                    <a:lnTo>
                      <a:pt x="208" y="6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83"/>
                    </a:lnTo>
                    <a:lnTo>
                      <a:pt x="206" y="130"/>
                    </a:lnTo>
                    <a:lnTo>
                      <a:pt x="206" y="130"/>
                    </a:lnTo>
                    <a:lnTo>
                      <a:pt x="206" y="147"/>
                    </a:lnTo>
                    <a:lnTo>
                      <a:pt x="206" y="151"/>
                    </a:lnTo>
                    <a:lnTo>
                      <a:pt x="198" y="163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187" y="187"/>
                    </a:lnTo>
                    <a:lnTo>
                      <a:pt x="187" y="187"/>
                    </a:lnTo>
                    <a:lnTo>
                      <a:pt x="184" y="194"/>
                    </a:lnTo>
                    <a:lnTo>
                      <a:pt x="182" y="196"/>
                    </a:lnTo>
                    <a:lnTo>
                      <a:pt x="182" y="196"/>
                    </a:lnTo>
                    <a:lnTo>
                      <a:pt x="180" y="196"/>
                    </a:lnTo>
                    <a:lnTo>
                      <a:pt x="177" y="201"/>
                    </a:lnTo>
                    <a:lnTo>
                      <a:pt x="177" y="203"/>
                    </a:lnTo>
                    <a:lnTo>
                      <a:pt x="177" y="203"/>
                    </a:lnTo>
                    <a:lnTo>
                      <a:pt x="168" y="213"/>
                    </a:lnTo>
                    <a:lnTo>
                      <a:pt x="163" y="218"/>
                    </a:lnTo>
                    <a:lnTo>
                      <a:pt x="156" y="222"/>
                    </a:lnTo>
                    <a:lnTo>
                      <a:pt x="156" y="222"/>
                    </a:lnTo>
                    <a:lnTo>
                      <a:pt x="149" y="229"/>
                    </a:lnTo>
                    <a:lnTo>
                      <a:pt x="146" y="232"/>
                    </a:lnTo>
                    <a:lnTo>
                      <a:pt x="144" y="234"/>
                    </a:lnTo>
                    <a:lnTo>
                      <a:pt x="142" y="234"/>
                    </a:lnTo>
                    <a:lnTo>
                      <a:pt x="142" y="234"/>
                    </a:lnTo>
                    <a:lnTo>
                      <a:pt x="135" y="236"/>
                    </a:lnTo>
                    <a:lnTo>
                      <a:pt x="125" y="239"/>
                    </a:lnTo>
                    <a:lnTo>
                      <a:pt x="109" y="241"/>
                    </a:lnTo>
                    <a:lnTo>
                      <a:pt x="99" y="244"/>
                    </a:lnTo>
                    <a:lnTo>
                      <a:pt x="85" y="244"/>
                    </a:lnTo>
                    <a:lnTo>
                      <a:pt x="78" y="246"/>
                    </a:lnTo>
                    <a:lnTo>
                      <a:pt x="71" y="246"/>
                    </a:lnTo>
                    <a:lnTo>
                      <a:pt x="61" y="246"/>
                    </a:lnTo>
                    <a:lnTo>
                      <a:pt x="61" y="246"/>
                    </a:lnTo>
                    <a:lnTo>
                      <a:pt x="54" y="246"/>
                    </a:lnTo>
                    <a:lnTo>
                      <a:pt x="52" y="246"/>
                    </a:lnTo>
                    <a:lnTo>
                      <a:pt x="42" y="246"/>
                    </a:lnTo>
                    <a:lnTo>
                      <a:pt x="14" y="248"/>
                    </a:lnTo>
                    <a:lnTo>
                      <a:pt x="2" y="248"/>
                    </a:lnTo>
                    <a:lnTo>
                      <a:pt x="2" y="246"/>
                    </a:lnTo>
                    <a:lnTo>
                      <a:pt x="2" y="213"/>
                    </a:lnTo>
                    <a:lnTo>
                      <a:pt x="2" y="175"/>
                    </a:lnTo>
                    <a:lnTo>
                      <a:pt x="2" y="168"/>
                    </a:lnTo>
                    <a:lnTo>
                      <a:pt x="2" y="163"/>
                    </a:lnTo>
                    <a:lnTo>
                      <a:pt x="2" y="161"/>
                    </a:lnTo>
                    <a:lnTo>
                      <a:pt x="2" y="161"/>
                    </a:lnTo>
                    <a:lnTo>
                      <a:pt x="4" y="80"/>
                    </a:lnTo>
                    <a:lnTo>
                      <a:pt x="7" y="54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2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97" y="73"/>
                    </a:lnTo>
                    <a:lnTo>
                      <a:pt x="101" y="75"/>
                    </a:lnTo>
                    <a:lnTo>
                      <a:pt x="109" y="83"/>
                    </a:lnTo>
                    <a:lnTo>
                      <a:pt x="109" y="83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1" y="85"/>
                    </a:lnTo>
                    <a:lnTo>
                      <a:pt x="113" y="83"/>
                    </a:lnTo>
                    <a:lnTo>
                      <a:pt x="113" y="83"/>
                    </a:lnTo>
                    <a:lnTo>
                      <a:pt x="113" y="80"/>
                    </a:lnTo>
                    <a:lnTo>
                      <a:pt x="116" y="75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56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58" y="19"/>
                    </a:lnTo>
                    <a:lnTo>
                      <a:pt x="163" y="16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2" y="16"/>
                    </a:lnTo>
                    <a:lnTo>
                      <a:pt x="177" y="16"/>
                    </a:lnTo>
                    <a:lnTo>
                      <a:pt x="182" y="19"/>
                    </a:lnTo>
                    <a:lnTo>
                      <a:pt x="182" y="19"/>
                    </a:lnTo>
                    <a:lnTo>
                      <a:pt x="187" y="19"/>
                    </a:lnTo>
                    <a:lnTo>
                      <a:pt x="187" y="19"/>
                    </a:lnTo>
                    <a:lnTo>
                      <a:pt x="206" y="0"/>
                    </a:lnTo>
                    <a:lnTo>
                      <a:pt x="224" y="4"/>
                    </a:lnTo>
                    <a:lnTo>
                      <a:pt x="227" y="7"/>
                    </a:lnTo>
                    <a:lnTo>
                      <a:pt x="227" y="4"/>
                    </a:lnTo>
                    <a:lnTo>
                      <a:pt x="227" y="7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4" y="4"/>
                    </a:lnTo>
                    <a:lnTo>
                      <a:pt x="224" y="4"/>
                    </a:lnTo>
                    <a:lnTo>
                      <a:pt x="206" y="0"/>
                    </a:lnTo>
                    <a:lnTo>
                      <a:pt x="206" y="0"/>
                    </a:lnTo>
                    <a:lnTo>
                      <a:pt x="187" y="19"/>
                    </a:lnTo>
                    <a:lnTo>
                      <a:pt x="182" y="19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72" y="16"/>
                    </a:lnTo>
                    <a:lnTo>
                      <a:pt x="170" y="16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58" y="19"/>
                    </a:lnTo>
                    <a:lnTo>
                      <a:pt x="156" y="19"/>
                    </a:lnTo>
                    <a:lnTo>
                      <a:pt x="156" y="19"/>
                    </a:lnTo>
                    <a:lnTo>
                      <a:pt x="153" y="21"/>
                    </a:lnTo>
                    <a:lnTo>
                      <a:pt x="153" y="2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6" y="75"/>
                    </a:lnTo>
                    <a:lnTo>
                      <a:pt x="116" y="75"/>
                    </a:lnTo>
                    <a:lnTo>
                      <a:pt x="111" y="80"/>
                    </a:lnTo>
                    <a:lnTo>
                      <a:pt x="111" y="80"/>
                    </a:lnTo>
                    <a:lnTo>
                      <a:pt x="111" y="83"/>
                    </a:lnTo>
                    <a:lnTo>
                      <a:pt x="111" y="83"/>
                    </a:lnTo>
                    <a:lnTo>
                      <a:pt x="111" y="83"/>
                    </a:lnTo>
                    <a:lnTo>
                      <a:pt x="101" y="75"/>
                    </a:lnTo>
                    <a:lnTo>
                      <a:pt x="97" y="71"/>
                    </a:lnTo>
                    <a:lnTo>
                      <a:pt x="68" y="49"/>
                    </a:lnTo>
                    <a:lnTo>
                      <a:pt x="68" y="49"/>
                    </a:lnTo>
                    <a:lnTo>
                      <a:pt x="66" y="49"/>
                    </a:lnTo>
                    <a:lnTo>
                      <a:pt x="64" y="49"/>
                    </a:lnTo>
                    <a:lnTo>
                      <a:pt x="64" y="49"/>
                    </a:lnTo>
                    <a:lnTo>
                      <a:pt x="59" y="52"/>
                    </a:lnTo>
                    <a:lnTo>
                      <a:pt x="52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4" y="80"/>
                    </a:lnTo>
                    <a:lnTo>
                      <a:pt x="2" y="161"/>
                    </a:lnTo>
                    <a:lnTo>
                      <a:pt x="0" y="161"/>
                    </a:lnTo>
                    <a:lnTo>
                      <a:pt x="0" y="161"/>
                    </a:lnTo>
                    <a:lnTo>
                      <a:pt x="0" y="168"/>
                    </a:lnTo>
                    <a:lnTo>
                      <a:pt x="0" y="175"/>
                    </a:lnTo>
                    <a:lnTo>
                      <a:pt x="0" y="213"/>
                    </a:lnTo>
                    <a:lnTo>
                      <a:pt x="0" y="246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14" y="248"/>
                    </a:lnTo>
                    <a:lnTo>
                      <a:pt x="42" y="248"/>
                    </a:lnTo>
                    <a:lnTo>
                      <a:pt x="52" y="248"/>
                    </a:lnTo>
                    <a:lnTo>
                      <a:pt x="54" y="248"/>
                    </a:lnTo>
                    <a:lnTo>
                      <a:pt x="54" y="248"/>
                    </a:lnTo>
                    <a:lnTo>
                      <a:pt x="61" y="246"/>
                    </a:lnTo>
                    <a:lnTo>
                      <a:pt x="71" y="246"/>
                    </a:lnTo>
                    <a:lnTo>
                      <a:pt x="78" y="246"/>
                    </a:lnTo>
                    <a:lnTo>
                      <a:pt x="78" y="246"/>
                    </a:lnTo>
                    <a:lnTo>
                      <a:pt x="85" y="246"/>
                    </a:lnTo>
                    <a:lnTo>
                      <a:pt x="99" y="244"/>
                    </a:lnTo>
                    <a:lnTo>
                      <a:pt x="109" y="241"/>
                    </a:lnTo>
                    <a:lnTo>
                      <a:pt x="125" y="239"/>
                    </a:lnTo>
                    <a:lnTo>
                      <a:pt x="135" y="236"/>
                    </a:lnTo>
                    <a:lnTo>
                      <a:pt x="137" y="236"/>
                    </a:lnTo>
                    <a:lnTo>
                      <a:pt x="142" y="234"/>
                    </a:lnTo>
                    <a:lnTo>
                      <a:pt x="144" y="234"/>
                    </a:lnTo>
                    <a:lnTo>
                      <a:pt x="144" y="234"/>
                    </a:lnTo>
                    <a:lnTo>
                      <a:pt x="146" y="234"/>
                    </a:lnTo>
                    <a:lnTo>
                      <a:pt x="146" y="234"/>
                    </a:lnTo>
                    <a:lnTo>
                      <a:pt x="151" y="229"/>
                    </a:lnTo>
                    <a:lnTo>
                      <a:pt x="158" y="222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8" y="213"/>
                    </a:lnTo>
                    <a:lnTo>
                      <a:pt x="168" y="213"/>
                    </a:lnTo>
                    <a:lnTo>
                      <a:pt x="177" y="203"/>
                    </a:lnTo>
                    <a:lnTo>
                      <a:pt x="180" y="203"/>
                    </a:lnTo>
                    <a:lnTo>
                      <a:pt x="180" y="203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84" y="194"/>
                    </a:lnTo>
                    <a:lnTo>
                      <a:pt x="189" y="187"/>
                    </a:lnTo>
                    <a:lnTo>
                      <a:pt x="187" y="187"/>
                    </a:lnTo>
                    <a:lnTo>
                      <a:pt x="189" y="187"/>
                    </a:lnTo>
                    <a:lnTo>
                      <a:pt x="194" y="175"/>
                    </a:lnTo>
                    <a:lnTo>
                      <a:pt x="194" y="175"/>
                    </a:lnTo>
                    <a:lnTo>
                      <a:pt x="201" y="163"/>
                    </a:lnTo>
                    <a:lnTo>
                      <a:pt x="206" y="151"/>
                    </a:lnTo>
                    <a:lnTo>
                      <a:pt x="206" y="151"/>
                    </a:lnTo>
                    <a:lnTo>
                      <a:pt x="208" y="147"/>
                    </a:lnTo>
                    <a:lnTo>
                      <a:pt x="208" y="147"/>
                    </a:lnTo>
                    <a:lnTo>
                      <a:pt x="206" y="130"/>
                    </a:lnTo>
                    <a:lnTo>
                      <a:pt x="206" y="83"/>
                    </a:lnTo>
                    <a:lnTo>
                      <a:pt x="206" y="83"/>
                    </a:lnTo>
                    <a:lnTo>
                      <a:pt x="206" y="78"/>
                    </a:lnTo>
                    <a:lnTo>
                      <a:pt x="210" y="68"/>
                    </a:lnTo>
                    <a:lnTo>
                      <a:pt x="227" y="33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3" y="26"/>
                    </a:lnTo>
                    <a:lnTo>
                      <a:pt x="241" y="26"/>
                    </a:lnTo>
                    <a:lnTo>
                      <a:pt x="239" y="21"/>
                    </a:lnTo>
                    <a:lnTo>
                      <a:pt x="227" y="4"/>
                    </a:lnTo>
                    <a:lnTo>
                      <a:pt x="227" y="4"/>
                    </a:lnTo>
                    <a:lnTo>
                      <a:pt x="227" y="4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88">
                <a:extLst>
                  <a:ext uri="{FF2B5EF4-FFF2-40B4-BE49-F238E27FC236}">
                    <a16:creationId xmlns:a16="http://schemas.microsoft.com/office/drawing/2014/main" id="{7D775C52-C63C-40B5-9831-9A6ED5BFA2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959" y="2284437"/>
                <a:ext cx="1246236" cy="1208614"/>
              </a:xfrm>
              <a:custGeom>
                <a:avLst/>
                <a:gdLst>
                  <a:gd name="T0" fmla="*/ 97 w 530"/>
                  <a:gd name="T1" fmla="*/ 38 h 514"/>
                  <a:gd name="T2" fmla="*/ 104 w 530"/>
                  <a:gd name="T3" fmla="*/ 95 h 514"/>
                  <a:gd name="T4" fmla="*/ 166 w 530"/>
                  <a:gd name="T5" fmla="*/ 87 h 514"/>
                  <a:gd name="T6" fmla="*/ 185 w 530"/>
                  <a:gd name="T7" fmla="*/ 132 h 514"/>
                  <a:gd name="T8" fmla="*/ 159 w 530"/>
                  <a:gd name="T9" fmla="*/ 168 h 514"/>
                  <a:gd name="T10" fmla="*/ 187 w 530"/>
                  <a:gd name="T11" fmla="*/ 194 h 514"/>
                  <a:gd name="T12" fmla="*/ 220 w 530"/>
                  <a:gd name="T13" fmla="*/ 227 h 514"/>
                  <a:gd name="T14" fmla="*/ 267 w 530"/>
                  <a:gd name="T15" fmla="*/ 222 h 514"/>
                  <a:gd name="T16" fmla="*/ 357 w 530"/>
                  <a:gd name="T17" fmla="*/ 199 h 514"/>
                  <a:gd name="T18" fmla="*/ 402 w 530"/>
                  <a:gd name="T19" fmla="*/ 175 h 514"/>
                  <a:gd name="T20" fmla="*/ 483 w 530"/>
                  <a:gd name="T21" fmla="*/ 211 h 514"/>
                  <a:gd name="T22" fmla="*/ 509 w 530"/>
                  <a:gd name="T23" fmla="*/ 256 h 514"/>
                  <a:gd name="T24" fmla="*/ 523 w 530"/>
                  <a:gd name="T25" fmla="*/ 317 h 514"/>
                  <a:gd name="T26" fmla="*/ 504 w 530"/>
                  <a:gd name="T27" fmla="*/ 362 h 514"/>
                  <a:gd name="T28" fmla="*/ 435 w 530"/>
                  <a:gd name="T29" fmla="*/ 398 h 514"/>
                  <a:gd name="T30" fmla="*/ 386 w 530"/>
                  <a:gd name="T31" fmla="*/ 450 h 514"/>
                  <a:gd name="T32" fmla="*/ 324 w 530"/>
                  <a:gd name="T33" fmla="*/ 504 h 514"/>
                  <a:gd name="T34" fmla="*/ 256 w 530"/>
                  <a:gd name="T35" fmla="*/ 497 h 514"/>
                  <a:gd name="T36" fmla="*/ 149 w 530"/>
                  <a:gd name="T37" fmla="*/ 497 h 514"/>
                  <a:gd name="T38" fmla="*/ 116 w 530"/>
                  <a:gd name="T39" fmla="*/ 476 h 514"/>
                  <a:gd name="T40" fmla="*/ 97 w 530"/>
                  <a:gd name="T41" fmla="*/ 435 h 514"/>
                  <a:gd name="T42" fmla="*/ 111 w 530"/>
                  <a:gd name="T43" fmla="*/ 393 h 514"/>
                  <a:gd name="T44" fmla="*/ 128 w 530"/>
                  <a:gd name="T45" fmla="*/ 346 h 514"/>
                  <a:gd name="T46" fmla="*/ 69 w 530"/>
                  <a:gd name="T47" fmla="*/ 346 h 514"/>
                  <a:gd name="T48" fmla="*/ 50 w 530"/>
                  <a:gd name="T49" fmla="*/ 308 h 514"/>
                  <a:gd name="T50" fmla="*/ 36 w 530"/>
                  <a:gd name="T51" fmla="*/ 277 h 514"/>
                  <a:gd name="T52" fmla="*/ 10 w 530"/>
                  <a:gd name="T53" fmla="*/ 230 h 514"/>
                  <a:gd name="T54" fmla="*/ 12 w 530"/>
                  <a:gd name="T55" fmla="*/ 175 h 514"/>
                  <a:gd name="T56" fmla="*/ 21 w 530"/>
                  <a:gd name="T57" fmla="*/ 116 h 514"/>
                  <a:gd name="T58" fmla="*/ 21 w 530"/>
                  <a:gd name="T59" fmla="*/ 69 h 514"/>
                  <a:gd name="T60" fmla="*/ 64 w 530"/>
                  <a:gd name="T61" fmla="*/ 14 h 514"/>
                  <a:gd name="T62" fmla="*/ 52 w 530"/>
                  <a:gd name="T63" fmla="*/ 28 h 514"/>
                  <a:gd name="T64" fmla="*/ 24 w 530"/>
                  <a:gd name="T65" fmla="*/ 76 h 514"/>
                  <a:gd name="T66" fmla="*/ 17 w 530"/>
                  <a:gd name="T67" fmla="*/ 130 h 514"/>
                  <a:gd name="T68" fmla="*/ 0 w 530"/>
                  <a:gd name="T69" fmla="*/ 185 h 514"/>
                  <a:gd name="T70" fmla="*/ 17 w 530"/>
                  <a:gd name="T71" fmla="*/ 244 h 514"/>
                  <a:gd name="T72" fmla="*/ 21 w 530"/>
                  <a:gd name="T73" fmla="*/ 289 h 514"/>
                  <a:gd name="T74" fmla="*/ 55 w 530"/>
                  <a:gd name="T75" fmla="*/ 324 h 514"/>
                  <a:gd name="T76" fmla="*/ 92 w 530"/>
                  <a:gd name="T77" fmla="*/ 350 h 514"/>
                  <a:gd name="T78" fmla="*/ 130 w 530"/>
                  <a:gd name="T79" fmla="*/ 357 h 514"/>
                  <a:gd name="T80" fmla="*/ 102 w 530"/>
                  <a:gd name="T81" fmla="*/ 400 h 514"/>
                  <a:gd name="T82" fmla="*/ 102 w 530"/>
                  <a:gd name="T83" fmla="*/ 447 h 514"/>
                  <a:gd name="T84" fmla="*/ 126 w 530"/>
                  <a:gd name="T85" fmla="*/ 476 h 514"/>
                  <a:gd name="T86" fmla="*/ 154 w 530"/>
                  <a:gd name="T87" fmla="*/ 492 h 514"/>
                  <a:gd name="T88" fmla="*/ 272 w 530"/>
                  <a:gd name="T89" fmla="*/ 509 h 514"/>
                  <a:gd name="T90" fmla="*/ 336 w 530"/>
                  <a:gd name="T91" fmla="*/ 497 h 514"/>
                  <a:gd name="T92" fmla="*/ 390 w 530"/>
                  <a:gd name="T93" fmla="*/ 447 h 514"/>
                  <a:gd name="T94" fmla="*/ 443 w 530"/>
                  <a:gd name="T95" fmla="*/ 395 h 514"/>
                  <a:gd name="T96" fmla="*/ 513 w 530"/>
                  <a:gd name="T97" fmla="*/ 362 h 514"/>
                  <a:gd name="T98" fmla="*/ 523 w 530"/>
                  <a:gd name="T99" fmla="*/ 312 h 514"/>
                  <a:gd name="T100" fmla="*/ 511 w 530"/>
                  <a:gd name="T101" fmla="*/ 258 h 514"/>
                  <a:gd name="T102" fmla="*/ 485 w 530"/>
                  <a:gd name="T103" fmla="*/ 211 h 514"/>
                  <a:gd name="T104" fmla="*/ 405 w 530"/>
                  <a:gd name="T105" fmla="*/ 177 h 514"/>
                  <a:gd name="T106" fmla="*/ 355 w 530"/>
                  <a:gd name="T107" fmla="*/ 189 h 514"/>
                  <a:gd name="T108" fmla="*/ 270 w 530"/>
                  <a:gd name="T109" fmla="*/ 222 h 514"/>
                  <a:gd name="T110" fmla="*/ 220 w 530"/>
                  <a:gd name="T111" fmla="*/ 225 h 514"/>
                  <a:gd name="T112" fmla="*/ 187 w 530"/>
                  <a:gd name="T113" fmla="*/ 192 h 514"/>
                  <a:gd name="T114" fmla="*/ 154 w 530"/>
                  <a:gd name="T115" fmla="*/ 161 h 514"/>
                  <a:gd name="T116" fmla="*/ 189 w 530"/>
                  <a:gd name="T117" fmla="*/ 125 h 514"/>
                  <a:gd name="T118" fmla="*/ 156 w 530"/>
                  <a:gd name="T119" fmla="*/ 87 h 514"/>
                  <a:gd name="T120" fmla="*/ 104 w 530"/>
                  <a:gd name="T121" fmla="*/ 85 h 514"/>
                  <a:gd name="T122" fmla="*/ 97 w 530"/>
                  <a:gd name="T123" fmla="*/ 33 h 514"/>
                  <a:gd name="T124" fmla="*/ 62 w 530"/>
                  <a:gd name="T125" fmla="*/ 2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30" h="514">
                    <a:moveTo>
                      <a:pt x="62" y="2"/>
                    </a:moveTo>
                    <a:lnTo>
                      <a:pt x="62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6" y="5"/>
                    </a:lnTo>
                    <a:lnTo>
                      <a:pt x="66" y="5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1" y="5"/>
                    </a:lnTo>
                    <a:lnTo>
                      <a:pt x="71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1" y="9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4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0" y="28"/>
                    </a:lnTo>
                    <a:lnTo>
                      <a:pt x="100" y="31"/>
                    </a:lnTo>
                    <a:lnTo>
                      <a:pt x="97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09" y="57"/>
                    </a:lnTo>
                    <a:lnTo>
                      <a:pt x="109" y="59"/>
                    </a:lnTo>
                    <a:lnTo>
                      <a:pt x="107" y="59"/>
                    </a:lnTo>
                    <a:lnTo>
                      <a:pt x="107" y="59"/>
                    </a:lnTo>
                    <a:lnTo>
                      <a:pt x="107" y="61"/>
                    </a:lnTo>
                    <a:lnTo>
                      <a:pt x="107" y="61"/>
                    </a:lnTo>
                    <a:lnTo>
                      <a:pt x="107" y="64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7" y="73"/>
                    </a:lnTo>
                    <a:lnTo>
                      <a:pt x="104" y="76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4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7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2"/>
                    </a:lnTo>
                    <a:lnTo>
                      <a:pt x="102" y="92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9" y="97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9"/>
                    </a:lnTo>
                    <a:lnTo>
                      <a:pt x="111" y="99"/>
                    </a:lnTo>
                    <a:lnTo>
                      <a:pt x="114" y="99"/>
                    </a:lnTo>
                    <a:lnTo>
                      <a:pt x="114" y="99"/>
                    </a:lnTo>
                    <a:lnTo>
                      <a:pt x="116" y="97"/>
                    </a:lnTo>
                    <a:lnTo>
                      <a:pt x="118" y="97"/>
                    </a:lnTo>
                    <a:lnTo>
                      <a:pt x="121" y="97"/>
                    </a:lnTo>
                    <a:lnTo>
                      <a:pt x="121" y="97"/>
                    </a:lnTo>
                    <a:lnTo>
                      <a:pt x="121" y="97"/>
                    </a:lnTo>
                    <a:lnTo>
                      <a:pt x="123" y="97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8" y="97"/>
                    </a:lnTo>
                    <a:lnTo>
                      <a:pt x="128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3" y="95"/>
                    </a:lnTo>
                    <a:lnTo>
                      <a:pt x="133" y="95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37" y="95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4" y="92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9" y="90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6" y="87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5" y="92"/>
                    </a:lnTo>
                    <a:lnTo>
                      <a:pt x="175" y="92"/>
                    </a:lnTo>
                    <a:lnTo>
                      <a:pt x="178" y="92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7"/>
                    </a:lnTo>
                    <a:lnTo>
                      <a:pt x="178" y="97"/>
                    </a:lnTo>
                    <a:lnTo>
                      <a:pt x="180" y="97"/>
                    </a:lnTo>
                    <a:lnTo>
                      <a:pt x="180" y="99"/>
                    </a:lnTo>
                    <a:lnTo>
                      <a:pt x="180" y="102"/>
                    </a:lnTo>
                    <a:lnTo>
                      <a:pt x="180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4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5" y="111"/>
                    </a:lnTo>
                    <a:lnTo>
                      <a:pt x="185" y="111"/>
                    </a:lnTo>
                    <a:lnTo>
                      <a:pt x="185" y="111"/>
                    </a:lnTo>
                    <a:lnTo>
                      <a:pt x="185" y="114"/>
                    </a:lnTo>
                    <a:lnTo>
                      <a:pt x="185" y="114"/>
                    </a:lnTo>
                    <a:lnTo>
                      <a:pt x="185" y="116"/>
                    </a:lnTo>
                    <a:lnTo>
                      <a:pt x="185" y="116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21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7" y="125"/>
                    </a:lnTo>
                    <a:lnTo>
                      <a:pt x="187" y="128"/>
                    </a:lnTo>
                    <a:lnTo>
                      <a:pt x="187" y="128"/>
                    </a:lnTo>
                    <a:lnTo>
                      <a:pt x="187" y="128"/>
                    </a:lnTo>
                    <a:lnTo>
                      <a:pt x="187" y="130"/>
                    </a:lnTo>
                    <a:lnTo>
                      <a:pt x="185" y="132"/>
                    </a:lnTo>
                    <a:lnTo>
                      <a:pt x="185" y="132"/>
                    </a:lnTo>
                    <a:lnTo>
                      <a:pt x="185" y="132"/>
                    </a:lnTo>
                    <a:lnTo>
                      <a:pt x="185" y="132"/>
                    </a:lnTo>
                    <a:lnTo>
                      <a:pt x="185" y="135"/>
                    </a:lnTo>
                    <a:lnTo>
                      <a:pt x="182" y="135"/>
                    </a:lnTo>
                    <a:lnTo>
                      <a:pt x="182" y="135"/>
                    </a:lnTo>
                    <a:lnTo>
                      <a:pt x="182" y="137"/>
                    </a:lnTo>
                    <a:lnTo>
                      <a:pt x="182" y="137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2"/>
                    </a:lnTo>
                    <a:lnTo>
                      <a:pt x="182" y="144"/>
                    </a:lnTo>
                    <a:lnTo>
                      <a:pt x="180" y="147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78" y="147"/>
                    </a:lnTo>
                    <a:lnTo>
                      <a:pt x="175" y="149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0" y="151"/>
                    </a:lnTo>
                    <a:lnTo>
                      <a:pt x="170" y="151"/>
                    </a:lnTo>
                    <a:lnTo>
                      <a:pt x="170" y="154"/>
                    </a:lnTo>
                    <a:lnTo>
                      <a:pt x="168" y="154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3" y="156"/>
                    </a:lnTo>
                    <a:lnTo>
                      <a:pt x="163" y="156"/>
                    </a:lnTo>
                    <a:lnTo>
                      <a:pt x="161" y="159"/>
                    </a:lnTo>
                    <a:lnTo>
                      <a:pt x="161" y="159"/>
                    </a:lnTo>
                    <a:lnTo>
                      <a:pt x="161" y="159"/>
                    </a:lnTo>
                    <a:lnTo>
                      <a:pt x="159" y="159"/>
                    </a:lnTo>
                    <a:lnTo>
                      <a:pt x="159" y="159"/>
                    </a:lnTo>
                    <a:lnTo>
                      <a:pt x="156" y="161"/>
                    </a:lnTo>
                    <a:lnTo>
                      <a:pt x="156" y="161"/>
                    </a:lnTo>
                    <a:lnTo>
                      <a:pt x="156" y="161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52" y="163"/>
                    </a:lnTo>
                    <a:lnTo>
                      <a:pt x="152" y="163"/>
                    </a:lnTo>
                    <a:lnTo>
                      <a:pt x="152" y="163"/>
                    </a:lnTo>
                    <a:lnTo>
                      <a:pt x="152" y="166"/>
                    </a:lnTo>
                    <a:lnTo>
                      <a:pt x="152" y="166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6" y="168"/>
                    </a:lnTo>
                    <a:lnTo>
                      <a:pt x="159" y="168"/>
                    </a:lnTo>
                    <a:lnTo>
                      <a:pt x="159" y="170"/>
                    </a:lnTo>
                    <a:lnTo>
                      <a:pt x="159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1" y="173"/>
                    </a:lnTo>
                    <a:lnTo>
                      <a:pt x="163" y="173"/>
                    </a:lnTo>
                    <a:lnTo>
                      <a:pt x="163" y="175"/>
                    </a:lnTo>
                    <a:lnTo>
                      <a:pt x="163" y="175"/>
                    </a:lnTo>
                    <a:lnTo>
                      <a:pt x="166" y="175"/>
                    </a:lnTo>
                    <a:lnTo>
                      <a:pt x="166" y="175"/>
                    </a:lnTo>
                    <a:lnTo>
                      <a:pt x="168" y="177"/>
                    </a:lnTo>
                    <a:lnTo>
                      <a:pt x="168" y="177"/>
                    </a:lnTo>
                    <a:lnTo>
                      <a:pt x="168" y="177"/>
                    </a:lnTo>
                    <a:lnTo>
                      <a:pt x="170" y="177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2"/>
                    </a:lnTo>
                    <a:lnTo>
                      <a:pt x="175" y="180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3"/>
                    </a:lnTo>
                    <a:lnTo>
                      <a:pt x="182" y="173"/>
                    </a:lnTo>
                    <a:lnTo>
                      <a:pt x="182" y="173"/>
                    </a:lnTo>
                    <a:lnTo>
                      <a:pt x="185" y="173"/>
                    </a:lnTo>
                    <a:lnTo>
                      <a:pt x="187" y="175"/>
                    </a:lnTo>
                    <a:lnTo>
                      <a:pt x="187" y="175"/>
                    </a:lnTo>
                    <a:lnTo>
                      <a:pt x="187" y="177"/>
                    </a:lnTo>
                    <a:lnTo>
                      <a:pt x="187" y="180"/>
                    </a:lnTo>
                    <a:lnTo>
                      <a:pt x="187" y="182"/>
                    </a:lnTo>
                    <a:lnTo>
                      <a:pt x="187" y="182"/>
                    </a:lnTo>
                    <a:lnTo>
                      <a:pt x="189" y="182"/>
                    </a:lnTo>
                    <a:lnTo>
                      <a:pt x="187" y="185"/>
                    </a:lnTo>
                    <a:lnTo>
                      <a:pt x="187" y="185"/>
                    </a:lnTo>
                    <a:lnTo>
                      <a:pt x="187" y="187"/>
                    </a:lnTo>
                    <a:lnTo>
                      <a:pt x="187" y="189"/>
                    </a:lnTo>
                    <a:lnTo>
                      <a:pt x="187" y="189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4"/>
                    </a:lnTo>
                    <a:lnTo>
                      <a:pt x="187" y="194"/>
                    </a:lnTo>
                    <a:lnTo>
                      <a:pt x="187" y="194"/>
                    </a:lnTo>
                    <a:lnTo>
                      <a:pt x="187" y="194"/>
                    </a:lnTo>
                    <a:lnTo>
                      <a:pt x="189" y="194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89" y="196"/>
                    </a:lnTo>
                    <a:lnTo>
                      <a:pt x="192" y="196"/>
                    </a:lnTo>
                    <a:lnTo>
                      <a:pt x="194" y="196"/>
                    </a:lnTo>
                    <a:lnTo>
                      <a:pt x="194" y="196"/>
                    </a:lnTo>
                    <a:lnTo>
                      <a:pt x="194" y="199"/>
                    </a:lnTo>
                    <a:lnTo>
                      <a:pt x="194" y="199"/>
                    </a:lnTo>
                    <a:lnTo>
                      <a:pt x="196" y="201"/>
                    </a:lnTo>
                    <a:lnTo>
                      <a:pt x="194" y="203"/>
                    </a:lnTo>
                    <a:lnTo>
                      <a:pt x="194" y="203"/>
                    </a:lnTo>
                    <a:lnTo>
                      <a:pt x="194" y="206"/>
                    </a:lnTo>
                    <a:lnTo>
                      <a:pt x="194" y="206"/>
                    </a:lnTo>
                    <a:lnTo>
                      <a:pt x="194" y="206"/>
                    </a:lnTo>
                    <a:lnTo>
                      <a:pt x="196" y="206"/>
                    </a:lnTo>
                    <a:lnTo>
                      <a:pt x="199" y="208"/>
                    </a:lnTo>
                    <a:lnTo>
                      <a:pt x="199" y="208"/>
                    </a:lnTo>
                    <a:lnTo>
                      <a:pt x="199" y="208"/>
                    </a:lnTo>
                    <a:lnTo>
                      <a:pt x="199" y="208"/>
                    </a:lnTo>
                    <a:lnTo>
                      <a:pt x="201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6" y="211"/>
                    </a:lnTo>
                    <a:lnTo>
                      <a:pt x="206" y="211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13" y="213"/>
                    </a:lnTo>
                    <a:lnTo>
                      <a:pt x="213" y="215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20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5" y="222"/>
                    </a:lnTo>
                    <a:lnTo>
                      <a:pt x="215" y="225"/>
                    </a:lnTo>
                    <a:lnTo>
                      <a:pt x="215" y="225"/>
                    </a:lnTo>
                    <a:lnTo>
                      <a:pt x="218" y="225"/>
                    </a:lnTo>
                    <a:lnTo>
                      <a:pt x="218" y="225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3" y="227"/>
                    </a:lnTo>
                    <a:lnTo>
                      <a:pt x="225" y="230"/>
                    </a:lnTo>
                    <a:lnTo>
                      <a:pt x="225" y="230"/>
                    </a:lnTo>
                    <a:lnTo>
                      <a:pt x="227" y="230"/>
                    </a:lnTo>
                    <a:lnTo>
                      <a:pt x="227" y="230"/>
                    </a:lnTo>
                    <a:lnTo>
                      <a:pt x="230" y="232"/>
                    </a:lnTo>
                    <a:lnTo>
                      <a:pt x="232" y="234"/>
                    </a:lnTo>
                    <a:lnTo>
                      <a:pt x="232" y="234"/>
                    </a:lnTo>
                    <a:lnTo>
                      <a:pt x="232" y="234"/>
                    </a:lnTo>
                    <a:lnTo>
                      <a:pt x="234" y="234"/>
                    </a:lnTo>
                    <a:lnTo>
                      <a:pt x="237" y="234"/>
                    </a:lnTo>
                    <a:lnTo>
                      <a:pt x="237" y="234"/>
                    </a:lnTo>
                    <a:lnTo>
                      <a:pt x="237" y="234"/>
                    </a:lnTo>
                    <a:lnTo>
                      <a:pt x="239" y="230"/>
                    </a:lnTo>
                    <a:lnTo>
                      <a:pt x="239" y="230"/>
                    </a:lnTo>
                    <a:lnTo>
                      <a:pt x="239" y="230"/>
                    </a:lnTo>
                    <a:lnTo>
                      <a:pt x="239" y="227"/>
                    </a:lnTo>
                    <a:lnTo>
                      <a:pt x="239" y="222"/>
                    </a:lnTo>
                    <a:lnTo>
                      <a:pt x="239" y="222"/>
                    </a:lnTo>
                    <a:lnTo>
                      <a:pt x="239" y="220"/>
                    </a:lnTo>
                    <a:lnTo>
                      <a:pt x="241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6" y="222"/>
                    </a:lnTo>
                    <a:lnTo>
                      <a:pt x="246" y="222"/>
                    </a:lnTo>
                    <a:lnTo>
                      <a:pt x="246" y="222"/>
                    </a:lnTo>
                    <a:lnTo>
                      <a:pt x="249" y="222"/>
                    </a:lnTo>
                    <a:lnTo>
                      <a:pt x="249" y="222"/>
                    </a:lnTo>
                    <a:lnTo>
                      <a:pt x="251" y="225"/>
                    </a:lnTo>
                    <a:lnTo>
                      <a:pt x="251" y="225"/>
                    </a:lnTo>
                    <a:lnTo>
                      <a:pt x="253" y="225"/>
                    </a:lnTo>
                    <a:lnTo>
                      <a:pt x="253" y="225"/>
                    </a:lnTo>
                    <a:lnTo>
                      <a:pt x="256" y="225"/>
                    </a:lnTo>
                    <a:lnTo>
                      <a:pt x="258" y="225"/>
                    </a:lnTo>
                    <a:lnTo>
                      <a:pt x="258" y="225"/>
                    </a:lnTo>
                    <a:lnTo>
                      <a:pt x="260" y="225"/>
                    </a:lnTo>
                    <a:lnTo>
                      <a:pt x="263" y="225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7" y="222"/>
                    </a:lnTo>
                    <a:lnTo>
                      <a:pt x="270" y="222"/>
                    </a:lnTo>
                    <a:lnTo>
                      <a:pt x="272" y="222"/>
                    </a:lnTo>
                    <a:lnTo>
                      <a:pt x="272" y="222"/>
                    </a:lnTo>
                    <a:lnTo>
                      <a:pt x="272" y="222"/>
                    </a:lnTo>
                    <a:lnTo>
                      <a:pt x="275" y="222"/>
                    </a:lnTo>
                    <a:lnTo>
                      <a:pt x="277" y="220"/>
                    </a:lnTo>
                    <a:lnTo>
                      <a:pt x="279" y="222"/>
                    </a:lnTo>
                    <a:lnTo>
                      <a:pt x="279" y="222"/>
                    </a:lnTo>
                    <a:lnTo>
                      <a:pt x="279" y="222"/>
                    </a:lnTo>
                    <a:lnTo>
                      <a:pt x="282" y="222"/>
                    </a:lnTo>
                    <a:lnTo>
                      <a:pt x="282" y="222"/>
                    </a:lnTo>
                    <a:lnTo>
                      <a:pt x="284" y="222"/>
                    </a:lnTo>
                    <a:lnTo>
                      <a:pt x="284" y="222"/>
                    </a:lnTo>
                    <a:lnTo>
                      <a:pt x="286" y="222"/>
                    </a:lnTo>
                    <a:lnTo>
                      <a:pt x="289" y="222"/>
                    </a:lnTo>
                    <a:lnTo>
                      <a:pt x="289" y="222"/>
                    </a:lnTo>
                    <a:lnTo>
                      <a:pt x="291" y="220"/>
                    </a:lnTo>
                    <a:lnTo>
                      <a:pt x="293" y="220"/>
                    </a:lnTo>
                    <a:lnTo>
                      <a:pt x="296" y="220"/>
                    </a:lnTo>
                    <a:lnTo>
                      <a:pt x="296" y="220"/>
                    </a:lnTo>
                    <a:lnTo>
                      <a:pt x="301" y="220"/>
                    </a:lnTo>
                    <a:lnTo>
                      <a:pt x="301" y="220"/>
                    </a:lnTo>
                    <a:lnTo>
                      <a:pt x="303" y="218"/>
                    </a:lnTo>
                    <a:lnTo>
                      <a:pt x="303" y="218"/>
                    </a:lnTo>
                    <a:lnTo>
                      <a:pt x="303" y="218"/>
                    </a:lnTo>
                    <a:lnTo>
                      <a:pt x="303" y="218"/>
                    </a:lnTo>
                    <a:lnTo>
                      <a:pt x="303" y="215"/>
                    </a:lnTo>
                    <a:lnTo>
                      <a:pt x="305" y="215"/>
                    </a:lnTo>
                    <a:lnTo>
                      <a:pt x="305" y="215"/>
                    </a:lnTo>
                    <a:lnTo>
                      <a:pt x="310" y="215"/>
                    </a:lnTo>
                    <a:lnTo>
                      <a:pt x="312" y="213"/>
                    </a:lnTo>
                    <a:lnTo>
                      <a:pt x="312" y="213"/>
                    </a:lnTo>
                    <a:lnTo>
                      <a:pt x="312" y="213"/>
                    </a:lnTo>
                    <a:lnTo>
                      <a:pt x="317" y="211"/>
                    </a:lnTo>
                    <a:lnTo>
                      <a:pt x="317" y="211"/>
                    </a:lnTo>
                    <a:lnTo>
                      <a:pt x="317" y="208"/>
                    </a:lnTo>
                    <a:lnTo>
                      <a:pt x="320" y="206"/>
                    </a:lnTo>
                    <a:lnTo>
                      <a:pt x="322" y="203"/>
                    </a:lnTo>
                    <a:lnTo>
                      <a:pt x="327" y="201"/>
                    </a:lnTo>
                    <a:lnTo>
                      <a:pt x="327" y="201"/>
                    </a:lnTo>
                    <a:lnTo>
                      <a:pt x="331" y="199"/>
                    </a:lnTo>
                    <a:lnTo>
                      <a:pt x="338" y="199"/>
                    </a:lnTo>
                    <a:lnTo>
                      <a:pt x="338" y="199"/>
                    </a:lnTo>
                    <a:lnTo>
                      <a:pt x="343" y="199"/>
                    </a:lnTo>
                    <a:lnTo>
                      <a:pt x="346" y="199"/>
                    </a:lnTo>
                    <a:lnTo>
                      <a:pt x="353" y="199"/>
                    </a:lnTo>
                    <a:lnTo>
                      <a:pt x="353" y="199"/>
                    </a:lnTo>
                    <a:lnTo>
                      <a:pt x="357" y="199"/>
                    </a:lnTo>
                    <a:lnTo>
                      <a:pt x="357" y="199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89"/>
                    </a:lnTo>
                    <a:lnTo>
                      <a:pt x="357" y="189"/>
                    </a:lnTo>
                    <a:lnTo>
                      <a:pt x="353" y="177"/>
                    </a:lnTo>
                    <a:lnTo>
                      <a:pt x="353" y="173"/>
                    </a:lnTo>
                    <a:lnTo>
                      <a:pt x="353" y="170"/>
                    </a:lnTo>
                    <a:lnTo>
                      <a:pt x="355" y="163"/>
                    </a:lnTo>
                    <a:lnTo>
                      <a:pt x="357" y="161"/>
                    </a:lnTo>
                    <a:lnTo>
                      <a:pt x="357" y="161"/>
                    </a:lnTo>
                    <a:lnTo>
                      <a:pt x="357" y="159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64" y="159"/>
                    </a:lnTo>
                    <a:lnTo>
                      <a:pt x="364" y="159"/>
                    </a:lnTo>
                    <a:lnTo>
                      <a:pt x="367" y="159"/>
                    </a:lnTo>
                    <a:lnTo>
                      <a:pt x="369" y="159"/>
                    </a:lnTo>
                    <a:lnTo>
                      <a:pt x="369" y="159"/>
                    </a:lnTo>
                    <a:lnTo>
                      <a:pt x="372" y="159"/>
                    </a:lnTo>
                    <a:lnTo>
                      <a:pt x="374" y="161"/>
                    </a:lnTo>
                    <a:lnTo>
                      <a:pt x="374" y="161"/>
                    </a:lnTo>
                    <a:lnTo>
                      <a:pt x="379" y="161"/>
                    </a:lnTo>
                    <a:lnTo>
                      <a:pt x="379" y="161"/>
                    </a:lnTo>
                    <a:lnTo>
                      <a:pt x="381" y="161"/>
                    </a:lnTo>
                    <a:lnTo>
                      <a:pt x="381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6" y="163"/>
                    </a:lnTo>
                    <a:lnTo>
                      <a:pt x="388" y="163"/>
                    </a:lnTo>
                    <a:lnTo>
                      <a:pt x="388" y="163"/>
                    </a:lnTo>
                    <a:lnTo>
                      <a:pt x="390" y="166"/>
                    </a:lnTo>
                    <a:lnTo>
                      <a:pt x="390" y="166"/>
                    </a:lnTo>
                    <a:lnTo>
                      <a:pt x="390" y="166"/>
                    </a:lnTo>
                    <a:lnTo>
                      <a:pt x="390" y="166"/>
                    </a:lnTo>
                    <a:lnTo>
                      <a:pt x="393" y="166"/>
                    </a:lnTo>
                    <a:lnTo>
                      <a:pt x="395" y="168"/>
                    </a:lnTo>
                    <a:lnTo>
                      <a:pt x="398" y="170"/>
                    </a:lnTo>
                    <a:lnTo>
                      <a:pt x="398" y="170"/>
                    </a:lnTo>
                    <a:lnTo>
                      <a:pt x="400" y="170"/>
                    </a:lnTo>
                    <a:lnTo>
                      <a:pt x="402" y="175"/>
                    </a:lnTo>
                    <a:lnTo>
                      <a:pt x="402" y="175"/>
                    </a:lnTo>
                    <a:lnTo>
                      <a:pt x="402" y="175"/>
                    </a:lnTo>
                    <a:lnTo>
                      <a:pt x="402" y="175"/>
                    </a:lnTo>
                    <a:lnTo>
                      <a:pt x="402" y="177"/>
                    </a:lnTo>
                    <a:lnTo>
                      <a:pt x="405" y="177"/>
                    </a:lnTo>
                    <a:lnTo>
                      <a:pt x="405" y="177"/>
                    </a:lnTo>
                    <a:lnTo>
                      <a:pt x="405" y="177"/>
                    </a:lnTo>
                    <a:lnTo>
                      <a:pt x="405" y="180"/>
                    </a:lnTo>
                    <a:lnTo>
                      <a:pt x="405" y="180"/>
                    </a:lnTo>
                    <a:lnTo>
                      <a:pt x="405" y="182"/>
                    </a:lnTo>
                    <a:lnTo>
                      <a:pt x="405" y="182"/>
                    </a:lnTo>
                    <a:lnTo>
                      <a:pt x="416" y="180"/>
                    </a:lnTo>
                    <a:lnTo>
                      <a:pt x="426" y="180"/>
                    </a:lnTo>
                    <a:lnTo>
                      <a:pt x="433" y="180"/>
                    </a:lnTo>
                    <a:lnTo>
                      <a:pt x="433" y="180"/>
                    </a:lnTo>
                    <a:lnTo>
                      <a:pt x="438" y="185"/>
                    </a:lnTo>
                    <a:lnTo>
                      <a:pt x="440" y="187"/>
                    </a:lnTo>
                    <a:lnTo>
                      <a:pt x="440" y="187"/>
                    </a:lnTo>
                    <a:lnTo>
                      <a:pt x="443" y="187"/>
                    </a:lnTo>
                    <a:lnTo>
                      <a:pt x="447" y="192"/>
                    </a:lnTo>
                    <a:lnTo>
                      <a:pt x="447" y="192"/>
                    </a:lnTo>
                    <a:lnTo>
                      <a:pt x="450" y="192"/>
                    </a:lnTo>
                    <a:lnTo>
                      <a:pt x="454" y="194"/>
                    </a:lnTo>
                    <a:lnTo>
                      <a:pt x="454" y="196"/>
                    </a:lnTo>
                    <a:lnTo>
                      <a:pt x="454" y="196"/>
                    </a:lnTo>
                    <a:lnTo>
                      <a:pt x="454" y="196"/>
                    </a:lnTo>
                    <a:lnTo>
                      <a:pt x="457" y="199"/>
                    </a:lnTo>
                    <a:lnTo>
                      <a:pt x="457" y="199"/>
                    </a:lnTo>
                    <a:lnTo>
                      <a:pt x="459" y="199"/>
                    </a:lnTo>
                    <a:lnTo>
                      <a:pt x="459" y="199"/>
                    </a:lnTo>
                    <a:lnTo>
                      <a:pt x="461" y="199"/>
                    </a:lnTo>
                    <a:lnTo>
                      <a:pt x="461" y="201"/>
                    </a:lnTo>
                    <a:lnTo>
                      <a:pt x="464" y="203"/>
                    </a:lnTo>
                    <a:lnTo>
                      <a:pt x="464" y="203"/>
                    </a:lnTo>
                    <a:lnTo>
                      <a:pt x="466" y="203"/>
                    </a:lnTo>
                    <a:lnTo>
                      <a:pt x="466" y="203"/>
                    </a:lnTo>
                    <a:lnTo>
                      <a:pt x="469" y="203"/>
                    </a:lnTo>
                    <a:lnTo>
                      <a:pt x="471" y="203"/>
                    </a:lnTo>
                    <a:lnTo>
                      <a:pt x="471" y="203"/>
                    </a:lnTo>
                    <a:lnTo>
                      <a:pt x="473" y="206"/>
                    </a:lnTo>
                    <a:lnTo>
                      <a:pt x="473" y="206"/>
                    </a:lnTo>
                    <a:lnTo>
                      <a:pt x="476" y="206"/>
                    </a:lnTo>
                    <a:lnTo>
                      <a:pt x="476" y="206"/>
                    </a:lnTo>
                    <a:lnTo>
                      <a:pt x="476" y="206"/>
                    </a:lnTo>
                    <a:lnTo>
                      <a:pt x="476" y="206"/>
                    </a:lnTo>
                    <a:lnTo>
                      <a:pt x="478" y="208"/>
                    </a:lnTo>
                    <a:lnTo>
                      <a:pt x="478" y="208"/>
                    </a:lnTo>
                    <a:lnTo>
                      <a:pt x="480" y="208"/>
                    </a:lnTo>
                    <a:lnTo>
                      <a:pt x="483" y="208"/>
                    </a:lnTo>
                    <a:lnTo>
                      <a:pt x="483" y="211"/>
                    </a:lnTo>
                    <a:lnTo>
                      <a:pt x="483" y="211"/>
                    </a:lnTo>
                    <a:lnTo>
                      <a:pt x="485" y="211"/>
                    </a:lnTo>
                    <a:lnTo>
                      <a:pt x="485" y="211"/>
                    </a:lnTo>
                    <a:lnTo>
                      <a:pt x="490" y="213"/>
                    </a:lnTo>
                    <a:lnTo>
                      <a:pt x="490" y="213"/>
                    </a:lnTo>
                    <a:lnTo>
                      <a:pt x="490" y="213"/>
                    </a:lnTo>
                    <a:lnTo>
                      <a:pt x="492" y="215"/>
                    </a:lnTo>
                    <a:lnTo>
                      <a:pt x="492" y="218"/>
                    </a:lnTo>
                    <a:lnTo>
                      <a:pt x="495" y="220"/>
                    </a:lnTo>
                    <a:lnTo>
                      <a:pt x="495" y="220"/>
                    </a:lnTo>
                    <a:lnTo>
                      <a:pt x="495" y="220"/>
                    </a:lnTo>
                    <a:lnTo>
                      <a:pt x="495" y="220"/>
                    </a:lnTo>
                    <a:lnTo>
                      <a:pt x="497" y="220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497" y="225"/>
                    </a:lnTo>
                    <a:lnTo>
                      <a:pt x="497" y="225"/>
                    </a:lnTo>
                    <a:lnTo>
                      <a:pt x="499" y="225"/>
                    </a:lnTo>
                    <a:lnTo>
                      <a:pt x="499" y="227"/>
                    </a:lnTo>
                    <a:lnTo>
                      <a:pt x="502" y="230"/>
                    </a:lnTo>
                    <a:lnTo>
                      <a:pt x="502" y="230"/>
                    </a:lnTo>
                    <a:lnTo>
                      <a:pt x="502" y="230"/>
                    </a:lnTo>
                    <a:lnTo>
                      <a:pt x="504" y="230"/>
                    </a:lnTo>
                    <a:lnTo>
                      <a:pt x="504" y="232"/>
                    </a:lnTo>
                    <a:lnTo>
                      <a:pt x="504" y="232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9" y="234"/>
                    </a:lnTo>
                    <a:lnTo>
                      <a:pt x="509" y="234"/>
                    </a:lnTo>
                    <a:lnTo>
                      <a:pt x="509" y="234"/>
                    </a:lnTo>
                    <a:lnTo>
                      <a:pt x="511" y="237"/>
                    </a:lnTo>
                    <a:lnTo>
                      <a:pt x="511" y="239"/>
                    </a:lnTo>
                    <a:lnTo>
                      <a:pt x="511" y="239"/>
                    </a:lnTo>
                    <a:lnTo>
                      <a:pt x="511" y="239"/>
                    </a:lnTo>
                    <a:lnTo>
                      <a:pt x="513" y="239"/>
                    </a:lnTo>
                    <a:lnTo>
                      <a:pt x="513" y="241"/>
                    </a:lnTo>
                    <a:lnTo>
                      <a:pt x="513" y="244"/>
                    </a:lnTo>
                    <a:lnTo>
                      <a:pt x="513" y="246"/>
                    </a:lnTo>
                    <a:lnTo>
                      <a:pt x="513" y="248"/>
                    </a:lnTo>
                    <a:lnTo>
                      <a:pt x="513" y="248"/>
                    </a:lnTo>
                    <a:lnTo>
                      <a:pt x="511" y="251"/>
                    </a:lnTo>
                    <a:lnTo>
                      <a:pt x="511" y="251"/>
                    </a:lnTo>
                    <a:lnTo>
                      <a:pt x="511" y="253"/>
                    </a:lnTo>
                    <a:lnTo>
                      <a:pt x="509" y="253"/>
                    </a:lnTo>
                    <a:lnTo>
                      <a:pt x="509" y="253"/>
                    </a:lnTo>
                    <a:lnTo>
                      <a:pt x="509" y="256"/>
                    </a:lnTo>
                    <a:lnTo>
                      <a:pt x="509" y="256"/>
                    </a:lnTo>
                    <a:lnTo>
                      <a:pt x="511" y="258"/>
                    </a:lnTo>
                    <a:lnTo>
                      <a:pt x="511" y="258"/>
                    </a:lnTo>
                    <a:lnTo>
                      <a:pt x="509" y="260"/>
                    </a:lnTo>
                    <a:lnTo>
                      <a:pt x="509" y="260"/>
                    </a:lnTo>
                    <a:lnTo>
                      <a:pt x="509" y="263"/>
                    </a:lnTo>
                    <a:lnTo>
                      <a:pt x="509" y="263"/>
                    </a:lnTo>
                    <a:lnTo>
                      <a:pt x="509" y="265"/>
                    </a:lnTo>
                    <a:lnTo>
                      <a:pt x="509" y="265"/>
                    </a:lnTo>
                    <a:lnTo>
                      <a:pt x="511" y="265"/>
                    </a:lnTo>
                    <a:lnTo>
                      <a:pt x="511" y="267"/>
                    </a:lnTo>
                    <a:lnTo>
                      <a:pt x="511" y="267"/>
                    </a:lnTo>
                    <a:lnTo>
                      <a:pt x="513" y="270"/>
                    </a:lnTo>
                    <a:lnTo>
                      <a:pt x="513" y="270"/>
                    </a:lnTo>
                    <a:lnTo>
                      <a:pt x="513" y="270"/>
                    </a:lnTo>
                    <a:lnTo>
                      <a:pt x="513" y="270"/>
                    </a:lnTo>
                    <a:lnTo>
                      <a:pt x="513" y="272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7"/>
                    </a:lnTo>
                    <a:lnTo>
                      <a:pt x="513" y="279"/>
                    </a:lnTo>
                    <a:lnTo>
                      <a:pt x="513" y="279"/>
                    </a:lnTo>
                    <a:lnTo>
                      <a:pt x="513" y="282"/>
                    </a:lnTo>
                    <a:lnTo>
                      <a:pt x="513" y="284"/>
                    </a:lnTo>
                    <a:lnTo>
                      <a:pt x="513" y="284"/>
                    </a:lnTo>
                    <a:lnTo>
                      <a:pt x="513" y="286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6" y="293"/>
                    </a:lnTo>
                    <a:lnTo>
                      <a:pt x="516" y="296"/>
                    </a:lnTo>
                    <a:lnTo>
                      <a:pt x="518" y="296"/>
                    </a:lnTo>
                    <a:lnTo>
                      <a:pt x="518" y="296"/>
                    </a:lnTo>
                    <a:lnTo>
                      <a:pt x="518" y="298"/>
                    </a:lnTo>
                    <a:lnTo>
                      <a:pt x="518" y="301"/>
                    </a:lnTo>
                    <a:lnTo>
                      <a:pt x="518" y="301"/>
                    </a:lnTo>
                    <a:lnTo>
                      <a:pt x="518" y="301"/>
                    </a:lnTo>
                    <a:lnTo>
                      <a:pt x="518" y="301"/>
                    </a:lnTo>
                    <a:lnTo>
                      <a:pt x="518" y="303"/>
                    </a:lnTo>
                    <a:lnTo>
                      <a:pt x="518" y="303"/>
                    </a:lnTo>
                    <a:lnTo>
                      <a:pt x="518" y="303"/>
                    </a:lnTo>
                    <a:lnTo>
                      <a:pt x="523" y="305"/>
                    </a:lnTo>
                    <a:lnTo>
                      <a:pt x="523" y="308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12"/>
                    </a:lnTo>
                    <a:lnTo>
                      <a:pt x="523" y="315"/>
                    </a:lnTo>
                    <a:lnTo>
                      <a:pt x="523" y="317"/>
                    </a:lnTo>
                    <a:lnTo>
                      <a:pt x="523" y="317"/>
                    </a:lnTo>
                    <a:lnTo>
                      <a:pt x="523" y="317"/>
                    </a:lnTo>
                    <a:lnTo>
                      <a:pt x="523" y="319"/>
                    </a:lnTo>
                    <a:lnTo>
                      <a:pt x="525" y="319"/>
                    </a:lnTo>
                    <a:lnTo>
                      <a:pt x="528" y="319"/>
                    </a:lnTo>
                    <a:lnTo>
                      <a:pt x="528" y="319"/>
                    </a:lnTo>
                    <a:lnTo>
                      <a:pt x="528" y="319"/>
                    </a:lnTo>
                    <a:lnTo>
                      <a:pt x="528" y="322"/>
                    </a:lnTo>
                    <a:lnTo>
                      <a:pt x="528" y="322"/>
                    </a:lnTo>
                    <a:lnTo>
                      <a:pt x="528" y="327"/>
                    </a:lnTo>
                    <a:lnTo>
                      <a:pt x="525" y="327"/>
                    </a:lnTo>
                    <a:lnTo>
                      <a:pt x="525" y="327"/>
                    </a:lnTo>
                    <a:lnTo>
                      <a:pt x="525" y="329"/>
                    </a:lnTo>
                    <a:lnTo>
                      <a:pt x="525" y="329"/>
                    </a:lnTo>
                    <a:lnTo>
                      <a:pt x="525" y="329"/>
                    </a:lnTo>
                    <a:lnTo>
                      <a:pt x="525" y="329"/>
                    </a:lnTo>
                    <a:lnTo>
                      <a:pt x="528" y="331"/>
                    </a:lnTo>
                    <a:lnTo>
                      <a:pt x="528" y="331"/>
                    </a:lnTo>
                    <a:lnTo>
                      <a:pt x="528" y="334"/>
                    </a:lnTo>
                    <a:lnTo>
                      <a:pt x="530" y="336"/>
                    </a:lnTo>
                    <a:lnTo>
                      <a:pt x="528" y="338"/>
                    </a:lnTo>
                    <a:lnTo>
                      <a:pt x="528" y="338"/>
                    </a:lnTo>
                    <a:lnTo>
                      <a:pt x="528" y="338"/>
                    </a:lnTo>
                    <a:lnTo>
                      <a:pt x="528" y="341"/>
                    </a:lnTo>
                    <a:lnTo>
                      <a:pt x="528" y="341"/>
                    </a:lnTo>
                    <a:lnTo>
                      <a:pt x="528" y="343"/>
                    </a:lnTo>
                    <a:lnTo>
                      <a:pt x="528" y="343"/>
                    </a:lnTo>
                    <a:lnTo>
                      <a:pt x="528" y="343"/>
                    </a:lnTo>
                    <a:lnTo>
                      <a:pt x="528" y="346"/>
                    </a:lnTo>
                    <a:lnTo>
                      <a:pt x="528" y="348"/>
                    </a:lnTo>
                    <a:lnTo>
                      <a:pt x="525" y="350"/>
                    </a:lnTo>
                    <a:lnTo>
                      <a:pt x="525" y="350"/>
                    </a:lnTo>
                    <a:lnTo>
                      <a:pt x="523" y="353"/>
                    </a:lnTo>
                    <a:lnTo>
                      <a:pt x="523" y="353"/>
                    </a:lnTo>
                    <a:lnTo>
                      <a:pt x="523" y="353"/>
                    </a:lnTo>
                    <a:lnTo>
                      <a:pt x="523" y="355"/>
                    </a:lnTo>
                    <a:lnTo>
                      <a:pt x="521" y="355"/>
                    </a:lnTo>
                    <a:lnTo>
                      <a:pt x="521" y="355"/>
                    </a:lnTo>
                    <a:lnTo>
                      <a:pt x="521" y="357"/>
                    </a:lnTo>
                    <a:lnTo>
                      <a:pt x="518" y="360"/>
                    </a:lnTo>
                    <a:lnTo>
                      <a:pt x="516" y="360"/>
                    </a:lnTo>
                    <a:lnTo>
                      <a:pt x="513" y="360"/>
                    </a:lnTo>
                    <a:lnTo>
                      <a:pt x="513" y="360"/>
                    </a:lnTo>
                    <a:lnTo>
                      <a:pt x="513" y="360"/>
                    </a:lnTo>
                    <a:lnTo>
                      <a:pt x="511" y="362"/>
                    </a:lnTo>
                    <a:lnTo>
                      <a:pt x="509" y="362"/>
                    </a:lnTo>
                    <a:lnTo>
                      <a:pt x="506" y="362"/>
                    </a:lnTo>
                    <a:lnTo>
                      <a:pt x="504" y="362"/>
                    </a:lnTo>
                    <a:lnTo>
                      <a:pt x="502" y="362"/>
                    </a:lnTo>
                    <a:lnTo>
                      <a:pt x="499" y="362"/>
                    </a:lnTo>
                    <a:lnTo>
                      <a:pt x="497" y="362"/>
                    </a:lnTo>
                    <a:lnTo>
                      <a:pt x="497" y="362"/>
                    </a:lnTo>
                    <a:lnTo>
                      <a:pt x="495" y="362"/>
                    </a:lnTo>
                    <a:lnTo>
                      <a:pt x="492" y="362"/>
                    </a:lnTo>
                    <a:lnTo>
                      <a:pt x="490" y="362"/>
                    </a:lnTo>
                    <a:lnTo>
                      <a:pt x="487" y="362"/>
                    </a:lnTo>
                    <a:lnTo>
                      <a:pt x="485" y="362"/>
                    </a:lnTo>
                    <a:lnTo>
                      <a:pt x="485" y="362"/>
                    </a:lnTo>
                    <a:lnTo>
                      <a:pt x="483" y="364"/>
                    </a:lnTo>
                    <a:lnTo>
                      <a:pt x="480" y="364"/>
                    </a:lnTo>
                    <a:lnTo>
                      <a:pt x="480" y="364"/>
                    </a:lnTo>
                    <a:lnTo>
                      <a:pt x="478" y="364"/>
                    </a:lnTo>
                    <a:lnTo>
                      <a:pt x="478" y="364"/>
                    </a:lnTo>
                    <a:lnTo>
                      <a:pt x="478" y="367"/>
                    </a:lnTo>
                    <a:lnTo>
                      <a:pt x="476" y="367"/>
                    </a:lnTo>
                    <a:lnTo>
                      <a:pt x="476" y="367"/>
                    </a:lnTo>
                    <a:lnTo>
                      <a:pt x="473" y="367"/>
                    </a:lnTo>
                    <a:lnTo>
                      <a:pt x="473" y="367"/>
                    </a:lnTo>
                    <a:lnTo>
                      <a:pt x="471" y="369"/>
                    </a:lnTo>
                    <a:lnTo>
                      <a:pt x="469" y="372"/>
                    </a:lnTo>
                    <a:lnTo>
                      <a:pt x="469" y="372"/>
                    </a:lnTo>
                    <a:lnTo>
                      <a:pt x="466" y="374"/>
                    </a:lnTo>
                    <a:lnTo>
                      <a:pt x="464" y="374"/>
                    </a:lnTo>
                    <a:lnTo>
                      <a:pt x="464" y="374"/>
                    </a:lnTo>
                    <a:lnTo>
                      <a:pt x="464" y="376"/>
                    </a:lnTo>
                    <a:lnTo>
                      <a:pt x="461" y="379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7" y="381"/>
                    </a:lnTo>
                    <a:lnTo>
                      <a:pt x="457" y="381"/>
                    </a:lnTo>
                    <a:lnTo>
                      <a:pt x="454" y="383"/>
                    </a:lnTo>
                    <a:lnTo>
                      <a:pt x="454" y="383"/>
                    </a:lnTo>
                    <a:lnTo>
                      <a:pt x="452" y="386"/>
                    </a:lnTo>
                    <a:lnTo>
                      <a:pt x="450" y="388"/>
                    </a:lnTo>
                    <a:lnTo>
                      <a:pt x="450" y="388"/>
                    </a:lnTo>
                    <a:lnTo>
                      <a:pt x="445" y="393"/>
                    </a:lnTo>
                    <a:lnTo>
                      <a:pt x="445" y="393"/>
                    </a:lnTo>
                    <a:lnTo>
                      <a:pt x="443" y="393"/>
                    </a:lnTo>
                    <a:lnTo>
                      <a:pt x="443" y="395"/>
                    </a:lnTo>
                    <a:lnTo>
                      <a:pt x="440" y="395"/>
                    </a:lnTo>
                    <a:lnTo>
                      <a:pt x="440" y="395"/>
                    </a:lnTo>
                    <a:lnTo>
                      <a:pt x="438" y="398"/>
                    </a:lnTo>
                    <a:lnTo>
                      <a:pt x="435" y="398"/>
                    </a:lnTo>
                    <a:lnTo>
                      <a:pt x="435" y="398"/>
                    </a:lnTo>
                    <a:lnTo>
                      <a:pt x="433" y="398"/>
                    </a:lnTo>
                    <a:lnTo>
                      <a:pt x="433" y="400"/>
                    </a:lnTo>
                    <a:lnTo>
                      <a:pt x="431" y="402"/>
                    </a:lnTo>
                    <a:lnTo>
                      <a:pt x="431" y="402"/>
                    </a:lnTo>
                    <a:lnTo>
                      <a:pt x="428" y="402"/>
                    </a:lnTo>
                    <a:lnTo>
                      <a:pt x="428" y="402"/>
                    </a:lnTo>
                    <a:lnTo>
                      <a:pt x="428" y="405"/>
                    </a:lnTo>
                    <a:lnTo>
                      <a:pt x="426" y="407"/>
                    </a:lnTo>
                    <a:lnTo>
                      <a:pt x="426" y="407"/>
                    </a:lnTo>
                    <a:lnTo>
                      <a:pt x="424" y="407"/>
                    </a:lnTo>
                    <a:lnTo>
                      <a:pt x="421" y="409"/>
                    </a:lnTo>
                    <a:lnTo>
                      <a:pt x="421" y="409"/>
                    </a:lnTo>
                    <a:lnTo>
                      <a:pt x="421" y="412"/>
                    </a:lnTo>
                    <a:lnTo>
                      <a:pt x="419" y="414"/>
                    </a:lnTo>
                    <a:lnTo>
                      <a:pt x="416" y="414"/>
                    </a:lnTo>
                    <a:lnTo>
                      <a:pt x="416" y="414"/>
                    </a:lnTo>
                    <a:lnTo>
                      <a:pt x="414" y="417"/>
                    </a:lnTo>
                    <a:lnTo>
                      <a:pt x="414" y="417"/>
                    </a:lnTo>
                    <a:lnTo>
                      <a:pt x="414" y="419"/>
                    </a:lnTo>
                    <a:lnTo>
                      <a:pt x="412" y="421"/>
                    </a:lnTo>
                    <a:lnTo>
                      <a:pt x="412" y="421"/>
                    </a:lnTo>
                    <a:lnTo>
                      <a:pt x="412" y="424"/>
                    </a:lnTo>
                    <a:lnTo>
                      <a:pt x="409" y="424"/>
                    </a:lnTo>
                    <a:lnTo>
                      <a:pt x="409" y="424"/>
                    </a:lnTo>
                    <a:lnTo>
                      <a:pt x="407" y="426"/>
                    </a:lnTo>
                    <a:lnTo>
                      <a:pt x="407" y="426"/>
                    </a:lnTo>
                    <a:lnTo>
                      <a:pt x="407" y="426"/>
                    </a:lnTo>
                    <a:lnTo>
                      <a:pt x="407" y="428"/>
                    </a:lnTo>
                    <a:lnTo>
                      <a:pt x="405" y="428"/>
                    </a:lnTo>
                    <a:lnTo>
                      <a:pt x="402" y="431"/>
                    </a:lnTo>
                    <a:lnTo>
                      <a:pt x="402" y="431"/>
                    </a:lnTo>
                    <a:lnTo>
                      <a:pt x="402" y="433"/>
                    </a:lnTo>
                    <a:lnTo>
                      <a:pt x="400" y="433"/>
                    </a:lnTo>
                    <a:lnTo>
                      <a:pt x="400" y="433"/>
                    </a:lnTo>
                    <a:lnTo>
                      <a:pt x="398" y="435"/>
                    </a:lnTo>
                    <a:lnTo>
                      <a:pt x="398" y="435"/>
                    </a:lnTo>
                    <a:lnTo>
                      <a:pt x="395" y="438"/>
                    </a:lnTo>
                    <a:lnTo>
                      <a:pt x="395" y="438"/>
                    </a:lnTo>
                    <a:lnTo>
                      <a:pt x="395" y="440"/>
                    </a:lnTo>
                    <a:lnTo>
                      <a:pt x="393" y="440"/>
                    </a:lnTo>
                    <a:lnTo>
                      <a:pt x="393" y="440"/>
                    </a:lnTo>
                    <a:lnTo>
                      <a:pt x="390" y="443"/>
                    </a:lnTo>
                    <a:lnTo>
                      <a:pt x="390" y="445"/>
                    </a:lnTo>
                    <a:lnTo>
                      <a:pt x="390" y="445"/>
                    </a:lnTo>
                    <a:lnTo>
                      <a:pt x="388" y="445"/>
                    </a:lnTo>
                    <a:lnTo>
                      <a:pt x="388" y="447"/>
                    </a:lnTo>
                    <a:lnTo>
                      <a:pt x="388" y="447"/>
                    </a:lnTo>
                    <a:lnTo>
                      <a:pt x="386" y="450"/>
                    </a:lnTo>
                    <a:lnTo>
                      <a:pt x="386" y="450"/>
                    </a:lnTo>
                    <a:lnTo>
                      <a:pt x="383" y="450"/>
                    </a:lnTo>
                    <a:lnTo>
                      <a:pt x="383" y="452"/>
                    </a:lnTo>
                    <a:lnTo>
                      <a:pt x="383" y="452"/>
                    </a:lnTo>
                    <a:lnTo>
                      <a:pt x="381" y="457"/>
                    </a:lnTo>
                    <a:lnTo>
                      <a:pt x="379" y="459"/>
                    </a:lnTo>
                    <a:lnTo>
                      <a:pt x="376" y="462"/>
                    </a:lnTo>
                    <a:lnTo>
                      <a:pt x="376" y="462"/>
                    </a:lnTo>
                    <a:lnTo>
                      <a:pt x="374" y="462"/>
                    </a:lnTo>
                    <a:lnTo>
                      <a:pt x="374" y="464"/>
                    </a:lnTo>
                    <a:lnTo>
                      <a:pt x="372" y="466"/>
                    </a:lnTo>
                    <a:lnTo>
                      <a:pt x="372" y="466"/>
                    </a:lnTo>
                    <a:lnTo>
                      <a:pt x="369" y="466"/>
                    </a:lnTo>
                    <a:lnTo>
                      <a:pt x="369" y="466"/>
                    </a:lnTo>
                    <a:lnTo>
                      <a:pt x="369" y="466"/>
                    </a:lnTo>
                    <a:lnTo>
                      <a:pt x="367" y="469"/>
                    </a:lnTo>
                    <a:lnTo>
                      <a:pt x="364" y="471"/>
                    </a:lnTo>
                    <a:lnTo>
                      <a:pt x="362" y="471"/>
                    </a:lnTo>
                    <a:lnTo>
                      <a:pt x="362" y="473"/>
                    </a:lnTo>
                    <a:lnTo>
                      <a:pt x="362" y="473"/>
                    </a:lnTo>
                    <a:lnTo>
                      <a:pt x="360" y="476"/>
                    </a:lnTo>
                    <a:lnTo>
                      <a:pt x="360" y="476"/>
                    </a:lnTo>
                    <a:lnTo>
                      <a:pt x="357" y="478"/>
                    </a:lnTo>
                    <a:lnTo>
                      <a:pt x="357" y="478"/>
                    </a:lnTo>
                    <a:lnTo>
                      <a:pt x="355" y="478"/>
                    </a:lnTo>
                    <a:lnTo>
                      <a:pt x="355" y="480"/>
                    </a:lnTo>
                    <a:lnTo>
                      <a:pt x="353" y="480"/>
                    </a:lnTo>
                    <a:lnTo>
                      <a:pt x="353" y="480"/>
                    </a:lnTo>
                    <a:lnTo>
                      <a:pt x="350" y="483"/>
                    </a:lnTo>
                    <a:lnTo>
                      <a:pt x="350" y="483"/>
                    </a:lnTo>
                    <a:lnTo>
                      <a:pt x="350" y="483"/>
                    </a:lnTo>
                    <a:lnTo>
                      <a:pt x="348" y="485"/>
                    </a:lnTo>
                    <a:lnTo>
                      <a:pt x="346" y="488"/>
                    </a:lnTo>
                    <a:lnTo>
                      <a:pt x="346" y="488"/>
                    </a:lnTo>
                    <a:lnTo>
                      <a:pt x="343" y="490"/>
                    </a:lnTo>
                    <a:lnTo>
                      <a:pt x="341" y="492"/>
                    </a:lnTo>
                    <a:lnTo>
                      <a:pt x="341" y="492"/>
                    </a:lnTo>
                    <a:lnTo>
                      <a:pt x="338" y="492"/>
                    </a:lnTo>
                    <a:lnTo>
                      <a:pt x="336" y="495"/>
                    </a:lnTo>
                    <a:lnTo>
                      <a:pt x="336" y="495"/>
                    </a:lnTo>
                    <a:lnTo>
                      <a:pt x="334" y="497"/>
                    </a:lnTo>
                    <a:lnTo>
                      <a:pt x="334" y="497"/>
                    </a:lnTo>
                    <a:lnTo>
                      <a:pt x="331" y="499"/>
                    </a:lnTo>
                    <a:lnTo>
                      <a:pt x="327" y="502"/>
                    </a:lnTo>
                    <a:lnTo>
                      <a:pt x="327" y="502"/>
                    </a:lnTo>
                    <a:lnTo>
                      <a:pt x="327" y="502"/>
                    </a:lnTo>
                    <a:lnTo>
                      <a:pt x="324" y="504"/>
                    </a:lnTo>
                    <a:lnTo>
                      <a:pt x="324" y="504"/>
                    </a:lnTo>
                    <a:lnTo>
                      <a:pt x="322" y="504"/>
                    </a:lnTo>
                    <a:lnTo>
                      <a:pt x="322" y="504"/>
                    </a:lnTo>
                    <a:lnTo>
                      <a:pt x="322" y="504"/>
                    </a:lnTo>
                    <a:lnTo>
                      <a:pt x="320" y="507"/>
                    </a:lnTo>
                    <a:lnTo>
                      <a:pt x="320" y="507"/>
                    </a:lnTo>
                    <a:lnTo>
                      <a:pt x="317" y="509"/>
                    </a:lnTo>
                    <a:lnTo>
                      <a:pt x="317" y="509"/>
                    </a:lnTo>
                    <a:lnTo>
                      <a:pt x="317" y="509"/>
                    </a:lnTo>
                    <a:lnTo>
                      <a:pt x="312" y="509"/>
                    </a:lnTo>
                    <a:lnTo>
                      <a:pt x="312" y="509"/>
                    </a:lnTo>
                    <a:lnTo>
                      <a:pt x="312" y="509"/>
                    </a:lnTo>
                    <a:lnTo>
                      <a:pt x="310" y="511"/>
                    </a:lnTo>
                    <a:lnTo>
                      <a:pt x="308" y="511"/>
                    </a:lnTo>
                    <a:lnTo>
                      <a:pt x="308" y="511"/>
                    </a:lnTo>
                    <a:lnTo>
                      <a:pt x="308" y="514"/>
                    </a:lnTo>
                    <a:lnTo>
                      <a:pt x="305" y="514"/>
                    </a:lnTo>
                    <a:lnTo>
                      <a:pt x="301" y="514"/>
                    </a:lnTo>
                    <a:lnTo>
                      <a:pt x="301" y="514"/>
                    </a:lnTo>
                    <a:lnTo>
                      <a:pt x="298" y="514"/>
                    </a:lnTo>
                    <a:lnTo>
                      <a:pt x="298" y="514"/>
                    </a:lnTo>
                    <a:lnTo>
                      <a:pt x="296" y="514"/>
                    </a:lnTo>
                    <a:lnTo>
                      <a:pt x="296" y="511"/>
                    </a:lnTo>
                    <a:lnTo>
                      <a:pt x="293" y="511"/>
                    </a:lnTo>
                    <a:lnTo>
                      <a:pt x="293" y="511"/>
                    </a:lnTo>
                    <a:lnTo>
                      <a:pt x="293" y="511"/>
                    </a:lnTo>
                    <a:lnTo>
                      <a:pt x="291" y="511"/>
                    </a:lnTo>
                    <a:lnTo>
                      <a:pt x="289" y="511"/>
                    </a:lnTo>
                    <a:lnTo>
                      <a:pt x="289" y="511"/>
                    </a:lnTo>
                    <a:lnTo>
                      <a:pt x="289" y="511"/>
                    </a:lnTo>
                    <a:lnTo>
                      <a:pt x="286" y="511"/>
                    </a:lnTo>
                    <a:lnTo>
                      <a:pt x="284" y="509"/>
                    </a:lnTo>
                    <a:lnTo>
                      <a:pt x="284" y="509"/>
                    </a:lnTo>
                    <a:lnTo>
                      <a:pt x="284" y="509"/>
                    </a:lnTo>
                    <a:lnTo>
                      <a:pt x="279" y="509"/>
                    </a:lnTo>
                    <a:lnTo>
                      <a:pt x="279" y="509"/>
                    </a:lnTo>
                    <a:lnTo>
                      <a:pt x="279" y="509"/>
                    </a:lnTo>
                    <a:lnTo>
                      <a:pt x="277" y="509"/>
                    </a:lnTo>
                    <a:lnTo>
                      <a:pt x="275" y="509"/>
                    </a:lnTo>
                    <a:lnTo>
                      <a:pt x="275" y="509"/>
                    </a:lnTo>
                    <a:lnTo>
                      <a:pt x="275" y="509"/>
                    </a:lnTo>
                    <a:lnTo>
                      <a:pt x="272" y="509"/>
                    </a:lnTo>
                    <a:lnTo>
                      <a:pt x="270" y="504"/>
                    </a:lnTo>
                    <a:lnTo>
                      <a:pt x="270" y="504"/>
                    </a:lnTo>
                    <a:lnTo>
                      <a:pt x="260" y="499"/>
                    </a:lnTo>
                    <a:lnTo>
                      <a:pt x="258" y="499"/>
                    </a:lnTo>
                    <a:lnTo>
                      <a:pt x="258" y="497"/>
                    </a:lnTo>
                    <a:lnTo>
                      <a:pt x="256" y="497"/>
                    </a:lnTo>
                    <a:lnTo>
                      <a:pt x="256" y="497"/>
                    </a:lnTo>
                    <a:lnTo>
                      <a:pt x="253" y="497"/>
                    </a:lnTo>
                    <a:lnTo>
                      <a:pt x="249" y="499"/>
                    </a:lnTo>
                    <a:lnTo>
                      <a:pt x="244" y="497"/>
                    </a:lnTo>
                    <a:lnTo>
                      <a:pt x="239" y="497"/>
                    </a:lnTo>
                    <a:lnTo>
                      <a:pt x="223" y="490"/>
                    </a:lnTo>
                    <a:lnTo>
                      <a:pt x="215" y="485"/>
                    </a:lnTo>
                    <a:lnTo>
                      <a:pt x="215" y="485"/>
                    </a:lnTo>
                    <a:lnTo>
                      <a:pt x="211" y="483"/>
                    </a:lnTo>
                    <a:lnTo>
                      <a:pt x="211" y="483"/>
                    </a:lnTo>
                    <a:lnTo>
                      <a:pt x="206" y="483"/>
                    </a:lnTo>
                    <a:lnTo>
                      <a:pt x="201" y="483"/>
                    </a:lnTo>
                    <a:lnTo>
                      <a:pt x="201" y="483"/>
                    </a:lnTo>
                    <a:lnTo>
                      <a:pt x="199" y="483"/>
                    </a:lnTo>
                    <a:lnTo>
                      <a:pt x="194" y="483"/>
                    </a:lnTo>
                    <a:lnTo>
                      <a:pt x="194" y="483"/>
                    </a:lnTo>
                    <a:lnTo>
                      <a:pt x="194" y="485"/>
                    </a:lnTo>
                    <a:lnTo>
                      <a:pt x="192" y="485"/>
                    </a:lnTo>
                    <a:lnTo>
                      <a:pt x="189" y="488"/>
                    </a:lnTo>
                    <a:lnTo>
                      <a:pt x="189" y="488"/>
                    </a:lnTo>
                    <a:lnTo>
                      <a:pt x="187" y="488"/>
                    </a:lnTo>
                    <a:lnTo>
                      <a:pt x="187" y="488"/>
                    </a:lnTo>
                    <a:lnTo>
                      <a:pt x="182" y="490"/>
                    </a:lnTo>
                    <a:lnTo>
                      <a:pt x="182" y="490"/>
                    </a:lnTo>
                    <a:lnTo>
                      <a:pt x="182" y="490"/>
                    </a:lnTo>
                    <a:lnTo>
                      <a:pt x="180" y="490"/>
                    </a:lnTo>
                    <a:lnTo>
                      <a:pt x="180" y="490"/>
                    </a:lnTo>
                    <a:lnTo>
                      <a:pt x="178" y="490"/>
                    </a:lnTo>
                    <a:lnTo>
                      <a:pt x="175" y="490"/>
                    </a:lnTo>
                    <a:lnTo>
                      <a:pt x="173" y="490"/>
                    </a:lnTo>
                    <a:lnTo>
                      <a:pt x="168" y="490"/>
                    </a:lnTo>
                    <a:lnTo>
                      <a:pt x="168" y="490"/>
                    </a:lnTo>
                    <a:lnTo>
                      <a:pt x="166" y="490"/>
                    </a:lnTo>
                    <a:lnTo>
                      <a:pt x="161" y="488"/>
                    </a:lnTo>
                    <a:lnTo>
                      <a:pt x="161" y="488"/>
                    </a:lnTo>
                    <a:lnTo>
                      <a:pt x="161" y="488"/>
                    </a:lnTo>
                    <a:lnTo>
                      <a:pt x="161" y="488"/>
                    </a:lnTo>
                    <a:lnTo>
                      <a:pt x="159" y="490"/>
                    </a:lnTo>
                    <a:lnTo>
                      <a:pt x="159" y="488"/>
                    </a:lnTo>
                    <a:lnTo>
                      <a:pt x="159" y="488"/>
                    </a:lnTo>
                    <a:lnTo>
                      <a:pt x="154" y="490"/>
                    </a:lnTo>
                    <a:lnTo>
                      <a:pt x="154" y="490"/>
                    </a:lnTo>
                    <a:lnTo>
                      <a:pt x="154" y="492"/>
                    </a:lnTo>
                    <a:lnTo>
                      <a:pt x="152" y="492"/>
                    </a:lnTo>
                    <a:lnTo>
                      <a:pt x="152" y="492"/>
                    </a:lnTo>
                    <a:lnTo>
                      <a:pt x="152" y="495"/>
                    </a:lnTo>
                    <a:lnTo>
                      <a:pt x="149" y="495"/>
                    </a:lnTo>
                    <a:lnTo>
                      <a:pt x="149" y="497"/>
                    </a:lnTo>
                    <a:lnTo>
                      <a:pt x="149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4" y="495"/>
                    </a:lnTo>
                    <a:lnTo>
                      <a:pt x="144" y="495"/>
                    </a:lnTo>
                    <a:lnTo>
                      <a:pt x="144" y="495"/>
                    </a:lnTo>
                    <a:lnTo>
                      <a:pt x="142" y="495"/>
                    </a:lnTo>
                    <a:lnTo>
                      <a:pt x="140" y="495"/>
                    </a:lnTo>
                    <a:lnTo>
                      <a:pt x="140" y="495"/>
                    </a:lnTo>
                    <a:lnTo>
                      <a:pt x="140" y="495"/>
                    </a:lnTo>
                    <a:lnTo>
                      <a:pt x="140" y="492"/>
                    </a:lnTo>
                    <a:lnTo>
                      <a:pt x="140" y="490"/>
                    </a:lnTo>
                    <a:lnTo>
                      <a:pt x="140" y="490"/>
                    </a:lnTo>
                    <a:lnTo>
                      <a:pt x="140" y="490"/>
                    </a:lnTo>
                    <a:lnTo>
                      <a:pt x="140" y="488"/>
                    </a:lnTo>
                    <a:lnTo>
                      <a:pt x="140" y="488"/>
                    </a:lnTo>
                    <a:lnTo>
                      <a:pt x="140" y="488"/>
                    </a:lnTo>
                    <a:lnTo>
                      <a:pt x="137" y="485"/>
                    </a:lnTo>
                    <a:lnTo>
                      <a:pt x="137" y="483"/>
                    </a:lnTo>
                    <a:lnTo>
                      <a:pt x="137" y="483"/>
                    </a:lnTo>
                    <a:lnTo>
                      <a:pt x="135" y="483"/>
                    </a:lnTo>
                    <a:lnTo>
                      <a:pt x="135" y="483"/>
                    </a:lnTo>
                    <a:lnTo>
                      <a:pt x="135" y="483"/>
                    </a:lnTo>
                    <a:lnTo>
                      <a:pt x="133" y="483"/>
                    </a:lnTo>
                    <a:lnTo>
                      <a:pt x="133" y="483"/>
                    </a:lnTo>
                    <a:lnTo>
                      <a:pt x="133" y="483"/>
                    </a:lnTo>
                    <a:lnTo>
                      <a:pt x="130" y="483"/>
                    </a:lnTo>
                    <a:lnTo>
                      <a:pt x="130" y="483"/>
                    </a:lnTo>
                    <a:lnTo>
                      <a:pt x="130" y="480"/>
                    </a:lnTo>
                    <a:lnTo>
                      <a:pt x="130" y="478"/>
                    </a:lnTo>
                    <a:lnTo>
                      <a:pt x="130" y="478"/>
                    </a:lnTo>
                    <a:lnTo>
                      <a:pt x="130" y="476"/>
                    </a:lnTo>
                    <a:lnTo>
                      <a:pt x="128" y="476"/>
                    </a:lnTo>
                    <a:lnTo>
                      <a:pt x="128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3" y="476"/>
                    </a:lnTo>
                    <a:lnTo>
                      <a:pt x="123" y="476"/>
                    </a:lnTo>
                    <a:lnTo>
                      <a:pt x="121" y="476"/>
                    </a:lnTo>
                    <a:lnTo>
                      <a:pt x="118" y="476"/>
                    </a:lnTo>
                    <a:lnTo>
                      <a:pt x="118" y="476"/>
                    </a:lnTo>
                    <a:lnTo>
                      <a:pt x="118" y="476"/>
                    </a:lnTo>
                    <a:lnTo>
                      <a:pt x="116" y="476"/>
                    </a:lnTo>
                    <a:lnTo>
                      <a:pt x="116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1" y="476"/>
                    </a:lnTo>
                    <a:lnTo>
                      <a:pt x="111" y="473"/>
                    </a:lnTo>
                    <a:lnTo>
                      <a:pt x="111" y="473"/>
                    </a:lnTo>
                    <a:lnTo>
                      <a:pt x="109" y="473"/>
                    </a:lnTo>
                    <a:lnTo>
                      <a:pt x="109" y="471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6"/>
                    </a:lnTo>
                    <a:lnTo>
                      <a:pt x="111" y="466"/>
                    </a:lnTo>
                    <a:lnTo>
                      <a:pt x="111" y="466"/>
                    </a:lnTo>
                    <a:lnTo>
                      <a:pt x="111" y="466"/>
                    </a:lnTo>
                    <a:lnTo>
                      <a:pt x="111" y="464"/>
                    </a:lnTo>
                    <a:lnTo>
                      <a:pt x="111" y="464"/>
                    </a:lnTo>
                    <a:lnTo>
                      <a:pt x="111" y="464"/>
                    </a:lnTo>
                    <a:lnTo>
                      <a:pt x="111" y="462"/>
                    </a:lnTo>
                    <a:lnTo>
                      <a:pt x="111" y="462"/>
                    </a:lnTo>
                    <a:lnTo>
                      <a:pt x="109" y="462"/>
                    </a:lnTo>
                    <a:lnTo>
                      <a:pt x="111" y="459"/>
                    </a:lnTo>
                    <a:lnTo>
                      <a:pt x="111" y="459"/>
                    </a:lnTo>
                    <a:lnTo>
                      <a:pt x="111" y="457"/>
                    </a:lnTo>
                    <a:lnTo>
                      <a:pt x="111" y="457"/>
                    </a:lnTo>
                    <a:lnTo>
                      <a:pt x="109" y="454"/>
                    </a:lnTo>
                    <a:lnTo>
                      <a:pt x="109" y="452"/>
                    </a:lnTo>
                    <a:lnTo>
                      <a:pt x="109" y="452"/>
                    </a:lnTo>
                    <a:lnTo>
                      <a:pt x="107" y="452"/>
                    </a:lnTo>
                    <a:lnTo>
                      <a:pt x="107" y="452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102" y="450"/>
                    </a:lnTo>
                    <a:lnTo>
                      <a:pt x="102" y="447"/>
                    </a:lnTo>
                    <a:lnTo>
                      <a:pt x="102" y="447"/>
                    </a:lnTo>
                    <a:lnTo>
                      <a:pt x="102" y="445"/>
                    </a:lnTo>
                    <a:lnTo>
                      <a:pt x="102" y="443"/>
                    </a:lnTo>
                    <a:lnTo>
                      <a:pt x="102" y="443"/>
                    </a:lnTo>
                    <a:lnTo>
                      <a:pt x="100" y="443"/>
                    </a:lnTo>
                    <a:lnTo>
                      <a:pt x="100" y="440"/>
                    </a:lnTo>
                    <a:lnTo>
                      <a:pt x="100" y="440"/>
                    </a:lnTo>
                    <a:lnTo>
                      <a:pt x="100" y="438"/>
                    </a:lnTo>
                    <a:lnTo>
                      <a:pt x="100" y="438"/>
                    </a:lnTo>
                    <a:lnTo>
                      <a:pt x="100" y="438"/>
                    </a:lnTo>
                    <a:lnTo>
                      <a:pt x="100" y="438"/>
                    </a:lnTo>
                    <a:lnTo>
                      <a:pt x="97" y="438"/>
                    </a:lnTo>
                    <a:lnTo>
                      <a:pt x="97" y="435"/>
                    </a:lnTo>
                    <a:lnTo>
                      <a:pt x="97" y="435"/>
                    </a:lnTo>
                    <a:lnTo>
                      <a:pt x="95" y="433"/>
                    </a:lnTo>
                    <a:lnTo>
                      <a:pt x="92" y="433"/>
                    </a:lnTo>
                    <a:lnTo>
                      <a:pt x="92" y="431"/>
                    </a:lnTo>
                    <a:lnTo>
                      <a:pt x="92" y="428"/>
                    </a:lnTo>
                    <a:lnTo>
                      <a:pt x="92" y="428"/>
                    </a:lnTo>
                    <a:lnTo>
                      <a:pt x="92" y="426"/>
                    </a:lnTo>
                    <a:lnTo>
                      <a:pt x="90" y="424"/>
                    </a:lnTo>
                    <a:lnTo>
                      <a:pt x="90" y="424"/>
                    </a:lnTo>
                    <a:lnTo>
                      <a:pt x="88" y="421"/>
                    </a:lnTo>
                    <a:lnTo>
                      <a:pt x="88" y="421"/>
                    </a:lnTo>
                    <a:lnTo>
                      <a:pt x="88" y="419"/>
                    </a:lnTo>
                    <a:lnTo>
                      <a:pt x="88" y="417"/>
                    </a:lnTo>
                    <a:lnTo>
                      <a:pt x="90" y="417"/>
                    </a:lnTo>
                    <a:lnTo>
                      <a:pt x="90" y="417"/>
                    </a:lnTo>
                    <a:lnTo>
                      <a:pt x="90" y="417"/>
                    </a:lnTo>
                    <a:lnTo>
                      <a:pt x="90" y="414"/>
                    </a:lnTo>
                    <a:lnTo>
                      <a:pt x="90" y="414"/>
                    </a:lnTo>
                    <a:lnTo>
                      <a:pt x="90" y="414"/>
                    </a:lnTo>
                    <a:lnTo>
                      <a:pt x="90" y="412"/>
                    </a:lnTo>
                    <a:lnTo>
                      <a:pt x="90" y="412"/>
                    </a:lnTo>
                    <a:lnTo>
                      <a:pt x="92" y="412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5" y="409"/>
                    </a:lnTo>
                    <a:lnTo>
                      <a:pt x="95" y="409"/>
                    </a:lnTo>
                    <a:lnTo>
                      <a:pt x="95" y="409"/>
                    </a:lnTo>
                    <a:lnTo>
                      <a:pt x="97" y="407"/>
                    </a:lnTo>
                    <a:lnTo>
                      <a:pt x="97" y="407"/>
                    </a:lnTo>
                    <a:lnTo>
                      <a:pt x="100" y="407"/>
                    </a:lnTo>
                    <a:lnTo>
                      <a:pt x="102" y="405"/>
                    </a:lnTo>
                    <a:lnTo>
                      <a:pt x="102" y="405"/>
                    </a:lnTo>
                    <a:lnTo>
                      <a:pt x="102" y="402"/>
                    </a:lnTo>
                    <a:lnTo>
                      <a:pt x="102" y="402"/>
                    </a:lnTo>
                    <a:lnTo>
                      <a:pt x="102" y="400"/>
                    </a:lnTo>
                    <a:lnTo>
                      <a:pt x="102" y="398"/>
                    </a:lnTo>
                    <a:lnTo>
                      <a:pt x="102" y="398"/>
                    </a:lnTo>
                    <a:lnTo>
                      <a:pt x="102" y="395"/>
                    </a:lnTo>
                    <a:lnTo>
                      <a:pt x="102" y="395"/>
                    </a:lnTo>
                    <a:lnTo>
                      <a:pt x="102" y="393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104" y="393"/>
                    </a:lnTo>
                    <a:lnTo>
                      <a:pt x="107" y="393"/>
                    </a:lnTo>
                    <a:lnTo>
                      <a:pt x="107" y="391"/>
                    </a:lnTo>
                    <a:lnTo>
                      <a:pt x="109" y="391"/>
                    </a:lnTo>
                    <a:lnTo>
                      <a:pt x="111" y="393"/>
                    </a:lnTo>
                    <a:lnTo>
                      <a:pt x="111" y="393"/>
                    </a:lnTo>
                    <a:lnTo>
                      <a:pt x="114" y="391"/>
                    </a:lnTo>
                    <a:lnTo>
                      <a:pt x="114" y="393"/>
                    </a:lnTo>
                    <a:lnTo>
                      <a:pt x="116" y="393"/>
                    </a:lnTo>
                    <a:lnTo>
                      <a:pt x="116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21" y="388"/>
                    </a:lnTo>
                    <a:lnTo>
                      <a:pt x="121" y="386"/>
                    </a:lnTo>
                    <a:lnTo>
                      <a:pt x="121" y="386"/>
                    </a:lnTo>
                    <a:lnTo>
                      <a:pt x="121" y="383"/>
                    </a:lnTo>
                    <a:lnTo>
                      <a:pt x="123" y="383"/>
                    </a:lnTo>
                    <a:lnTo>
                      <a:pt x="123" y="383"/>
                    </a:lnTo>
                    <a:lnTo>
                      <a:pt x="123" y="381"/>
                    </a:lnTo>
                    <a:lnTo>
                      <a:pt x="123" y="379"/>
                    </a:lnTo>
                    <a:lnTo>
                      <a:pt x="126" y="376"/>
                    </a:lnTo>
                    <a:lnTo>
                      <a:pt x="126" y="376"/>
                    </a:lnTo>
                    <a:lnTo>
                      <a:pt x="126" y="376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8" y="372"/>
                    </a:lnTo>
                    <a:lnTo>
                      <a:pt x="130" y="369"/>
                    </a:lnTo>
                    <a:lnTo>
                      <a:pt x="130" y="369"/>
                    </a:lnTo>
                    <a:lnTo>
                      <a:pt x="133" y="369"/>
                    </a:lnTo>
                    <a:lnTo>
                      <a:pt x="133" y="367"/>
                    </a:lnTo>
                    <a:lnTo>
                      <a:pt x="133" y="367"/>
                    </a:lnTo>
                    <a:lnTo>
                      <a:pt x="133" y="364"/>
                    </a:lnTo>
                    <a:lnTo>
                      <a:pt x="133" y="364"/>
                    </a:lnTo>
                    <a:lnTo>
                      <a:pt x="133" y="362"/>
                    </a:lnTo>
                    <a:lnTo>
                      <a:pt x="133" y="362"/>
                    </a:lnTo>
                    <a:lnTo>
                      <a:pt x="133" y="360"/>
                    </a:lnTo>
                    <a:lnTo>
                      <a:pt x="133" y="357"/>
                    </a:lnTo>
                    <a:lnTo>
                      <a:pt x="133" y="357"/>
                    </a:lnTo>
                    <a:lnTo>
                      <a:pt x="133" y="355"/>
                    </a:lnTo>
                    <a:lnTo>
                      <a:pt x="133" y="355"/>
                    </a:lnTo>
                    <a:lnTo>
                      <a:pt x="133" y="355"/>
                    </a:lnTo>
                    <a:lnTo>
                      <a:pt x="133" y="353"/>
                    </a:lnTo>
                    <a:lnTo>
                      <a:pt x="133" y="353"/>
                    </a:lnTo>
                    <a:lnTo>
                      <a:pt x="133" y="353"/>
                    </a:lnTo>
                    <a:lnTo>
                      <a:pt x="130" y="348"/>
                    </a:lnTo>
                    <a:lnTo>
                      <a:pt x="130" y="348"/>
                    </a:lnTo>
                    <a:lnTo>
                      <a:pt x="130" y="348"/>
                    </a:lnTo>
                    <a:lnTo>
                      <a:pt x="130" y="348"/>
                    </a:lnTo>
                    <a:lnTo>
                      <a:pt x="128" y="348"/>
                    </a:lnTo>
                    <a:lnTo>
                      <a:pt x="128" y="346"/>
                    </a:lnTo>
                    <a:lnTo>
                      <a:pt x="128" y="346"/>
                    </a:lnTo>
                    <a:lnTo>
                      <a:pt x="126" y="346"/>
                    </a:lnTo>
                    <a:lnTo>
                      <a:pt x="126" y="346"/>
                    </a:lnTo>
                    <a:lnTo>
                      <a:pt x="123" y="346"/>
                    </a:lnTo>
                    <a:lnTo>
                      <a:pt x="121" y="346"/>
                    </a:lnTo>
                    <a:lnTo>
                      <a:pt x="121" y="346"/>
                    </a:lnTo>
                    <a:lnTo>
                      <a:pt x="118" y="346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6" y="348"/>
                    </a:lnTo>
                    <a:lnTo>
                      <a:pt x="116" y="348"/>
                    </a:lnTo>
                    <a:lnTo>
                      <a:pt x="114" y="348"/>
                    </a:lnTo>
                    <a:lnTo>
                      <a:pt x="114" y="348"/>
                    </a:lnTo>
                    <a:lnTo>
                      <a:pt x="114" y="348"/>
                    </a:lnTo>
                    <a:lnTo>
                      <a:pt x="111" y="348"/>
                    </a:lnTo>
                    <a:lnTo>
                      <a:pt x="111" y="348"/>
                    </a:lnTo>
                    <a:lnTo>
                      <a:pt x="111" y="348"/>
                    </a:lnTo>
                    <a:lnTo>
                      <a:pt x="109" y="348"/>
                    </a:lnTo>
                    <a:lnTo>
                      <a:pt x="107" y="348"/>
                    </a:lnTo>
                    <a:lnTo>
                      <a:pt x="107" y="348"/>
                    </a:lnTo>
                    <a:lnTo>
                      <a:pt x="107" y="350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102" y="348"/>
                    </a:lnTo>
                    <a:lnTo>
                      <a:pt x="102" y="348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97" y="348"/>
                    </a:lnTo>
                    <a:lnTo>
                      <a:pt x="97" y="348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5" y="348"/>
                    </a:lnTo>
                    <a:lnTo>
                      <a:pt x="95" y="348"/>
                    </a:lnTo>
                    <a:lnTo>
                      <a:pt x="95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88" y="348"/>
                    </a:lnTo>
                    <a:lnTo>
                      <a:pt x="88" y="348"/>
                    </a:lnTo>
                    <a:lnTo>
                      <a:pt x="85" y="348"/>
                    </a:lnTo>
                    <a:lnTo>
                      <a:pt x="85" y="348"/>
                    </a:lnTo>
                    <a:lnTo>
                      <a:pt x="83" y="346"/>
                    </a:lnTo>
                    <a:lnTo>
                      <a:pt x="83" y="346"/>
                    </a:lnTo>
                    <a:lnTo>
                      <a:pt x="81" y="346"/>
                    </a:lnTo>
                    <a:lnTo>
                      <a:pt x="81" y="346"/>
                    </a:lnTo>
                    <a:lnTo>
                      <a:pt x="76" y="346"/>
                    </a:lnTo>
                    <a:lnTo>
                      <a:pt x="76" y="346"/>
                    </a:lnTo>
                    <a:lnTo>
                      <a:pt x="73" y="346"/>
                    </a:lnTo>
                    <a:lnTo>
                      <a:pt x="73" y="346"/>
                    </a:lnTo>
                    <a:lnTo>
                      <a:pt x="69" y="346"/>
                    </a:lnTo>
                    <a:lnTo>
                      <a:pt x="66" y="346"/>
                    </a:lnTo>
                    <a:lnTo>
                      <a:pt x="64" y="346"/>
                    </a:lnTo>
                    <a:lnTo>
                      <a:pt x="64" y="346"/>
                    </a:lnTo>
                    <a:lnTo>
                      <a:pt x="64" y="346"/>
                    </a:lnTo>
                    <a:lnTo>
                      <a:pt x="62" y="343"/>
                    </a:lnTo>
                    <a:lnTo>
                      <a:pt x="62" y="343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38"/>
                    </a:lnTo>
                    <a:lnTo>
                      <a:pt x="62" y="338"/>
                    </a:lnTo>
                    <a:lnTo>
                      <a:pt x="62" y="338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2" y="334"/>
                    </a:lnTo>
                    <a:lnTo>
                      <a:pt x="62" y="331"/>
                    </a:lnTo>
                    <a:lnTo>
                      <a:pt x="62" y="331"/>
                    </a:lnTo>
                    <a:lnTo>
                      <a:pt x="59" y="331"/>
                    </a:lnTo>
                    <a:lnTo>
                      <a:pt x="59" y="331"/>
                    </a:lnTo>
                    <a:lnTo>
                      <a:pt x="59" y="331"/>
                    </a:lnTo>
                    <a:lnTo>
                      <a:pt x="59" y="331"/>
                    </a:lnTo>
                    <a:lnTo>
                      <a:pt x="59" y="331"/>
                    </a:lnTo>
                    <a:lnTo>
                      <a:pt x="57" y="329"/>
                    </a:lnTo>
                    <a:lnTo>
                      <a:pt x="57" y="329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27"/>
                    </a:lnTo>
                    <a:lnTo>
                      <a:pt x="55" y="327"/>
                    </a:lnTo>
                    <a:lnTo>
                      <a:pt x="55" y="324"/>
                    </a:lnTo>
                    <a:lnTo>
                      <a:pt x="55" y="324"/>
                    </a:lnTo>
                    <a:lnTo>
                      <a:pt x="55" y="324"/>
                    </a:lnTo>
                    <a:lnTo>
                      <a:pt x="55" y="324"/>
                    </a:lnTo>
                    <a:lnTo>
                      <a:pt x="55" y="322"/>
                    </a:lnTo>
                    <a:lnTo>
                      <a:pt x="55" y="322"/>
                    </a:lnTo>
                    <a:lnTo>
                      <a:pt x="55" y="319"/>
                    </a:lnTo>
                    <a:lnTo>
                      <a:pt x="55" y="319"/>
                    </a:lnTo>
                    <a:lnTo>
                      <a:pt x="55" y="317"/>
                    </a:lnTo>
                    <a:lnTo>
                      <a:pt x="55" y="315"/>
                    </a:lnTo>
                    <a:lnTo>
                      <a:pt x="55" y="312"/>
                    </a:lnTo>
                    <a:lnTo>
                      <a:pt x="55" y="312"/>
                    </a:lnTo>
                    <a:lnTo>
                      <a:pt x="55" y="310"/>
                    </a:lnTo>
                    <a:lnTo>
                      <a:pt x="55" y="310"/>
                    </a:lnTo>
                    <a:lnTo>
                      <a:pt x="55" y="310"/>
                    </a:lnTo>
                    <a:lnTo>
                      <a:pt x="52" y="310"/>
                    </a:lnTo>
                    <a:lnTo>
                      <a:pt x="52" y="310"/>
                    </a:lnTo>
                    <a:lnTo>
                      <a:pt x="50" y="308"/>
                    </a:lnTo>
                    <a:lnTo>
                      <a:pt x="50" y="308"/>
                    </a:lnTo>
                    <a:lnTo>
                      <a:pt x="47" y="308"/>
                    </a:lnTo>
                    <a:lnTo>
                      <a:pt x="47" y="308"/>
                    </a:lnTo>
                    <a:lnTo>
                      <a:pt x="43" y="305"/>
                    </a:lnTo>
                    <a:lnTo>
                      <a:pt x="43" y="305"/>
                    </a:lnTo>
                    <a:lnTo>
                      <a:pt x="43" y="305"/>
                    </a:lnTo>
                    <a:lnTo>
                      <a:pt x="40" y="305"/>
                    </a:lnTo>
                    <a:lnTo>
                      <a:pt x="40" y="305"/>
                    </a:lnTo>
                    <a:lnTo>
                      <a:pt x="36" y="305"/>
                    </a:lnTo>
                    <a:lnTo>
                      <a:pt x="36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3" y="305"/>
                    </a:lnTo>
                    <a:lnTo>
                      <a:pt x="31" y="305"/>
                    </a:lnTo>
                    <a:lnTo>
                      <a:pt x="31" y="305"/>
                    </a:lnTo>
                    <a:lnTo>
                      <a:pt x="31" y="305"/>
                    </a:lnTo>
                    <a:lnTo>
                      <a:pt x="29" y="305"/>
                    </a:lnTo>
                    <a:lnTo>
                      <a:pt x="29" y="303"/>
                    </a:lnTo>
                    <a:lnTo>
                      <a:pt x="29" y="301"/>
                    </a:lnTo>
                    <a:lnTo>
                      <a:pt x="29" y="301"/>
                    </a:lnTo>
                    <a:lnTo>
                      <a:pt x="29" y="298"/>
                    </a:lnTo>
                    <a:lnTo>
                      <a:pt x="29" y="298"/>
                    </a:lnTo>
                    <a:lnTo>
                      <a:pt x="29" y="298"/>
                    </a:lnTo>
                    <a:lnTo>
                      <a:pt x="29" y="296"/>
                    </a:lnTo>
                    <a:lnTo>
                      <a:pt x="29" y="296"/>
                    </a:lnTo>
                    <a:lnTo>
                      <a:pt x="29" y="296"/>
                    </a:lnTo>
                    <a:lnTo>
                      <a:pt x="26" y="293"/>
                    </a:lnTo>
                    <a:lnTo>
                      <a:pt x="24" y="293"/>
                    </a:lnTo>
                    <a:lnTo>
                      <a:pt x="24" y="293"/>
                    </a:lnTo>
                    <a:lnTo>
                      <a:pt x="24" y="293"/>
                    </a:lnTo>
                    <a:lnTo>
                      <a:pt x="24" y="293"/>
                    </a:lnTo>
                    <a:lnTo>
                      <a:pt x="24" y="291"/>
                    </a:lnTo>
                    <a:lnTo>
                      <a:pt x="24" y="289"/>
                    </a:lnTo>
                    <a:lnTo>
                      <a:pt x="24" y="289"/>
                    </a:lnTo>
                    <a:lnTo>
                      <a:pt x="24" y="289"/>
                    </a:lnTo>
                    <a:lnTo>
                      <a:pt x="24" y="286"/>
                    </a:lnTo>
                    <a:lnTo>
                      <a:pt x="26" y="286"/>
                    </a:lnTo>
                    <a:lnTo>
                      <a:pt x="26" y="286"/>
                    </a:lnTo>
                    <a:lnTo>
                      <a:pt x="29" y="286"/>
                    </a:lnTo>
                    <a:lnTo>
                      <a:pt x="31" y="286"/>
                    </a:lnTo>
                    <a:lnTo>
                      <a:pt x="31" y="286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33" y="282"/>
                    </a:lnTo>
                    <a:lnTo>
                      <a:pt x="33" y="282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38" y="270"/>
                    </a:lnTo>
                    <a:lnTo>
                      <a:pt x="38" y="270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8" y="260"/>
                    </a:lnTo>
                    <a:lnTo>
                      <a:pt x="38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6" y="256"/>
                    </a:lnTo>
                    <a:lnTo>
                      <a:pt x="36" y="256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31" y="253"/>
                    </a:lnTo>
                    <a:lnTo>
                      <a:pt x="31" y="253"/>
                    </a:lnTo>
                    <a:lnTo>
                      <a:pt x="29" y="253"/>
                    </a:lnTo>
                    <a:lnTo>
                      <a:pt x="26" y="253"/>
                    </a:lnTo>
                    <a:lnTo>
                      <a:pt x="26" y="253"/>
                    </a:lnTo>
                    <a:lnTo>
                      <a:pt x="24" y="251"/>
                    </a:lnTo>
                    <a:lnTo>
                      <a:pt x="24" y="251"/>
                    </a:lnTo>
                    <a:lnTo>
                      <a:pt x="24" y="248"/>
                    </a:lnTo>
                    <a:lnTo>
                      <a:pt x="24" y="248"/>
                    </a:lnTo>
                    <a:lnTo>
                      <a:pt x="21" y="246"/>
                    </a:lnTo>
                    <a:lnTo>
                      <a:pt x="21" y="246"/>
                    </a:lnTo>
                    <a:lnTo>
                      <a:pt x="19" y="246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7" y="239"/>
                    </a:lnTo>
                    <a:lnTo>
                      <a:pt x="17" y="239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2" y="232"/>
                    </a:lnTo>
                    <a:lnTo>
                      <a:pt x="10" y="230"/>
                    </a:lnTo>
                    <a:lnTo>
                      <a:pt x="7" y="230"/>
                    </a:lnTo>
                    <a:lnTo>
                      <a:pt x="7" y="227"/>
                    </a:lnTo>
                    <a:lnTo>
                      <a:pt x="5" y="227"/>
                    </a:lnTo>
                    <a:lnTo>
                      <a:pt x="5" y="225"/>
                    </a:lnTo>
                    <a:lnTo>
                      <a:pt x="5" y="225"/>
                    </a:lnTo>
                    <a:lnTo>
                      <a:pt x="5" y="222"/>
                    </a:lnTo>
                    <a:lnTo>
                      <a:pt x="5" y="222"/>
                    </a:lnTo>
                    <a:lnTo>
                      <a:pt x="5" y="220"/>
                    </a:lnTo>
                    <a:lnTo>
                      <a:pt x="3" y="220"/>
                    </a:lnTo>
                    <a:lnTo>
                      <a:pt x="3" y="218"/>
                    </a:lnTo>
                    <a:lnTo>
                      <a:pt x="3" y="218"/>
                    </a:lnTo>
                    <a:lnTo>
                      <a:pt x="3" y="215"/>
                    </a:lnTo>
                    <a:lnTo>
                      <a:pt x="3" y="215"/>
                    </a:lnTo>
                    <a:lnTo>
                      <a:pt x="3" y="213"/>
                    </a:lnTo>
                    <a:lnTo>
                      <a:pt x="3" y="213"/>
                    </a:lnTo>
                    <a:lnTo>
                      <a:pt x="3" y="213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3" y="203"/>
                    </a:lnTo>
                    <a:lnTo>
                      <a:pt x="3" y="203"/>
                    </a:lnTo>
                    <a:lnTo>
                      <a:pt x="5" y="203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5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4"/>
                    </a:lnTo>
                    <a:lnTo>
                      <a:pt x="5" y="194"/>
                    </a:lnTo>
                    <a:lnTo>
                      <a:pt x="3" y="192"/>
                    </a:lnTo>
                    <a:lnTo>
                      <a:pt x="3" y="192"/>
                    </a:lnTo>
                    <a:lnTo>
                      <a:pt x="3" y="189"/>
                    </a:lnTo>
                    <a:lnTo>
                      <a:pt x="3" y="187"/>
                    </a:lnTo>
                    <a:lnTo>
                      <a:pt x="3" y="185"/>
                    </a:lnTo>
                    <a:lnTo>
                      <a:pt x="3" y="185"/>
                    </a:lnTo>
                    <a:lnTo>
                      <a:pt x="5" y="185"/>
                    </a:lnTo>
                    <a:lnTo>
                      <a:pt x="7" y="185"/>
                    </a:lnTo>
                    <a:lnTo>
                      <a:pt x="7" y="185"/>
                    </a:lnTo>
                    <a:lnTo>
                      <a:pt x="7" y="185"/>
                    </a:lnTo>
                    <a:lnTo>
                      <a:pt x="10" y="185"/>
                    </a:lnTo>
                    <a:lnTo>
                      <a:pt x="10" y="185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4" y="177"/>
                    </a:lnTo>
                    <a:lnTo>
                      <a:pt x="14" y="177"/>
                    </a:lnTo>
                    <a:lnTo>
                      <a:pt x="14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2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7" y="166"/>
                    </a:lnTo>
                    <a:lnTo>
                      <a:pt x="17" y="166"/>
                    </a:lnTo>
                    <a:lnTo>
                      <a:pt x="17" y="166"/>
                    </a:lnTo>
                    <a:lnTo>
                      <a:pt x="19" y="163"/>
                    </a:lnTo>
                    <a:lnTo>
                      <a:pt x="19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21" y="161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4" y="156"/>
                    </a:lnTo>
                    <a:lnTo>
                      <a:pt x="24" y="156"/>
                    </a:lnTo>
                    <a:lnTo>
                      <a:pt x="21" y="154"/>
                    </a:lnTo>
                    <a:lnTo>
                      <a:pt x="21" y="154"/>
                    </a:lnTo>
                    <a:lnTo>
                      <a:pt x="21" y="151"/>
                    </a:lnTo>
                    <a:lnTo>
                      <a:pt x="21" y="149"/>
                    </a:lnTo>
                    <a:lnTo>
                      <a:pt x="21" y="147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1" y="142"/>
                    </a:lnTo>
                    <a:lnTo>
                      <a:pt x="19" y="142"/>
                    </a:lnTo>
                    <a:lnTo>
                      <a:pt x="21" y="140"/>
                    </a:lnTo>
                    <a:lnTo>
                      <a:pt x="21" y="140"/>
                    </a:lnTo>
                    <a:lnTo>
                      <a:pt x="21" y="137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19" y="132"/>
                    </a:lnTo>
                    <a:lnTo>
                      <a:pt x="19" y="132"/>
                    </a:lnTo>
                    <a:lnTo>
                      <a:pt x="19" y="130"/>
                    </a:lnTo>
                    <a:lnTo>
                      <a:pt x="19" y="130"/>
                    </a:lnTo>
                    <a:lnTo>
                      <a:pt x="19" y="128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19" y="125"/>
                    </a:lnTo>
                    <a:lnTo>
                      <a:pt x="21" y="123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1" y="118"/>
                    </a:lnTo>
                    <a:lnTo>
                      <a:pt x="21" y="118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9" y="106"/>
                    </a:lnTo>
                    <a:lnTo>
                      <a:pt x="19" y="106"/>
                    </a:lnTo>
                    <a:lnTo>
                      <a:pt x="21" y="104"/>
                    </a:lnTo>
                    <a:lnTo>
                      <a:pt x="24" y="106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6" y="106"/>
                    </a:lnTo>
                    <a:lnTo>
                      <a:pt x="29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3" y="102"/>
                    </a:lnTo>
                    <a:lnTo>
                      <a:pt x="33" y="102"/>
                    </a:lnTo>
                    <a:lnTo>
                      <a:pt x="33" y="99"/>
                    </a:lnTo>
                    <a:lnTo>
                      <a:pt x="33" y="99"/>
                    </a:lnTo>
                    <a:lnTo>
                      <a:pt x="33" y="97"/>
                    </a:lnTo>
                    <a:lnTo>
                      <a:pt x="33" y="95"/>
                    </a:lnTo>
                    <a:lnTo>
                      <a:pt x="33" y="95"/>
                    </a:lnTo>
                    <a:lnTo>
                      <a:pt x="33" y="92"/>
                    </a:lnTo>
                    <a:lnTo>
                      <a:pt x="33" y="92"/>
                    </a:lnTo>
                    <a:lnTo>
                      <a:pt x="31" y="90"/>
                    </a:lnTo>
                    <a:lnTo>
                      <a:pt x="31" y="87"/>
                    </a:lnTo>
                    <a:lnTo>
                      <a:pt x="31" y="87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1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7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6" y="47"/>
                    </a:lnTo>
                    <a:lnTo>
                      <a:pt x="29" y="45"/>
                    </a:lnTo>
                    <a:lnTo>
                      <a:pt x="29" y="45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40" y="35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52" y="31"/>
                    </a:lnTo>
                    <a:lnTo>
                      <a:pt x="52" y="31"/>
                    </a:lnTo>
                    <a:lnTo>
                      <a:pt x="55" y="28"/>
                    </a:lnTo>
                    <a:lnTo>
                      <a:pt x="59" y="26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2" y="24"/>
                    </a:lnTo>
                    <a:lnTo>
                      <a:pt x="64" y="19"/>
                    </a:lnTo>
                    <a:lnTo>
                      <a:pt x="64" y="19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59" y="5"/>
                    </a:lnTo>
                    <a:lnTo>
                      <a:pt x="57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14"/>
                    </a:lnTo>
                    <a:lnTo>
                      <a:pt x="62" y="16"/>
                    </a:lnTo>
                    <a:lnTo>
                      <a:pt x="62" y="21"/>
                    </a:lnTo>
                    <a:lnTo>
                      <a:pt x="59" y="26"/>
                    </a:lnTo>
                    <a:lnTo>
                      <a:pt x="55" y="26"/>
                    </a:lnTo>
                    <a:lnTo>
                      <a:pt x="55" y="26"/>
                    </a:lnTo>
                    <a:lnTo>
                      <a:pt x="52" y="28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5" y="31"/>
                    </a:lnTo>
                    <a:lnTo>
                      <a:pt x="43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29" y="45"/>
                    </a:lnTo>
                    <a:lnTo>
                      <a:pt x="26" y="45"/>
                    </a:lnTo>
                    <a:lnTo>
                      <a:pt x="24" y="47"/>
                    </a:lnTo>
                    <a:lnTo>
                      <a:pt x="24" y="47"/>
                    </a:lnTo>
                    <a:lnTo>
                      <a:pt x="24" y="50"/>
                    </a:lnTo>
                    <a:lnTo>
                      <a:pt x="24" y="50"/>
                    </a:lnTo>
                    <a:lnTo>
                      <a:pt x="24" y="52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4" y="57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9" y="64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69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3"/>
                    </a:lnTo>
                    <a:lnTo>
                      <a:pt x="21" y="76"/>
                    </a:lnTo>
                    <a:lnTo>
                      <a:pt x="21" y="76"/>
                    </a:lnTo>
                    <a:lnTo>
                      <a:pt x="24" y="76"/>
                    </a:lnTo>
                    <a:lnTo>
                      <a:pt x="24" y="78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4" y="83"/>
                    </a:lnTo>
                    <a:lnTo>
                      <a:pt x="26" y="83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9" y="87"/>
                    </a:lnTo>
                    <a:lnTo>
                      <a:pt x="31" y="87"/>
                    </a:lnTo>
                    <a:lnTo>
                      <a:pt x="31" y="90"/>
                    </a:lnTo>
                    <a:lnTo>
                      <a:pt x="31" y="92"/>
                    </a:lnTo>
                    <a:lnTo>
                      <a:pt x="31" y="95"/>
                    </a:lnTo>
                    <a:lnTo>
                      <a:pt x="31" y="95"/>
                    </a:lnTo>
                    <a:lnTo>
                      <a:pt x="33" y="97"/>
                    </a:lnTo>
                    <a:lnTo>
                      <a:pt x="33" y="99"/>
                    </a:lnTo>
                    <a:lnTo>
                      <a:pt x="31" y="102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29" y="104"/>
                    </a:lnTo>
                    <a:lnTo>
                      <a:pt x="26" y="104"/>
                    </a:lnTo>
                    <a:lnTo>
                      <a:pt x="24" y="104"/>
                    </a:lnTo>
                    <a:lnTo>
                      <a:pt x="21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7" y="106"/>
                    </a:lnTo>
                    <a:lnTo>
                      <a:pt x="17" y="106"/>
                    </a:lnTo>
                    <a:lnTo>
                      <a:pt x="17" y="109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4" y="111"/>
                    </a:lnTo>
                    <a:lnTo>
                      <a:pt x="14" y="111"/>
                    </a:lnTo>
                    <a:lnTo>
                      <a:pt x="17" y="114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21" y="118"/>
                    </a:lnTo>
                    <a:lnTo>
                      <a:pt x="21" y="118"/>
                    </a:lnTo>
                    <a:lnTo>
                      <a:pt x="21" y="118"/>
                    </a:lnTo>
                    <a:lnTo>
                      <a:pt x="21" y="121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5"/>
                    </a:lnTo>
                    <a:lnTo>
                      <a:pt x="17" y="125"/>
                    </a:lnTo>
                    <a:lnTo>
                      <a:pt x="17" y="128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7"/>
                    </a:lnTo>
                    <a:lnTo>
                      <a:pt x="19" y="140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9" y="144"/>
                    </a:lnTo>
                    <a:lnTo>
                      <a:pt x="19" y="144"/>
                    </a:lnTo>
                    <a:lnTo>
                      <a:pt x="19" y="147"/>
                    </a:lnTo>
                    <a:lnTo>
                      <a:pt x="19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21" y="154"/>
                    </a:lnTo>
                    <a:lnTo>
                      <a:pt x="21" y="156"/>
                    </a:lnTo>
                    <a:lnTo>
                      <a:pt x="21" y="159"/>
                    </a:lnTo>
                    <a:lnTo>
                      <a:pt x="19" y="161"/>
                    </a:lnTo>
                    <a:lnTo>
                      <a:pt x="19" y="161"/>
                    </a:lnTo>
                    <a:lnTo>
                      <a:pt x="19" y="161"/>
                    </a:lnTo>
                    <a:lnTo>
                      <a:pt x="17" y="161"/>
                    </a:lnTo>
                    <a:lnTo>
                      <a:pt x="17" y="163"/>
                    </a:lnTo>
                    <a:lnTo>
                      <a:pt x="17" y="166"/>
                    </a:lnTo>
                    <a:lnTo>
                      <a:pt x="17" y="166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12" y="166"/>
                    </a:lnTo>
                    <a:lnTo>
                      <a:pt x="12" y="166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2" y="173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7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0" y="182"/>
                    </a:lnTo>
                    <a:lnTo>
                      <a:pt x="10" y="182"/>
                    </a:lnTo>
                    <a:lnTo>
                      <a:pt x="10" y="185"/>
                    </a:lnTo>
                    <a:lnTo>
                      <a:pt x="7" y="185"/>
                    </a:lnTo>
                    <a:lnTo>
                      <a:pt x="7" y="185"/>
                    </a:lnTo>
                    <a:lnTo>
                      <a:pt x="7" y="182"/>
                    </a:lnTo>
                    <a:lnTo>
                      <a:pt x="5" y="182"/>
                    </a:lnTo>
                    <a:lnTo>
                      <a:pt x="3" y="182"/>
                    </a:lnTo>
                    <a:lnTo>
                      <a:pt x="3" y="182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87"/>
                    </a:lnTo>
                    <a:lnTo>
                      <a:pt x="0" y="187"/>
                    </a:lnTo>
                    <a:lnTo>
                      <a:pt x="3" y="192"/>
                    </a:lnTo>
                    <a:lnTo>
                      <a:pt x="3" y="192"/>
                    </a:lnTo>
                    <a:lnTo>
                      <a:pt x="3" y="192"/>
                    </a:lnTo>
                    <a:lnTo>
                      <a:pt x="3" y="194"/>
                    </a:lnTo>
                    <a:lnTo>
                      <a:pt x="3" y="196"/>
                    </a:lnTo>
                    <a:lnTo>
                      <a:pt x="3" y="196"/>
                    </a:lnTo>
                    <a:lnTo>
                      <a:pt x="3" y="196"/>
                    </a:lnTo>
                    <a:lnTo>
                      <a:pt x="5" y="199"/>
                    </a:lnTo>
                    <a:lnTo>
                      <a:pt x="3" y="201"/>
                    </a:lnTo>
                    <a:lnTo>
                      <a:pt x="3" y="203"/>
                    </a:lnTo>
                    <a:lnTo>
                      <a:pt x="0" y="206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3" y="213"/>
                    </a:lnTo>
                    <a:lnTo>
                      <a:pt x="0" y="213"/>
                    </a:lnTo>
                    <a:lnTo>
                      <a:pt x="0" y="213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3" y="218"/>
                    </a:lnTo>
                    <a:lnTo>
                      <a:pt x="3" y="218"/>
                    </a:lnTo>
                    <a:lnTo>
                      <a:pt x="3" y="218"/>
                    </a:lnTo>
                    <a:lnTo>
                      <a:pt x="3" y="220"/>
                    </a:lnTo>
                    <a:lnTo>
                      <a:pt x="3" y="222"/>
                    </a:lnTo>
                    <a:lnTo>
                      <a:pt x="3" y="222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5" y="227"/>
                    </a:lnTo>
                    <a:lnTo>
                      <a:pt x="5" y="227"/>
                    </a:lnTo>
                    <a:lnTo>
                      <a:pt x="5" y="230"/>
                    </a:lnTo>
                    <a:lnTo>
                      <a:pt x="7" y="230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0" y="232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7" y="239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9" y="244"/>
                    </a:lnTo>
                    <a:lnTo>
                      <a:pt x="19" y="246"/>
                    </a:lnTo>
                    <a:lnTo>
                      <a:pt x="19" y="246"/>
                    </a:lnTo>
                    <a:lnTo>
                      <a:pt x="19" y="246"/>
                    </a:lnTo>
                    <a:lnTo>
                      <a:pt x="21" y="248"/>
                    </a:lnTo>
                    <a:lnTo>
                      <a:pt x="21" y="251"/>
                    </a:lnTo>
                    <a:lnTo>
                      <a:pt x="21" y="251"/>
                    </a:lnTo>
                    <a:lnTo>
                      <a:pt x="24" y="251"/>
                    </a:lnTo>
                    <a:lnTo>
                      <a:pt x="24" y="253"/>
                    </a:lnTo>
                    <a:lnTo>
                      <a:pt x="26" y="253"/>
                    </a:lnTo>
                    <a:lnTo>
                      <a:pt x="26" y="253"/>
                    </a:lnTo>
                    <a:lnTo>
                      <a:pt x="29" y="253"/>
                    </a:lnTo>
                    <a:lnTo>
                      <a:pt x="31" y="253"/>
                    </a:lnTo>
                    <a:lnTo>
                      <a:pt x="33" y="256"/>
                    </a:lnTo>
                    <a:lnTo>
                      <a:pt x="33" y="256"/>
                    </a:lnTo>
                    <a:lnTo>
                      <a:pt x="33" y="256"/>
                    </a:lnTo>
                    <a:lnTo>
                      <a:pt x="36" y="256"/>
                    </a:lnTo>
                    <a:lnTo>
                      <a:pt x="36" y="256"/>
                    </a:lnTo>
                    <a:lnTo>
                      <a:pt x="36" y="258"/>
                    </a:lnTo>
                    <a:lnTo>
                      <a:pt x="36" y="258"/>
                    </a:lnTo>
                    <a:lnTo>
                      <a:pt x="36" y="260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70"/>
                    </a:lnTo>
                    <a:lnTo>
                      <a:pt x="36" y="272"/>
                    </a:lnTo>
                    <a:lnTo>
                      <a:pt x="36" y="272"/>
                    </a:lnTo>
                    <a:lnTo>
                      <a:pt x="38" y="272"/>
                    </a:lnTo>
                    <a:lnTo>
                      <a:pt x="36" y="275"/>
                    </a:lnTo>
                    <a:lnTo>
                      <a:pt x="36" y="275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3" y="282"/>
                    </a:lnTo>
                    <a:lnTo>
                      <a:pt x="33" y="284"/>
                    </a:lnTo>
                    <a:lnTo>
                      <a:pt x="31" y="284"/>
                    </a:lnTo>
                    <a:lnTo>
                      <a:pt x="29" y="284"/>
                    </a:lnTo>
                    <a:lnTo>
                      <a:pt x="26" y="284"/>
                    </a:lnTo>
                    <a:lnTo>
                      <a:pt x="26" y="284"/>
                    </a:lnTo>
                    <a:lnTo>
                      <a:pt x="26" y="286"/>
                    </a:lnTo>
                    <a:lnTo>
                      <a:pt x="24" y="286"/>
                    </a:lnTo>
                    <a:lnTo>
                      <a:pt x="24" y="286"/>
                    </a:lnTo>
                    <a:lnTo>
                      <a:pt x="24" y="289"/>
                    </a:lnTo>
                    <a:lnTo>
                      <a:pt x="21" y="289"/>
                    </a:lnTo>
                    <a:lnTo>
                      <a:pt x="21" y="289"/>
                    </a:lnTo>
                    <a:lnTo>
                      <a:pt x="21" y="291"/>
                    </a:lnTo>
                    <a:lnTo>
                      <a:pt x="21" y="293"/>
                    </a:lnTo>
                    <a:lnTo>
                      <a:pt x="21" y="293"/>
                    </a:lnTo>
                    <a:lnTo>
                      <a:pt x="21" y="293"/>
                    </a:lnTo>
                    <a:lnTo>
                      <a:pt x="24" y="293"/>
                    </a:lnTo>
                    <a:lnTo>
                      <a:pt x="24" y="293"/>
                    </a:lnTo>
                    <a:lnTo>
                      <a:pt x="24" y="293"/>
                    </a:lnTo>
                    <a:lnTo>
                      <a:pt x="26" y="296"/>
                    </a:lnTo>
                    <a:lnTo>
                      <a:pt x="29" y="296"/>
                    </a:lnTo>
                    <a:lnTo>
                      <a:pt x="26" y="298"/>
                    </a:lnTo>
                    <a:lnTo>
                      <a:pt x="26" y="298"/>
                    </a:lnTo>
                    <a:lnTo>
                      <a:pt x="26" y="298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29" y="303"/>
                    </a:lnTo>
                    <a:lnTo>
                      <a:pt x="29" y="303"/>
                    </a:lnTo>
                    <a:lnTo>
                      <a:pt x="29" y="305"/>
                    </a:lnTo>
                    <a:lnTo>
                      <a:pt x="31" y="305"/>
                    </a:lnTo>
                    <a:lnTo>
                      <a:pt x="31" y="305"/>
                    </a:lnTo>
                    <a:lnTo>
                      <a:pt x="31" y="305"/>
                    </a:lnTo>
                    <a:lnTo>
                      <a:pt x="31" y="308"/>
                    </a:lnTo>
                    <a:lnTo>
                      <a:pt x="31" y="308"/>
                    </a:lnTo>
                    <a:lnTo>
                      <a:pt x="33" y="308"/>
                    </a:lnTo>
                    <a:lnTo>
                      <a:pt x="36" y="308"/>
                    </a:lnTo>
                    <a:lnTo>
                      <a:pt x="36" y="308"/>
                    </a:lnTo>
                    <a:lnTo>
                      <a:pt x="38" y="308"/>
                    </a:lnTo>
                    <a:lnTo>
                      <a:pt x="38" y="308"/>
                    </a:lnTo>
                    <a:lnTo>
                      <a:pt x="40" y="305"/>
                    </a:lnTo>
                    <a:lnTo>
                      <a:pt x="40" y="308"/>
                    </a:lnTo>
                    <a:lnTo>
                      <a:pt x="43" y="308"/>
                    </a:lnTo>
                    <a:lnTo>
                      <a:pt x="43" y="308"/>
                    </a:lnTo>
                    <a:lnTo>
                      <a:pt x="47" y="308"/>
                    </a:lnTo>
                    <a:lnTo>
                      <a:pt x="47" y="308"/>
                    </a:lnTo>
                    <a:lnTo>
                      <a:pt x="47" y="308"/>
                    </a:lnTo>
                    <a:lnTo>
                      <a:pt x="50" y="308"/>
                    </a:lnTo>
                    <a:lnTo>
                      <a:pt x="52" y="310"/>
                    </a:lnTo>
                    <a:lnTo>
                      <a:pt x="52" y="312"/>
                    </a:lnTo>
                    <a:lnTo>
                      <a:pt x="52" y="312"/>
                    </a:lnTo>
                    <a:lnTo>
                      <a:pt x="55" y="312"/>
                    </a:lnTo>
                    <a:lnTo>
                      <a:pt x="55" y="312"/>
                    </a:lnTo>
                    <a:lnTo>
                      <a:pt x="55" y="315"/>
                    </a:lnTo>
                    <a:lnTo>
                      <a:pt x="55" y="317"/>
                    </a:lnTo>
                    <a:lnTo>
                      <a:pt x="55" y="319"/>
                    </a:lnTo>
                    <a:lnTo>
                      <a:pt x="55" y="322"/>
                    </a:lnTo>
                    <a:lnTo>
                      <a:pt x="52" y="322"/>
                    </a:lnTo>
                    <a:lnTo>
                      <a:pt x="52" y="324"/>
                    </a:lnTo>
                    <a:lnTo>
                      <a:pt x="55" y="324"/>
                    </a:lnTo>
                    <a:lnTo>
                      <a:pt x="55" y="324"/>
                    </a:lnTo>
                    <a:lnTo>
                      <a:pt x="52" y="327"/>
                    </a:lnTo>
                    <a:lnTo>
                      <a:pt x="52" y="327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9" y="331"/>
                    </a:lnTo>
                    <a:lnTo>
                      <a:pt x="62" y="334"/>
                    </a:lnTo>
                    <a:lnTo>
                      <a:pt x="62" y="334"/>
                    </a:lnTo>
                    <a:lnTo>
                      <a:pt x="62" y="334"/>
                    </a:lnTo>
                    <a:lnTo>
                      <a:pt x="62" y="336"/>
                    </a:lnTo>
                    <a:lnTo>
                      <a:pt x="62" y="336"/>
                    </a:lnTo>
                    <a:lnTo>
                      <a:pt x="62" y="336"/>
                    </a:lnTo>
                    <a:lnTo>
                      <a:pt x="62" y="338"/>
                    </a:lnTo>
                    <a:lnTo>
                      <a:pt x="62" y="338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3"/>
                    </a:lnTo>
                    <a:lnTo>
                      <a:pt x="62" y="343"/>
                    </a:lnTo>
                    <a:lnTo>
                      <a:pt x="62" y="346"/>
                    </a:lnTo>
                    <a:lnTo>
                      <a:pt x="62" y="346"/>
                    </a:lnTo>
                    <a:lnTo>
                      <a:pt x="64" y="346"/>
                    </a:lnTo>
                    <a:lnTo>
                      <a:pt x="64" y="346"/>
                    </a:lnTo>
                    <a:lnTo>
                      <a:pt x="66" y="346"/>
                    </a:lnTo>
                    <a:lnTo>
                      <a:pt x="66" y="346"/>
                    </a:lnTo>
                    <a:lnTo>
                      <a:pt x="69" y="346"/>
                    </a:lnTo>
                    <a:lnTo>
                      <a:pt x="73" y="346"/>
                    </a:lnTo>
                    <a:lnTo>
                      <a:pt x="73" y="346"/>
                    </a:lnTo>
                    <a:lnTo>
                      <a:pt x="76" y="346"/>
                    </a:lnTo>
                    <a:lnTo>
                      <a:pt x="78" y="348"/>
                    </a:lnTo>
                    <a:lnTo>
                      <a:pt x="78" y="348"/>
                    </a:lnTo>
                    <a:lnTo>
                      <a:pt x="81" y="348"/>
                    </a:lnTo>
                    <a:lnTo>
                      <a:pt x="83" y="348"/>
                    </a:lnTo>
                    <a:lnTo>
                      <a:pt x="85" y="348"/>
                    </a:lnTo>
                    <a:lnTo>
                      <a:pt x="85" y="348"/>
                    </a:lnTo>
                    <a:lnTo>
                      <a:pt x="85" y="348"/>
                    </a:lnTo>
                    <a:lnTo>
                      <a:pt x="88" y="348"/>
                    </a:lnTo>
                    <a:lnTo>
                      <a:pt x="90" y="350"/>
                    </a:lnTo>
                    <a:lnTo>
                      <a:pt x="90" y="350"/>
                    </a:lnTo>
                    <a:lnTo>
                      <a:pt x="92" y="350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7" y="350"/>
                    </a:lnTo>
                    <a:lnTo>
                      <a:pt x="97" y="350"/>
                    </a:lnTo>
                    <a:lnTo>
                      <a:pt x="100" y="350"/>
                    </a:lnTo>
                    <a:lnTo>
                      <a:pt x="100" y="350"/>
                    </a:lnTo>
                    <a:lnTo>
                      <a:pt x="102" y="350"/>
                    </a:lnTo>
                    <a:lnTo>
                      <a:pt x="102" y="350"/>
                    </a:lnTo>
                    <a:lnTo>
                      <a:pt x="102" y="350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107" y="350"/>
                    </a:lnTo>
                    <a:lnTo>
                      <a:pt x="107" y="350"/>
                    </a:lnTo>
                    <a:lnTo>
                      <a:pt x="107" y="350"/>
                    </a:lnTo>
                    <a:lnTo>
                      <a:pt x="109" y="350"/>
                    </a:lnTo>
                    <a:lnTo>
                      <a:pt x="111" y="350"/>
                    </a:lnTo>
                    <a:lnTo>
                      <a:pt x="111" y="350"/>
                    </a:lnTo>
                    <a:lnTo>
                      <a:pt x="111" y="350"/>
                    </a:lnTo>
                    <a:lnTo>
                      <a:pt x="114" y="350"/>
                    </a:lnTo>
                    <a:lnTo>
                      <a:pt x="114" y="350"/>
                    </a:lnTo>
                    <a:lnTo>
                      <a:pt x="114" y="348"/>
                    </a:lnTo>
                    <a:lnTo>
                      <a:pt x="116" y="348"/>
                    </a:lnTo>
                    <a:lnTo>
                      <a:pt x="116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21" y="348"/>
                    </a:lnTo>
                    <a:lnTo>
                      <a:pt x="121" y="348"/>
                    </a:lnTo>
                    <a:lnTo>
                      <a:pt x="123" y="348"/>
                    </a:lnTo>
                    <a:lnTo>
                      <a:pt x="126" y="348"/>
                    </a:lnTo>
                    <a:lnTo>
                      <a:pt x="126" y="348"/>
                    </a:lnTo>
                    <a:lnTo>
                      <a:pt x="128" y="348"/>
                    </a:lnTo>
                    <a:lnTo>
                      <a:pt x="128" y="348"/>
                    </a:lnTo>
                    <a:lnTo>
                      <a:pt x="128" y="348"/>
                    </a:lnTo>
                    <a:lnTo>
                      <a:pt x="130" y="348"/>
                    </a:lnTo>
                    <a:lnTo>
                      <a:pt x="130" y="350"/>
                    </a:lnTo>
                    <a:lnTo>
                      <a:pt x="130" y="353"/>
                    </a:lnTo>
                    <a:lnTo>
                      <a:pt x="130" y="353"/>
                    </a:lnTo>
                    <a:lnTo>
                      <a:pt x="130" y="355"/>
                    </a:lnTo>
                    <a:lnTo>
                      <a:pt x="130" y="355"/>
                    </a:lnTo>
                    <a:lnTo>
                      <a:pt x="133" y="355"/>
                    </a:lnTo>
                    <a:lnTo>
                      <a:pt x="133" y="357"/>
                    </a:lnTo>
                    <a:lnTo>
                      <a:pt x="130" y="357"/>
                    </a:lnTo>
                    <a:lnTo>
                      <a:pt x="130" y="357"/>
                    </a:lnTo>
                    <a:lnTo>
                      <a:pt x="130" y="362"/>
                    </a:lnTo>
                    <a:lnTo>
                      <a:pt x="130" y="362"/>
                    </a:lnTo>
                    <a:lnTo>
                      <a:pt x="133" y="364"/>
                    </a:lnTo>
                    <a:lnTo>
                      <a:pt x="133" y="364"/>
                    </a:lnTo>
                    <a:lnTo>
                      <a:pt x="133" y="367"/>
                    </a:lnTo>
                    <a:lnTo>
                      <a:pt x="130" y="367"/>
                    </a:lnTo>
                    <a:lnTo>
                      <a:pt x="130" y="369"/>
                    </a:lnTo>
                    <a:lnTo>
                      <a:pt x="128" y="372"/>
                    </a:lnTo>
                    <a:lnTo>
                      <a:pt x="128" y="372"/>
                    </a:lnTo>
                    <a:lnTo>
                      <a:pt x="126" y="372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6" y="376"/>
                    </a:lnTo>
                    <a:lnTo>
                      <a:pt x="126" y="376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1" y="383"/>
                    </a:lnTo>
                    <a:lnTo>
                      <a:pt x="121" y="383"/>
                    </a:lnTo>
                    <a:lnTo>
                      <a:pt x="121" y="383"/>
                    </a:lnTo>
                    <a:lnTo>
                      <a:pt x="121" y="386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16" y="391"/>
                    </a:lnTo>
                    <a:lnTo>
                      <a:pt x="116" y="391"/>
                    </a:lnTo>
                    <a:lnTo>
                      <a:pt x="114" y="391"/>
                    </a:lnTo>
                    <a:lnTo>
                      <a:pt x="114" y="391"/>
                    </a:lnTo>
                    <a:lnTo>
                      <a:pt x="111" y="391"/>
                    </a:lnTo>
                    <a:lnTo>
                      <a:pt x="111" y="391"/>
                    </a:lnTo>
                    <a:lnTo>
                      <a:pt x="111" y="391"/>
                    </a:lnTo>
                    <a:lnTo>
                      <a:pt x="107" y="391"/>
                    </a:lnTo>
                    <a:lnTo>
                      <a:pt x="107" y="391"/>
                    </a:lnTo>
                    <a:lnTo>
                      <a:pt x="104" y="391"/>
                    </a:lnTo>
                    <a:lnTo>
                      <a:pt x="104" y="391"/>
                    </a:lnTo>
                    <a:lnTo>
                      <a:pt x="104" y="391"/>
                    </a:lnTo>
                    <a:lnTo>
                      <a:pt x="102" y="391"/>
                    </a:lnTo>
                    <a:lnTo>
                      <a:pt x="102" y="393"/>
                    </a:lnTo>
                    <a:lnTo>
                      <a:pt x="102" y="393"/>
                    </a:lnTo>
                    <a:lnTo>
                      <a:pt x="102" y="393"/>
                    </a:lnTo>
                    <a:lnTo>
                      <a:pt x="102" y="395"/>
                    </a:lnTo>
                    <a:lnTo>
                      <a:pt x="102" y="395"/>
                    </a:lnTo>
                    <a:lnTo>
                      <a:pt x="102" y="395"/>
                    </a:lnTo>
                    <a:lnTo>
                      <a:pt x="102" y="398"/>
                    </a:lnTo>
                    <a:lnTo>
                      <a:pt x="102" y="398"/>
                    </a:lnTo>
                    <a:lnTo>
                      <a:pt x="102" y="400"/>
                    </a:lnTo>
                    <a:lnTo>
                      <a:pt x="102" y="402"/>
                    </a:lnTo>
                    <a:lnTo>
                      <a:pt x="100" y="405"/>
                    </a:lnTo>
                    <a:lnTo>
                      <a:pt x="97" y="405"/>
                    </a:lnTo>
                    <a:lnTo>
                      <a:pt x="97" y="407"/>
                    </a:lnTo>
                    <a:lnTo>
                      <a:pt x="95" y="409"/>
                    </a:lnTo>
                    <a:lnTo>
                      <a:pt x="95" y="409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0" y="409"/>
                    </a:lnTo>
                    <a:lnTo>
                      <a:pt x="90" y="412"/>
                    </a:lnTo>
                    <a:lnTo>
                      <a:pt x="88" y="412"/>
                    </a:lnTo>
                    <a:lnTo>
                      <a:pt x="88" y="412"/>
                    </a:lnTo>
                    <a:lnTo>
                      <a:pt x="88" y="414"/>
                    </a:lnTo>
                    <a:lnTo>
                      <a:pt x="88" y="414"/>
                    </a:lnTo>
                    <a:lnTo>
                      <a:pt x="90" y="414"/>
                    </a:lnTo>
                    <a:lnTo>
                      <a:pt x="90" y="414"/>
                    </a:lnTo>
                    <a:lnTo>
                      <a:pt x="88" y="417"/>
                    </a:lnTo>
                    <a:lnTo>
                      <a:pt x="88" y="417"/>
                    </a:lnTo>
                    <a:lnTo>
                      <a:pt x="88" y="417"/>
                    </a:lnTo>
                    <a:lnTo>
                      <a:pt x="88" y="419"/>
                    </a:lnTo>
                    <a:lnTo>
                      <a:pt x="88" y="419"/>
                    </a:lnTo>
                    <a:lnTo>
                      <a:pt x="88" y="421"/>
                    </a:lnTo>
                    <a:lnTo>
                      <a:pt x="88" y="421"/>
                    </a:lnTo>
                    <a:lnTo>
                      <a:pt x="88" y="424"/>
                    </a:lnTo>
                    <a:lnTo>
                      <a:pt x="90" y="424"/>
                    </a:lnTo>
                    <a:lnTo>
                      <a:pt x="90" y="428"/>
                    </a:lnTo>
                    <a:lnTo>
                      <a:pt x="90" y="428"/>
                    </a:lnTo>
                    <a:lnTo>
                      <a:pt x="92" y="428"/>
                    </a:lnTo>
                    <a:lnTo>
                      <a:pt x="92" y="431"/>
                    </a:lnTo>
                    <a:lnTo>
                      <a:pt x="92" y="431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2" y="433"/>
                    </a:lnTo>
                    <a:lnTo>
                      <a:pt x="95" y="435"/>
                    </a:lnTo>
                    <a:lnTo>
                      <a:pt x="97" y="438"/>
                    </a:lnTo>
                    <a:lnTo>
                      <a:pt x="97" y="438"/>
                    </a:lnTo>
                    <a:lnTo>
                      <a:pt x="97" y="438"/>
                    </a:lnTo>
                    <a:lnTo>
                      <a:pt x="100" y="438"/>
                    </a:lnTo>
                    <a:lnTo>
                      <a:pt x="100" y="438"/>
                    </a:lnTo>
                    <a:lnTo>
                      <a:pt x="100" y="440"/>
                    </a:lnTo>
                    <a:lnTo>
                      <a:pt x="100" y="440"/>
                    </a:lnTo>
                    <a:lnTo>
                      <a:pt x="100" y="443"/>
                    </a:lnTo>
                    <a:lnTo>
                      <a:pt x="100" y="443"/>
                    </a:lnTo>
                    <a:lnTo>
                      <a:pt x="100" y="443"/>
                    </a:lnTo>
                    <a:lnTo>
                      <a:pt x="100" y="445"/>
                    </a:lnTo>
                    <a:lnTo>
                      <a:pt x="100" y="445"/>
                    </a:lnTo>
                    <a:lnTo>
                      <a:pt x="102" y="447"/>
                    </a:lnTo>
                    <a:lnTo>
                      <a:pt x="102" y="450"/>
                    </a:lnTo>
                    <a:lnTo>
                      <a:pt x="102" y="450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107" y="454"/>
                    </a:lnTo>
                    <a:lnTo>
                      <a:pt x="107" y="454"/>
                    </a:lnTo>
                    <a:lnTo>
                      <a:pt x="109" y="454"/>
                    </a:lnTo>
                    <a:lnTo>
                      <a:pt x="109" y="454"/>
                    </a:lnTo>
                    <a:lnTo>
                      <a:pt x="109" y="454"/>
                    </a:lnTo>
                    <a:lnTo>
                      <a:pt x="109" y="457"/>
                    </a:lnTo>
                    <a:lnTo>
                      <a:pt x="109" y="459"/>
                    </a:lnTo>
                    <a:lnTo>
                      <a:pt x="109" y="462"/>
                    </a:lnTo>
                    <a:lnTo>
                      <a:pt x="109" y="462"/>
                    </a:lnTo>
                    <a:lnTo>
                      <a:pt x="109" y="462"/>
                    </a:lnTo>
                    <a:lnTo>
                      <a:pt x="111" y="464"/>
                    </a:lnTo>
                    <a:lnTo>
                      <a:pt x="111" y="464"/>
                    </a:lnTo>
                    <a:lnTo>
                      <a:pt x="109" y="466"/>
                    </a:lnTo>
                    <a:lnTo>
                      <a:pt x="109" y="466"/>
                    </a:lnTo>
                    <a:lnTo>
                      <a:pt x="109" y="466"/>
                    </a:lnTo>
                    <a:lnTo>
                      <a:pt x="109" y="466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09" y="471"/>
                    </a:lnTo>
                    <a:lnTo>
                      <a:pt x="109" y="471"/>
                    </a:lnTo>
                    <a:lnTo>
                      <a:pt x="109" y="473"/>
                    </a:lnTo>
                    <a:lnTo>
                      <a:pt x="109" y="473"/>
                    </a:lnTo>
                    <a:lnTo>
                      <a:pt x="109" y="473"/>
                    </a:lnTo>
                    <a:lnTo>
                      <a:pt x="111" y="476"/>
                    </a:lnTo>
                    <a:lnTo>
                      <a:pt x="111" y="476"/>
                    </a:lnTo>
                    <a:lnTo>
                      <a:pt x="111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6" y="476"/>
                    </a:lnTo>
                    <a:lnTo>
                      <a:pt x="116" y="476"/>
                    </a:lnTo>
                    <a:lnTo>
                      <a:pt x="118" y="478"/>
                    </a:lnTo>
                    <a:lnTo>
                      <a:pt x="118" y="478"/>
                    </a:lnTo>
                    <a:lnTo>
                      <a:pt x="118" y="478"/>
                    </a:lnTo>
                    <a:lnTo>
                      <a:pt x="121" y="478"/>
                    </a:lnTo>
                    <a:lnTo>
                      <a:pt x="123" y="478"/>
                    </a:lnTo>
                    <a:lnTo>
                      <a:pt x="123" y="478"/>
                    </a:lnTo>
                    <a:lnTo>
                      <a:pt x="123" y="478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8" y="476"/>
                    </a:lnTo>
                    <a:lnTo>
                      <a:pt x="128" y="476"/>
                    </a:lnTo>
                    <a:lnTo>
                      <a:pt x="128" y="478"/>
                    </a:lnTo>
                    <a:lnTo>
                      <a:pt x="128" y="478"/>
                    </a:lnTo>
                    <a:lnTo>
                      <a:pt x="128" y="480"/>
                    </a:lnTo>
                    <a:lnTo>
                      <a:pt x="130" y="480"/>
                    </a:lnTo>
                    <a:lnTo>
                      <a:pt x="130" y="483"/>
                    </a:lnTo>
                    <a:lnTo>
                      <a:pt x="130" y="483"/>
                    </a:lnTo>
                    <a:lnTo>
                      <a:pt x="130" y="483"/>
                    </a:lnTo>
                    <a:lnTo>
                      <a:pt x="133" y="483"/>
                    </a:lnTo>
                    <a:lnTo>
                      <a:pt x="133" y="485"/>
                    </a:lnTo>
                    <a:lnTo>
                      <a:pt x="133" y="485"/>
                    </a:lnTo>
                    <a:lnTo>
                      <a:pt x="133" y="485"/>
                    </a:lnTo>
                    <a:lnTo>
                      <a:pt x="135" y="483"/>
                    </a:lnTo>
                    <a:lnTo>
                      <a:pt x="135" y="485"/>
                    </a:lnTo>
                    <a:lnTo>
                      <a:pt x="135" y="485"/>
                    </a:lnTo>
                    <a:lnTo>
                      <a:pt x="135" y="485"/>
                    </a:lnTo>
                    <a:lnTo>
                      <a:pt x="137" y="485"/>
                    </a:lnTo>
                    <a:lnTo>
                      <a:pt x="137" y="488"/>
                    </a:lnTo>
                    <a:lnTo>
                      <a:pt x="140" y="488"/>
                    </a:lnTo>
                    <a:lnTo>
                      <a:pt x="140" y="488"/>
                    </a:lnTo>
                    <a:lnTo>
                      <a:pt x="140" y="490"/>
                    </a:lnTo>
                    <a:lnTo>
                      <a:pt x="140" y="490"/>
                    </a:lnTo>
                    <a:lnTo>
                      <a:pt x="140" y="490"/>
                    </a:lnTo>
                    <a:lnTo>
                      <a:pt x="140" y="492"/>
                    </a:lnTo>
                    <a:lnTo>
                      <a:pt x="140" y="495"/>
                    </a:lnTo>
                    <a:lnTo>
                      <a:pt x="140" y="495"/>
                    </a:lnTo>
                    <a:lnTo>
                      <a:pt x="140" y="497"/>
                    </a:lnTo>
                    <a:lnTo>
                      <a:pt x="140" y="497"/>
                    </a:lnTo>
                    <a:lnTo>
                      <a:pt x="140" y="497"/>
                    </a:lnTo>
                    <a:lnTo>
                      <a:pt x="142" y="497"/>
                    </a:lnTo>
                    <a:lnTo>
                      <a:pt x="144" y="497"/>
                    </a:lnTo>
                    <a:lnTo>
                      <a:pt x="144" y="497"/>
                    </a:lnTo>
                    <a:lnTo>
                      <a:pt x="144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9"/>
                    </a:lnTo>
                    <a:lnTo>
                      <a:pt x="147" y="499"/>
                    </a:lnTo>
                    <a:lnTo>
                      <a:pt x="149" y="499"/>
                    </a:lnTo>
                    <a:lnTo>
                      <a:pt x="149" y="497"/>
                    </a:lnTo>
                    <a:lnTo>
                      <a:pt x="149" y="497"/>
                    </a:lnTo>
                    <a:lnTo>
                      <a:pt x="152" y="495"/>
                    </a:lnTo>
                    <a:lnTo>
                      <a:pt x="152" y="495"/>
                    </a:lnTo>
                    <a:lnTo>
                      <a:pt x="154" y="492"/>
                    </a:lnTo>
                    <a:lnTo>
                      <a:pt x="154" y="492"/>
                    </a:lnTo>
                    <a:lnTo>
                      <a:pt x="154" y="492"/>
                    </a:lnTo>
                    <a:lnTo>
                      <a:pt x="159" y="490"/>
                    </a:lnTo>
                    <a:lnTo>
                      <a:pt x="159" y="490"/>
                    </a:lnTo>
                    <a:lnTo>
                      <a:pt x="159" y="490"/>
                    </a:lnTo>
                    <a:lnTo>
                      <a:pt x="159" y="490"/>
                    </a:lnTo>
                    <a:lnTo>
                      <a:pt x="161" y="490"/>
                    </a:lnTo>
                    <a:lnTo>
                      <a:pt x="161" y="490"/>
                    </a:lnTo>
                    <a:lnTo>
                      <a:pt x="166" y="492"/>
                    </a:lnTo>
                    <a:lnTo>
                      <a:pt x="166" y="492"/>
                    </a:lnTo>
                    <a:lnTo>
                      <a:pt x="168" y="492"/>
                    </a:lnTo>
                    <a:lnTo>
                      <a:pt x="168" y="492"/>
                    </a:lnTo>
                    <a:lnTo>
                      <a:pt x="173" y="492"/>
                    </a:lnTo>
                    <a:lnTo>
                      <a:pt x="175" y="492"/>
                    </a:lnTo>
                    <a:lnTo>
                      <a:pt x="178" y="492"/>
                    </a:lnTo>
                    <a:lnTo>
                      <a:pt x="180" y="492"/>
                    </a:lnTo>
                    <a:lnTo>
                      <a:pt x="180" y="490"/>
                    </a:lnTo>
                    <a:lnTo>
                      <a:pt x="180" y="490"/>
                    </a:lnTo>
                    <a:lnTo>
                      <a:pt x="180" y="492"/>
                    </a:lnTo>
                    <a:lnTo>
                      <a:pt x="180" y="492"/>
                    </a:lnTo>
                    <a:lnTo>
                      <a:pt x="185" y="490"/>
                    </a:lnTo>
                    <a:lnTo>
                      <a:pt x="185" y="490"/>
                    </a:lnTo>
                    <a:lnTo>
                      <a:pt x="187" y="488"/>
                    </a:lnTo>
                    <a:lnTo>
                      <a:pt x="189" y="488"/>
                    </a:lnTo>
                    <a:lnTo>
                      <a:pt x="189" y="488"/>
                    </a:lnTo>
                    <a:lnTo>
                      <a:pt x="189" y="488"/>
                    </a:lnTo>
                    <a:lnTo>
                      <a:pt x="189" y="488"/>
                    </a:lnTo>
                    <a:lnTo>
                      <a:pt x="194" y="485"/>
                    </a:lnTo>
                    <a:lnTo>
                      <a:pt x="194" y="485"/>
                    </a:lnTo>
                    <a:lnTo>
                      <a:pt x="199" y="483"/>
                    </a:lnTo>
                    <a:lnTo>
                      <a:pt x="201" y="483"/>
                    </a:lnTo>
                    <a:lnTo>
                      <a:pt x="201" y="483"/>
                    </a:lnTo>
                    <a:lnTo>
                      <a:pt x="206" y="483"/>
                    </a:lnTo>
                    <a:lnTo>
                      <a:pt x="208" y="485"/>
                    </a:lnTo>
                    <a:lnTo>
                      <a:pt x="215" y="488"/>
                    </a:lnTo>
                    <a:lnTo>
                      <a:pt x="220" y="490"/>
                    </a:lnTo>
                    <a:lnTo>
                      <a:pt x="220" y="490"/>
                    </a:lnTo>
                    <a:lnTo>
                      <a:pt x="239" y="497"/>
                    </a:lnTo>
                    <a:lnTo>
                      <a:pt x="239" y="497"/>
                    </a:lnTo>
                    <a:lnTo>
                      <a:pt x="244" y="499"/>
                    </a:lnTo>
                    <a:lnTo>
                      <a:pt x="249" y="499"/>
                    </a:lnTo>
                    <a:lnTo>
                      <a:pt x="249" y="499"/>
                    </a:lnTo>
                    <a:lnTo>
                      <a:pt x="253" y="499"/>
                    </a:lnTo>
                    <a:lnTo>
                      <a:pt x="253" y="499"/>
                    </a:lnTo>
                    <a:lnTo>
                      <a:pt x="256" y="497"/>
                    </a:lnTo>
                    <a:lnTo>
                      <a:pt x="258" y="499"/>
                    </a:lnTo>
                    <a:lnTo>
                      <a:pt x="260" y="499"/>
                    </a:lnTo>
                    <a:lnTo>
                      <a:pt x="260" y="499"/>
                    </a:lnTo>
                    <a:lnTo>
                      <a:pt x="267" y="507"/>
                    </a:lnTo>
                    <a:lnTo>
                      <a:pt x="272" y="509"/>
                    </a:lnTo>
                    <a:lnTo>
                      <a:pt x="272" y="509"/>
                    </a:lnTo>
                    <a:lnTo>
                      <a:pt x="272" y="509"/>
                    </a:lnTo>
                    <a:lnTo>
                      <a:pt x="272" y="509"/>
                    </a:lnTo>
                    <a:lnTo>
                      <a:pt x="275" y="509"/>
                    </a:lnTo>
                    <a:lnTo>
                      <a:pt x="275" y="509"/>
                    </a:lnTo>
                    <a:lnTo>
                      <a:pt x="277" y="509"/>
                    </a:lnTo>
                    <a:lnTo>
                      <a:pt x="277" y="509"/>
                    </a:lnTo>
                    <a:lnTo>
                      <a:pt x="279" y="511"/>
                    </a:lnTo>
                    <a:lnTo>
                      <a:pt x="279" y="511"/>
                    </a:lnTo>
                    <a:lnTo>
                      <a:pt x="284" y="511"/>
                    </a:lnTo>
                    <a:lnTo>
                      <a:pt x="284" y="511"/>
                    </a:lnTo>
                    <a:lnTo>
                      <a:pt x="286" y="511"/>
                    </a:lnTo>
                    <a:lnTo>
                      <a:pt x="286" y="511"/>
                    </a:lnTo>
                    <a:lnTo>
                      <a:pt x="289" y="511"/>
                    </a:lnTo>
                    <a:lnTo>
                      <a:pt x="289" y="514"/>
                    </a:lnTo>
                    <a:lnTo>
                      <a:pt x="289" y="514"/>
                    </a:lnTo>
                    <a:lnTo>
                      <a:pt x="291" y="514"/>
                    </a:lnTo>
                    <a:lnTo>
                      <a:pt x="293" y="514"/>
                    </a:lnTo>
                    <a:lnTo>
                      <a:pt x="293" y="514"/>
                    </a:lnTo>
                    <a:lnTo>
                      <a:pt x="293" y="514"/>
                    </a:lnTo>
                    <a:lnTo>
                      <a:pt x="296" y="514"/>
                    </a:lnTo>
                    <a:lnTo>
                      <a:pt x="296" y="514"/>
                    </a:lnTo>
                    <a:lnTo>
                      <a:pt x="298" y="514"/>
                    </a:lnTo>
                    <a:lnTo>
                      <a:pt x="298" y="514"/>
                    </a:lnTo>
                    <a:lnTo>
                      <a:pt x="301" y="514"/>
                    </a:lnTo>
                    <a:lnTo>
                      <a:pt x="305" y="514"/>
                    </a:lnTo>
                    <a:lnTo>
                      <a:pt x="305" y="514"/>
                    </a:lnTo>
                    <a:lnTo>
                      <a:pt x="308" y="514"/>
                    </a:lnTo>
                    <a:lnTo>
                      <a:pt x="308" y="514"/>
                    </a:lnTo>
                    <a:lnTo>
                      <a:pt x="310" y="511"/>
                    </a:lnTo>
                    <a:lnTo>
                      <a:pt x="312" y="511"/>
                    </a:lnTo>
                    <a:lnTo>
                      <a:pt x="312" y="511"/>
                    </a:lnTo>
                    <a:lnTo>
                      <a:pt x="312" y="511"/>
                    </a:lnTo>
                    <a:lnTo>
                      <a:pt x="312" y="511"/>
                    </a:lnTo>
                    <a:lnTo>
                      <a:pt x="317" y="509"/>
                    </a:lnTo>
                    <a:lnTo>
                      <a:pt x="317" y="509"/>
                    </a:lnTo>
                    <a:lnTo>
                      <a:pt x="317" y="509"/>
                    </a:lnTo>
                    <a:lnTo>
                      <a:pt x="320" y="507"/>
                    </a:lnTo>
                    <a:lnTo>
                      <a:pt x="322" y="507"/>
                    </a:lnTo>
                    <a:lnTo>
                      <a:pt x="322" y="507"/>
                    </a:lnTo>
                    <a:lnTo>
                      <a:pt x="322" y="507"/>
                    </a:lnTo>
                    <a:lnTo>
                      <a:pt x="324" y="504"/>
                    </a:lnTo>
                    <a:lnTo>
                      <a:pt x="327" y="502"/>
                    </a:lnTo>
                    <a:lnTo>
                      <a:pt x="327" y="502"/>
                    </a:lnTo>
                    <a:lnTo>
                      <a:pt x="327" y="502"/>
                    </a:lnTo>
                    <a:lnTo>
                      <a:pt x="331" y="499"/>
                    </a:lnTo>
                    <a:lnTo>
                      <a:pt x="334" y="499"/>
                    </a:lnTo>
                    <a:lnTo>
                      <a:pt x="336" y="497"/>
                    </a:lnTo>
                    <a:lnTo>
                      <a:pt x="336" y="497"/>
                    </a:lnTo>
                    <a:lnTo>
                      <a:pt x="338" y="497"/>
                    </a:lnTo>
                    <a:lnTo>
                      <a:pt x="341" y="495"/>
                    </a:lnTo>
                    <a:lnTo>
                      <a:pt x="341" y="495"/>
                    </a:lnTo>
                    <a:lnTo>
                      <a:pt x="341" y="492"/>
                    </a:lnTo>
                    <a:lnTo>
                      <a:pt x="343" y="490"/>
                    </a:lnTo>
                    <a:lnTo>
                      <a:pt x="343" y="490"/>
                    </a:lnTo>
                    <a:lnTo>
                      <a:pt x="346" y="490"/>
                    </a:lnTo>
                    <a:lnTo>
                      <a:pt x="348" y="488"/>
                    </a:lnTo>
                    <a:lnTo>
                      <a:pt x="348" y="485"/>
                    </a:lnTo>
                    <a:lnTo>
                      <a:pt x="350" y="485"/>
                    </a:lnTo>
                    <a:lnTo>
                      <a:pt x="350" y="483"/>
                    </a:lnTo>
                    <a:lnTo>
                      <a:pt x="353" y="480"/>
                    </a:lnTo>
                    <a:lnTo>
                      <a:pt x="355" y="480"/>
                    </a:lnTo>
                    <a:lnTo>
                      <a:pt x="355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7" y="478"/>
                    </a:lnTo>
                    <a:lnTo>
                      <a:pt x="360" y="476"/>
                    </a:lnTo>
                    <a:lnTo>
                      <a:pt x="362" y="476"/>
                    </a:lnTo>
                    <a:lnTo>
                      <a:pt x="362" y="476"/>
                    </a:lnTo>
                    <a:lnTo>
                      <a:pt x="364" y="473"/>
                    </a:lnTo>
                    <a:lnTo>
                      <a:pt x="367" y="471"/>
                    </a:lnTo>
                    <a:lnTo>
                      <a:pt x="367" y="471"/>
                    </a:lnTo>
                    <a:lnTo>
                      <a:pt x="367" y="471"/>
                    </a:lnTo>
                    <a:lnTo>
                      <a:pt x="369" y="469"/>
                    </a:lnTo>
                    <a:lnTo>
                      <a:pt x="369" y="466"/>
                    </a:lnTo>
                    <a:lnTo>
                      <a:pt x="372" y="466"/>
                    </a:lnTo>
                    <a:lnTo>
                      <a:pt x="372" y="466"/>
                    </a:lnTo>
                    <a:lnTo>
                      <a:pt x="372" y="466"/>
                    </a:lnTo>
                    <a:lnTo>
                      <a:pt x="374" y="464"/>
                    </a:lnTo>
                    <a:lnTo>
                      <a:pt x="374" y="464"/>
                    </a:lnTo>
                    <a:lnTo>
                      <a:pt x="374" y="464"/>
                    </a:lnTo>
                    <a:lnTo>
                      <a:pt x="376" y="462"/>
                    </a:lnTo>
                    <a:lnTo>
                      <a:pt x="379" y="459"/>
                    </a:lnTo>
                    <a:lnTo>
                      <a:pt x="379" y="459"/>
                    </a:lnTo>
                    <a:lnTo>
                      <a:pt x="381" y="457"/>
                    </a:lnTo>
                    <a:lnTo>
                      <a:pt x="381" y="457"/>
                    </a:lnTo>
                    <a:lnTo>
                      <a:pt x="383" y="454"/>
                    </a:lnTo>
                    <a:lnTo>
                      <a:pt x="383" y="454"/>
                    </a:lnTo>
                    <a:lnTo>
                      <a:pt x="386" y="452"/>
                    </a:lnTo>
                    <a:lnTo>
                      <a:pt x="386" y="450"/>
                    </a:lnTo>
                    <a:lnTo>
                      <a:pt x="386" y="450"/>
                    </a:lnTo>
                    <a:lnTo>
                      <a:pt x="388" y="450"/>
                    </a:lnTo>
                    <a:lnTo>
                      <a:pt x="388" y="450"/>
                    </a:lnTo>
                    <a:lnTo>
                      <a:pt x="388" y="447"/>
                    </a:lnTo>
                    <a:lnTo>
                      <a:pt x="390" y="447"/>
                    </a:lnTo>
                    <a:lnTo>
                      <a:pt x="390" y="447"/>
                    </a:lnTo>
                    <a:lnTo>
                      <a:pt x="390" y="445"/>
                    </a:lnTo>
                    <a:lnTo>
                      <a:pt x="393" y="445"/>
                    </a:lnTo>
                    <a:lnTo>
                      <a:pt x="393" y="445"/>
                    </a:lnTo>
                    <a:lnTo>
                      <a:pt x="395" y="440"/>
                    </a:lnTo>
                    <a:lnTo>
                      <a:pt x="395" y="440"/>
                    </a:lnTo>
                    <a:lnTo>
                      <a:pt x="398" y="438"/>
                    </a:lnTo>
                    <a:lnTo>
                      <a:pt x="398" y="438"/>
                    </a:lnTo>
                    <a:lnTo>
                      <a:pt x="398" y="438"/>
                    </a:lnTo>
                    <a:lnTo>
                      <a:pt x="400" y="435"/>
                    </a:lnTo>
                    <a:lnTo>
                      <a:pt x="400" y="433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2" y="433"/>
                    </a:lnTo>
                    <a:lnTo>
                      <a:pt x="405" y="431"/>
                    </a:lnTo>
                    <a:lnTo>
                      <a:pt x="405" y="428"/>
                    </a:lnTo>
                    <a:lnTo>
                      <a:pt x="407" y="428"/>
                    </a:lnTo>
                    <a:lnTo>
                      <a:pt x="409" y="426"/>
                    </a:lnTo>
                    <a:lnTo>
                      <a:pt x="409" y="426"/>
                    </a:lnTo>
                    <a:lnTo>
                      <a:pt x="409" y="426"/>
                    </a:lnTo>
                    <a:lnTo>
                      <a:pt x="409" y="424"/>
                    </a:lnTo>
                    <a:lnTo>
                      <a:pt x="412" y="424"/>
                    </a:lnTo>
                    <a:lnTo>
                      <a:pt x="412" y="424"/>
                    </a:lnTo>
                    <a:lnTo>
                      <a:pt x="412" y="424"/>
                    </a:lnTo>
                    <a:lnTo>
                      <a:pt x="414" y="421"/>
                    </a:lnTo>
                    <a:lnTo>
                      <a:pt x="414" y="421"/>
                    </a:lnTo>
                    <a:lnTo>
                      <a:pt x="414" y="419"/>
                    </a:lnTo>
                    <a:lnTo>
                      <a:pt x="416" y="417"/>
                    </a:lnTo>
                    <a:lnTo>
                      <a:pt x="416" y="417"/>
                    </a:lnTo>
                    <a:lnTo>
                      <a:pt x="421" y="414"/>
                    </a:lnTo>
                    <a:lnTo>
                      <a:pt x="421" y="414"/>
                    </a:lnTo>
                    <a:lnTo>
                      <a:pt x="421" y="412"/>
                    </a:lnTo>
                    <a:lnTo>
                      <a:pt x="421" y="412"/>
                    </a:lnTo>
                    <a:lnTo>
                      <a:pt x="421" y="412"/>
                    </a:lnTo>
                    <a:lnTo>
                      <a:pt x="426" y="407"/>
                    </a:lnTo>
                    <a:lnTo>
                      <a:pt x="426" y="407"/>
                    </a:lnTo>
                    <a:lnTo>
                      <a:pt x="428" y="407"/>
                    </a:lnTo>
                    <a:lnTo>
                      <a:pt x="428" y="407"/>
                    </a:lnTo>
                    <a:lnTo>
                      <a:pt x="431" y="402"/>
                    </a:lnTo>
                    <a:lnTo>
                      <a:pt x="431" y="402"/>
                    </a:lnTo>
                    <a:lnTo>
                      <a:pt x="433" y="402"/>
                    </a:lnTo>
                    <a:lnTo>
                      <a:pt x="433" y="402"/>
                    </a:lnTo>
                    <a:lnTo>
                      <a:pt x="435" y="400"/>
                    </a:lnTo>
                    <a:lnTo>
                      <a:pt x="435" y="400"/>
                    </a:lnTo>
                    <a:lnTo>
                      <a:pt x="435" y="400"/>
                    </a:lnTo>
                    <a:lnTo>
                      <a:pt x="438" y="398"/>
                    </a:lnTo>
                    <a:lnTo>
                      <a:pt x="438" y="398"/>
                    </a:lnTo>
                    <a:lnTo>
                      <a:pt x="440" y="398"/>
                    </a:lnTo>
                    <a:lnTo>
                      <a:pt x="443" y="395"/>
                    </a:lnTo>
                    <a:lnTo>
                      <a:pt x="443" y="395"/>
                    </a:lnTo>
                    <a:lnTo>
                      <a:pt x="443" y="395"/>
                    </a:lnTo>
                    <a:lnTo>
                      <a:pt x="445" y="393"/>
                    </a:lnTo>
                    <a:lnTo>
                      <a:pt x="450" y="391"/>
                    </a:lnTo>
                    <a:lnTo>
                      <a:pt x="450" y="391"/>
                    </a:lnTo>
                    <a:lnTo>
                      <a:pt x="452" y="388"/>
                    </a:lnTo>
                    <a:lnTo>
                      <a:pt x="452" y="386"/>
                    </a:lnTo>
                    <a:lnTo>
                      <a:pt x="454" y="386"/>
                    </a:lnTo>
                    <a:lnTo>
                      <a:pt x="454" y="383"/>
                    </a:lnTo>
                    <a:lnTo>
                      <a:pt x="457" y="381"/>
                    </a:lnTo>
                    <a:lnTo>
                      <a:pt x="459" y="381"/>
                    </a:lnTo>
                    <a:lnTo>
                      <a:pt x="459" y="381"/>
                    </a:lnTo>
                    <a:lnTo>
                      <a:pt x="459" y="381"/>
                    </a:lnTo>
                    <a:lnTo>
                      <a:pt x="461" y="379"/>
                    </a:lnTo>
                    <a:lnTo>
                      <a:pt x="461" y="379"/>
                    </a:lnTo>
                    <a:lnTo>
                      <a:pt x="464" y="379"/>
                    </a:lnTo>
                    <a:lnTo>
                      <a:pt x="464" y="376"/>
                    </a:lnTo>
                    <a:lnTo>
                      <a:pt x="464" y="376"/>
                    </a:lnTo>
                    <a:lnTo>
                      <a:pt x="464" y="376"/>
                    </a:lnTo>
                    <a:lnTo>
                      <a:pt x="466" y="374"/>
                    </a:lnTo>
                    <a:lnTo>
                      <a:pt x="469" y="374"/>
                    </a:lnTo>
                    <a:lnTo>
                      <a:pt x="469" y="374"/>
                    </a:lnTo>
                    <a:lnTo>
                      <a:pt x="469" y="372"/>
                    </a:lnTo>
                    <a:lnTo>
                      <a:pt x="471" y="372"/>
                    </a:lnTo>
                    <a:lnTo>
                      <a:pt x="473" y="367"/>
                    </a:lnTo>
                    <a:lnTo>
                      <a:pt x="476" y="367"/>
                    </a:lnTo>
                    <a:lnTo>
                      <a:pt x="478" y="367"/>
                    </a:lnTo>
                    <a:lnTo>
                      <a:pt x="478" y="367"/>
                    </a:lnTo>
                    <a:lnTo>
                      <a:pt x="478" y="367"/>
                    </a:lnTo>
                    <a:lnTo>
                      <a:pt x="480" y="364"/>
                    </a:lnTo>
                    <a:lnTo>
                      <a:pt x="483" y="364"/>
                    </a:lnTo>
                    <a:lnTo>
                      <a:pt x="483" y="364"/>
                    </a:lnTo>
                    <a:lnTo>
                      <a:pt x="485" y="362"/>
                    </a:lnTo>
                    <a:lnTo>
                      <a:pt x="487" y="362"/>
                    </a:lnTo>
                    <a:lnTo>
                      <a:pt x="490" y="362"/>
                    </a:lnTo>
                    <a:lnTo>
                      <a:pt x="492" y="362"/>
                    </a:lnTo>
                    <a:lnTo>
                      <a:pt x="495" y="362"/>
                    </a:lnTo>
                    <a:lnTo>
                      <a:pt x="495" y="362"/>
                    </a:lnTo>
                    <a:lnTo>
                      <a:pt x="497" y="362"/>
                    </a:lnTo>
                    <a:lnTo>
                      <a:pt x="499" y="362"/>
                    </a:lnTo>
                    <a:lnTo>
                      <a:pt x="502" y="362"/>
                    </a:lnTo>
                    <a:lnTo>
                      <a:pt x="504" y="362"/>
                    </a:lnTo>
                    <a:lnTo>
                      <a:pt x="506" y="362"/>
                    </a:lnTo>
                    <a:lnTo>
                      <a:pt x="509" y="362"/>
                    </a:lnTo>
                    <a:lnTo>
                      <a:pt x="511" y="362"/>
                    </a:lnTo>
                    <a:lnTo>
                      <a:pt x="511" y="362"/>
                    </a:lnTo>
                    <a:lnTo>
                      <a:pt x="513" y="362"/>
                    </a:lnTo>
                    <a:lnTo>
                      <a:pt x="513" y="362"/>
                    </a:lnTo>
                    <a:lnTo>
                      <a:pt x="516" y="362"/>
                    </a:lnTo>
                    <a:lnTo>
                      <a:pt x="516" y="362"/>
                    </a:lnTo>
                    <a:lnTo>
                      <a:pt x="521" y="360"/>
                    </a:lnTo>
                    <a:lnTo>
                      <a:pt x="521" y="360"/>
                    </a:lnTo>
                    <a:lnTo>
                      <a:pt x="521" y="357"/>
                    </a:lnTo>
                    <a:lnTo>
                      <a:pt x="521" y="355"/>
                    </a:lnTo>
                    <a:lnTo>
                      <a:pt x="523" y="355"/>
                    </a:lnTo>
                    <a:lnTo>
                      <a:pt x="523" y="355"/>
                    </a:lnTo>
                    <a:lnTo>
                      <a:pt x="523" y="353"/>
                    </a:lnTo>
                    <a:lnTo>
                      <a:pt x="525" y="353"/>
                    </a:lnTo>
                    <a:lnTo>
                      <a:pt x="525" y="353"/>
                    </a:lnTo>
                    <a:lnTo>
                      <a:pt x="525" y="350"/>
                    </a:lnTo>
                    <a:lnTo>
                      <a:pt x="528" y="350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3"/>
                    </a:lnTo>
                    <a:lnTo>
                      <a:pt x="528" y="343"/>
                    </a:lnTo>
                    <a:lnTo>
                      <a:pt x="528" y="343"/>
                    </a:lnTo>
                    <a:lnTo>
                      <a:pt x="528" y="341"/>
                    </a:lnTo>
                    <a:lnTo>
                      <a:pt x="530" y="338"/>
                    </a:lnTo>
                    <a:lnTo>
                      <a:pt x="530" y="338"/>
                    </a:lnTo>
                    <a:lnTo>
                      <a:pt x="530" y="338"/>
                    </a:lnTo>
                    <a:lnTo>
                      <a:pt x="530" y="336"/>
                    </a:lnTo>
                    <a:lnTo>
                      <a:pt x="530" y="336"/>
                    </a:lnTo>
                    <a:lnTo>
                      <a:pt x="530" y="331"/>
                    </a:lnTo>
                    <a:lnTo>
                      <a:pt x="530" y="331"/>
                    </a:lnTo>
                    <a:lnTo>
                      <a:pt x="528" y="331"/>
                    </a:lnTo>
                    <a:lnTo>
                      <a:pt x="528" y="331"/>
                    </a:lnTo>
                    <a:lnTo>
                      <a:pt x="528" y="329"/>
                    </a:lnTo>
                    <a:lnTo>
                      <a:pt x="525" y="329"/>
                    </a:lnTo>
                    <a:lnTo>
                      <a:pt x="525" y="329"/>
                    </a:lnTo>
                    <a:lnTo>
                      <a:pt x="528" y="329"/>
                    </a:lnTo>
                    <a:lnTo>
                      <a:pt x="528" y="329"/>
                    </a:lnTo>
                    <a:lnTo>
                      <a:pt x="528" y="327"/>
                    </a:lnTo>
                    <a:lnTo>
                      <a:pt x="528" y="327"/>
                    </a:lnTo>
                    <a:lnTo>
                      <a:pt x="530" y="322"/>
                    </a:lnTo>
                    <a:lnTo>
                      <a:pt x="530" y="322"/>
                    </a:lnTo>
                    <a:lnTo>
                      <a:pt x="530" y="322"/>
                    </a:lnTo>
                    <a:lnTo>
                      <a:pt x="530" y="319"/>
                    </a:lnTo>
                    <a:lnTo>
                      <a:pt x="528" y="319"/>
                    </a:lnTo>
                    <a:lnTo>
                      <a:pt x="528" y="319"/>
                    </a:lnTo>
                    <a:lnTo>
                      <a:pt x="528" y="319"/>
                    </a:lnTo>
                    <a:lnTo>
                      <a:pt x="525" y="319"/>
                    </a:lnTo>
                    <a:lnTo>
                      <a:pt x="525" y="319"/>
                    </a:lnTo>
                    <a:lnTo>
                      <a:pt x="525" y="317"/>
                    </a:lnTo>
                    <a:lnTo>
                      <a:pt x="523" y="317"/>
                    </a:lnTo>
                    <a:lnTo>
                      <a:pt x="523" y="315"/>
                    </a:lnTo>
                    <a:lnTo>
                      <a:pt x="523" y="312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08"/>
                    </a:lnTo>
                    <a:lnTo>
                      <a:pt x="523" y="308"/>
                    </a:lnTo>
                    <a:lnTo>
                      <a:pt x="523" y="305"/>
                    </a:lnTo>
                    <a:lnTo>
                      <a:pt x="523" y="305"/>
                    </a:lnTo>
                    <a:lnTo>
                      <a:pt x="521" y="303"/>
                    </a:lnTo>
                    <a:lnTo>
                      <a:pt x="521" y="303"/>
                    </a:lnTo>
                    <a:lnTo>
                      <a:pt x="521" y="303"/>
                    </a:lnTo>
                    <a:lnTo>
                      <a:pt x="518" y="301"/>
                    </a:lnTo>
                    <a:lnTo>
                      <a:pt x="518" y="301"/>
                    </a:lnTo>
                    <a:lnTo>
                      <a:pt x="521" y="301"/>
                    </a:lnTo>
                    <a:lnTo>
                      <a:pt x="521" y="301"/>
                    </a:lnTo>
                    <a:lnTo>
                      <a:pt x="521" y="298"/>
                    </a:lnTo>
                    <a:lnTo>
                      <a:pt x="521" y="296"/>
                    </a:lnTo>
                    <a:lnTo>
                      <a:pt x="521" y="296"/>
                    </a:lnTo>
                    <a:lnTo>
                      <a:pt x="518" y="293"/>
                    </a:lnTo>
                    <a:lnTo>
                      <a:pt x="516" y="293"/>
                    </a:lnTo>
                    <a:lnTo>
                      <a:pt x="516" y="293"/>
                    </a:lnTo>
                    <a:lnTo>
                      <a:pt x="516" y="291"/>
                    </a:lnTo>
                    <a:lnTo>
                      <a:pt x="516" y="291"/>
                    </a:lnTo>
                    <a:lnTo>
                      <a:pt x="516" y="286"/>
                    </a:lnTo>
                    <a:lnTo>
                      <a:pt x="516" y="284"/>
                    </a:lnTo>
                    <a:lnTo>
                      <a:pt x="516" y="284"/>
                    </a:lnTo>
                    <a:lnTo>
                      <a:pt x="516" y="282"/>
                    </a:lnTo>
                    <a:lnTo>
                      <a:pt x="516" y="279"/>
                    </a:lnTo>
                    <a:lnTo>
                      <a:pt x="516" y="279"/>
                    </a:lnTo>
                    <a:lnTo>
                      <a:pt x="516" y="277"/>
                    </a:lnTo>
                    <a:lnTo>
                      <a:pt x="516" y="275"/>
                    </a:lnTo>
                    <a:lnTo>
                      <a:pt x="516" y="275"/>
                    </a:lnTo>
                    <a:lnTo>
                      <a:pt x="516" y="272"/>
                    </a:lnTo>
                    <a:lnTo>
                      <a:pt x="516" y="270"/>
                    </a:lnTo>
                    <a:lnTo>
                      <a:pt x="516" y="270"/>
                    </a:lnTo>
                    <a:lnTo>
                      <a:pt x="516" y="267"/>
                    </a:lnTo>
                    <a:lnTo>
                      <a:pt x="513" y="267"/>
                    </a:lnTo>
                    <a:lnTo>
                      <a:pt x="513" y="267"/>
                    </a:lnTo>
                    <a:lnTo>
                      <a:pt x="513" y="267"/>
                    </a:lnTo>
                    <a:lnTo>
                      <a:pt x="511" y="265"/>
                    </a:lnTo>
                    <a:lnTo>
                      <a:pt x="511" y="265"/>
                    </a:lnTo>
                    <a:lnTo>
                      <a:pt x="511" y="265"/>
                    </a:lnTo>
                    <a:lnTo>
                      <a:pt x="511" y="263"/>
                    </a:lnTo>
                    <a:lnTo>
                      <a:pt x="511" y="263"/>
                    </a:lnTo>
                    <a:lnTo>
                      <a:pt x="511" y="260"/>
                    </a:lnTo>
                    <a:lnTo>
                      <a:pt x="511" y="260"/>
                    </a:lnTo>
                    <a:lnTo>
                      <a:pt x="511" y="258"/>
                    </a:lnTo>
                    <a:lnTo>
                      <a:pt x="511" y="258"/>
                    </a:lnTo>
                    <a:lnTo>
                      <a:pt x="511" y="258"/>
                    </a:lnTo>
                    <a:lnTo>
                      <a:pt x="511" y="256"/>
                    </a:lnTo>
                    <a:lnTo>
                      <a:pt x="511" y="256"/>
                    </a:lnTo>
                    <a:lnTo>
                      <a:pt x="511" y="253"/>
                    </a:lnTo>
                    <a:lnTo>
                      <a:pt x="511" y="253"/>
                    </a:lnTo>
                    <a:lnTo>
                      <a:pt x="513" y="251"/>
                    </a:lnTo>
                    <a:lnTo>
                      <a:pt x="516" y="251"/>
                    </a:lnTo>
                    <a:lnTo>
                      <a:pt x="516" y="248"/>
                    </a:lnTo>
                    <a:lnTo>
                      <a:pt x="516" y="248"/>
                    </a:lnTo>
                    <a:lnTo>
                      <a:pt x="516" y="246"/>
                    </a:lnTo>
                    <a:lnTo>
                      <a:pt x="516" y="244"/>
                    </a:lnTo>
                    <a:lnTo>
                      <a:pt x="516" y="241"/>
                    </a:lnTo>
                    <a:lnTo>
                      <a:pt x="516" y="241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7"/>
                    </a:lnTo>
                    <a:lnTo>
                      <a:pt x="511" y="237"/>
                    </a:lnTo>
                    <a:lnTo>
                      <a:pt x="511" y="237"/>
                    </a:lnTo>
                    <a:lnTo>
                      <a:pt x="511" y="234"/>
                    </a:lnTo>
                    <a:lnTo>
                      <a:pt x="509" y="234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4" y="230"/>
                    </a:lnTo>
                    <a:lnTo>
                      <a:pt x="504" y="230"/>
                    </a:lnTo>
                    <a:lnTo>
                      <a:pt x="504" y="227"/>
                    </a:lnTo>
                    <a:lnTo>
                      <a:pt x="504" y="227"/>
                    </a:lnTo>
                    <a:lnTo>
                      <a:pt x="502" y="227"/>
                    </a:lnTo>
                    <a:lnTo>
                      <a:pt x="499" y="225"/>
                    </a:lnTo>
                    <a:lnTo>
                      <a:pt x="499" y="225"/>
                    </a:lnTo>
                    <a:lnTo>
                      <a:pt x="499" y="225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497" y="220"/>
                    </a:lnTo>
                    <a:lnTo>
                      <a:pt x="497" y="220"/>
                    </a:lnTo>
                    <a:lnTo>
                      <a:pt x="495" y="220"/>
                    </a:lnTo>
                    <a:lnTo>
                      <a:pt x="495" y="220"/>
                    </a:lnTo>
                    <a:lnTo>
                      <a:pt x="495" y="218"/>
                    </a:lnTo>
                    <a:lnTo>
                      <a:pt x="492" y="215"/>
                    </a:lnTo>
                    <a:lnTo>
                      <a:pt x="492" y="213"/>
                    </a:lnTo>
                    <a:lnTo>
                      <a:pt x="492" y="213"/>
                    </a:lnTo>
                    <a:lnTo>
                      <a:pt x="490" y="213"/>
                    </a:lnTo>
                    <a:lnTo>
                      <a:pt x="490" y="211"/>
                    </a:lnTo>
                    <a:lnTo>
                      <a:pt x="490" y="211"/>
                    </a:lnTo>
                    <a:lnTo>
                      <a:pt x="485" y="211"/>
                    </a:lnTo>
                    <a:lnTo>
                      <a:pt x="485" y="211"/>
                    </a:lnTo>
                    <a:lnTo>
                      <a:pt x="483" y="208"/>
                    </a:lnTo>
                    <a:lnTo>
                      <a:pt x="483" y="208"/>
                    </a:lnTo>
                    <a:lnTo>
                      <a:pt x="483" y="208"/>
                    </a:lnTo>
                    <a:lnTo>
                      <a:pt x="478" y="208"/>
                    </a:lnTo>
                    <a:lnTo>
                      <a:pt x="478" y="206"/>
                    </a:lnTo>
                    <a:lnTo>
                      <a:pt x="478" y="206"/>
                    </a:lnTo>
                    <a:lnTo>
                      <a:pt x="476" y="206"/>
                    </a:lnTo>
                    <a:lnTo>
                      <a:pt x="476" y="206"/>
                    </a:lnTo>
                    <a:lnTo>
                      <a:pt x="476" y="203"/>
                    </a:lnTo>
                    <a:lnTo>
                      <a:pt x="473" y="203"/>
                    </a:lnTo>
                    <a:lnTo>
                      <a:pt x="473" y="203"/>
                    </a:lnTo>
                    <a:lnTo>
                      <a:pt x="473" y="203"/>
                    </a:lnTo>
                    <a:lnTo>
                      <a:pt x="471" y="203"/>
                    </a:lnTo>
                    <a:lnTo>
                      <a:pt x="471" y="203"/>
                    </a:lnTo>
                    <a:lnTo>
                      <a:pt x="469" y="203"/>
                    </a:lnTo>
                    <a:lnTo>
                      <a:pt x="466" y="203"/>
                    </a:lnTo>
                    <a:lnTo>
                      <a:pt x="464" y="201"/>
                    </a:lnTo>
                    <a:lnTo>
                      <a:pt x="464" y="199"/>
                    </a:lnTo>
                    <a:lnTo>
                      <a:pt x="461" y="199"/>
                    </a:lnTo>
                    <a:lnTo>
                      <a:pt x="461" y="199"/>
                    </a:lnTo>
                    <a:lnTo>
                      <a:pt x="459" y="199"/>
                    </a:lnTo>
                    <a:lnTo>
                      <a:pt x="459" y="199"/>
                    </a:lnTo>
                    <a:lnTo>
                      <a:pt x="457" y="196"/>
                    </a:lnTo>
                    <a:lnTo>
                      <a:pt x="457" y="194"/>
                    </a:lnTo>
                    <a:lnTo>
                      <a:pt x="457" y="194"/>
                    </a:lnTo>
                    <a:lnTo>
                      <a:pt x="454" y="194"/>
                    </a:lnTo>
                    <a:lnTo>
                      <a:pt x="454" y="194"/>
                    </a:lnTo>
                    <a:lnTo>
                      <a:pt x="452" y="192"/>
                    </a:lnTo>
                    <a:lnTo>
                      <a:pt x="452" y="192"/>
                    </a:lnTo>
                    <a:lnTo>
                      <a:pt x="447" y="189"/>
                    </a:lnTo>
                    <a:lnTo>
                      <a:pt x="443" y="187"/>
                    </a:lnTo>
                    <a:lnTo>
                      <a:pt x="443" y="187"/>
                    </a:lnTo>
                    <a:lnTo>
                      <a:pt x="443" y="187"/>
                    </a:lnTo>
                    <a:lnTo>
                      <a:pt x="440" y="185"/>
                    </a:lnTo>
                    <a:lnTo>
                      <a:pt x="435" y="180"/>
                    </a:lnTo>
                    <a:lnTo>
                      <a:pt x="435" y="180"/>
                    </a:lnTo>
                    <a:lnTo>
                      <a:pt x="433" y="177"/>
                    </a:lnTo>
                    <a:lnTo>
                      <a:pt x="433" y="177"/>
                    </a:lnTo>
                    <a:lnTo>
                      <a:pt x="426" y="177"/>
                    </a:lnTo>
                    <a:lnTo>
                      <a:pt x="416" y="177"/>
                    </a:lnTo>
                    <a:lnTo>
                      <a:pt x="416" y="177"/>
                    </a:lnTo>
                    <a:lnTo>
                      <a:pt x="407" y="180"/>
                    </a:lnTo>
                    <a:lnTo>
                      <a:pt x="407" y="180"/>
                    </a:lnTo>
                    <a:lnTo>
                      <a:pt x="405" y="177"/>
                    </a:lnTo>
                    <a:lnTo>
                      <a:pt x="405" y="177"/>
                    </a:lnTo>
                    <a:lnTo>
                      <a:pt x="405" y="177"/>
                    </a:lnTo>
                    <a:lnTo>
                      <a:pt x="405" y="177"/>
                    </a:lnTo>
                    <a:lnTo>
                      <a:pt x="405" y="175"/>
                    </a:lnTo>
                    <a:lnTo>
                      <a:pt x="405" y="175"/>
                    </a:lnTo>
                    <a:lnTo>
                      <a:pt x="405" y="175"/>
                    </a:lnTo>
                    <a:lnTo>
                      <a:pt x="402" y="173"/>
                    </a:lnTo>
                    <a:lnTo>
                      <a:pt x="400" y="170"/>
                    </a:lnTo>
                    <a:lnTo>
                      <a:pt x="400" y="170"/>
                    </a:lnTo>
                    <a:lnTo>
                      <a:pt x="398" y="168"/>
                    </a:lnTo>
                    <a:lnTo>
                      <a:pt x="395" y="168"/>
                    </a:lnTo>
                    <a:lnTo>
                      <a:pt x="395" y="168"/>
                    </a:lnTo>
                    <a:lnTo>
                      <a:pt x="393" y="166"/>
                    </a:lnTo>
                    <a:lnTo>
                      <a:pt x="393" y="166"/>
                    </a:lnTo>
                    <a:lnTo>
                      <a:pt x="393" y="163"/>
                    </a:lnTo>
                    <a:lnTo>
                      <a:pt x="393" y="163"/>
                    </a:lnTo>
                    <a:lnTo>
                      <a:pt x="390" y="163"/>
                    </a:lnTo>
                    <a:lnTo>
                      <a:pt x="390" y="163"/>
                    </a:lnTo>
                    <a:lnTo>
                      <a:pt x="388" y="163"/>
                    </a:lnTo>
                    <a:lnTo>
                      <a:pt x="388" y="163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1" y="161"/>
                    </a:lnTo>
                    <a:lnTo>
                      <a:pt x="381" y="161"/>
                    </a:lnTo>
                    <a:lnTo>
                      <a:pt x="379" y="161"/>
                    </a:lnTo>
                    <a:lnTo>
                      <a:pt x="374" y="159"/>
                    </a:lnTo>
                    <a:lnTo>
                      <a:pt x="372" y="159"/>
                    </a:lnTo>
                    <a:lnTo>
                      <a:pt x="372" y="159"/>
                    </a:lnTo>
                    <a:lnTo>
                      <a:pt x="369" y="159"/>
                    </a:lnTo>
                    <a:lnTo>
                      <a:pt x="369" y="159"/>
                    </a:lnTo>
                    <a:lnTo>
                      <a:pt x="367" y="159"/>
                    </a:lnTo>
                    <a:lnTo>
                      <a:pt x="364" y="159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0" y="156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57" y="159"/>
                    </a:lnTo>
                    <a:lnTo>
                      <a:pt x="357" y="159"/>
                    </a:lnTo>
                    <a:lnTo>
                      <a:pt x="355" y="161"/>
                    </a:lnTo>
                    <a:lnTo>
                      <a:pt x="355" y="163"/>
                    </a:lnTo>
                    <a:lnTo>
                      <a:pt x="355" y="163"/>
                    </a:lnTo>
                    <a:lnTo>
                      <a:pt x="350" y="170"/>
                    </a:lnTo>
                    <a:lnTo>
                      <a:pt x="350" y="170"/>
                    </a:lnTo>
                    <a:lnTo>
                      <a:pt x="350" y="173"/>
                    </a:lnTo>
                    <a:lnTo>
                      <a:pt x="350" y="173"/>
                    </a:lnTo>
                    <a:lnTo>
                      <a:pt x="353" y="177"/>
                    </a:lnTo>
                    <a:lnTo>
                      <a:pt x="353" y="177"/>
                    </a:lnTo>
                    <a:lnTo>
                      <a:pt x="355" y="189"/>
                    </a:lnTo>
                    <a:lnTo>
                      <a:pt x="357" y="196"/>
                    </a:lnTo>
                    <a:lnTo>
                      <a:pt x="355" y="199"/>
                    </a:lnTo>
                    <a:lnTo>
                      <a:pt x="353" y="199"/>
                    </a:lnTo>
                    <a:lnTo>
                      <a:pt x="346" y="199"/>
                    </a:lnTo>
                    <a:lnTo>
                      <a:pt x="346" y="199"/>
                    </a:lnTo>
                    <a:lnTo>
                      <a:pt x="343" y="199"/>
                    </a:lnTo>
                    <a:lnTo>
                      <a:pt x="343" y="199"/>
                    </a:lnTo>
                    <a:lnTo>
                      <a:pt x="338" y="199"/>
                    </a:lnTo>
                    <a:lnTo>
                      <a:pt x="331" y="199"/>
                    </a:lnTo>
                    <a:lnTo>
                      <a:pt x="329" y="199"/>
                    </a:lnTo>
                    <a:lnTo>
                      <a:pt x="327" y="201"/>
                    </a:lnTo>
                    <a:lnTo>
                      <a:pt x="322" y="203"/>
                    </a:lnTo>
                    <a:lnTo>
                      <a:pt x="322" y="203"/>
                    </a:lnTo>
                    <a:lnTo>
                      <a:pt x="320" y="206"/>
                    </a:lnTo>
                    <a:lnTo>
                      <a:pt x="315" y="208"/>
                    </a:lnTo>
                    <a:lnTo>
                      <a:pt x="315" y="208"/>
                    </a:lnTo>
                    <a:lnTo>
                      <a:pt x="315" y="211"/>
                    </a:lnTo>
                    <a:lnTo>
                      <a:pt x="312" y="211"/>
                    </a:lnTo>
                    <a:lnTo>
                      <a:pt x="312" y="211"/>
                    </a:lnTo>
                    <a:lnTo>
                      <a:pt x="312" y="213"/>
                    </a:lnTo>
                    <a:lnTo>
                      <a:pt x="310" y="213"/>
                    </a:lnTo>
                    <a:lnTo>
                      <a:pt x="305" y="215"/>
                    </a:lnTo>
                    <a:lnTo>
                      <a:pt x="303" y="215"/>
                    </a:lnTo>
                    <a:lnTo>
                      <a:pt x="303" y="215"/>
                    </a:lnTo>
                    <a:lnTo>
                      <a:pt x="303" y="215"/>
                    </a:lnTo>
                    <a:lnTo>
                      <a:pt x="303" y="218"/>
                    </a:lnTo>
                    <a:lnTo>
                      <a:pt x="303" y="218"/>
                    </a:lnTo>
                    <a:lnTo>
                      <a:pt x="303" y="218"/>
                    </a:lnTo>
                    <a:lnTo>
                      <a:pt x="301" y="218"/>
                    </a:lnTo>
                    <a:lnTo>
                      <a:pt x="296" y="220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291" y="220"/>
                    </a:lnTo>
                    <a:lnTo>
                      <a:pt x="289" y="220"/>
                    </a:lnTo>
                    <a:lnTo>
                      <a:pt x="286" y="220"/>
                    </a:lnTo>
                    <a:lnTo>
                      <a:pt x="286" y="220"/>
                    </a:lnTo>
                    <a:lnTo>
                      <a:pt x="284" y="222"/>
                    </a:lnTo>
                    <a:lnTo>
                      <a:pt x="282" y="222"/>
                    </a:lnTo>
                    <a:lnTo>
                      <a:pt x="279" y="220"/>
                    </a:lnTo>
                    <a:lnTo>
                      <a:pt x="279" y="220"/>
                    </a:lnTo>
                    <a:lnTo>
                      <a:pt x="279" y="220"/>
                    </a:lnTo>
                    <a:lnTo>
                      <a:pt x="279" y="220"/>
                    </a:lnTo>
                    <a:lnTo>
                      <a:pt x="277" y="220"/>
                    </a:lnTo>
                    <a:lnTo>
                      <a:pt x="275" y="220"/>
                    </a:lnTo>
                    <a:lnTo>
                      <a:pt x="275" y="220"/>
                    </a:lnTo>
                    <a:lnTo>
                      <a:pt x="272" y="222"/>
                    </a:lnTo>
                    <a:lnTo>
                      <a:pt x="272" y="222"/>
                    </a:lnTo>
                    <a:lnTo>
                      <a:pt x="270" y="222"/>
                    </a:lnTo>
                    <a:lnTo>
                      <a:pt x="267" y="222"/>
                    </a:lnTo>
                    <a:lnTo>
                      <a:pt x="267" y="222"/>
                    </a:lnTo>
                    <a:lnTo>
                      <a:pt x="265" y="222"/>
                    </a:lnTo>
                    <a:lnTo>
                      <a:pt x="263" y="225"/>
                    </a:lnTo>
                    <a:lnTo>
                      <a:pt x="260" y="225"/>
                    </a:lnTo>
                    <a:lnTo>
                      <a:pt x="260" y="225"/>
                    </a:lnTo>
                    <a:lnTo>
                      <a:pt x="256" y="225"/>
                    </a:lnTo>
                    <a:lnTo>
                      <a:pt x="256" y="225"/>
                    </a:lnTo>
                    <a:lnTo>
                      <a:pt x="253" y="225"/>
                    </a:lnTo>
                    <a:lnTo>
                      <a:pt x="253" y="225"/>
                    </a:lnTo>
                    <a:lnTo>
                      <a:pt x="249" y="222"/>
                    </a:lnTo>
                    <a:lnTo>
                      <a:pt x="249" y="222"/>
                    </a:lnTo>
                    <a:lnTo>
                      <a:pt x="249" y="222"/>
                    </a:lnTo>
                    <a:lnTo>
                      <a:pt x="249" y="222"/>
                    </a:lnTo>
                    <a:lnTo>
                      <a:pt x="246" y="220"/>
                    </a:lnTo>
                    <a:lnTo>
                      <a:pt x="246" y="220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15"/>
                    </a:lnTo>
                    <a:lnTo>
                      <a:pt x="244" y="215"/>
                    </a:lnTo>
                    <a:lnTo>
                      <a:pt x="241" y="218"/>
                    </a:lnTo>
                    <a:lnTo>
                      <a:pt x="241" y="218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39" y="222"/>
                    </a:lnTo>
                    <a:lnTo>
                      <a:pt x="239" y="222"/>
                    </a:lnTo>
                    <a:lnTo>
                      <a:pt x="239" y="227"/>
                    </a:lnTo>
                    <a:lnTo>
                      <a:pt x="239" y="230"/>
                    </a:lnTo>
                    <a:lnTo>
                      <a:pt x="237" y="230"/>
                    </a:lnTo>
                    <a:lnTo>
                      <a:pt x="237" y="230"/>
                    </a:lnTo>
                    <a:lnTo>
                      <a:pt x="237" y="232"/>
                    </a:lnTo>
                    <a:lnTo>
                      <a:pt x="237" y="232"/>
                    </a:lnTo>
                    <a:lnTo>
                      <a:pt x="234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0" y="232"/>
                    </a:lnTo>
                    <a:lnTo>
                      <a:pt x="230" y="230"/>
                    </a:lnTo>
                    <a:lnTo>
                      <a:pt x="227" y="230"/>
                    </a:lnTo>
                    <a:lnTo>
                      <a:pt x="225" y="230"/>
                    </a:lnTo>
                    <a:lnTo>
                      <a:pt x="223" y="227"/>
                    </a:lnTo>
                    <a:lnTo>
                      <a:pt x="223" y="227"/>
                    </a:lnTo>
                    <a:lnTo>
                      <a:pt x="223" y="227"/>
                    </a:lnTo>
                    <a:lnTo>
                      <a:pt x="223" y="227"/>
                    </a:lnTo>
                    <a:lnTo>
                      <a:pt x="223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18" y="225"/>
                    </a:lnTo>
                    <a:lnTo>
                      <a:pt x="218" y="225"/>
                    </a:lnTo>
                    <a:lnTo>
                      <a:pt x="218" y="222"/>
                    </a:lnTo>
                    <a:lnTo>
                      <a:pt x="218" y="222"/>
                    </a:lnTo>
                    <a:lnTo>
                      <a:pt x="218" y="220"/>
                    </a:lnTo>
                    <a:lnTo>
                      <a:pt x="215" y="220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15"/>
                    </a:lnTo>
                    <a:lnTo>
                      <a:pt x="215" y="215"/>
                    </a:lnTo>
                    <a:lnTo>
                      <a:pt x="215" y="215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6" y="211"/>
                    </a:lnTo>
                    <a:lnTo>
                      <a:pt x="206" y="208"/>
                    </a:lnTo>
                    <a:lnTo>
                      <a:pt x="206" y="208"/>
                    </a:lnTo>
                    <a:lnTo>
                      <a:pt x="206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1" y="208"/>
                    </a:lnTo>
                    <a:lnTo>
                      <a:pt x="201" y="208"/>
                    </a:lnTo>
                    <a:lnTo>
                      <a:pt x="201" y="206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6" y="203"/>
                    </a:lnTo>
                    <a:lnTo>
                      <a:pt x="196" y="201"/>
                    </a:lnTo>
                    <a:lnTo>
                      <a:pt x="196" y="201"/>
                    </a:lnTo>
                    <a:lnTo>
                      <a:pt x="196" y="199"/>
                    </a:lnTo>
                    <a:lnTo>
                      <a:pt x="196" y="196"/>
                    </a:lnTo>
                    <a:lnTo>
                      <a:pt x="196" y="196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2" y="194"/>
                    </a:lnTo>
                    <a:lnTo>
                      <a:pt x="189" y="194"/>
                    </a:lnTo>
                    <a:lnTo>
                      <a:pt x="189" y="194"/>
                    </a:lnTo>
                    <a:lnTo>
                      <a:pt x="189" y="194"/>
                    </a:lnTo>
                    <a:lnTo>
                      <a:pt x="187" y="194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89"/>
                    </a:lnTo>
                    <a:lnTo>
                      <a:pt x="189" y="187"/>
                    </a:lnTo>
                    <a:lnTo>
                      <a:pt x="189" y="187"/>
                    </a:lnTo>
                    <a:lnTo>
                      <a:pt x="189" y="187"/>
                    </a:lnTo>
                    <a:lnTo>
                      <a:pt x="189" y="182"/>
                    </a:lnTo>
                    <a:lnTo>
                      <a:pt x="189" y="182"/>
                    </a:lnTo>
                    <a:lnTo>
                      <a:pt x="187" y="182"/>
                    </a:lnTo>
                    <a:lnTo>
                      <a:pt x="187" y="180"/>
                    </a:lnTo>
                    <a:lnTo>
                      <a:pt x="187" y="177"/>
                    </a:lnTo>
                    <a:lnTo>
                      <a:pt x="187" y="177"/>
                    </a:lnTo>
                    <a:lnTo>
                      <a:pt x="187" y="175"/>
                    </a:lnTo>
                    <a:lnTo>
                      <a:pt x="187" y="173"/>
                    </a:lnTo>
                    <a:lnTo>
                      <a:pt x="185" y="173"/>
                    </a:lnTo>
                    <a:lnTo>
                      <a:pt x="185" y="173"/>
                    </a:lnTo>
                    <a:lnTo>
                      <a:pt x="182" y="170"/>
                    </a:lnTo>
                    <a:lnTo>
                      <a:pt x="182" y="170"/>
                    </a:ln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3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75" y="180"/>
                    </a:lnTo>
                    <a:lnTo>
                      <a:pt x="175" y="180"/>
                    </a:lnTo>
                    <a:lnTo>
                      <a:pt x="175" y="180"/>
                    </a:lnTo>
                    <a:lnTo>
                      <a:pt x="173" y="180"/>
                    </a:lnTo>
                    <a:lnTo>
                      <a:pt x="173" y="177"/>
                    </a:lnTo>
                    <a:lnTo>
                      <a:pt x="173" y="177"/>
                    </a:lnTo>
                    <a:lnTo>
                      <a:pt x="170" y="177"/>
                    </a:lnTo>
                    <a:lnTo>
                      <a:pt x="168" y="175"/>
                    </a:lnTo>
                    <a:lnTo>
                      <a:pt x="168" y="175"/>
                    </a:lnTo>
                    <a:lnTo>
                      <a:pt x="166" y="175"/>
                    </a:lnTo>
                    <a:lnTo>
                      <a:pt x="166" y="173"/>
                    </a:lnTo>
                    <a:lnTo>
                      <a:pt x="163" y="173"/>
                    </a:lnTo>
                    <a:lnTo>
                      <a:pt x="163" y="173"/>
                    </a:lnTo>
                    <a:lnTo>
                      <a:pt x="161" y="170"/>
                    </a:lnTo>
                    <a:lnTo>
                      <a:pt x="161" y="168"/>
                    </a:lnTo>
                    <a:lnTo>
                      <a:pt x="161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9" y="168"/>
                    </a:lnTo>
                    <a:lnTo>
                      <a:pt x="156" y="168"/>
                    </a:lnTo>
                    <a:lnTo>
                      <a:pt x="154" y="166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4" y="163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56" y="161"/>
                    </a:lnTo>
                    <a:lnTo>
                      <a:pt x="159" y="161"/>
                    </a:lnTo>
                    <a:lnTo>
                      <a:pt x="159" y="161"/>
                    </a:lnTo>
                    <a:lnTo>
                      <a:pt x="159" y="161"/>
                    </a:lnTo>
                    <a:lnTo>
                      <a:pt x="161" y="159"/>
                    </a:lnTo>
                    <a:lnTo>
                      <a:pt x="163" y="159"/>
                    </a:lnTo>
                    <a:lnTo>
                      <a:pt x="163" y="159"/>
                    </a:lnTo>
                    <a:lnTo>
                      <a:pt x="163" y="15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8" y="156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73" y="154"/>
                    </a:lnTo>
                    <a:lnTo>
                      <a:pt x="173" y="154"/>
                    </a:lnTo>
                    <a:lnTo>
                      <a:pt x="175" y="151"/>
                    </a:lnTo>
                    <a:lnTo>
                      <a:pt x="175" y="151"/>
                    </a:lnTo>
                    <a:lnTo>
                      <a:pt x="175" y="151"/>
                    </a:lnTo>
                    <a:lnTo>
                      <a:pt x="175" y="151"/>
                    </a:lnTo>
                    <a:lnTo>
                      <a:pt x="175" y="151"/>
                    </a:lnTo>
                    <a:lnTo>
                      <a:pt x="180" y="149"/>
                    </a:lnTo>
                    <a:lnTo>
                      <a:pt x="180" y="149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0" y="147"/>
                    </a:lnTo>
                    <a:lnTo>
                      <a:pt x="182" y="144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2" y="140"/>
                    </a:lnTo>
                    <a:lnTo>
                      <a:pt x="182" y="140"/>
                    </a:lnTo>
                    <a:lnTo>
                      <a:pt x="185" y="137"/>
                    </a:lnTo>
                    <a:lnTo>
                      <a:pt x="185" y="137"/>
                    </a:lnTo>
                    <a:lnTo>
                      <a:pt x="185" y="137"/>
                    </a:lnTo>
                    <a:lnTo>
                      <a:pt x="185" y="135"/>
                    </a:lnTo>
                    <a:lnTo>
                      <a:pt x="185" y="135"/>
                    </a:lnTo>
                    <a:lnTo>
                      <a:pt x="185" y="135"/>
                    </a:lnTo>
                    <a:lnTo>
                      <a:pt x="185" y="132"/>
                    </a:lnTo>
                    <a:lnTo>
                      <a:pt x="185" y="132"/>
                    </a:lnTo>
                    <a:lnTo>
                      <a:pt x="185" y="132"/>
                    </a:lnTo>
                    <a:lnTo>
                      <a:pt x="187" y="130"/>
                    </a:lnTo>
                    <a:lnTo>
                      <a:pt x="187" y="130"/>
                    </a:lnTo>
                    <a:lnTo>
                      <a:pt x="187" y="128"/>
                    </a:lnTo>
                    <a:lnTo>
                      <a:pt x="187" y="128"/>
                    </a:lnTo>
                    <a:lnTo>
                      <a:pt x="189" y="125"/>
                    </a:lnTo>
                    <a:lnTo>
                      <a:pt x="189" y="125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7" y="121"/>
                    </a:lnTo>
                    <a:lnTo>
                      <a:pt x="187" y="121"/>
                    </a:lnTo>
                    <a:lnTo>
                      <a:pt x="187" y="121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4"/>
                    </a:lnTo>
                    <a:lnTo>
                      <a:pt x="187" y="111"/>
                    </a:lnTo>
                    <a:lnTo>
                      <a:pt x="185" y="111"/>
                    </a:lnTo>
                    <a:lnTo>
                      <a:pt x="185" y="111"/>
                    </a:lnTo>
                    <a:lnTo>
                      <a:pt x="185" y="111"/>
                    </a:lnTo>
                    <a:lnTo>
                      <a:pt x="185" y="109"/>
                    </a:lnTo>
                    <a:lnTo>
                      <a:pt x="182" y="109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2" y="104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99"/>
                    </a:lnTo>
                    <a:lnTo>
                      <a:pt x="180" y="99"/>
                    </a:lnTo>
                    <a:lnTo>
                      <a:pt x="180" y="97"/>
                    </a:lnTo>
                    <a:lnTo>
                      <a:pt x="180" y="97"/>
                    </a:lnTo>
                    <a:lnTo>
                      <a:pt x="180" y="95"/>
                    </a:lnTo>
                    <a:lnTo>
                      <a:pt x="180" y="95"/>
                    </a:lnTo>
                    <a:lnTo>
                      <a:pt x="178" y="95"/>
                    </a:lnTo>
                    <a:lnTo>
                      <a:pt x="178" y="92"/>
                    </a:lnTo>
                    <a:lnTo>
                      <a:pt x="178" y="92"/>
                    </a:lnTo>
                    <a:lnTo>
                      <a:pt x="175" y="90"/>
                    </a:lnTo>
                    <a:lnTo>
                      <a:pt x="170" y="87"/>
                    </a:lnTo>
                    <a:lnTo>
                      <a:pt x="170" y="87"/>
                    </a:lnTo>
                    <a:lnTo>
                      <a:pt x="168" y="87"/>
                    </a:lnTo>
                    <a:lnTo>
                      <a:pt x="168" y="87"/>
                    </a:lnTo>
                    <a:lnTo>
                      <a:pt x="166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56" y="87"/>
                    </a:lnTo>
                    <a:lnTo>
                      <a:pt x="156" y="87"/>
                    </a:lnTo>
                    <a:lnTo>
                      <a:pt x="154" y="87"/>
                    </a:lnTo>
                    <a:lnTo>
                      <a:pt x="154" y="87"/>
                    </a:lnTo>
                    <a:lnTo>
                      <a:pt x="152" y="87"/>
                    </a:lnTo>
                    <a:lnTo>
                      <a:pt x="152" y="87"/>
                    </a:lnTo>
                    <a:lnTo>
                      <a:pt x="149" y="87"/>
                    </a:lnTo>
                    <a:lnTo>
                      <a:pt x="149" y="90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4" y="90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0" y="92"/>
                    </a:lnTo>
                    <a:lnTo>
                      <a:pt x="137" y="92"/>
                    </a:lnTo>
                    <a:lnTo>
                      <a:pt x="137" y="92"/>
                    </a:lnTo>
                    <a:lnTo>
                      <a:pt x="135" y="95"/>
                    </a:lnTo>
                    <a:lnTo>
                      <a:pt x="133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28" y="95"/>
                    </a:lnTo>
                    <a:lnTo>
                      <a:pt x="128" y="95"/>
                    </a:lnTo>
                    <a:lnTo>
                      <a:pt x="126" y="95"/>
                    </a:lnTo>
                    <a:lnTo>
                      <a:pt x="126" y="95"/>
                    </a:lnTo>
                    <a:lnTo>
                      <a:pt x="123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21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6" y="97"/>
                    </a:lnTo>
                    <a:lnTo>
                      <a:pt x="114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09" y="97"/>
                    </a:lnTo>
                    <a:lnTo>
                      <a:pt x="107" y="95"/>
                    </a:lnTo>
                    <a:lnTo>
                      <a:pt x="107" y="95"/>
                    </a:lnTo>
                    <a:lnTo>
                      <a:pt x="104" y="95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4" y="92"/>
                    </a:lnTo>
                    <a:lnTo>
                      <a:pt x="104" y="90"/>
                    </a:lnTo>
                    <a:lnTo>
                      <a:pt x="104" y="87"/>
                    </a:lnTo>
                    <a:lnTo>
                      <a:pt x="104" y="87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3"/>
                    </a:lnTo>
                    <a:lnTo>
                      <a:pt x="107" y="80"/>
                    </a:lnTo>
                    <a:lnTo>
                      <a:pt x="107" y="80"/>
                    </a:lnTo>
                    <a:lnTo>
                      <a:pt x="104" y="78"/>
                    </a:lnTo>
                    <a:lnTo>
                      <a:pt x="107" y="76"/>
                    </a:lnTo>
                    <a:lnTo>
                      <a:pt x="107" y="73"/>
                    </a:lnTo>
                    <a:lnTo>
                      <a:pt x="107" y="73"/>
                    </a:lnTo>
                    <a:lnTo>
                      <a:pt x="107" y="73"/>
                    </a:lnTo>
                    <a:lnTo>
                      <a:pt x="107" y="71"/>
                    </a:lnTo>
                    <a:lnTo>
                      <a:pt x="107" y="69"/>
                    </a:lnTo>
                    <a:lnTo>
                      <a:pt x="109" y="69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6"/>
                    </a:lnTo>
                    <a:lnTo>
                      <a:pt x="109" y="64"/>
                    </a:lnTo>
                    <a:lnTo>
                      <a:pt x="109" y="61"/>
                    </a:lnTo>
                    <a:lnTo>
                      <a:pt x="109" y="61"/>
                    </a:lnTo>
                    <a:lnTo>
                      <a:pt x="109" y="61"/>
                    </a:lnTo>
                    <a:lnTo>
                      <a:pt x="109" y="59"/>
                    </a:lnTo>
                    <a:lnTo>
                      <a:pt x="109" y="59"/>
                    </a:lnTo>
                    <a:lnTo>
                      <a:pt x="109" y="57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2" y="47"/>
                    </a:lnTo>
                    <a:lnTo>
                      <a:pt x="102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35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100" y="31"/>
                    </a:lnTo>
                    <a:lnTo>
                      <a:pt x="102" y="31"/>
                    </a:lnTo>
                    <a:lnTo>
                      <a:pt x="102" y="31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16"/>
                    </a:lnTo>
                    <a:lnTo>
                      <a:pt x="102" y="16"/>
                    </a:lnTo>
                    <a:lnTo>
                      <a:pt x="100" y="16"/>
                    </a:lnTo>
                    <a:lnTo>
                      <a:pt x="100" y="12"/>
                    </a:lnTo>
                    <a:lnTo>
                      <a:pt x="100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2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88" y="9"/>
                    </a:lnTo>
                    <a:lnTo>
                      <a:pt x="85" y="9"/>
                    </a:lnTo>
                    <a:lnTo>
                      <a:pt x="81" y="9"/>
                    </a:lnTo>
                    <a:lnTo>
                      <a:pt x="78" y="7"/>
                    </a:lnTo>
                    <a:lnTo>
                      <a:pt x="78" y="7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71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lnTo>
                      <a:pt x="62" y="2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90">
                <a:extLst>
                  <a:ext uri="{FF2B5EF4-FFF2-40B4-BE49-F238E27FC236}">
                    <a16:creationId xmlns:a16="http://schemas.microsoft.com/office/drawing/2014/main" id="{19A053FB-83FA-490F-8F13-4003A5A21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913" y="1698941"/>
                <a:ext cx="2269090" cy="1904625"/>
              </a:xfrm>
              <a:custGeom>
                <a:avLst/>
                <a:gdLst>
                  <a:gd name="T0" fmla="*/ 376 w 965"/>
                  <a:gd name="T1" fmla="*/ 38 h 810"/>
                  <a:gd name="T2" fmla="*/ 388 w 965"/>
                  <a:gd name="T3" fmla="*/ 33 h 810"/>
                  <a:gd name="T4" fmla="*/ 435 w 965"/>
                  <a:gd name="T5" fmla="*/ 10 h 810"/>
                  <a:gd name="T6" fmla="*/ 461 w 965"/>
                  <a:gd name="T7" fmla="*/ 86 h 810"/>
                  <a:gd name="T8" fmla="*/ 593 w 965"/>
                  <a:gd name="T9" fmla="*/ 76 h 810"/>
                  <a:gd name="T10" fmla="*/ 643 w 965"/>
                  <a:gd name="T11" fmla="*/ 133 h 810"/>
                  <a:gd name="T12" fmla="*/ 643 w 965"/>
                  <a:gd name="T13" fmla="*/ 187 h 810"/>
                  <a:gd name="T14" fmla="*/ 672 w 965"/>
                  <a:gd name="T15" fmla="*/ 244 h 810"/>
                  <a:gd name="T16" fmla="*/ 743 w 965"/>
                  <a:gd name="T17" fmla="*/ 204 h 810"/>
                  <a:gd name="T18" fmla="*/ 797 w 965"/>
                  <a:gd name="T19" fmla="*/ 185 h 810"/>
                  <a:gd name="T20" fmla="*/ 854 w 965"/>
                  <a:gd name="T21" fmla="*/ 225 h 810"/>
                  <a:gd name="T22" fmla="*/ 866 w 965"/>
                  <a:gd name="T23" fmla="*/ 287 h 810"/>
                  <a:gd name="T24" fmla="*/ 870 w 965"/>
                  <a:gd name="T25" fmla="*/ 339 h 810"/>
                  <a:gd name="T26" fmla="*/ 936 w 965"/>
                  <a:gd name="T27" fmla="*/ 367 h 810"/>
                  <a:gd name="T28" fmla="*/ 939 w 965"/>
                  <a:gd name="T29" fmla="*/ 431 h 810"/>
                  <a:gd name="T30" fmla="*/ 920 w 965"/>
                  <a:gd name="T31" fmla="*/ 481 h 810"/>
                  <a:gd name="T32" fmla="*/ 953 w 965"/>
                  <a:gd name="T33" fmla="*/ 512 h 810"/>
                  <a:gd name="T34" fmla="*/ 813 w 965"/>
                  <a:gd name="T35" fmla="*/ 772 h 810"/>
                  <a:gd name="T36" fmla="*/ 743 w 965"/>
                  <a:gd name="T37" fmla="*/ 756 h 810"/>
                  <a:gd name="T38" fmla="*/ 560 w 965"/>
                  <a:gd name="T39" fmla="*/ 668 h 810"/>
                  <a:gd name="T40" fmla="*/ 400 w 965"/>
                  <a:gd name="T41" fmla="*/ 576 h 810"/>
                  <a:gd name="T42" fmla="*/ 203 w 965"/>
                  <a:gd name="T43" fmla="*/ 460 h 810"/>
                  <a:gd name="T44" fmla="*/ 97 w 965"/>
                  <a:gd name="T45" fmla="*/ 358 h 810"/>
                  <a:gd name="T46" fmla="*/ 38 w 965"/>
                  <a:gd name="T47" fmla="*/ 327 h 810"/>
                  <a:gd name="T48" fmla="*/ 68 w 965"/>
                  <a:gd name="T49" fmla="*/ 199 h 810"/>
                  <a:gd name="T50" fmla="*/ 170 w 965"/>
                  <a:gd name="T51" fmla="*/ 100 h 810"/>
                  <a:gd name="T52" fmla="*/ 286 w 965"/>
                  <a:gd name="T53" fmla="*/ 142 h 810"/>
                  <a:gd name="T54" fmla="*/ 284 w 965"/>
                  <a:gd name="T55" fmla="*/ 320 h 810"/>
                  <a:gd name="T56" fmla="*/ 312 w 965"/>
                  <a:gd name="T57" fmla="*/ 180 h 810"/>
                  <a:gd name="T58" fmla="*/ 385 w 965"/>
                  <a:gd name="T59" fmla="*/ 149 h 810"/>
                  <a:gd name="T60" fmla="*/ 298 w 965"/>
                  <a:gd name="T61" fmla="*/ 59 h 810"/>
                  <a:gd name="T62" fmla="*/ 338 w 965"/>
                  <a:gd name="T63" fmla="*/ 3 h 810"/>
                  <a:gd name="T64" fmla="*/ 298 w 965"/>
                  <a:gd name="T65" fmla="*/ 59 h 810"/>
                  <a:gd name="T66" fmla="*/ 385 w 965"/>
                  <a:gd name="T67" fmla="*/ 147 h 810"/>
                  <a:gd name="T68" fmla="*/ 310 w 965"/>
                  <a:gd name="T69" fmla="*/ 180 h 810"/>
                  <a:gd name="T70" fmla="*/ 286 w 965"/>
                  <a:gd name="T71" fmla="*/ 308 h 810"/>
                  <a:gd name="T72" fmla="*/ 288 w 965"/>
                  <a:gd name="T73" fmla="*/ 142 h 810"/>
                  <a:gd name="T74" fmla="*/ 175 w 965"/>
                  <a:gd name="T75" fmla="*/ 97 h 810"/>
                  <a:gd name="T76" fmla="*/ 61 w 965"/>
                  <a:gd name="T77" fmla="*/ 204 h 810"/>
                  <a:gd name="T78" fmla="*/ 38 w 965"/>
                  <a:gd name="T79" fmla="*/ 332 h 810"/>
                  <a:gd name="T80" fmla="*/ 87 w 965"/>
                  <a:gd name="T81" fmla="*/ 355 h 810"/>
                  <a:gd name="T82" fmla="*/ 142 w 965"/>
                  <a:gd name="T83" fmla="*/ 384 h 810"/>
                  <a:gd name="T84" fmla="*/ 376 w 965"/>
                  <a:gd name="T85" fmla="*/ 561 h 810"/>
                  <a:gd name="T86" fmla="*/ 551 w 965"/>
                  <a:gd name="T87" fmla="*/ 661 h 810"/>
                  <a:gd name="T88" fmla="*/ 754 w 965"/>
                  <a:gd name="T89" fmla="*/ 767 h 810"/>
                  <a:gd name="T90" fmla="*/ 809 w 965"/>
                  <a:gd name="T91" fmla="*/ 772 h 810"/>
                  <a:gd name="T92" fmla="*/ 965 w 965"/>
                  <a:gd name="T93" fmla="*/ 514 h 810"/>
                  <a:gd name="T94" fmla="*/ 922 w 965"/>
                  <a:gd name="T95" fmla="*/ 486 h 810"/>
                  <a:gd name="T96" fmla="*/ 946 w 965"/>
                  <a:gd name="T97" fmla="*/ 434 h 810"/>
                  <a:gd name="T98" fmla="*/ 941 w 965"/>
                  <a:gd name="T99" fmla="*/ 372 h 810"/>
                  <a:gd name="T100" fmla="*/ 875 w 965"/>
                  <a:gd name="T101" fmla="*/ 336 h 810"/>
                  <a:gd name="T102" fmla="*/ 873 w 965"/>
                  <a:gd name="T103" fmla="*/ 277 h 810"/>
                  <a:gd name="T104" fmla="*/ 842 w 965"/>
                  <a:gd name="T105" fmla="*/ 211 h 810"/>
                  <a:gd name="T106" fmla="*/ 795 w 965"/>
                  <a:gd name="T107" fmla="*/ 192 h 810"/>
                  <a:gd name="T108" fmla="*/ 738 w 965"/>
                  <a:gd name="T109" fmla="*/ 192 h 810"/>
                  <a:gd name="T110" fmla="*/ 669 w 965"/>
                  <a:gd name="T111" fmla="*/ 244 h 810"/>
                  <a:gd name="T112" fmla="*/ 643 w 965"/>
                  <a:gd name="T113" fmla="*/ 185 h 810"/>
                  <a:gd name="T114" fmla="*/ 650 w 965"/>
                  <a:gd name="T115" fmla="*/ 133 h 810"/>
                  <a:gd name="T116" fmla="*/ 593 w 965"/>
                  <a:gd name="T117" fmla="*/ 76 h 810"/>
                  <a:gd name="T118" fmla="*/ 461 w 965"/>
                  <a:gd name="T119" fmla="*/ 83 h 810"/>
                  <a:gd name="T120" fmla="*/ 433 w 965"/>
                  <a:gd name="T121" fmla="*/ 10 h 810"/>
                  <a:gd name="T122" fmla="*/ 395 w 965"/>
                  <a:gd name="T123" fmla="*/ 38 h 810"/>
                  <a:gd name="T124" fmla="*/ 376 w 965"/>
                  <a:gd name="T125" fmla="*/ 36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65" h="810">
                    <a:moveTo>
                      <a:pt x="340" y="5"/>
                    </a:moveTo>
                    <a:lnTo>
                      <a:pt x="340" y="5"/>
                    </a:lnTo>
                    <a:lnTo>
                      <a:pt x="343" y="5"/>
                    </a:lnTo>
                    <a:lnTo>
                      <a:pt x="343" y="5"/>
                    </a:lnTo>
                    <a:lnTo>
                      <a:pt x="343" y="5"/>
                    </a:lnTo>
                    <a:lnTo>
                      <a:pt x="345" y="3"/>
                    </a:lnTo>
                    <a:lnTo>
                      <a:pt x="345" y="3"/>
                    </a:lnTo>
                    <a:lnTo>
                      <a:pt x="347" y="3"/>
                    </a:lnTo>
                    <a:lnTo>
                      <a:pt x="347" y="3"/>
                    </a:lnTo>
                    <a:lnTo>
                      <a:pt x="350" y="3"/>
                    </a:lnTo>
                    <a:lnTo>
                      <a:pt x="350" y="5"/>
                    </a:lnTo>
                    <a:lnTo>
                      <a:pt x="350" y="7"/>
                    </a:lnTo>
                    <a:lnTo>
                      <a:pt x="350" y="10"/>
                    </a:lnTo>
                    <a:lnTo>
                      <a:pt x="350" y="10"/>
                    </a:lnTo>
                    <a:lnTo>
                      <a:pt x="352" y="12"/>
                    </a:lnTo>
                    <a:lnTo>
                      <a:pt x="355" y="15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22"/>
                    </a:lnTo>
                    <a:lnTo>
                      <a:pt x="355" y="22"/>
                    </a:lnTo>
                    <a:lnTo>
                      <a:pt x="355" y="22"/>
                    </a:lnTo>
                    <a:lnTo>
                      <a:pt x="357" y="24"/>
                    </a:lnTo>
                    <a:lnTo>
                      <a:pt x="359" y="24"/>
                    </a:lnTo>
                    <a:lnTo>
                      <a:pt x="359" y="24"/>
                    </a:lnTo>
                    <a:lnTo>
                      <a:pt x="359" y="26"/>
                    </a:lnTo>
                    <a:lnTo>
                      <a:pt x="359" y="26"/>
                    </a:lnTo>
                    <a:lnTo>
                      <a:pt x="359" y="26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59" y="31"/>
                    </a:lnTo>
                    <a:lnTo>
                      <a:pt x="359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6" y="29"/>
                    </a:lnTo>
                    <a:lnTo>
                      <a:pt x="366" y="29"/>
                    </a:lnTo>
                    <a:lnTo>
                      <a:pt x="369" y="29"/>
                    </a:lnTo>
                    <a:lnTo>
                      <a:pt x="369" y="29"/>
                    </a:lnTo>
                    <a:lnTo>
                      <a:pt x="369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3" y="29"/>
                    </a:lnTo>
                    <a:lnTo>
                      <a:pt x="376" y="31"/>
                    </a:lnTo>
                    <a:lnTo>
                      <a:pt x="373" y="33"/>
                    </a:lnTo>
                    <a:lnTo>
                      <a:pt x="371" y="33"/>
                    </a:lnTo>
                    <a:lnTo>
                      <a:pt x="371" y="36"/>
                    </a:lnTo>
                    <a:lnTo>
                      <a:pt x="371" y="36"/>
                    </a:lnTo>
                    <a:lnTo>
                      <a:pt x="371" y="38"/>
                    </a:lnTo>
                    <a:lnTo>
                      <a:pt x="371" y="38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71" y="43"/>
                    </a:lnTo>
                    <a:lnTo>
                      <a:pt x="371" y="43"/>
                    </a:lnTo>
                    <a:lnTo>
                      <a:pt x="371" y="43"/>
                    </a:lnTo>
                    <a:lnTo>
                      <a:pt x="373" y="43"/>
                    </a:lnTo>
                    <a:lnTo>
                      <a:pt x="373" y="43"/>
                    </a:lnTo>
                    <a:lnTo>
                      <a:pt x="376" y="43"/>
                    </a:lnTo>
                    <a:lnTo>
                      <a:pt x="376" y="43"/>
                    </a:lnTo>
                    <a:lnTo>
                      <a:pt x="376" y="41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76" y="36"/>
                    </a:lnTo>
                    <a:lnTo>
                      <a:pt x="376" y="36"/>
                    </a:lnTo>
                    <a:lnTo>
                      <a:pt x="378" y="33"/>
                    </a:lnTo>
                    <a:lnTo>
                      <a:pt x="378" y="33"/>
                    </a:lnTo>
                    <a:lnTo>
                      <a:pt x="381" y="31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3" y="26"/>
                    </a:lnTo>
                    <a:lnTo>
                      <a:pt x="385" y="24"/>
                    </a:lnTo>
                    <a:lnTo>
                      <a:pt x="385" y="24"/>
                    </a:lnTo>
                    <a:lnTo>
                      <a:pt x="385" y="22"/>
                    </a:lnTo>
                    <a:lnTo>
                      <a:pt x="385" y="19"/>
                    </a:lnTo>
                    <a:lnTo>
                      <a:pt x="385" y="19"/>
                    </a:lnTo>
                    <a:lnTo>
                      <a:pt x="385" y="15"/>
                    </a:lnTo>
                    <a:lnTo>
                      <a:pt x="385" y="15"/>
                    </a:lnTo>
                    <a:lnTo>
                      <a:pt x="385" y="15"/>
                    </a:lnTo>
                    <a:lnTo>
                      <a:pt x="385" y="12"/>
                    </a:lnTo>
                    <a:lnTo>
                      <a:pt x="385" y="10"/>
                    </a:lnTo>
                    <a:lnTo>
                      <a:pt x="385" y="7"/>
                    </a:lnTo>
                    <a:lnTo>
                      <a:pt x="385" y="7"/>
                    </a:lnTo>
                    <a:lnTo>
                      <a:pt x="388" y="5"/>
                    </a:lnTo>
                    <a:lnTo>
                      <a:pt x="390" y="5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5" y="7"/>
                    </a:lnTo>
                    <a:lnTo>
                      <a:pt x="395" y="7"/>
                    </a:lnTo>
                    <a:lnTo>
                      <a:pt x="397" y="7"/>
                    </a:lnTo>
                    <a:lnTo>
                      <a:pt x="397" y="7"/>
                    </a:lnTo>
                    <a:lnTo>
                      <a:pt x="400" y="7"/>
                    </a:lnTo>
                    <a:lnTo>
                      <a:pt x="402" y="10"/>
                    </a:lnTo>
                    <a:lnTo>
                      <a:pt x="402" y="10"/>
                    </a:lnTo>
                    <a:lnTo>
                      <a:pt x="404" y="10"/>
                    </a:lnTo>
                    <a:lnTo>
                      <a:pt x="404" y="10"/>
                    </a:lnTo>
                    <a:lnTo>
                      <a:pt x="407" y="12"/>
                    </a:lnTo>
                    <a:lnTo>
                      <a:pt x="407" y="12"/>
                    </a:lnTo>
                    <a:lnTo>
                      <a:pt x="409" y="12"/>
                    </a:lnTo>
                    <a:lnTo>
                      <a:pt x="411" y="15"/>
                    </a:lnTo>
                    <a:lnTo>
                      <a:pt x="411" y="17"/>
                    </a:lnTo>
                    <a:lnTo>
                      <a:pt x="411" y="17"/>
                    </a:lnTo>
                    <a:lnTo>
                      <a:pt x="411" y="19"/>
                    </a:lnTo>
                    <a:lnTo>
                      <a:pt x="411" y="22"/>
                    </a:lnTo>
                    <a:lnTo>
                      <a:pt x="411" y="22"/>
                    </a:lnTo>
                    <a:lnTo>
                      <a:pt x="411" y="24"/>
                    </a:lnTo>
                    <a:lnTo>
                      <a:pt x="411" y="26"/>
                    </a:lnTo>
                    <a:lnTo>
                      <a:pt x="411" y="29"/>
                    </a:lnTo>
                    <a:lnTo>
                      <a:pt x="409" y="31"/>
                    </a:lnTo>
                    <a:lnTo>
                      <a:pt x="404" y="33"/>
                    </a:lnTo>
                    <a:lnTo>
                      <a:pt x="402" y="33"/>
                    </a:lnTo>
                    <a:lnTo>
                      <a:pt x="402" y="33"/>
                    </a:lnTo>
                    <a:lnTo>
                      <a:pt x="402" y="33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397" y="36"/>
                    </a:lnTo>
                    <a:lnTo>
                      <a:pt x="395" y="36"/>
                    </a:lnTo>
                    <a:lnTo>
                      <a:pt x="395" y="36"/>
                    </a:lnTo>
                    <a:lnTo>
                      <a:pt x="395" y="36"/>
                    </a:lnTo>
                    <a:lnTo>
                      <a:pt x="395" y="36"/>
                    </a:lnTo>
                    <a:lnTo>
                      <a:pt x="395" y="36"/>
                    </a:lnTo>
                    <a:lnTo>
                      <a:pt x="392" y="36"/>
                    </a:lnTo>
                    <a:lnTo>
                      <a:pt x="392" y="33"/>
                    </a:lnTo>
                    <a:lnTo>
                      <a:pt x="392" y="33"/>
                    </a:lnTo>
                    <a:lnTo>
                      <a:pt x="390" y="33"/>
                    </a:lnTo>
                    <a:lnTo>
                      <a:pt x="388" y="33"/>
                    </a:lnTo>
                    <a:lnTo>
                      <a:pt x="388" y="33"/>
                    </a:lnTo>
                    <a:lnTo>
                      <a:pt x="388" y="33"/>
                    </a:lnTo>
                    <a:lnTo>
                      <a:pt x="388" y="36"/>
                    </a:lnTo>
                    <a:lnTo>
                      <a:pt x="385" y="36"/>
                    </a:lnTo>
                    <a:lnTo>
                      <a:pt x="385" y="36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92" y="38"/>
                    </a:lnTo>
                    <a:lnTo>
                      <a:pt x="392" y="38"/>
                    </a:lnTo>
                    <a:lnTo>
                      <a:pt x="392" y="41"/>
                    </a:lnTo>
                    <a:lnTo>
                      <a:pt x="392" y="41"/>
                    </a:lnTo>
                    <a:lnTo>
                      <a:pt x="392" y="41"/>
                    </a:lnTo>
                    <a:lnTo>
                      <a:pt x="392" y="43"/>
                    </a:lnTo>
                    <a:lnTo>
                      <a:pt x="392" y="43"/>
                    </a:lnTo>
                    <a:lnTo>
                      <a:pt x="395" y="43"/>
                    </a:lnTo>
                    <a:lnTo>
                      <a:pt x="397" y="43"/>
                    </a:lnTo>
                    <a:lnTo>
                      <a:pt x="397" y="43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402" y="43"/>
                    </a:lnTo>
                    <a:lnTo>
                      <a:pt x="402" y="41"/>
                    </a:lnTo>
                    <a:lnTo>
                      <a:pt x="402" y="41"/>
                    </a:lnTo>
                    <a:lnTo>
                      <a:pt x="402" y="41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6"/>
                    </a:lnTo>
                    <a:lnTo>
                      <a:pt x="411" y="33"/>
                    </a:lnTo>
                    <a:lnTo>
                      <a:pt x="414" y="33"/>
                    </a:lnTo>
                    <a:lnTo>
                      <a:pt x="414" y="33"/>
                    </a:lnTo>
                    <a:lnTo>
                      <a:pt x="416" y="33"/>
                    </a:lnTo>
                    <a:lnTo>
                      <a:pt x="416" y="31"/>
                    </a:lnTo>
                    <a:lnTo>
                      <a:pt x="416" y="31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21" y="26"/>
                    </a:lnTo>
                    <a:lnTo>
                      <a:pt x="421" y="26"/>
                    </a:lnTo>
                    <a:lnTo>
                      <a:pt x="421" y="26"/>
                    </a:lnTo>
                    <a:lnTo>
                      <a:pt x="421" y="24"/>
                    </a:lnTo>
                    <a:lnTo>
                      <a:pt x="418" y="24"/>
                    </a:lnTo>
                    <a:lnTo>
                      <a:pt x="418" y="24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8" y="19"/>
                    </a:lnTo>
                    <a:lnTo>
                      <a:pt x="421" y="15"/>
                    </a:lnTo>
                    <a:lnTo>
                      <a:pt x="423" y="15"/>
                    </a:lnTo>
                    <a:lnTo>
                      <a:pt x="423" y="15"/>
                    </a:lnTo>
                    <a:lnTo>
                      <a:pt x="428" y="12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33" y="10"/>
                    </a:lnTo>
                    <a:lnTo>
                      <a:pt x="433" y="10"/>
                    </a:lnTo>
                    <a:lnTo>
                      <a:pt x="433" y="10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7" y="10"/>
                    </a:lnTo>
                    <a:lnTo>
                      <a:pt x="440" y="10"/>
                    </a:lnTo>
                    <a:lnTo>
                      <a:pt x="440" y="10"/>
                    </a:lnTo>
                    <a:lnTo>
                      <a:pt x="444" y="10"/>
                    </a:lnTo>
                    <a:lnTo>
                      <a:pt x="444" y="10"/>
                    </a:lnTo>
                    <a:lnTo>
                      <a:pt x="444" y="12"/>
                    </a:lnTo>
                    <a:lnTo>
                      <a:pt x="444" y="12"/>
                    </a:lnTo>
                    <a:lnTo>
                      <a:pt x="444" y="17"/>
                    </a:lnTo>
                    <a:lnTo>
                      <a:pt x="447" y="17"/>
                    </a:lnTo>
                    <a:lnTo>
                      <a:pt x="447" y="22"/>
                    </a:lnTo>
                    <a:lnTo>
                      <a:pt x="447" y="26"/>
                    </a:lnTo>
                    <a:lnTo>
                      <a:pt x="447" y="26"/>
                    </a:lnTo>
                    <a:lnTo>
                      <a:pt x="447" y="31"/>
                    </a:lnTo>
                    <a:lnTo>
                      <a:pt x="447" y="31"/>
                    </a:lnTo>
                    <a:lnTo>
                      <a:pt x="449" y="31"/>
                    </a:lnTo>
                    <a:lnTo>
                      <a:pt x="449" y="33"/>
                    </a:lnTo>
                    <a:lnTo>
                      <a:pt x="449" y="33"/>
                    </a:lnTo>
                    <a:lnTo>
                      <a:pt x="449" y="36"/>
                    </a:lnTo>
                    <a:lnTo>
                      <a:pt x="449" y="38"/>
                    </a:lnTo>
                    <a:lnTo>
                      <a:pt x="449" y="38"/>
                    </a:lnTo>
                    <a:lnTo>
                      <a:pt x="452" y="43"/>
                    </a:lnTo>
                    <a:lnTo>
                      <a:pt x="452" y="43"/>
                    </a:lnTo>
                    <a:lnTo>
                      <a:pt x="454" y="48"/>
                    </a:lnTo>
                    <a:lnTo>
                      <a:pt x="454" y="48"/>
                    </a:lnTo>
                    <a:lnTo>
                      <a:pt x="456" y="48"/>
                    </a:lnTo>
                    <a:lnTo>
                      <a:pt x="456" y="50"/>
                    </a:lnTo>
                    <a:lnTo>
                      <a:pt x="459" y="50"/>
                    </a:lnTo>
                    <a:lnTo>
                      <a:pt x="461" y="52"/>
                    </a:lnTo>
                    <a:lnTo>
                      <a:pt x="461" y="52"/>
                    </a:lnTo>
                    <a:lnTo>
                      <a:pt x="463" y="52"/>
                    </a:lnTo>
                    <a:lnTo>
                      <a:pt x="463" y="52"/>
                    </a:lnTo>
                    <a:lnTo>
                      <a:pt x="463" y="55"/>
                    </a:lnTo>
                    <a:lnTo>
                      <a:pt x="463" y="55"/>
                    </a:lnTo>
                    <a:lnTo>
                      <a:pt x="463" y="55"/>
                    </a:lnTo>
                    <a:lnTo>
                      <a:pt x="463" y="59"/>
                    </a:lnTo>
                    <a:lnTo>
                      <a:pt x="463" y="59"/>
                    </a:lnTo>
                    <a:lnTo>
                      <a:pt x="461" y="59"/>
                    </a:lnTo>
                    <a:lnTo>
                      <a:pt x="461" y="59"/>
                    </a:lnTo>
                    <a:lnTo>
                      <a:pt x="461" y="62"/>
                    </a:lnTo>
                    <a:lnTo>
                      <a:pt x="461" y="62"/>
                    </a:lnTo>
                    <a:lnTo>
                      <a:pt x="461" y="62"/>
                    </a:lnTo>
                    <a:lnTo>
                      <a:pt x="459" y="62"/>
                    </a:lnTo>
                    <a:lnTo>
                      <a:pt x="459" y="64"/>
                    </a:lnTo>
                    <a:lnTo>
                      <a:pt x="456" y="67"/>
                    </a:lnTo>
                    <a:lnTo>
                      <a:pt x="456" y="67"/>
                    </a:lnTo>
                    <a:lnTo>
                      <a:pt x="456" y="69"/>
                    </a:lnTo>
                    <a:lnTo>
                      <a:pt x="456" y="69"/>
                    </a:lnTo>
                    <a:lnTo>
                      <a:pt x="456" y="74"/>
                    </a:lnTo>
                    <a:lnTo>
                      <a:pt x="456" y="76"/>
                    </a:lnTo>
                    <a:lnTo>
                      <a:pt x="454" y="81"/>
                    </a:lnTo>
                    <a:lnTo>
                      <a:pt x="454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9" y="83"/>
                    </a:lnTo>
                    <a:lnTo>
                      <a:pt x="459" y="83"/>
                    </a:lnTo>
                    <a:lnTo>
                      <a:pt x="459" y="83"/>
                    </a:lnTo>
                    <a:lnTo>
                      <a:pt x="459" y="83"/>
                    </a:lnTo>
                    <a:lnTo>
                      <a:pt x="459" y="83"/>
                    </a:lnTo>
                    <a:lnTo>
                      <a:pt x="461" y="86"/>
                    </a:lnTo>
                    <a:lnTo>
                      <a:pt x="461" y="86"/>
                    </a:lnTo>
                    <a:lnTo>
                      <a:pt x="461" y="86"/>
                    </a:lnTo>
                    <a:lnTo>
                      <a:pt x="461" y="86"/>
                    </a:lnTo>
                    <a:lnTo>
                      <a:pt x="463" y="86"/>
                    </a:lnTo>
                    <a:lnTo>
                      <a:pt x="463" y="86"/>
                    </a:lnTo>
                    <a:lnTo>
                      <a:pt x="466" y="86"/>
                    </a:lnTo>
                    <a:lnTo>
                      <a:pt x="468" y="90"/>
                    </a:lnTo>
                    <a:lnTo>
                      <a:pt x="466" y="90"/>
                    </a:lnTo>
                    <a:lnTo>
                      <a:pt x="466" y="90"/>
                    </a:lnTo>
                    <a:lnTo>
                      <a:pt x="468" y="95"/>
                    </a:lnTo>
                    <a:lnTo>
                      <a:pt x="470" y="95"/>
                    </a:lnTo>
                    <a:lnTo>
                      <a:pt x="470" y="100"/>
                    </a:lnTo>
                    <a:lnTo>
                      <a:pt x="470" y="100"/>
                    </a:lnTo>
                    <a:lnTo>
                      <a:pt x="470" y="102"/>
                    </a:lnTo>
                    <a:lnTo>
                      <a:pt x="470" y="102"/>
                    </a:lnTo>
                    <a:lnTo>
                      <a:pt x="470" y="104"/>
                    </a:lnTo>
                    <a:lnTo>
                      <a:pt x="473" y="107"/>
                    </a:lnTo>
                    <a:lnTo>
                      <a:pt x="473" y="107"/>
                    </a:lnTo>
                    <a:lnTo>
                      <a:pt x="475" y="107"/>
                    </a:lnTo>
                    <a:lnTo>
                      <a:pt x="475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85" y="107"/>
                    </a:lnTo>
                    <a:lnTo>
                      <a:pt x="489" y="104"/>
                    </a:lnTo>
                    <a:lnTo>
                      <a:pt x="492" y="104"/>
                    </a:lnTo>
                    <a:lnTo>
                      <a:pt x="494" y="107"/>
                    </a:lnTo>
                    <a:lnTo>
                      <a:pt x="494" y="107"/>
                    </a:lnTo>
                    <a:lnTo>
                      <a:pt x="501" y="104"/>
                    </a:lnTo>
                    <a:lnTo>
                      <a:pt x="504" y="104"/>
                    </a:lnTo>
                    <a:lnTo>
                      <a:pt x="508" y="104"/>
                    </a:lnTo>
                    <a:lnTo>
                      <a:pt x="513" y="104"/>
                    </a:lnTo>
                    <a:lnTo>
                      <a:pt x="515" y="104"/>
                    </a:lnTo>
                    <a:lnTo>
                      <a:pt x="520" y="104"/>
                    </a:lnTo>
                    <a:lnTo>
                      <a:pt x="520" y="104"/>
                    </a:lnTo>
                    <a:lnTo>
                      <a:pt x="525" y="104"/>
                    </a:lnTo>
                    <a:lnTo>
                      <a:pt x="525" y="104"/>
                    </a:lnTo>
                    <a:lnTo>
                      <a:pt x="527" y="102"/>
                    </a:lnTo>
                    <a:lnTo>
                      <a:pt x="530" y="102"/>
                    </a:lnTo>
                    <a:lnTo>
                      <a:pt x="532" y="102"/>
                    </a:lnTo>
                    <a:lnTo>
                      <a:pt x="534" y="100"/>
                    </a:lnTo>
                    <a:lnTo>
                      <a:pt x="537" y="97"/>
                    </a:lnTo>
                    <a:lnTo>
                      <a:pt x="541" y="97"/>
                    </a:lnTo>
                    <a:lnTo>
                      <a:pt x="541" y="97"/>
                    </a:lnTo>
                    <a:lnTo>
                      <a:pt x="546" y="95"/>
                    </a:lnTo>
                    <a:lnTo>
                      <a:pt x="546" y="95"/>
                    </a:lnTo>
                    <a:lnTo>
                      <a:pt x="551" y="90"/>
                    </a:lnTo>
                    <a:lnTo>
                      <a:pt x="551" y="90"/>
                    </a:lnTo>
                    <a:lnTo>
                      <a:pt x="553" y="88"/>
                    </a:lnTo>
                    <a:lnTo>
                      <a:pt x="556" y="86"/>
                    </a:lnTo>
                    <a:lnTo>
                      <a:pt x="560" y="86"/>
                    </a:lnTo>
                    <a:lnTo>
                      <a:pt x="563" y="86"/>
                    </a:lnTo>
                    <a:lnTo>
                      <a:pt x="563" y="86"/>
                    </a:lnTo>
                    <a:lnTo>
                      <a:pt x="563" y="83"/>
                    </a:lnTo>
                    <a:lnTo>
                      <a:pt x="567" y="83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7" y="81"/>
                    </a:lnTo>
                    <a:lnTo>
                      <a:pt x="579" y="81"/>
                    </a:lnTo>
                    <a:lnTo>
                      <a:pt x="579" y="81"/>
                    </a:lnTo>
                    <a:lnTo>
                      <a:pt x="584" y="81"/>
                    </a:lnTo>
                    <a:lnTo>
                      <a:pt x="589" y="78"/>
                    </a:lnTo>
                    <a:lnTo>
                      <a:pt x="589" y="78"/>
                    </a:lnTo>
                    <a:lnTo>
                      <a:pt x="591" y="78"/>
                    </a:lnTo>
                    <a:lnTo>
                      <a:pt x="591" y="78"/>
                    </a:lnTo>
                    <a:lnTo>
                      <a:pt x="593" y="76"/>
                    </a:lnTo>
                    <a:lnTo>
                      <a:pt x="593" y="76"/>
                    </a:lnTo>
                    <a:lnTo>
                      <a:pt x="596" y="74"/>
                    </a:lnTo>
                    <a:lnTo>
                      <a:pt x="598" y="69"/>
                    </a:lnTo>
                    <a:lnTo>
                      <a:pt x="598" y="69"/>
                    </a:lnTo>
                    <a:lnTo>
                      <a:pt x="601" y="69"/>
                    </a:lnTo>
                    <a:lnTo>
                      <a:pt x="603" y="64"/>
                    </a:lnTo>
                    <a:lnTo>
                      <a:pt x="603" y="64"/>
                    </a:lnTo>
                    <a:lnTo>
                      <a:pt x="605" y="62"/>
                    </a:lnTo>
                    <a:lnTo>
                      <a:pt x="608" y="59"/>
                    </a:lnTo>
                    <a:lnTo>
                      <a:pt x="610" y="59"/>
                    </a:lnTo>
                    <a:lnTo>
                      <a:pt x="612" y="59"/>
                    </a:lnTo>
                    <a:lnTo>
                      <a:pt x="612" y="59"/>
                    </a:lnTo>
                    <a:lnTo>
                      <a:pt x="612" y="59"/>
                    </a:lnTo>
                    <a:lnTo>
                      <a:pt x="615" y="59"/>
                    </a:lnTo>
                    <a:lnTo>
                      <a:pt x="617" y="64"/>
                    </a:lnTo>
                    <a:lnTo>
                      <a:pt x="617" y="67"/>
                    </a:lnTo>
                    <a:lnTo>
                      <a:pt x="617" y="69"/>
                    </a:lnTo>
                    <a:lnTo>
                      <a:pt x="617" y="69"/>
                    </a:lnTo>
                    <a:lnTo>
                      <a:pt x="619" y="74"/>
                    </a:lnTo>
                    <a:lnTo>
                      <a:pt x="619" y="74"/>
                    </a:lnTo>
                    <a:lnTo>
                      <a:pt x="619" y="76"/>
                    </a:lnTo>
                    <a:lnTo>
                      <a:pt x="619" y="76"/>
                    </a:lnTo>
                    <a:lnTo>
                      <a:pt x="622" y="78"/>
                    </a:lnTo>
                    <a:lnTo>
                      <a:pt x="622" y="81"/>
                    </a:lnTo>
                    <a:lnTo>
                      <a:pt x="622" y="81"/>
                    </a:lnTo>
                    <a:lnTo>
                      <a:pt x="624" y="86"/>
                    </a:lnTo>
                    <a:lnTo>
                      <a:pt x="624" y="86"/>
                    </a:lnTo>
                    <a:lnTo>
                      <a:pt x="629" y="88"/>
                    </a:lnTo>
                    <a:lnTo>
                      <a:pt x="629" y="88"/>
                    </a:lnTo>
                    <a:lnTo>
                      <a:pt x="631" y="90"/>
                    </a:lnTo>
                    <a:lnTo>
                      <a:pt x="631" y="90"/>
                    </a:lnTo>
                    <a:lnTo>
                      <a:pt x="636" y="93"/>
                    </a:lnTo>
                    <a:lnTo>
                      <a:pt x="636" y="93"/>
                    </a:lnTo>
                    <a:lnTo>
                      <a:pt x="638" y="93"/>
                    </a:lnTo>
                    <a:lnTo>
                      <a:pt x="641" y="95"/>
                    </a:lnTo>
                    <a:lnTo>
                      <a:pt x="643" y="97"/>
                    </a:lnTo>
                    <a:lnTo>
                      <a:pt x="646" y="100"/>
                    </a:lnTo>
                    <a:lnTo>
                      <a:pt x="646" y="102"/>
                    </a:lnTo>
                    <a:lnTo>
                      <a:pt x="648" y="104"/>
                    </a:lnTo>
                    <a:lnTo>
                      <a:pt x="648" y="107"/>
                    </a:lnTo>
                    <a:lnTo>
                      <a:pt x="648" y="109"/>
                    </a:lnTo>
                    <a:lnTo>
                      <a:pt x="650" y="109"/>
                    </a:lnTo>
                    <a:lnTo>
                      <a:pt x="650" y="114"/>
                    </a:lnTo>
                    <a:lnTo>
                      <a:pt x="650" y="114"/>
                    </a:lnTo>
                    <a:lnTo>
                      <a:pt x="653" y="114"/>
                    </a:lnTo>
                    <a:lnTo>
                      <a:pt x="653" y="116"/>
                    </a:lnTo>
                    <a:lnTo>
                      <a:pt x="653" y="119"/>
                    </a:lnTo>
                    <a:lnTo>
                      <a:pt x="653" y="119"/>
                    </a:lnTo>
                    <a:lnTo>
                      <a:pt x="653" y="121"/>
                    </a:lnTo>
                    <a:lnTo>
                      <a:pt x="653" y="121"/>
                    </a:lnTo>
                    <a:lnTo>
                      <a:pt x="653" y="123"/>
                    </a:lnTo>
                    <a:lnTo>
                      <a:pt x="653" y="126"/>
                    </a:lnTo>
                    <a:lnTo>
                      <a:pt x="653" y="128"/>
                    </a:lnTo>
                    <a:lnTo>
                      <a:pt x="653" y="128"/>
                    </a:lnTo>
                    <a:lnTo>
                      <a:pt x="653" y="128"/>
                    </a:lnTo>
                    <a:lnTo>
                      <a:pt x="653" y="128"/>
                    </a:lnTo>
                    <a:lnTo>
                      <a:pt x="653" y="128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0" y="131"/>
                    </a:lnTo>
                    <a:lnTo>
                      <a:pt x="650" y="133"/>
                    </a:lnTo>
                    <a:lnTo>
                      <a:pt x="648" y="133"/>
                    </a:lnTo>
                    <a:lnTo>
                      <a:pt x="648" y="133"/>
                    </a:lnTo>
                    <a:lnTo>
                      <a:pt x="646" y="133"/>
                    </a:lnTo>
                    <a:lnTo>
                      <a:pt x="646" y="133"/>
                    </a:lnTo>
                    <a:lnTo>
                      <a:pt x="643" y="133"/>
                    </a:lnTo>
                    <a:lnTo>
                      <a:pt x="643" y="135"/>
                    </a:lnTo>
                    <a:lnTo>
                      <a:pt x="641" y="135"/>
                    </a:lnTo>
                    <a:lnTo>
                      <a:pt x="641" y="138"/>
                    </a:lnTo>
                    <a:lnTo>
                      <a:pt x="643" y="138"/>
                    </a:lnTo>
                    <a:lnTo>
                      <a:pt x="643" y="138"/>
                    </a:lnTo>
                    <a:lnTo>
                      <a:pt x="643" y="138"/>
                    </a:lnTo>
                    <a:lnTo>
                      <a:pt x="643" y="138"/>
                    </a:lnTo>
                    <a:lnTo>
                      <a:pt x="646" y="140"/>
                    </a:lnTo>
                    <a:lnTo>
                      <a:pt x="646" y="140"/>
                    </a:lnTo>
                    <a:lnTo>
                      <a:pt x="643" y="140"/>
                    </a:lnTo>
                    <a:lnTo>
                      <a:pt x="643" y="140"/>
                    </a:lnTo>
                    <a:lnTo>
                      <a:pt x="643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8" y="142"/>
                    </a:lnTo>
                    <a:lnTo>
                      <a:pt x="638" y="142"/>
                    </a:lnTo>
                    <a:lnTo>
                      <a:pt x="638" y="142"/>
                    </a:lnTo>
                    <a:lnTo>
                      <a:pt x="638" y="145"/>
                    </a:lnTo>
                    <a:lnTo>
                      <a:pt x="638" y="147"/>
                    </a:lnTo>
                    <a:lnTo>
                      <a:pt x="638" y="147"/>
                    </a:lnTo>
                    <a:lnTo>
                      <a:pt x="638" y="147"/>
                    </a:lnTo>
                    <a:lnTo>
                      <a:pt x="638" y="149"/>
                    </a:lnTo>
                    <a:lnTo>
                      <a:pt x="638" y="149"/>
                    </a:lnTo>
                    <a:lnTo>
                      <a:pt x="638" y="152"/>
                    </a:lnTo>
                    <a:lnTo>
                      <a:pt x="638" y="152"/>
                    </a:lnTo>
                    <a:lnTo>
                      <a:pt x="636" y="154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8" y="157"/>
                    </a:lnTo>
                    <a:lnTo>
                      <a:pt x="638" y="157"/>
                    </a:lnTo>
                    <a:lnTo>
                      <a:pt x="638" y="157"/>
                    </a:lnTo>
                    <a:lnTo>
                      <a:pt x="638" y="159"/>
                    </a:lnTo>
                    <a:lnTo>
                      <a:pt x="638" y="159"/>
                    </a:lnTo>
                    <a:lnTo>
                      <a:pt x="641" y="161"/>
                    </a:lnTo>
                    <a:lnTo>
                      <a:pt x="638" y="161"/>
                    </a:lnTo>
                    <a:lnTo>
                      <a:pt x="638" y="161"/>
                    </a:lnTo>
                    <a:lnTo>
                      <a:pt x="638" y="166"/>
                    </a:lnTo>
                    <a:lnTo>
                      <a:pt x="638" y="166"/>
                    </a:lnTo>
                    <a:lnTo>
                      <a:pt x="636" y="166"/>
                    </a:lnTo>
                    <a:lnTo>
                      <a:pt x="634" y="168"/>
                    </a:lnTo>
                    <a:lnTo>
                      <a:pt x="634" y="168"/>
                    </a:lnTo>
                    <a:lnTo>
                      <a:pt x="634" y="171"/>
                    </a:lnTo>
                    <a:lnTo>
                      <a:pt x="634" y="171"/>
                    </a:lnTo>
                    <a:lnTo>
                      <a:pt x="636" y="173"/>
                    </a:lnTo>
                    <a:lnTo>
                      <a:pt x="636" y="173"/>
                    </a:lnTo>
                    <a:lnTo>
                      <a:pt x="638" y="171"/>
                    </a:lnTo>
                    <a:lnTo>
                      <a:pt x="638" y="173"/>
                    </a:lnTo>
                    <a:lnTo>
                      <a:pt x="641" y="173"/>
                    </a:lnTo>
                    <a:lnTo>
                      <a:pt x="641" y="173"/>
                    </a:lnTo>
                    <a:lnTo>
                      <a:pt x="641" y="176"/>
                    </a:lnTo>
                    <a:lnTo>
                      <a:pt x="641" y="176"/>
                    </a:lnTo>
                    <a:lnTo>
                      <a:pt x="646" y="178"/>
                    </a:lnTo>
                    <a:lnTo>
                      <a:pt x="646" y="178"/>
                    </a:lnTo>
                    <a:lnTo>
                      <a:pt x="646" y="178"/>
                    </a:lnTo>
                    <a:lnTo>
                      <a:pt x="646" y="178"/>
                    </a:lnTo>
                    <a:lnTo>
                      <a:pt x="646" y="180"/>
                    </a:lnTo>
                    <a:lnTo>
                      <a:pt x="646" y="180"/>
                    </a:lnTo>
                    <a:lnTo>
                      <a:pt x="646" y="183"/>
                    </a:lnTo>
                    <a:lnTo>
                      <a:pt x="643" y="183"/>
                    </a:lnTo>
                    <a:lnTo>
                      <a:pt x="643" y="183"/>
                    </a:lnTo>
                    <a:lnTo>
                      <a:pt x="643" y="183"/>
                    </a:lnTo>
                    <a:lnTo>
                      <a:pt x="643" y="185"/>
                    </a:lnTo>
                    <a:lnTo>
                      <a:pt x="643" y="185"/>
                    </a:lnTo>
                    <a:lnTo>
                      <a:pt x="643" y="187"/>
                    </a:lnTo>
                    <a:lnTo>
                      <a:pt x="643" y="187"/>
                    </a:lnTo>
                    <a:lnTo>
                      <a:pt x="643" y="187"/>
                    </a:lnTo>
                    <a:lnTo>
                      <a:pt x="643" y="190"/>
                    </a:lnTo>
                    <a:lnTo>
                      <a:pt x="641" y="192"/>
                    </a:lnTo>
                    <a:lnTo>
                      <a:pt x="641" y="194"/>
                    </a:lnTo>
                    <a:lnTo>
                      <a:pt x="641" y="194"/>
                    </a:lnTo>
                    <a:lnTo>
                      <a:pt x="641" y="197"/>
                    </a:lnTo>
                    <a:lnTo>
                      <a:pt x="641" y="197"/>
                    </a:lnTo>
                    <a:lnTo>
                      <a:pt x="643" y="199"/>
                    </a:lnTo>
                    <a:lnTo>
                      <a:pt x="643" y="202"/>
                    </a:lnTo>
                    <a:lnTo>
                      <a:pt x="643" y="204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3" y="209"/>
                    </a:lnTo>
                    <a:lnTo>
                      <a:pt x="641" y="209"/>
                    </a:lnTo>
                    <a:lnTo>
                      <a:pt x="638" y="209"/>
                    </a:lnTo>
                    <a:lnTo>
                      <a:pt x="638" y="209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634" y="213"/>
                    </a:lnTo>
                    <a:lnTo>
                      <a:pt x="634" y="213"/>
                    </a:lnTo>
                    <a:lnTo>
                      <a:pt x="634" y="216"/>
                    </a:lnTo>
                    <a:lnTo>
                      <a:pt x="634" y="218"/>
                    </a:lnTo>
                    <a:lnTo>
                      <a:pt x="634" y="218"/>
                    </a:lnTo>
                    <a:lnTo>
                      <a:pt x="634" y="228"/>
                    </a:lnTo>
                    <a:lnTo>
                      <a:pt x="634" y="228"/>
                    </a:lnTo>
                    <a:lnTo>
                      <a:pt x="634" y="228"/>
                    </a:lnTo>
                    <a:lnTo>
                      <a:pt x="636" y="230"/>
                    </a:lnTo>
                    <a:lnTo>
                      <a:pt x="636" y="232"/>
                    </a:lnTo>
                    <a:lnTo>
                      <a:pt x="636" y="232"/>
                    </a:lnTo>
                    <a:lnTo>
                      <a:pt x="638" y="232"/>
                    </a:lnTo>
                    <a:lnTo>
                      <a:pt x="638" y="232"/>
                    </a:lnTo>
                    <a:lnTo>
                      <a:pt x="641" y="232"/>
                    </a:lnTo>
                    <a:lnTo>
                      <a:pt x="641" y="232"/>
                    </a:lnTo>
                    <a:lnTo>
                      <a:pt x="641" y="232"/>
                    </a:lnTo>
                    <a:lnTo>
                      <a:pt x="646" y="232"/>
                    </a:lnTo>
                    <a:lnTo>
                      <a:pt x="646" y="232"/>
                    </a:lnTo>
                    <a:lnTo>
                      <a:pt x="648" y="232"/>
                    </a:lnTo>
                    <a:lnTo>
                      <a:pt x="648" y="232"/>
                    </a:lnTo>
                    <a:lnTo>
                      <a:pt x="648" y="235"/>
                    </a:lnTo>
                    <a:lnTo>
                      <a:pt x="648" y="235"/>
                    </a:lnTo>
                    <a:lnTo>
                      <a:pt x="648" y="235"/>
                    </a:lnTo>
                    <a:lnTo>
                      <a:pt x="650" y="237"/>
                    </a:lnTo>
                    <a:lnTo>
                      <a:pt x="650" y="239"/>
                    </a:lnTo>
                    <a:lnTo>
                      <a:pt x="650" y="242"/>
                    </a:lnTo>
                    <a:lnTo>
                      <a:pt x="650" y="242"/>
                    </a:lnTo>
                    <a:lnTo>
                      <a:pt x="650" y="242"/>
                    </a:lnTo>
                    <a:lnTo>
                      <a:pt x="650" y="244"/>
                    </a:lnTo>
                    <a:lnTo>
                      <a:pt x="650" y="247"/>
                    </a:lnTo>
                    <a:lnTo>
                      <a:pt x="650" y="247"/>
                    </a:lnTo>
                    <a:lnTo>
                      <a:pt x="653" y="247"/>
                    </a:lnTo>
                    <a:lnTo>
                      <a:pt x="653" y="249"/>
                    </a:lnTo>
                    <a:lnTo>
                      <a:pt x="653" y="251"/>
                    </a:lnTo>
                    <a:lnTo>
                      <a:pt x="655" y="251"/>
                    </a:lnTo>
                    <a:lnTo>
                      <a:pt x="655" y="251"/>
                    </a:lnTo>
                    <a:lnTo>
                      <a:pt x="660" y="251"/>
                    </a:lnTo>
                    <a:lnTo>
                      <a:pt x="660" y="251"/>
                    </a:lnTo>
                    <a:lnTo>
                      <a:pt x="662" y="251"/>
                    </a:lnTo>
                    <a:lnTo>
                      <a:pt x="667" y="249"/>
                    </a:lnTo>
                    <a:lnTo>
                      <a:pt x="667" y="249"/>
                    </a:lnTo>
                    <a:lnTo>
                      <a:pt x="667" y="249"/>
                    </a:lnTo>
                    <a:lnTo>
                      <a:pt x="669" y="244"/>
                    </a:lnTo>
                    <a:lnTo>
                      <a:pt x="669" y="244"/>
                    </a:lnTo>
                    <a:lnTo>
                      <a:pt x="669" y="244"/>
                    </a:lnTo>
                    <a:lnTo>
                      <a:pt x="672" y="244"/>
                    </a:lnTo>
                    <a:lnTo>
                      <a:pt x="674" y="242"/>
                    </a:lnTo>
                    <a:lnTo>
                      <a:pt x="674" y="242"/>
                    </a:lnTo>
                    <a:lnTo>
                      <a:pt x="676" y="242"/>
                    </a:lnTo>
                    <a:lnTo>
                      <a:pt x="676" y="242"/>
                    </a:lnTo>
                    <a:lnTo>
                      <a:pt x="676" y="242"/>
                    </a:lnTo>
                    <a:lnTo>
                      <a:pt x="676" y="242"/>
                    </a:lnTo>
                    <a:lnTo>
                      <a:pt x="676" y="239"/>
                    </a:lnTo>
                    <a:lnTo>
                      <a:pt x="676" y="239"/>
                    </a:lnTo>
                    <a:lnTo>
                      <a:pt x="676" y="237"/>
                    </a:lnTo>
                    <a:lnTo>
                      <a:pt x="679" y="235"/>
                    </a:lnTo>
                    <a:lnTo>
                      <a:pt x="679" y="235"/>
                    </a:lnTo>
                    <a:lnTo>
                      <a:pt x="679" y="232"/>
                    </a:lnTo>
                    <a:lnTo>
                      <a:pt x="683" y="232"/>
                    </a:lnTo>
                    <a:lnTo>
                      <a:pt x="683" y="232"/>
                    </a:lnTo>
                    <a:lnTo>
                      <a:pt x="683" y="232"/>
                    </a:lnTo>
                    <a:lnTo>
                      <a:pt x="683" y="232"/>
                    </a:lnTo>
                    <a:lnTo>
                      <a:pt x="688" y="230"/>
                    </a:lnTo>
                    <a:lnTo>
                      <a:pt x="688" y="230"/>
                    </a:lnTo>
                    <a:lnTo>
                      <a:pt x="688" y="228"/>
                    </a:lnTo>
                    <a:lnTo>
                      <a:pt x="690" y="228"/>
                    </a:lnTo>
                    <a:lnTo>
                      <a:pt x="690" y="225"/>
                    </a:lnTo>
                    <a:lnTo>
                      <a:pt x="690" y="225"/>
                    </a:lnTo>
                    <a:lnTo>
                      <a:pt x="690" y="223"/>
                    </a:lnTo>
                    <a:lnTo>
                      <a:pt x="695" y="220"/>
                    </a:lnTo>
                    <a:lnTo>
                      <a:pt x="700" y="218"/>
                    </a:lnTo>
                    <a:lnTo>
                      <a:pt x="705" y="216"/>
                    </a:lnTo>
                    <a:lnTo>
                      <a:pt x="705" y="216"/>
                    </a:lnTo>
                    <a:lnTo>
                      <a:pt x="705" y="213"/>
                    </a:lnTo>
                    <a:lnTo>
                      <a:pt x="707" y="213"/>
                    </a:lnTo>
                    <a:lnTo>
                      <a:pt x="707" y="213"/>
                    </a:lnTo>
                    <a:lnTo>
                      <a:pt x="709" y="209"/>
                    </a:lnTo>
                    <a:lnTo>
                      <a:pt x="712" y="209"/>
                    </a:lnTo>
                    <a:lnTo>
                      <a:pt x="712" y="209"/>
                    </a:lnTo>
                    <a:lnTo>
                      <a:pt x="712" y="206"/>
                    </a:lnTo>
                    <a:lnTo>
                      <a:pt x="712" y="204"/>
                    </a:lnTo>
                    <a:lnTo>
                      <a:pt x="712" y="204"/>
                    </a:lnTo>
                    <a:lnTo>
                      <a:pt x="712" y="204"/>
                    </a:lnTo>
                    <a:lnTo>
                      <a:pt x="714" y="204"/>
                    </a:lnTo>
                    <a:lnTo>
                      <a:pt x="719" y="204"/>
                    </a:lnTo>
                    <a:lnTo>
                      <a:pt x="719" y="204"/>
                    </a:lnTo>
                    <a:lnTo>
                      <a:pt x="721" y="202"/>
                    </a:lnTo>
                    <a:lnTo>
                      <a:pt x="721" y="202"/>
                    </a:lnTo>
                    <a:lnTo>
                      <a:pt x="721" y="202"/>
                    </a:lnTo>
                    <a:lnTo>
                      <a:pt x="721" y="199"/>
                    </a:lnTo>
                    <a:lnTo>
                      <a:pt x="724" y="199"/>
                    </a:lnTo>
                    <a:lnTo>
                      <a:pt x="726" y="199"/>
                    </a:lnTo>
                    <a:lnTo>
                      <a:pt x="726" y="199"/>
                    </a:lnTo>
                    <a:lnTo>
                      <a:pt x="728" y="197"/>
                    </a:lnTo>
                    <a:lnTo>
                      <a:pt x="731" y="197"/>
                    </a:lnTo>
                    <a:lnTo>
                      <a:pt x="731" y="197"/>
                    </a:lnTo>
                    <a:lnTo>
                      <a:pt x="731" y="197"/>
                    </a:lnTo>
                    <a:lnTo>
                      <a:pt x="733" y="197"/>
                    </a:lnTo>
                    <a:lnTo>
                      <a:pt x="733" y="194"/>
                    </a:lnTo>
                    <a:lnTo>
                      <a:pt x="733" y="194"/>
                    </a:lnTo>
                    <a:lnTo>
                      <a:pt x="735" y="194"/>
                    </a:lnTo>
                    <a:lnTo>
                      <a:pt x="735" y="194"/>
                    </a:lnTo>
                    <a:lnTo>
                      <a:pt x="738" y="194"/>
                    </a:lnTo>
                    <a:lnTo>
                      <a:pt x="740" y="194"/>
                    </a:lnTo>
                    <a:lnTo>
                      <a:pt x="743" y="194"/>
                    </a:lnTo>
                    <a:lnTo>
                      <a:pt x="743" y="197"/>
                    </a:lnTo>
                    <a:lnTo>
                      <a:pt x="745" y="199"/>
                    </a:lnTo>
                    <a:lnTo>
                      <a:pt x="743" y="199"/>
                    </a:lnTo>
                    <a:lnTo>
                      <a:pt x="743" y="199"/>
                    </a:lnTo>
                    <a:lnTo>
                      <a:pt x="743" y="202"/>
                    </a:lnTo>
                    <a:lnTo>
                      <a:pt x="743" y="204"/>
                    </a:lnTo>
                    <a:lnTo>
                      <a:pt x="743" y="204"/>
                    </a:lnTo>
                    <a:lnTo>
                      <a:pt x="745" y="206"/>
                    </a:lnTo>
                    <a:lnTo>
                      <a:pt x="745" y="206"/>
                    </a:lnTo>
                    <a:lnTo>
                      <a:pt x="747" y="209"/>
                    </a:lnTo>
                    <a:lnTo>
                      <a:pt x="747" y="209"/>
                    </a:lnTo>
                    <a:lnTo>
                      <a:pt x="747" y="209"/>
                    </a:lnTo>
                    <a:lnTo>
                      <a:pt x="747" y="211"/>
                    </a:lnTo>
                    <a:lnTo>
                      <a:pt x="750" y="211"/>
                    </a:lnTo>
                    <a:lnTo>
                      <a:pt x="750" y="211"/>
                    </a:lnTo>
                    <a:lnTo>
                      <a:pt x="752" y="211"/>
                    </a:lnTo>
                    <a:lnTo>
                      <a:pt x="752" y="211"/>
                    </a:lnTo>
                    <a:lnTo>
                      <a:pt x="752" y="211"/>
                    </a:lnTo>
                    <a:lnTo>
                      <a:pt x="754" y="209"/>
                    </a:lnTo>
                    <a:lnTo>
                      <a:pt x="757" y="209"/>
                    </a:lnTo>
                    <a:lnTo>
                      <a:pt x="757" y="209"/>
                    </a:lnTo>
                    <a:lnTo>
                      <a:pt x="757" y="209"/>
                    </a:lnTo>
                    <a:lnTo>
                      <a:pt x="757" y="209"/>
                    </a:lnTo>
                    <a:lnTo>
                      <a:pt x="757" y="209"/>
                    </a:lnTo>
                    <a:lnTo>
                      <a:pt x="759" y="206"/>
                    </a:lnTo>
                    <a:lnTo>
                      <a:pt x="759" y="206"/>
                    </a:lnTo>
                    <a:lnTo>
                      <a:pt x="759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4" y="202"/>
                    </a:lnTo>
                    <a:lnTo>
                      <a:pt x="766" y="202"/>
                    </a:lnTo>
                    <a:lnTo>
                      <a:pt x="766" y="202"/>
                    </a:lnTo>
                    <a:lnTo>
                      <a:pt x="766" y="202"/>
                    </a:lnTo>
                    <a:lnTo>
                      <a:pt x="769" y="202"/>
                    </a:lnTo>
                    <a:lnTo>
                      <a:pt x="769" y="202"/>
                    </a:lnTo>
                    <a:lnTo>
                      <a:pt x="771" y="202"/>
                    </a:lnTo>
                    <a:lnTo>
                      <a:pt x="771" y="202"/>
                    </a:lnTo>
                    <a:lnTo>
                      <a:pt x="773" y="202"/>
                    </a:lnTo>
                    <a:lnTo>
                      <a:pt x="773" y="199"/>
                    </a:lnTo>
                    <a:lnTo>
                      <a:pt x="776" y="199"/>
                    </a:lnTo>
                    <a:lnTo>
                      <a:pt x="778" y="199"/>
                    </a:lnTo>
                    <a:lnTo>
                      <a:pt x="780" y="199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5" y="199"/>
                    </a:lnTo>
                    <a:lnTo>
                      <a:pt x="785" y="199"/>
                    </a:lnTo>
                    <a:lnTo>
                      <a:pt x="787" y="199"/>
                    </a:lnTo>
                    <a:lnTo>
                      <a:pt x="790" y="199"/>
                    </a:lnTo>
                    <a:lnTo>
                      <a:pt x="790" y="202"/>
                    </a:lnTo>
                    <a:lnTo>
                      <a:pt x="790" y="202"/>
                    </a:lnTo>
                    <a:lnTo>
                      <a:pt x="792" y="202"/>
                    </a:lnTo>
                    <a:lnTo>
                      <a:pt x="792" y="202"/>
                    </a:lnTo>
                    <a:lnTo>
                      <a:pt x="797" y="199"/>
                    </a:lnTo>
                    <a:lnTo>
                      <a:pt x="797" y="199"/>
                    </a:lnTo>
                    <a:lnTo>
                      <a:pt x="797" y="199"/>
                    </a:lnTo>
                    <a:lnTo>
                      <a:pt x="797" y="199"/>
                    </a:lnTo>
                    <a:lnTo>
                      <a:pt x="797" y="197"/>
                    </a:lnTo>
                    <a:lnTo>
                      <a:pt x="797" y="197"/>
                    </a:lnTo>
                    <a:lnTo>
                      <a:pt x="797" y="197"/>
                    </a:lnTo>
                    <a:lnTo>
                      <a:pt x="797" y="194"/>
                    </a:lnTo>
                    <a:lnTo>
                      <a:pt x="797" y="194"/>
                    </a:lnTo>
                    <a:lnTo>
                      <a:pt x="797" y="192"/>
                    </a:lnTo>
                    <a:lnTo>
                      <a:pt x="795" y="192"/>
                    </a:lnTo>
                    <a:lnTo>
                      <a:pt x="795" y="190"/>
                    </a:lnTo>
                    <a:lnTo>
                      <a:pt x="795" y="190"/>
                    </a:lnTo>
                    <a:lnTo>
                      <a:pt x="795" y="190"/>
                    </a:lnTo>
                    <a:lnTo>
                      <a:pt x="795" y="187"/>
                    </a:lnTo>
                    <a:lnTo>
                      <a:pt x="795" y="187"/>
                    </a:lnTo>
                    <a:lnTo>
                      <a:pt x="795" y="185"/>
                    </a:lnTo>
                    <a:lnTo>
                      <a:pt x="797" y="185"/>
                    </a:lnTo>
                    <a:lnTo>
                      <a:pt x="797" y="185"/>
                    </a:lnTo>
                    <a:lnTo>
                      <a:pt x="797" y="185"/>
                    </a:lnTo>
                    <a:lnTo>
                      <a:pt x="799" y="185"/>
                    </a:lnTo>
                    <a:lnTo>
                      <a:pt x="802" y="185"/>
                    </a:lnTo>
                    <a:lnTo>
                      <a:pt x="802" y="185"/>
                    </a:lnTo>
                    <a:lnTo>
                      <a:pt x="804" y="185"/>
                    </a:lnTo>
                    <a:lnTo>
                      <a:pt x="806" y="185"/>
                    </a:lnTo>
                    <a:lnTo>
                      <a:pt x="806" y="185"/>
                    </a:lnTo>
                    <a:lnTo>
                      <a:pt x="809" y="187"/>
                    </a:lnTo>
                    <a:lnTo>
                      <a:pt x="809" y="187"/>
                    </a:lnTo>
                    <a:lnTo>
                      <a:pt x="811" y="187"/>
                    </a:lnTo>
                    <a:lnTo>
                      <a:pt x="813" y="187"/>
                    </a:lnTo>
                    <a:lnTo>
                      <a:pt x="813" y="187"/>
                    </a:lnTo>
                    <a:lnTo>
                      <a:pt x="813" y="185"/>
                    </a:lnTo>
                    <a:lnTo>
                      <a:pt x="816" y="185"/>
                    </a:lnTo>
                    <a:lnTo>
                      <a:pt x="818" y="187"/>
                    </a:lnTo>
                    <a:lnTo>
                      <a:pt x="818" y="187"/>
                    </a:lnTo>
                    <a:lnTo>
                      <a:pt x="818" y="187"/>
                    </a:lnTo>
                    <a:lnTo>
                      <a:pt x="818" y="187"/>
                    </a:lnTo>
                    <a:lnTo>
                      <a:pt x="818" y="187"/>
                    </a:lnTo>
                    <a:lnTo>
                      <a:pt x="821" y="190"/>
                    </a:lnTo>
                    <a:lnTo>
                      <a:pt x="821" y="190"/>
                    </a:lnTo>
                    <a:lnTo>
                      <a:pt x="821" y="194"/>
                    </a:lnTo>
                    <a:lnTo>
                      <a:pt x="821" y="194"/>
                    </a:lnTo>
                    <a:lnTo>
                      <a:pt x="821" y="197"/>
                    </a:lnTo>
                    <a:lnTo>
                      <a:pt x="823" y="197"/>
                    </a:lnTo>
                    <a:lnTo>
                      <a:pt x="823" y="199"/>
                    </a:lnTo>
                    <a:lnTo>
                      <a:pt x="823" y="199"/>
                    </a:lnTo>
                    <a:lnTo>
                      <a:pt x="823" y="199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209"/>
                    </a:lnTo>
                    <a:lnTo>
                      <a:pt x="825" y="209"/>
                    </a:lnTo>
                    <a:lnTo>
                      <a:pt x="823" y="213"/>
                    </a:lnTo>
                    <a:lnTo>
                      <a:pt x="823" y="213"/>
                    </a:lnTo>
                    <a:lnTo>
                      <a:pt x="825" y="213"/>
                    </a:lnTo>
                    <a:lnTo>
                      <a:pt x="825" y="216"/>
                    </a:lnTo>
                    <a:lnTo>
                      <a:pt x="825" y="216"/>
                    </a:lnTo>
                    <a:lnTo>
                      <a:pt x="828" y="216"/>
                    </a:lnTo>
                    <a:lnTo>
                      <a:pt x="828" y="216"/>
                    </a:lnTo>
                    <a:lnTo>
                      <a:pt x="830" y="213"/>
                    </a:lnTo>
                    <a:lnTo>
                      <a:pt x="830" y="213"/>
                    </a:lnTo>
                    <a:lnTo>
                      <a:pt x="830" y="209"/>
                    </a:lnTo>
                    <a:lnTo>
                      <a:pt x="830" y="209"/>
                    </a:lnTo>
                    <a:lnTo>
                      <a:pt x="830" y="209"/>
                    </a:lnTo>
                    <a:lnTo>
                      <a:pt x="832" y="209"/>
                    </a:lnTo>
                    <a:lnTo>
                      <a:pt x="832" y="209"/>
                    </a:lnTo>
                    <a:lnTo>
                      <a:pt x="835" y="209"/>
                    </a:lnTo>
                    <a:lnTo>
                      <a:pt x="835" y="209"/>
                    </a:lnTo>
                    <a:lnTo>
                      <a:pt x="837" y="211"/>
                    </a:lnTo>
                    <a:lnTo>
                      <a:pt x="837" y="211"/>
                    </a:lnTo>
                    <a:lnTo>
                      <a:pt x="837" y="211"/>
                    </a:lnTo>
                    <a:lnTo>
                      <a:pt x="839" y="211"/>
                    </a:lnTo>
                    <a:lnTo>
                      <a:pt x="839" y="211"/>
                    </a:lnTo>
                    <a:lnTo>
                      <a:pt x="842" y="211"/>
                    </a:lnTo>
                    <a:lnTo>
                      <a:pt x="844" y="213"/>
                    </a:lnTo>
                    <a:lnTo>
                      <a:pt x="844" y="216"/>
                    </a:lnTo>
                    <a:lnTo>
                      <a:pt x="847" y="216"/>
                    </a:lnTo>
                    <a:lnTo>
                      <a:pt x="847" y="218"/>
                    </a:lnTo>
                    <a:lnTo>
                      <a:pt x="847" y="218"/>
                    </a:lnTo>
                    <a:lnTo>
                      <a:pt x="847" y="218"/>
                    </a:lnTo>
                    <a:lnTo>
                      <a:pt x="849" y="223"/>
                    </a:lnTo>
                    <a:lnTo>
                      <a:pt x="849" y="223"/>
                    </a:lnTo>
                    <a:lnTo>
                      <a:pt x="851" y="225"/>
                    </a:lnTo>
                    <a:lnTo>
                      <a:pt x="854" y="225"/>
                    </a:lnTo>
                    <a:lnTo>
                      <a:pt x="854" y="230"/>
                    </a:lnTo>
                    <a:lnTo>
                      <a:pt x="854" y="232"/>
                    </a:lnTo>
                    <a:lnTo>
                      <a:pt x="854" y="232"/>
                    </a:lnTo>
                    <a:lnTo>
                      <a:pt x="851" y="235"/>
                    </a:lnTo>
                    <a:lnTo>
                      <a:pt x="851" y="235"/>
                    </a:lnTo>
                    <a:lnTo>
                      <a:pt x="851" y="235"/>
                    </a:lnTo>
                    <a:lnTo>
                      <a:pt x="851" y="237"/>
                    </a:lnTo>
                    <a:lnTo>
                      <a:pt x="849" y="239"/>
                    </a:lnTo>
                    <a:lnTo>
                      <a:pt x="849" y="239"/>
                    </a:lnTo>
                    <a:lnTo>
                      <a:pt x="849" y="239"/>
                    </a:lnTo>
                    <a:lnTo>
                      <a:pt x="847" y="242"/>
                    </a:lnTo>
                    <a:lnTo>
                      <a:pt x="847" y="242"/>
                    </a:lnTo>
                    <a:lnTo>
                      <a:pt x="847" y="247"/>
                    </a:lnTo>
                    <a:lnTo>
                      <a:pt x="847" y="247"/>
                    </a:lnTo>
                    <a:lnTo>
                      <a:pt x="847" y="251"/>
                    </a:lnTo>
                    <a:lnTo>
                      <a:pt x="847" y="251"/>
                    </a:lnTo>
                    <a:lnTo>
                      <a:pt x="847" y="254"/>
                    </a:lnTo>
                    <a:lnTo>
                      <a:pt x="847" y="256"/>
                    </a:lnTo>
                    <a:lnTo>
                      <a:pt x="847" y="256"/>
                    </a:lnTo>
                    <a:lnTo>
                      <a:pt x="847" y="256"/>
                    </a:lnTo>
                    <a:lnTo>
                      <a:pt x="847" y="256"/>
                    </a:lnTo>
                    <a:lnTo>
                      <a:pt x="849" y="258"/>
                    </a:lnTo>
                    <a:lnTo>
                      <a:pt x="849" y="258"/>
                    </a:lnTo>
                    <a:lnTo>
                      <a:pt x="849" y="258"/>
                    </a:lnTo>
                    <a:lnTo>
                      <a:pt x="851" y="258"/>
                    </a:lnTo>
                    <a:lnTo>
                      <a:pt x="854" y="258"/>
                    </a:lnTo>
                    <a:lnTo>
                      <a:pt x="856" y="258"/>
                    </a:lnTo>
                    <a:lnTo>
                      <a:pt x="856" y="258"/>
                    </a:lnTo>
                    <a:lnTo>
                      <a:pt x="856" y="258"/>
                    </a:lnTo>
                    <a:lnTo>
                      <a:pt x="861" y="256"/>
                    </a:lnTo>
                    <a:lnTo>
                      <a:pt x="861" y="258"/>
                    </a:lnTo>
                    <a:lnTo>
                      <a:pt x="861" y="258"/>
                    </a:lnTo>
                    <a:lnTo>
                      <a:pt x="863" y="258"/>
                    </a:lnTo>
                    <a:lnTo>
                      <a:pt x="863" y="258"/>
                    </a:lnTo>
                    <a:lnTo>
                      <a:pt x="863" y="258"/>
                    </a:lnTo>
                    <a:lnTo>
                      <a:pt x="866" y="258"/>
                    </a:lnTo>
                    <a:lnTo>
                      <a:pt x="866" y="258"/>
                    </a:lnTo>
                    <a:lnTo>
                      <a:pt x="866" y="258"/>
                    </a:lnTo>
                    <a:lnTo>
                      <a:pt x="868" y="258"/>
                    </a:lnTo>
                    <a:lnTo>
                      <a:pt x="868" y="258"/>
                    </a:lnTo>
                    <a:lnTo>
                      <a:pt x="870" y="258"/>
                    </a:lnTo>
                    <a:lnTo>
                      <a:pt x="870" y="261"/>
                    </a:lnTo>
                    <a:lnTo>
                      <a:pt x="873" y="261"/>
                    </a:lnTo>
                    <a:lnTo>
                      <a:pt x="873" y="261"/>
                    </a:lnTo>
                    <a:lnTo>
                      <a:pt x="875" y="263"/>
                    </a:lnTo>
                    <a:lnTo>
                      <a:pt x="875" y="265"/>
                    </a:lnTo>
                    <a:lnTo>
                      <a:pt x="875" y="265"/>
                    </a:lnTo>
                    <a:lnTo>
                      <a:pt x="877" y="268"/>
                    </a:lnTo>
                    <a:lnTo>
                      <a:pt x="877" y="268"/>
                    </a:lnTo>
                    <a:lnTo>
                      <a:pt x="877" y="270"/>
                    </a:lnTo>
                    <a:lnTo>
                      <a:pt x="877" y="273"/>
                    </a:lnTo>
                    <a:lnTo>
                      <a:pt x="877" y="275"/>
                    </a:lnTo>
                    <a:lnTo>
                      <a:pt x="875" y="275"/>
                    </a:lnTo>
                    <a:lnTo>
                      <a:pt x="875" y="275"/>
                    </a:lnTo>
                    <a:lnTo>
                      <a:pt x="873" y="275"/>
                    </a:lnTo>
                    <a:lnTo>
                      <a:pt x="873" y="275"/>
                    </a:lnTo>
                    <a:lnTo>
                      <a:pt x="873" y="277"/>
                    </a:lnTo>
                    <a:lnTo>
                      <a:pt x="870" y="280"/>
                    </a:lnTo>
                    <a:lnTo>
                      <a:pt x="870" y="280"/>
                    </a:lnTo>
                    <a:lnTo>
                      <a:pt x="868" y="282"/>
                    </a:lnTo>
                    <a:lnTo>
                      <a:pt x="868" y="284"/>
                    </a:lnTo>
                    <a:lnTo>
                      <a:pt x="868" y="284"/>
                    </a:lnTo>
                    <a:lnTo>
                      <a:pt x="868" y="287"/>
                    </a:lnTo>
                    <a:lnTo>
                      <a:pt x="868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8" y="287"/>
                    </a:lnTo>
                    <a:lnTo>
                      <a:pt x="868" y="287"/>
                    </a:lnTo>
                    <a:lnTo>
                      <a:pt x="868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3" y="287"/>
                    </a:lnTo>
                    <a:lnTo>
                      <a:pt x="863" y="287"/>
                    </a:lnTo>
                    <a:lnTo>
                      <a:pt x="863" y="287"/>
                    </a:lnTo>
                    <a:lnTo>
                      <a:pt x="861" y="289"/>
                    </a:lnTo>
                    <a:lnTo>
                      <a:pt x="861" y="289"/>
                    </a:lnTo>
                    <a:lnTo>
                      <a:pt x="863" y="289"/>
                    </a:lnTo>
                    <a:lnTo>
                      <a:pt x="863" y="287"/>
                    </a:lnTo>
                    <a:lnTo>
                      <a:pt x="863" y="287"/>
                    </a:lnTo>
                    <a:lnTo>
                      <a:pt x="861" y="287"/>
                    </a:lnTo>
                    <a:lnTo>
                      <a:pt x="861" y="287"/>
                    </a:lnTo>
                    <a:lnTo>
                      <a:pt x="858" y="287"/>
                    </a:lnTo>
                    <a:lnTo>
                      <a:pt x="858" y="289"/>
                    </a:lnTo>
                    <a:lnTo>
                      <a:pt x="858" y="289"/>
                    </a:lnTo>
                    <a:lnTo>
                      <a:pt x="856" y="292"/>
                    </a:lnTo>
                    <a:lnTo>
                      <a:pt x="856" y="294"/>
                    </a:lnTo>
                    <a:lnTo>
                      <a:pt x="856" y="294"/>
                    </a:lnTo>
                    <a:lnTo>
                      <a:pt x="856" y="296"/>
                    </a:lnTo>
                    <a:lnTo>
                      <a:pt x="854" y="296"/>
                    </a:lnTo>
                    <a:lnTo>
                      <a:pt x="854" y="299"/>
                    </a:lnTo>
                    <a:lnTo>
                      <a:pt x="854" y="301"/>
                    </a:lnTo>
                    <a:lnTo>
                      <a:pt x="851" y="301"/>
                    </a:lnTo>
                    <a:lnTo>
                      <a:pt x="851" y="301"/>
                    </a:lnTo>
                    <a:lnTo>
                      <a:pt x="851" y="303"/>
                    </a:lnTo>
                    <a:lnTo>
                      <a:pt x="849" y="303"/>
                    </a:lnTo>
                    <a:lnTo>
                      <a:pt x="849" y="303"/>
                    </a:lnTo>
                    <a:lnTo>
                      <a:pt x="847" y="303"/>
                    </a:lnTo>
                    <a:lnTo>
                      <a:pt x="847" y="301"/>
                    </a:lnTo>
                    <a:lnTo>
                      <a:pt x="847" y="301"/>
                    </a:lnTo>
                    <a:lnTo>
                      <a:pt x="847" y="301"/>
                    </a:lnTo>
                    <a:lnTo>
                      <a:pt x="847" y="301"/>
                    </a:lnTo>
                    <a:lnTo>
                      <a:pt x="844" y="301"/>
                    </a:lnTo>
                    <a:lnTo>
                      <a:pt x="844" y="301"/>
                    </a:lnTo>
                    <a:lnTo>
                      <a:pt x="844" y="301"/>
                    </a:lnTo>
                    <a:lnTo>
                      <a:pt x="842" y="303"/>
                    </a:lnTo>
                    <a:lnTo>
                      <a:pt x="842" y="303"/>
                    </a:lnTo>
                    <a:lnTo>
                      <a:pt x="842" y="306"/>
                    </a:lnTo>
                    <a:lnTo>
                      <a:pt x="842" y="306"/>
                    </a:lnTo>
                    <a:lnTo>
                      <a:pt x="842" y="306"/>
                    </a:lnTo>
                    <a:lnTo>
                      <a:pt x="837" y="308"/>
                    </a:lnTo>
                    <a:lnTo>
                      <a:pt x="837" y="310"/>
                    </a:lnTo>
                    <a:lnTo>
                      <a:pt x="837" y="310"/>
                    </a:lnTo>
                    <a:lnTo>
                      <a:pt x="835" y="320"/>
                    </a:lnTo>
                    <a:lnTo>
                      <a:pt x="835" y="320"/>
                    </a:lnTo>
                    <a:lnTo>
                      <a:pt x="837" y="325"/>
                    </a:lnTo>
                    <a:lnTo>
                      <a:pt x="837" y="325"/>
                    </a:lnTo>
                    <a:lnTo>
                      <a:pt x="839" y="329"/>
                    </a:lnTo>
                    <a:lnTo>
                      <a:pt x="839" y="329"/>
                    </a:lnTo>
                    <a:lnTo>
                      <a:pt x="842" y="329"/>
                    </a:lnTo>
                    <a:lnTo>
                      <a:pt x="844" y="329"/>
                    </a:lnTo>
                    <a:lnTo>
                      <a:pt x="847" y="332"/>
                    </a:lnTo>
                    <a:lnTo>
                      <a:pt x="847" y="332"/>
                    </a:lnTo>
                    <a:lnTo>
                      <a:pt x="849" y="334"/>
                    </a:lnTo>
                    <a:lnTo>
                      <a:pt x="854" y="336"/>
                    </a:lnTo>
                    <a:lnTo>
                      <a:pt x="854" y="336"/>
                    </a:lnTo>
                    <a:lnTo>
                      <a:pt x="856" y="336"/>
                    </a:lnTo>
                    <a:lnTo>
                      <a:pt x="861" y="336"/>
                    </a:lnTo>
                    <a:lnTo>
                      <a:pt x="868" y="336"/>
                    </a:lnTo>
                    <a:lnTo>
                      <a:pt x="870" y="339"/>
                    </a:lnTo>
                    <a:lnTo>
                      <a:pt x="870" y="339"/>
                    </a:lnTo>
                    <a:lnTo>
                      <a:pt x="875" y="336"/>
                    </a:lnTo>
                    <a:lnTo>
                      <a:pt x="882" y="339"/>
                    </a:lnTo>
                    <a:lnTo>
                      <a:pt x="887" y="339"/>
                    </a:lnTo>
                    <a:lnTo>
                      <a:pt x="889" y="341"/>
                    </a:lnTo>
                    <a:lnTo>
                      <a:pt x="889" y="341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92" y="344"/>
                    </a:lnTo>
                    <a:lnTo>
                      <a:pt x="894" y="344"/>
                    </a:lnTo>
                    <a:lnTo>
                      <a:pt x="894" y="344"/>
                    </a:lnTo>
                    <a:lnTo>
                      <a:pt x="896" y="341"/>
                    </a:lnTo>
                    <a:lnTo>
                      <a:pt x="896" y="341"/>
                    </a:lnTo>
                    <a:lnTo>
                      <a:pt x="899" y="341"/>
                    </a:lnTo>
                    <a:lnTo>
                      <a:pt x="901" y="341"/>
                    </a:lnTo>
                    <a:lnTo>
                      <a:pt x="903" y="341"/>
                    </a:lnTo>
                    <a:lnTo>
                      <a:pt x="906" y="341"/>
                    </a:lnTo>
                    <a:lnTo>
                      <a:pt x="908" y="341"/>
                    </a:lnTo>
                    <a:lnTo>
                      <a:pt x="910" y="341"/>
                    </a:lnTo>
                    <a:lnTo>
                      <a:pt x="910" y="344"/>
                    </a:lnTo>
                    <a:lnTo>
                      <a:pt x="913" y="344"/>
                    </a:lnTo>
                    <a:lnTo>
                      <a:pt x="913" y="344"/>
                    </a:lnTo>
                    <a:lnTo>
                      <a:pt x="915" y="341"/>
                    </a:lnTo>
                    <a:lnTo>
                      <a:pt x="915" y="341"/>
                    </a:lnTo>
                    <a:lnTo>
                      <a:pt x="915" y="341"/>
                    </a:lnTo>
                    <a:lnTo>
                      <a:pt x="918" y="339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2" y="339"/>
                    </a:lnTo>
                    <a:lnTo>
                      <a:pt x="922" y="339"/>
                    </a:lnTo>
                    <a:lnTo>
                      <a:pt x="922" y="339"/>
                    </a:lnTo>
                    <a:lnTo>
                      <a:pt x="925" y="339"/>
                    </a:lnTo>
                    <a:lnTo>
                      <a:pt x="925" y="339"/>
                    </a:lnTo>
                    <a:lnTo>
                      <a:pt x="927" y="339"/>
                    </a:lnTo>
                    <a:lnTo>
                      <a:pt x="927" y="339"/>
                    </a:lnTo>
                    <a:lnTo>
                      <a:pt x="929" y="339"/>
                    </a:lnTo>
                    <a:lnTo>
                      <a:pt x="929" y="339"/>
                    </a:lnTo>
                    <a:lnTo>
                      <a:pt x="932" y="339"/>
                    </a:lnTo>
                    <a:lnTo>
                      <a:pt x="932" y="341"/>
                    </a:lnTo>
                    <a:lnTo>
                      <a:pt x="932" y="341"/>
                    </a:lnTo>
                    <a:lnTo>
                      <a:pt x="934" y="341"/>
                    </a:lnTo>
                    <a:lnTo>
                      <a:pt x="934" y="344"/>
                    </a:lnTo>
                    <a:lnTo>
                      <a:pt x="936" y="346"/>
                    </a:lnTo>
                    <a:lnTo>
                      <a:pt x="936" y="346"/>
                    </a:lnTo>
                    <a:lnTo>
                      <a:pt x="936" y="348"/>
                    </a:lnTo>
                    <a:lnTo>
                      <a:pt x="936" y="348"/>
                    </a:lnTo>
                    <a:lnTo>
                      <a:pt x="936" y="348"/>
                    </a:lnTo>
                    <a:lnTo>
                      <a:pt x="936" y="351"/>
                    </a:lnTo>
                    <a:lnTo>
                      <a:pt x="936" y="351"/>
                    </a:lnTo>
                    <a:lnTo>
                      <a:pt x="936" y="351"/>
                    </a:lnTo>
                    <a:lnTo>
                      <a:pt x="936" y="353"/>
                    </a:lnTo>
                    <a:lnTo>
                      <a:pt x="936" y="355"/>
                    </a:lnTo>
                    <a:lnTo>
                      <a:pt x="936" y="355"/>
                    </a:lnTo>
                    <a:lnTo>
                      <a:pt x="936" y="358"/>
                    </a:lnTo>
                    <a:lnTo>
                      <a:pt x="936" y="358"/>
                    </a:lnTo>
                    <a:lnTo>
                      <a:pt x="936" y="358"/>
                    </a:lnTo>
                    <a:lnTo>
                      <a:pt x="936" y="358"/>
                    </a:lnTo>
                    <a:lnTo>
                      <a:pt x="936" y="360"/>
                    </a:lnTo>
                    <a:lnTo>
                      <a:pt x="936" y="360"/>
                    </a:lnTo>
                    <a:lnTo>
                      <a:pt x="936" y="365"/>
                    </a:lnTo>
                    <a:lnTo>
                      <a:pt x="936" y="365"/>
                    </a:lnTo>
                    <a:lnTo>
                      <a:pt x="936" y="367"/>
                    </a:lnTo>
                    <a:lnTo>
                      <a:pt x="936" y="367"/>
                    </a:lnTo>
                    <a:lnTo>
                      <a:pt x="936" y="367"/>
                    </a:lnTo>
                    <a:lnTo>
                      <a:pt x="936" y="367"/>
                    </a:lnTo>
                    <a:lnTo>
                      <a:pt x="939" y="372"/>
                    </a:lnTo>
                    <a:lnTo>
                      <a:pt x="941" y="374"/>
                    </a:lnTo>
                    <a:lnTo>
                      <a:pt x="939" y="377"/>
                    </a:lnTo>
                    <a:lnTo>
                      <a:pt x="939" y="377"/>
                    </a:lnTo>
                    <a:lnTo>
                      <a:pt x="939" y="379"/>
                    </a:lnTo>
                    <a:lnTo>
                      <a:pt x="939" y="381"/>
                    </a:lnTo>
                    <a:lnTo>
                      <a:pt x="939" y="381"/>
                    </a:lnTo>
                    <a:lnTo>
                      <a:pt x="939" y="381"/>
                    </a:lnTo>
                    <a:lnTo>
                      <a:pt x="941" y="381"/>
                    </a:lnTo>
                    <a:lnTo>
                      <a:pt x="941" y="384"/>
                    </a:lnTo>
                    <a:lnTo>
                      <a:pt x="941" y="386"/>
                    </a:lnTo>
                    <a:lnTo>
                      <a:pt x="939" y="386"/>
                    </a:lnTo>
                    <a:lnTo>
                      <a:pt x="939" y="386"/>
                    </a:lnTo>
                    <a:lnTo>
                      <a:pt x="939" y="389"/>
                    </a:lnTo>
                    <a:lnTo>
                      <a:pt x="939" y="389"/>
                    </a:lnTo>
                    <a:lnTo>
                      <a:pt x="939" y="393"/>
                    </a:lnTo>
                    <a:lnTo>
                      <a:pt x="939" y="393"/>
                    </a:lnTo>
                    <a:lnTo>
                      <a:pt x="939" y="393"/>
                    </a:lnTo>
                    <a:lnTo>
                      <a:pt x="939" y="398"/>
                    </a:lnTo>
                    <a:lnTo>
                      <a:pt x="939" y="400"/>
                    </a:lnTo>
                    <a:lnTo>
                      <a:pt x="936" y="400"/>
                    </a:lnTo>
                    <a:lnTo>
                      <a:pt x="936" y="403"/>
                    </a:lnTo>
                    <a:lnTo>
                      <a:pt x="936" y="403"/>
                    </a:lnTo>
                    <a:lnTo>
                      <a:pt x="934" y="403"/>
                    </a:lnTo>
                    <a:lnTo>
                      <a:pt x="934" y="403"/>
                    </a:lnTo>
                    <a:lnTo>
                      <a:pt x="932" y="403"/>
                    </a:lnTo>
                    <a:lnTo>
                      <a:pt x="929" y="400"/>
                    </a:lnTo>
                    <a:lnTo>
                      <a:pt x="929" y="400"/>
                    </a:lnTo>
                    <a:lnTo>
                      <a:pt x="929" y="400"/>
                    </a:lnTo>
                    <a:lnTo>
                      <a:pt x="925" y="400"/>
                    </a:lnTo>
                    <a:lnTo>
                      <a:pt x="925" y="400"/>
                    </a:lnTo>
                    <a:lnTo>
                      <a:pt x="922" y="403"/>
                    </a:lnTo>
                    <a:lnTo>
                      <a:pt x="922" y="403"/>
                    </a:lnTo>
                    <a:lnTo>
                      <a:pt x="922" y="403"/>
                    </a:lnTo>
                    <a:lnTo>
                      <a:pt x="920" y="403"/>
                    </a:lnTo>
                    <a:lnTo>
                      <a:pt x="920" y="403"/>
                    </a:lnTo>
                    <a:lnTo>
                      <a:pt x="918" y="405"/>
                    </a:lnTo>
                    <a:lnTo>
                      <a:pt x="918" y="405"/>
                    </a:lnTo>
                    <a:lnTo>
                      <a:pt x="918" y="408"/>
                    </a:lnTo>
                    <a:lnTo>
                      <a:pt x="918" y="408"/>
                    </a:lnTo>
                    <a:lnTo>
                      <a:pt x="918" y="408"/>
                    </a:lnTo>
                    <a:lnTo>
                      <a:pt x="918" y="410"/>
                    </a:lnTo>
                    <a:lnTo>
                      <a:pt x="918" y="410"/>
                    </a:lnTo>
                    <a:lnTo>
                      <a:pt x="920" y="412"/>
                    </a:lnTo>
                    <a:lnTo>
                      <a:pt x="922" y="415"/>
                    </a:lnTo>
                    <a:lnTo>
                      <a:pt x="922" y="417"/>
                    </a:lnTo>
                    <a:lnTo>
                      <a:pt x="927" y="417"/>
                    </a:lnTo>
                    <a:lnTo>
                      <a:pt x="927" y="417"/>
                    </a:lnTo>
                    <a:lnTo>
                      <a:pt x="934" y="417"/>
                    </a:lnTo>
                    <a:lnTo>
                      <a:pt x="934" y="417"/>
                    </a:lnTo>
                    <a:lnTo>
                      <a:pt x="936" y="419"/>
                    </a:lnTo>
                    <a:lnTo>
                      <a:pt x="936" y="419"/>
                    </a:lnTo>
                    <a:lnTo>
                      <a:pt x="936" y="422"/>
                    </a:lnTo>
                    <a:lnTo>
                      <a:pt x="936" y="422"/>
                    </a:lnTo>
                    <a:lnTo>
                      <a:pt x="939" y="424"/>
                    </a:lnTo>
                    <a:lnTo>
                      <a:pt x="936" y="424"/>
                    </a:lnTo>
                    <a:lnTo>
                      <a:pt x="936" y="424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6" y="429"/>
                    </a:lnTo>
                    <a:lnTo>
                      <a:pt x="936" y="429"/>
                    </a:lnTo>
                    <a:lnTo>
                      <a:pt x="939" y="431"/>
                    </a:lnTo>
                    <a:lnTo>
                      <a:pt x="939" y="431"/>
                    </a:lnTo>
                    <a:lnTo>
                      <a:pt x="939" y="431"/>
                    </a:lnTo>
                    <a:lnTo>
                      <a:pt x="941" y="431"/>
                    </a:lnTo>
                    <a:lnTo>
                      <a:pt x="941" y="431"/>
                    </a:lnTo>
                    <a:lnTo>
                      <a:pt x="944" y="431"/>
                    </a:lnTo>
                    <a:lnTo>
                      <a:pt x="944" y="434"/>
                    </a:lnTo>
                    <a:lnTo>
                      <a:pt x="944" y="434"/>
                    </a:lnTo>
                    <a:lnTo>
                      <a:pt x="944" y="434"/>
                    </a:lnTo>
                    <a:lnTo>
                      <a:pt x="946" y="436"/>
                    </a:lnTo>
                    <a:lnTo>
                      <a:pt x="948" y="436"/>
                    </a:lnTo>
                    <a:lnTo>
                      <a:pt x="948" y="438"/>
                    </a:lnTo>
                    <a:lnTo>
                      <a:pt x="951" y="441"/>
                    </a:lnTo>
                    <a:lnTo>
                      <a:pt x="951" y="441"/>
                    </a:lnTo>
                    <a:lnTo>
                      <a:pt x="951" y="443"/>
                    </a:lnTo>
                    <a:lnTo>
                      <a:pt x="951" y="443"/>
                    </a:lnTo>
                    <a:lnTo>
                      <a:pt x="951" y="443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1" y="445"/>
                    </a:lnTo>
                    <a:lnTo>
                      <a:pt x="951" y="445"/>
                    </a:lnTo>
                    <a:lnTo>
                      <a:pt x="951" y="445"/>
                    </a:lnTo>
                    <a:lnTo>
                      <a:pt x="948" y="448"/>
                    </a:lnTo>
                    <a:lnTo>
                      <a:pt x="948" y="448"/>
                    </a:lnTo>
                    <a:lnTo>
                      <a:pt x="946" y="450"/>
                    </a:lnTo>
                    <a:lnTo>
                      <a:pt x="944" y="450"/>
                    </a:lnTo>
                    <a:lnTo>
                      <a:pt x="944" y="450"/>
                    </a:lnTo>
                    <a:lnTo>
                      <a:pt x="939" y="452"/>
                    </a:lnTo>
                    <a:lnTo>
                      <a:pt x="939" y="452"/>
                    </a:lnTo>
                    <a:lnTo>
                      <a:pt x="939" y="452"/>
                    </a:lnTo>
                    <a:lnTo>
                      <a:pt x="939" y="455"/>
                    </a:lnTo>
                    <a:lnTo>
                      <a:pt x="939" y="455"/>
                    </a:lnTo>
                    <a:lnTo>
                      <a:pt x="936" y="460"/>
                    </a:lnTo>
                    <a:lnTo>
                      <a:pt x="936" y="460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6" y="464"/>
                    </a:lnTo>
                    <a:lnTo>
                      <a:pt x="934" y="464"/>
                    </a:lnTo>
                    <a:lnTo>
                      <a:pt x="934" y="464"/>
                    </a:lnTo>
                    <a:lnTo>
                      <a:pt x="932" y="467"/>
                    </a:lnTo>
                    <a:lnTo>
                      <a:pt x="932" y="467"/>
                    </a:lnTo>
                    <a:lnTo>
                      <a:pt x="932" y="469"/>
                    </a:lnTo>
                    <a:lnTo>
                      <a:pt x="932" y="469"/>
                    </a:lnTo>
                    <a:lnTo>
                      <a:pt x="932" y="469"/>
                    </a:lnTo>
                    <a:lnTo>
                      <a:pt x="929" y="469"/>
                    </a:lnTo>
                    <a:lnTo>
                      <a:pt x="929" y="469"/>
                    </a:lnTo>
                    <a:lnTo>
                      <a:pt x="929" y="469"/>
                    </a:lnTo>
                    <a:lnTo>
                      <a:pt x="927" y="469"/>
                    </a:lnTo>
                    <a:lnTo>
                      <a:pt x="927" y="469"/>
                    </a:lnTo>
                    <a:lnTo>
                      <a:pt x="927" y="469"/>
                    </a:lnTo>
                    <a:lnTo>
                      <a:pt x="927" y="471"/>
                    </a:lnTo>
                    <a:lnTo>
                      <a:pt x="925" y="474"/>
                    </a:lnTo>
                    <a:lnTo>
                      <a:pt x="925" y="474"/>
                    </a:lnTo>
                    <a:lnTo>
                      <a:pt x="922" y="476"/>
                    </a:lnTo>
                    <a:lnTo>
                      <a:pt x="922" y="476"/>
                    </a:lnTo>
                    <a:lnTo>
                      <a:pt x="920" y="474"/>
                    </a:lnTo>
                    <a:lnTo>
                      <a:pt x="920" y="474"/>
                    </a:lnTo>
                    <a:lnTo>
                      <a:pt x="918" y="474"/>
                    </a:lnTo>
                    <a:lnTo>
                      <a:pt x="918" y="476"/>
                    </a:lnTo>
                    <a:lnTo>
                      <a:pt x="918" y="476"/>
                    </a:lnTo>
                    <a:lnTo>
                      <a:pt x="920" y="476"/>
                    </a:lnTo>
                    <a:lnTo>
                      <a:pt x="920" y="479"/>
                    </a:lnTo>
                    <a:lnTo>
                      <a:pt x="920" y="481"/>
                    </a:lnTo>
                    <a:lnTo>
                      <a:pt x="920" y="481"/>
                    </a:lnTo>
                    <a:lnTo>
                      <a:pt x="920" y="483"/>
                    </a:lnTo>
                    <a:lnTo>
                      <a:pt x="920" y="483"/>
                    </a:lnTo>
                    <a:lnTo>
                      <a:pt x="920" y="483"/>
                    </a:lnTo>
                    <a:lnTo>
                      <a:pt x="920" y="483"/>
                    </a:lnTo>
                    <a:lnTo>
                      <a:pt x="922" y="486"/>
                    </a:lnTo>
                    <a:lnTo>
                      <a:pt x="920" y="488"/>
                    </a:lnTo>
                    <a:lnTo>
                      <a:pt x="920" y="488"/>
                    </a:lnTo>
                    <a:lnTo>
                      <a:pt x="920" y="488"/>
                    </a:lnTo>
                    <a:lnTo>
                      <a:pt x="922" y="490"/>
                    </a:lnTo>
                    <a:lnTo>
                      <a:pt x="922" y="490"/>
                    </a:lnTo>
                    <a:lnTo>
                      <a:pt x="925" y="493"/>
                    </a:lnTo>
                    <a:lnTo>
                      <a:pt x="925" y="493"/>
                    </a:lnTo>
                    <a:lnTo>
                      <a:pt x="927" y="493"/>
                    </a:lnTo>
                    <a:lnTo>
                      <a:pt x="927" y="493"/>
                    </a:lnTo>
                    <a:lnTo>
                      <a:pt x="929" y="490"/>
                    </a:lnTo>
                    <a:lnTo>
                      <a:pt x="929" y="490"/>
                    </a:lnTo>
                    <a:lnTo>
                      <a:pt x="932" y="490"/>
                    </a:lnTo>
                    <a:lnTo>
                      <a:pt x="932" y="490"/>
                    </a:lnTo>
                    <a:lnTo>
                      <a:pt x="934" y="490"/>
                    </a:lnTo>
                    <a:lnTo>
                      <a:pt x="934" y="490"/>
                    </a:lnTo>
                    <a:lnTo>
                      <a:pt x="934" y="493"/>
                    </a:lnTo>
                    <a:lnTo>
                      <a:pt x="934" y="493"/>
                    </a:lnTo>
                    <a:lnTo>
                      <a:pt x="934" y="493"/>
                    </a:lnTo>
                    <a:lnTo>
                      <a:pt x="936" y="493"/>
                    </a:lnTo>
                    <a:lnTo>
                      <a:pt x="936" y="495"/>
                    </a:lnTo>
                    <a:lnTo>
                      <a:pt x="939" y="495"/>
                    </a:lnTo>
                    <a:lnTo>
                      <a:pt x="939" y="497"/>
                    </a:lnTo>
                    <a:lnTo>
                      <a:pt x="939" y="497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4" y="500"/>
                    </a:lnTo>
                    <a:lnTo>
                      <a:pt x="934" y="502"/>
                    </a:lnTo>
                    <a:lnTo>
                      <a:pt x="934" y="502"/>
                    </a:lnTo>
                    <a:lnTo>
                      <a:pt x="932" y="505"/>
                    </a:lnTo>
                    <a:lnTo>
                      <a:pt x="932" y="507"/>
                    </a:lnTo>
                    <a:lnTo>
                      <a:pt x="929" y="507"/>
                    </a:lnTo>
                    <a:lnTo>
                      <a:pt x="929" y="507"/>
                    </a:lnTo>
                    <a:lnTo>
                      <a:pt x="929" y="509"/>
                    </a:lnTo>
                    <a:lnTo>
                      <a:pt x="929" y="509"/>
                    </a:lnTo>
                    <a:lnTo>
                      <a:pt x="932" y="512"/>
                    </a:lnTo>
                    <a:lnTo>
                      <a:pt x="932" y="512"/>
                    </a:lnTo>
                    <a:lnTo>
                      <a:pt x="932" y="512"/>
                    </a:lnTo>
                    <a:lnTo>
                      <a:pt x="932" y="514"/>
                    </a:lnTo>
                    <a:lnTo>
                      <a:pt x="932" y="514"/>
                    </a:lnTo>
                    <a:lnTo>
                      <a:pt x="932" y="514"/>
                    </a:lnTo>
                    <a:lnTo>
                      <a:pt x="934" y="514"/>
                    </a:lnTo>
                    <a:lnTo>
                      <a:pt x="934" y="514"/>
                    </a:lnTo>
                    <a:lnTo>
                      <a:pt x="934" y="514"/>
                    </a:lnTo>
                    <a:lnTo>
                      <a:pt x="936" y="514"/>
                    </a:lnTo>
                    <a:lnTo>
                      <a:pt x="936" y="514"/>
                    </a:lnTo>
                    <a:lnTo>
                      <a:pt x="936" y="514"/>
                    </a:lnTo>
                    <a:lnTo>
                      <a:pt x="939" y="512"/>
                    </a:lnTo>
                    <a:lnTo>
                      <a:pt x="941" y="512"/>
                    </a:lnTo>
                    <a:lnTo>
                      <a:pt x="941" y="512"/>
                    </a:lnTo>
                    <a:lnTo>
                      <a:pt x="944" y="512"/>
                    </a:lnTo>
                    <a:lnTo>
                      <a:pt x="946" y="512"/>
                    </a:lnTo>
                    <a:lnTo>
                      <a:pt x="946" y="509"/>
                    </a:lnTo>
                    <a:lnTo>
                      <a:pt x="946" y="509"/>
                    </a:lnTo>
                    <a:lnTo>
                      <a:pt x="948" y="509"/>
                    </a:lnTo>
                    <a:lnTo>
                      <a:pt x="951" y="512"/>
                    </a:lnTo>
                    <a:lnTo>
                      <a:pt x="951" y="512"/>
                    </a:lnTo>
                    <a:lnTo>
                      <a:pt x="953" y="512"/>
                    </a:lnTo>
                    <a:lnTo>
                      <a:pt x="953" y="512"/>
                    </a:lnTo>
                    <a:lnTo>
                      <a:pt x="955" y="512"/>
                    </a:lnTo>
                    <a:lnTo>
                      <a:pt x="955" y="509"/>
                    </a:lnTo>
                    <a:lnTo>
                      <a:pt x="955" y="509"/>
                    </a:lnTo>
                    <a:lnTo>
                      <a:pt x="960" y="509"/>
                    </a:lnTo>
                    <a:lnTo>
                      <a:pt x="962" y="514"/>
                    </a:lnTo>
                    <a:lnTo>
                      <a:pt x="927" y="564"/>
                    </a:lnTo>
                    <a:lnTo>
                      <a:pt x="927" y="564"/>
                    </a:lnTo>
                    <a:lnTo>
                      <a:pt x="927" y="564"/>
                    </a:lnTo>
                    <a:lnTo>
                      <a:pt x="925" y="568"/>
                    </a:lnTo>
                    <a:lnTo>
                      <a:pt x="925" y="568"/>
                    </a:lnTo>
                    <a:lnTo>
                      <a:pt x="920" y="573"/>
                    </a:lnTo>
                    <a:lnTo>
                      <a:pt x="920" y="573"/>
                    </a:lnTo>
                    <a:lnTo>
                      <a:pt x="920" y="576"/>
                    </a:lnTo>
                    <a:lnTo>
                      <a:pt x="920" y="576"/>
                    </a:lnTo>
                    <a:lnTo>
                      <a:pt x="920" y="576"/>
                    </a:lnTo>
                    <a:lnTo>
                      <a:pt x="910" y="568"/>
                    </a:lnTo>
                    <a:lnTo>
                      <a:pt x="906" y="564"/>
                    </a:lnTo>
                    <a:lnTo>
                      <a:pt x="877" y="542"/>
                    </a:lnTo>
                    <a:lnTo>
                      <a:pt x="877" y="542"/>
                    </a:lnTo>
                    <a:lnTo>
                      <a:pt x="875" y="542"/>
                    </a:lnTo>
                    <a:lnTo>
                      <a:pt x="873" y="542"/>
                    </a:lnTo>
                    <a:lnTo>
                      <a:pt x="873" y="542"/>
                    </a:lnTo>
                    <a:lnTo>
                      <a:pt x="868" y="545"/>
                    </a:lnTo>
                    <a:lnTo>
                      <a:pt x="861" y="545"/>
                    </a:lnTo>
                    <a:lnTo>
                      <a:pt x="856" y="545"/>
                    </a:lnTo>
                    <a:lnTo>
                      <a:pt x="854" y="545"/>
                    </a:lnTo>
                    <a:lnTo>
                      <a:pt x="813" y="545"/>
                    </a:lnTo>
                    <a:lnTo>
                      <a:pt x="813" y="545"/>
                    </a:lnTo>
                    <a:lnTo>
                      <a:pt x="813" y="573"/>
                    </a:lnTo>
                    <a:lnTo>
                      <a:pt x="811" y="654"/>
                    </a:lnTo>
                    <a:lnTo>
                      <a:pt x="809" y="654"/>
                    </a:lnTo>
                    <a:lnTo>
                      <a:pt x="809" y="654"/>
                    </a:lnTo>
                    <a:lnTo>
                      <a:pt x="809" y="661"/>
                    </a:lnTo>
                    <a:lnTo>
                      <a:pt x="809" y="668"/>
                    </a:lnTo>
                    <a:lnTo>
                      <a:pt x="809" y="706"/>
                    </a:lnTo>
                    <a:lnTo>
                      <a:pt x="809" y="739"/>
                    </a:lnTo>
                    <a:lnTo>
                      <a:pt x="809" y="741"/>
                    </a:lnTo>
                    <a:lnTo>
                      <a:pt x="809" y="741"/>
                    </a:lnTo>
                    <a:lnTo>
                      <a:pt x="809" y="741"/>
                    </a:lnTo>
                    <a:lnTo>
                      <a:pt x="821" y="741"/>
                    </a:lnTo>
                    <a:lnTo>
                      <a:pt x="821" y="746"/>
                    </a:lnTo>
                    <a:lnTo>
                      <a:pt x="821" y="746"/>
                    </a:lnTo>
                    <a:lnTo>
                      <a:pt x="821" y="746"/>
                    </a:lnTo>
                    <a:lnTo>
                      <a:pt x="821" y="746"/>
                    </a:lnTo>
                    <a:lnTo>
                      <a:pt x="823" y="748"/>
                    </a:lnTo>
                    <a:lnTo>
                      <a:pt x="823" y="751"/>
                    </a:lnTo>
                    <a:lnTo>
                      <a:pt x="821" y="753"/>
                    </a:lnTo>
                    <a:lnTo>
                      <a:pt x="821" y="753"/>
                    </a:lnTo>
                    <a:lnTo>
                      <a:pt x="821" y="753"/>
                    </a:lnTo>
                    <a:lnTo>
                      <a:pt x="823" y="756"/>
                    </a:lnTo>
                    <a:lnTo>
                      <a:pt x="823" y="756"/>
                    </a:lnTo>
                    <a:lnTo>
                      <a:pt x="823" y="758"/>
                    </a:lnTo>
                    <a:lnTo>
                      <a:pt x="823" y="758"/>
                    </a:lnTo>
                    <a:lnTo>
                      <a:pt x="823" y="758"/>
                    </a:lnTo>
                    <a:lnTo>
                      <a:pt x="821" y="760"/>
                    </a:lnTo>
                    <a:lnTo>
                      <a:pt x="821" y="760"/>
                    </a:lnTo>
                    <a:lnTo>
                      <a:pt x="821" y="760"/>
                    </a:lnTo>
                    <a:lnTo>
                      <a:pt x="821" y="763"/>
                    </a:lnTo>
                    <a:lnTo>
                      <a:pt x="818" y="765"/>
                    </a:lnTo>
                    <a:lnTo>
                      <a:pt x="816" y="767"/>
                    </a:lnTo>
                    <a:lnTo>
                      <a:pt x="816" y="767"/>
                    </a:lnTo>
                    <a:lnTo>
                      <a:pt x="816" y="767"/>
                    </a:lnTo>
                    <a:lnTo>
                      <a:pt x="816" y="770"/>
                    </a:lnTo>
                    <a:lnTo>
                      <a:pt x="813" y="772"/>
                    </a:lnTo>
                    <a:lnTo>
                      <a:pt x="809" y="772"/>
                    </a:lnTo>
                    <a:lnTo>
                      <a:pt x="809" y="770"/>
                    </a:lnTo>
                    <a:lnTo>
                      <a:pt x="806" y="770"/>
                    </a:lnTo>
                    <a:lnTo>
                      <a:pt x="806" y="770"/>
                    </a:lnTo>
                    <a:lnTo>
                      <a:pt x="806" y="772"/>
                    </a:lnTo>
                    <a:lnTo>
                      <a:pt x="806" y="774"/>
                    </a:lnTo>
                    <a:lnTo>
                      <a:pt x="806" y="774"/>
                    </a:lnTo>
                    <a:lnTo>
                      <a:pt x="806" y="777"/>
                    </a:lnTo>
                    <a:lnTo>
                      <a:pt x="804" y="777"/>
                    </a:lnTo>
                    <a:lnTo>
                      <a:pt x="802" y="777"/>
                    </a:lnTo>
                    <a:lnTo>
                      <a:pt x="802" y="779"/>
                    </a:lnTo>
                    <a:lnTo>
                      <a:pt x="802" y="779"/>
                    </a:lnTo>
                    <a:lnTo>
                      <a:pt x="802" y="782"/>
                    </a:lnTo>
                    <a:lnTo>
                      <a:pt x="802" y="782"/>
                    </a:lnTo>
                    <a:lnTo>
                      <a:pt x="804" y="782"/>
                    </a:lnTo>
                    <a:lnTo>
                      <a:pt x="806" y="784"/>
                    </a:lnTo>
                    <a:lnTo>
                      <a:pt x="804" y="786"/>
                    </a:lnTo>
                    <a:lnTo>
                      <a:pt x="804" y="789"/>
                    </a:lnTo>
                    <a:lnTo>
                      <a:pt x="802" y="789"/>
                    </a:lnTo>
                    <a:lnTo>
                      <a:pt x="802" y="789"/>
                    </a:lnTo>
                    <a:lnTo>
                      <a:pt x="797" y="784"/>
                    </a:lnTo>
                    <a:lnTo>
                      <a:pt x="797" y="784"/>
                    </a:lnTo>
                    <a:lnTo>
                      <a:pt x="795" y="786"/>
                    </a:lnTo>
                    <a:lnTo>
                      <a:pt x="795" y="786"/>
                    </a:lnTo>
                    <a:lnTo>
                      <a:pt x="795" y="789"/>
                    </a:lnTo>
                    <a:lnTo>
                      <a:pt x="795" y="791"/>
                    </a:lnTo>
                    <a:lnTo>
                      <a:pt x="795" y="791"/>
                    </a:lnTo>
                    <a:lnTo>
                      <a:pt x="795" y="793"/>
                    </a:lnTo>
                    <a:lnTo>
                      <a:pt x="795" y="793"/>
                    </a:lnTo>
                    <a:lnTo>
                      <a:pt x="795" y="793"/>
                    </a:lnTo>
                    <a:lnTo>
                      <a:pt x="795" y="796"/>
                    </a:lnTo>
                    <a:lnTo>
                      <a:pt x="795" y="796"/>
                    </a:lnTo>
                    <a:lnTo>
                      <a:pt x="792" y="798"/>
                    </a:lnTo>
                    <a:lnTo>
                      <a:pt x="792" y="798"/>
                    </a:lnTo>
                    <a:lnTo>
                      <a:pt x="792" y="805"/>
                    </a:lnTo>
                    <a:lnTo>
                      <a:pt x="790" y="808"/>
                    </a:lnTo>
                    <a:lnTo>
                      <a:pt x="787" y="810"/>
                    </a:lnTo>
                    <a:lnTo>
                      <a:pt x="787" y="810"/>
                    </a:lnTo>
                    <a:lnTo>
                      <a:pt x="787" y="805"/>
                    </a:lnTo>
                    <a:lnTo>
                      <a:pt x="787" y="805"/>
                    </a:lnTo>
                    <a:lnTo>
                      <a:pt x="785" y="801"/>
                    </a:lnTo>
                    <a:lnTo>
                      <a:pt x="785" y="801"/>
                    </a:lnTo>
                    <a:lnTo>
                      <a:pt x="783" y="801"/>
                    </a:lnTo>
                    <a:lnTo>
                      <a:pt x="780" y="798"/>
                    </a:lnTo>
                    <a:lnTo>
                      <a:pt x="778" y="796"/>
                    </a:lnTo>
                    <a:lnTo>
                      <a:pt x="778" y="796"/>
                    </a:lnTo>
                    <a:lnTo>
                      <a:pt x="776" y="791"/>
                    </a:lnTo>
                    <a:lnTo>
                      <a:pt x="773" y="786"/>
                    </a:lnTo>
                    <a:lnTo>
                      <a:pt x="771" y="784"/>
                    </a:lnTo>
                    <a:lnTo>
                      <a:pt x="771" y="784"/>
                    </a:lnTo>
                    <a:lnTo>
                      <a:pt x="769" y="779"/>
                    </a:lnTo>
                    <a:lnTo>
                      <a:pt x="766" y="777"/>
                    </a:lnTo>
                    <a:lnTo>
                      <a:pt x="766" y="777"/>
                    </a:lnTo>
                    <a:lnTo>
                      <a:pt x="764" y="774"/>
                    </a:lnTo>
                    <a:lnTo>
                      <a:pt x="764" y="772"/>
                    </a:lnTo>
                    <a:lnTo>
                      <a:pt x="761" y="772"/>
                    </a:lnTo>
                    <a:lnTo>
                      <a:pt x="759" y="772"/>
                    </a:lnTo>
                    <a:lnTo>
                      <a:pt x="757" y="770"/>
                    </a:lnTo>
                    <a:lnTo>
                      <a:pt x="757" y="767"/>
                    </a:lnTo>
                    <a:lnTo>
                      <a:pt x="754" y="767"/>
                    </a:lnTo>
                    <a:lnTo>
                      <a:pt x="752" y="763"/>
                    </a:lnTo>
                    <a:lnTo>
                      <a:pt x="752" y="763"/>
                    </a:lnTo>
                    <a:lnTo>
                      <a:pt x="747" y="760"/>
                    </a:lnTo>
                    <a:lnTo>
                      <a:pt x="743" y="756"/>
                    </a:lnTo>
                    <a:lnTo>
                      <a:pt x="743" y="756"/>
                    </a:lnTo>
                    <a:lnTo>
                      <a:pt x="740" y="751"/>
                    </a:lnTo>
                    <a:lnTo>
                      <a:pt x="740" y="751"/>
                    </a:lnTo>
                    <a:lnTo>
                      <a:pt x="735" y="746"/>
                    </a:lnTo>
                    <a:lnTo>
                      <a:pt x="735" y="746"/>
                    </a:lnTo>
                    <a:lnTo>
                      <a:pt x="726" y="741"/>
                    </a:lnTo>
                    <a:lnTo>
                      <a:pt x="726" y="739"/>
                    </a:lnTo>
                    <a:lnTo>
                      <a:pt x="724" y="732"/>
                    </a:lnTo>
                    <a:lnTo>
                      <a:pt x="724" y="732"/>
                    </a:lnTo>
                    <a:lnTo>
                      <a:pt x="721" y="725"/>
                    </a:lnTo>
                    <a:lnTo>
                      <a:pt x="721" y="718"/>
                    </a:lnTo>
                    <a:lnTo>
                      <a:pt x="721" y="718"/>
                    </a:lnTo>
                    <a:lnTo>
                      <a:pt x="716" y="708"/>
                    </a:lnTo>
                    <a:lnTo>
                      <a:pt x="716" y="706"/>
                    </a:lnTo>
                    <a:lnTo>
                      <a:pt x="716" y="706"/>
                    </a:lnTo>
                    <a:lnTo>
                      <a:pt x="716" y="703"/>
                    </a:lnTo>
                    <a:lnTo>
                      <a:pt x="716" y="701"/>
                    </a:lnTo>
                    <a:lnTo>
                      <a:pt x="716" y="701"/>
                    </a:lnTo>
                    <a:lnTo>
                      <a:pt x="714" y="696"/>
                    </a:lnTo>
                    <a:lnTo>
                      <a:pt x="714" y="696"/>
                    </a:lnTo>
                    <a:lnTo>
                      <a:pt x="709" y="692"/>
                    </a:lnTo>
                    <a:lnTo>
                      <a:pt x="709" y="692"/>
                    </a:lnTo>
                    <a:lnTo>
                      <a:pt x="707" y="689"/>
                    </a:lnTo>
                    <a:lnTo>
                      <a:pt x="707" y="689"/>
                    </a:lnTo>
                    <a:lnTo>
                      <a:pt x="702" y="682"/>
                    </a:lnTo>
                    <a:lnTo>
                      <a:pt x="702" y="682"/>
                    </a:lnTo>
                    <a:lnTo>
                      <a:pt x="700" y="680"/>
                    </a:lnTo>
                    <a:lnTo>
                      <a:pt x="700" y="680"/>
                    </a:lnTo>
                    <a:lnTo>
                      <a:pt x="695" y="675"/>
                    </a:lnTo>
                    <a:lnTo>
                      <a:pt x="688" y="670"/>
                    </a:lnTo>
                    <a:lnTo>
                      <a:pt x="688" y="670"/>
                    </a:lnTo>
                    <a:lnTo>
                      <a:pt x="679" y="668"/>
                    </a:lnTo>
                    <a:lnTo>
                      <a:pt x="679" y="668"/>
                    </a:lnTo>
                    <a:lnTo>
                      <a:pt x="674" y="668"/>
                    </a:lnTo>
                    <a:lnTo>
                      <a:pt x="674" y="668"/>
                    </a:lnTo>
                    <a:lnTo>
                      <a:pt x="669" y="668"/>
                    </a:lnTo>
                    <a:lnTo>
                      <a:pt x="669" y="668"/>
                    </a:lnTo>
                    <a:lnTo>
                      <a:pt x="664" y="670"/>
                    </a:lnTo>
                    <a:lnTo>
                      <a:pt x="664" y="668"/>
                    </a:lnTo>
                    <a:lnTo>
                      <a:pt x="664" y="668"/>
                    </a:lnTo>
                    <a:lnTo>
                      <a:pt x="660" y="670"/>
                    </a:lnTo>
                    <a:lnTo>
                      <a:pt x="660" y="670"/>
                    </a:lnTo>
                    <a:lnTo>
                      <a:pt x="655" y="673"/>
                    </a:lnTo>
                    <a:lnTo>
                      <a:pt x="650" y="673"/>
                    </a:lnTo>
                    <a:lnTo>
                      <a:pt x="648" y="670"/>
                    </a:lnTo>
                    <a:lnTo>
                      <a:pt x="646" y="666"/>
                    </a:lnTo>
                    <a:lnTo>
                      <a:pt x="646" y="666"/>
                    </a:lnTo>
                    <a:lnTo>
                      <a:pt x="641" y="663"/>
                    </a:lnTo>
                    <a:lnTo>
                      <a:pt x="641" y="663"/>
                    </a:lnTo>
                    <a:lnTo>
                      <a:pt x="634" y="663"/>
                    </a:lnTo>
                    <a:lnTo>
                      <a:pt x="627" y="663"/>
                    </a:lnTo>
                    <a:lnTo>
                      <a:pt x="619" y="663"/>
                    </a:lnTo>
                    <a:lnTo>
                      <a:pt x="619" y="663"/>
                    </a:lnTo>
                    <a:lnTo>
                      <a:pt x="612" y="666"/>
                    </a:lnTo>
                    <a:lnTo>
                      <a:pt x="608" y="666"/>
                    </a:lnTo>
                    <a:lnTo>
                      <a:pt x="605" y="663"/>
                    </a:lnTo>
                    <a:lnTo>
                      <a:pt x="605" y="663"/>
                    </a:lnTo>
                    <a:lnTo>
                      <a:pt x="598" y="666"/>
                    </a:lnTo>
                    <a:lnTo>
                      <a:pt x="593" y="668"/>
                    </a:lnTo>
                    <a:lnTo>
                      <a:pt x="586" y="666"/>
                    </a:lnTo>
                    <a:lnTo>
                      <a:pt x="586" y="666"/>
                    </a:lnTo>
                    <a:lnTo>
                      <a:pt x="582" y="666"/>
                    </a:lnTo>
                    <a:lnTo>
                      <a:pt x="577" y="668"/>
                    </a:lnTo>
                    <a:lnTo>
                      <a:pt x="567" y="668"/>
                    </a:lnTo>
                    <a:lnTo>
                      <a:pt x="567" y="668"/>
                    </a:lnTo>
                    <a:lnTo>
                      <a:pt x="560" y="668"/>
                    </a:lnTo>
                    <a:lnTo>
                      <a:pt x="556" y="666"/>
                    </a:lnTo>
                    <a:lnTo>
                      <a:pt x="551" y="658"/>
                    </a:lnTo>
                    <a:lnTo>
                      <a:pt x="551" y="658"/>
                    </a:lnTo>
                    <a:lnTo>
                      <a:pt x="546" y="654"/>
                    </a:lnTo>
                    <a:lnTo>
                      <a:pt x="544" y="649"/>
                    </a:lnTo>
                    <a:lnTo>
                      <a:pt x="544" y="647"/>
                    </a:lnTo>
                    <a:lnTo>
                      <a:pt x="539" y="647"/>
                    </a:lnTo>
                    <a:lnTo>
                      <a:pt x="539" y="647"/>
                    </a:lnTo>
                    <a:lnTo>
                      <a:pt x="534" y="647"/>
                    </a:lnTo>
                    <a:lnTo>
                      <a:pt x="527" y="644"/>
                    </a:lnTo>
                    <a:lnTo>
                      <a:pt x="520" y="644"/>
                    </a:lnTo>
                    <a:lnTo>
                      <a:pt x="515" y="640"/>
                    </a:lnTo>
                    <a:lnTo>
                      <a:pt x="513" y="635"/>
                    </a:lnTo>
                    <a:lnTo>
                      <a:pt x="513" y="635"/>
                    </a:lnTo>
                    <a:lnTo>
                      <a:pt x="511" y="632"/>
                    </a:lnTo>
                    <a:lnTo>
                      <a:pt x="511" y="632"/>
                    </a:lnTo>
                    <a:lnTo>
                      <a:pt x="504" y="630"/>
                    </a:lnTo>
                    <a:lnTo>
                      <a:pt x="501" y="628"/>
                    </a:lnTo>
                    <a:lnTo>
                      <a:pt x="496" y="623"/>
                    </a:lnTo>
                    <a:lnTo>
                      <a:pt x="496" y="621"/>
                    </a:lnTo>
                    <a:lnTo>
                      <a:pt x="494" y="621"/>
                    </a:lnTo>
                    <a:lnTo>
                      <a:pt x="492" y="616"/>
                    </a:lnTo>
                    <a:lnTo>
                      <a:pt x="492" y="616"/>
                    </a:lnTo>
                    <a:lnTo>
                      <a:pt x="489" y="616"/>
                    </a:lnTo>
                    <a:lnTo>
                      <a:pt x="489" y="616"/>
                    </a:lnTo>
                    <a:lnTo>
                      <a:pt x="485" y="616"/>
                    </a:lnTo>
                    <a:lnTo>
                      <a:pt x="482" y="616"/>
                    </a:lnTo>
                    <a:lnTo>
                      <a:pt x="480" y="616"/>
                    </a:lnTo>
                    <a:lnTo>
                      <a:pt x="478" y="613"/>
                    </a:lnTo>
                    <a:lnTo>
                      <a:pt x="475" y="611"/>
                    </a:lnTo>
                    <a:lnTo>
                      <a:pt x="475" y="611"/>
                    </a:lnTo>
                    <a:lnTo>
                      <a:pt x="475" y="611"/>
                    </a:lnTo>
                    <a:lnTo>
                      <a:pt x="470" y="609"/>
                    </a:lnTo>
                    <a:lnTo>
                      <a:pt x="468" y="609"/>
                    </a:lnTo>
                    <a:lnTo>
                      <a:pt x="468" y="609"/>
                    </a:lnTo>
                    <a:lnTo>
                      <a:pt x="466" y="606"/>
                    </a:lnTo>
                    <a:lnTo>
                      <a:pt x="466" y="606"/>
                    </a:lnTo>
                    <a:lnTo>
                      <a:pt x="463" y="606"/>
                    </a:lnTo>
                    <a:lnTo>
                      <a:pt x="459" y="606"/>
                    </a:lnTo>
                    <a:lnTo>
                      <a:pt x="454" y="604"/>
                    </a:lnTo>
                    <a:lnTo>
                      <a:pt x="454" y="604"/>
                    </a:lnTo>
                    <a:lnTo>
                      <a:pt x="452" y="604"/>
                    </a:lnTo>
                    <a:lnTo>
                      <a:pt x="447" y="602"/>
                    </a:lnTo>
                    <a:lnTo>
                      <a:pt x="447" y="602"/>
                    </a:lnTo>
                    <a:lnTo>
                      <a:pt x="442" y="604"/>
                    </a:lnTo>
                    <a:lnTo>
                      <a:pt x="442" y="604"/>
                    </a:lnTo>
                    <a:lnTo>
                      <a:pt x="440" y="604"/>
                    </a:lnTo>
                    <a:lnTo>
                      <a:pt x="437" y="602"/>
                    </a:lnTo>
                    <a:lnTo>
                      <a:pt x="435" y="602"/>
                    </a:lnTo>
                    <a:lnTo>
                      <a:pt x="433" y="599"/>
                    </a:lnTo>
                    <a:lnTo>
                      <a:pt x="430" y="599"/>
                    </a:lnTo>
                    <a:lnTo>
                      <a:pt x="428" y="599"/>
                    </a:lnTo>
                    <a:lnTo>
                      <a:pt x="428" y="599"/>
                    </a:lnTo>
                    <a:lnTo>
                      <a:pt x="423" y="597"/>
                    </a:lnTo>
                    <a:lnTo>
                      <a:pt x="423" y="597"/>
                    </a:lnTo>
                    <a:lnTo>
                      <a:pt x="418" y="597"/>
                    </a:lnTo>
                    <a:lnTo>
                      <a:pt x="416" y="595"/>
                    </a:lnTo>
                    <a:lnTo>
                      <a:pt x="416" y="595"/>
                    </a:lnTo>
                    <a:lnTo>
                      <a:pt x="411" y="595"/>
                    </a:lnTo>
                    <a:lnTo>
                      <a:pt x="409" y="590"/>
                    </a:lnTo>
                    <a:lnTo>
                      <a:pt x="409" y="590"/>
                    </a:lnTo>
                    <a:lnTo>
                      <a:pt x="402" y="580"/>
                    </a:lnTo>
                    <a:lnTo>
                      <a:pt x="402" y="580"/>
                    </a:lnTo>
                    <a:lnTo>
                      <a:pt x="400" y="576"/>
                    </a:lnTo>
                    <a:lnTo>
                      <a:pt x="400" y="576"/>
                    </a:lnTo>
                    <a:lnTo>
                      <a:pt x="392" y="571"/>
                    </a:lnTo>
                    <a:lnTo>
                      <a:pt x="392" y="571"/>
                    </a:lnTo>
                    <a:lnTo>
                      <a:pt x="385" y="568"/>
                    </a:lnTo>
                    <a:lnTo>
                      <a:pt x="381" y="564"/>
                    </a:lnTo>
                    <a:lnTo>
                      <a:pt x="381" y="564"/>
                    </a:lnTo>
                    <a:lnTo>
                      <a:pt x="376" y="561"/>
                    </a:lnTo>
                    <a:lnTo>
                      <a:pt x="371" y="554"/>
                    </a:lnTo>
                    <a:lnTo>
                      <a:pt x="371" y="554"/>
                    </a:lnTo>
                    <a:lnTo>
                      <a:pt x="366" y="552"/>
                    </a:lnTo>
                    <a:lnTo>
                      <a:pt x="364" y="550"/>
                    </a:lnTo>
                    <a:lnTo>
                      <a:pt x="364" y="550"/>
                    </a:lnTo>
                    <a:lnTo>
                      <a:pt x="357" y="550"/>
                    </a:lnTo>
                    <a:lnTo>
                      <a:pt x="357" y="550"/>
                    </a:lnTo>
                    <a:lnTo>
                      <a:pt x="352" y="552"/>
                    </a:lnTo>
                    <a:lnTo>
                      <a:pt x="350" y="552"/>
                    </a:lnTo>
                    <a:lnTo>
                      <a:pt x="350" y="552"/>
                    </a:lnTo>
                    <a:lnTo>
                      <a:pt x="343" y="554"/>
                    </a:lnTo>
                    <a:lnTo>
                      <a:pt x="343" y="554"/>
                    </a:lnTo>
                    <a:lnTo>
                      <a:pt x="338" y="557"/>
                    </a:lnTo>
                    <a:lnTo>
                      <a:pt x="338" y="557"/>
                    </a:lnTo>
                    <a:lnTo>
                      <a:pt x="336" y="559"/>
                    </a:lnTo>
                    <a:lnTo>
                      <a:pt x="333" y="559"/>
                    </a:lnTo>
                    <a:lnTo>
                      <a:pt x="333" y="559"/>
                    </a:lnTo>
                    <a:lnTo>
                      <a:pt x="331" y="559"/>
                    </a:lnTo>
                    <a:lnTo>
                      <a:pt x="326" y="561"/>
                    </a:lnTo>
                    <a:lnTo>
                      <a:pt x="326" y="561"/>
                    </a:lnTo>
                    <a:lnTo>
                      <a:pt x="326" y="561"/>
                    </a:lnTo>
                    <a:lnTo>
                      <a:pt x="326" y="564"/>
                    </a:lnTo>
                    <a:lnTo>
                      <a:pt x="324" y="564"/>
                    </a:lnTo>
                    <a:lnTo>
                      <a:pt x="321" y="564"/>
                    </a:lnTo>
                    <a:lnTo>
                      <a:pt x="321" y="564"/>
                    </a:lnTo>
                    <a:lnTo>
                      <a:pt x="319" y="566"/>
                    </a:lnTo>
                    <a:lnTo>
                      <a:pt x="314" y="568"/>
                    </a:lnTo>
                    <a:lnTo>
                      <a:pt x="314" y="568"/>
                    </a:lnTo>
                    <a:lnTo>
                      <a:pt x="312" y="568"/>
                    </a:lnTo>
                    <a:lnTo>
                      <a:pt x="312" y="568"/>
                    </a:lnTo>
                    <a:lnTo>
                      <a:pt x="310" y="568"/>
                    </a:lnTo>
                    <a:lnTo>
                      <a:pt x="307" y="568"/>
                    </a:lnTo>
                    <a:lnTo>
                      <a:pt x="305" y="568"/>
                    </a:lnTo>
                    <a:lnTo>
                      <a:pt x="303" y="564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295" y="557"/>
                    </a:lnTo>
                    <a:lnTo>
                      <a:pt x="295" y="552"/>
                    </a:lnTo>
                    <a:lnTo>
                      <a:pt x="298" y="545"/>
                    </a:lnTo>
                    <a:lnTo>
                      <a:pt x="298" y="545"/>
                    </a:lnTo>
                    <a:lnTo>
                      <a:pt x="298" y="540"/>
                    </a:lnTo>
                    <a:lnTo>
                      <a:pt x="298" y="540"/>
                    </a:lnTo>
                    <a:lnTo>
                      <a:pt x="293" y="533"/>
                    </a:lnTo>
                    <a:lnTo>
                      <a:pt x="293" y="533"/>
                    </a:lnTo>
                    <a:lnTo>
                      <a:pt x="286" y="531"/>
                    </a:lnTo>
                    <a:lnTo>
                      <a:pt x="279" y="528"/>
                    </a:lnTo>
                    <a:lnTo>
                      <a:pt x="279" y="528"/>
                    </a:lnTo>
                    <a:lnTo>
                      <a:pt x="267" y="524"/>
                    </a:lnTo>
                    <a:lnTo>
                      <a:pt x="262" y="519"/>
                    </a:lnTo>
                    <a:lnTo>
                      <a:pt x="260" y="512"/>
                    </a:lnTo>
                    <a:lnTo>
                      <a:pt x="260" y="512"/>
                    </a:lnTo>
                    <a:lnTo>
                      <a:pt x="253" y="505"/>
                    </a:lnTo>
                    <a:lnTo>
                      <a:pt x="253" y="505"/>
                    </a:lnTo>
                    <a:lnTo>
                      <a:pt x="232" y="490"/>
                    </a:lnTo>
                    <a:lnTo>
                      <a:pt x="217" y="474"/>
                    </a:lnTo>
                    <a:lnTo>
                      <a:pt x="217" y="474"/>
                    </a:lnTo>
                    <a:lnTo>
                      <a:pt x="203" y="460"/>
                    </a:lnTo>
                    <a:lnTo>
                      <a:pt x="203" y="460"/>
                    </a:lnTo>
                    <a:lnTo>
                      <a:pt x="194" y="452"/>
                    </a:lnTo>
                    <a:lnTo>
                      <a:pt x="177" y="426"/>
                    </a:lnTo>
                    <a:lnTo>
                      <a:pt x="177" y="426"/>
                    </a:lnTo>
                    <a:lnTo>
                      <a:pt x="158" y="405"/>
                    </a:lnTo>
                    <a:lnTo>
                      <a:pt x="158" y="405"/>
                    </a:lnTo>
                    <a:lnTo>
                      <a:pt x="158" y="403"/>
                    </a:lnTo>
                    <a:lnTo>
                      <a:pt x="149" y="393"/>
                    </a:lnTo>
                    <a:lnTo>
                      <a:pt x="144" y="384"/>
                    </a:lnTo>
                    <a:lnTo>
                      <a:pt x="144" y="384"/>
                    </a:lnTo>
                    <a:lnTo>
                      <a:pt x="142" y="384"/>
                    </a:lnTo>
                    <a:lnTo>
                      <a:pt x="142" y="384"/>
                    </a:lnTo>
                    <a:lnTo>
                      <a:pt x="137" y="386"/>
                    </a:lnTo>
                    <a:lnTo>
                      <a:pt x="137" y="386"/>
                    </a:lnTo>
                    <a:lnTo>
                      <a:pt x="137" y="384"/>
                    </a:lnTo>
                    <a:lnTo>
                      <a:pt x="137" y="384"/>
                    </a:lnTo>
                    <a:lnTo>
                      <a:pt x="137" y="381"/>
                    </a:lnTo>
                    <a:lnTo>
                      <a:pt x="137" y="381"/>
                    </a:lnTo>
                    <a:lnTo>
                      <a:pt x="135" y="379"/>
                    </a:lnTo>
                    <a:lnTo>
                      <a:pt x="135" y="379"/>
                    </a:lnTo>
                    <a:lnTo>
                      <a:pt x="130" y="379"/>
                    </a:lnTo>
                    <a:lnTo>
                      <a:pt x="130" y="379"/>
                    </a:lnTo>
                    <a:lnTo>
                      <a:pt x="130" y="381"/>
                    </a:lnTo>
                    <a:lnTo>
                      <a:pt x="125" y="386"/>
                    </a:lnTo>
                    <a:lnTo>
                      <a:pt x="125" y="386"/>
                    </a:lnTo>
                    <a:lnTo>
                      <a:pt x="125" y="386"/>
                    </a:lnTo>
                    <a:lnTo>
                      <a:pt x="125" y="384"/>
                    </a:lnTo>
                    <a:lnTo>
                      <a:pt x="123" y="384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8" y="384"/>
                    </a:lnTo>
                    <a:lnTo>
                      <a:pt x="116" y="384"/>
                    </a:lnTo>
                    <a:lnTo>
                      <a:pt x="116" y="384"/>
                    </a:lnTo>
                    <a:lnTo>
                      <a:pt x="111" y="384"/>
                    </a:lnTo>
                    <a:lnTo>
                      <a:pt x="111" y="384"/>
                    </a:lnTo>
                    <a:lnTo>
                      <a:pt x="111" y="384"/>
                    </a:lnTo>
                    <a:lnTo>
                      <a:pt x="109" y="381"/>
                    </a:lnTo>
                    <a:lnTo>
                      <a:pt x="109" y="377"/>
                    </a:lnTo>
                    <a:lnTo>
                      <a:pt x="109" y="374"/>
                    </a:lnTo>
                    <a:lnTo>
                      <a:pt x="109" y="374"/>
                    </a:lnTo>
                    <a:lnTo>
                      <a:pt x="106" y="372"/>
                    </a:lnTo>
                    <a:lnTo>
                      <a:pt x="104" y="372"/>
                    </a:lnTo>
                    <a:lnTo>
                      <a:pt x="104" y="374"/>
                    </a:lnTo>
                    <a:lnTo>
                      <a:pt x="104" y="374"/>
                    </a:lnTo>
                    <a:lnTo>
                      <a:pt x="101" y="374"/>
                    </a:lnTo>
                    <a:lnTo>
                      <a:pt x="101" y="374"/>
                    </a:lnTo>
                    <a:lnTo>
                      <a:pt x="101" y="372"/>
                    </a:lnTo>
                    <a:lnTo>
                      <a:pt x="101" y="372"/>
                    </a:lnTo>
                    <a:lnTo>
                      <a:pt x="99" y="372"/>
                    </a:lnTo>
                    <a:lnTo>
                      <a:pt x="97" y="374"/>
                    </a:lnTo>
                    <a:lnTo>
                      <a:pt x="97" y="372"/>
                    </a:lnTo>
                    <a:lnTo>
                      <a:pt x="94" y="372"/>
                    </a:lnTo>
                    <a:lnTo>
                      <a:pt x="94" y="372"/>
                    </a:lnTo>
                    <a:lnTo>
                      <a:pt x="92" y="372"/>
                    </a:lnTo>
                    <a:lnTo>
                      <a:pt x="90" y="370"/>
                    </a:lnTo>
                    <a:lnTo>
                      <a:pt x="90" y="367"/>
                    </a:lnTo>
                    <a:lnTo>
                      <a:pt x="92" y="367"/>
                    </a:lnTo>
                    <a:lnTo>
                      <a:pt x="94" y="365"/>
                    </a:lnTo>
                    <a:lnTo>
                      <a:pt x="94" y="365"/>
                    </a:lnTo>
                    <a:lnTo>
                      <a:pt x="97" y="363"/>
                    </a:lnTo>
                    <a:lnTo>
                      <a:pt x="99" y="363"/>
                    </a:lnTo>
                    <a:lnTo>
                      <a:pt x="99" y="363"/>
                    </a:lnTo>
                    <a:lnTo>
                      <a:pt x="97" y="363"/>
                    </a:lnTo>
                    <a:lnTo>
                      <a:pt x="97" y="360"/>
                    </a:lnTo>
                    <a:lnTo>
                      <a:pt x="97" y="358"/>
                    </a:lnTo>
                    <a:lnTo>
                      <a:pt x="94" y="358"/>
                    </a:lnTo>
                    <a:lnTo>
                      <a:pt x="92" y="358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2" y="355"/>
                    </a:lnTo>
                    <a:lnTo>
                      <a:pt x="92" y="355"/>
                    </a:lnTo>
                    <a:lnTo>
                      <a:pt x="94" y="353"/>
                    </a:lnTo>
                    <a:lnTo>
                      <a:pt x="94" y="353"/>
                    </a:lnTo>
                    <a:lnTo>
                      <a:pt x="92" y="351"/>
                    </a:lnTo>
                    <a:lnTo>
                      <a:pt x="92" y="351"/>
                    </a:lnTo>
                    <a:lnTo>
                      <a:pt x="90" y="348"/>
                    </a:lnTo>
                    <a:lnTo>
                      <a:pt x="90" y="348"/>
                    </a:lnTo>
                    <a:lnTo>
                      <a:pt x="85" y="348"/>
                    </a:lnTo>
                    <a:lnTo>
                      <a:pt x="85" y="348"/>
                    </a:lnTo>
                    <a:lnTo>
                      <a:pt x="83" y="351"/>
                    </a:lnTo>
                    <a:lnTo>
                      <a:pt x="78" y="351"/>
                    </a:lnTo>
                    <a:lnTo>
                      <a:pt x="78" y="348"/>
                    </a:lnTo>
                    <a:lnTo>
                      <a:pt x="78" y="346"/>
                    </a:lnTo>
                    <a:lnTo>
                      <a:pt x="80" y="344"/>
                    </a:lnTo>
                    <a:lnTo>
                      <a:pt x="80" y="344"/>
                    </a:lnTo>
                    <a:lnTo>
                      <a:pt x="80" y="344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5" y="339"/>
                    </a:lnTo>
                    <a:lnTo>
                      <a:pt x="73" y="339"/>
                    </a:lnTo>
                    <a:lnTo>
                      <a:pt x="71" y="336"/>
                    </a:lnTo>
                    <a:lnTo>
                      <a:pt x="71" y="336"/>
                    </a:lnTo>
                    <a:lnTo>
                      <a:pt x="68" y="334"/>
                    </a:lnTo>
                    <a:lnTo>
                      <a:pt x="68" y="334"/>
                    </a:lnTo>
                    <a:lnTo>
                      <a:pt x="64" y="336"/>
                    </a:lnTo>
                    <a:lnTo>
                      <a:pt x="61" y="334"/>
                    </a:lnTo>
                    <a:lnTo>
                      <a:pt x="59" y="332"/>
                    </a:lnTo>
                    <a:lnTo>
                      <a:pt x="59" y="332"/>
                    </a:lnTo>
                    <a:lnTo>
                      <a:pt x="54" y="329"/>
                    </a:lnTo>
                    <a:lnTo>
                      <a:pt x="54" y="329"/>
                    </a:lnTo>
                    <a:lnTo>
                      <a:pt x="52" y="332"/>
                    </a:lnTo>
                    <a:lnTo>
                      <a:pt x="52" y="332"/>
                    </a:lnTo>
                    <a:lnTo>
                      <a:pt x="52" y="332"/>
                    </a:lnTo>
                    <a:lnTo>
                      <a:pt x="49" y="332"/>
                    </a:lnTo>
                    <a:lnTo>
                      <a:pt x="49" y="334"/>
                    </a:lnTo>
                    <a:lnTo>
                      <a:pt x="49" y="334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52" y="339"/>
                    </a:lnTo>
                    <a:lnTo>
                      <a:pt x="52" y="339"/>
                    </a:lnTo>
                    <a:lnTo>
                      <a:pt x="49" y="341"/>
                    </a:lnTo>
                    <a:lnTo>
                      <a:pt x="49" y="339"/>
                    </a:lnTo>
                    <a:lnTo>
                      <a:pt x="47" y="339"/>
                    </a:lnTo>
                    <a:lnTo>
                      <a:pt x="47" y="336"/>
                    </a:lnTo>
                    <a:lnTo>
                      <a:pt x="47" y="336"/>
                    </a:lnTo>
                    <a:lnTo>
                      <a:pt x="45" y="334"/>
                    </a:lnTo>
                    <a:lnTo>
                      <a:pt x="45" y="334"/>
                    </a:lnTo>
                    <a:lnTo>
                      <a:pt x="45" y="332"/>
                    </a:lnTo>
                    <a:lnTo>
                      <a:pt x="45" y="332"/>
                    </a:lnTo>
                    <a:lnTo>
                      <a:pt x="42" y="332"/>
                    </a:lnTo>
                    <a:lnTo>
                      <a:pt x="40" y="329"/>
                    </a:lnTo>
                    <a:lnTo>
                      <a:pt x="40" y="327"/>
                    </a:lnTo>
                    <a:lnTo>
                      <a:pt x="40" y="327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38" y="327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3" y="327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1" y="320"/>
                    </a:lnTo>
                    <a:lnTo>
                      <a:pt x="31" y="315"/>
                    </a:lnTo>
                    <a:lnTo>
                      <a:pt x="31" y="313"/>
                    </a:lnTo>
                    <a:lnTo>
                      <a:pt x="31" y="313"/>
                    </a:lnTo>
                    <a:lnTo>
                      <a:pt x="31" y="310"/>
                    </a:lnTo>
                    <a:lnTo>
                      <a:pt x="31" y="310"/>
                    </a:lnTo>
                    <a:lnTo>
                      <a:pt x="28" y="308"/>
                    </a:lnTo>
                    <a:lnTo>
                      <a:pt x="26" y="308"/>
                    </a:lnTo>
                    <a:lnTo>
                      <a:pt x="26" y="306"/>
                    </a:lnTo>
                    <a:lnTo>
                      <a:pt x="26" y="306"/>
                    </a:lnTo>
                    <a:lnTo>
                      <a:pt x="23" y="303"/>
                    </a:lnTo>
                    <a:lnTo>
                      <a:pt x="23" y="303"/>
                    </a:lnTo>
                    <a:lnTo>
                      <a:pt x="23" y="303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1" y="301"/>
                    </a:lnTo>
                    <a:lnTo>
                      <a:pt x="19" y="301"/>
                    </a:lnTo>
                    <a:lnTo>
                      <a:pt x="14" y="301"/>
                    </a:lnTo>
                    <a:lnTo>
                      <a:pt x="14" y="296"/>
                    </a:lnTo>
                    <a:lnTo>
                      <a:pt x="12" y="294"/>
                    </a:lnTo>
                    <a:lnTo>
                      <a:pt x="12" y="294"/>
                    </a:lnTo>
                    <a:lnTo>
                      <a:pt x="7" y="292"/>
                    </a:lnTo>
                    <a:lnTo>
                      <a:pt x="7" y="292"/>
                    </a:lnTo>
                    <a:lnTo>
                      <a:pt x="4" y="289"/>
                    </a:lnTo>
                    <a:lnTo>
                      <a:pt x="2" y="284"/>
                    </a:lnTo>
                    <a:lnTo>
                      <a:pt x="0" y="282"/>
                    </a:lnTo>
                    <a:lnTo>
                      <a:pt x="0" y="277"/>
                    </a:lnTo>
                    <a:lnTo>
                      <a:pt x="4" y="268"/>
                    </a:lnTo>
                    <a:lnTo>
                      <a:pt x="4" y="268"/>
                    </a:lnTo>
                    <a:lnTo>
                      <a:pt x="7" y="261"/>
                    </a:lnTo>
                    <a:lnTo>
                      <a:pt x="12" y="251"/>
                    </a:lnTo>
                    <a:lnTo>
                      <a:pt x="12" y="251"/>
                    </a:lnTo>
                    <a:lnTo>
                      <a:pt x="14" y="247"/>
                    </a:lnTo>
                    <a:lnTo>
                      <a:pt x="14" y="247"/>
                    </a:lnTo>
                    <a:lnTo>
                      <a:pt x="14" y="242"/>
                    </a:lnTo>
                    <a:lnTo>
                      <a:pt x="16" y="237"/>
                    </a:lnTo>
                    <a:lnTo>
                      <a:pt x="23" y="235"/>
                    </a:lnTo>
                    <a:lnTo>
                      <a:pt x="28" y="232"/>
                    </a:lnTo>
                    <a:lnTo>
                      <a:pt x="38" y="239"/>
                    </a:lnTo>
                    <a:lnTo>
                      <a:pt x="38" y="239"/>
                    </a:lnTo>
                    <a:lnTo>
                      <a:pt x="45" y="242"/>
                    </a:lnTo>
                    <a:lnTo>
                      <a:pt x="45" y="244"/>
                    </a:lnTo>
                    <a:lnTo>
                      <a:pt x="47" y="244"/>
                    </a:lnTo>
                    <a:lnTo>
                      <a:pt x="49" y="247"/>
                    </a:lnTo>
                    <a:lnTo>
                      <a:pt x="49" y="247"/>
                    </a:lnTo>
                    <a:lnTo>
                      <a:pt x="52" y="247"/>
                    </a:lnTo>
                    <a:lnTo>
                      <a:pt x="52" y="247"/>
                    </a:lnTo>
                    <a:lnTo>
                      <a:pt x="54" y="237"/>
                    </a:lnTo>
                    <a:lnTo>
                      <a:pt x="54" y="237"/>
                    </a:lnTo>
                    <a:lnTo>
                      <a:pt x="57" y="230"/>
                    </a:lnTo>
                    <a:lnTo>
                      <a:pt x="57" y="230"/>
                    </a:lnTo>
                    <a:lnTo>
                      <a:pt x="57" y="225"/>
                    </a:lnTo>
                    <a:lnTo>
                      <a:pt x="59" y="213"/>
                    </a:lnTo>
                    <a:lnTo>
                      <a:pt x="64" y="206"/>
                    </a:lnTo>
                    <a:lnTo>
                      <a:pt x="68" y="199"/>
                    </a:lnTo>
                    <a:lnTo>
                      <a:pt x="68" y="199"/>
                    </a:lnTo>
                    <a:lnTo>
                      <a:pt x="68" y="192"/>
                    </a:lnTo>
                    <a:lnTo>
                      <a:pt x="68" y="192"/>
                    </a:lnTo>
                    <a:lnTo>
                      <a:pt x="66" y="183"/>
                    </a:lnTo>
                    <a:lnTo>
                      <a:pt x="66" y="183"/>
                    </a:lnTo>
                    <a:lnTo>
                      <a:pt x="66" y="178"/>
                    </a:lnTo>
                    <a:lnTo>
                      <a:pt x="66" y="171"/>
                    </a:lnTo>
                    <a:lnTo>
                      <a:pt x="66" y="171"/>
                    </a:lnTo>
                    <a:lnTo>
                      <a:pt x="64" y="171"/>
                    </a:lnTo>
                    <a:lnTo>
                      <a:pt x="57" y="164"/>
                    </a:lnTo>
                    <a:lnTo>
                      <a:pt x="52" y="161"/>
                    </a:lnTo>
                    <a:lnTo>
                      <a:pt x="49" y="157"/>
                    </a:lnTo>
                    <a:lnTo>
                      <a:pt x="47" y="149"/>
                    </a:lnTo>
                    <a:lnTo>
                      <a:pt x="47" y="149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5" y="128"/>
                    </a:lnTo>
                    <a:lnTo>
                      <a:pt x="47" y="121"/>
                    </a:lnTo>
                    <a:lnTo>
                      <a:pt x="47" y="121"/>
                    </a:lnTo>
                    <a:lnTo>
                      <a:pt x="47" y="114"/>
                    </a:lnTo>
                    <a:lnTo>
                      <a:pt x="47" y="114"/>
                    </a:lnTo>
                    <a:lnTo>
                      <a:pt x="45" y="102"/>
                    </a:lnTo>
                    <a:lnTo>
                      <a:pt x="45" y="95"/>
                    </a:lnTo>
                    <a:lnTo>
                      <a:pt x="45" y="95"/>
                    </a:lnTo>
                    <a:lnTo>
                      <a:pt x="42" y="93"/>
                    </a:lnTo>
                    <a:lnTo>
                      <a:pt x="42" y="93"/>
                    </a:lnTo>
                    <a:lnTo>
                      <a:pt x="38" y="90"/>
                    </a:lnTo>
                    <a:lnTo>
                      <a:pt x="38" y="90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5" y="86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5" y="76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42" y="64"/>
                    </a:lnTo>
                    <a:lnTo>
                      <a:pt x="52" y="67"/>
                    </a:lnTo>
                    <a:lnTo>
                      <a:pt x="59" y="71"/>
                    </a:lnTo>
                    <a:lnTo>
                      <a:pt x="59" y="71"/>
                    </a:lnTo>
                    <a:lnTo>
                      <a:pt x="64" y="74"/>
                    </a:lnTo>
                    <a:lnTo>
                      <a:pt x="78" y="81"/>
                    </a:lnTo>
                    <a:lnTo>
                      <a:pt x="78" y="81"/>
                    </a:lnTo>
                    <a:lnTo>
                      <a:pt x="90" y="86"/>
                    </a:lnTo>
                    <a:lnTo>
                      <a:pt x="90" y="86"/>
                    </a:lnTo>
                    <a:lnTo>
                      <a:pt x="104" y="90"/>
                    </a:lnTo>
                    <a:lnTo>
                      <a:pt x="104" y="90"/>
                    </a:lnTo>
                    <a:lnTo>
                      <a:pt x="123" y="90"/>
                    </a:lnTo>
                    <a:lnTo>
                      <a:pt x="123" y="90"/>
                    </a:lnTo>
                    <a:lnTo>
                      <a:pt x="130" y="88"/>
                    </a:lnTo>
                    <a:lnTo>
                      <a:pt x="139" y="90"/>
                    </a:lnTo>
                    <a:lnTo>
                      <a:pt x="139" y="90"/>
                    </a:lnTo>
                    <a:lnTo>
                      <a:pt x="149" y="90"/>
                    </a:lnTo>
                    <a:lnTo>
                      <a:pt x="149" y="90"/>
                    </a:lnTo>
                    <a:lnTo>
                      <a:pt x="154" y="88"/>
                    </a:lnTo>
                    <a:lnTo>
                      <a:pt x="158" y="88"/>
                    </a:lnTo>
                    <a:lnTo>
                      <a:pt x="161" y="90"/>
                    </a:lnTo>
                    <a:lnTo>
                      <a:pt x="163" y="90"/>
                    </a:lnTo>
                    <a:lnTo>
                      <a:pt x="165" y="93"/>
                    </a:lnTo>
                    <a:lnTo>
                      <a:pt x="170" y="100"/>
                    </a:lnTo>
                    <a:lnTo>
                      <a:pt x="170" y="100"/>
                    </a:lnTo>
                    <a:lnTo>
                      <a:pt x="172" y="100"/>
                    </a:lnTo>
                    <a:lnTo>
                      <a:pt x="172" y="100"/>
                    </a:lnTo>
                    <a:lnTo>
                      <a:pt x="175" y="100"/>
                    </a:lnTo>
                    <a:lnTo>
                      <a:pt x="177" y="100"/>
                    </a:lnTo>
                    <a:lnTo>
                      <a:pt x="177" y="107"/>
                    </a:lnTo>
                    <a:lnTo>
                      <a:pt x="177" y="112"/>
                    </a:lnTo>
                    <a:lnTo>
                      <a:pt x="177" y="112"/>
                    </a:lnTo>
                    <a:lnTo>
                      <a:pt x="177" y="114"/>
                    </a:lnTo>
                    <a:lnTo>
                      <a:pt x="177" y="114"/>
                    </a:lnTo>
                    <a:lnTo>
                      <a:pt x="184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9" y="116"/>
                    </a:lnTo>
                    <a:lnTo>
                      <a:pt x="191" y="116"/>
                    </a:lnTo>
                    <a:lnTo>
                      <a:pt x="191" y="119"/>
                    </a:lnTo>
                    <a:lnTo>
                      <a:pt x="191" y="119"/>
                    </a:lnTo>
                    <a:lnTo>
                      <a:pt x="194" y="119"/>
                    </a:lnTo>
                    <a:lnTo>
                      <a:pt x="194" y="119"/>
                    </a:lnTo>
                    <a:lnTo>
                      <a:pt x="198" y="121"/>
                    </a:lnTo>
                    <a:lnTo>
                      <a:pt x="198" y="121"/>
                    </a:lnTo>
                    <a:lnTo>
                      <a:pt x="201" y="121"/>
                    </a:lnTo>
                    <a:lnTo>
                      <a:pt x="206" y="123"/>
                    </a:lnTo>
                    <a:lnTo>
                      <a:pt x="206" y="123"/>
                    </a:lnTo>
                    <a:lnTo>
                      <a:pt x="206" y="123"/>
                    </a:lnTo>
                    <a:lnTo>
                      <a:pt x="210" y="123"/>
                    </a:lnTo>
                    <a:lnTo>
                      <a:pt x="210" y="123"/>
                    </a:lnTo>
                    <a:lnTo>
                      <a:pt x="215" y="126"/>
                    </a:lnTo>
                    <a:lnTo>
                      <a:pt x="215" y="126"/>
                    </a:lnTo>
                    <a:lnTo>
                      <a:pt x="220" y="123"/>
                    </a:lnTo>
                    <a:lnTo>
                      <a:pt x="220" y="123"/>
                    </a:lnTo>
                    <a:lnTo>
                      <a:pt x="224" y="121"/>
                    </a:lnTo>
                    <a:lnTo>
                      <a:pt x="224" y="121"/>
                    </a:lnTo>
                    <a:lnTo>
                      <a:pt x="224" y="121"/>
                    </a:lnTo>
                    <a:lnTo>
                      <a:pt x="229" y="119"/>
                    </a:lnTo>
                    <a:lnTo>
                      <a:pt x="236" y="116"/>
                    </a:lnTo>
                    <a:lnTo>
                      <a:pt x="241" y="116"/>
                    </a:lnTo>
                    <a:lnTo>
                      <a:pt x="246" y="116"/>
                    </a:lnTo>
                    <a:lnTo>
                      <a:pt x="246" y="116"/>
                    </a:lnTo>
                    <a:lnTo>
                      <a:pt x="248" y="119"/>
                    </a:lnTo>
                    <a:lnTo>
                      <a:pt x="248" y="119"/>
                    </a:lnTo>
                    <a:lnTo>
                      <a:pt x="253" y="119"/>
                    </a:lnTo>
                    <a:lnTo>
                      <a:pt x="253" y="119"/>
                    </a:lnTo>
                    <a:lnTo>
                      <a:pt x="258" y="119"/>
                    </a:lnTo>
                    <a:lnTo>
                      <a:pt x="265" y="116"/>
                    </a:lnTo>
                    <a:lnTo>
                      <a:pt x="265" y="116"/>
                    </a:lnTo>
                    <a:lnTo>
                      <a:pt x="265" y="114"/>
                    </a:lnTo>
                    <a:lnTo>
                      <a:pt x="267" y="114"/>
                    </a:lnTo>
                    <a:lnTo>
                      <a:pt x="267" y="114"/>
                    </a:lnTo>
                    <a:lnTo>
                      <a:pt x="269" y="112"/>
                    </a:lnTo>
                    <a:lnTo>
                      <a:pt x="274" y="112"/>
                    </a:lnTo>
                    <a:lnTo>
                      <a:pt x="277" y="112"/>
                    </a:lnTo>
                    <a:lnTo>
                      <a:pt x="277" y="112"/>
                    </a:lnTo>
                    <a:lnTo>
                      <a:pt x="279" y="112"/>
                    </a:lnTo>
                    <a:lnTo>
                      <a:pt x="281" y="114"/>
                    </a:lnTo>
                    <a:lnTo>
                      <a:pt x="281" y="114"/>
                    </a:lnTo>
                    <a:lnTo>
                      <a:pt x="284" y="116"/>
                    </a:lnTo>
                    <a:lnTo>
                      <a:pt x="284" y="116"/>
                    </a:lnTo>
                    <a:lnTo>
                      <a:pt x="286" y="116"/>
                    </a:lnTo>
                    <a:lnTo>
                      <a:pt x="288" y="119"/>
                    </a:lnTo>
                    <a:lnTo>
                      <a:pt x="288" y="119"/>
                    </a:lnTo>
                    <a:lnTo>
                      <a:pt x="291" y="121"/>
                    </a:lnTo>
                    <a:lnTo>
                      <a:pt x="293" y="128"/>
                    </a:lnTo>
                    <a:lnTo>
                      <a:pt x="293" y="133"/>
                    </a:lnTo>
                    <a:lnTo>
                      <a:pt x="286" y="142"/>
                    </a:lnTo>
                    <a:lnTo>
                      <a:pt x="286" y="142"/>
                    </a:lnTo>
                    <a:lnTo>
                      <a:pt x="286" y="154"/>
                    </a:lnTo>
                    <a:lnTo>
                      <a:pt x="284" y="161"/>
                    </a:lnTo>
                    <a:lnTo>
                      <a:pt x="284" y="161"/>
                    </a:lnTo>
                    <a:lnTo>
                      <a:pt x="281" y="171"/>
                    </a:lnTo>
                    <a:lnTo>
                      <a:pt x="281" y="171"/>
                    </a:lnTo>
                    <a:lnTo>
                      <a:pt x="281" y="173"/>
                    </a:lnTo>
                    <a:lnTo>
                      <a:pt x="281" y="180"/>
                    </a:lnTo>
                    <a:lnTo>
                      <a:pt x="279" y="185"/>
                    </a:lnTo>
                    <a:lnTo>
                      <a:pt x="272" y="192"/>
                    </a:lnTo>
                    <a:lnTo>
                      <a:pt x="265" y="197"/>
                    </a:lnTo>
                    <a:lnTo>
                      <a:pt x="258" y="202"/>
                    </a:lnTo>
                    <a:lnTo>
                      <a:pt x="253" y="206"/>
                    </a:lnTo>
                    <a:lnTo>
                      <a:pt x="243" y="209"/>
                    </a:lnTo>
                    <a:lnTo>
                      <a:pt x="239" y="211"/>
                    </a:lnTo>
                    <a:lnTo>
                      <a:pt x="234" y="211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2" y="218"/>
                    </a:lnTo>
                    <a:lnTo>
                      <a:pt x="232" y="218"/>
                    </a:lnTo>
                    <a:lnTo>
                      <a:pt x="227" y="230"/>
                    </a:lnTo>
                    <a:lnTo>
                      <a:pt x="227" y="230"/>
                    </a:lnTo>
                    <a:lnTo>
                      <a:pt x="227" y="242"/>
                    </a:lnTo>
                    <a:lnTo>
                      <a:pt x="227" y="242"/>
                    </a:lnTo>
                    <a:lnTo>
                      <a:pt x="229" y="256"/>
                    </a:lnTo>
                    <a:lnTo>
                      <a:pt x="227" y="263"/>
                    </a:lnTo>
                    <a:lnTo>
                      <a:pt x="227" y="263"/>
                    </a:lnTo>
                    <a:lnTo>
                      <a:pt x="227" y="265"/>
                    </a:lnTo>
                    <a:lnTo>
                      <a:pt x="227" y="265"/>
                    </a:lnTo>
                    <a:lnTo>
                      <a:pt x="229" y="270"/>
                    </a:lnTo>
                    <a:lnTo>
                      <a:pt x="229" y="270"/>
                    </a:lnTo>
                    <a:lnTo>
                      <a:pt x="236" y="275"/>
                    </a:lnTo>
                    <a:lnTo>
                      <a:pt x="236" y="275"/>
                    </a:lnTo>
                    <a:lnTo>
                      <a:pt x="241" y="277"/>
                    </a:lnTo>
                    <a:lnTo>
                      <a:pt x="246" y="282"/>
                    </a:lnTo>
                    <a:lnTo>
                      <a:pt x="248" y="284"/>
                    </a:lnTo>
                    <a:lnTo>
                      <a:pt x="248" y="287"/>
                    </a:lnTo>
                    <a:lnTo>
                      <a:pt x="248" y="287"/>
                    </a:lnTo>
                    <a:lnTo>
                      <a:pt x="248" y="287"/>
                    </a:lnTo>
                    <a:lnTo>
                      <a:pt x="248" y="287"/>
                    </a:lnTo>
                    <a:lnTo>
                      <a:pt x="248" y="292"/>
                    </a:lnTo>
                    <a:lnTo>
                      <a:pt x="246" y="299"/>
                    </a:lnTo>
                    <a:lnTo>
                      <a:pt x="246" y="299"/>
                    </a:lnTo>
                    <a:lnTo>
                      <a:pt x="239" y="313"/>
                    </a:lnTo>
                    <a:lnTo>
                      <a:pt x="239" y="313"/>
                    </a:lnTo>
                    <a:lnTo>
                      <a:pt x="239" y="320"/>
                    </a:lnTo>
                    <a:lnTo>
                      <a:pt x="239" y="320"/>
                    </a:lnTo>
                    <a:lnTo>
                      <a:pt x="239" y="320"/>
                    </a:lnTo>
                    <a:lnTo>
                      <a:pt x="241" y="320"/>
                    </a:lnTo>
                    <a:lnTo>
                      <a:pt x="253" y="315"/>
                    </a:lnTo>
                    <a:lnTo>
                      <a:pt x="255" y="318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62" y="318"/>
                    </a:lnTo>
                    <a:lnTo>
                      <a:pt x="262" y="318"/>
                    </a:lnTo>
                    <a:lnTo>
                      <a:pt x="265" y="318"/>
                    </a:lnTo>
                    <a:lnTo>
                      <a:pt x="267" y="318"/>
                    </a:lnTo>
                    <a:lnTo>
                      <a:pt x="267" y="318"/>
                    </a:lnTo>
                    <a:lnTo>
                      <a:pt x="267" y="318"/>
                    </a:lnTo>
                    <a:lnTo>
                      <a:pt x="274" y="320"/>
                    </a:lnTo>
                    <a:lnTo>
                      <a:pt x="274" y="320"/>
                    </a:lnTo>
                    <a:lnTo>
                      <a:pt x="279" y="320"/>
                    </a:lnTo>
                    <a:lnTo>
                      <a:pt x="279" y="320"/>
                    </a:lnTo>
                    <a:lnTo>
                      <a:pt x="284" y="320"/>
                    </a:lnTo>
                    <a:lnTo>
                      <a:pt x="284" y="320"/>
                    </a:lnTo>
                    <a:lnTo>
                      <a:pt x="286" y="315"/>
                    </a:lnTo>
                    <a:lnTo>
                      <a:pt x="286" y="315"/>
                    </a:lnTo>
                    <a:lnTo>
                      <a:pt x="286" y="308"/>
                    </a:lnTo>
                    <a:lnTo>
                      <a:pt x="286" y="308"/>
                    </a:lnTo>
                    <a:lnTo>
                      <a:pt x="286" y="308"/>
                    </a:lnTo>
                    <a:lnTo>
                      <a:pt x="284" y="306"/>
                    </a:lnTo>
                    <a:lnTo>
                      <a:pt x="284" y="306"/>
                    </a:lnTo>
                    <a:lnTo>
                      <a:pt x="281" y="303"/>
                    </a:lnTo>
                    <a:lnTo>
                      <a:pt x="277" y="299"/>
                    </a:lnTo>
                    <a:lnTo>
                      <a:pt x="277" y="294"/>
                    </a:lnTo>
                    <a:lnTo>
                      <a:pt x="277" y="292"/>
                    </a:lnTo>
                    <a:lnTo>
                      <a:pt x="277" y="292"/>
                    </a:lnTo>
                    <a:lnTo>
                      <a:pt x="277" y="292"/>
                    </a:lnTo>
                    <a:lnTo>
                      <a:pt x="281" y="289"/>
                    </a:lnTo>
                    <a:lnTo>
                      <a:pt x="281" y="289"/>
                    </a:lnTo>
                    <a:lnTo>
                      <a:pt x="284" y="284"/>
                    </a:lnTo>
                    <a:lnTo>
                      <a:pt x="284" y="284"/>
                    </a:lnTo>
                    <a:lnTo>
                      <a:pt x="284" y="280"/>
                    </a:lnTo>
                    <a:lnTo>
                      <a:pt x="284" y="275"/>
                    </a:lnTo>
                    <a:lnTo>
                      <a:pt x="284" y="273"/>
                    </a:lnTo>
                    <a:lnTo>
                      <a:pt x="286" y="270"/>
                    </a:lnTo>
                    <a:lnTo>
                      <a:pt x="291" y="270"/>
                    </a:lnTo>
                    <a:lnTo>
                      <a:pt x="295" y="273"/>
                    </a:lnTo>
                    <a:lnTo>
                      <a:pt x="295" y="273"/>
                    </a:lnTo>
                    <a:lnTo>
                      <a:pt x="303" y="275"/>
                    </a:lnTo>
                    <a:lnTo>
                      <a:pt x="303" y="275"/>
                    </a:lnTo>
                    <a:lnTo>
                      <a:pt x="310" y="275"/>
                    </a:lnTo>
                    <a:lnTo>
                      <a:pt x="312" y="275"/>
                    </a:lnTo>
                    <a:lnTo>
                      <a:pt x="312" y="275"/>
                    </a:lnTo>
                    <a:lnTo>
                      <a:pt x="314" y="275"/>
                    </a:lnTo>
                    <a:lnTo>
                      <a:pt x="319" y="275"/>
                    </a:lnTo>
                    <a:lnTo>
                      <a:pt x="321" y="275"/>
                    </a:lnTo>
                    <a:lnTo>
                      <a:pt x="321" y="275"/>
                    </a:lnTo>
                    <a:lnTo>
                      <a:pt x="321" y="275"/>
                    </a:lnTo>
                    <a:lnTo>
                      <a:pt x="324" y="273"/>
                    </a:lnTo>
                    <a:lnTo>
                      <a:pt x="324" y="273"/>
                    </a:lnTo>
                    <a:lnTo>
                      <a:pt x="321" y="268"/>
                    </a:lnTo>
                    <a:lnTo>
                      <a:pt x="321" y="268"/>
                    </a:lnTo>
                    <a:lnTo>
                      <a:pt x="319" y="261"/>
                    </a:lnTo>
                    <a:lnTo>
                      <a:pt x="319" y="254"/>
                    </a:lnTo>
                    <a:lnTo>
                      <a:pt x="319" y="251"/>
                    </a:lnTo>
                    <a:lnTo>
                      <a:pt x="319" y="251"/>
                    </a:lnTo>
                    <a:lnTo>
                      <a:pt x="319" y="242"/>
                    </a:lnTo>
                    <a:lnTo>
                      <a:pt x="321" y="237"/>
                    </a:lnTo>
                    <a:lnTo>
                      <a:pt x="321" y="235"/>
                    </a:lnTo>
                    <a:lnTo>
                      <a:pt x="321" y="232"/>
                    </a:lnTo>
                    <a:lnTo>
                      <a:pt x="321" y="232"/>
                    </a:lnTo>
                    <a:lnTo>
                      <a:pt x="319" y="228"/>
                    </a:lnTo>
                    <a:lnTo>
                      <a:pt x="319" y="228"/>
                    </a:lnTo>
                    <a:lnTo>
                      <a:pt x="317" y="225"/>
                    </a:lnTo>
                    <a:lnTo>
                      <a:pt x="314" y="223"/>
                    </a:lnTo>
                    <a:lnTo>
                      <a:pt x="312" y="220"/>
                    </a:lnTo>
                    <a:lnTo>
                      <a:pt x="312" y="216"/>
                    </a:lnTo>
                    <a:lnTo>
                      <a:pt x="312" y="213"/>
                    </a:lnTo>
                    <a:lnTo>
                      <a:pt x="314" y="206"/>
                    </a:lnTo>
                    <a:lnTo>
                      <a:pt x="314" y="204"/>
                    </a:lnTo>
                    <a:lnTo>
                      <a:pt x="314" y="204"/>
                    </a:lnTo>
                    <a:lnTo>
                      <a:pt x="314" y="199"/>
                    </a:lnTo>
                    <a:lnTo>
                      <a:pt x="314" y="197"/>
                    </a:lnTo>
                    <a:lnTo>
                      <a:pt x="312" y="194"/>
                    </a:lnTo>
                    <a:lnTo>
                      <a:pt x="312" y="194"/>
                    </a:lnTo>
                    <a:lnTo>
                      <a:pt x="307" y="192"/>
                    </a:lnTo>
                    <a:lnTo>
                      <a:pt x="307" y="190"/>
                    </a:lnTo>
                    <a:lnTo>
                      <a:pt x="310" y="185"/>
                    </a:lnTo>
                    <a:lnTo>
                      <a:pt x="312" y="180"/>
                    </a:lnTo>
                    <a:lnTo>
                      <a:pt x="312" y="180"/>
                    </a:lnTo>
                    <a:lnTo>
                      <a:pt x="312" y="178"/>
                    </a:lnTo>
                    <a:lnTo>
                      <a:pt x="312" y="178"/>
                    </a:lnTo>
                    <a:lnTo>
                      <a:pt x="310" y="173"/>
                    </a:lnTo>
                    <a:lnTo>
                      <a:pt x="310" y="173"/>
                    </a:lnTo>
                    <a:lnTo>
                      <a:pt x="312" y="171"/>
                    </a:lnTo>
                    <a:lnTo>
                      <a:pt x="314" y="171"/>
                    </a:lnTo>
                    <a:lnTo>
                      <a:pt x="317" y="171"/>
                    </a:lnTo>
                    <a:lnTo>
                      <a:pt x="317" y="171"/>
                    </a:lnTo>
                    <a:lnTo>
                      <a:pt x="319" y="171"/>
                    </a:lnTo>
                    <a:lnTo>
                      <a:pt x="319" y="171"/>
                    </a:lnTo>
                    <a:lnTo>
                      <a:pt x="319" y="171"/>
                    </a:lnTo>
                    <a:lnTo>
                      <a:pt x="324" y="171"/>
                    </a:lnTo>
                    <a:lnTo>
                      <a:pt x="324" y="171"/>
                    </a:lnTo>
                    <a:lnTo>
                      <a:pt x="326" y="171"/>
                    </a:lnTo>
                    <a:lnTo>
                      <a:pt x="329" y="171"/>
                    </a:lnTo>
                    <a:lnTo>
                      <a:pt x="331" y="171"/>
                    </a:lnTo>
                    <a:lnTo>
                      <a:pt x="331" y="173"/>
                    </a:lnTo>
                    <a:lnTo>
                      <a:pt x="331" y="173"/>
                    </a:lnTo>
                    <a:lnTo>
                      <a:pt x="336" y="176"/>
                    </a:lnTo>
                    <a:lnTo>
                      <a:pt x="336" y="176"/>
                    </a:lnTo>
                    <a:lnTo>
                      <a:pt x="336" y="176"/>
                    </a:lnTo>
                    <a:lnTo>
                      <a:pt x="338" y="176"/>
                    </a:lnTo>
                    <a:lnTo>
                      <a:pt x="338" y="173"/>
                    </a:lnTo>
                    <a:lnTo>
                      <a:pt x="340" y="176"/>
                    </a:lnTo>
                    <a:lnTo>
                      <a:pt x="343" y="176"/>
                    </a:lnTo>
                    <a:lnTo>
                      <a:pt x="343" y="176"/>
                    </a:lnTo>
                    <a:lnTo>
                      <a:pt x="343" y="173"/>
                    </a:lnTo>
                    <a:lnTo>
                      <a:pt x="345" y="173"/>
                    </a:lnTo>
                    <a:lnTo>
                      <a:pt x="345" y="173"/>
                    </a:lnTo>
                    <a:lnTo>
                      <a:pt x="345" y="171"/>
                    </a:lnTo>
                    <a:lnTo>
                      <a:pt x="347" y="171"/>
                    </a:lnTo>
                    <a:lnTo>
                      <a:pt x="350" y="171"/>
                    </a:lnTo>
                    <a:lnTo>
                      <a:pt x="350" y="168"/>
                    </a:lnTo>
                    <a:lnTo>
                      <a:pt x="352" y="168"/>
                    </a:lnTo>
                    <a:lnTo>
                      <a:pt x="352" y="168"/>
                    </a:lnTo>
                    <a:lnTo>
                      <a:pt x="352" y="168"/>
                    </a:lnTo>
                    <a:lnTo>
                      <a:pt x="355" y="168"/>
                    </a:lnTo>
                    <a:lnTo>
                      <a:pt x="355" y="168"/>
                    </a:lnTo>
                    <a:lnTo>
                      <a:pt x="357" y="166"/>
                    </a:lnTo>
                    <a:lnTo>
                      <a:pt x="362" y="166"/>
                    </a:lnTo>
                    <a:lnTo>
                      <a:pt x="362" y="166"/>
                    </a:lnTo>
                    <a:lnTo>
                      <a:pt x="362" y="166"/>
                    </a:lnTo>
                    <a:lnTo>
                      <a:pt x="362" y="164"/>
                    </a:lnTo>
                    <a:lnTo>
                      <a:pt x="362" y="161"/>
                    </a:lnTo>
                    <a:lnTo>
                      <a:pt x="364" y="159"/>
                    </a:lnTo>
                    <a:lnTo>
                      <a:pt x="366" y="159"/>
                    </a:lnTo>
                    <a:lnTo>
                      <a:pt x="366" y="159"/>
                    </a:lnTo>
                    <a:lnTo>
                      <a:pt x="369" y="161"/>
                    </a:lnTo>
                    <a:lnTo>
                      <a:pt x="369" y="161"/>
                    </a:lnTo>
                    <a:lnTo>
                      <a:pt x="371" y="161"/>
                    </a:lnTo>
                    <a:lnTo>
                      <a:pt x="373" y="161"/>
                    </a:lnTo>
                    <a:lnTo>
                      <a:pt x="373" y="161"/>
                    </a:lnTo>
                    <a:lnTo>
                      <a:pt x="373" y="159"/>
                    </a:lnTo>
                    <a:lnTo>
                      <a:pt x="378" y="159"/>
                    </a:lnTo>
                    <a:lnTo>
                      <a:pt x="378" y="159"/>
                    </a:lnTo>
                    <a:lnTo>
                      <a:pt x="378" y="159"/>
                    </a:lnTo>
                    <a:lnTo>
                      <a:pt x="383" y="157"/>
                    </a:lnTo>
                    <a:lnTo>
                      <a:pt x="383" y="157"/>
                    </a:lnTo>
                    <a:lnTo>
                      <a:pt x="383" y="157"/>
                    </a:lnTo>
                    <a:lnTo>
                      <a:pt x="383" y="157"/>
                    </a:lnTo>
                    <a:lnTo>
                      <a:pt x="385" y="157"/>
                    </a:lnTo>
                    <a:lnTo>
                      <a:pt x="385" y="157"/>
                    </a:lnTo>
                    <a:lnTo>
                      <a:pt x="385" y="152"/>
                    </a:lnTo>
                    <a:lnTo>
                      <a:pt x="385" y="149"/>
                    </a:lnTo>
                    <a:lnTo>
                      <a:pt x="385" y="149"/>
                    </a:lnTo>
                    <a:lnTo>
                      <a:pt x="385" y="147"/>
                    </a:lnTo>
                    <a:lnTo>
                      <a:pt x="385" y="147"/>
                    </a:lnTo>
                    <a:lnTo>
                      <a:pt x="385" y="145"/>
                    </a:lnTo>
                    <a:lnTo>
                      <a:pt x="385" y="145"/>
                    </a:lnTo>
                    <a:lnTo>
                      <a:pt x="381" y="140"/>
                    </a:lnTo>
                    <a:lnTo>
                      <a:pt x="381" y="140"/>
                    </a:lnTo>
                    <a:lnTo>
                      <a:pt x="373" y="140"/>
                    </a:lnTo>
                    <a:lnTo>
                      <a:pt x="371" y="138"/>
                    </a:lnTo>
                    <a:lnTo>
                      <a:pt x="369" y="138"/>
                    </a:lnTo>
                    <a:lnTo>
                      <a:pt x="366" y="131"/>
                    </a:lnTo>
                    <a:lnTo>
                      <a:pt x="364" y="128"/>
                    </a:lnTo>
                    <a:lnTo>
                      <a:pt x="364" y="123"/>
                    </a:lnTo>
                    <a:lnTo>
                      <a:pt x="369" y="121"/>
                    </a:lnTo>
                    <a:lnTo>
                      <a:pt x="373" y="119"/>
                    </a:lnTo>
                    <a:lnTo>
                      <a:pt x="378" y="116"/>
                    </a:lnTo>
                    <a:lnTo>
                      <a:pt x="378" y="116"/>
                    </a:lnTo>
                    <a:lnTo>
                      <a:pt x="381" y="114"/>
                    </a:lnTo>
                    <a:lnTo>
                      <a:pt x="381" y="114"/>
                    </a:lnTo>
                    <a:lnTo>
                      <a:pt x="381" y="107"/>
                    </a:lnTo>
                    <a:lnTo>
                      <a:pt x="381" y="107"/>
                    </a:lnTo>
                    <a:lnTo>
                      <a:pt x="376" y="97"/>
                    </a:lnTo>
                    <a:lnTo>
                      <a:pt x="376" y="93"/>
                    </a:lnTo>
                    <a:lnTo>
                      <a:pt x="376" y="93"/>
                    </a:lnTo>
                    <a:lnTo>
                      <a:pt x="371" y="83"/>
                    </a:lnTo>
                    <a:lnTo>
                      <a:pt x="371" y="83"/>
                    </a:lnTo>
                    <a:lnTo>
                      <a:pt x="369" y="81"/>
                    </a:lnTo>
                    <a:lnTo>
                      <a:pt x="369" y="81"/>
                    </a:lnTo>
                    <a:lnTo>
                      <a:pt x="369" y="81"/>
                    </a:lnTo>
                    <a:lnTo>
                      <a:pt x="366" y="81"/>
                    </a:lnTo>
                    <a:lnTo>
                      <a:pt x="364" y="81"/>
                    </a:lnTo>
                    <a:lnTo>
                      <a:pt x="364" y="81"/>
                    </a:lnTo>
                    <a:lnTo>
                      <a:pt x="362" y="81"/>
                    </a:lnTo>
                    <a:lnTo>
                      <a:pt x="357" y="81"/>
                    </a:lnTo>
                    <a:lnTo>
                      <a:pt x="357" y="78"/>
                    </a:lnTo>
                    <a:lnTo>
                      <a:pt x="357" y="78"/>
                    </a:lnTo>
                    <a:lnTo>
                      <a:pt x="357" y="76"/>
                    </a:lnTo>
                    <a:lnTo>
                      <a:pt x="355" y="74"/>
                    </a:lnTo>
                    <a:lnTo>
                      <a:pt x="352" y="74"/>
                    </a:lnTo>
                    <a:lnTo>
                      <a:pt x="352" y="74"/>
                    </a:lnTo>
                    <a:lnTo>
                      <a:pt x="347" y="74"/>
                    </a:lnTo>
                    <a:lnTo>
                      <a:pt x="345" y="74"/>
                    </a:lnTo>
                    <a:lnTo>
                      <a:pt x="343" y="74"/>
                    </a:lnTo>
                    <a:lnTo>
                      <a:pt x="340" y="74"/>
                    </a:lnTo>
                    <a:lnTo>
                      <a:pt x="336" y="74"/>
                    </a:lnTo>
                    <a:lnTo>
                      <a:pt x="333" y="71"/>
                    </a:lnTo>
                    <a:lnTo>
                      <a:pt x="333" y="71"/>
                    </a:lnTo>
                    <a:lnTo>
                      <a:pt x="326" y="71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1" y="67"/>
                    </a:lnTo>
                    <a:lnTo>
                      <a:pt x="317" y="67"/>
                    </a:lnTo>
                    <a:lnTo>
                      <a:pt x="317" y="64"/>
                    </a:lnTo>
                    <a:lnTo>
                      <a:pt x="312" y="64"/>
                    </a:lnTo>
                    <a:lnTo>
                      <a:pt x="312" y="64"/>
                    </a:lnTo>
                    <a:lnTo>
                      <a:pt x="312" y="64"/>
                    </a:lnTo>
                    <a:lnTo>
                      <a:pt x="310" y="64"/>
                    </a:lnTo>
                    <a:lnTo>
                      <a:pt x="305" y="64"/>
                    </a:lnTo>
                    <a:lnTo>
                      <a:pt x="305" y="64"/>
                    </a:lnTo>
                    <a:lnTo>
                      <a:pt x="303" y="62"/>
                    </a:lnTo>
                    <a:lnTo>
                      <a:pt x="303" y="62"/>
                    </a:lnTo>
                    <a:lnTo>
                      <a:pt x="303" y="62"/>
                    </a:lnTo>
                    <a:lnTo>
                      <a:pt x="300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295" y="57"/>
                    </a:lnTo>
                    <a:lnTo>
                      <a:pt x="288" y="50"/>
                    </a:lnTo>
                    <a:lnTo>
                      <a:pt x="288" y="50"/>
                    </a:lnTo>
                    <a:lnTo>
                      <a:pt x="286" y="50"/>
                    </a:lnTo>
                    <a:lnTo>
                      <a:pt x="284" y="45"/>
                    </a:lnTo>
                    <a:lnTo>
                      <a:pt x="284" y="43"/>
                    </a:lnTo>
                    <a:lnTo>
                      <a:pt x="284" y="43"/>
                    </a:lnTo>
                    <a:lnTo>
                      <a:pt x="281" y="38"/>
                    </a:lnTo>
                    <a:lnTo>
                      <a:pt x="284" y="38"/>
                    </a:lnTo>
                    <a:lnTo>
                      <a:pt x="291" y="33"/>
                    </a:lnTo>
                    <a:lnTo>
                      <a:pt x="293" y="31"/>
                    </a:lnTo>
                    <a:lnTo>
                      <a:pt x="293" y="31"/>
                    </a:lnTo>
                    <a:lnTo>
                      <a:pt x="295" y="31"/>
                    </a:lnTo>
                    <a:lnTo>
                      <a:pt x="295" y="31"/>
                    </a:lnTo>
                    <a:lnTo>
                      <a:pt x="295" y="29"/>
                    </a:lnTo>
                    <a:lnTo>
                      <a:pt x="295" y="26"/>
                    </a:lnTo>
                    <a:lnTo>
                      <a:pt x="295" y="26"/>
                    </a:lnTo>
                    <a:lnTo>
                      <a:pt x="295" y="26"/>
                    </a:lnTo>
                    <a:lnTo>
                      <a:pt x="295" y="24"/>
                    </a:lnTo>
                    <a:lnTo>
                      <a:pt x="295" y="24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5" y="19"/>
                    </a:lnTo>
                    <a:lnTo>
                      <a:pt x="295" y="19"/>
                    </a:lnTo>
                    <a:lnTo>
                      <a:pt x="295" y="19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8" y="17"/>
                    </a:lnTo>
                    <a:lnTo>
                      <a:pt x="298" y="17"/>
                    </a:lnTo>
                    <a:lnTo>
                      <a:pt x="298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3" y="17"/>
                    </a:lnTo>
                    <a:lnTo>
                      <a:pt x="310" y="15"/>
                    </a:lnTo>
                    <a:lnTo>
                      <a:pt x="310" y="15"/>
                    </a:lnTo>
                    <a:lnTo>
                      <a:pt x="312" y="12"/>
                    </a:lnTo>
                    <a:lnTo>
                      <a:pt x="312" y="12"/>
                    </a:lnTo>
                    <a:lnTo>
                      <a:pt x="314" y="10"/>
                    </a:lnTo>
                    <a:lnTo>
                      <a:pt x="317" y="10"/>
                    </a:lnTo>
                    <a:lnTo>
                      <a:pt x="317" y="10"/>
                    </a:lnTo>
                    <a:lnTo>
                      <a:pt x="321" y="7"/>
                    </a:lnTo>
                    <a:lnTo>
                      <a:pt x="324" y="7"/>
                    </a:lnTo>
                    <a:lnTo>
                      <a:pt x="326" y="7"/>
                    </a:lnTo>
                    <a:lnTo>
                      <a:pt x="326" y="7"/>
                    </a:lnTo>
                    <a:lnTo>
                      <a:pt x="329" y="5"/>
                    </a:lnTo>
                    <a:lnTo>
                      <a:pt x="331" y="3"/>
                    </a:lnTo>
                    <a:lnTo>
                      <a:pt x="336" y="0"/>
                    </a:lnTo>
                    <a:lnTo>
                      <a:pt x="338" y="3"/>
                    </a:lnTo>
                    <a:lnTo>
                      <a:pt x="338" y="3"/>
                    </a:lnTo>
                    <a:lnTo>
                      <a:pt x="338" y="3"/>
                    </a:lnTo>
                    <a:lnTo>
                      <a:pt x="340" y="5"/>
                    </a:lnTo>
                    <a:lnTo>
                      <a:pt x="340" y="5"/>
                    </a:lnTo>
                    <a:lnTo>
                      <a:pt x="340" y="5"/>
                    </a:lnTo>
                    <a:lnTo>
                      <a:pt x="340" y="5"/>
                    </a:lnTo>
                    <a:lnTo>
                      <a:pt x="338" y="3"/>
                    </a:lnTo>
                    <a:lnTo>
                      <a:pt x="338" y="0"/>
                    </a:lnTo>
                    <a:lnTo>
                      <a:pt x="338" y="0"/>
                    </a:lnTo>
                    <a:lnTo>
                      <a:pt x="336" y="0"/>
                    </a:lnTo>
                    <a:lnTo>
                      <a:pt x="336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29" y="3"/>
                    </a:lnTo>
                    <a:lnTo>
                      <a:pt x="326" y="5"/>
                    </a:lnTo>
                    <a:lnTo>
                      <a:pt x="324" y="5"/>
                    </a:lnTo>
                    <a:lnTo>
                      <a:pt x="324" y="5"/>
                    </a:lnTo>
                    <a:lnTo>
                      <a:pt x="319" y="7"/>
                    </a:lnTo>
                    <a:lnTo>
                      <a:pt x="319" y="7"/>
                    </a:lnTo>
                    <a:lnTo>
                      <a:pt x="317" y="10"/>
                    </a:lnTo>
                    <a:lnTo>
                      <a:pt x="314" y="10"/>
                    </a:lnTo>
                    <a:lnTo>
                      <a:pt x="314" y="10"/>
                    </a:lnTo>
                    <a:lnTo>
                      <a:pt x="312" y="12"/>
                    </a:lnTo>
                    <a:lnTo>
                      <a:pt x="310" y="12"/>
                    </a:lnTo>
                    <a:lnTo>
                      <a:pt x="303" y="15"/>
                    </a:lnTo>
                    <a:lnTo>
                      <a:pt x="303" y="15"/>
                    </a:lnTo>
                    <a:lnTo>
                      <a:pt x="300" y="17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3" y="17"/>
                    </a:lnTo>
                    <a:lnTo>
                      <a:pt x="293" y="17"/>
                    </a:lnTo>
                    <a:lnTo>
                      <a:pt x="293" y="17"/>
                    </a:lnTo>
                    <a:lnTo>
                      <a:pt x="293" y="17"/>
                    </a:lnTo>
                    <a:lnTo>
                      <a:pt x="293" y="17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4"/>
                    </a:lnTo>
                    <a:lnTo>
                      <a:pt x="293" y="26"/>
                    </a:lnTo>
                    <a:lnTo>
                      <a:pt x="293" y="26"/>
                    </a:lnTo>
                    <a:lnTo>
                      <a:pt x="293" y="26"/>
                    </a:lnTo>
                    <a:lnTo>
                      <a:pt x="293" y="29"/>
                    </a:lnTo>
                    <a:lnTo>
                      <a:pt x="293" y="29"/>
                    </a:lnTo>
                    <a:lnTo>
                      <a:pt x="293" y="31"/>
                    </a:lnTo>
                    <a:lnTo>
                      <a:pt x="291" y="31"/>
                    </a:lnTo>
                    <a:lnTo>
                      <a:pt x="291" y="31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1" y="38"/>
                    </a:lnTo>
                    <a:lnTo>
                      <a:pt x="281" y="38"/>
                    </a:lnTo>
                    <a:lnTo>
                      <a:pt x="281" y="43"/>
                    </a:lnTo>
                    <a:lnTo>
                      <a:pt x="281" y="48"/>
                    </a:lnTo>
                    <a:lnTo>
                      <a:pt x="281" y="48"/>
                    </a:lnTo>
                    <a:lnTo>
                      <a:pt x="284" y="50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3" y="59"/>
                    </a:lnTo>
                    <a:lnTo>
                      <a:pt x="293" y="59"/>
                    </a:lnTo>
                    <a:lnTo>
                      <a:pt x="298" y="59"/>
                    </a:lnTo>
                    <a:lnTo>
                      <a:pt x="298" y="59"/>
                    </a:lnTo>
                    <a:lnTo>
                      <a:pt x="303" y="62"/>
                    </a:lnTo>
                    <a:lnTo>
                      <a:pt x="303" y="62"/>
                    </a:lnTo>
                    <a:lnTo>
                      <a:pt x="303" y="64"/>
                    </a:lnTo>
                    <a:lnTo>
                      <a:pt x="303" y="64"/>
                    </a:lnTo>
                    <a:lnTo>
                      <a:pt x="305" y="64"/>
                    </a:lnTo>
                    <a:lnTo>
                      <a:pt x="305" y="64"/>
                    </a:lnTo>
                    <a:lnTo>
                      <a:pt x="310" y="67"/>
                    </a:lnTo>
                    <a:lnTo>
                      <a:pt x="310" y="67"/>
                    </a:lnTo>
                    <a:lnTo>
                      <a:pt x="312" y="67"/>
                    </a:lnTo>
                    <a:lnTo>
                      <a:pt x="312" y="67"/>
                    </a:lnTo>
                    <a:lnTo>
                      <a:pt x="312" y="64"/>
                    </a:lnTo>
                    <a:lnTo>
                      <a:pt x="317" y="67"/>
                    </a:lnTo>
                    <a:lnTo>
                      <a:pt x="319" y="69"/>
                    </a:lnTo>
                    <a:lnTo>
                      <a:pt x="319" y="69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6" y="71"/>
                    </a:lnTo>
                    <a:lnTo>
                      <a:pt x="326" y="71"/>
                    </a:lnTo>
                    <a:lnTo>
                      <a:pt x="333" y="74"/>
                    </a:lnTo>
                    <a:lnTo>
                      <a:pt x="336" y="74"/>
                    </a:lnTo>
                    <a:lnTo>
                      <a:pt x="336" y="76"/>
                    </a:lnTo>
                    <a:lnTo>
                      <a:pt x="340" y="74"/>
                    </a:lnTo>
                    <a:lnTo>
                      <a:pt x="345" y="76"/>
                    </a:lnTo>
                    <a:lnTo>
                      <a:pt x="345" y="76"/>
                    </a:lnTo>
                    <a:lnTo>
                      <a:pt x="347" y="76"/>
                    </a:lnTo>
                    <a:lnTo>
                      <a:pt x="352" y="76"/>
                    </a:lnTo>
                    <a:lnTo>
                      <a:pt x="352" y="76"/>
                    </a:lnTo>
                    <a:lnTo>
                      <a:pt x="355" y="78"/>
                    </a:lnTo>
                    <a:lnTo>
                      <a:pt x="355" y="78"/>
                    </a:lnTo>
                    <a:lnTo>
                      <a:pt x="355" y="78"/>
                    </a:lnTo>
                    <a:lnTo>
                      <a:pt x="357" y="81"/>
                    </a:lnTo>
                    <a:lnTo>
                      <a:pt x="357" y="81"/>
                    </a:lnTo>
                    <a:lnTo>
                      <a:pt x="362" y="83"/>
                    </a:lnTo>
                    <a:lnTo>
                      <a:pt x="362" y="83"/>
                    </a:lnTo>
                    <a:lnTo>
                      <a:pt x="364" y="81"/>
                    </a:lnTo>
                    <a:lnTo>
                      <a:pt x="366" y="83"/>
                    </a:lnTo>
                    <a:lnTo>
                      <a:pt x="366" y="83"/>
                    </a:lnTo>
                    <a:lnTo>
                      <a:pt x="369" y="83"/>
                    </a:lnTo>
                    <a:lnTo>
                      <a:pt x="369" y="83"/>
                    </a:lnTo>
                    <a:lnTo>
                      <a:pt x="371" y="86"/>
                    </a:lnTo>
                    <a:lnTo>
                      <a:pt x="373" y="93"/>
                    </a:lnTo>
                    <a:lnTo>
                      <a:pt x="376" y="97"/>
                    </a:lnTo>
                    <a:lnTo>
                      <a:pt x="376" y="97"/>
                    </a:lnTo>
                    <a:lnTo>
                      <a:pt x="378" y="107"/>
                    </a:lnTo>
                    <a:lnTo>
                      <a:pt x="378" y="114"/>
                    </a:lnTo>
                    <a:lnTo>
                      <a:pt x="376" y="116"/>
                    </a:lnTo>
                    <a:lnTo>
                      <a:pt x="371" y="119"/>
                    </a:lnTo>
                    <a:lnTo>
                      <a:pt x="366" y="121"/>
                    </a:lnTo>
                    <a:lnTo>
                      <a:pt x="366" y="121"/>
                    </a:lnTo>
                    <a:lnTo>
                      <a:pt x="364" y="123"/>
                    </a:lnTo>
                    <a:lnTo>
                      <a:pt x="364" y="123"/>
                    </a:lnTo>
                    <a:lnTo>
                      <a:pt x="364" y="128"/>
                    </a:lnTo>
                    <a:lnTo>
                      <a:pt x="364" y="128"/>
                    </a:lnTo>
                    <a:lnTo>
                      <a:pt x="366" y="131"/>
                    </a:lnTo>
                    <a:lnTo>
                      <a:pt x="366" y="131"/>
                    </a:lnTo>
                    <a:lnTo>
                      <a:pt x="369" y="138"/>
                    </a:lnTo>
                    <a:lnTo>
                      <a:pt x="369" y="138"/>
                    </a:lnTo>
                    <a:lnTo>
                      <a:pt x="371" y="140"/>
                    </a:lnTo>
                    <a:lnTo>
                      <a:pt x="371" y="140"/>
                    </a:lnTo>
                    <a:lnTo>
                      <a:pt x="373" y="140"/>
                    </a:lnTo>
                    <a:lnTo>
                      <a:pt x="373" y="140"/>
                    </a:lnTo>
                    <a:lnTo>
                      <a:pt x="381" y="142"/>
                    </a:lnTo>
                    <a:lnTo>
                      <a:pt x="383" y="145"/>
                    </a:lnTo>
                    <a:lnTo>
                      <a:pt x="385" y="147"/>
                    </a:lnTo>
                    <a:lnTo>
                      <a:pt x="385" y="149"/>
                    </a:lnTo>
                    <a:lnTo>
                      <a:pt x="383" y="152"/>
                    </a:lnTo>
                    <a:lnTo>
                      <a:pt x="383" y="152"/>
                    </a:lnTo>
                    <a:lnTo>
                      <a:pt x="383" y="154"/>
                    </a:lnTo>
                    <a:lnTo>
                      <a:pt x="383" y="154"/>
                    </a:lnTo>
                    <a:lnTo>
                      <a:pt x="383" y="154"/>
                    </a:lnTo>
                    <a:lnTo>
                      <a:pt x="383" y="157"/>
                    </a:lnTo>
                    <a:lnTo>
                      <a:pt x="383" y="157"/>
                    </a:lnTo>
                    <a:lnTo>
                      <a:pt x="378" y="157"/>
                    </a:lnTo>
                    <a:lnTo>
                      <a:pt x="378" y="157"/>
                    </a:lnTo>
                    <a:lnTo>
                      <a:pt x="376" y="159"/>
                    </a:lnTo>
                    <a:lnTo>
                      <a:pt x="373" y="159"/>
                    </a:lnTo>
                    <a:lnTo>
                      <a:pt x="373" y="159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69" y="161"/>
                    </a:lnTo>
                    <a:lnTo>
                      <a:pt x="366" y="159"/>
                    </a:lnTo>
                    <a:lnTo>
                      <a:pt x="366" y="159"/>
                    </a:lnTo>
                    <a:lnTo>
                      <a:pt x="366" y="159"/>
                    </a:lnTo>
                    <a:lnTo>
                      <a:pt x="364" y="159"/>
                    </a:lnTo>
                    <a:lnTo>
                      <a:pt x="364" y="159"/>
                    </a:lnTo>
                    <a:lnTo>
                      <a:pt x="362" y="161"/>
                    </a:lnTo>
                    <a:lnTo>
                      <a:pt x="362" y="161"/>
                    </a:lnTo>
                    <a:lnTo>
                      <a:pt x="359" y="161"/>
                    </a:lnTo>
                    <a:lnTo>
                      <a:pt x="359" y="166"/>
                    </a:lnTo>
                    <a:lnTo>
                      <a:pt x="357" y="166"/>
                    </a:lnTo>
                    <a:lnTo>
                      <a:pt x="357" y="166"/>
                    </a:lnTo>
                    <a:lnTo>
                      <a:pt x="355" y="166"/>
                    </a:lnTo>
                    <a:lnTo>
                      <a:pt x="352" y="166"/>
                    </a:lnTo>
                    <a:lnTo>
                      <a:pt x="352" y="166"/>
                    </a:lnTo>
                    <a:lnTo>
                      <a:pt x="352" y="168"/>
                    </a:lnTo>
                    <a:lnTo>
                      <a:pt x="350" y="168"/>
                    </a:lnTo>
                    <a:lnTo>
                      <a:pt x="347" y="171"/>
                    </a:lnTo>
                    <a:lnTo>
                      <a:pt x="347" y="171"/>
                    </a:lnTo>
                    <a:lnTo>
                      <a:pt x="345" y="171"/>
                    </a:lnTo>
                    <a:lnTo>
                      <a:pt x="345" y="171"/>
                    </a:lnTo>
                    <a:lnTo>
                      <a:pt x="345" y="173"/>
                    </a:lnTo>
                    <a:lnTo>
                      <a:pt x="343" y="173"/>
                    </a:lnTo>
                    <a:lnTo>
                      <a:pt x="343" y="173"/>
                    </a:lnTo>
                    <a:lnTo>
                      <a:pt x="338" y="173"/>
                    </a:lnTo>
                    <a:lnTo>
                      <a:pt x="338" y="173"/>
                    </a:lnTo>
                    <a:lnTo>
                      <a:pt x="336" y="173"/>
                    </a:lnTo>
                    <a:lnTo>
                      <a:pt x="336" y="173"/>
                    </a:lnTo>
                    <a:lnTo>
                      <a:pt x="333" y="173"/>
                    </a:lnTo>
                    <a:lnTo>
                      <a:pt x="331" y="171"/>
                    </a:lnTo>
                    <a:lnTo>
                      <a:pt x="331" y="171"/>
                    </a:lnTo>
                    <a:lnTo>
                      <a:pt x="329" y="171"/>
                    </a:lnTo>
                    <a:lnTo>
                      <a:pt x="329" y="171"/>
                    </a:lnTo>
                    <a:lnTo>
                      <a:pt x="326" y="171"/>
                    </a:lnTo>
                    <a:lnTo>
                      <a:pt x="324" y="168"/>
                    </a:lnTo>
                    <a:lnTo>
                      <a:pt x="324" y="168"/>
                    </a:lnTo>
                    <a:lnTo>
                      <a:pt x="319" y="171"/>
                    </a:lnTo>
                    <a:lnTo>
                      <a:pt x="319" y="171"/>
                    </a:lnTo>
                    <a:lnTo>
                      <a:pt x="319" y="171"/>
                    </a:lnTo>
                    <a:lnTo>
                      <a:pt x="317" y="171"/>
                    </a:lnTo>
                    <a:lnTo>
                      <a:pt x="317" y="171"/>
                    </a:lnTo>
                    <a:lnTo>
                      <a:pt x="314" y="171"/>
                    </a:lnTo>
                    <a:lnTo>
                      <a:pt x="312" y="171"/>
                    </a:lnTo>
                    <a:lnTo>
                      <a:pt x="312" y="171"/>
                    </a:lnTo>
                    <a:lnTo>
                      <a:pt x="310" y="171"/>
                    </a:lnTo>
                    <a:lnTo>
                      <a:pt x="310" y="173"/>
                    </a:lnTo>
                    <a:lnTo>
                      <a:pt x="310" y="173"/>
                    </a:lnTo>
                    <a:lnTo>
                      <a:pt x="310" y="173"/>
                    </a:lnTo>
                    <a:lnTo>
                      <a:pt x="312" y="178"/>
                    </a:lnTo>
                    <a:lnTo>
                      <a:pt x="310" y="180"/>
                    </a:lnTo>
                    <a:lnTo>
                      <a:pt x="307" y="183"/>
                    </a:lnTo>
                    <a:lnTo>
                      <a:pt x="307" y="183"/>
                    </a:lnTo>
                    <a:lnTo>
                      <a:pt x="307" y="190"/>
                    </a:lnTo>
                    <a:lnTo>
                      <a:pt x="307" y="190"/>
                    </a:lnTo>
                    <a:lnTo>
                      <a:pt x="307" y="194"/>
                    </a:lnTo>
                    <a:lnTo>
                      <a:pt x="307" y="194"/>
                    </a:lnTo>
                    <a:lnTo>
                      <a:pt x="312" y="194"/>
                    </a:lnTo>
                    <a:lnTo>
                      <a:pt x="312" y="199"/>
                    </a:lnTo>
                    <a:lnTo>
                      <a:pt x="314" y="204"/>
                    </a:lnTo>
                    <a:lnTo>
                      <a:pt x="312" y="206"/>
                    </a:lnTo>
                    <a:lnTo>
                      <a:pt x="312" y="206"/>
                    </a:lnTo>
                    <a:lnTo>
                      <a:pt x="312" y="213"/>
                    </a:lnTo>
                    <a:lnTo>
                      <a:pt x="312" y="213"/>
                    </a:lnTo>
                    <a:lnTo>
                      <a:pt x="312" y="216"/>
                    </a:lnTo>
                    <a:lnTo>
                      <a:pt x="312" y="220"/>
                    </a:lnTo>
                    <a:lnTo>
                      <a:pt x="312" y="220"/>
                    </a:lnTo>
                    <a:lnTo>
                      <a:pt x="314" y="223"/>
                    </a:lnTo>
                    <a:lnTo>
                      <a:pt x="314" y="223"/>
                    </a:lnTo>
                    <a:lnTo>
                      <a:pt x="317" y="225"/>
                    </a:lnTo>
                    <a:lnTo>
                      <a:pt x="317" y="225"/>
                    </a:lnTo>
                    <a:lnTo>
                      <a:pt x="319" y="228"/>
                    </a:lnTo>
                    <a:lnTo>
                      <a:pt x="321" y="232"/>
                    </a:lnTo>
                    <a:lnTo>
                      <a:pt x="321" y="235"/>
                    </a:lnTo>
                    <a:lnTo>
                      <a:pt x="319" y="242"/>
                    </a:lnTo>
                    <a:lnTo>
                      <a:pt x="319" y="242"/>
                    </a:lnTo>
                    <a:lnTo>
                      <a:pt x="319" y="251"/>
                    </a:lnTo>
                    <a:lnTo>
                      <a:pt x="319" y="254"/>
                    </a:lnTo>
                    <a:lnTo>
                      <a:pt x="319" y="254"/>
                    </a:lnTo>
                    <a:lnTo>
                      <a:pt x="319" y="261"/>
                    </a:lnTo>
                    <a:lnTo>
                      <a:pt x="319" y="263"/>
                    </a:lnTo>
                    <a:lnTo>
                      <a:pt x="321" y="268"/>
                    </a:lnTo>
                    <a:lnTo>
                      <a:pt x="321" y="273"/>
                    </a:lnTo>
                    <a:lnTo>
                      <a:pt x="321" y="275"/>
                    </a:lnTo>
                    <a:lnTo>
                      <a:pt x="321" y="275"/>
                    </a:lnTo>
                    <a:lnTo>
                      <a:pt x="319" y="275"/>
                    </a:lnTo>
                    <a:lnTo>
                      <a:pt x="314" y="275"/>
                    </a:lnTo>
                    <a:lnTo>
                      <a:pt x="312" y="275"/>
                    </a:lnTo>
                    <a:lnTo>
                      <a:pt x="310" y="273"/>
                    </a:lnTo>
                    <a:lnTo>
                      <a:pt x="310" y="273"/>
                    </a:lnTo>
                    <a:lnTo>
                      <a:pt x="303" y="273"/>
                    </a:lnTo>
                    <a:lnTo>
                      <a:pt x="295" y="270"/>
                    </a:lnTo>
                    <a:lnTo>
                      <a:pt x="291" y="268"/>
                    </a:lnTo>
                    <a:lnTo>
                      <a:pt x="291" y="268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84" y="273"/>
                    </a:lnTo>
                    <a:lnTo>
                      <a:pt x="284" y="273"/>
                    </a:lnTo>
                    <a:lnTo>
                      <a:pt x="281" y="275"/>
                    </a:lnTo>
                    <a:lnTo>
                      <a:pt x="281" y="275"/>
                    </a:lnTo>
                    <a:lnTo>
                      <a:pt x="281" y="280"/>
                    </a:lnTo>
                    <a:lnTo>
                      <a:pt x="281" y="280"/>
                    </a:lnTo>
                    <a:lnTo>
                      <a:pt x="284" y="284"/>
                    </a:lnTo>
                    <a:lnTo>
                      <a:pt x="281" y="287"/>
                    </a:lnTo>
                    <a:lnTo>
                      <a:pt x="277" y="292"/>
                    </a:lnTo>
                    <a:lnTo>
                      <a:pt x="274" y="292"/>
                    </a:lnTo>
                    <a:lnTo>
                      <a:pt x="274" y="292"/>
                    </a:lnTo>
                    <a:lnTo>
                      <a:pt x="274" y="294"/>
                    </a:lnTo>
                    <a:lnTo>
                      <a:pt x="274" y="294"/>
                    </a:lnTo>
                    <a:lnTo>
                      <a:pt x="277" y="299"/>
                    </a:lnTo>
                    <a:lnTo>
                      <a:pt x="277" y="299"/>
                    </a:lnTo>
                    <a:lnTo>
                      <a:pt x="281" y="303"/>
                    </a:lnTo>
                    <a:lnTo>
                      <a:pt x="281" y="303"/>
                    </a:lnTo>
                    <a:lnTo>
                      <a:pt x="284" y="306"/>
                    </a:lnTo>
                    <a:lnTo>
                      <a:pt x="286" y="308"/>
                    </a:lnTo>
                    <a:lnTo>
                      <a:pt x="286" y="308"/>
                    </a:lnTo>
                    <a:lnTo>
                      <a:pt x="286" y="315"/>
                    </a:lnTo>
                    <a:lnTo>
                      <a:pt x="284" y="318"/>
                    </a:lnTo>
                    <a:lnTo>
                      <a:pt x="279" y="320"/>
                    </a:lnTo>
                    <a:lnTo>
                      <a:pt x="274" y="320"/>
                    </a:lnTo>
                    <a:lnTo>
                      <a:pt x="269" y="318"/>
                    </a:lnTo>
                    <a:lnTo>
                      <a:pt x="267" y="318"/>
                    </a:lnTo>
                    <a:lnTo>
                      <a:pt x="267" y="318"/>
                    </a:lnTo>
                    <a:lnTo>
                      <a:pt x="262" y="318"/>
                    </a:lnTo>
                    <a:lnTo>
                      <a:pt x="262" y="318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55" y="315"/>
                    </a:lnTo>
                    <a:lnTo>
                      <a:pt x="255" y="315"/>
                    </a:lnTo>
                    <a:lnTo>
                      <a:pt x="253" y="315"/>
                    </a:lnTo>
                    <a:lnTo>
                      <a:pt x="253" y="315"/>
                    </a:lnTo>
                    <a:lnTo>
                      <a:pt x="241" y="318"/>
                    </a:lnTo>
                    <a:lnTo>
                      <a:pt x="239" y="320"/>
                    </a:lnTo>
                    <a:lnTo>
                      <a:pt x="239" y="313"/>
                    </a:lnTo>
                    <a:lnTo>
                      <a:pt x="246" y="299"/>
                    </a:lnTo>
                    <a:lnTo>
                      <a:pt x="250" y="294"/>
                    </a:lnTo>
                    <a:lnTo>
                      <a:pt x="250" y="294"/>
                    </a:lnTo>
                    <a:lnTo>
                      <a:pt x="250" y="287"/>
                    </a:lnTo>
                    <a:lnTo>
                      <a:pt x="248" y="287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2"/>
                    </a:lnTo>
                    <a:lnTo>
                      <a:pt x="248" y="280"/>
                    </a:lnTo>
                    <a:lnTo>
                      <a:pt x="243" y="275"/>
                    </a:lnTo>
                    <a:lnTo>
                      <a:pt x="243" y="275"/>
                    </a:lnTo>
                    <a:lnTo>
                      <a:pt x="236" y="273"/>
                    </a:lnTo>
                    <a:lnTo>
                      <a:pt x="229" y="270"/>
                    </a:lnTo>
                    <a:lnTo>
                      <a:pt x="229" y="265"/>
                    </a:lnTo>
                    <a:lnTo>
                      <a:pt x="229" y="263"/>
                    </a:lnTo>
                    <a:lnTo>
                      <a:pt x="229" y="256"/>
                    </a:lnTo>
                    <a:lnTo>
                      <a:pt x="229" y="256"/>
                    </a:lnTo>
                    <a:lnTo>
                      <a:pt x="227" y="242"/>
                    </a:lnTo>
                    <a:lnTo>
                      <a:pt x="229" y="230"/>
                    </a:lnTo>
                    <a:lnTo>
                      <a:pt x="232" y="218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9" y="211"/>
                    </a:lnTo>
                    <a:lnTo>
                      <a:pt x="239" y="211"/>
                    </a:lnTo>
                    <a:lnTo>
                      <a:pt x="243" y="211"/>
                    </a:lnTo>
                    <a:lnTo>
                      <a:pt x="243" y="211"/>
                    </a:lnTo>
                    <a:lnTo>
                      <a:pt x="253" y="206"/>
                    </a:lnTo>
                    <a:lnTo>
                      <a:pt x="253" y="206"/>
                    </a:lnTo>
                    <a:lnTo>
                      <a:pt x="260" y="204"/>
                    </a:lnTo>
                    <a:lnTo>
                      <a:pt x="260" y="204"/>
                    </a:lnTo>
                    <a:lnTo>
                      <a:pt x="265" y="199"/>
                    </a:lnTo>
                    <a:lnTo>
                      <a:pt x="274" y="192"/>
                    </a:lnTo>
                    <a:lnTo>
                      <a:pt x="274" y="192"/>
                    </a:lnTo>
                    <a:lnTo>
                      <a:pt x="281" y="185"/>
                    </a:lnTo>
                    <a:lnTo>
                      <a:pt x="281" y="185"/>
                    </a:lnTo>
                    <a:lnTo>
                      <a:pt x="281" y="180"/>
                    </a:lnTo>
                    <a:lnTo>
                      <a:pt x="281" y="180"/>
                    </a:lnTo>
                    <a:lnTo>
                      <a:pt x="284" y="173"/>
                    </a:lnTo>
                    <a:lnTo>
                      <a:pt x="284" y="173"/>
                    </a:lnTo>
                    <a:lnTo>
                      <a:pt x="284" y="171"/>
                    </a:lnTo>
                    <a:lnTo>
                      <a:pt x="284" y="161"/>
                    </a:lnTo>
                    <a:lnTo>
                      <a:pt x="286" y="154"/>
                    </a:lnTo>
                    <a:lnTo>
                      <a:pt x="286" y="154"/>
                    </a:lnTo>
                    <a:lnTo>
                      <a:pt x="288" y="142"/>
                    </a:lnTo>
                    <a:lnTo>
                      <a:pt x="293" y="133"/>
                    </a:lnTo>
                    <a:lnTo>
                      <a:pt x="293" y="133"/>
                    </a:lnTo>
                    <a:lnTo>
                      <a:pt x="293" y="128"/>
                    </a:lnTo>
                    <a:lnTo>
                      <a:pt x="293" y="128"/>
                    </a:lnTo>
                    <a:lnTo>
                      <a:pt x="291" y="121"/>
                    </a:lnTo>
                    <a:lnTo>
                      <a:pt x="291" y="121"/>
                    </a:lnTo>
                    <a:lnTo>
                      <a:pt x="288" y="119"/>
                    </a:lnTo>
                    <a:lnTo>
                      <a:pt x="286" y="116"/>
                    </a:lnTo>
                    <a:lnTo>
                      <a:pt x="286" y="116"/>
                    </a:lnTo>
                    <a:lnTo>
                      <a:pt x="286" y="116"/>
                    </a:lnTo>
                    <a:lnTo>
                      <a:pt x="284" y="114"/>
                    </a:lnTo>
                    <a:lnTo>
                      <a:pt x="281" y="114"/>
                    </a:lnTo>
                    <a:lnTo>
                      <a:pt x="281" y="112"/>
                    </a:lnTo>
                    <a:lnTo>
                      <a:pt x="279" y="112"/>
                    </a:lnTo>
                    <a:lnTo>
                      <a:pt x="279" y="112"/>
                    </a:lnTo>
                    <a:lnTo>
                      <a:pt x="277" y="112"/>
                    </a:lnTo>
                    <a:lnTo>
                      <a:pt x="274" y="109"/>
                    </a:lnTo>
                    <a:lnTo>
                      <a:pt x="274" y="109"/>
                    </a:lnTo>
                    <a:lnTo>
                      <a:pt x="269" y="109"/>
                    </a:lnTo>
                    <a:lnTo>
                      <a:pt x="267" y="109"/>
                    </a:lnTo>
                    <a:lnTo>
                      <a:pt x="267" y="114"/>
                    </a:lnTo>
                    <a:lnTo>
                      <a:pt x="265" y="114"/>
                    </a:lnTo>
                    <a:lnTo>
                      <a:pt x="265" y="114"/>
                    </a:lnTo>
                    <a:lnTo>
                      <a:pt x="262" y="116"/>
                    </a:lnTo>
                    <a:lnTo>
                      <a:pt x="258" y="119"/>
                    </a:lnTo>
                    <a:lnTo>
                      <a:pt x="258" y="119"/>
                    </a:lnTo>
                    <a:lnTo>
                      <a:pt x="253" y="119"/>
                    </a:lnTo>
                    <a:lnTo>
                      <a:pt x="248" y="119"/>
                    </a:lnTo>
                    <a:lnTo>
                      <a:pt x="246" y="116"/>
                    </a:lnTo>
                    <a:lnTo>
                      <a:pt x="243" y="114"/>
                    </a:lnTo>
                    <a:lnTo>
                      <a:pt x="241" y="114"/>
                    </a:lnTo>
                    <a:lnTo>
                      <a:pt x="236" y="116"/>
                    </a:lnTo>
                    <a:lnTo>
                      <a:pt x="236" y="116"/>
                    </a:lnTo>
                    <a:lnTo>
                      <a:pt x="229" y="119"/>
                    </a:lnTo>
                    <a:lnTo>
                      <a:pt x="229" y="119"/>
                    </a:lnTo>
                    <a:lnTo>
                      <a:pt x="224" y="119"/>
                    </a:lnTo>
                    <a:lnTo>
                      <a:pt x="224" y="119"/>
                    </a:lnTo>
                    <a:lnTo>
                      <a:pt x="224" y="119"/>
                    </a:lnTo>
                    <a:lnTo>
                      <a:pt x="220" y="123"/>
                    </a:lnTo>
                    <a:lnTo>
                      <a:pt x="215" y="123"/>
                    </a:lnTo>
                    <a:lnTo>
                      <a:pt x="210" y="123"/>
                    </a:lnTo>
                    <a:lnTo>
                      <a:pt x="208" y="121"/>
                    </a:lnTo>
                    <a:lnTo>
                      <a:pt x="206" y="121"/>
                    </a:lnTo>
                    <a:lnTo>
                      <a:pt x="206" y="121"/>
                    </a:lnTo>
                    <a:lnTo>
                      <a:pt x="201" y="121"/>
                    </a:lnTo>
                    <a:lnTo>
                      <a:pt x="201" y="121"/>
                    </a:lnTo>
                    <a:lnTo>
                      <a:pt x="198" y="121"/>
                    </a:lnTo>
                    <a:lnTo>
                      <a:pt x="196" y="119"/>
                    </a:lnTo>
                    <a:lnTo>
                      <a:pt x="196" y="116"/>
                    </a:lnTo>
                    <a:lnTo>
                      <a:pt x="194" y="116"/>
                    </a:lnTo>
                    <a:lnTo>
                      <a:pt x="191" y="116"/>
                    </a:lnTo>
                    <a:lnTo>
                      <a:pt x="191" y="116"/>
                    </a:lnTo>
                    <a:lnTo>
                      <a:pt x="191" y="116"/>
                    </a:lnTo>
                    <a:lnTo>
                      <a:pt x="189" y="116"/>
                    </a:lnTo>
                    <a:lnTo>
                      <a:pt x="187" y="116"/>
                    </a:lnTo>
                    <a:lnTo>
                      <a:pt x="184" y="114"/>
                    </a:lnTo>
                    <a:lnTo>
                      <a:pt x="184" y="114"/>
                    </a:lnTo>
                    <a:lnTo>
                      <a:pt x="180" y="112"/>
                    </a:lnTo>
                    <a:lnTo>
                      <a:pt x="177" y="112"/>
                    </a:lnTo>
                    <a:lnTo>
                      <a:pt x="177" y="107"/>
                    </a:lnTo>
                    <a:lnTo>
                      <a:pt x="177" y="107"/>
                    </a:lnTo>
                    <a:lnTo>
                      <a:pt x="180" y="100"/>
                    </a:lnTo>
                    <a:lnTo>
                      <a:pt x="180" y="100"/>
                    </a:lnTo>
                    <a:lnTo>
                      <a:pt x="175" y="97"/>
                    </a:lnTo>
                    <a:lnTo>
                      <a:pt x="175" y="97"/>
                    </a:lnTo>
                    <a:lnTo>
                      <a:pt x="172" y="100"/>
                    </a:lnTo>
                    <a:lnTo>
                      <a:pt x="170" y="97"/>
                    </a:lnTo>
                    <a:lnTo>
                      <a:pt x="165" y="93"/>
                    </a:lnTo>
                    <a:lnTo>
                      <a:pt x="165" y="93"/>
                    </a:lnTo>
                    <a:lnTo>
                      <a:pt x="163" y="90"/>
                    </a:lnTo>
                    <a:lnTo>
                      <a:pt x="161" y="88"/>
                    </a:lnTo>
                    <a:lnTo>
                      <a:pt x="158" y="86"/>
                    </a:lnTo>
                    <a:lnTo>
                      <a:pt x="154" y="86"/>
                    </a:lnTo>
                    <a:lnTo>
                      <a:pt x="151" y="86"/>
                    </a:lnTo>
                    <a:lnTo>
                      <a:pt x="146" y="88"/>
                    </a:lnTo>
                    <a:lnTo>
                      <a:pt x="139" y="88"/>
                    </a:lnTo>
                    <a:lnTo>
                      <a:pt x="130" y="88"/>
                    </a:lnTo>
                    <a:lnTo>
                      <a:pt x="130" y="88"/>
                    </a:lnTo>
                    <a:lnTo>
                      <a:pt x="123" y="90"/>
                    </a:lnTo>
                    <a:lnTo>
                      <a:pt x="104" y="90"/>
                    </a:lnTo>
                    <a:lnTo>
                      <a:pt x="90" y="86"/>
                    </a:lnTo>
                    <a:lnTo>
                      <a:pt x="78" y="81"/>
                    </a:lnTo>
                    <a:lnTo>
                      <a:pt x="64" y="74"/>
                    </a:lnTo>
                    <a:lnTo>
                      <a:pt x="59" y="71"/>
                    </a:lnTo>
                    <a:lnTo>
                      <a:pt x="54" y="67"/>
                    </a:lnTo>
                    <a:lnTo>
                      <a:pt x="54" y="67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9"/>
                    </a:lnTo>
                    <a:lnTo>
                      <a:pt x="35" y="69"/>
                    </a:lnTo>
                    <a:lnTo>
                      <a:pt x="33" y="76"/>
                    </a:lnTo>
                    <a:lnTo>
                      <a:pt x="33" y="76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8" y="90"/>
                    </a:lnTo>
                    <a:lnTo>
                      <a:pt x="42" y="93"/>
                    </a:lnTo>
                    <a:lnTo>
                      <a:pt x="45" y="95"/>
                    </a:lnTo>
                    <a:lnTo>
                      <a:pt x="45" y="102"/>
                    </a:lnTo>
                    <a:lnTo>
                      <a:pt x="47" y="114"/>
                    </a:lnTo>
                    <a:lnTo>
                      <a:pt x="47" y="119"/>
                    </a:lnTo>
                    <a:lnTo>
                      <a:pt x="45" y="128"/>
                    </a:lnTo>
                    <a:lnTo>
                      <a:pt x="40" y="138"/>
                    </a:lnTo>
                    <a:lnTo>
                      <a:pt x="40" y="138"/>
                    </a:lnTo>
                    <a:lnTo>
                      <a:pt x="40" y="142"/>
                    </a:lnTo>
                    <a:lnTo>
                      <a:pt x="40" y="142"/>
                    </a:lnTo>
                    <a:lnTo>
                      <a:pt x="47" y="149"/>
                    </a:lnTo>
                    <a:lnTo>
                      <a:pt x="49" y="157"/>
                    </a:lnTo>
                    <a:lnTo>
                      <a:pt x="49" y="157"/>
                    </a:lnTo>
                    <a:lnTo>
                      <a:pt x="52" y="161"/>
                    </a:lnTo>
                    <a:lnTo>
                      <a:pt x="52" y="161"/>
                    </a:lnTo>
                    <a:lnTo>
                      <a:pt x="57" y="164"/>
                    </a:lnTo>
                    <a:lnTo>
                      <a:pt x="64" y="171"/>
                    </a:lnTo>
                    <a:lnTo>
                      <a:pt x="64" y="171"/>
                    </a:lnTo>
                    <a:lnTo>
                      <a:pt x="66" y="171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6" y="183"/>
                    </a:lnTo>
                    <a:lnTo>
                      <a:pt x="66" y="192"/>
                    </a:lnTo>
                    <a:lnTo>
                      <a:pt x="66" y="197"/>
                    </a:lnTo>
                    <a:lnTo>
                      <a:pt x="61" y="204"/>
                    </a:lnTo>
                    <a:lnTo>
                      <a:pt x="61" y="204"/>
                    </a:lnTo>
                    <a:lnTo>
                      <a:pt x="59" y="213"/>
                    </a:lnTo>
                    <a:lnTo>
                      <a:pt x="59" y="213"/>
                    </a:lnTo>
                    <a:lnTo>
                      <a:pt x="54" y="225"/>
                    </a:lnTo>
                    <a:lnTo>
                      <a:pt x="54" y="225"/>
                    </a:lnTo>
                    <a:lnTo>
                      <a:pt x="54" y="230"/>
                    </a:lnTo>
                    <a:lnTo>
                      <a:pt x="54" y="237"/>
                    </a:lnTo>
                    <a:lnTo>
                      <a:pt x="52" y="247"/>
                    </a:lnTo>
                    <a:lnTo>
                      <a:pt x="49" y="247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5" y="242"/>
                    </a:lnTo>
                    <a:lnTo>
                      <a:pt x="38" y="239"/>
                    </a:lnTo>
                    <a:lnTo>
                      <a:pt x="28" y="232"/>
                    </a:lnTo>
                    <a:lnTo>
                      <a:pt x="26" y="232"/>
                    </a:lnTo>
                    <a:lnTo>
                      <a:pt x="23" y="232"/>
                    </a:lnTo>
                    <a:lnTo>
                      <a:pt x="23" y="232"/>
                    </a:lnTo>
                    <a:lnTo>
                      <a:pt x="16" y="237"/>
                    </a:lnTo>
                    <a:lnTo>
                      <a:pt x="16" y="237"/>
                    </a:lnTo>
                    <a:lnTo>
                      <a:pt x="12" y="239"/>
                    </a:lnTo>
                    <a:lnTo>
                      <a:pt x="12" y="242"/>
                    </a:lnTo>
                    <a:lnTo>
                      <a:pt x="12" y="247"/>
                    </a:lnTo>
                    <a:lnTo>
                      <a:pt x="12" y="251"/>
                    </a:lnTo>
                    <a:lnTo>
                      <a:pt x="7" y="261"/>
                    </a:lnTo>
                    <a:lnTo>
                      <a:pt x="7" y="261"/>
                    </a:lnTo>
                    <a:lnTo>
                      <a:pt x="4" y="268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2" y="284"/>
                    </a:lnTo>
                    <a:lnTo>
                      <a:pt x="4" y="289"/>
                    </a:lnTo>
                    <a:lnTo>
                      <a:pt x="4" y="289"/>
                    </a:lnTo>
                    <a:lnTo>
                      <a:pt x="4" y="292"/>
                    </a:lnTo>
                    <a:lnTo>
                      <a:pt x="4" y="292"/>
                    </a:lnTo>
                    <a:lnTo>
                      <a:pt x="7" y="294"/>
                    </a:lnTo>
                    <a:lnTo>
                      <a:pt x="7" y="294"/>
                    </a:lnTo>
                    <a:lnTo>
                      <a:pt x="9" y="294"/>
                    </a:lnTo>
                    <a:lnTo>
                      <a:pt x="12" y="299"/>
                    </a:lnTo>
                    <a:lnTo>
                      <a:pt x="14" y="301"/>
                    </a:lnTo>
                    <a:lnTo>
                      <a:pt x="14" y="301"/>
                    </a:lnTo>
                    <a:lnTo>
                      <a:pt x="16" y="303"/>
                    </a:lnTo>
                    <a:lnTo>
                      <a:pt x="16" y="303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23" y="303"/>
                    </a:lnTo>
                    <a:lnTo>
                      <a:pt x="26" y="306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31" y="310"/>
                    </a:lnTo>
                    <a:lnTo>
                      <a:pt x="31" y="313"/>
                    </a:lnTo>
                    <a:lnTo>
                      <a:pt x="31" y="315"/>
                    </a:lnTo>
                    <a:lnTo>
                      <a:pt x="31" y="320"/>
                    </a:lnTo>
                    <a:lnTo>
                      <a:pt x="31" y="320"/>
                    </a:lnTo>
                    <a:lnTo>
                      <a:pt x="31" y="322"/>
                    </a:lnTo>
                    <a:lnTo>
                      <a:pt x="31" y="322"/>
                    </a:lnTo>
                    <a:lnTo>
                      <a:pt x="33" y="322"/>
                    </a:lnTo>
                    <a:lnTo>
                      <a:pt x="33" y="327"/>
                    </a:lnTo>
                    <a:lnTo>
                      <a:pt x="33" y="327"/>
                    </a:lnTo>
                    <a:lnTo>
                      <a:pt x="35" y="332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40" y="332"/>
                    </a:lnTo>
                    <a:lnTo>
                      <a:pt x="40" y="332"/>
                    </a:lnTo>
                    <a:lnTo>
                      <a:pt x="40" y="329"/>
                    </a:lnTo>
                    <a:lnTo>
                      <a:pt x="40" y="329"/>
                    </a:lnTo>
                    <a:lnTo>
                      <a:pt x="38" y="329"/>
                    </a:lnTo>
                    <a:lnTo>
                      <a:pt x="38" y="327"/>
                    </a:lnTo>
                    <a:lnTo>
                      <a:pt x="40" y="327"/>
                    </a:lnTo>
                    <a:lnTo>
                      <a:pt x="40" y="329"/>
                    </a:lnTo>
                    <a:lnTo>
                      <a:pt x="40" y="332"/>
                    </a:lnTo>
                    <a:lnTo>
                      <a:pt x="42" y="332"/>
                    </a:lnTo>
                    <a:lnTo>
                      <a:pt x="42" y="332"/>
                    </a:lnTo>
                    <a:lnTo>
                      <a:pt x="45" y="334"/>
                    </a:lnTo>
                    <a:lnTo>
                      <a:pt x="45" y="334"/>
                    </a:lnTo>
                    <a:lnTo>
                      <a:pt x="45" y="336"/>
                    </a:lnTo>
                    <a:lnTo>
                      <a:pt x="47" y="336"/>
                    </a:lnTo>
                    <a:lnTo>
                      <a:pt x="47" y="339"/>
                    </a:lnTo>
                    <a:lnTo>
                      <a:pt x="47" y="339"/>
                    </a:lnTo>
                    <a:lnTo>
                      <a:pt x="47" y="341"/>
                    </a:lnTo>
                    <a:lnTo>
                      <a:pt x="47" y="341"/>
                    </a:lnTo>
                    <a:lnTo>
                      <a:pt x="49" y="341"/>
                    </a:lnTo>
                    <a:lnTo>
                      <a:pt x="49" y="341"/>
                    </a:lnTo>
                    <a:lnTo>
                      <a:pt x="52" y="341"/>
                    </a:lnTo>
                    <a:lnTo>
                      <a:pt x="52" y="341"/>
                    </a:lnTo>
                    <a:lnTo>
                      <a:pt x="52" y="339"/>
                    </a:lnTo>
                    <a:lnTo>
                      <a:pt x="52" y="339"/>
                    </a:lnTo>
                    <a:lnTo>
                      <a:pt x="52" y="336"/>
                    </a:lnTo>
                    <a:lnTo>
                      <a:pt x="49" y="334"/>
                    </a:lnTo>
                    <a:lnTo>
                      <a:pt x="49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2"/>
                    </a:lnTo>
                    <a:lnTo>
                      <a:pt x="54" y="332"/>
                    </a:lnTo>
                    <a:lnTo>
                      <a:pt x="59" y="332"/>
                    </a:lnTo>
                    <a:lnTo>
                      <a:pt x="59" y="336"/>
                    </a:lnTo>
                    <a:lnTo>
                      <a:pt x="59" y="336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8" y="336"/>
                    </a:lnTo>
                    <a:lnTo>
                      <a:pt x="71" y="336"/>
                    </a:lnTo>
                    <a:lnTo>
                      <a:pt x="73" y="339"/>
                    </a:lnTo>
                    <a:lnTo>
                      <a:pt x="73" y="339"/>
                    </a:lnTo>
                    <a:lnTo>
                      <a:pt x="75" y="341"/>
                    </a:lnTo>
                    <a:lnTo>
                      <a:pt x="75" y="341"/>
                    </a:lnTo>
                    <a:lnTo>
                      <a:pt x="78" y="341"/>
                    </a:lnTo>
                    <a:lnTo>
                      <a:pt x="80" y="344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5" y="348"/>
                    </a:lnTo>
                    <a:lnTo>
                      <a:pt x="75" y="348"/>
                    </a:lnTo>
                    <a:lnTo>
                      <a:pt x="75" y="351"/>
                    </a:lnTo>
                    <a:lnTo>
                      <a:pt x="75" y="353"/>
                    </a:lnTo>
                    <a:lnTo>
                      <a:pt x="75" y="353"/>
                    </a:lnTo>
                    <a:lnTo>
                      <a:pt x="83" y="353"/>
                    </a:lnTo>
                    <a:lnTo>
                      <a:pt x="83" y="353"/>
                    </a:lnTo>
                    <a:lnTo>
                      <a:pt x="85" y="348"/>
                    </a:lnTo>
                    <a:lnTo>
                      <a:pt x="90" y="348"/>
                    </a:lnTo>
                    <a:lnTo>
                      <a:pt x="92" y="351"/>
                    </a:lnTo>
                    <a:lnTo>
                      <a:pt x="92" y="353"/>
                    </a:lnTo>
                    <a:lnTo>
                      <a:pt x="92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87" y="355"/>
                    </a:lnTo>
                    <a:lnTo>
                      <a:pt x="87" y="355"/>
                    </a:lnTo>
                    <a:lnTo>
                      <a:pt x="87" y="355"/>
                    </a:lnTo>
                    <a:lnTo>
                      <a:pt x="87" y="358"/>
                    </a:lnTo>
                    <a:lnTo>
                      <a:pt x="87" y="358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92" y="358"/>
                    </a:lnTo>
                    <a:lnTo>
                      <a:pt x="94" y="360"/>
                    </a:lnTo>
                    <a:lnTo>
                      <a:pt x="94" y="360"/>
                    </a:lnTo>
                    <a:lnTo>
                      <a:pt x="97" y="360"/>
                    </a:lnTo>
                    <a:lnTo>
                      <a:pt x="97" y="363"/>
                    </a:lnTo>
                    <a:lnTo>
                      <a:pt x="97" y="363"/>
                    </a:lnTo>
                    <a:lnTo>
                      <a:pt x="94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7"/>
                    </a:lnTo>
                    <a:lnTo>
                      <a:pt x="87" y="367"/>
                    </a:lnTo>
                    <a:lnTo>
                      <a:pt x="87" y="370"/>
                    </a:lnTo>
                    <a:lnTo>
                      <a:pt x="90" y="370"/>
                    </a:lnTo>
                    <a:lnTo>
                      <a:pt x="92" y="372"/>
                    </a:lnTo>
                    <a:lnTo>
                      <a:pt x="92" y="372"/>
                    </a:lnTo>
                    <a:lnTo>
                      <a:pt x="94" y="372"/>
                    </a:lnTo>
                    <a:lnTo>
                      <a:pt x="94" y="372"/>
                    </a:lnTo>
                    <a:lnTo>
                      <a:pt x="97" y="374"/>
                    </a:lnTo>
                    <a:lnTo>
                      <a:pt x="97" y="374"/>
                    </a:lnTo>
                    <a:lnTo>
                      <a:pt x="99" y="374"/>
                    </a:lnTo>
                    <a:lnTo>
                      <a:pt x="99" y="374"/>
                    </a:lnTo>
                    <a:lnTo>
                      <a:pt x="99" y="374"/>
                    </a:lnTo>
                    <a:lnTo>
                      <a:pt x="101" y="377"/>
                    </a:lnTo>
                    <a:lnTo>
                      <a:pt x="101" y="377"/>
                    </a:lnTo>
                    <a:lnTo>
                      <a:pt x="101" y="377"/>
                    </a:lnTo>
                    <a:lnTo>
                      <a:pt x="104" y="374"/>
                    </a:lnTo>
                    <a:lnTo>
                      <a:pt x="106" y="374"/>
                    </a:lnTo>
                    <a:lnTo>
                      <a:pt x="109" y="374"/>
                    </a:lnTo>
                    <a:lnTo>
                      <a:pt x="109" y="377"/>
                    </a:lnTo>
                    <a:lnTo>
                      <a:pt x="109" y="377"/>
                    </a:lnTo>
                    <a:lnTo>
                      <a:pt x="109" y="384"/>
                    </a:lnTo>
                    <a:lnTo>
                      <a:pt x="109" y="384"/>
                    </a:lnTo>
                    <a:lnTo>
                      <a:pt x="109" y="384"/>
                    </a:lnTo>
                    <a:lnTo>
                      <a:pt x="109" y="384"/>
                    </a:lnTo>
                    <a:lnTo>
                      <a:pt x="111" y="386"/>
                    </a:lnTo>
                    <a:lnTo>
                      <a:pt x="111" y="386"/>
                    </a:lnTo>
                    <a:lnTo>
                      <a:pt x="111" y="386"/>
                    </a:lnTo>
                    <a:lnTo>
                      <a:pt x="113" y="386"/>
                    </a:lnTo>
                    <a:lnTo>
                      <a:pt x="116" y="384"/>
                    </a:lnTo>
                    <a:lnTo>
                      <a:pt x="118" y="384"/>
                    </a:lnTo>
                    <a:lnTo>
                      <a:pt x="120" y="386"/>
                    </a:lnTo>
                    <a:lnTo>
                      <a:pt x="120" y="386"/>
                    </a:lnTo>
                    <a:lnTo>
                      <a:pt x="123" y="386"/>
                    </a:lnTo>
                    <a:lnTo>
                      <a:pt x="125" y="386"/>
                    </a:lnTo>
                    <a:lnTo>
                      <a:pt x="125" y="386"/>
                    </a:lnTo>
                    <a:lnTo>
                      <a:pt x="125" y="386"/>
                    </a:lnTo>
                    <a:lnTo>
                      <a:pt x="127" y="386"/>
                    </a:lnTo>
                    <a:lnTo>
                      <a:pt x="127" y="386"/>
                    </a:lnTo>
                    <a:lnTo>
                      <a:pt x="130" y="384"/>
                    </a:lnTo>
                    <a:lnTo>
                      <a:pt x="130" y="381"/>
                    </a:lnTo>
                    <a:lnTo>
                      <a:pt x="130" y="379"/>
                    </a:lnTo>
                    <a:lnTo>
                      <a:pt x="135" y="379"/>
                    </a:lnTo>
                    <a:lnTo>
                      <a:pt x="135" y="381"/>
                    </a:lnTo>
                    <a:lnTo>
                      <a:pt x="135" y="384"/>
                    </a:lnTo>
                    <a:lnTo>
                      <a:pt x="135" y="386"/>
                    </a:lnTo>
                    <a:lnTo>
                      <a:pt x="135" y="386"/>
                    </a:lnTo>
                    <a:lnTo>
                      <a:pt x="135" y="386"/>
                    </a:lnTo>
                    <a:lnTo>
                      <a:pt x="137" y="386"/>
                    </a:lnTo>
                    <a:lnTo>
                      <a:pt x="137" y="386"/>
                    </a:lnTo>
                    <a:lnTo>
                      <a:pt x="142" y="384"/>
                    </a:lnTo>
                    <a:lnTo>
                      <a:pt x="144" y="384"/>
                    </a:lnTo>
                    <a:lnTo>
                      <a:pt x="149" y="393"/>
                    </a:lnTo>
                    <a:lnTo>
                      <a:pt x="149" y="393"/>
                    </a:lnTo>
                    <a:lnTo>
                      <a:pt x="156" y="405"/>
                    </a:lnTo>
                    <a:lnTo>
                      <a:pt x="156" y="405"/>
                    </a:lnTo>
                    <a:lnTo>
                      <a:pt x="158" y="405"/>
                    </a:lnTo>
                    <a:lnTo>
                      <a:pt x="177" y="426"/>
                    </a:lnTo>
                    <a:lnTo>
                      <a:pt x="194" y="452"/>
                    </a:lnTo>
                    <a:lnTo>
                      <a:pt x="194" y="452"/>
                    </a:lnTo>
                    <a:lnTo>
                      <a:pt x="203" y="460"/>
                    </a:lnTo>
                    <a:lnTo>
                      <a:pt x="217" y="474"/>
                    </a:lnTo>
                    <a:lnTo>
                      <a:pt x="232" y="490"/>
                    </a:lnTo>
                    <a:lnTo>
                      <a:pt x="232" y="490"/>
                    </a:lnTo>
                    <a:lnTo>
                      <a:pt x="250" y="505"/>
                    </a:lnTo>
                    <a:lnTo>
                      <a:pt x="260" y="512"/>
                    </a:lnTo>
                    <a:lnTo>
                      <a:pt x="260" y="519"/>
                    </a:lnTo>
                    <a:lnTo>
                      <a:pt x="262" y="519"/>
                    </a:lnTo>
                    <a:lnTo>
                      <a:pt x="267" y="526"/>
                    </a:lnTo>
                    <a:lnTo>
                      <a:pt x="267" y="526"/>
                    </a:lnTo>
                    <a:lnTo>
                      <a:pt x="279" y="528"/>
                    </a:lnTo>
                    <a:lnTo>
                      <a:pt x="286" y="533"/>
                    </a:lnTo>
                    <a:lnTo>
                      <a:pt x="286" y="533"/>
                    </a:lnTo>
                    <a:lnTo>
                      <a:pt x="293" y="535"/>
                    </a:lnTo>
                    <a:lnTo>
                      <a:pt x="295" y="540"/>
                    </a:lnTo>
                    <a:lnTo>
                      <a:pt x="298" y="545"/>
                    </a:lnTo>
                    <a:lnTo>
                      <a:pt x="295" y="552"/>
                    </a:lnTo>
                    <a:lnTo>
                      <a:pt x="295" y="552"/>
                    </a:lnTo>
                    <a:lnTo>
                      <a:pt x="295" y="557"/>
                    </a:lnTo>
                    <a:lnTo>
                      <a:pt x="295" y="557"/>
                    </a:lnTo>
                    <a:lnTo>
                      <a:pt x="298" y="564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300" y="566"/>
                    </a:lnTo>
                    <a:lnTo>
                      <a:pt x="300" y="566"/>
                    </a:lnTo>
                    <a:lnTo>
                      <a:pt x="303" y="568"/>
                    </a:lnTo>
                    <a:lnTo>
                      <a:pt x="305" y="568"/>
                    </a:lnTo>
                    <a:lnTo>
                      <a:pt x="307" y="568"/>
                    </a:lnTo>
                    <a:lnTo>
                      <a:pt x="310" y="568"/>
                    </a:lnTo>
                    <a:lnTo>
                      <a:pt x="312" y="568"/>
                    </a:lnTo>
                    <a:lnTo>
                      <a:pt x="312" y="568"/>
                    </a:lnTo>
                    <a:lnTo>
                      <a:pt x="314" y="568"/>
                    </a:lnTo>
                    <a:lnTo>
                      <a:pt x="321" y="568"/>
                    </a:lnTo>
                    <a:lnTo>
                      <a:pt x="321" y="568"/>
                    </a:lnTo>
                    <a:lnTo>
                      <a:pt x="321" y="566"/>
                    </a:lnTo>
                    <a:lnTo>
                      <a:pt x="324" y="564"/>
                    </a:lnTo>
                    <a:lnTo>
                      <a:pt x="326" y="564"/>
                    </a:lnTo>
                    <a:lnTo>
                      <a:pt x="326" y="564"/>
                    </a:lnTo>
                    <a:lnTo>
                      <a:pt x="329" y="561"/>
                    </a:lnTo>
                    <a:lnTo>
                      <a:pt x="329" y="561"/>
                    </a:lnTo>
                    <a:lnTo>
                      <a:pt x="329" y="561"/>
                    </a:lnTo>
                    <a:lnTo>
                      <a:pt x="331" y="561"/>
                    </a:lnTo>
                    <a:lnTo>
                      <a:pt x="333" y="559"/>
                    </a:lnTo>
                    <a:lnTo>
                      <a:pt x="336" y="559"/>
                    </a:lnTo>
                    <a:lnTo>
                      <a:pt x="336" y="559"/>
                    </a:lnTo>
                    <a:lnTo>
                      <a:pt x="338" y="557"/>
                    </a:lnTo>
                    <a:lnTo>
                      <a:pt x="343" y="557"/>
                    </a:lnTo>
                    <a:lnTo>
                      <a:pt x="350" y="554"/>
                    </a:lnTo>
                    <a:lnTo>
                      <a:pt x="350" y="554"/>
                    </a:lnTo>
                    <a:lnTo>
                      <a:pt x="352" y="552"/>
                    </a:lnTo>
                    <a:lnTo>
                      <a:pt x="357" y="550"/>
                    </a:lnTo>
                    <a:lnTo>
                      <a:pt x="362" y="552"/>
                    </a:lnTo>
                    <a:lnTo>
                      <a:pt x="366" y="552"/>
                    </a:lnTo>
                    <a:lnTo>
                      <a:pt x="371" y="554"/>
                    </a:lnTo>
                    <a:lnTo>
                      <a:pt x="376" y="561"/>
                    </a:lnTo>
                    <a:lnTo>
                      <a:pt x="376" y="561"/>
                    </a:lnTo>
                    <a:lnTo>
                      <a:pt x="381" y="564"/>
                    </a:lnTo>
                    <a:lnTo>
                      <a:pt x="385" y="568"/>
                    </a:lnTo>
                    <a:lnTo>
                      <a:pt x="385" y="568"/>
                    </a:lnTo>
                    <a:lnTo>
                      <a:pt x="392" y="571"/>
                    </a:lnTo>
                    <a:lnTo>
                      <a:pt x="397" y="576"/>
                    </a:lnTo>
                    <a:lnTo>
                      <a:pt x="402" y="580"/>
                    </a:lnTo>
                    <a:lnTo>
                      <a:pt x="407" y="590"/>
                    </a:lnTo>
                    <a:lnTo>
                      <a:pt x="411" y="595"/>
                    </a:lnTo>
                    <a:lnTo>
                      <a:pt x="411" y="595"/>
                    </a:lnTo>
                    <a:lnTo>
                      <a:pt x="416" y="597"/>
                    </a:lnTo>
                    <a:lnTo>
                      <a:pt x="418" y="599"/>
                    </a:lnTo>
                    <a:lnTo>
                      <a:pt x="418" y="599"/>
                    </a:lnTo>
                    <a:lnTo>
                      <a:pt x="423" y="599"/>
                    </a:lnTo>
                    <a:lnTo>
                      <a:pt x="428" y="599"/>
                    </a:lnTo>
                    <a:lnTo>
                      <a:pt x="430" y="599"/>
                    </a:lnTo>
                    <a:lnTo>
                      <a:pt x="435" y="602"/>
                    </a:lnTo>
                    <a:lnTo>
                      <a:pt x="435" y="602"/>
                    </a:lnTo>
                    <a:lnTo>
                      <a:pt x="435" y="604"/>
                    </a:lnTo>
                    <a:lnTo>
                      <a:pt x="440" y="604"/>
                    </a:lnTo>
                    <a:lnTo>
                      <a:pt x="440" y="604"/>
                    </a:lnTo>
                    <a:lnTo>
                      <a:pt x="442" y="604"/>
                    </a:lnTo>
                    <a:lnTo>
                      <a:pt x="447" y="604"/>
                    </a:lnTo>
                    <a:lnTo>
                      <a:pt x="452" y="604"/>
                    </a:lnTo>
                    <a:lnTo>
                      <a:pt x="454" y="604"/>
                    </a:lnTo>
                    <a:lnTo>
                      <a:pt x="454" y="604"/>
                    </a:lnTo>
                    <a:lnTo>
                      <a:pt x="456" y="606"/>
                    </a:lnTo>
                    <a:lnTo>
                      <a:pt x="456" y="606"/>
                    </a:lnTo>
                    <a:lnTo>
                      <a:pt x="461" y="609"/>
                    </a:lnTo>
                    <a:lnTo>
                      <a:pt x="461" y="609"/>
                    </a:lnTo>
                    <a:lnTo>
                      <a:pt x="466" y="609"/>
                    </a:lnTo>
                    <a:lnTo>
                      <a:pt x="468" y="609"/>
                    </a:lnTo>
                    <a:lnTo>
                      <a:pt x="470" y="609"/>
                    </a:lnTo>
                    <a:lnTo>
                      <a:pt x="470" y="611"/>
                    </a:lnTo>
                    <a:lnTo>
                      <a:pt x="475" y="611"/>
                    </a:lnTo>
                    <a:lnTo>
                      <a:pt x="475" y="613"/>
                    </a:lnTo>
                    <a:lnTo>
                      <a:pt x="475" y="613"/>
                    </a:lnTo>
                    <a:lnTo>
                      <a:pt x="475" y="613"/>
                    </a:lnTo>
                    <a:lnTo>
                      <a:pt x="478" y="616"/>
                    </a:lnTo>
                    <a:lnTo>
                      <a:pt x="478" y="616"/>
                    </a:lnTo>
                    <a:lnTo>
                      <a:pt x="482" y="616"/>
                    </a:lnTo>
                    <a:lnTo>
                      <a:pt x="485" y="616"/>
                    </a:lnTo>
                    <a:lnTo>
                      <a:pt x="487" y="616"/>
                    </a:lnTo>
                    <a:lnTo>
                      <a:pt x="492" y="618"/>
                    </a:lnTo>
                    <a:lnTo>
                      <a:pt x="494" y="621"/>
                    </a:lnTo>
                    <a:lnTo>
                      <a:pt x="496" y="623"/>
                    </a:lnTo>
                    <a:lnTo>
                      <a:pt x="496" y="625"/>
                    </a:lnTo>
                    <a:lnTo>
                      <a:pt x="501" y="628"/>
                    </a:lnTo>
                    <a:lnTo>
                      <a:pt x="501" y="628"/>
                    </a:lnTo>
                    <a:lnTo>
                      <a:pt x="504" y="630"/>
                    </a:lnTo>
                    <a:lnTo>
                      <a:pt x="504" y="630"/>
                    </a:lnTo>
                    <a:lnTo>
                      <a:pt x="511" y="635"/>
                    </a:lnTo>
                    <a:lnTo>
                      <a:pt x="513" y="635"/>
                    </a:lnTo>
                    <a:lnTo>
                      <a:pt x="515" y="640"/>
                    </a:lnTo>
                    <a:lnTo>
                      <a:pt x="515" y="640"/>
                    </a:lnTo>
                    <a:lnTo>
                      <a:pt x="520" y="644"/>
                    </a:lnTo>
                    <a:lnTo>
                      <a:pt x="520" y="644"/>
                    </a:lnTo>
                    <a:lnTo>
                      <a:pt x="527" y="647"/>
                    </a:lnTo>
                    <a:lnTo>
                      <a:pt x="534" y="647"/>
                    </a:lnTo>
                    <a:lnTo>
                      <a:pt x="534" y="647"/>
                    </a:lnTo>
                    <a:lnTo>
                      <a:pt x="539" y="647"/>
                    </a:lnTo>
                    <a:lnTo>
                      <a:pt x="544" y="649"/>
                    </a:lnTo>
                    <a:lnTo>
                      <a:pt x="546" y="654"/>
                    </a:lnTo>
                    <a:lnTo>
                      <a:pt x="546" y="654"/>
                    </a:lnTo>
                    <a:lnTo>
                      <a:pt x="551" y="661"/>
                    </a:lnTo>
                    <a:lnTo>
                      <a:pt x="553" y="666"/>
                    </a:lnTo>
                    <a:lnTo>
                      <a:pt x="556" y="666"/>
                    </a:lnTo>
                    <a:lnTo>
                      <a:pt x="560" y="668"/>
                    </a:lnTo>
                    <a:lnTo>
                      <a:pt x="560" y="668"/>
                    </a:lnTo>
                    <a:lnTo>
                      <a:pt x="567" y="668"/>
                    </a:lnTo>
                    <a:lnTo>
                      <a:pt x="577" y="668"/>
                    </a:lnTo>
                    <a:lnTo>
                      <a:pt x="577" y="668"/>
                    </a:lnTo>
                    <a:lnTo>
                      <a:pt x="584" y="668"/>
                    </a:lnTo>
                    <a:lnTo>
                      <a:pt x="584" y="668"/>
                    </a:lnTo>
                    <a:lnTo>
                      <a:pt x="586" y="666"/>
                    </a:lnTo>
                    <a:lnTo>
                      <a:pt x="593" y="668"/>
                    </a:lnTo>
                    <a:lnTo>
                      <a:pt x="593" y="668"/>
                    </a:lnTo>
                    <a:lnTo>
                      <a:pt x="598" y="668"/>
                    </a:lnTo>
                    <a:lnTo>
                      <a:pt x="605" y="666"/>
                    </a:lnTo>
                    <a:lnTo>
                      <a:pt x="608" y="666"/>
                    </a:lnTo>
                    <a:lnTo>
                      <a:pt x="608" y="666"/>
                    </a:lnTo>
                    <a:lnTo>
                      <a:pt x="612" y="666"/>
                    </a:lnTo>
                    <a:lnTo>
                      <a:pt x="612" y="666"/>
                    </a:lnTo>
                    <a:lnTo>
                      <a:pt x="619" y="663"/>
                    </a:lnTo>
                    <a:lnTo>
                      <a:pt x="627" y="663"/>
                    </a:lnTo>
                    <a:lnTo>
                      <a:pt x="634" y="663"/>
                    </a:lnTo>
                    <a:lnTo>
                      <a:pt x="641" y="663"/>
                    </a:lnTo>
                    <a:lnTo>
                      <a:pt x="646" y="666"/>
                    </a:lnTo>
                    <a:lnTo>
                      <a:pt x="648" y="673"/>
                    </a:lnTo>
                    <a:lnTo>
                      <a:pt x="648" y="673"/>
                    </a:lnTo>
                    <a:lnTo>
                      <a:pt x="650" y="673"/>
                    </a:lnTo>
                    <a:lnTo>
                      <a:pt x="655" y="673"/>
                    </a:lnTo>
                    <a:lnTo>
                      <a:pt x="655" y="673"/>
                    </a:lnTo>
                    <a:lnTo>
                      <a:pt x="660" y="673"/>
                    </a:lnTo>
                    <a:lnTo>
                      <a:pt x="664" y="670"/>
                    </a:lnTo>
                    <a:lnTo>
                      <a:pt x="664" y="670"/>
                    </a:lnTo>
                    <a:lnTo>
                      <a:pt x="664" y="670"/>
                    </a:lnTo>
                    <a:lnTo>
                      <a:pt x="669" y="670"/>
                    </a:lnTo>
                    <a:lnTo>
                      <a:pt x="674" y="668"/>
                    </a:lnTo>
                    <a:lnTo>
                      <a:pt x="679" y="668"/>
                    </a:lnTo>
                    <a:lnTo>
                      <a:pt x="688" y="673"/>
                    </a:lnTo>
                    <a:lnTo>
                      <a:pt x="693" y="675"/>
                    </a:lnTo>
                    <a:lnTo>
                      <a:pt x="698" y="680"/>
                    </a:lnTo>
                    <a:lnTo>
                      <a:pt x="702" y="682"/>
                    </a:lnTo>
                    <a:lnTo>
                      <a:pt x="707" y="689"/>
                    </a:lnTo>
                    <a:lnTo>
                      <a:pt x="707" y="692"/>
                    </a:lnTo>
                    <a:lnTo>
                      <a:pt x="707" y="692"/>
                    </a:lnTo>
                    <a:lnTo>
                      <a:pt x="709" y="694"/>
                    </a:lnTo>
                    <a:lnTo>
                      <a:pt x="712" y="696"/>
                    </a:lnTo>
                    <a:lnTo>
                      <a:pt x="714" y="701"/>
                    </a:lnTo>
                    <a:lnTo>
                      <a:pt x="714" y="703"/>
                    </a:lnTo>
                    <a:lnTo>
                      <a:pt x="714" y="703"/>
                    </a:lnTo>
                    <a:lnTo>
                      <a:pt x="716" y="706"/>
                    </a:lnTo>
                    <a:lnTo>
                      <a:pt x="716" y="708"/>
                    </a:lnTo>
                    <a:lnTo>
                      <a:pt x="716" y="708"/>
                    </a:lnTo>
                    <a:lnTo>
                      <a:pt x="719" y="718"/>
                    </a:lnTo>
                    <a:lnTo>
                      <a:pt x="721" y="725"/>
                    </a:lnTo>
                    <a:lnTo>
                      <a:pt x="721" y="725"/>
                    </a:lnTo>
                    <a:lnTo>
                      <a:pt x="724" y="732"/>
                    </a:lnTo>
                    <a:lnTo>
                      <a:pt x="726" y="739"/>
                    </a:lnTo>
                    <a:lnTo>
                      <a:pt x="726" y="739"/>
                    </a:lnTo>
                    <a:lnTo>
                      <a:pt x="726" y="744"/>
                    </a:lnTo>
                    <a:lnTo>
                      <a:pt x="726" y="744"/>
                    </a:lnTo>
                    <a:lnTo>
                      <a:pt x="733" y="748"/>
                    </a:lnTo>
                    <a:lnTo>
                      <a:pt x="738" y="751"/>
                    </a:lnTo>
                    <a:lnTo>
                      <a:pt x="743" y="756"/>
                    </a:lnTo>
                    <a:lnTo>
                      <a:pt x="745" y="760"/>
                    </a:lnTo>
                    <a:lnTo>
                      <a:pt x="745" y="763"/>
                    </a:lnTo>
                    <a:lnTo>
                      <a:pt x="752" y="763"/>
                    </a:lnTo>
                    <a:lnTo>
                      <a:pt x="754" y="767"/>
                    </a:lnTo>
                    <a:lnTo>
                      <a:pt x="754" y="767"/>
                    </a:lnTo>
                    <a:lnTo>
                      <a:pt x="757" y="770"/>
                    </a:lnTo>
                    <a:lnTo>
                      <a:pt x="759" y="772"/>
                    </a:lnTo>
                    <a:lnTo>
                      <a:pt x="759" y="772"/>
                    </a:lnTo>
                    <a:lnTo>
                      <a:pt x="761" y="774"/>
                    </a:lnTo>
                    <a:lnTo>
                      <a:pt x="761" y="774"/>
                    </a:lnTo>
                    <a:lnTo>
                      <a:pt x="764" y="774"/>
                    </a:lnTo>
                    <a:lnTo>
                      <a:pt x="766" y="777"/>
                    </a:lnTo>
                    <a:lnTo>
                      <a:pt x="766" y="782"/>
                    </a:lnTo>
                    <a:lnTo>
                      <a:pt x="766" y="782"/>
                    </a:lnTo>
                    <a:lnTo>
                      <a:pt x="771" y="784"/>
                    </a:lnTo>
                    <a:lnTo>
                      <a:pt x="771" y="786"/>
                    </a:lnTo>
                    <a:lnTo>
                      <a:pt x="771" y="786"/>
                    </a:lnTo>
                    <a:lnTo>
                      <a:pt x="773" y="791"/>
                    </a:lnTo>
                    <a:lnTo>
                      <a:pt x="776" y="791"/>
                    </a:lnTo>
                    <a:lnTo>
                      <a:pt x="778" y="796"/>
                    </a:lnTo>
                    <a:lnTo>
                      <a:pt x="780" y="798"/>
                    </a:lnTo>
                    <a:lnTo>
                      <a:pt x="780" y="798"/>
                    </a:lnTo>
                    <a:lnTo>
                      <a:pt x="783" y="801"/>
                    </a:lnTo>
                    <a:lnTo>
                      <a:pt x="783" y="801"/>
                    </a:lnTo>
                    <a:lnTo>
                      <a:pt x="785" y="803"/>
                    </a:lnTo>
                    <a:lnTo>
                      <a:pt x="785" y="805"/>
                    </a:lnTo>
                    <a:lnTo>
                      <a:pt x="785" y="810"/>
                    </a:lnTo>
                    <a:lnTo>
                      <a:pt x="785" y="810"/>
                    </a:lnTo>
                    <a:lnTo>
                      <a:pt x="787" y="810"/>
                    </a:lnTo>
                    <a:lnTo>
                      <a:pt x="787" y="810"/>
                    </a:lnTo>
                    <a:lnTo>
                      <a:pt x="787" y="810"/>
                    </a:lnTo>
                    <a:lnTo>
                      <a:pt x="790" y="810"/>
                    </a:lnTo>
                    <a:lnTo>
                      <a:pt x="790" y="808"/>
                    </a:lnTo>
                    <a:lnTo>
                      <a:pt x="792" y="805"/>
                    </a:lnTo>
                    <a:lnTo>
                      <a:pt x="792" y="805"/>
                    </a:lnTo>
                    <a:lnTo>
                      <a:pt x="795" y="798"/>
                    </a:lnTo>
                    <a:lnTo>
                      <a:pt x="795" y="796"/>
                    </a:lnTo>
                    <a:lnTo>
                      <a:pt x="795" y="793"/>
                    </a:lnTo>
                    <a:lnTo>
                      <a:pt x="797" y="793"/>
                    </a:lnTo>
                    <a:lnTo>
                      <a:pt x="797" y="793"/>
                    </a:lnTo>
                    <a:lnTo>
                      <a:pt x="797" y="793"/>
                    </a:lnTo>
                    <a:lnTo>
                      <a:pt x="795" y="791"/>
                    </a:lnTo>
                    <a:lnTo>
                      <a:pt x="795" y="789"/>
                    </a:lnTo>
                    <a:lnTo>
                      <a:pt x="795" y="789"/>
                    </a:lnTo>
                    <a:lnTo>
                      <a:pt x="795" y="786"/>
                    </a:lnTo>
                    <a:lnTo>
                      <a:pt x="797" y="784"/>
                    </a:lnTo>
                    <a:lnTo>
                      <a:pt x="802" y="789"/>
                    </a:lnTo>
                    <a:lnTo>
                      <a:pt x="802" y="789"/>
                    </a:lnTo>
                    <a:lnTo>
                      <a:pt x="802" y="789"/>
                    </a:lnTo>
                    <a:lnTo>
                      <a:pt x="802" y="789"/>
                    </a:lnTo>
                    <a:lnTo>
                      <a:pt x="804" y="789"/>
                    </a:lnTo>
                    <a:lnTo>
                      <a:pt x="804" y="789"/>
                    </a:lnTo>
                    <a:lnTo>
                      <a:pt x="804" y="789"/>
                    </a:lnTo>
                    <a:lnTo>
                      <a:pt x="804" y="786"/>
                    </a:lnTo>
                    <a:lnTo>
                      <a:pt x="806" y="784"/>
                    </a:lnTo>
                    <a:lnTo>
                      <a:pt x="806" y="784"/>
                    </a:lnTo>
                    <a:lnTo>
                      <a:pt x="804" y="782"/>
                    </a:lnTo>
                    <a:lnTo>
                      <a:pt x="804" y="782"/>
                    </a:lnTo>
                    <a:lnTo>
                      <a:pt x="802" y="779"/>
                    </a:lnTo>
                    <a:lnTo>
                      <a:pt x="802" y="779"/>
                    </a:lnTo>
                    <a:lnTo>
                      <a:pt x="804" y="779"/>
                    </a:lnTo>
                    <a:lnTo>
                      <a:pt x="804" y="779"/>
                    </a:lnTo>
                    <a:lnTo>
                      <a:pt x="806" y="777"/>
                    </a:lnTo>
                    <a:lnTo>
                      <a:pt x="806" y="777"/>
                    </a:lnTo>
                    <a:lnTo>
                      <a:pt x="806" y="777"/>
                    </a:lnTo>
                    <a:lnTo>
                      <a:pt x="809" y="772"/>
                    </a:lnTo>
                    <a:lnTo>
                      <a:pt x="809" y="772"/>
                    </a:lnTo>
                    <a:lnTo>
                      <a:pt x="809" y="772"/>
                    </a:lnTo>
                    <a:lnTo>
                      <a:pt x="809" y="772"/>
                    </a:lnTo>
                    <a:lnTo>
                      <a:pt x="809" y="772"/>
                    </a:lnTo>
                    <a:lnTo>
                      <a:pt x="813" y="772"/>
                    </a:lnTo>
                    <a:lnTo>
                      <a:pt x="813" y="772"/>
                    </a:lnTo>
                    <a:lnTo>
                      <a:pt x="816" y="770"/>
                    </a:lnTo>
                    <a:lnTo>
                      <a:pt x="816" y="770"/>
                    </a:lnTo>
                    <a:lnTo>
                      <a:pt x="816" y="770"/>
                    </a:lnTo>
                    <a:lnTo>
                      <a:pt x="818" y="767"/>
                    </a:lnTo>
                    <a:lnTo>
                      <a:pt x="818" y="767"/>
                    </a:lnTo>
                    <a:lnTo>
                      <a:pt x="818" y="767"/>
                    </a:lnTo>
                    <a:lnTo>
                      <a:pt x="821" y="763"/>
                    </a:lnTo>
                    <a:lnTo>
                      <a:pt x="821" y="763"/>
                    </a:lnTo>
                    <a:lnTo>
                      <a:pt x="821" y="760"/>
                    </a:lnTo>
                    <a:lnTo>
                      <a:pt x="823" y="760"/>
                    </a:lnTo>
                    <a:lnTo>
                      <a:pt x="823" y="760"/>
                    </a:lnTo>
                    <a:lnTo>
                      <a:pt x="823" y="758"/>
                    </a:lnTo>
                    <a:lnTo>
                      <a:pt x="825" y="758"/>
                    </a:lnTo>
                    <a:lnTo>
                      <a:pt x="825" y="758"/>
                    </a:lnTo>
                    <a:lnTo>
                      <a:pt x="825" y="756"/>
                    </a:lnTo>
                    <a:lnTo>
                      <a:pt x="825" y="756"/>
                    </a:lnTo>
                    <a:lnTo>
                      <a:pt x="823" y="753"/>
                    </a:lnTo>
                    <a:lnTo>
                      <a:pt x="823" y="753"/>
                    </a:lnTo>
                    <a:lnTo>
                      <a:pt x="823" y="753"/>
                    </a:lnTo>
                    <a:lnTo>
                      <a:pt x="823" y="751"/>
                    </a:lnTo>
                    <a:lnTo>
                      <a:pt x="823" y="751"/>
                    </a:lnTo>
                    <a:lnTo>
                      <a:pt x="823" y="748"/>
                    </a:lnTo>
                    <a:lnTo>
                      <a:pt x="823" y="748"/>
                    </a:lnTo>
                    <a:lnTo>
                      <a:pt x="821" y="746"/>
                    </a:lnTo>
                    <a:lnTo>
                      <a:pt x="821" y="746"/>
                    </a:lnTo>
                    <a:lnTo>
                      <a:pt x="823" y="741"/>
                    </a:lnTo>
                    <a:lnTo>
                      <a:pt x="823" y="741"/>
                    </a:lnTo>
                    <a:lnTo>
                      <a:pt x="823" y="741"/>
                    </a:lnTo>
                    <a:lnTo>
                      <a:pt x="811" y="741"/>
                    </a:lnTo>
                    <a:lnTo>
                      <a:pt x="811" y="739"/>
                    </a:lnTo>
                    <a:lnTo>
                      <a:pt x="811" y="706"/>
                    </a:lnTo>
                    <a:lnTo>
                      <a:pt x="811" y="668"/>
                    </a:lnTo>
                    <a:lnTo>
                      <a:pt x="811" y="661"/>
                    </a:lnTo>
                    <a:lnTo>
                      <a:pt x="811" y="656"/>
                    </a:lnTo>
                    <a:lnTo>
                      <a:pt x="811" y="654"/>
                    </a:lnTo>
                    <a:lnTo>
                      <a:pt x="811" y="654"/>
                    </a:lnTo>
                    <a:lnTo>
                      <a:pt x="813" y="573"/>
                    </a:lnTo>
                    <a:lnTo>
                      <a:pt x="816" y="547"/>
                    </a:lnTo>
                    <a:lnTo>
                      <a:pt x="854" y="545"/>
                    </a:lnTo>
                    <a:lnTo>
                      <a:pt x="856" y="545"/>
                    </a:lnTo>
                    <a:lnTo>
                      <a:pt x="861" y="545"/>
                    </a:lnTo>
                    <a:lnTo>
                      <a:pt x="868" y="545"/>
                    </a:lnTo>
                    <a:lnTo>
                      <a:pt x="868" y="545"/>
                    </a:lnTo>
                    <a:lnTo>
                      <a:pt x="873" y="545"/>
                    </a:lnTo>
                    <a:lnTo>
                      <a:pt x="875" y="545"/>
                    </a:lnTo>
                    <a:lnTo>
                      <a:pt x="877" y="545"/>
                    </a:lnTo>
                    <a:lnTo>
                      <a:pt x="906" y="566"/>
                    </a:lnTo>
                    <a:lnTo>
                      <a:pt x="910" y="568"/>
                    </a:lnTo>
                    <a:lnTo>
                      <a:pt x="918" y="576"/>
                    </a:lnTo>
                    <a:lnTo>
                      <a:pt x="918" y="576"/>
                    </a:lnTo>
                    <a:lnTo>
                      <a:pt x="920" y="578"/>
                    </a:lnTo>
                    <a:lnTo>
                      <a:pt x="920" y="578"/>
                    </a:lnTo>
                    <a:lnTo>
                      <a:pt x="920" y="578"/>
                    </a:lnTo>
                    <a:lnTo>
                      <a:pt x="922" y="576"/>
                    </a:lnTo>
                    <a:lnTo>
                      <a:pt x="922" y="576"/>
                    </a:lnTo>
                    <a:lnTo>
                      <a:pt x="922" y="573"/>
                    </a:lnTo>
                    <a:lnTo>
                      <a:pt x="925" y="568"/>
                    </a:lnTo>
                    <a:lnTo>
                      <a:pt x="929" y="564"/>
                    </a:lnTo>
                    <a:lnTo>
                      <a:pt x="929" y="564"/>
                    </a:lnTo>
                    <a:lnTo>
                      <a:pt x="929" y="564"/>
                    </a:lnTo>
                    <a:lnTo>
                      <a:pt x="965" y="514"/>
                    </a:lnTo>
                    <a:lnTo>
                      <a:pt x="965" y="514"/>
                    </a:lnTo>
                    <a:lnTo>
                      <a:pt x="962" y="509"/>
                    </a:lnTo>
                    <a:lnTo>
                      <a:pt x="960" y="509"/>
                    </a:lnTo>
                    <a:lnTo>
                      <a:pt x="955" y="509"/>
                    </a:lnTo>
                    <a:lnTo>
                      <a:pt x="955" y="509"/>
                    </a:lnTo>
                    <a:lnTo>
                      <a:pt x="953" y="509"/>
                    </a:lnTo>
                    <a:lnTo>
                      <a:pt x="953" y="509"/>
                    </a:lnTo>
                    <a:lnTo>
                      <a:pt x="953" y="509"/>
                    </a:lnTo>
                    <a:lnTo>
                      <a:pt x="953" y="509"/>
                    </a:lnTo>
                    <a:lnTo>
                      <a:pt x="951" y="509"/>
                    </a:lnTo>
                    <a:lnTo>
                      <a:pt x="948" y="509"/>
                    </a:lnTo>
                    <a:lnTo>
                      <a:pt x="946" y="509"/>
                    </a:lnTo>
                    <a:lnTo>
                      <a:pt x="946" y="509"/>
                    </a:lnTo>
                    <a:lnTo>
                      <a:pt x="946" y="509"/>
                    </a:lnTo>
                    <a:lnTo>
                      <a:pt x="944" y="509"/>
                    </a:lnTo>
                    <a:lnTo>
                      <a:pt x="944" y="509"/>
                    </a:lnTo>
                    <a:lnTo>
                      <a:pt x="941" y="512"/>
                    </a:lnTo>
                    <a:lnTo>
                      <a:pt x="939" y="512"/>
                    </a:lnTo>
                    <a:lnTo>
                      <a:pt x="939" y="512"/>
                    </a:lnTo>
                    <a:lnTo>
                      <a:pt x="936" y="512"/>
                    </a:lnTo>
                    <a:lnTo>
                      <a:pt x="936" y="512"/>
                    </a:lnTo>
                    <a:lnTo>
                      <a:pt x="936" y="514"/>
                    </a:lnTo>
                    <a:lnTo>
                      <a:pt x="934" y="514"/>
                    </a:lnTo>
                    <a:lnTo>
                      <a:pt x="934" y="514"/>
                    </a:lnTo>
                    <a:lnTo>
                      <a:pt x="934" y="512"/>
                    </a:lnTo>
                    <a:lnTo>
                      <a:pt x="934" y="512"/>
                    </a:lnTo>
                    <a:lnTo>
                      <a:pt x="932" y="512"/>
                    </a:lnTo>
                    <a:lnTo>
                      <a:pt x="932" y="512"/>
                    </a:lnTo>
                    <a:lnTo>
                      <a:pt x="932" y="512"/>
                    </a:lnTo>
                    <a:lnTo>
                      <a:pt x="932" y="512"/>
                    </a:lnTo>
                    <a:lnTo>
                      <a:pt x="932" y="509"/>
                    </a:lnTo>
                    <a:lnTo>
                      <a:pt x="932" y="507"/>
                    </a:lnTo>
                    <a:lnTo>
                      <a:pt x="932" y="507"/>
                    </a:lnTo>
                    <a:lnTo>
                      <a:pt x="934" y="505"/>
                    </a:lnTo>
                    <a:lnTo>
                      <a:pt x="934" y="505"/>
                    </a:lnTo>
                    <a:lnTo>
                      <a:pt x="934" y="505"/>
                    </a:lnTo>
                    <a:lnTo>
                      <a:pt x="936" y="502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9" y="500"/>
                    </a:lnTo>
                    <a:lnTo>
                      <a:pt x="939" y="500"/>
                    </a:lnTo>
                    <a:lnTo>
                      <a:pt x="939" y="497"/>
                    </a:lnTo>
                    <a:lnTo>
                      <a:pt x="939" y="497"/>
                    </a:lnTo>
                    <a:lnTo>
                      <a:pt x="939" y="495"/>
                    </a:lnTo>
                    <a:lnTo>
                      <a:pt x="939" y="495"/>
                    </a:lnTo>
                    <a:lnTo>
                      <a:pt x="939" y="493"/>
                    </a:lnTo>
                    <a:lnTo>
                      <a:pt x="936" y="490"/>
                    </a:lnTo>
                    <a:lnTo>
                      <a:pt x="936" y="490"/>
                    </a:lnTo>
                    <a:lnTo>
                      <a:pt x="936" y="490"/>
                    </a:lnTo>
                    <a:lnTo>
                      <a:pt x="936" y="490"/>
                    </a:lnTo>
                    <a:lnTo>
                      <a:pt x="936" y="490"/>
                    </a:lnTo>
                    <a:lnTo>
                      <a:pt x="934" y="490"/>
                    </a:lnTo>
                    <a:lnTo>
                      <a:pt x="934" y="490"/>
                    </a:lnTo>
                    <a:lnTo>
                      <a:pt x="932" y="490"/>
                    </a:lnTo>
                    <a:lnTo>
                      <a:pt x="932" y="490"/>
                    </a:lnTo>
                    <a:lnTo>
                      <a:pt x="929" y="490"/>
                    </a:lnTo>
                    <a:lnTo>
                      <a:pt x="929" y="490"/>
                    </a:lnTo>
                    <a:lnTo>
                      <a:pt x="927" y="490"/>
                    </a:lnTo>
                    <a:lnTo>
                      <a:pt x="927" y="490"/>
                    </a:lnTo>
                    <a:lnTo>
                      <a:pt x="925" y="490"/>
                    </a:lnTo>
                    <a:lnTo>
                      <a:pt x="925" y="490"/>
                    </a:lnTo>
                    <a:lnTo>
                      <a:pt x="925" y="490"/>
                    </a:lnTo>
                    <a:lnTo>
                      <a:pt x="922" y="488"/>
                    </a:lnTo>
                    <a:lnTo>
                      <a:pt x="922" y="488"/>
                    </a:lnTo>
                    <a:lnTo>
                      <a:pt x="922" y="486"/>
                    </a:lnTo>
                    <a:lnTo>
                      <a:pt x="922" y="486"/>
                    </a:lnTo>
                    <a:lnTo>
                      <a:pt x="922" y="483"/>
                    </a:lnTo>
                    <a:lnTo>
                      <a:pt x="922" y="483"/>
                    </a:lnTo>
                    <a:lnTo>
                      <a:pt x="920" y="483"/>
                    </a:lnTo>
                    <a:lnTo>
                      <a:pt x="920" y="481"/>
                    </a:lnTo>
                    <a:lnTo>
                      <a:pt x="920" y="481"/>
                    </a:lnTo>
                    <a:lnTo>
                      <a:pt x="920" y="481"/>
                    </a:lnTo>
                    <a:lnTo>
                      <a:pt x="920" y="479"/>
                    </a:lnTo>
                    <a:lnTo>
                      <a:pt x="920" y="476"/>
                    </a:lnTo>
                    <a:lnTo>
                      <a:pt x="920" y="476"/>
                    </a:lnTo>
                    <a:lnTo>
                      <a:pt x="920" y="476"/>
                    </a:lnTo>
                    <a:lnTo>
                      <a:pt x="920" y="476"/>
                    </a:lnTo>
                    <a:lnTo>
                      <a:pt x="922" y="479"/>
                    </a:lnTo>
                    <a:lnTo>
                      <a:pt x="922" y="479"/>
                    </a:lnTo>
                    <a:lnTo>
                      <a:pt x="922" y="479"/>
                    </a:lnTo>
                    <a:lnTo>
                      <a:pt x="925" y="476"/>
                    </a:lnTo>
                    <a:lnTo>
                      <a:pt x="925" y="474"/>
                    </a:lnTo>
                    <a:lnTo>
                      <a:pt x="927" y="471"/>
                    </a:lnTo>
                    <a:lnTo>
                      <a:pt x="927" y="471"/>
                    </a:lnTo>
                    <a:lnTo>
                      <a:pt x="929" y="471"/>
                    </a:lnTo>
                    <a:lnTo>
                      <a:pt x="929" y="471"/>
                    </a:lnTo>
                    <a:lnTo>
                      <a:pt x="929" y="469"/>
                    </a:lnTo>
                    <a:lnTo>
                      <a:pt x="929" y="469"/>
                    </a:lnTo>
                    <a:lnTo>
                      <a:pt x="929" y="469"/>
                    </a:lnTo>
                    <a:lnTo>
                      <a:pt x="932" y="469"/>
                    </a:lnTo>
                    <a:lnTo>
                      <a:pt x="932" y="469"/>
                    </a:lnTo>
                    <a:lnTo>
                      <a:pt x="932" y="469"/>
                    </a:lnTo>
                    <a:lnTo>
                      <a:pt x="934" y="467"/>
                    </a:lnTo>
                    <a:lnTo>
                      <a:pt x="934" y="467"/>
                    </a:lnTo>
                    <a:lnTo>
                      <a:pt x="936" y="464"/>
                    </a:lnTo>
                    <a:lnTo>
                      <a:pt x="936" y="464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9" y="462"/>
                    </a:lnTo>
                    <a:lnTo>
                      <a:pt x="939" y="462"/>
                    </a:lnTo>
                    <a:lnTo>
                      <a:pt x="939" y="462"/>
                    </a:lnTo>
                    <a:lnTo>
                      <a:pt x="939" y="460"/>
                    </a:lnTo>
                    <a:lnTo>
                      <a:pt x="939" y="457"/>
                    </a:lnTo>
                    <a:lnTo>
                      <a:pt x="941" y="452"/>
                    </a:lnTo>
                    <a:lnTo>
                      <a:pt x="941" y="452"/>
                    </a:lnTo>
                    <a:lnTo>
                      <a:pt x="941" y="452"/>
                    </a:lnTo>
                    <a:lnTo>
                      <a:pt x="944" y="450"/>
                    </a:lnTo>
                    <a:lnTo>
                      <a:pt x="946" y="450"/>
                    </a:lnTo>
                    <a:lnTo>
                      <a:pt x="946" y="450"/>
                    </a:lnTo>
                    <a:lnTo>
                      <a:pt x="948" y="450"/>
                    </a:lnTo>
                    <a:lnTo>
                      <a:pt x="951" y="448"/>
                    </a:lnTo>
                    <a:lnTo>
                      <a:pt x="951" y="448"/>
                    </a:lnTo>
                    <a:lnTo>
                      <a:pt x="951" y="448"/>
                    </a:lnTo>
                    <a:lnTo>
                      <a:pt x="951" y="445"/>
                    </a:lnTo>
                    <a:lnTo>
                      <a:pt x="953" y="445"/>
                    </a:lnTo>
                    <a:lnTo>
                      <a:pt x="953" y="445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3" y="441"/>
                    </a:lnTo>
                    <a:lnTo>
                      <a:pt x="953" y="441"/>
                    </a:lnTo>
                    <a:lnTo>
                      <a:pt x="951" y="441"/>
                    </a:lnTo>
                    <a:lnTo>
                      <a:pt x="948" y="438"/>
                    </a:lnTo>
                    <a:lnTo>
                      <a:pt x="948" y="436"/>
                    </a:lnTo>
                    <a:lnTo>
                      <a:pt x="946" y="434"/>
                    </a:lnTo>
                    <a:lnTo>
                      <a:pt x="946" y="434"/>
                    </a:lnTo>
                    <a:lnTo>
                      <a:pt x="946" y="434"/>
                    </a:lnTo>
                    <a:lnTo>
                      <a:pt x="946" y="431"/>
                    </a:lnTo>
                    <a:lnTo>
                      <a:pt x="944" y="431"/>
                    </a:lnTo>
                    <a:lnTo>
                      <a:pt x="941" y="431"/>
                    </a:lnTo>
                    <a:lnTo>
                      <a:pt x="941" y="429"/>
                    </a:lnTo>
                    <a:lnTo>
                      <a:pt x="939" y="429"/>
                    </a:lnTo>
                    <a:lnTo>
                      <a:pt x="939" y="429"/>
                    </a:lnTo>
                    <a:lnTo>
                      <a:pt x="936" y="429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9" y="424"/>
                    </a:lnTo>
                    <a:lnTo>
                      <a:pt x="939" y="424"/>
                    </a:lnTo>
                    <a:lnTo>
                      <a:pt x="939" y="424"/>
                    </a:lnTo>
                    <a:lnTo>
                      <a:pt x="939" y="422"/>
                    </a:lnTo>
                    <a:lnTo>
                      <a:pt x="939" y="422"/>
                    </a:lnTo>
                    <a:lnTo>
                      <a:pt x="936" y="419"/>
                    </a:lnTo>
                    <a:lnTo>
                      <a:pt x="936" y="417"/>
                    </a:lnTo>
                    <a:lnTo>
                      <a:pt x="936" y="417"/>
                    </a:lnTo>
                    <a:lnTo>
                      <a:pt x="934" y="417"/>
                    </a:lnTo>
                    <a:lnTo>
                      <a:pt x="934" y="417"/>
                    </a:lnTo>
                    <a:lnTo>
                      <a:pt x="934" y="417"/>
                    </a:lnTo>
                    <a:lnTo>
                      <a:pt x="927" y="417"/>
                    </a:lnTo>
                    <a:lnTo>
                      <a:pt x="922" y="415"/>
                    </a:lnTo>
                    <a:lnTo>
                      <a:pt x="920" y="412"/>
                    </a:lnTo>
                    <a:lnTo>
                      <a:pt x="918" y="410"/>
                    </a:lnTo>
                    <a:lnTo>
                      <a:pt x="918" y="408"/>
                    </a:lnTo>
                    <a:lnTo>
                      <a:pt x="918" y="408"/>
                    </a:lnTo>
                    <a:lnTo>
                      <a:pt x="920" y="405"/>
                    </a:lnTo>
                    <a:lnTo>
                      <a:pt x="920" y="405"/>
                    </a:lnTo>
                    <a:lnTo>
                      <a:pt x="922" y="403"/>
                    </a:lnTo>
                    <a:lnTo>
                      <a:pt x="922" y="403"/>
                    </a:lnTo>
                    <a:lnTo>
                      <a:pt x="922" y="403"/>
                    </a:lnTo>
                    <a:lnTo>
                      <a:pt x="925" y="403"/>
                    </a:lnTo>
                    <a:lnTo>
                      <a:pt x="929" y="400"/>
                    </a:lnTo>
                    <a:lnTo>
                      <a:pt x="929" y="403"/>
                    </a:lnTo>
                    <a:lnTo>
                      <a:pt x="932" y="403"/>
                    </a:lnTo>
                    <a:lnTo>
                      <a:pt x="932" y="403"/>
                    </a:lnTo>
                    <a:lnTo>
                      <a:pt x="932" y="405"/>
                    </a:lnTo>
                    <a:lnTo>
                      <a:pt x="934" y="405"/>
                    </a:lnTo>
                    <a:lnTo>
                      <a:pt x="934" y="405"/>
                    </a:lnTo>
                    <a:lnTo>
                      <a:pt x="936" y="405"/>
                    </a:lnTo>
                    <a:lnTo>
                      <a:pt x="936" y="403"/>
                    </a:lnTo>
                    <a:lnTo>
                      <a:pt x="939" y="403"/>
                    </a:lnTo>
                    <a:lnTo>
                      <a:pt x="939" y="403"/>
                    </a:lnTo>
                    <a:lnTo>
                      <a:pt x="939" y="400"/>
                    </a:lnTo>
                    <a:lnTo>
                      <a:pt x="939" y="400"/>
                    </a:lnTo>
                    <a:lnTo>
                      <a:pt x="941" y="398"/>
                    </a:lnTo>
                    <a:lnTo>
                      <a:pt x="941" y="398"/>
                    </a:lnTo>
                    <a:lnTo>
                      <a:pt x="941" y="393"/>
                    </a:lnTo>
                    <a:lnTo>
                      <a:pt x="941" y="393"/>
                    </a:lnTo>
                    <a:lnTo>
                      <a:pt x="939" y="391"/>
                    </a:lnTo>
                    <a:lnTo>
                      <a:pt x="939" y="389"/>
                    </a:lnTo>
                    <a:lnTo>
                      <a:pt x="941" y="386"/>
                    </a:lnTo>
                    <a:lnTo>
                      <a:pt x="941" y="386"/>
                    </a:lnTo>
                    <a:lnTo>
                      <a:pt x="941" y="386"/>
                    </a:lnTo>
                    <a:lnTo>
                      <a:pt x="941" y="384"/>
                    </a:lnTo>
                    <a:lnTo>
                      <a:pt x="941" y="384"/>
                    </a:lnTo>
                    <a:lnTo>
                      <a:pt x="941" y="381"/>
                    </a:lnTo>
                    <a:lnTo>
                      <a:pt x="941" y="381"/>
                    </a:lnTo>
                    <a:lnTo>
                      <a:pt x="941" y="381"/>
                    </a:lnTo>
                    <a:lnTo>
                      <a:pt x="941" y="379"/>
                    </a:lnTo>
                    <a:lnTo>
                      <a:pt x="941" y="377"/>
                    </a:lnTo>
                    <a:lnTo>
                      <a:pt x="941" y="374"/>
                    </a:lnTo>
                    <a:lnTo>
                      <a:pt x="941" y="374"/>
                    </a:lnTo>
                    <a:lnTo>
                      <a:pt x="941" y="372"/>
                    </a:lnTo>
                    <a:lnTo>
                      <a:pt x="941" y="372"/>
                    </a:lnTo>
                    <a:lnTo>
                      <a:pt x="939" y="367"/>
                    </a:lnTo>
                    <a:lnTo>
                      <a:pt x="939" y="367"/>
                    </a:lnTo>
                    <a:lnTo>
                      <a:pt x="939" y="367"/>
                    </a:lnTo>
                    <a:lnTo>
                      <a:pt x="939" y="365"/>
                    </a:lnTo>
                    <a:lnTo>
                      <a:pt x="939" y="365"/>
                    </a:lnTo>
                    <a:lnTo>
                      <a:pt x="939" y="360"/>
                    </a:lnTo>
                    <a:lnTo>
                      <a:pt x="939" y="360"/>
                    </a:lnTo>
                    <a:lnTo>
                      <a:pt x="939" y="360"/>
                    </a:lnTo>
                    <a:lnTo>
                      <a:pt x="936" y="358"/>
                    </a:lnTo>
                    <a:lnTo>
                      <a:pt x="936" y="358"/>
                    </a:lnTo>
                    <a:lnTo>
                      <a:pt x="936" y="355"/>
                    </a:lnTo>
                    <a:lnTo>
                      <a:pt x="936" y="355"/>
                    </a:lnTo>
                    <a:lnTo>
                      <a:pt x="936" y="355"/>
                    </a:lnTo>
                    <a:lnTo>
                      <a:pt x="936" y="353"/>
                    </a:lnTo>
                    <a:lnTo>
                      <a:pt x="936" y="351"/>
                    </a:lnTo>
                    <a:lnTo>
                      <a:pt x="936" y="351"/>
                    </a:lnTo>
                    <a:lnTo>
                      <a:pt x="936" y="351"/>
                    </a:lnTo>
                    <a:lnTo>
                      <a:pt x="936" y="348"/>
                    </a:lnTo>
                    <a:lnTo>
                      <a:pt x="936" y="348"/>
                    </a:lnTo>
                    <a:lnTo>
                      <a:pt x="936" y="346"/>
                    </a:lnTo>
                    <a:lnTo>
                      <a:pt x="936" y="346"/>
                    </a:lnTo>
                    <a:lnTo>
                      <a:pt x="936" y="344"/>
                    </a:lnTo>
                    <a:lnTo>
                      <a:pt x="936" y="344"/>
                    </a:lnTo>
                    <a:lnTo>
                      <a:pt x="936" y="344"/>
                    </a:lnTo>
                    <a:lnTo>
                      <a:pt x="934" y="341"/>
                    </a:lnTo>
                    <a:lnTo>
                      <a:pt x="934" y="341"/>
                    </a:lnTo>
                    <a:lnTo>
                      <a:pt x="932" y="341"/>
                    </a:lnTo>
                    <a:lnTo>
                      <a:pt x="932" y="339"/>
                    </a:lnTo>
                    <a:lnTo>
                      <a:pt x="932" y="339"/>
                    </a:lnTo>
                    <a:lnTo>
                      <a:pt x="929" y="339"/>
                    </a:lnTo>
                    <a:lnTo>
                      <a:pt x="929" y="339"/>
                    </a:lnTo>
                    <a:lnTo>
                      <a:pt x="927" y="339"/>
                    </a:lnTo>
                    <a:lnTo>
                      <a:pt x="925" y="339"/>
                    </a:lnTo>
                    <a:lnTo>
                      <a:pt x="925" y="339"/>
                    </a:lnTo>
                    <a:lnTo>
                      <a:pt x="922" y="339"/>
                    </a:lnTo>
                    <a:lnTo>
                      <a:pt x="922" y="339"/>
                    </a:lnTo>
                    <a:lnTo>
                      <a:pt x="922" y="339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18" y="339"/>
                    </a:lnTo>
                    <a:lnTo>
                      <a:pt x="918" y="339"/>
                    </a:lnTo>
                    <a:lnTo>
                      <a:pt x="915" y="339"/>
                    </a:lnTo>
                    <a:lnTo>
                      <a:pt x="915" y="341"/>
                    </a:lnTo>
                    <a:lnTo>
                      <a:pt x="913" y="341"/>
                    </a:lnTo>
                    <a:lnTo>
                      <a:pt x="910" y="341"/>
                    </a:lnTo>
                    <a:lnTo>
                      <a:pt x="908" y="339"/>
                    </a:lnTo>
                    <a:lnTo>
                      <a:pt x="908" y="339"/>
                    </a:lnTo>
                    <a:lnTo>
                      <a:pt x="906" y="339"/>
                    </a:lnTo>
                    <a:lnTo>
                      <a:pt x="903" y="339"/>
                    </a:lnTo>
                    <a:lnTo>
                      <a:pt x="901" y="339"/>
                    </a:lnTo>
                    <a:lnTo>
                      <a:pt x="896" y="339"/>
                    </a:lnTo>
                    <a:lnTo>
                      <a:pt x="896" y="339"/>
                    </a:lnTo>
                    <a:lnTo>
                      <a:pt x="896" y="341"/>
                    </a:lnTo>
                    <a:lnTo>
                      <a:pt x="894" y="341"/>
                    </a:lnTo>
                    <a:lnTo>
                      <a:pt x="894" y="341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89" y="341"/>
                    </a:lnTo>
                    <a:lnTo>
                      <a:pt x="887" y="339"/>
                    </a:lnTo>
                    <a:lnTo>
                      <a:pt x="887" y="339"/>
                    </a:lnTo>
                    <a:lnTo>
                      <a:pt x="882" y="339"/>
                    </a:lnTo>
                    <a:lnTo>
                      <a:pt x="882" y="336"/>
                    </a:lnTo>
                    <a:lnTo>
                      <a:pt x="875" y="336"/>
                    </a:lnTo>
                    <a:lnTo>
                      <a:pt x="875" y="336"/>
                    </a:lnTo>
                    <a:lnTo>
                      <a:pt x="870" y="339"/>
                    </a:lnTo>
                    <a:lnTo>
                      <a:pt x="868" y="336"/>
                    </a:lnTo>
                    <a:lnTo>
                      <a:pt x="868" y="336"/>
                    </a:lnTo>
                    <a:lnTo>
                      <a:pt x="861" y="336"/>
                    </a:lnTo>
                    <a:lnTo>
                      <a:pt x="856" y="336"/>
                    </a:lnTo>
                    <a:lnTo>
                      <a:pt x="854" y="336"/>
                    </a:lnTo>
                    <a:lnTo>
                      <a:pt x="851" y="334"/>
                    </a:lnTo>
                    <a:lnTo>
                      <a:pt x="851" y="332"/>
                    </a:lnTo>
                    <a:lnTo>
                      <a:pt x="847" y="332"/>
                    </a:lnTo>
                    <a:lnTo>
                      <a:pt x="844" y="329"/>
                    </a:lnTo>
                    <a:lnTo>
                      <a:pt x="844" y="329"/>
                    </a:lnTo>
                    <a:lnTo>
                      <a:pt x="842" y="329"/>
                    </a:lnTo>
                    <a:lnTo>
                      <a:pt x="842" y="329"/>
                    </a:lnTo>
                    <a:lnTo>
                      <a:pt x="839" y="325"/>
                    </a:lnTo>
                    <a:lnTo>
                      <a:pt x="837" y="320"/>
                    </a:lnTo>
                    <a:lnTo>
                      <a:pt x="837" y="310"/>
                    </a:lnTo>
                    <a:lnTo>
                      <a:pt x="839" y="310"/>
                    </a:lnTo>
                    <a:lnTo>
                      <a:pt x="839" y="310"/>
                    </a:lnTo>
                    <a:lnTo>
                      <a:pt x="842" y="306"/>
                    </a:lnTo>
                    <a:lnTo>
                      <a:pt x="842" y="306"/>
                    </a:lnTo>
                    <a:lnTo>
                      <a:pt x="842" y="306"/>
                    </a:lnTo>
                    <a:lnTo>
                      <a:pt x="842" y="303"/>
                    </a:lnTo>
                    <a:lnTo>
                      <a:pt x="844" y="301"/>
                    </a:lnTo>
                    <a:lnTo>
                      <a:pt x="847" y="301"/>
                    </a:lnTo>
                    <a:lnTo>
                      <a:pt x="847" y="301"/>
                    </a:lnTo>
                    <a:lnTo>
                      <a:pt x="847" y="301"/>
                    </a:lnTo>
                    <a:lnTo>
                      <a:pt x="847" y="303"/>
                    </a:lnTo>
                    <a:lnTo>
                      <a:pt x="847" y="303"/>
                    </a:lnTo>
                    <a:lnTo>
                      <a:pt x="847" y="303"/>
                    </a:lnTo>
                    <a:lnTo>
                      <a:pt x="849" y="303"/>
                    </a:lnTo>
                    <a:lnTo>
                      <a:pt x="849" y="303"/>
                    </a:lnTo>
                    <a:lnTo>
                      <a:pt x="851" y="303"/>
                    </a:lnTo>
                    <a:lnTo>
                      <a:pt x="851" y="303"/>
                    </a:lnTo>
                    <a:lnTo>
                      <a:pt x="851" y="301"/>
                    </a:lnTo>
                    <a:lnTo>
                      <a:pt x="854" y="301"/>
                    </a:lnTo>
                    <a:lnTo>
                      <a:pt x="854" y="301"/>
                    </a:lnTo>
                    <a:lnTo>
                      <a:pt x="856" y="299"/>
                    </a:lnTo>
                    <a:lnTo>
                      <a:pt x="856" y="296"/>
                    </a:lnTo>
                    <a:lnTo>
                      <a:pt x="856" y="296"/>
                    </a:lnTo>
                    <a:lnTo>
                      <a:pt x="858" y="294"/>
                    </a:lnTo>
                    <a:lnTo>
                      <a:pt x="858" y="294"/>
                    </a:lnTo>
                    <a:lnTo>
                      <a:pt x="858" y="294"/>
                    </a:lnTo>
                    <a:lnTo>
                      <a:pt x="858" y="289"/>
                    </a:lnTo>
                    <a:lnTo>
                      <a:pt x="861" y="289"/>
                    </a:lnTo>
                    <a:lnTo>
                      <a:pt x="861" y="287"/>
                    </a:lnTo>
                    <a:lnTo>
                      <a:pt x="861" y="289"/>
                    </a:lnTo>
                    <a:lnTo>
                      <a:pt x="861" y="289"/>
                    </a:lnTo>
                    <a:lnTo>
                      <a:pt x="861" y="289"/>
                    </a:lnTo>
                    <a:lnTo>
                      <a:pt x="863" y="289"/>
                    </a:lnTo>
                    <a:lnTo>
                      <a:pt x="863" y="289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6" y="289"/>
                    </a:lnTo>
                    <a:lnTo>
                      <a:pt x="868" y="289"/>
                    </a:lnTo>
                    <a:lnTo>
                      <a:pt x="868" y="287"/>
                    </a:lnTo>
                    <a:lnTo>
                      <a:pt x="868" y="287"/>
                    </a:lnTo>
                    <a:lnTo>
                      <a:pt x="868" y="287"/>
                    </a:lnTo>
                    <a:lnTo>
                      <a:pt x="868" y="284"/>
                    </a:lnTo>
                    <a:lnTo>
                      <a:pt x="870" y="282"/>
                    </a:lnTo>
                    <a:lnTo>
                      <a:pt x="870" y="280"/>
                    </a:lnTo>
                    <a:lnTo>
                      <a:pt x="873" y="277"/>
                    </a:lnTo>
                    <a:lnTo>
                      <a:pt x="873" y="277"/>
                    </a:lnTo>
                    <a:lnTo>
                      <a:pt x="875" y="275"/>
                    </a:lnTo>
                    <a:lnTo>
                      <a:pt x="877" y="275"/>
                    </a:lnTo>
                    <a:lnTo>
                      <a:pt x="877" y="275"/>
                    </a:lnTo>
                    <a:lnTo>
                      <a:pt x="877" y="273"/>
                    </a:lnTo>
                    <a:lnTo>
                      <a:pt x="880" y="273"/>
                    </a:lnTo>
                    <a:lnTo>
                      <a:pt x="880" y="270"/>
                    </a:lnTo>
                    <a:lnTo>
                      <a:pt x="880" y="268"/>
                    </a:lnTo>
                    <a:lnTo>
                      <a:pt x="877" y="268"/>
                    </a:lnTo>
                    <a:lnTo>
                      <a:pt x="877" y="265"/>
                    </a:lnTo>
                    <a:lnTo>
                      <a:pt x="877" y="265"/>
                    </a:lnTo>
                    <a:lnTo>
                      <a:pt x="877" y="265"/>
                    </a:lnTo>
                    <a:lnTo>
                      <a:pt x="875" y="261"/>
                    </a:lnTo>
                    <a:lnTo>
                      <a:pt x="875" y="261"/>
                    </a:lnTo>
                    <a:lnTo>
                      <a:pt x="873" y="261"/>
                    </a:lnTo>
                    <a:lnTo>
                      <a:pt x="873" y="261"/>
                    </a:lnTo>
                    <a:lnTo>
                      <a:pt x="870" y="258"/>
                    </a:lnTo>
                    <a:lnTo>
                      <a:pt x="870" y="258"/>
                    </a:lnTo>
                    <a:lnTo>
                      <a:pt x="868" y="258"/>
                    </a:lnTo>
                    <a:lnTo>
                      <a:pt x="868" y="258"/>
                    </a:lnTo>
                    <a:lnTo>
                      <a:pt x="866" y="258"/>
                    </a:lnTo>
                    <a:lnTo>
                      <a:pt x="866" y="258"/>
                    </a:lnTo>
                    <a:lnTo>
                      <a:pt x="866" y="258"/>
                    </a:lnTo>
                    <a:lnTo>
                      <a:pt x="863" y="258"/>
                    </a:lnTo>
                    <a:lnTo>
                      <a:pt x="863" y="256"/>
                    </a:lnTo>
                    <a:lnTo>
                      <a:pt x="863" y="256"/>
                    </a:lnTo>
                    <a:lnTo>
                      <a:pt x="861" y="256"/>
                    </a:lnTo>
                    <a:lnTo>
                      <a:pt x="861" y="256"/>
                    </a:lnTo>
                    <a:lnTo>
                      <a:pt x="858" y="256"/>
                    </a:lnTo>
                    <a:lnTo>
                      <a:pt x="856" y="256"/>
                    </a:lnTo>
                    <a:lnTo>
                      <a:pt x="856" y="256"/>
                    </a:lnTo>
                    <a:lnTo>
                      <a:pt x="854" y="256"/>
                    </a:lnTo>
                    <a:lnTo>
                      <a:pt x="851" y="256"/>
                    </a:lnTo>
                    <a:lnTo>
                      <a:pt x="849" y="256"/>
                    </a:lnTo>
                    <a:lnTo>
                      <a:pt x="849" y="256"/>
                    </a:lnTo>
                    <a:lnTo>
                      <a:pt x="847" y="256"/>
                    </a:lnTo>
                    <a:lnTo>
                      <a:pt x="847" y="256"/>
                    </a:lnTo>
                    <a:lnTo>
                      <a:pt x="847" y="254"/>
                    </a:lnTo>
                    <a:lnTo>
                      <a:pt x="847" y="251"/>
                    </a:lnTo>
                    <a:lnTo>
                      <a:pt x="847" y="247"/>
                    </a:lnTo>
                    <a:lnTo>
                      <a:pt x="849" y="242"/>
                    </a:lnTo>
                    <a:lnTo>
                      <a:pt x="849" y="239"/>
                    </a:lnTo>
                    <a:lnTo>
                      <a:pt x="851" y="239"/>
                    </a:lnTo>
                    <a:lnTo>
                      <a:pt x="851" y="239"/>
                    </a:lnTo>
                    <a:lnTo>
                      <a:pt x="851" y="237"/>
                    </a:lnTo>
                    <a:lnTo>
                      <a:pt x="851" y="235"/>
                    </a:lnTo>
                    <a:lnTo>
                      <a:pt x="851" y="235"/>
                    </a:lnTo>
                    <a:lnTo>
                      <a:pt x="851" y="235"/>
                    </a:lnTo>
                    <a:lnTo>
                      <a:pt x="854" y="232"/>
                    </a:lnTo>
                    <a:lnTo>
                      <a:pt x="854" y="232"/>
                    </a:lnTo>
                    <a:lnTo>
                      <a:pt x="854" y="232"/>
                    </a:lnTo>
                    <a:lnTo>
                      <a:pt x="854" y="230"/>
                    </a:lnTo>
                    <a:lnTo>
                      <a:pt x="854" y="225"/>
                    </a:lnTo>
                    <a:lnTo>
                      <a:pt x="854" y="225"/>
                    </a:lnTo>
                    <a:lnTo>
                      <a:pt x="851" y="223"/>
                    </a:lnTo>
                    <a:lnTo>
                      <a:pt x="851" y="223"/>
                    </a:lnTo>
                    <a:lnTo>
                      <a:pt x="849" y="223"/>
                    </a:lnTo>
                    <a:lnTo>
                      <a:pt x="847" y="218"/>
                    </a:lnTo>
                    <a:lnTo>
                      <a:pt x="847" y="218"/>
                    </a:lnTo>
                    <a:lnTo>
                      <a:pt x="847" y="218"/>
                    </a:lnTo>
                    <a:lnTo>
                      <a:pt x="847" y="216"/>
                    </a:lnTo>
                    <a:lnTo>
                      <a:pt x="847" y="216"/>
                    </a:lnTo>
                    <a:lnTo>
                      <a:pt x="847" y="213"/>
                    </a:lnTo>
                    <a:lnTo>
                      <a:pt x="844" y="213"/>
                    </a:lnTo>
                    <a:lnTo>
                      <a:pt x="844" y="211"/>
                    </a:lnTo>
                    <a:lnTo>
                      <a:pt x="842" y="211"/>
                    </a:lnTo>
                    <a:lnTo>
                      <a:pt x="842" y="211"/>
                    </a:lnTo>
                    <a:lnTo>
                      <a:pt x="839" y="211"/>
                    </a:lnTo>
                    <a:lnTo>
                      <a:pt x="839" y="211"/>
                    </a:lnTo>
                    <a:lnTo>
                      <a:pt x="837" y="209"/>
                    </a:lnTo>
                    <a:lnTo>
                      <a:pt x="837" y="209"/>
                    </a:lnTo>
                    <a:lnTo>
                      <a:pt x="835" y="209"/>
                    </a:lnTo>
                    <a:lnTo>
                      <a:pt x="835" y="209"/>
                    </a:lnTo>
                    <a:lnTo>
                      <a:pt x="835" y="209"/>
                    </a:lnTo>
                    <a:lnTo>
                      <a:pt x="832" y="206"/>
                    </a:lnTo>
                    <a:lnTo>
                      <a:pt x="832" y="206"/>
                    </a:lnTo>
                    <a:lnTo>
                      <a:pt x="830" y="209"/>
                    </a:lnTo>
                    <a:lnTo>
                      <a:pt x="830" y="209"/>
                    </a:lnTo>
                    <a:lnTo>
                      <a:pt x="830" y="209"/>
                    </a:lnTo>
                    <a:lnTo>
                      <a:pt x="828" y="213"/>
                    </a:lnTo>
                    <a:lnTo>
                      <a:pt x="828" y="213"/>
                    </a:lnTo>
                    <a:lnTo>
                      <a:pt x="825" y="213"/>
                    </a:lnTo>
                    <a:lnTo>
                      <a:pt x="825" y="213"/>
                    </a:lnTo>
                    <a:lnTo>
                      <a:pt x="825" y="213"/>
                    </a:lnTo>
                    <a:lnTo>
                      <a:pt x="825" y="211"/>
                    </a:lnTo>
                    <a:lnTo>
                      <a:pt x="825" y="209"/>
                    </a:lnTo>
                    <a:lnTo>
                      <a:pt x="825" y="209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199"/>
                    </a:lnTo>
                    <a:lnTo>
                      <a:pt x="825" y="199"/>
                    </a:lnTo>
                    <a:lnTo>
                      <a:pt x="825" y="197"/>
                    </a:lnTo>
                    <a:lnTo>
                      <a:pt x="823" y="197"/>
                    </a:lnTo>
                    <a:lnTo>
                      <a:pt x="823" y="194"/>
                    </a:lnTo>
                    <a:lnTo>
                      <a:pt x="823" y="194"/>
                    </a:lnTo>
                    <a:lnTo>
                      <a:pt x="823" y="190"/>
                    </a:lnTo>
                    <a:lnTo>
                      <a:pt x="823" y="190"/>
                    </a:lnTo>
                    <a:lnTo>
                      <a:pt x="821" y="187"/>
                    </a:lnTo>
                    <a:lnTo>
                      <a:pt x="821" y="187"/>
                    </a:lnTo>
                    <a:lnTo>
                      <a:pt x="821" y="187"/>
                    </a:lnTo>
                    <a:lnTo>
                      <a:pt x="821" y="187"/>
                    </a:lnTo>
                    <a:lnTo>
                      <a:pt x="818" y="185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6" y="185"/>
                    </a:lnTo>
                    <a:lnTo>
                      <a:pt x="813" y="185"/>
                    </a:lnTo>
                    <a:lnTo>
                      <a:pt x="813" y="185"/>
                    </a:lnTo>
                    <a:lnTo>
                      <a:pt x="813" y="185"/>
                    </a:lnTo>
                    <a:lnTo>
                      <a:pt x="811" y="185"/>
                    </a:lnTo>
                    <a:lnTo>
                      <a:pt x="809" y="185"/>
                    </a:lnTo>
                    <a:lnTo>
                      <a:pt x="806" y="185"/>
                    </a:lnTo>
                    <a:lnTo>
                      <a:pt x="804" y="185"/>
                    </a:lnTo>
                    <a:lnTo>
                      <a:pt x="804" y="185"/>
                    </a:lnTo>
                    <a:lnTo>
                      <a:pt x="802" y="185"/>
                    </a:lnTo>
                    <a:lnTo>
                      <a:pt x="802" y="185"/>
                    </a:lnTo>
                    <a:lnTo>
                      <a:pt x="799" y="185"/>
                    </a:lnTo>
                    <a:lnTo>
                      <a:pt x="797" y="185"/>
                    </a:lnTo>
                    <a:lnTo>
                      <a:pt x="797" y="185"/>
                    </a:lnTo>
                    <a:lnTo>
                      <a:pt x="797" y="185"/>
                    </a:lnTo>
                    <a:lnTo>
                      <a:pt x="795" y="185"/>
                    </a:lnTo>
                    <a:lnTo>
                      <a:pt x="795" y="185"/>
                    </a:lnTo>
                    <a:lnTo>
                      <a:pt x="792" y="187"/>
                    </a:lnTo>
                    <a:lnTo>
                      <a:pt x="792" y="187"/>
                    </a:lnTo>
                    <a:lnTo>
                      <a:pt x="792" y="187"/>
                    </a:lnTo>
                    <a:lnTo>
                      <a:pt x="792" y="187"/>
                    </a:lnTo>
                    <a:lnTo>
                      <a:pt x="795" y="190"/>
                    </a:lnTo>
                    <a:lnTo>
                      <a:pt x="795" y="190"/>
                    </a:lnTo>
                    <a:lnTo>
                      <a:pt x="795" y="190"/>
                    </a:lnTo>
                    <a:lnTo>
                      <a:pt x="795" y="192"/>
                    </a:lnTo>
                    <a:lnTo>
                      <a:pt x="795" y="192"/>
                    </a:lnTo>
                    <a:lnTo>
                      <a:pt x="795" y="194"/>
                    </a:lnTo>
                    <a:lnTo>
                      <a:pt x="795" y="194"/>
                    </a:lnTo>
                    <a:lnTo>
                      <a:pt x="795" y="194"/>
                    </a:lnTo>
                    <a:lnTo>
                      <a:pt x="797" y="197"/>
                    </a:lnTo>
                    <a:lnTo>
                      <a:pt x="797" y="197"/>
                    </a:lnTo>
                    <a:lnTo>
                      <a:pt x="797" y="197"/>
                    </a:lnTo>
                    <a:lnTo>
                      <a:pt x="797" y="199"/>
                    </a:lnTo>
                    <a:lnTo>
                      <a:pt x="792" y="199"/>
                    </a:lnTo>
                    <a:lnTo>
                      <a:pt x="790" y="199"/>
                    </a:lnTo>
                    <a:lnTo>
                      <a:pt x="790" y="199"/>
                    </a:lnTo>
                    <a:lnTo>
                      <a:pt x="790" y="199"/>
                    </a:lnTo>
                    <a:lnTo>
                      <a:pt x="787" y="199"/>
                    </a:lnTo>
                    <a:lnTo>
                      <a:pt x="785" y="199"/>
                    </a:lnTo>
                    <a:lnTo>
                      <a:pt x="785" y="199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78" y="197"/>
                    </a:lnTo>
                    <a:lnTo>
                      <a:pt x="778" y="197"/>
                    </a:lnTo>
                    <a:lnTo>
                      <a:pt x="776" y="197"/>
                    </a:lnTo>
                    <a:lnTo>
                      <a:pt x="776" y="197"/>
                    </a:lnTo>
                    <a:lnTo>
                      <a:pt x="773" y="199"/>
                    </a:lnTo>
                    <a:lnTo>
                      <a:pt x="773" y="199"/>
                    </a:lnTo>
                    <a:lnTo>
                      <a:pt x="771" y="199"/>
                    </a:lnTo>
                    <a:lnTo>
                      <a:pt x="771" y="199"/>
                    </a:lnTo>
                    <a:lnTo>
                      <a:pt x="769" y="199"/>
                    </a:lnTo>
                    <a:lnTo>
                      <a:pt x="769" y="202"/>
                    </a:lnTo>
                    <a:lnTo>
                      <a:pt x="766" y="202"/>
                    </a:lnTo>
                    <a:lnTo>
                      <a:pt x="766" y="202"/>
                    </a:lnTo>
                    <a:lnTo>
                      <a:pt x="766" y="202"/>
                    </a:lnTo>
                    <a:lnTo>
                      <a:pt x="764" y="202"/>
                    </a:lnTo>
                    <a:lnTo>
                      <a:pt x="764" y="202"/>
                    </a:lnTo>
                    <a:lnTo>
                      <a:pt x="759" y="202"/>
                    </a:lnTo>
                    <a:lnTo>
                      <a:pt x="759" y="202"/>
                    </a:lnTo>
                    <a:lnTo>
                      <a:pt x="759" y="204"/>
                    </a:lnTo>
                    <a:lnTo>
                      <a:pt x="759" y="204"/>
                    </a:lnTo>
                    <a:lnTo>
                      <a:pt x="759" y="204"/>
                    </a:lnTo>
                    <a:lnTo>
                      <a:pt x="759" y="206"/>
                    </a:lnTo>
                    <a:lnTo>
                      <a:pt x="759" y="206"/>
                    </a:lnTo>
                    <a:lnTo>
                      <a:pt x="757" y="206"/>
                    </a:lnTo>
                    <a:lnTo>
                      <a:pt x="757" y="206"/>
                    </a:lnTo>
                    <a:lnTo>
                      <a:pt x="757" y="206"/>
                    </a:lnTo>
                    <a:lnTo>
                      <a:pt x="754" y="209"/>
                    </a:lnTo>
                    <a:lnTo>
                      <a:pt x="754" y="209"/>
                    </a:lnTo>
                    <a:lnTo>
                      <a:pt x="754" y="209"/>
                    </a:lnTo>
                    <a:lnTo>
                      <a:pt x="752" y="209"/>
                    </a:lnTo>
                    <a:lnTo>
                      <a:pt x="752" y="209"/>
                    </a:lnTo>
                    <a:lnTo>
                      <a:pt x="752" y="211"/>
                    </a:lnTo>
                    <a:lnTo>
                      <a:pt x="750" y="211"/>
                    </a:lnTo>
                    <a:lnTo>
                      <a:pt x="750" y="211"/>
                    </a:lnTo>
                    <a:lnTo>
                      <a:pt x="747" y="209"/>
                    </a:lnTo>
                    <a:lnTo>
                      <a:pt x="747" y="209"/>
                    </a:lnTo>
                    <a:lnTo>
                      <a:pt x="747" y="209"/>
                    </a:lnTo>
                    <a:lnTo>
                      <a:pt x="745" y="206"/>
                    </a:lnTo>
                    <a:lnTo>
                      <a:pt x="745" y="204"/>
                    </a:lnTo>
                    <a:lnTo>
                      <a:pt x="745" y="202"/>
                    </a:lnTo>
                    <a:lnTo>
                      <a:pt x="745" y="199"/>
                    </a:lnTo>
                    <a:lnTo>
                      <a:pt x="745" y="199"/>
                    </a:lnTo>
                    <a:lnTo>
                      <a:pt x="745" y="197"/>
                    </a:lnTo>
                    <a:lnTo>
                      <a:pt x="745" y="197"/>
                    </a:lnTo>
                    <a:lnTo>
                      <a:pt x="743" y="194"/>
                    </a:lnTo>
                    <a:lnTo>
                      <a:pt x="743" y="194"/>
                    </a:lnTo>
                    <a:lnTo>
                      <a:pt x="740" y="194"/>
                    </a:lnTo>
                    <a:lnTo>
                      <a:pt x="740" y="194"/>
                    </a:lnTo>
                    <a:lnTo>
                      <a:pt x="738" y="192"/>
                    </a:lnTo>
                    <a:lnTo>
                      <a:pt x="738" y="192"/>
                    </a:lnTo>
                    <a:lnTo>
                      <a:pt x="733" y="194"/>
                    </a:lnTo>
                    <a:lnTo>
                      <a:pt x="733" y="194"/>
                    </a:lnTo>
                    <a:lnTo>
                      <a:pt x="733" y="194"/>
                    </a:lnTo>
                    <a:lnTo>
                      <a:pt x="733" y="194"/>
                    </a:lnTo>
                    <a:lnTo>
                      <a:pt x="731" y="194"/>
                    </a:lnTo>
                    <a:lnTo>
                      <a:pt x="731" y="194"/>
                    </a:lnTo>
                    <a:lnTo>
                      <a:pt x="731" y="197"/>
                    </a:lnTo>
                    <a:lnTo>
                      <a:pt x="728" y="197"/>
                    </a:lnTo>
                    <a:lnTo>
                      <a:pt x="728" y="197"/>
                    </a:lnTo>
                    <a:lnTo>
                      <a:pt x="726" y="197"/>
                    </a:lnTo>
                    <a:lnTo>
                      <a:pt x="724" y="197"/>
                    </a:lnTo>
                    <a:lnTo>
                      <a:pt x="724" y="197"/>
                    </a:lnTo>
                    <a:lnTo>
                      <a:pt x="721" y="199"/>
                    </a:lnTo>
                    <a:lnTo>
                      <a:pt x="721" y="199"/>
                    </a:lnTo>
                    <a:lnTo>
                      <a:pt x="721" y="199"/>
                    </a:lnTo>
                    <a:lnTo>
                      <a:pt x="719" y="199"/>
                    </a:lnTo>
                    <a:lnTo>
                      <a:pt x="719" y="199"/>
                    </a:lnTo>
                    <a:lnTo>
                      <a:pt x="716" y="202"/>
                    </a:lnTo>
                    <a:lnTo>
                      <a:pt x="714" y="202"/>
                    </a:lnTo>
                    <a:lnTo>
                      <a:pt x="714" y="202"/>
                    </a:lnTo>
                    <a:lnTo>
                      <a:pt x="712" y="204"/>
                    </a:lnTo>
                    <a:lnTo>
                      <a:pt x="712" y="204"/>
                    </a:lnTo>
                    <a:lnTo>
                      <a:pt x="712" y="204"/>
                    </a:lnTo>
                    <a:lnTo>
                      <a:pt x="712" y="206"/>
                    </a:lnTo>
                    <a:lnTo>
                      <a:pt x="712" y="206"/>
                    </a:lnTo>
                    <a:lnTo>
                      <a:pt x="712" y="209"/>
                    </a:lnTo>
                    <a:lnTo>
                      <a:pt x="709" y="209"/>
                    </a:lnTo>
                    <a:lnTo>
                      <a:pt x="709" y="209"/>
                    </a:lnTo>
                    <a:lnTo>
                      <a:pt x="707" y="213"/>
                    </a:lnTo>
                    <a:lnTo>
                      <a:pt x="705" y="213"/>
                    </a:lnTo>
                    <a:lnTo>
                      <a:pt x="705" y="213"/>
                    </a:lnTo>
                    <a:lnTo>
                      <a:pt x="705" y="213"/>
                    </a:lnTo>
                    <a:lnTo>
                      <a:pt x="700" y="218"/>
                    </a:lnTo>
                    <a:lnTo>
                      <a:pt x="695" y="220"/>
                    </a:lnTo>
                    <a:lnTo>
                      <a:pt x="695" y="220"/>
                    </a:lnTo>
                    <a:lnTo>
                      <a:pt x="690" y="223"/>
                    </a:lnTo>
                    <a:lnTo>
                      <a:pt x="690" y="223"/>
                    </a:lnTo>
                    <a:lnTo>
                      <a:pt x="690" y="225"/>
                    </a:lnTo>
                    <a:lnTo>
                      <a:pt x="688" y="225"/>
                    </a:lnTo>
                    <a:lnTo>
                      <a:pt x="688" y="225"/>
                    </a:lnTo>
                    <a:lnTo>
                      <a:pt x="688" y="228"/>
                    </a:lnTo>
                    <a:lnTo>
                      <a:pt x="688" y="228"/>
                    </a:lnTo>
                    <a:lnTo>
                      <a:pt x="688" y="228"/>
                    </a:lnTo>
                    <a:lnTo>
                      <a:pt x="683" y="230"/>
                    </a:lnTo>
                    <a:lnTo>
                      <a:pt x="683" y="230"/>
                    </a:lnTo>
                    <a:lnTo>
                      <a:pt x="683" y="232"/>
                    </a:lnTo>
                    <a:lnTo>
                      <a:pt x="683" y="232"/>
                    </a:lnTo>
                    <a:lnTo>
                      <a:pt x="681" y="232"/>
                    </a:lnTo>
                    <a:lnTo>
                      <a:pt x="679" y="232"/>
                    </a:lnTo>
                    <a:lnTo>
                      <a:pt x="679" y="232"/>
                    </a:lnTo>
                    <a:lnTo>
                      <a:pt x="679" y="235"/>
                    </a:lnTo>
                    <a:lnTo>
                      <a:pt x="676" y="237"/>
                    </a:lnTo>
                    <a:lnTo>
                      <a:pt x="676" y="237"/>
                    </a:lnTo>
                    <a:lnTo>
                      <a:pt x="676" y="239"/>
                    </a:lnTo>
                    <a:lnTo>
                      <a:pt x="674" y="239"/>
                    </a:lnTo>
                    <a:lnTo>
                      <a:pt x="674" y="242"/>
                    </a:lnTo>
                    <a:lnTo>
                      <a:pt x="674" y="242"/>
                    </a:lnTo>
                    <a:lnTo>
                      <a:pt x="674" y="242"/>
                    </a:lnTo>
                    <a:lnTo>
                      <a:pt x="674" y="242"/>
                    </a:lnTo>
                    <a:lnTo>
                      <a:pt x="672" y="242"/>
                    </a:lnTo>
                    <a:lnTo>
                      <a:pt x="669" y="242"/>
                    </a:lnTo>
                    <a:lnTo>
                      <a:pt x="669" y="242"/>
                    </a:lnTo>
                    <a:lnTo>
                      <a:pt x="669" y="242"/>
                    </a:lnTo>
                    <a:lnTo>
                      <a:pt x="669" y="244"/>
                    </a:lnTo>
                    <a:lnTo>
                      <a:pt x="667" y="249"/>
                    </a:lnTo>
                    <a:lnTo>
                      <a:pt x="667" y="249"/>
                    </a:lnTo>
                    <a:lnTo>
                      <a:pt x="667" y="249"/>
                    </a:lnTo>
                    <a:lnTo>
                      <a:pt x="662" y="249"/>
                    </a:lnTo>
                    <a:lnTo>
                      <a:pt x="662" y="249"/>
                    </a:lnTo>
                    <a:lnTo>
                      <a:pt x="660" y="251"/>
                    </a:lnTo>
                    <a:lnTo>
                      <a:pt x="655" y="251"/>
                    </a:lnTo>
                    <a:lnTo>
                      <a:pt x="655" y="251"/>
                    </a:lnTo>
                    <a:lnTo>
                      <a:pt x="653" y="249"/>
                    </a:lnTo>
                    <a:lnTo>
                      <a:pt x="653" y="247"/>
                    </a:lnTo>
                    <a:lnTo>
                      <a:pt x="653" y="244"/>
                    </a:lnTo>
                    <a:lnTo>
                      <a:pt x="653" y="244"/>
                    </a:lnTo>
                    <a:lnTo>
                      <a:pt x="653" y="244"/>
                    </a:lnTo>
                    <a:lnTo>
                      <a:pt x="650" y="242"/>
                    </a:lnTo>
                    <a:lnTo>
                      <a:pt x="650" y="242"/>
                    </a:lnTo>
                    <a:lnTo>
                      <a:pt x="650" y="239"/>
                    </a:lnTo>
                    <a:lnTo>
                      <a:pt x="650" y="237"/>
                    </a:lnTo>
                    <a:lnTo>
                      <a:pt x="650" y="237"/>
                    </a:lnTo>
                    <a:lnTo>
                      <a:pt x="650" y="235"/>
                    </a:lnTo>
                    <a:lnTo>
                      <a:pt x="650" y="235"/>
                    </a:lnTo>
                    <a:lnTo>
                      <a:pt x="650" y="232"/>
                    </a:lnTo>
                    <a:lnTo>
                      <a:pt x="648" y="232"/>
                    </a:lnTo>
                    <a:lnTo>
                      <a:pt x="646" y="230"/>
                    </a:lnTo>
                    <a:lnTo>
                      <a:pt x="646" y="230"/>
                    </a:lnTo>
                    <a:lnTo>
                      <a:pt x="646" y="230"/>
                    </a:lnTo>
                    <a:lnTo>
                      <a:pt x="646" y="230"/>
                    </a:lnTo>
                    <a:lnTo>
                      <a:pt x="641" y="232"/>
                    </a:lnTo>
                    <a:lnTo>
                      <a:pt x="641" y="232"/>
                    </a:lnTo>
                    <a:lnTo>
                      <a:pt x="641" y="232"/>
                    </a:lnTo>
                    <a:lnTo>
                      <a:pt x="638" y="232"/>
                    </a:lnTo>
                    <a:lnTo>
                      <a:pt x="636" y="230"/>
                    </a:lnTo>
                    <a:lnTo>
                      <a:pt x="636" y="230"/>
                    </a:lnTo>
                    <a:lnTo>
                      <a:pt x="636" y="228"/>
                    </a:lnTo>
                    <a:lnTo>
                      <a:pt x="636" y="228"/>
                    </a:lnTo>
                    <a:lnTo>
                      <a:pt x="636" y="228"/>
                    </a:lnTo>
                    <a:lnTo>
                      <a:pt x="636" y="228"/>
                    </a:lnTo>
                    <a:lnTo>
                      <a:pt x="634" y="218"/>
                    </a:lnTo>
                    <a:lnTo>
                      <a:pt x="636" y="216"/>
                    </a:lnTo>
                    <a:lnTo>
                      <a:pt x="636" y="216"/>
                    </a:lnTo>
                    <a:lnTo>
                      <a:pt x="636" y="213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638" y="211"/>
                    </a:lnTo>
                    <a:lnTo>
                      <a:pt x="641" y="211"/>
                    </a:lnTo>
                    <a:lnTo>
                      <a:pt x="641" y="211"/>
                    </a:lnTo>
                    <a:lnTo>
                      <a:pt x="643" y="209"/>
                    </a:lnTo>
                    <a:lnTo>
                      <a:pt x="643" y="209"/>
                    </a:lnTo>
                    <a:lnTo>
                      <a:pt x="643" y="206"/>
                    </a:lnTo>
                    <a:lnTo>
                      <a:pt x="646" y="206"/>
                    </a:lnTo>
                    <a:lnTo>
                      <a:pt x="646" y="204"/>
                    </a:lnTo>
                    <a:lnTo>
                      <a:pt x="646" y="202"/>
                    </a:lnTo>
                    <a:lnTo>
                      <a:pt x="646" y="199"/>
                    </a:lnTo>
                    <a:lnTo>
                      <a:pt x="646" y="197"/>
                    </a:lnTo>
                    <a:lnTo>
                      <a:pt x="641" y="197"/>
                    </a:lnTo>
                    <a:lnTo>
                      <a:pt x="641" y="194"/>
                    </a:lnTo>
                    <a:lnTo>
                      <a:pt x="641" y="194"/>
                    </a:lnTo>
                    <a:lnTo>
                      <a:pt x="643" y="190"/>
                    </a:lnTo>
                    <a:lnTo>
                      <a:pt x="643" y="190"/>
                    </a:lnTo>
                    <a:lnTo>
                      <a:pt x="643" y="187"/>
                    </a:lnTo>
                    <a:lnTo>
                      <a:pt x="643" y="187"/>
                    </a:lnTo>
                    <a:lnTo>
                      <a:pt x="643" y="187"/>
                    </a:lnTo>
                    <a:lnTo>
                      <a:pt x="643" y="185"/>
                    </a:lnTo>
                    <a:lnTo>
                      <a:pt x="643" y="185"/>
                    </a:lnTo>
                    <a:lnTo>
                      <a:pt x="643" y="185"/>
                    </a:lnTo>
                    <a:lnTo>
                      <a:pt x="646" y="183"/>
                    </a:lnTo>
                    <a:lnTo>
                      <a:pt x="646" y="183"/>
                    </a:lnTo>
                    <a:lnTo>
                      <a:pt x="646" y="183"/>
                    </a:lnTo>
                    <a:lnTo>
                      <a:pt x="646" y="180"/>
                    </a:lnTo>
                    <a:lnTo>
                      <a:pt x="648" y="178"/>
                    </a:lnTo>
                    <a:lnTo>
                      <a:pt x="648" y="178"/>
                    </a:lnTo>
                    <a:lnTo>
                      <a:pt x="648" y="178"/>
                    </a:lnTo>
                    <a:lnTo>
                      <a:pt x="648" y="176"/>
                    </a:lnTo>
                    <a:lnTo>
                      <a:pt x="646" y="176"/>
                    </a:lnTo>
                    <a:lnTo>
                      <a:pt x="646" y="176"/>
                    </a:lnTo>
                    <a:lnTo>
                      <a:pt x="641" y="176"/>
                    </a:lnTo>
                    <a:lnTo>
                      <a:pt x="641" y="173"/>
                    </a:lnTo>
                    <a:lnTo>
                      <a:pt x="641" y="171"/>
                    </a:lnTo>
                    <a:lnTo>
                      <a:pt x="641" y="171"/>
                    </a:lnTo>
                    <a:lnTo>
                      <a:pt x="638" y="171"/>
                    </a:lnTo>
                    <a:lnTo>
                      <a:pt x="638" y="171"/>
                    </a:lnTo>
                    <a:lnTo>
                      <a:pt x="636" y="171"/>
                    </a:lnTo>
                    <a:lnTo>
                      <a:pt x="636" y="171"/>
                    </a:lnTo>
                    <a:lnTo>
                      <a:pt x="636" y="168"/>
                    </a:lnTo>
                    <a:lnTo>
                      <a:pt x="636" y="168"/>
                    </a:lnTo>
                    <a:lnTo>
                      <a:pt x="638" y="166"/>
                    </a:lnTo>
                    <a:lnTo>
                      <a:pt x="638" y="166"/>
                    </a:lnTo>
                    <a:lnTo>
                      <a:pt x="638" y="166"/>
                    </a:lnTo>
                    <a:lnTo>
                      <a:pt x="641" y="164"/>
                    </a:lnTo>
                    <a:lnTo>
                      <a:pt x="641" y="161"/>
                    </a:lnTo>
                    <a:lnTo>
                      <a:pt x="641" y="161"/>
                    </a:lnTo>
                    <a:lnTo>
                      <a:pt x="641" y="159"/>
                    </a:lnTo>
                    <a:lnTo>
                      <a:pt x="641" y="157"/>
                    </a:lnTo>
                    <a:lnTo>
                      <a:pt x="641" y="157"/>
                    </a:lnTo>
                    <a:lnTo>
                      <a:pt x="641" y="157"/>
                    </a:lnTo>
                    <a:lnTo>
                      <a:pt x="638" y="154"/>
                    </a:lnTo>
                    <a:lnTo>
                      <a:pt x="638" y="154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2"/>
                    </a:lnTo>
                    <a:lnTo>
                      <a:pt x="638" y="152"/>
                    </a:lnTo>
                    <a:lnTo>
                      <a:pt x="638" y="149"/>
                    </a:lnTo>
                    <a:lnTo>
                      <a:pt x="638" y="149"/>
                    </a:lnTo>
                    <a:lnTo>
                      <a:pt x="641" y="147"/>
                    </a:lnTo>
                    <a:lnTo>
                      <a:pt x="641" y="147"/>
                    </a:lnTo>
                    <a:lnTo>
                      <a:pt x="641" y="147"/>
                    </a:lnTo>
                    <a:lnTo>
                      <a:pt x="641" y="147"/>
                    </a:lnTo>
                    <a:lnTo>
                      <a:pt x="641" y="145"/>
                    </a:lnTo>
                    <a:lnTo>
                      <a:pt x="641" y="145"/>
                    </a:lnTo>
                    <a:lnTo>
                      <a:pt x="638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43" y="142"/>
                    </a:lnTo>
                    <a:lnTo>
                      <a:pt x="643" y="142"/>
                    </a:lnTo>
                    <a:lnTo>
                      <a:pt x="643" y="142"/>
                    </a:lnTo>
                    <a:lnTo>
                      <a:pt x="646" y="140"/>
                    </a:lnTo>
                    <a:lnTo>
                      <a:pt x="646" y="140"/>
                    </a:lnTo>
                    <a:lnTo>
                      <a:pt x="646" y="140"/>
                    </a:lnTo>
                    <a:lnTo>
                      <a:pt x="646" y="140"/>
                    </a:lnTo>
                    <a:lnTo>
                      <a:pt x="646" y="138"/>
                    </a:lnTo>
                    <a:lnTo>
                      <a:pt x="646" y="138"/>
                    </a:lnTo>
                    <a:lnTo>
                      <a:pt x="643" y="138"/>
                    </a:lnTo>
                    <a:lnTo>
                      <a:pt x="643" y="138"/>
                    </a:lnTo>
                    <a:lnTo>
                      <a:pt x="643" y="138"/>
                    </a:lnTo>
                    <a:lnTo>
                      <a:pt x="643" y="135"/>
                    </a:lnTo>
                    <a:lnTo>
                      <a:pt x="643" y="135"/>
                    </a:lnTo>
                    <a:lnTo>
                      <a:pt x="646" y="133"/>
                    </a:lnTo>
                    <a:lnTo>
                      <a:pt x="648" y="133"/>
                    </a:lnTo>
                    <a:lnTo>
                      <a:pt x="648" y="133"/>
                    </a:lnTo>
                    <a:lnTo>
                      <a:pt x="650" y="133"/>
                    </a:lnTo>
                    <a:lnTo>
                      <a:pt x="650" y="133"/>
                    </a:lnTo>
                    <a:lnTo>
                      <a:pt x="653" y="133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28"/>
                    </a:lnTo>
                    <a:lnTo>
                      <a:pt x="653" y="128"/>
                    </a:lnTo>
                    <a:lnTo>
                      <a:pt x="653" y="126"/>
                    </a:lnTo>
                    <a:lnTo>
                      <a:pt x="653" y="123"/>
                    </a:lnTo>
                    <a:lnTo>
                      <a:pt x="653" y="123"/>
                    </a:lnTo>
                    <a:lnTo>
                      <a:pt x="653" y="119"/>
                    </a:lnTo>
                    <a:lnTo>
                      <a:pt x="653" y="119"/>
                    </a:lnTo>
                    <a:lnTo>
                      <a:pt x="653" y="116"/>
                    </a:lnTo>
                    <a:lnTo>
                      <a:pt x="653" y="116"/>
                    </a:lnTo>
                    <a:lnTo>
                      <a:pt x="653" y="114"/>
                    </a:lnTo>
                    <a:lnTo>
                      <a:pt x="653" y="114"/>
                    </a:lnTo>
                    <a:lnTo>
                      <a:pt x="650" y="114"/>
                    </a:lnTo>
                    <a:lnTo>
                      <a:pt x="650" y="109"/>
                    </a:lnTo>
                    <a:lnTo>
                      <a:pt x="650" y="109"/>
                    </a:lnTo>
                    <a:lnTo>
                      <a:pt x="650" y="109"/>
                    </a:lnTo>
                    <a:lnTo>
                      <a:pt x="648" y="107"/>
                    </a:lnTo>
                    <a:lnTo>
                      <a:pt x="648" y="104"/>
                    </a:lnTo>
                    <a:lnTo>
                      <a:pt x="648" y="102"/>
                    </a:lnTo>
                    <a:lnTo>
                      <a:pt x="646" y="100"/>
                    </a:lnTo>
                    <a:lnTo>
                      <a:pt x="646" y="100"/>
                    </a:lnTo>
                    <a:lnTo>
                      <a:pt x="643" y="97"/>
                    </a:lnTo>
                    <a:lnTo>
                      <a:pt x="643" y="97"/>
                    </a:lnTo>
                    <a:lnTo>
                      <a:pt x="641" y="95"/>
                    </a:lnTo>
                    <a:lnTo>
                      <a:pt x="638" y="93"/>
                    </a:lnTo>
                    <a:lnTo>
                      <a:pt x="638" y="93"/>
                    </a:lnTo>
                    <a:lnTo>
                      <a:pt x="636" y="93"/>
                    </a:lnTo>
                    <a:lnTo>
                      <a:pt x="631" y="88"/>
                    </a:lnTo>
                    <a:lnTo>
                      <a:pt x="629" y="86"/>
                    </a:lnTo>
                    <a:lnTo>
                      <a:pt x="627" y="83"/>
                    </a:lnTo>
                    <a:lnTo>
                      <a:pt x="624" y="81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76"/>
                    </a:lnTo>
                    <a:lnTo>
                      <a:pt x="619" y="74"/>
                    </a:lnTo>
                    <a:lnTo>
                      <a:pt x="619" y="69"/>
                    </a:lnTo>
                    <a:lnTo>
                      <a:pt x="619" y="67"/>
                    </a:lnTo>
                    <a:lnTo>
                      <a:pt x="619" y="67"/>
                    </a:lnTo>
                    <a:lnTo>
                      <a:pt x="617" y="62"/>
                    </a:lnTo>
                    <a:lnTo>
                      <a:pt x="617" y="62"/>
                    </a:lnTo>
                    <a:lnTo>
                      <a:pt x="617" y="59"/>
                    </a:lnTo>
                    <a:lnTo>
                      <a:pt x="615" y="59"/>
                    </a:lnTo>
                    <a:lnTo>
                      <a:pt x="615" y="59"/>
                    </a:lnTo>
                    <a:lnTo>
                      <a:pt x="615" y="59"/>
                    </a:lnTo>
                    <a:lnTo>
                      <a:pt x="612" y="59"/>
                    </a:lnTo>
                    <a:lnTo>
                      <a:pt x="610" y="57"/>
                    </a:lnTo>
                    <a:lnTo>
                      <a:pt x="610" y="57"/>
                    </a:lnTo>
                    <a:lnTo>
                      <a:pt x="608" y="57"/>
                    </a:lnTo>
                    <a:lnTo>
                      <a:pt x="608" y="57"/>
                    </a:lnTo>
                    <a:lnTo>
                      <a:pt x="605" y="59"/>
                    </a:lnTo>
                    <a:lnTo>
                      <a:pt x="605" y="62"/>
                    </a:lnTo>
                    <a:lnTo>
                      <a:pt x="601" y="64"/>
                    </a:lnTo>
                    <a:lnTo>
                      <a:pt x="598" y="67"/>
                    </a:lnTo>
                    <a:lnTo>
                      <a:pt x="598" y="67"/>
                    </a:lnTo>
                    <a:lnTo>
                      <a:pt x="598" y="69"/>
                    </a:lnTo>
                    <a:lnTo>
                      <a:pt x="596" y="71"/>
                    </a:lnTo>
                    <a:lnTo>
                      <a:pt x="596" y="71"/>
                    </a:lnTo>
                    <a:lnTo>
                      <a:pt x="593" y="76"/>
                    </a:lnTo>
                    <a:lnTo>
                      <a:pt x="591" y="76"/>
                    </a:lnTo>
                    <a:lnTo>
                      <a:pt x="589" y="78"/>
                    </a:lnTo>
                    <a:lnTo>
                      <a:pt x="584" y="78"/>
                    </a:lnTo>
                    <a:lnTo>
                      <a:pt x="579" y="81"/>
                    </a:lnTo>
                    <a:lnTo>
                      <a:pt x="577" y="81"/>
                    </a:lnTo>
                    <a:lnTo>
                      <a:pt x="572" y="81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65" y="81"/>
                    </a:lnTo>
                    <a:lnTo>
                      <a:pt x="563" y="83"/>
                    </a:lnTo>
                    <a:lnTo>
                      <a:pt x="563" y="83"/>
                    </a:lnTo>
                    <a:lnTo>
                      <a:pt x="563" y="83"/>
                    </a:lnTo>
                    <a:lnTo>
                      <a:pt x="560" y="83"/>
                    </a:lnTo>
                    <a:lnTo>
                      <a:pt x="560" y="83"/>
                    </a:lnTo>
                    <a:lnTo>
                      <a:pt x="556" y="86"/>
                    </a:lnTo>
                    <a:lnTo>
                      <a:pt x="556" y="86"/>
                    </a:lnTo>
                    <a:lnTo>
                      <a:pt x="551" y="88"/>
                    </a:lnTo>
                    <a:lnTo>
                      <a:pt x="551" y="88"/>
                    </a:lnTo>
                    <a:lnTo>
                      <a:pt x="549" y="90"/>
                    </a:lnTo>
                    <a:lnTo>
                      <a:pt x="546" y="93"/>
                    </a:lnTo>
                    <a:lnTo>
                      <a:pt x="541" y="97"/>
                    </a:lnTo>
                    <a:lnTo>
                      <a:pt x="537" y="97"/>
                    </a:lnTo>
                    <a:lnTo>
                      <a:pt x="537" y="97"/>
                    </a:lnTo>
                    <a:lnTo>
                      <a:pt x="534" y="100"/>
                    </a:lnTo>
                    <a:lnTo>
                      <a:pt x="530" y="102"/>
                    </a:lnTo>
                    <a:lnTo>
                      <a:pt x="527" y="102"/>
                    </a:lnTo>
                    <a:lnTo>
                      <a:pt x="527" y="102"/>
                    </a:lnTo>
                    <a:lnTo>
                      <a:pt x="525" y="102"/>
                    </a:lnTo>
                    <a:lnTo>
                      <a:pt x="520" y="104"/>
                    </a:lnTo>
                    <a:lnTo>
                      <a:pt x="515" y="104"/>
                    </a:lnTo>
                    <a:lnTo>
                      <a:pt x="513" y="104"/>
                    </a:lnTo>
                    <a:lnTo>
                      <a:pt x="508" y="104"/>
                    </a:lnTo>
                    <a:lnTo>
                      <a:pt x="504" y="104"/>
                    </a:lnTo>
                    <a:lnTo>
                      <a:pt x="501" y="104"/>
                    </a:lnTo>
                    <a:lnTo>
                      <a:pt x="501" y="104"/>
                    </a:lnTo>
                    <a:lnTo>
                      <a:pt x="494" y="104"/>
                    </a:lnTo>
                    <a:lnTo>
                      <a:pt x="492" y="104"/>
                    </a:lnTo>
                    <a:lnTo>
                      <a:pt x="492" y="104"/>
                    </a:lnTo>
                    <a:lnTo>
                      <a:pt x="489" y="104"/>
                    </a:lnTo>
                    <a:lnTo>
                      <a:pt x="489" y="104"/>
                    </a:lnTo>
                    <a:lnTo>
                      <a:pt x="482" y="104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75" y="107"/>
                    </a:lnTo>
                    <a:lnTo>
                      <a:pt x="473" y="107"/>
                    </a:lnTo>
                    <a:lnTo>
                      <a:pt x="473" y="104"/>
                    </a:lnTo>
                    <a:lnTo>
                      <a:pt x="473" y="102"/>
                    </a:lnTo>
                    <a:lnTo>
                      <a:pt x="470" y="102"/>
                    </a:lnTo>
                    <a:lnTo>
                      <a:pt x="470" y="100"/>
                    </a:lnTo>
                    <a:lnTo>
                      <a:pt x="470" y="95"/>
                    </a:lnTo>
                    <a:lnTo>
                      <a:pt x="470" y="95"/>
                    </a:lnTo>
                    <a:lnTo>
                      <a:pt x="470" y="93"/>
                    </a:lnTo>
                    <a:lnTo>
                      <a:pt x="470" y="93"/>
                    </a:lnTo>
                    <a:lnTo>
                      <a:pt x="468" y="90"/>
                    </a:lnTo>
                    <a:lnTo>
                      <a:pt x="468" y="90"/>
                    </a:lnTo>
                    <a:lnTo>
                      <a:pt x="468" y="90"/>
                    </a:lnTo>
                    <a:lnTo>
                      <a:pt x="468" y="86"/>
                    </a:lnTo>
                    <a:lnTo>
                      <a:pt x="468" y="86"/>
                    </a:lnTo>
                    <a:lnTo>
                      <a:pt x="463" y="86"/>
                    </a:lnTo>
                    <a:lnTo>
                      <a:pt x="463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59" y="83"/>
                    </a:lnTo>
                    <a:lnTo>
                      <a:pt x="459" y="81"/>
                    </a:lnTo>
                    <a:lnTo>
                      <a:pt x="459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76"/>
                    </a:lnTo>
                    <a:lnTo>
                      <a:pt x="456" y="76"/>
                    </a:lnTo>
                    <a:lnTo>
                      <a:pt x="456" y="74"/>
                    </a:lnTo>
                    <a:lnTo>
                      <a:pt x="456" y="69"/>
                    </a:lnTo>
                    <a:lnTo>
                      <a:pt x="456" y="69"/>
                    </a:lnTo>
                    <a:lnTo>
                      <a:pt x="456" y="67"/>
                    </a:lnTo>
                    <a:lnTo>
                      <a:pt x="461" y="64"/>
                    </a:lnTo>
                    <a:lnTo>
                      <a:pt x="461" y="64"/>
                    </a:lnTo>
                    <a:lnTo>
                      <a:pt x="461" y="64"/>
                    </a:lnTo>
                    <a:lnTo>
                      <a:pt x="463" y="62"/>
                    </a:lnTo>
                    <a:lnTo>
                      <a:pt x="463" y="62"/>
                    </a:lnTo>
                    <a:lnTo>
                      <a:pt x="463" y="62"/>
                    </a:lnTo>
                    <a:lnTo>
                      <a:pt x="463" y="62"/>
                    </a:lnTo>
                    <a:lnTo>
                      <a:pt x="463" y="62"/>
                    </a:lnTo>
                    <a:lnTo>
                      <a:pt x="463" y="59"/>
                    </a:lnTo>
                    <a:lnTo>
                      <a:pt x="466" y="59"/>
                    </a:lnTo>
                    <a:lnTo>
                      <a:pt x="466" y="55"/>
                    </a:lnTo>
                    <a:lnTo>
                      <a:pt x="463" y="55"/>
                    </a:lnTo>
                    <a:lnTo>
                      <a:pt x="463" y="55"/>
                    </a:lnTo>
                    <a:lnTo>
                      <a:pt x="463" y="52"/>
                    </a:lnTo>
                    <a:lnTo>
                      <a:pt x="463" y="52"/>
                    </a:lnTo>
                    <a:lnTo>
                      <a:pt x="463" y="52"/>
                    </a:lnTo>
                    <a:lnTo>
                      <a:pt x="463" y="52"/>
                    </a:lnTo>
                    <a:lnTo>
                      <a:pt x="463" y="52"/>
                    </a:lnTo>
                    <a:lnTo>
                      <a:pt x="459" y="50"/>
                    </a:lnTo>
                    <a:lnTo>
                      <a:pt x="459" y="50"/>
                    </a:lnTo>
                    <a:lnTo>
                      <a:pt x="456" y="48"/>
                    </a:lnTo>
                    <a:lnTo>
                      <a:pt x="454" y="45"/>
                    </a:lnTo>
                    <a:lnTo>
                      <a:pt x="452" y="43"/>
                    </a:lnTo>
                    <a:lnTo>
                      <a:pt x="449" y="38"/>
                    </a:lnTo>
                    <a:lnTo>
                      <a:pt x="449" y="36"/>
                    </a:lnTo>
                    <a:lnTo>
                      <a:pt x="449" y="33"/>
                    </a:lnTo>
                    <a:lnTo>
                      <a:pt x="449" y="33"/>
                    </a:lnTo>
                    <a:lnTo>
                      <a:pt x="449" y="31"/>
                    </a:lnTo>
                    <a:lnTo>
                      <a:pt x="449" y="31"/>
                    </a:lnTo>
                    <a:lnTo>
                      <a:pt x="449" y="26"/>
                    </a:lnTo>
                    <a:lnTo>
                      <a:pt x="449" y="26"/>
                    </a:lnTo>
                    <a:lnTo>
                      <a:pt x="449" y="22"/>
                    </a:lnTo>
                    <a:lnTo>
                      <a:pt x="449" y="19"/>
                    </a:lnTo>
                    <a:lnTo>
                      <a:pt x="447" y="17"/>
                    </a:lnTo>
                    <a:lnTo>
                      <a:pt x="447" y="17"/>
                    </a:lnTo>
                    <a:lnTo>
                      <a:pt x="447" y="15"/>
                    </a:lnTo>
                    <a:lnTo>
                      <a:pt x="444" y="12"/>
                    </a:lnTo>
                    <a:lnTo>
                      <a:pt x="444" y="10"/>
                    </a:lnTo>
                    <a:lnTo>
                      <a:pt x="444" y="10"/>
                    </a:lnTo>
                    <a:lnTo>
                      <a:pt x="444" y="10"/>
                    </a:lnTo>
                    <a:lnTo>
                      <a:pt x="442" y="7"/>
                    </a:lnTo>
                    <a:lnTo>
                      <a:pt x="442" y="7"/>
                    </a:lnTo>
                    <a:lnTo>
                      <a:pt x="440" y="7"/>
                    </a:lnTo>
                    <a:lnTo>
                      <a:pt x="437" y="7"/>
                    </a:lnTo>
                    <a:lnTo>
                      <a:pt x="435" y="7"/>
                    </a:lnTo>
                    <a:lnTo>
                      <a:pt x="433" y="7"/>
                    </a:lnTo>
                    <a:lnTo>
                      <a:pt x="433" y="7"/>
                    </a:lnTo>
                    <a:lnTo>
                      <a:pt x="433" y="10"/>
                    </a:lnTo>
                    <a:lnTo>
                      <a:pt x="430" y="10"/>
                    </a:lnTo>
                    <a:lnTo>
                      <a:pt x="430" y="10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28" y="12"/>
                    </a:lnTo>
                    <a:lnTo>
                      <a:pt x="428" y="12"/>
                    </a:lnTo>
                    <a:lnTo>
                      <a:pt x="423" y="15"/>
                    </a:lnTo>
                    <a:lnTo>
                      <a:pt x="421" y="15"/>
                    </a:lnTo>
                    <a:lnTo>
                      <a:pt x="421" y="15"/>
                    </a:lnTo>
                    <a:lnTo>
                      <a:pt x="418" y="19"/>
                    </a:lnTo>
                    <a:lnTo>
                      <a:pt x="418" y="19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8" y="24"/>
                    </a:lnTo>
                    <a:lnTo>
                      <a:pt x="418" y="24"/>
                    </a:lnTo>
                    <a:lnTo>
                      <a:pt x="418" y="24"/>
                    </a:lnTo>
                    <a:lnTo>
                      <a:pt x="418" y="26"/>
                    </a:lnTo>
                    <a:lnTo>
                      <a:pt x="418" y="26"/>
                    </a:lnTo>
                    <a:lnTo>
                      <a:pt x="418" y="26"/>
                    </a:lnTo>
                    <a:lnTo>
                      <a:pt x="418" y="29"/>
                    </a:lnTo>
                    <a:lnTo>
                      <a:pt x="418" y="29"/>
                    </a:lnTo>
                    <a:lnTo>
                      <a:pt x="416" y="31"/>
                    </a:lnTo>
                    <a:lnTo>
                      <a:pt x="414" y="31"/>
                    </a:lnTo>
                    <a:lnTo>
                      <a:pt x="414" y="31"/>
                    </a:lnTo>
                    <a:lnTo>
                      <a:pt x="414" y="33"/>
                    </a:lnTo>
                    <a:lnTo>
                      <a:pt x="411" y="33"/>
                    </a:lnTo>
                    <a:lnTo>
                      <a:pt x="411" y="33"/>
                    </a:lnTo>
                    <a:lnTo>
                      <a:pt x="409" y="33"/>
                    </a:lnTo>
                    <a:lnTo>
                      <a:pt x="407" y="36"/>
                    </a:lnTo>
                    <a:lnTo>
                      <a:pt x="407" y="36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2" y="38"/>
                    </a:lnTo>
                    <a:lnTo>
                      <a:pt x="402" y="41"/>
                    </a:lnTo>
                    <a:lnTo>
                      <a:pt x="402" y="41"/>
                    </a:lnTo>
                    <a:lnTo>
                      <a:pt x="400" y="41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397" y="43"/>
                    </a:lnTo>
                    <a:lnTo>
                      <a:pt x="397" y="43"/>
                    </a:lnTo>
                    <a:lnTo>
                      <a:pt x="395" y="43"/>
                    </a:lnTo>
                    <a:lnTo>
                      <a:pt x="395" y="41"/>
                    </a:lnTo>
                    <a:lnTo>
                      <a:pt x="395" y="41"/>
                    </a:lnTo>
                    <a:lnTo>
                      <a:pt x="392" y="41"/>
                    </a:lnTo>
                    <a:lnTo>
                      <a:pt x="392" y="38"/>
                    </a:lnTo>
                    <a:lnTo>
                      <a:pt x="392" y="38"/>
                    </a:lnTo>
                    <a:lnTo>
                      <a:pt x="392" y="38"/>
                    </a:lnTo>
                    <a:lnTo>
                      <a:pt x="392" y="38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90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95" y="38"/>
                    </a:lnTo>
                    <a:lnTo>
                      <a:pt x="395" y="38"/>
                    </a:lnTo>
                    <a:lnTo>
                      <a:pt x="395" y="38"/>
                    </a:lnTo>
                    <a:lnTo>
                      <a:pt x="395" y="38"/>
                    </a:lnTo>
                    <a:lnTo>
                      <a:pt x="395" y="38"/>
                    </a:lnTo>
                    <a:lnTo>
                      <a:pt x="395" y="38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402" y="36"/>
                    </a:lnTo>
                    <a:lnTo>
                      <a:pt x="402" y="36"/>
                    </a:lnTo>
                    <a:lnTo>
                      <a:pt x="402" y="33"/>
                    </a:lnTo>
                    <a:lnTo>
                      <a:pt x="404" y="33"/>
                    </a:lnTo>
                    <a:lnTo>
                      <a:pt x="409" y="31"/>
                    </a:lnTo>
                    <a:lnTo>
                      <a:pt x="409" y="31"/>
                    </a:lnTo>
                    <a:lnTo>
                      <a:pt x="411" y="29"/>
                    </a:lnTo>
                    <a:lnTo>
                      <a:pt x="411" y="26"/>
                    </a:lnTo>
                    <a:lnTo>
                      <a:pt x="411" y="26"/>
                    </a:lnTo>
                    <a:lnTo>
                      <a:pt x="414" y="24"/>
                    </a:lnTo>
                    <a:lnTo>
                      <a:pt x="414" y="24"/>
                    </a:lnTo>
                    <a:lnTo>
                      <a:pt x="414" y="22"/>
                    </a:lnTo>
                    <a:lnTo>
                      <a:pt x="414" y="22"/>
                    </a:lnTo>
                    <a:lnTo>
                      <a:pt x="414" y="19"/>
                    </a:lnTo>
                    <a:lnTo>
                      <a:pt x="414" y="17"/>
                    </a:lnTo>
                    <a:lnTo>
                      <a:pt x="414" y="17"/>
                    </a:lnTo>
                    <a:lnTo>
                      <a:pt x="411" y="15"/>
                    </a:lnTo>
                    <a:lnTo>
                      <a:pt x="411" y="15"/>
                    </a:lnTo>
                    <a:lnTo>
                      <a:pt x="411" y="12"/>
                    </a:lnTo>
                    <a:lnTo>
                      <a:pt x="411" y="12"/>
                    </a:lnTo>
                    <a:lnTo>
                      <a:pt x="407" y="10"/>
                    </a:lnTo>
                    <a:lnTo>
                      <a:pt x="407" y="7"/>
                    </a:lnTo>
                    <a:lnTo>
                      <a:pt x="404" y="7"/>
                    </a:lnTo>
                    <a:lnTo>
                      <a:pt x="404" y="7"/>
                    </a:lnTo>
                    <a:lnTo>
                      <a:pt x="402" y="7"/>
                    </a:lnTo>
                    <a:lnTo>
                      <a:pt x="400" y="7"/>
                    </a:lnTo>
                    <a:lnTo>
                      <a:pt x="397" y="7"/>
                    </a:lnTo>
                    <a:lnTo>
                      <a:pt x="397" y="7"/>
                    </a:lnTo>
                    <a:lnTo>
                      <a:pt x="397" y="7"/>
                    </a:lnTo>
                    <a:lnTo>
                      <a:pt x="395" y="7"/>
                    </a:lnTo>
                    <a:lnTo>
                      <a:pt x="395" y="5"/>
                    </a:lnTo>
                    <a:lnTo>
                      <a:pt x="395" y="5"/>
                    </a:lnTo>
                    <a:lnTo>
                      <a:pt x="392" y="5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88" y="5"/>
                    </a:lnTo>
                    <a:lnTo>
                      <a:pt x="388" y="5"/>
                    </a:lnTo>
                    <a:lnTo>
                      <a:pt x="385" y="5"/>
                    </a:lnTo>
                    <a:lnTo>
                      <a:pt x="385" y="5"/>
                    </a:lnTo>
                    <a:lnTo>
                      <a:pt x="383" y="7"/>
                    </a:lnTo>
                    <a:lnTo>
                      <a:pt x="383" y="7"/>
                    </a:lnTo>
                    <a:lnTo>
                      <a:pt x="383" y="10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5" y="15"/>
                    </a:lnTo>
                    <a:lnTo>
                      <a:pt x="385" y="15"/>
                    </a:lnTo>
                    <a:lnTo>
                      <a:pt x="385" y="19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4"/>
                    </a:lnTo>
                    <a:lnTo>
                      <a:pt x="383" y="26"/>
                    </a:lnTo>
                    <a:lnTo>
                      <a:pt x="381" y="26"/>
                    </a:lnTo>
                    <a:lnTo>
                      <a:pt x="381" y="29"/>
                    </a:lnTo>
                    <a:lnTo>
                      <a:pt x="378" y="29"/>
                    </a:lnTo>
                    <a:lnTo>
                      <a:pt x="378" y="29"/>
                    </a:lnTo>
                    <a:lnTo>
                      <a:pt x="376" y="33"/>
                    </a:lnTo>
                    <a:lnTo>
                      <a:pt x="376" y="33"/>
                    </a:lnTo>
                    <a:lnTo>
                      <a:pt x="376" y="36"/>
                    </a:lnTo>
                    <a:lnTo>
                      <a:pt x="376" y="36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76" y="41"/>
                    </a:lnTo>
                    <a:lnTo>
                      <a:pt x="376" y="41"/>
                    </a:lnTo>
                    <a:lnTo>
                      <a:pt x="373" y="43"/>
                    </a:lnTo>
                    <a:lnTo>
                      <a:pt x="373" y="43"/>
                    </a:lnTo>
                    <a:lnTo>
                      <a:pt x="371" y="43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71" y="38"/>
                    </a:lnTo>
                    <a:lnTo>
                      <a:pt x="371" y="38"/>
                    </a:lnTo>
                    <a:lnTo>
                      <a:pt x="371" y="38"/>
                    </a:lnTo>
                    <a:lnTo>
                      <a:pt x="373" y="36"/>
                    </a:lnTo>
                    <a:lnTo>
                      <a:pt x="376" y="33"/>
                    </a:lnTo>
                    <a:lnTo>
                      <a:pt x="376" y="33"/>
                    </a:lnTo>
                    <a:lnTo>
                      <a:pt x="376" y="31"/>
                    </a:lnTo>
                    <a:lnTo>
                      <a:pt x="376" y="31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3" y="26"/>
                    </a:lnTo>
                    <a:lnTo>
                      <a:pt x="373" y="26"/>
                    </a:lnTo>
                    <a:lnTo>
                      <a:pt x="371" y="26"/>
                    </a:lnTo>
                    <a:lnTo>
                      <a:pt x="369" y="26"/>
                    </a:lnTo>
                    <a:lnTo>
                      <a:pt x="369" y="26"/>
                    </a:lnTo>
                    <a:lnTo>
                      <a:pt x="369" y="26"/>
                    </a:lnTo>
                    <a:lnTo>
                      <a:pt x="366" y="29"/>
                    </a:lnTo>
                    <a:lnTo>
                      <a:pt x="366" y="29"/>
                    </a:lnTo>
                    <a:lnTo>
                      <a:pt x="364" y="29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62" y="26"/>
                    </a:lnTo>
                    <a:lnTo>
                      <a:pt x="362" y="26"/>
                    </a:lnTo>
                    <a:lnTo>
                      <a:pt x="362" y="26"/>
                    </a:lnTo>
                    <a:lnTo>
                      <a:pt x="362" y="26"/>
                    </a:lnTo>
                    <a:lnTo>
                      <a:pt x="362" y="24"/>
                    </a:lnTo>
                    <a:lnTo>
                      <a:pt x="362" y="24"/>
                    </a:lnTo>
                    <a:lnTo>
                      <a:pt x="359" y="24"/>
                    </a:lnTo>
                    <a:lnTo>
                      <a:pt x="359" y="24"/>
                    </a:lnTo>
                    <a:lnTo>
                      <a:pt x="357" y="22"/>
                    </a:lnTo>
                    <a:lnTo>
                      <a:pt x="355" y="22"/>
                    </a:lnTo>
                    <a:lnTo>
                      <a:pt x="355" y="17"/>
                    </a:lnTo>
                    <a:lnTo>
                      <a:pt x="355" y="15"/>
                    </a:lnTo>
                    <a:lnTo>
                      <a:pt x="355" y="15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2" y="10"/>
                    </a:lnTo>
                    <a:lnTo>
                      <a:pt x="352" y="7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0" y="3"/>
                    </a:lnTo>
                    <a:lnTo>
                      <a:pt x="350" y="3"/>
                    </a:lnTo>
                    <a:lnTo>
                      <a:pt x="350" y="0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45" y="0"/>
                    </a:lnTo>
                    <a:lnTo>
                      <a:pt x="345" y="3"/>
                    </a:lnTo>
                    <a:lnTo>
                      <a:pt x="343" y="5"/>
                    </a:lnTo>
                    <a:lnTo>
                      <a:pt x="343" y="5"/>
                    </a:lnTo>
                    <a:lnTo>
                      <a:pt x="340" y="5"/>
                    </a:lnTo>
                    <a:lnTo>
                      <a:pt x="340" y="5"/>
                    </a:lnTo>
                    <a:lnTo>
                      <a:pt x="340" y="5"/>
                    </a:lnTo>
                    <a:lnTo>
                      <a:pt x="340" y="5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92">
                <a:extLst>
                  <a:ext uri="{FF2B5EF4-FFF2-40B4-BE49-F238E27FC236}">
                    <a16:creationId xmlns:a16="http://schemas.microsoft.com/office/drawing/2014/main" id="{A93739F7-CB1E-4E24-A9C2-28FD7C0721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241" y="2874635"/>
                <a:ext cx="1601295" cy="980529"/>
              </a:xfrm>
              <a:custGeom>
                <a:avLst/>
                <a:gdLst>
                  <a:gd name="T0" fmla="*/ 298 w 681"/>
                  <a:gd name="T1" fmla="*/ 57 h 417"/>
                  <a:gd name="T2" fmla="*/ 312 w 681"/>
                  <a:gd name="T3" fmla="*/ 85 h 417"/>
                  <a:gd name="T4" fmla="*/ 338 w 681"/>
                  <a:gd name="T5" fmla="*/ 52 h 417"/>
                  <a:gd name="T6" fmla="*/ 369 w 681"/>
                  <a:gd name="T7" fmla="*/ 61 h 417"/>
                  <a:gd name="T8" fmla="*/ 402 w 681"/>
                  <a:gd name="T9" fmla="*/ 102 h 417"/>
                  <a:gd name="T10" fmla="*/ 435 w 681"/>
                  <a:gd name="T11" fmla="*/ 47 h 417"/>
                  <a:gd name="T12" fmla="*/ 464 w 681"/>
                  <a:gd name="T13" fmla="*/ 61 h 417"/>
                  <a:gd name="T14" fmla="*/ 471 w 681"/>
                  <a:gd name="T15" fmla="*/ 92 h 417"/>
                  <a:gd name="T16" fmla="*/ 513 w 681"/>
                  <a:gd name="T17" fmla="*/ 99 h 417"/>
                  <a:gd name="T18" fmla="*/ 539 w 681"/>
                  <a:gd name="T19" fmla="*/ 106 h 417"/>
                  <a:gd name="T20" fmla="*/ 520 w 681"/>
                  <a:gd name="T21" fmla="*/ 140 h 417"/>
                  <a:gd name="T22" fmla="*/ 497 w 681"/>
                  <a:gd name="T23" fmla="*/ 166 h 417"/>
                  <a:gd name="T24" fmla="*/ 513 w 681"/>
                  <a:gd name="T25" fmla="*/ 201 h 417"/>
                  <a:gd name="T26" fmla="*/ 527 w 681"/>
                  <a:gd name="T27" fmla="*/ 227 h 417"/>
                  <a:gd name="T28" fmla="*/ 549 w 681"/>
                  <a:gd name="T29" fmla="*/ 241 h 417"/>
                  <a:gd name="T30" fmla="*/ 582 w 681"/>
                  <a:gd name="T31" fmla="*/ 241 h 417"/>
                  <a:gd name="T32" fmla="*/ 669 w 681"/>
                  <a:gd name="T33" fmla="*/ 248 h 417"/>
                  <a:gd name="T34" fmla="*/ 662 w 681"/>
                  <a:gd name="T35" fmla="*/ 279 h 417"/>
                  <a:gd name="T36" fmla="*/ 610 w 681"/>
                  <a:gd name="T37" fmla="*/ 279 h 417"/>
                  <a:gd name="T38" fmla="*/ 627 w 681"/>
                  <a:gd name="T39" fmla="*/ 312 h 417"/>
                  <a:gd name="T40" fmla="*/ 594 w 681"/>
                  <a:gd name="T41" fmla="*/ 367 h 417"/>
                  <a:gd name="T42" fmla="*/ 421 w 681"/>
                  <a:gd name="T43" fmla="*/ 317 h 417"/>
                  <a:gd name="T44" fmla="*/ 362 w 681"/>
                  <a:gd name="T45" fmla="*/ 374 h 417"/>
                  <a:gd name="T46" fmla="*/ 333 w 681"/>
                  <a:gd name="T47" fmla="*/ 400 h 417"/>
                  <a:gd name="T48" fmla="*/ 236 w 681"/>
                  <a:gd name="T49" fmla="*/ 360 h 417"/>
                  <a:gd name="T50" fmla="*/ 35 w 681"/>
                  <a:gd name="T51" fmla="*/ 369 h 417"/>
                  <a:gd name="T52" fmla="*/ 12 w 681"/>
                  <a:gd name="T53" fmla="*/ 343 h 417"/>
                  <a:gd name="T54" fmla="*/ 9 w 681"/>
                  <a:gd name="T55" fmla="*/ 258 h 417"/>
                  <a:gd name="T56" fmla="*/ 149 w 681"/>
                  <a:gd name="T57" fmla="*/ 180 h 417"/>
                  <a:gd name="T58" fmla="*/ 215 w 681"/>
                  <a:gd name="T59" fmla="*/ 19 h 417"/>
                  <a:gd name="T60" fmla="*/ 248 w 681"/>
                  <a:gd name="T61" fmla="*/ 2 h 417"/>
                  <a:gd name="T62" fmla="*/ 251 w 681"/>
                  <a:gd name="T63" fmla="*/ 0 h 417"/>
                  <a:gd name="T64" fmla="*/ 218 w 681"/>
                  <a:gd name="T65" fmla="*/ 19 h 417"/>
                  <a:gd name="T66" fmla="*/ 154 w 681"/>
                  <a:gd name="T67" fmla="*/ 168 h 417"/>
                  <a:gd name="T68" fmla="*/ 5 w 681"/>
                  <a:gd name="T69" fmla="*/ 260 h 417"/>
                  <a:gd name="T70" fmla="*/ 9 w 681"/>
                  <a:gd name="T71" fmla="*/ 350 h 417"/>
                  <a:gd name="T72" fmla="*/ 95 w 681"/>
                  <a:gd name="T73" fmla="*/ 350 h 417"/>
                  <a:gd name="T74" fmla="*/ 296 w 681"/>
                  <a:gd name="T75" fmla="*/ 381 h 417"/>
                  <a:gd name="T76" fmla="*/ 371 w 681"/>
                  <a:gd name="T77" fmla="*/ 417 h 417"/>
                  <a:gd name="T78" fmla="*/ 390 w 681"/>
                  <a:gd name="T79" fmla="*/ 319 h 417"/>
                  <a:gd name="T80" fmla="*/ 539 w 681"/>
                  <a:gd name="T81" fmla="*/ 343 h 417"/>
                  <a:gd name="T82" fmla="*/ 620 w 681"/>
                  <a:gd name="T83" fmla="*/ 350 h 417"/>
                  <a:gd name="T84" fmla="*/ 620 w 681"/>
                  <a:gd name="T85" fmla="*/ 303 h 417"/>
                  <a:gd name="T86" fmla="*/ 627 w 681"/>
                  <a:gd name="T87" fmla="*/ 270 h 417"/>
                  <a:gd name="T88" fmla="*/ 679 w 681"/>
                  <a:gd name="T89" fmla="*/ 284 h 417"/>
                  <a:gd name="T90" fmla="*/ 658 w 681"/>
                  <a:gd name="T91" fmla="*/ 248 h 417"/>
                  <a:gd name="T92" fmla="*/ 570 w 681"/>
                  <a:gd name="T93" fmla="*/ 237 h 417"/>
                  <a:gd name="T94" fmla="*/ 546 w 681"/>
                  <a:gd name="T95" fmla="*/ 232 h 417"/>
                  <a:gd name="T96" fmla="*/ 520 w 681"/>
                  <a:gd name="T97" fmla="*/ 222 h 417"/>
                  <a:gd name="T98" fmla="*/ 509 w 681"/>
                  <a:gd name="T99" fmla="*/ 189 h 417"/>
                  <a:gd name="T100" fmla="*/ 506 w 681"/>
                  <a:gd name="T101" fmla="*/ 156 h 417"/>
                  <a:gd name="T102" fmla="*/ 532 w 681"/>
                  <a:gd name="T103" fmla="*/ 132 h 417"/>
                  <a:gd name="T104" fmla="*/ 537 w 681"/>
                  <a:gd name="T105" fmla="*/ 95 h 417"/>
                  <a:gd name="T106" fmla="*/ 501 w 681"/>
                  <a:gd name="T107" fmla="*/ 97 h 417"/>
                  <a:gd name="T108" fmla="*/ 468 w 681"/>
                  <a:gd name="T109" fmla="*/ 80 h 417"/>
                  <a:gd name="T110" fmla="*/ 452 w 681"/>
                  <a:gd name="T111" fmla="*/ 54 h 417"/>
                  <a:gd name="T112" fmla="*/ 423 w 681"/>
                  <a:gd name="T113" fmla="*/ 76 h 417"/>
                  <a:gd name="T114" fmla="*/ 390 w 681"/>
                  <a:gd name="T115" fmla="*/ 83 h 417"/>
                  <a:gd name="T116" fmla="*/ 350 w 681"/>
                  <a:gd name="T117" fmla="*/ 52 h 417"/>
                  <a:gd name="T118" fmla="*/ 331 w 681"/>
                  <a:gd name="T119" fmla="*/ 64 h 417"/>
                  <a:gd name="T120" fmla="*/ 296 w 681"/>
                  <a:gd name="T121" fmla="*/ 80 h 417"/>
                  <a:gd name="T122" fmla="*/ 286 w 681"/>
                  <a:gd name="T123" fmla="*/ 33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1" h="417">
                    <a:moveTo>
                      <a:pt x="270" y="24"/>
                    </a:moveTo>
                    <a:lnTo>
                      <a:pt x="270" y="24"/>
                    </a:lnTo>
                    <a:lnTo>
                      <a:pt x="270" y="26"/>
                    </a:lnTo>
                    <a:lnTo>
                      <a:pt x="270" y="26"/>
                    </a:lnTo>
                    <a:lnTo>
                      <a:pt x="272" y="26"/>
                    </a:lnTo>
                    <a:lnTo>
                      <a:pt x="272" y="26"/>
                    </a:lnTo>
                    <a:lnTo>
                      <a:pt x="274" y="28"/>
                    </a:lnTo>
                    <a:lnTo>
                      <a:pt x="274" y="28"/>
                    </a:lnTo>
                    <a:lnTo>
                      <a:pt x="277" y="28"/>
                    </a:lnTo>
                    <a:lnTo>
                      <a:pt x="277" y="31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81" y="33"/>
                    </a:lnTo>
                    <a:lnTo>
                      <a:pt x="281" y="33"/>
                    </a:lnTo>
                    <a:lnTo>
                      <a:pt x="284" y="33"/>
                    </a:lnTo>
                    <a:lnTo>
                      <a:pt x="284" y="33"/>
                    </a:lnTo>
                    <a:lnTo>
                      <a:pt x="286" y="33"/>
                    </a:lnTo>
                    <a:lnTo>
                      <a:pt x="289" y="35"/>
                    </a:lnTo>
                    <a:lnTo>
                      <a:pt x="289" y="38"/>
                    </a:lnTo>
                    <a:lnTo>
                      <a:pt x="291" y="40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3" y="42"/>
                    </a:lnTo>
                    <a:lnTo>
                      <a:pt x="293" y="42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298" y="47"/>
                    </a:lnTo>
                    <a:lnTo>
                      <a:pt x="298" y="50"/>
                    </a:lnTo>
                    <a:lnTo>
                      <a:pt x="298" y="50"/>
                    </a:lnTo>
                    <a:lnTo>
                      <a:pt x="298" y="52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298" y="57"/>
                    </a:lnTo>
                    <a:lnTo>
                      <a:pt x="298" y="57"/>
                    </a:lnTo>
                    <a:lnTo>
                      <a:pt x="298" y="57"/>
                    </a:lnTo>
                    <a:lnTo>
                      <a:pt x="296" y="59"/>
                    </a:lnTo>
                    <a:lnTo>
                      <a:pt x="296" y="59"/>
                    </a:lnTo>
                    <a:lnTo>
                      <a:pt x="296" y="59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3" y="61"/>
                    </a:lnTo>
                    <a:lnTo>
                      <a:pt x="293" y="61"/>
                    </a:lnTo>
                    <a:lnTo>
                      <a:pt x="293" y="61"/>
                    </a:lnTo>
                    <a:lnTo>
                      <a:pt x="293" y="64"/>
                    </a:lnTo>
                    <a:lnTo>
                      <a:pt x="293" y="64"/>
                    </a:lnTo>
                    <a:lnTo>
                      <a:pt x="296" y="66"/>
                    </a:lnTo>
                    <a:lnTo>
                      <a:pt x="296" y="71"/>
                    </a:lnTo>
                    <a:lnTo>
                      <a:pt x="296" y="73"/>
                    </a:lnTo>
                    <a:lnTo>
                      <a:pt x="296" y="78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6" y="83"/>
                    </a:lnTo>
                    <a:lnTo>
                      <a:pt x="296" y="87"/>
                    </a:lnTo>
                    <a:lnTo>
                      <a:pt x="296" y="87"/>
                    </a:lnTo>
                    <a:lnTo>
                      <a:pt x="298" y="90"/>
                    </a:lnTo>
                    <a:lnTo>
                      <a:pt x="298" y="90"/>
                    </a:lnTo>
                    <a:lnTo>
                      <a:pt x="303" y="90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5" y="90"/>
                    </a:lnTo>
                    <a:lnTo>
                      <a:pt x="305" y="90"/>
                    </a:lnTo>
                    <a:lnTo>
                      <a:pt x="305" y="90"/>
                    </a:lnTo>
                    <a:lnTo>
                      <a:pt x="307" y="87"/>
                    </a:lnTo>
                    <a:lnTo>
                      <a:pt x="307" y="87"/>
                    </a:lnTo>
                    <a:lnTo>
                      <a:pt x="310" y="87"/>
                    </a:lnTo>
                    <a:lnTo>
                      <a:pt x="312" y="85"/>
                    </a:lnTo>
                    <a:lnTo>
                      <a:pt x="312" y="85"/>
                    </a:lnTo>
                    <a:lnTo>
                      <a:pt x="312" y="85"/>
                    </a:lnTo>
                    <a:lnTo>
                      <a:pt x="315" y="83"/>
                    </a:lnTo>
                    <a:lnTo>
                      <a:pt x="315" y="83"/>
                    </a:lnTo>
                    <a:lnTo>
                      <a:pt x="317" y="80"/>
                    </a:lnTo>
                    <a:lnTo>
                      <a:pt x="317" y="80"/>
                    </a:lnTo>
                    <a:lnTo>
                      <a:pt x="322" y="76"/>
                    </a:lnTo>
                    <a:lnTo>
                      <a:pt x="322" y="76"/>
                    </a:lnTo>
                    <a:lnTo>
                      <a:pt x="322" y="76"/>
                    </a:lnTo>
                    <a:lnTo>
                      <a:pt x="324" y="73"/>
                    </a:lnTo>
                    <a:lnTo>
                      <a:pt x="326" y="71"/>
                    </a:lnTo>
                    <a:lnTo>
                      <a:pt x="329" y="68"/>
                    </a:lnTo>
                    <a:lnTo>
                      <a:pt x="329" y="68"/>
                    </a:lnTo>
                    <a:lnTo>
                      <a:pt x="331" y="68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4"/>
                    </a:lnTo>
                    <a:lnTo>
                      <a:pt x="333" y="61"/>
                    </a:lnTo>
                    <a:lnTo>
                      <a:pt x="333" y="61"/>
                    </a:lnTo>
                    <a:lnTo>
                      <a:pt x="333" y="61"/>
                    </a:lnTo>
                    <a:lnTo>
                      <a:pt x="333" y="59"/>
                    </a:lnTo>
                    <a:lnTo>
                      <a:pt x="336" y="57"/>
                    </a:lnTo>
                    <a:lnTo>
                      <a:pt x="336" y="57"/>
                    </a:lnTo>
                    <a:lnTo>
                      <a:pt x="336" y="57"/>
                    </a:lnTo>
                    <a:lnTo>
                      <a:pt x="333" y="57"/>
                    </a:lnTo>
                    <a:lnTo>
                      <a:pt x="333" y="54"/>
                    </a:lnTo>
                    <a:lnTo>
                      <a:pt x="333" y="54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6" y="54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41" y="52"/>
                    </a:lnTo>
                    <a:lnTo>
                      <a:pt x="341" y="52"/>
                    </a:lnTo>
                    <a:lnTo>
                      <a:pt x="341" y="52"/>
                    </a:lnTo>
                    <a:lnTo>
                      <a:pt x="343" y="52"/>
                    </a:lnTo>
                    <a:lnTo>
                      <a:pt x="343" y="52"/>
                    </a:lnTo>
                    <a:lnTo>
                      <a:pt x="345" y="52"/>
                    </a:lnTo>
                    <a:lnTo>
                      <a:pt x="345" y="52"/>
                    </a:lnTo>
                    <a:lnTo>
                      <a:pt x="345" y="52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50" y="52"/>
                    </a:lnTo>
                    <a:lnTo>
                      <a:pt x="350" y="52"/>
                    </a:lnTo>
                    <a:lnTo>
                      <a:pt x="350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2" y="54"/>
                    </a:lnTo>
                    <a:lnTo>
                      <a:pt x="355" y="54"/>
                    </a:lnTo>
                    <a:lnTo>
                      <a:pt x="355" y="54"/>
                    </a:lnTo>
                    <a:lnTo>
                      <a:pt x="355" y="54"/>
                    </a:lnTo>
                    <a:lnTo>
                      <a:pt x="357" y="54"/>
                    </a:lnTo>
                    <a:lnTo>
                      <a:pt x="362" y="57"/>
                    </a:lnTo>
                    <a:lnTo>
                      <a:pt x="362" y="57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7" y="59"/>
                    </a:lnTo>
                    <a:lnTo>
                      <a:pt x="367" y="59"/>
                    </a:lnTo>
                    <a:lnTo>
                      <a:pt x="369" y="61"/>
                    </a:lnTo>
                    <a:lnTo>
                      <a:pt x="369" y="61"/>
                    </a:lnTo>
                    <a:lnTo>
                      <a:pt x="374" y="64"/>
                    </a:lnTo>
                    <a:lnTo>
                      <a:pt x="376" y="66"/>
                    </a:lnTo>
                    <a:lnTo>
                      <a:pt x="376" y="68"/>
                    </a:lnTo>
                    <a:lnTo>
                      <a:pt x="376" y="68"/>
                    </a:lnTo>
                    <a:lnTo>
                      <a:pt x="378" y="71"/>
                    </a:lnTo>
                    <a:lnTo>
                      <a:pt x="378" y="71"/>
                    </a:lnTo>
                    <a:lnTo>
                      <a:pt x="381" y="73"/>
                    </a:lnTo>
                    <a:lnTo>
                      <a:pt x="381" y="73"/>
                    </a:lnTo>
                    <a:lnTo>
                      <a:pt x="381" y="73"/>
                    </a:lnTo>
                    <a:lnTo>
                      <a:pt x="383" y="73"/>
                    </a:lnTo>
                    <a:lnTo>
                      <a:pt x="386" y="78"/>
                    </a:lnTo>
                    <a:lnTo>
                      <a:pt x="386" y="78"/>
                    </a:lnTo>
                    <a:lnTo>
                      <a:pt x="386" y="78"/>
                    </a:lnTo>
                    <a:lnTo>
                      <a:pt x="386" y="80"/>
                    </a:lnTo>
                    <a:lnTo>
                      <a:pt x="388" y="83"/>
                    </a:lnTo>
                    <a:lnTo>
                      <a:pt x="388" y="83"/>
                    </a:lnTo>
                    <a:lnTo>
                      <a:pt x="388" y="83"/>
                    </a:lnTo>
                    <a:lnTo>
                      <a:pt x="390" y="85"/>
                    </a:lnTo>
                    <a:lnTo>
                      <a:pt x="390" y="87"/>
                    </a:lnTo>
                    <a:lnTo>
                      <a:pt x="390" y="90"/>
                    </a:lnTo>
                    <a:lnTo>
                      <a:pt x="390" y="90"/>
                    </a:lnTo>
                    <a:lnTo>
                      <a:pt x="393" y="92"/>
                    </a:lnTo>
                    <a:lnTo>
                      <a:pt x="393" y="92"/>
                    </a:lnTo>
                    <a:lnTo>
                      <a:pt x="393" y="92"/>
                    </a:lnTo>
                    <a:lnTo>
                      <a:pt x="395" y="97"/>
                    </a:lnTo>
                    <a:lnTo>
                      <a:pt x="395" y="97"/>
                    </a:lnTo>
                    <a:lnTo>
                      <a:pt x="395" y="99"/>
                    </a:lnTo>
                    <a:lnTo>
                      <a:pt x="395" y="99"/>
                    </a:lnTo>
                    <a:lnTo>
                      <a:pt x="397" y="102"/>
                    </a:lnTo>
                    <a:lnTo>
                      <a:pt x="397" y="104"/>
                    </a:lnTo>
                    <a:lnTo>
                      <a:pt x="400" y="104"/>
                    </a:lnTo>
                    <a:lnTo>
                      <a:pt x="400" y="104"/>
                    </a:lnTo>
                    <a:lnTo>
                      <a:pt x="400" y="104"/>
                    </a:lnTo>
                    <a:lnTo>
                      <a:pt x="402" y="102"/>
                    </a:lnTo>
                    <a:lnTo>
                      <a:pt x="404" y="102"/>
                    </a:lnTo>
                    <a:lnTo>
                      <a:pt x="407" y="102"/>
                    </a:lnTo>
                    <a:lnTo>
                      <a:pt x="407" y="99"/>
                    </a:lnTo>
                    <a:lnTo>
                      <a:pt x="409" y="99"/>
                    </a:lnTo>
                    <a:lnTo>
                      <a:pt x="412" y="97"/>
                    </a:lnTo>
                    <a:lnTo>
                      <a:pt x="412" y="97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2"/>
                    </a:lnTo>
                    <a:lnTo>
                      <a:pt x="414" y="90"/>
                    </a:lnTo>
                    <a:lnTo>
                      <a:pt x="414" y="90"/>
                    </a:lnTo>
                    <a:lnTo>
                      <a:pt x="414" y="87"/>
                    </a:lnTo>
                    <a:lnTo>
                      <a:pt x="414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9" y="83"/>
                    </a:lnTo>
                    <a:lnTo>
                      <a:pt x="421" y="80"/>
                    </a:lnTo>
                    <a:lnTo>
                      <a:pt x="421" y="80"/>
                    </a:lnTo>
                    <a:lnTo>
                      <a:pt x="423" y="78"/>
                    </a:lnTo>
                    <a:lnTo>
                      <a:pt x="426" y="76"/>
                    </a:lnTo>
                    <a:lnTo>
                      <a:pt x="426" y="76"/>
                    </a:lnTo>
                    <a:lnTo>
                      <a:pt x="428" y="71"/>
                    </a:lnTo>
                    <a:lnTo>
                      <a:pt x="428" y="71"/>
                    </a:lnTo>
                    <a:lnTo>
                      <a:pt x="428" y="64"/>
                    </a:lnTo>
                    <a:lnTo>
                      <a:pt x="428" y="59"/>
                    </a:lnTo>
                    <a:lnTo>
                      <a:pt x="428" y="59"/>
                    </a:lnTo>
                    <a:lnTo>
                      <a:pt x="428" y="54"/>
                    </a:lnTo>
                    <a:lnTo>
                      <a:pt x="433" y="52"/>
                    </a:lnTo>
                    <a:lnTo>
                      <a:pt x="433" y="52"/>
                    </a:lnTo>
                    <a:lnTo>
                      <a:pt x="435" y="52"/>
                    </a:lnTo>
                    <a:lnTo>
                      <a:pt x="435" y="50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45"/>
                    </a:lnTo>
                    <a:lnTo>
                      <a:pt x="438" y="45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8" y="52"/>
                    </a:lnTo>
                    <a:lnTo>
                      <a:pt x="438" y="52"/>
                    </a:lnTo>
                    <a:lnTo>
                      <a:pt x="438" y="54"/>
                    </a:lnTo>
                    <a:lnTo>
                      <a:pt x="440" y="54"/>
                    </a:lnTo>
                    <a:lnTo>
                      <a:pt x="440" y="54"/>
                    </a:lnTo>
                    <a:lnTo>
                      <a:pt x="440" y="54"/>
                    </a:lnTo>
                    <a:lnTo>
                      <a:pt x="440" y="57"/>
                    </a:lnTo>
                    <a:lnTo>
                      <a:pt x="440" y="57"/>
                    </a:lnTo>
                    <a:lnTo>
                      <a:pt x="442" y="57"/>
                    </a:lnTo>
                    <a:lnTo>
                      <a:pt x="445" y="57"/>
                    </a:lnTo>
                    <a:lnTo>
                      <a:pt x="445" y="57"/>
                    </a:lnTo>
                    <a:lnTo>
                      <a:pt x="447" y="57"/>
                    </a:lnTo>
                    <a:lnTo>
                      <a:pt x="447" y="57"/>
                    </a:lnTo>
                    <a:lnTo>
                      <a:pt x="449" y="54"/>
                    </a:lnTo>
                    <a:lnTo>
                      <a:pt x="449" y="57"/>
                    </a:lnTo>
                    <a:lnTo>
                      <a:pt x="452" y="57"/>
                    </a:lnTo>
                    <a:lnTo>
                      <a:pt x="452" y="57"/>
                    </a:lnTo>
                    <a:lnTo>
                      <a:pt x="456" y="57"/>
                    </a:lnTo>
                    <a:lnTo>
                      <a:pt x="456" y="57"/>
                    </a:lnTo>
                    <a:lnTo>
                      <a:pt x="456" y="57"/>
                    </a:lnTo>
                    <a:lnTo>
                      <a:pt x="459" y="57"/>
                    </a:lnTo>
                    <a:lnTo>
                      <a:pt x="461" y="59"/>
                    </a:lnTo>
                    <a:lnTo>
                      <a:pt x="461" y="61"/>
                    </a:lnTo>
                    <a:lnTo>
                      <a:pt x="461" y="61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464" y="64"/>
                    </a:lnTo>
                    <a:lnTo>
                      <a:pt x="464" y="66"/>
                    </a:lnTo>
                    <a:lnTo>
                      <a:pt x="464" y="68"/>
                    </a:lnTo>
                    <a:lnTo>
                      <a:pt x="464" y="71"/>
                    </a:lnTo>
                    <a:lnTo>
                      <a:pt x="461" y="71"/>
                    </a:lnTo>
                    <a:lnTo>
                      <a:pt x="461" y="73"/>
                    </a:lnTo>
                    <a:lnTo>
                      <a:pt x="464" y="73"/>
                    </a:lnTo>
                    <a:lnTo>
                      <a:pt x="464" y="73"/>
                    </a:lnTo>
                    <a:lnTo>
                      <a:pt x="461" y="76"/>
                    </a:lnTo>
                    <a:lnTo>
                      <a:pt x="461" y="76"/>
                    </a:lnTo>
                    <a:lnTo>
                      <a:pt x="464" y="78"/>
                    </a:lnTo>
                    <a:lnTo>
                      <a:pt x="464" y="78"/>
                    </a:lnTo>
                    <a:lnTo>
                      <a:pt x="464" y="78"/>
                    </a:lnTo>
                    <a:lnTo>
                      <a:pt x="464" y="78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8" y="80"/>
                    </a:lnTo>
                    <a:lnTo>
                      <a:pt x="471" y="83"/>
                    </a:lnTo>
                    <a:lnTo>
                      <a:pt x="471" y="83"/>
                    </a:lnTo>
                    <a:lnTo>
                      <a:pt x="471" y="83"/>
                    </a:lnTo>
                    <a:lnTo>
                      <a:pt x="471" y="85"/>
                    </a:lnTo>
                    <a:lnTo>
                      <a:pt x="471" y="85"/>
                    </a:lnTo>
                    <a:lnTo>
                      <a:pt x="471" y="85"/>
                    </a:lnTo>
                    <a:lnTo>
                      <a:pt x="471" y="87"/>
                    </a:lnTo>
                    <a:lnTo>
                      <a:pt x="471" y="87"/>
                    </a:lnTo>
                    <a:lnTo>
                      <a:pt x="471" y="90"/>
                    </a:lnTo>
                    <a:lnTo>
                      <a:pt x="471" y="90"/>
                    </a:lnTo>
                    <a:lnTo>
                      <a:pt x="471" y="90"/>
                    </a:lnTo>
                    <a:lnTo>
                      <a:pt x="471" y="92"/>
                    </a:lnTo>
                    <a:lnTo>
                      <a:pt x="471" y="92"/>
                    </a:lnTo>
                    <a:lnTo>
                      <a:pt x="471" y="95"/>
                    </a:lnTo>
                    <a:lnTo>
                      <a:pt x="471" y="95"/>
                    </a:lnTo>
                    <a:lnTo>
                      <a:pt x="473" y="95"/>
                    </a:lnTo>
                    <a:lnTo>
                      <a:pt x="473" y="95"/>
                    </a:lnTo>
                    <a:lnTo>
                      <a:pt x="475" y="95"/>
                    </a:lnTo>
                    <a:lnTo>
                      <a:pt x="475" y="95"/>
                    </a:lnTo>
                    <a:lnTo>
                      <a:pt x="478" y="95"/>
                    </a:lnTo>
                    <a:lnTo>
                      <a:pt x="482" y="95"/>
                    </a:lnTo>
                    <a:lnTo>
                      <a:pt x="482" y="95"/>
                    </a:lnTo>
                    <a:lnTo>
                      <a:pt x="485" y="95"/>
                    </a:lnTo>
                    <a:lnTo>
                      <a:pt x="487" y="97"/>
                    </a:lnTo>
                    <a:lnTo>
                      <a:pt x="487" y="97"/>
                    </a:lnTo>
                    <a:lnTo>
                      <a:pt x="490" y="97"/>
                    </a:lnTo>
                    <a:lnTo>
                      <a:pt x="492" y="97"/>
                    </a:lnTo>
                    <a:lnTo>
                      <a:pt x="494" y="97"/>
                    </a:lnTo>
                    <a:lnTo>
                      <a:pt x="494" y="97"/>
                    </a:lnTo>
                    <a:lnTo>
                      <a:pt x="494" y="97"/>
                    </a:lnTo>
                    <a:lnTo>
                      <a:pt x="497" y="97"/>
                    </a:lnTo>
                    <a:lnTo>
                      <a:pt x="499" y="99"/>
                    </a:lnTo>
                    <a:lnTo>
                      <a:pt x="499" y="99"/>
                    </a:lnTo>
                    <a:lnTo>
                      <a:pt x="501" y="99"/>
                    </a:lnTo>
                    <a:lnTo>
                      <a:pt x="504" y="99"/>
                    </a:lnTo>
                    <a:lnTo>
                      <a:pt x="504" y="99"/>
                    </a:lnTo>
                    <a:lnTo>
                      <a:pt x="504" y="99"/>
                    </a:lnTo>
                    <a:lnTo>
                      <a:pt x="504" y="99"/>
                    </a:lnTo>
                    <a:lnTo>
                      <a:pt x="504" y="99"/>
                    </a:lnTo>
                    <a:lnTo>
                      <a:pt x="506" y="99"/>
                    </a:lnTo>
                    <a:lnTo>
                      <a:pt x="506" y="99"/>
                    </a:lnTo>
                    <a:lnTo>
                      <a:pt x="509" y="99"/>
                    </a:lnTo>
                    <a:lnTo>
                      <a:pt x="509" y="99"/>
                    </a:lnTo>
                    <a:lnTo>
                      <a:pt x="511" y="99"/>
                    </a:lnTo>
                    <a:lnTo>
                      <a:pt x="511" y="99"/>
                    </a:lnTo>
                    <a:lnTo>
                      <a:pt x="511" y="99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16" y="99"/>
                    </a:lnTo>
                    <a:lnTo>
                      <a:pt x="518" y="99"/>
                    </a:lnTo>
                    <a:lnTo>
                      <a:pt x="520" y="99"/>
                    </a:lnTo>
                    <a:lnTo>
                      <a:pt x="520" y="99"/>
                    </a:lnTo>
                    <a:lnTo>
                      <a:pt x="520" y="99"/>
                    </a:lnTo>
                    <a:lnTo>
                      <a:pt x="523" y="99"/>
                    </a:lnTo>
                    <a:lnTo>
                      <a:pt x="523" y="99"/>
                    </a:lnTo>
                    <a:lnTo>
                      <a:pt x="523" y="97"/>
                    </a:lnTo>
                    <a:lnTo>
                      <a:pt x="525" y="97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30" y="97"/>
                    </a:lnTo>
                    <a:lnTo>
                      <a:pt x="530" y="97"/>
                    </a:lnTo>
                    <a:lnTo>
                      <a:pt x="532" y="97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7" y="97"/>
                    </a:lnTo>
                    <a:lnTo>
                      <a:pt x="537" y="97"/>
                    </a:lnTo>
                    <a:lnTo>
                      <a:pt x="537" y="97"/>
                    </a:lnTo>
                    <a:lnTo>
                      <a:pt x="539" y="97"/>
                    </a:lnTo>
                    <a:lnTo>
                      <a:pt x="539" y="99"/>
                    </a:lnTo>
                    <a:lnTo>
                      <a:pt x="539" y="102"/>
                    </a:lnTo>
                    <a:lnTo>
                      <a:pt x="539" y="102"/>
                    </a:lnTo>
                    <a:lnTo>
                      <a:pt x="539" y="104"/>
                    </a:lnTo>
                    <a:lnTo>
                      <a:pt x="539" y="104"/>
                    </a:lnTo>
                    <a:lnTo>
                      <a:pt x="542" y="104"/>
                    </a:lnTo>
                    <a:lnTo>
                      <a:pt x="542" y="106"/>
                    </a:lnTo>
                    <a:lnTo>
                      <a:pt x="539" y="106"/>
                    </a:lnTo>
                    <a:lnTo>
                      <a:pt x="539" y="106"/>
                    </a:lnTo>
                    <a:lnTo>
                      <a:pt x="539" y="111"/>
                    </a:lnTo>
                    <a:lnTo>
                      <a:pt x="539" y="111"/>
                    </a:lnTo>
                    <a:lnTo>
                      <a:pt x="542" y="113"/>
                    </a:lnTo>
                    <a:lnTo>
                      <a:pt x="542" y="113"/>
                    </a:lnTo>
                    <a:lnTo>
                      <a:pt x="542" y="116"/>
                    </a:lnTo>
                    <a:lnTo>
                      <a:pt x="539" y="116"/>
                    </a:lnTo>
                    <a:lnTo>
                      <a:pt x="539" y="118"/>
                    </a:lnTo>
                    <a:lnTo>
                      <a:pt x="537" y="121"/>
                    </a:lnTo>
                    <a:lnTo>
                      <a:pt x="537" y="121"/>
                    </a:lnTo>
                    <a:lnTo>
                      <a:pt x="535" y="121"/>
                    </a:lnTo>
                    <a:lnTo>
                      <a:pt x="535" y="123"/>
                    </a:lnTo>
                    <a:lnTo>
                      <a:pt x="535" y="123"/>
                    </a:lnTo>
                    <a:lnTo>
                      <a:pt x="535" y="125"/>
                    </a:lnTo>
                    <a:lnTo>
                      <a:pt x="535" y="125"/>
                    </a:lnTo>
                    <a:lnTo>
                      <a:pt x="532" y="128"/>
                    </a:lnTo>
                    <a:lnTo>
                      <a:pt x="532" y="128"/>
                    </a:lnTo>
                    <a:lnTo>
                      <a:pt x="532" y="128"/>
                    </a:lnTo>
                    <a:lnTo>
                      <a:pt x="532" y="128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5"/>
                    </a:lnTo>
                    <a:lnTo>
                      <a:pt x="527" y="137"/>
                    </a:lnTo>
                    <a:lnTo>
                      <a:pt x="527" y="137"/>
                    </a:lnTo>
                    <a:lnTo>
                      <a:pt x="527" y="137"/>
                    </a:lnTo>
                    <a:lnTo>
                      <a:pt x="527" y="137"/>
                    </a:lnTo>
                    <a:lnTo>
                      <a:pt x="525" y="140"/>
                    </a:lnTo>
                    <a:lnTo>
                      <a:pt x="525" y="140"/>
                    </a:lnTo>
                    <a:lnTo>
                      <a:pt x="523" y="140"/>
                    </a:lnTo>
                    <a:lnTo>
                      <a:pt x="523" y="140"/>
                    </a:lnTo>
                    <a:lnTo>
                      <a:pt x="520" y="140"/>
                    </a:lnTo>
                    <a:lnTo>
                      <a:pt x="520" y="140"/>
                    </a:lnTo>
                    <a:lnTo>
                      <a:pt x="520" y="140"/>
                    </a:lnTo>
                    <a:lnTo>
                      <a:pt x="516" y="140"/>
                    </a:lnTo>
                    <a:lnTo>
                      <a:pt x="516" y="140"/>
                    </a:lnTo>
                    <a:lnTo>
                      <a:pt x="513" y="140"/>
                    </a:lnTo>
                    <a:lnTo>
                      <a:pt x="513" y="140"/>
                    </a:lnTo>
                    <a:lnTo>
                      <a:pt x="513" y="140"/>
                    </a:lnTo>
                    <a:lnTo>
                      <a:pt x="511" y="140"/>
                    </a:lnTo>
                    <a:lnTo>
                      <a:pt x="511" y="142"/>
                    </a:lnTo>
                    <a:lnTo>
                      <a:pt x="511" y="142"/>
                    </a:lnTo>
                    <a:lnTo>
                      <a:pt x="511" y="142"/>
                    </a:lnTo>
                    <a:lnTo>
                      <a:pt x="511" y="144"/>
                    </a:lnTo>
                    <a:lnTo>
                      <a:pt x="511" y="144"/>
                    </a:lnTo>
                    <a:lnTo>
                      <a:pt x="511" y="144"/>
                    </a:lnTo>
                    <a:lnTo>
                      <a:pt x="511" y="147"/>
                    </a:lnTo>
                    <a:lnTo>
                      <a:pt x="511" y="147"/>
                    </a:lnTo>
                    <a:lnTo>
                      <a:pt x="511" y="149"/>
                    </a:lnTo>
                    <a:lnTo>
                      <a:pt x="511" y="151"/>
                    </a:lnTo>
                    <a:lnTo>
                      <a:pt x="509" y="154"/>
                    </a:lnTo>
                    <a:lnTo>
                      <a:pt x="506" y="154"/>
                    </a:lnTo>
                    <a:lnTo>
                      <a:pt x="506" y="156"/>
                    </a:lnTo>
                    <a:lnTo>
                      <a:pt x="504" y="158"/>
                    </a:lnTo>
                    <a:lnTo>
                      <a:pt x="504" y="158"/>
                    </a:lnTo>
                    <a:lnTo>
                      <a:pt x="501" y="158"/>
                    </a:lnTo>
                    <a:lnTo>
                      <a:pt x="501" y="158"/>
                    </a:lnTo>
                    <a:lnTo>
                      <a:pt x="501" y="158"/>
                    </a:lnTo>
                    <a:lnTo>
                      <a:pt x="499" y="158"/>
                    </a:lnTo>
                    <a:lnTo>
                      <a:pt x="499" y="161"/>
                    </a:lnTo>
                    <a:lnTo>
                      <a:pt x="497" y="161"/>
                    </a:lnTo>
                    <a:lnTo>
                      <a:pt x="497" y="161"/>
                    </a:lnTo>
                    <a:lnTo>
                      <a:pt x="497" y="163"/>
                    </a:lnTo>
                    <a:lnTo>
                      <a:pt x="497" y="163"/>
                    </a:lnTo>
                    <a:lnTo>
                      <a:pt x="499" y="163"/>
                    </a:lnTo>
                    <a:lnTo>
                      <a:pt x="499" y="163"/>
                    </a:lnTo>
                    <a:lnTo>
                      <a:pt x="497" y="166"/>
                    </a:lnTo>
                    <a:lnTo>
                      <a:pt x="497" y="166"/>
                    </a:lnTo>
                    <a:lnTo>
                      <a:pt x="497" y="166"/>
                    </a:lnTo>
                    <a:lnTo>
                      <a:pt x="497" y="168"/>
                    </a:lnTo>
                    <a:lnTo>
                      <a:pt x="497" y="168"/>
                    </a:lnTo>
                    <a:lnTo>
                      <a:pt x="497" y="170"/>
                    </a:lnTo>
                    <a:lnTo>
                      <a:pt x="497" y="170"/>
                    </a:lnTo>
                    <a:lnTo>
                      <a:pt x="497" y="173"/>
                    </a:lnTo>
                    <a:lnTo>
                      <a:pt x="499" y="173"/>
                    </a:lnTo>
                    <a:lnTo>
                      <a:pt x="499" y="177"/>
                    </a:lnTo>
                    <a:lnTo>
                      <a:pt x="499" y="177"/>
                    </a:lnTo>
                    <a:lnTo>
                      <a:pt x="501" y="177"/>
                    </a:lnTo>
                    <a:lnTo>
                      <a:pt x="501" y="180"/>
                    </a:lnTo>
                    <a:lnTo>
                      <a:pt x="501" y="180"/>
                    </a:lnTo>
                    <a:lnTo>
                      <a:pt x="501" y="182"/>
                    </a:lnTo>
                    <a:lnTo>
                      <a:pt x="501" y="182"/>
                    </a:lnTo>
                    <a:lnTo>
                      <a:pt x="501" y="182"/>
                    </a:lnTo>
                    <a:lnTo>
                      <a:pt x="504" y="184"/>
                    </a:lnTo>
                    <a:lnTo>
                      <a:pt x="506" y="187"/>
                    </a:lnTo>
                    <a:lnTo>
                      <a:pt x="506" y="187"/>
                    </a:lnTo>
                    <a:lnTo>
                      <a:pt x="506" y="187"/>
                    </a:lnTo>
                    <a:lnTo>
                      <a:pt x="509" y="187"/>
                    </a:lnTo>
                    <a:lnTo>
                      <a:pt x="509" y="187"/>
                    </a:lnTo>
                    <a:lnTo>
                      <a:pt x="509" y="189"/>
                    </a:lnTo>
                    <a:lnTo>
                      <a:pt x="509" y="189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9" y="194"/>
                    </a:lnTo>
                    <a:lnTo>
                      <a:pt x="511" y="196"/>
                    </a:lnTo>
                    <a:lnTo>
                      <a:pt x="511" y="199"/>
                    </a:lnTo>
                    <a:lnTo>
                      <a:pt x="511" y="199"/>
                    </a:lnTo>
                    <a:lnTo>
                      <a:pt x="513" y="201"/>
                    </a:lnTo>
                    <a:lnTo>
                      <a:pt x="513" y="201"/>
                    </a:lnTo>
                    <a:lnTo>
                      <a:pt x="513" y="201"/>
                    </a:lnTo>
                    <a:lnTo>
                      <a:pt x="516" y="203"/>
                    </a:lnTo>
                    <a:lnTo>
                      <a:pt x="516" y="203"/>
                    </a:lnTo>
                    <a:lnTo>
                      <a:pt x="518" y="203"/>
                    </a:lnTo>
                    <a:lnTo>
                      <a:pt x="518" y="203"/>
                    </a:lnTo>
                    <a:lnTo>
                      <a:pt x="518" y="203"/>
                    </a:lnTo>
                    <a:lnTo>
                      <a:pt x="518" y="206"/>
                    </a:lnTo>
                    <a:lnTo>
                      <a:pt x="518" y="208"/>
                    </a:lnTo>
                    <a:lnTo>
                      <a:pt x="518" y="211"/>
                    </a:lnTo>
                    <a:lnTo>
                      <a:pt x="518" y="211"/>
                    </a:lnTo>
                    <a:lnTo>
                      <a:pt x="518" y="211"/>
                    </a:lnTo>
                    <a:lnTo>
                      <a:pt x="520" y="213"/>
                    </a:lnTo>
                    <a:lnTo>
                      <a:pt x="520" y="213"/>
                    </a:lnTo>
                    <a:lnTo>
                      <a:pt x="518" y="215"/>
                    </a:lnTo>
                    <a:lnTo>
                      <a:pt x="518" y="215"/>
                    </a:lnTo>
                    <a:lnTo>
                      <a:pt x="518" y="215"/>
                    </a:lnTo>
                    <a:lnTo>
                      <a:pt x="518" y="215"/>
                    </a:lnTo>
                    <a:lnTo>
                      <a:pt x="518" y="218"/>
                    </a:lnTo>
                    <a:lnTo>
                      <a:pt x="518" y="218"/>
                    </a:lnTo>
                    <a:lnTo>
                      <a:pt x="518" y="218"/>
                    </a:lnTo>
                    <a:lnTo>
                      <a:pt x="518" y="220"/>
                    </a:lnTo>
                    <a:lnTo>
                      <a:pt x="518" y="220"/>
                    </a:lnTo>
                    <a:lnTo>
                      <a:pt x="518" y="222"/>
                    </a:lnTo>
                    <a:lnTo>
                      <a:pt x="518" y="222"/>
                    </a:lnTo>
                    <a:lnTo>
                      <a:pt x="518" y="222"/>
                    </a:lnTo>
                    <a:lnTo>
                      <a:pt x="520" y="225"/>
                    </a:lnTo>
                    <a:lnTo>
                      <a:pt x="520" y="225"/>
                    </a:lnTo>
                    <a:lnTo>
                      <a:pt x="520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5" y="225"/>
                    </a:lnTo>
                    <a:lnTo>
                      <a:pt x="525" y="225"/>
                    </a:lnTo>
                    <a:lnTo>
                      <a:pt x="527" y="227"/>
                    </a:lnTo>
                    <a:lnTo>
                      <a:pt x="527" y="227"/>
                    </a:lnTo>
                    <a:lnTo>
                      <a:pt x="527" y="227"/>
                    </a:lnTo>
                    <a:lnTo>
                      <a:pt x="530" y="227"/>
                    </a:lnTo>
                    <a:lnTo>
                      <a:pt x="532" y="227"/>
                    </a:lnTo>
                    <a:lnTo>
                      <a:pt x="532" y="227"/>
                    </a:lnTo>
                    <a:lnTo>
                      <a:pt x="532" y="227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7" y="225"/>
                    </a:lnTo>
                    <a:lnTo>
                      <a:pt x="537" y="225"/>
                    </a:lnTo>
                    <a:lnTo>
                      <a:pt x="537" y="227"/>
                    </a:lnTo>
                    <a:lnTo>
                      <a:pt x="537" y="227"/>
                    </a:lnTo>
                    <a:lnTo>
                      <a:pt x="537" y="229"/>
                    </a:lnTo>
                    <a:lnTo>
                      <a:pt x="539" y="229"/>
                    </a:lnTo>
                    <a:lnTo>
                      <a:pt x="539" y="232"/>
                    </a:lnTo>
                    <a:lnTo>
                      <a:pt x="539" y="232"/>
                    </a:lnTo>
                    <a:lnTo>
                      <a:pt x="539" y="232"/>
                    </a:lnTo>
                    <a:lnTo>
                      <a:pt x="542" y="232"/>
                    </a:lnTo>
                    <a:lnTo>
                      <a:pt x="542" y="234"/>
                    </a:lnTo>
                    <a:lnTo>
                      <a:pt x="542" y="234"/>
                    </a:lnTo>
                    <a:lnTo>
                      <a:pt x="542" y="234"/>
                    </a:lnTo>
                    <a:lnTo>
                      <a:pt x="544" y="232"/>
                    </a:lnTo>
                    <a:lnTo>
                      <a:pt x="544" y="234"/>
                    </a:lnTo>
                    <a:lnTo>
                      <a:pt x="544" y="234"/>
                    </a:lnTo>
                    <a:lnTo>
                      <a:pt x="544" y="234"/>
                    </a:lnTo>
                    <a:lnTo>
                      <a:pt x="546" y="234"/>
                    </a:lnTo>
                    <a:lnTo>
                      <a:pt x="546" y="237"/>
                    </a:lnTo>
                    <a:lnTo>
                      <a:pt x="549" y="237"/>
                    </a:lnTo>
                    <a:lnTo>
                      <a:pt x="549" y="237"/>
                    </a:lnTo>
                    <a:lnTo>
                      <a:pt x="549" y="239"/>
                    </a:lnTo>
                    <a:lnTo>
                      <a:pt x="549" y="239"/>
                    </a:lnTo>
                    <a:lnTo>
                      <a:pt x="549" y="239"/>
                    </a:lnTo>
                    <a:lnTo>
                      <a:pt x="549" y="241"/>
                    </a:lnTo>
                    <a:lnTo>
                      <a:pt x="549" y="244"/>
                    </a:lnTo>
                    <a:lnTo>
                      <a:pt x="549" y="244"/>
                    </a:lnTo>
                    <a:lnTo>
                      <a:pt x="549" y="246"/>
                    </a:lnTo>
                    <a:lnTo>
                      <a:pt x="549" y="246"/>
                    </a:lnTo>
                    <a:lnTo>
                      <a:pt x="549" y="246"/>
                    </a:lnTo>
                    <a:lnTo>
                      <a:pt x="551" y="246"/>
                    </a:lnTo>
                    <a:lnTo>
                      <a:pt x="553" y="246"/>
                    </a:lnTo>
                    <a:lnTo>
                      <a:pt x="553" y="246"/>
                    </a:lnTo>
                    <a:lnTo>
                      <a:pt x="553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8"/>
                    </a:lnTo>
                    <a:lnTo>
                      <a:pt x="556" y="248"/>
                    </a:lnTo>
                    <a:lnTo>
                      <a:pt x="558" y="248"/>
                    </a:lnTo>
                    <a:lnTo>
                      <a:pt x="558" y="246"/>
                    </a:lnTo>
                    <a:lnTo>
                      <a:pt x="558" y="246"/>
                    </a:lnTo>
                    <a:lnTo>
                      <a:pt x="561" y="244"/>
                    </a:lnTo>
                    <a:lnTo>
                      <a:pt x="561" y="244"/>
                    </a:lnTo>
                    <a:lnTo>
                      <a:pt x="563" y="241"/>
                    </a:lnTo>
                    <a:lnTo>
                      <a:pt x="563" y="241"/>
                    </a:lnTo>
                    <a:lnTo>
                      <a:pt x="563" y="241"/>
                    </a:lnTo>
                    <a:lnTo>
                      <a:pt x="568" y="239"/>
                    </a:lnTo>
                    <a:lnTo>
                      <a:pt x="568" y="239"/>
                    </a:lnTo>
                    <a:lnTo>
                      <a:pt x="568" y="239"/>
                    </a:lnTo>
                    <a:lnTo>
                      <a:pt x="568" y="239"/>
                    </a:lnTo>
                    <a:lnTo>
                      <a:pt x="570" y="239"/>
                    </a:lnTo>
                    <a:lnTo>
                      <a:pt x="570" y="239"/>
                    </a:lnTo>
                    <a:lnTo>
                      <a:pt x="575" y="241"/>
                    </a:lnTo>
                    <a:lnTo>
                      <a:pt x="575" y="241"/>
                    </a:lnTo>
                    <a:lnTo>
                      <a:pt x="577" y="241"/>
                    </a:lnTo>
                    <a:lnTo>
                      <a:pt x="577" y="241"/>
                    </a:lnTo>
                    <a:lnTo>
                      <a:pt x="582" y="241"/>
                    </a:lnTo>
                    <a:lnTo>
                      <a:pt x="584" y="241"/>
                    </a:lnTo>
                    <a:lnTo>
                      <a:pt x="587" y="241"/>
                    </a:lnTo>
                    <a:lnTo>
                      <a:pt x="589" y="241"/>
                    </a:lnTo>
                    <a:lnTo>
                      <a:pt x="589" y="239"/>
                    </a:lnTo>
                    <a:lnTo>
                      <a:pt x="589" y="239"/>
                    </a:lnTo>
                    <a:lnTo>
                      <a:pt x="589" y="241"/>
                    </a:lnTo>
                    <a:lnTo>
                      <a:pt x="589" y="241"/>
                    </a:lnTo>
                    <a:lnTo>
                      <a:pt x="594" y="239"/>
                    </a:lnTo>
                    <a:lnTo>
                      <a:pt x="594" y="239"/>
                    </a:lnTo>
                    <a:lnTo>
                      <a:pt x="596" y="237"/>
                    </a:lnTo>
                    <a:lnTo>
                      <a:pt x="598" y="237"/>
                    </a:lnTo>
                    <a:lnTo>
                      <a:pt x="598" y="237"/>
                    </a:lnTo>
                    <a:lnTo>
                      <a:pt x="598" y="237"/>
                    </a:lnTo>
                    <a:lnTo>
                      <a:pt x="598" y="237"/>
                    </a:lnTo>
                    <a:lnTo>
                      <a:pt x="603" y="234"/>
                    </a:lnTo>
                    <a:lnTo>
                      <a:pt x="603" y="234"/>
                    </a:lnTo>
                    <a:lnTo>
                      <a:pt x="608" y="232"/>
                    </a:lnTo>
                    <a:lnTo>
                      <a:pt x="610" y="232"/>
                    </a:lnTo>
                    <a:lnTo>
                      <a:pt x="610" y="232"/>
                    </a:lnTo>
                    <a:lnTo>
                      <a:pt x="615" y="232"/>
                    </a:lnTo>
                    <a:lnTo>
                      <a:pt x="617" y="234"/>
                    </a:lnTo>
                    <a:lnTo>
                      <a:pt x="624" y="237"/>
                    </a:lnTo>
                    <a:lnTo>
                      <a:pt x="629" y="239"/>
                    </a:lnTo>
                    <a:lnTo>
                      <a:pt x="629" y="239"/>
                    </a:lnTo>
                    <a:lnTo>
                      <a:pt x="648" y="246"/>
                    </a:lnTo>
                    <a:lnTo>
                      <a:pt x="648" y="246"/>
                    </a:lnTo>
                    <a:lnTo>
                      <a:pt x="653" y="248"/>
                    </a:lnTo>
                    <a:lnTo>
                      <a:pt x="658" y="248"/>
                    </a:lnTo>
                    <a:lnTo>
                      <a:pt x="658" y="248"/>
                    </a:lnTo>
                    <a:lnTo>
                      <a:pt x="662" y="248"/>
                    </a:lnTo>
                    <a:lnTo>
                      <a:pt x="662" y="248"/>
                    </a:lnTo>
                    <a:lnTo>
                      <a:pt x="665" y="246"/>
                    </a:lnTo>
                    <a:lnTo>
                      <a:pt x="667" y="248"/>
                    </a:lnTo>
                    <a:lnTo>
                      <a:pt x="669" y="248"/>
                    </a:lnTo>
                    <a:lnTo>
                      <a:pt x="669" y="248"/>
                    </a:lnTo>
                    <a:lnTo>
                      <a:pt x="676" y="256"/>
                    </a:lnTo>
                    <a:lnTo>
                      <a:pt x="679" y="258"/>
                    </a:lnTo>
                    <a:lnTo>
                      <a:pt x="679" y="258"/>
                    </a:lnTo>
                    <a:lnTo>
                      <a:pt x="681" y="258"/>
                    </a:lnTo>
                    <a:lnTo>
                      <a:pt x="681" y="260"/>
                    </a:lnTo>
                    <a:lnTo>
                      <a:pt x="681" y="260"/>
                    </a:lnTo>
                    <a:lnTo>
                      <a:pt x="679" y="260"/>
                    </a:lnTo>
                    <a:lnTo>
                      <a:pt x="679" y="263"/>
                    </a:lnTo>
                    <a:lnTo>
                      <a:pt x="679" y="263"/>
                    </a:lnTo>
                    <a:lnTo>
                      <a:pt x="681" y="265"/>
                    </a:lnTo>
                    <a:lnTo>
                      <a:pt x="681" y="265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79" y="267"/>
                    </a:lnTo>
                    <a:lnTo>
                      <a:pt x="679" y="267"/>
                    </a:lnTo>
                    <a:lnTo>
                      <a:pt x="679" y="267"/>
                    </a:lnTo>
                    <a:lnTo>
                      <a:pt x="679" y="270"/>
                    </a:lnTo>
                    <a:lnTo>
                      <a:pt x="679" y="272"/>
                    </a:lnTo>
                    <a:lnTo>
                      <a:pt x="679" y="274"/>
                    </a:lnTo>
                    <a:lnTo>
                      <a:pt x="679" y="277"/>
                    </a:lnTo>
                    <a:lnTo>
                      <a:pt x="679" y="279"/>
                    </a:lnTo>
                    <a:lnTo>
                      <a:pt x="679" y="282"/>
                    </a:lnTo>
                    <a:lnTo>
                      <a:pt x="676" y="282"/>
                    </a:lnTo>
                    <a:lnTo>
                      <a:pt x="676" y="282"/>
                    </a:lnTo>
                    <a:lnTo>
                      <a:pt x="674" y="279"/>
                    </a:lnTo>
                    <a:lnTo>
                      <a:pt x="674" y="279"/>
                    </a:lnTo>
                    <a:lnTo>
                      <a:pt x="672" y="279"/>
                    </a:lnTo>
                    <a:lnTo>
                      <a:pt x="667" y="279"/>
                    </a:lnTo>
                    <a:lnTo>
                      <a:pt x="667" y="279"/>
                    </a:lnTo>
                    <a:lnTo>
                      <a:pt x="667" y="279"/>
                    </a:lnTo>
                    <a:lnTo>
                      <a:pt x="662" y="279"/>
                    </a:lnTo>
                    <a:lnTo>
                      <a:pt x="662" y="279"/>
                    </a:lnTo>
                    <a:lnTo>
                      <a:pt x="660" y="279"/>
                    </a:lnTo>
                    <a:lnTo>
                      <a:pt x="660" y="279"/>
                    </a:lnTo>
                    <a:lnTo>
                      <a:pt x="655" y="279"/>
                    </a:lnTo>
                    <a:lnTo>
                      <a:pt x="655" y="279"/>
                    </a:lnTo>
                    <a:lnTo>
                      <a:pt x="653" y="279"/>
                    </a:lnTo>
                    <a:lnTo>
                      <a:pt x="650" y="279"/>
                    </a:lnTo>
                    <a:lnTo>
                      <a:pt x="650" y="279"/>
                    </a:lnTo>
                    <a:lnTo>
                      <a:pt x="650" y="279"/>
                    </a:lnTo>
                    <a:lnTo>
                      <a:pt x="648" y="279"/>
                    </a:lnTo>
                    <a:lnTo>
                      <a:pt x="646" y="279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41" y="277"/>
                    </a:lnTo>
                    <a:lnTo>
                      <a:pt x="639" y="274"/>
                    </a:lnTo>
                    <a:lnTo>
                      <a:pt x="636" y="274"/>
                    </a:lnTo>
                    <a:lnTo>
                      <a:pt x="634" y="272"/>
                    </a:lnTo>
                    <a:lnTo>
                      <a:pt x="634" y="272"/>
                    </a:lnTo>
                    <a:lnTo>
                      <a:pt x="632" y="272"/>
                    </a:lnTo>
                    <a:lnTo>
                      <a:pt x="627" y="270"/>
                    </a:lnTo>
                    <a:lnTo>
                      <a:pt x="627" y="267"/>
                    </a:lnTo>
                    <a:lnTo>
                      <a:pt x="624" y="267"/>
                    </a:lnTo>
                    <a:lnTo>
                      <a:pt x="622" y="267"/>
                    </a:lnTo>
                    <a:lnTo>
                      <a:pt x="620" y="267"/>
                    </a:lnTo>
                    <a:lnTo>
                      <a:pt x="620" y="267"/>
                    </a:lnTo>
                    <a:lnTo>
                      <a:pt x="620" y="267"/>
                    </a:lnTo>
                    <a:lnTo>
                      <a:pt x="617" y="267"/>
                    </a:lnTo>
                    <a:lnTo>
                      <a:pt x="617" y="267"/>
                    </a:lnTo>
                    <a:lnTo>
                      <a:pt x="615" y="270"/>
                    </a:lnTo>
                    <a:lnTo>
                      <a:pt x="615" y="270"/>
                    </a:lnTo>
                    <a:lnTo>
                      <a:pt x="615" y="272"/>
                    </a:lnTo>
                    <a:lnTo>
                      <a:pt x="613" y="274"/>
                    </a:lnTo>
                    <a:lnTo>
                      <a:pt x="613" y="274"/>
                    </a:lnTo>
                    <a:lnTo>
                      <a:pt x="613" y="277"/>
                    </a:lnTo>
                    <a:lnTo>
                      <a:pt x="610" y="279"/>
                    </a:lnTo>
                    <a:lnTo>
                      <a:pt x="610" y="282"/>
                    </a:lnTo>
                    <a:lnTo>
                      <a:pt x="610" y="282"/>
                    </a:lnTo>
                    <a:lnTo>
                      <a:pt x="610" y="284"/>
                    </a:lnTo>
                    <a:lnTo>
                      <a:pt x="608" y="286"/>
                    </a:lnTo>
                    <a:lnTo>
                      <a:pt x="608" y="286"/>
                    </a:lnTo>
                    <a:lnTo>
                      <a:pt x="605" y="289"/>
                    </a:lnTo>
                    <a:lnTo>
                      <a:pt x="605" y="289"/>
                    </a:lnTo>
                    <a:lnTo>
                      <a:pt x="605" y="289"/>
                    </a:lnTo>
                    <a:lnTo>
                      <a:pt x="605" y="291"/>
                    </a:lnTo>
                    <a:lnTo>
                      <a:pt x="605" y="291"/>
                    </a:lnTo>
                    <a:lnTo>
                      <a:pt x="605" y="293"/>
                    </a:lnTo>
                    <a:lnTo>
                      <a:pt x="605" y="296"/>
                    </a:lnTo>
                    <a:lnTo>
                      <a:pt x="608" y="296"/>
                    </a:lnTo>
                    <a:lnTo>
                      <a:pt x="608" y="298"/>
                    </a:lnTo>
                    <a:lnTo>
                      <a:pt x="608" y="298"/>
                    </a:lnTo>
                    <a:lnTo>
                      <a:pt x="610" y="298"/>
                    </a:lnTo>
                    <a:lnTo>
                      <a:pt x="610" y="298"/>
                    </a:lnTo>
                    <a:lnTo>
                      <a:pt x="610" y="298"/>
                    </a:lnTo>
                    <a:lnTo>
                      <a:pt x="613" y="301"/>
                    </a:lnTo>
                    <a:lnTo>
                      <a:pt x="613" y="301"/>
                    </a:lnTo>
                    <a:lnTo>
                      <a:pt x="613" y="301"/>
                    </a:lnTo>
                    <a:lnTo>
                      <a:pt x="615" y="301"/>
                    </a:lnTo>
                    <a:lnTo>
                      <a:pt x="617" y="303"/>
                    </a:lnTo>
                    <a:lnTo>
                      <a:pt x="617" y="303"/>
                    </a:lnTo>
                    <a:lnTo>
                      <a:pt x="620" y="303"/>
                    </a:lnTo>
                    <a:lnTo>
                      <a:pt x="620" y="305"/>
                    </a:lnTo>
                    <a:lnTo>
                      <a:pt x="620" y="305"/>
                    </a:lnTo>
                    <a:lnTo>
                      <a:pt x="620" y="305"/>
                    </a:lnTo>
                    <a:lnTo>
                      <a:pt x="620" y="305"/>
                    </a:lnTo>
                    <a:lnTo>
                      <a:pt x="620" y="305"/>
                    </a:lnTo>
                    <a:lnTo>
                      <a:pt x="622" y="305"/>
                    </a:lnTo>
                    <a:lnTo>
                      <a:pt x="624" y="308"/>
                    </a:lnTo>
                    <a:lnTo>
                      <a:pt x="627" y="308"/>
                    </a:lnTo>
                    <a:lnTo>
                      <a:pt x="627" y="312"/>
                    </a:lnTo>
                    <a:lnTo>
                      <a:pt x="627" y="315"/>
                    </a:lnTo>
                    <a:lnTo>
                      <a:pt x="624" y="315"/>
                    </a:lnTo>
                    <a:lnTo>
                      <a:pt x="622" y="315"/>
                    </a:lnTo>
                    <a:lnTo>
                      <a:pt x="622" y="317"/>
                    </a:lnTo>
                    <a:lnTo>
                      <a:pt x="622" y="317"/>
                    </a:lnTo>
                    <a:lnTo>
                      <a:pt x="622" y="317"/>
                    </a:lnTo>
                    <a:lnTo>
                      <a:pt x="622" y="322"/>
                    </a:lnTo>
                    <a:lnTo>
                      <a:pt x="622" y="327"/>
                    </a:lnTo>
                    <a:lnTo>
                      <a:pt x="622" y="331"/>
                    </a:lnTo>
                    <a:lnTo>
                      <a:pt x="622" y="331"/>
                    </a:lnTo>
                    <a:lnTo>
                      <a:pt x="622" y="334"/>
                    </a:lnTo>
                    <a:lnTo>
                      <a:pt x="624" y="334"/>
                    </a:lnTo>
                    <a:lnTo>
                      <a:pt x="624" y="334"/>
                    </a:lnTo>
                    <a:lnTo>
                      <a:pt x="624" y="336"/>
                    </a:lnTo>
                    <a:lnTo>
                      <a:pt x="627" y="338"/>
                    </a:lnTo>
                    <a:lnTo>
                      <a:pt x="627" y="341"/>
                    </a:lnTo>
                    <a:lnTo>
                      <a:pt x="624" y="343"/>
                    </a:lnTo>
                    <a:lnTo>
                      <a:pt x="622" y="345"/>
                    </a:lnTo>
                    <a:lnTo>
                      <a:pt x="622" y="348"/>
                    </a:lnTo>
                    <a:lnTo>
                      <a:pt x="620" y="348"/>
                    </a:lnTo>
                    <a:lnTo>
                      <a:pt x="620" y="348"/>
                    </a:lnTo>
                    <a:lnTo>
                      <a:pt x="617" y="353"/>
                    </a:lnTo>
                    <a:lnTo>
                      <a:pt x="615" y="353"/>
                    </a:lnTo>
                    <a:lnTo>
                      <a:pt x="615" y="353"/>
                    </a:lnTo>
                    <a:lnTo>
                      <a:pt x="613" y="355"/>
                    </a:lnTo>
                    <a:lnTo>
                      <a:pt x="610" y="355"/>
                    </a:lnTo>
                    <a:lnTo>
                      <a:pt x="610" y="355"/>
                    </a:lnTo>
                    <a:lnTo>
                      <a:pt x="608" y="357"/>
                    </a:lnTo>
                    <a:lnTo>
                      <a:pt x="608" y="360"/>
                    </a:lnTo>
                    <a:lnTo>
                      <a:pt x="603" y="362"/>
                    </a:lnTo>
                    <a:lnTo>
                      <a:pt x="603" y="362"/>
                    </a:lnTo>
                    <a:lnTo>
                      <a:pt x="603" y="362"/>
                    </a:lnTo>
                    <a:lnTo>
                      <a:pt x="601" y="364"/>
                    </a:lnTo>
                    <a:lnTo>
                      <a:pt x="594" y="367"/>
                    </a:lnTo>
                    <a:lnTo>
                      <a:pt x="587" y="369"/>
                    </a:lnTo>
                    <a:lnTo>
                      <a:pt x="587" y="369"/>
                    </a:lnTo>
                    <a:lnTo>
                      <a:pt x="579" y="374"/>
                    </a:lnTo>
                    <a:lnTo>
                      <a:pt x="577" y="376"/>
                    </a:lnTo>
                    <a:lnTo>
                      <a:pt x="577" y="376"/>
                    </a:lnTo>
                    <a:lnTo>
                      <a:pt x="570" y="379"/>
                    </a:lnTo>
                    <a:lnTo>
                      <a:pt x="568" y="379"/>
                    </a:lnTo>
                    <a:lnTo>
                      <a:pt x="568" y="379"/>
                    </a:lnTo>
                    <a:lnTo>
                      <a:pt x="565" y="379"/>
                    </a:lnTo>
                    <a:lnTo>
                      <a:pt x="563" y="376"/>
                    </a:lnTo>
                    <a:lnTo>
                      <a:pt x="563" y="376"/>
                    </a:lnTo>
                    <a:lnTo>
                      <a:pt x="558" y="374"/>
                    </a:lnTo>
                    <a:lnTo>
                      <a:pt x="558" y="374"/>
                    </a:lnTo>
                    <a:lnTo>
                      <a:pt x="539" y="343"/>
                    </a:lnTo>
                    <a:lnTo>
                      <a:pt x="539" y="341"/>
                    </a:lnTo>
                    <a:lnTo>
                      <a:pt x="539" y="341"/>
                    </a:lnTo>
                    <a:lnTo>
                      <a:pt x="539" y="338"/>
                    </a:lnTo>
                    <a:lnTo>
                      <a:pt x="539" y="338"/>
                    </a:lnTo>
                    <a:lnTo>
                      <a:pt x="539" y="338"/>
                    </a:lnTo>
                    <a:lnTo>
                      <a:pt x="537" y="336"/>
                    </a:lnTo>
                    <a:lnTo>
                      <a:pt x="537" y="336"/>
                    </a:lnTo>
                    <a:lnTo>
                      <a:pt x="535" y="336"/>
                    </a:lnTo>
                    <a:lnTo>
                      <a:pt x="530" y="341"/>
                    </a:lnTo>
                    <a:lnTo>
                      <a:pt x="516" y="341"/>
                    </a:lnTo>
                    <a:lnTo>
                      <a:pt x="501" y="341"/>
                    </a:lnTo>
                    <a:lnTo>
                      <a:pt x="482" y="338"/>
                    </a:lnTo>
                    <a:lnTo>
                      <a:pt x="478" y="338"/>
                    </a:lnTo>
                    <a:lnTo>
                      <a:pt x="478" y="338"/>
                    </a:lnTo>
                    <a:lnTo>
                      <a:pt x="468" y="336"/>
                    </a:lnTo>
                    <a:lnTo>
                      <a:pt x="447" y="331"/>
                    </a:lnTo>
                    <a:lnTo>
                      <a:pt x="430" y="327"/>
                    </a:lnTo>
                    <a:lnTo>
                      <a:pt x="430" y="327"/>
                    </a:lnTo>
                    <a:lnTo>
                      <a:pt x="428" y="327"/>
                    </a:lnTo>
                    <a:lnTo>
                      <a:pt x="421" y="317"/>
                    </a:lnTo>
                    <a:lnTo>
                      <a:pt x="421" y="317"/>
                    </a:lnTo>
                    <a:lnTo>
                      <a:pt x="419" y="315"/>
                    </a:lnTo>
                    <a:lnTo>
                      <a:pt x="419" y="315"/>
                    </a:lnTo>
                    <a:lnTo>
                      <a:pt x="414" y="317"/>
                    </a:lnTo>
                    <a:lnTo>
                      <a:pt x="414" y="317"/>
                    </a:lnTo>
                    <a:lnTo>
                      <a:pt x="409" y="317"/>
                    </a:lnTo>
                    <a:lnTo>
                      <a:pt x="407" y="317"/>
                    </a:lnTo>
                    <a:lnTo>
                      <a:pt x="402" y="315"/>
                    </a:lnTo>
                    <a:lnTo>
                      <a:pt x="402" y="315"/>
                    </a:lnTo>
                    <a:lnTo>
                      <a:pt x="400" y="315"/>
                    </a:lnTo>
                    <a:lnTo>
                      <a:pt x="397" y="315"/>
                    </a:lnTo>
                    <a:lnTo>
                      <a:pt x="397" y="315"/>
                    </a:lnTo>
                    <a:lnTo>
                      <a:pt x="393" y="317"/>
                    </a:lnTo>
                    <a:lnTo>
                      <a:pt x="393" y="317"/>
                    </a:lnTo>
                    <a:lnTo>
                      <a:pt x="390" y="319"/>
                    </a:lnTo>
                    <a:lnTo>
                      <a:pt x="388" y="319"/>
                    </a:lnTo>
                    <a:lnTo>
                      <a:pt x="388" y="319"/>
                    </a:lnTo>
                    <a:lnTo>
                      <a:pt x="378" y="327"/>
                    </a:lnTo>
                    <a:lnTo>
                      <a:pt x="378" y="327"/>
                    </a:lnTo>
                    <a:lnTo>
                      <a:pt x="369" y="336"/>
                    </a:lnTo>
                    <a:lnTo>
                      <a:pt x="369" y="336"/>
                    </a:lnTo>
                    <a:lnTo>
                      <a:pt x="364" y="343"/>
                    </a:lnTo>
                    <a:lnTo>
                      <a:pt x="364" y="343"/>
                    </a:lnTo>
                    <a:lnTo>
                      <a:pt x="362" y="353"/>
                    </a:lnTo>
                    <a:lnTo>
                      <a:pt x="362" y="353"/>
                    </a:lnTo>
                    <a:lnTo>
                      <a:pt x="359" y="360"/>
                    </a:lnTo>
                    <a:lnTo>
                      <a:pt x="359" y="360"/>
                    </a:lnTo>
                    <a:lnTo>
                      <a:pt x="359" y="367"/>
                    </a:lnTo>
                    <a:lnTo>
                      <a:pt x="359" y="367"/>
                    </a:lnTo>
                    <a:lnTo>
                      <a:pt x="362" y="369"/>
                    </a:lnTo>
                    <a:lnTo>
                      <a:pt x="362" y="372"/>
                    </a:lnTo>
                    <a:lnTo>
                      <a:pt x="362" y="372"/>
                    </a:lnTo>
                    <a:lnTo>
                      <a:pt x="362" y="374"/>
                    </a:lnTo>
                    <a:lnTo>
                      <a:pt x="362" y="374"/>
                    </a:lnTo>
                    <a:lnTo>
                      <a:pt x="362" y="376"/>
                    </a:lnTo>
                    <a:lnTo>
                      <a:pt x="362" y="376"/>
                    </a:lnTo>
                    <a:lnTo>
                      <a:pt x="362" y="376"/>
                    </a:lnTo>
                    <a:lnTo>
                      <a:pt x="362" y="379"/>
                    </a:lnTo>
                    <a:lnTo>
                      <a:pt x="364" y="379"/>
                    </a:lnTo>
                    <a:lnTo>
                      <a:pt x="364" y="379"/>
                    </a:lnTo>
                    <a:lnTo>
                      <a:pt x="364" y="379"/>
                    </a:lnTo>
                    <a:lnTo>
                      <a:pt x="371" y="386"/>
                    </a:lnTo>
                    <a:lnTo>
                      <a:pt x="371" y="390"/>
                    </a:lnTo>
                    <a:lnTo>
                      <a:pt x="371" y="398"/>
                    </a:lnTo>
                    <a:lnTo>
                      <a:pt x="371" y="400"/>
                    </a:lnTo>
                    <a:lnTo>
                      <a:pt x="371" y="400"/>
                    </a:lnTo>
                    <a:lnTo>
                      <a:pt x="369" y="402"/>
                    </a:lnTo>
                    <a:lnTo>
                      <a:pt x="369" y="402"/>
                    </a:lnTo>
                    <a:lnTo>
                      <a:pt x="369" y="405"/>
                    </a:lnTo>
                    <a:lnTo>
                      <a:pt x="369" y="405"/>
                    </a:lnTo>
                    <a:lnTo>
                      <a:pt x="371" y="407"/>
                    </a:lnTo>
                    <a:lnTo>
                      <a:pt x="371" y="409"/>
                    </a:lnTo>
                    <a:lnTo>
                      <a:pt x="371" y="409"/>
                    </a:lnTo>
                    <a:lnTo>
                      <a:pt x="374" y="412"/>
                    </a:lnTo>
                    <a:lnTo>
                      <a:pt x="374" y="414"/>
                    </a:lnTo>
                    <a:lnTo>
                      <a:pt x="371" y="414"/>
                    </a:lnTo>
                    <a:lnTo>
                      <a:pt x="369" y="414"/>
                    </a:lnTo>
                    <a:lnTo>
                      <a:pt x="367" y="414"/>
                    </a:lnTo>
                    <a:lnTo>
                      <a:pt x="364" y="414"/>
                    </a:lnTo>
                    <a:lnTo>
                      <a:pt x="362" y="414"/>
                    </a:lnTo>
                    <a:lnTo>
                      <a:pt x="357" y="409"/>
                    </a:lnTo>
                    <a:lnTo>
                      <a:pt x="357" y="409"/>
                    </a:lnTo>
                    <a:lnTo>
                      <a:pt x="352" y="409"/>
                    </a:lnTo>
                    <a:lnTo>
                      <a:pt x="352" y="409"/>
                    </a:lnTo>
                    <a:lnTo>
                      <a:pt x="348" y="405"/>
                    </a:lnTo>
                    <a:lnTo>
                      <a:pt x="341" y="402"/>
                    </a:lnTo>
                    <a:lnTo>
                      <a:pt x="341" y="402"/>
                    </a:lnTo>
                    <a:lnTo>
                      <a:pt x="333" y="400"/>
                    </a:lnTo>
                    <a:lnTo>
                      <a:pt x="324" y="398"/>
                    </a:lnTo>
                    <a:lnTo>
                      <a:pt x="319" y="393"/>
                    </a:lnTo>
                    <a:lnTo>
                      <a:pt x="319" y="393"/>
                    </a:lnTo>
                    <a:lnTo>
                      <a:pt x="317" y="393"/>
                    </a:lnTo>
                    <a:lnTo>
                      <a:pt x="317" y="393"/>
                    </a:lnTo>
                    <a:lnTo>
                      <a:pt x="317" y="393"/>
                    </a:lnTo>
                    <a:lnTo>
                      <a:pt x="315" y="393"/>
                    </a:lnTo>
                    <a:lnTo>
                      <a:pt x="315" y="393"/>
                    </a:lnTo>
                    <a:lnTo>
                      <a:pt x="310" y="390"/>
                    </a:lnTo>
                    <a:lnTo>
                      <a:pt x="310" y="390"/>
                    </a:lnTo>
                    <a:lnTo>
                      <a:pt x="305" y="390"/>
                    </a:lnTo>
                    <a:lnTo>
                      <a:pt x="298" y="390"/>
                    </a:lnTo>
                    <a:lnTo>
                      <a:pt x="296" y="390"/>
                    </a:lnTo>
                    <a:lnTo>
                      <a:pt x="305" y="383"/>
                    </a:lnTo>
                    <a:lnTo>
                      <a:pt x="305" y="383"/>
                    </a:lnTo>
                    <a:lnTo>
                      <a:pt x="307" y="381"/>
                    </a:lnTo>
                    <a:lnTo>
                      <a:pt x="307" y="381"/>
                    </a:lnTo>
                    <a:lnTo>
                      <a:pt x="307" y="381"/>
                    </a:lnTo>
                    <a:lnTo>
                      <a:pt x="307" y="381"/>
                    </a:lnTo>
                    <a:lnTo>
                      <a:pt x="305" y="379"/>
                    </a:lnTo>
                    <a:lnTo>
                      <a:pt x="305" y="379"/>
                    </a:lnTo>
                    <a:lnTo>
                      <a:pt x="300" y="381"/>
                    </a:lnTo>
                    <a:lnTo>
                      <a:pt x="296" y="381"/>
                    </a:lnTo>
                    <a:lnTo>
                      <a:pt x="293" y="379"/>
                    </a:lnTo>
                    <a:lnTo>
                      <a:pt x="291" y="379"/>
                    </a:lnTo>
                    <a:lnTo>
                      <a:pt x="291" y="376"/>
                    </a:lnTo>
                    <a:lnTo>
                      <a:pt x="291" y="376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60" y="367"/>
                    </a:lnTo>
                    <a:lnTo>
                      <a:pt x="248" y="362"/>
                    </a:lnTo>
                    <a:lnTo>
                      <a:pt x="239" y="360"/>
                    </a:lnTo>
                    <a:lnTo>
                      <a:pt x="239" y="360"/>
                    </a:lnTo>
                    <a:lnTo>
                      <a:pt x="236" y="360"/>
                    </a:lnTo>
                    <a:lnTo>
                      <a:pt x="229" y="360"/>
                    </a:lnTo>
                    <a:lnTo>
                      <a:pt x="222" y="357"/>
                    </a:lnTo>
                    <a:lnTo>
                      <a:pt x="215" y="357"/>
                    </a:lnTo>
                    <a:lnTo>
                      <a:pt x="215" y="357"/>
                    </a:lnTo>
                    <a:lnTo>
                      <a:pt x="210" y="355"/>
                    </a:lnTo>
                    <a:lnTo>
                      <a:pt x="203" y="355"/>
                    </a:lnTo>
                    <a:lnTo>
                      <a:pt x="194" y="353"/>
                    </a:lnTo>
                    <a:lnTo>
                      <a:pt x="194" y="353"/>
                    </a:lnTo>
                    <a:lnTo>
                      <a:pt x="189" y="353"/>
                    </a:lnTo>
                    <a:lnTo>
                      <a:pt x="189" y="353"/>
                    </a:lnTo>
                    <a:lnTo>
                      <a:pt x="189" y="353"/>
                    </a:lnTo>
                    <a:lnTo>
                      <a:pt x="184" y="350"/>
                    </a:lnTo>
                    <a:lnTo>
                      <a:pt x="184" y="350"/>
                    </a:lnTo>
                    <a:lnTo>
                      <a:pt x="175" y="348"/>
                    </a:lnTo>
                    <a:lnTo>
                      <a:pt x="163" y="345"/>
                    </a:lnTo>
                    <a:lnTo>
                      <a:pt x="154" y="345"/>
                    </a:lnTo>
                    <a:lnTo>
                      <a:pt x="154" y="345"/>
                    </a:lnTo>
                    <a:lnTo>
                      <a:pt x="144" y="343"/>
                    </a:lnTo>
                    <a:lnTo>
                      <a:pt x="144" y="343"/>
                    </a:lnTo>
                    <a:lnTo>
                      <a:pt x="130" y="343"/>
                    </a:lnTo>
                    <a:lnTo>
                      <a:pt x="130" y="343"/>
                    </a:lnTo>
                    <a:lnTo>
                      <a:pt x="130" y="345"/>
                    </a:lnTo>
                    <a:lnTo>
                      <a:pt x="125" y="343"/>
                    </a:lnTo>
                    <a:lnTo>
                      <a:pt x="125" y="343"/>
                    </a:lnTo>
                    <a:lnTo>
                      <a:pt x="118" y="345"/>
                    </a:lnTo>
                    <a:lnTo>
                      <a:pt x="116" y="345"/>
                    </a:lnTo>
                    <a:lnTo>
                      <a:pt x="116" y="345"/>
                    </a:lnTo>
                    <a:lnTo>
                      <a:pt x="95" y="350"/>
                    </a:lnTo>
                    <a:lnTo>
                      <a:pt x="80" y="350"/>
                    </a:lnTo>
                    <a:lnTo>
                      <a:pt x="80" y="353"/>
                    </a:lnTo>
                    <a:lnTo>
                      <a:pt x="66" y="357"/>
                    </a:lnTo>
                    <a:lnTo>
                      <a:pt x="66" y="357"/>
                    </a:lnTo>
                    <a:lnTo>
                      <a:pt x="47" y="367"/>
                    </a:lnTo>
                    <a:lnTo>
                      <a:pt x="35" y="369"/>
                    </a:lnTo>
                    <a:lnTo>
                      <a:pt x="35" y="369"/>
                    </a:lnTo>
                    <a:lnTo>
                      <a:pt x="31" y="372"/>
                    </a:lnTo>
                    <a:lnTo>
                      <a:pt x="21" y="374"/>
                    </a:lnTo>
                    <a:lnTo>
                      <a:pt x="17" y="374"/>
                    </a:lnTo>
                    <a:lnTo>
                      <a:pt x="17" y="374"/>
                    </a:lnTo>
                    <a:lnTo>
                      <a:pt x="14" y="374"/>
                    </a:lnTo>
                    <a:lnTo>
                      <a:pt x="14" y="374"/>
                    </a:lnTo>
                    <a:lnTo>
                      <a:pt x="14" y="376"/>
                    </a:lnTo>
                    <a:lnTo>
                      <a:pt x="14" y="379"/>
                    </a:lnTo>
                    <a:lnTo>
                      <a:pt x="9" y="381"/>
                    </a:lnTo>
                    <a:lnTo>
                      <a:pt x="9" y="381"/>
                    </a:lnTo>
                    <a:lnTo>
                      <a:pt x="7" y="383"/>
                    </a:lnTo>
                    <a:lnTo>
                      <a:pt x="7" y="383"/>
                    </a:lnTo>
                    <a:lnTo>
                      <a:pt x="7" y="386"/>
                    </a:lnTo>
                    <a:lnTo>
                      <a:pt x="7" y="386"/>
                    </a:lnTo>
                    <a:lnTo>
                      <a:pt x="7" y="386"/>
                    </a:lnTo>
                    <a:lnTo>
                      <a:pt x="7" y="386"/>
                    </a:lnTo>
                    <a:lnTo>
                      <a:pt x="7" y="383"/>
                    </a:lnTo>
                    <a:lnTo>
                      <a:pt x="7" y="383"/>
                    </a:lnTo>
                    <a:lnTo>
                      <a:pt x="5" y="379"/>
                    </a:lnTo>
                    <a:lnTo>
                      <a:pt x="5" y="376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7" y="369"/>
                    </a:lnTo>
                    <a:lnTo>
                      <a:pt x="7" y="369"/>
                    </a:lnTo>
                    <a:lnTo>
                      <a:pt x="7" y="367"/>
                    </a:lnTo>
                    <a:lnTo>
                      <a:pt x="12" y="360"/>
                    </a:lnTo>
                    <a:lnTo>
                      <a:pt x="12" y="360"/>
                    </a:lnTo>
                    <a:lnTo>
                      <a:pt x="12" y="355"/>
                    </a:lnTo>
                    <a:lnTo>
                      <a:pt x="12" y="355"/>
                    </a:lnTo>
                    <a:lnTo>
                      <a:pt x="9" y="350"/>
                    </a:lnTo>
                    <a:lnTo>
                      <a:pt x="9" y="350"/>
                    </a:lnTo>
                    <a:lnTo>
                      <a:pt x="9" y="348"/>
                    </a:lnTo>
                    <a:lnTo>
                      <a:pt x="12" y="343"/>
                    </a:lnTo>
                    <a:lnTo>
                      <a:pt x="12" y="343"/>
                    </a:lnTo>
                    <a:lnTo>
                      <a:pt x="14" y="336"/>
                    </a:lnTo>
                    <a:lnTo>
                      <a:pt x="14" y="336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2" y="327"/>
                    </a:lnTo>
                    <a:lnTo>
                      <a:pt x="17" y="317"/>
                    </a:lnTo>
                    <a:lnTo>
                      <a:pt x="19" y="315"/>
                    </a:lnTo>
                    <a:lnTo>
                      <a:pt x="19" y="315"/>
                    </a:lnTo>
                    <a:lnTo>
                      <a:pt x="17" y="310"/>
                    </a:lnTo>
                    <a:lnTo>
                      <a:pt x="17" y="310"/>
                    </a:lnTo>
                    <a:lnTo>
                      <a:pt x="14" y="305"/>
                    </a:lnTo>
                    <a:lnTo>
                      <a:pt x="14" y="305"/>
                    </a:lnTo>
                    <a:lnTo>
                      <a:pt x="12" y="303"/>
                    </a:lnTo>
                    <a:lnTo>
                      <a:pt x="9" y="298"/>
                    </a:lnTo>
                    <a:lnTo>
                      <a:pt x="9" y="293"/>
                    </a:lnTo>
                    <a:lnTo>
                      <a:pt x="9" y="289"/>
                    </a:lnTo>
                    <a:lnTo>
                      <a:pt x="7" y="289"/>
                    </a:lnTo>
                    <a:lnTo>
                      <a:pt x="7" y="286"/>
                    </a:lnTo>
                    <a:lnTo>
                      <a:pt x="7" y="286"/>
                    </a:lnTo>
                    <a:lnTo>
                      <a:pt x="5" y="284"/>
                    </a:lnTo>
                    <a:lnTo>
                      <a:pt x="2" y="282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5" y="265"/>
                    </a:lnTo>
                    <a:lnTo>
                      <a:pt x="5" y="265"/>
                    </a:lnTo>
                    <a:lnTo>
                      <a:pt x="7" y="260"/>
                    </a:lnTo>
                    <a:lnTo>
                      <a:pt x="9" y="258"/>
                    </a:lnTo>
                    <a:lnTo>
                      <a:pt x="9" y="258"/>
                    </a:lnTo>
                    <a:lnTo>
                      <a:pt x="14" y="241"/>
                    </a:lnTo>
                    <a:lnTo>
                      <a:pt x="14" y="241"/>
                    </a:lnTo>
                    <a:lnTo>
                      <a:pt x="14" y="241"/>
                    </a:lnTo>
                    <a:lnTo>
                      <a:pt x="21" y="239"/>
                    </a:lnTo>
                    <a:lnTo>
                      <a:pt x="31" y="239"/>
                    </a:lnTo>
                    <a:lnTo>
                      <a:pt x="38" y="239"/>
                    </a:lnTo>
                    <a:lnTo>
                      <a:pt x="38" y="239"/>
                    </a:lnTo>
                    <a:lnTo>
                      <a:pt x="45" y="239"/>
                    </a:lnTo>
                    <a:lnTo>
                      <a:pt x="59" y="237"/>
                    </a:lnTo>
                    <a:lnTo>
                      <a:pt x="69" y="234"/>
                    </a:lnTo>
                    <a:lnTo>
                      <a:pt x="85" y="232"/>
                    </a:lnTo>
                    <a:lnTo>
                      <a:pt x="95" y="229"/>
                    </a:lnTo>
                    <a:lnTo>
                      <a:pt x="97" y="229"/>
                    </a:lnTo>
                    <a:lnTo>
                      <a:pt x="102" y="227"/>
                    </a:lnTo>
                    <a:lnTo>
                      <a:pt x="104" y="227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6" y="227"/>
                    </a:lnTo>
                    <a:lnTo>
                      <a:pt x="111" y="222"/>
                    </a:lnTo>
                    <a:lnTo>
                      <a:pt x="118" y="215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28" y="206"/>
                    </a:lnTo>
                    <a:lnTo>
                      <a:pt x="128" y="206"/>
                    </a:lnTo>
                    <a:lnTo>
                      <a:pt x="137" y="196"/>
                    </a:lnTo>
                    <a:lnTo>
                      <a:pt x="140" y="196"/>
                    </a:lnTo>
                    <a:lnTo>
                      <a:pt x="140" y="196"/>
                    </a:lnTo>
                    <a:lnTo>
                      <a:pt x="142" y="192"/>
                    </a:lnTo>
                    <a:lnTo>
                      <a:pt x="142" y="192"/>
                    </a:lnTo>
                    <a:lnTo>
                      <a:pt x="142" y="192"/>
                    </a:lnTo>
                    <a:lnTo>
                      <a:pt x="144" y="187"/>
                    </a:lnTo>
                    <a:lnTo>
                      <a:pt x="149" y="180"/>
                    </a:lnTo>
                    <a:lnTo>
                      <a:pt x="147" y="180"/>
                    </a:lnTo>
                    <a:lnTo>
                      <a:pt x="149" y="180"/>
                    </a:lnTo>
                    <a:lnTo>
                      <a:pt x="154" y="168"/>
                    </a:lnTo>
                    <a:lnTo>
                      <a:pt x="154" y="168"/>
                    </a:lnTo>
                    <a:lnTo>
                      <a:pt x="161" y="156"/>
                    </a:lnTo>
                    <a:lnTo>
                      <a:pt x="166" y="144"/>
                    </a:lnTo>
                    <a:lnTo>
                      <a:pt x="166" y="144"/>
                    </a:lnTo>
                    <a:lnTo>
                      <a:pt x="168" y="140"/>
                    </a:lnTo>
                    <a:lnTo>
                      <a:pt x="168" y="140"/>
                    </a:lnTo>
                    <a:lnTo>
                      <a:pt x="166" y="123"/>
                    </a:lnTo>
                    <a:lnTo>
                      <a:pt x="166" y="76"/>
                    </a:lnTo>
                    <a:lnTo>
                      <a:pt x="166" y="76"/>
                    </a:lnTo>
                    <a:lnTo>
                      <a:pt x="166" y="71"/>
                    </a:lnTo>
                    <a:lnTo>
                      <a:pt x="170" y="61"/>
                    </a:lnTo>
                    <a:lnTo>
                      <a:pt x="187" y="26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3" y="19"/>
                    </a:lnTo>
                    <a:lnTo>
                      <a:pt x="203" y="19"/>
                    </a:lnTo>
                    <a:lnTo>
                      <a:pt x="203" y="14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8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0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8" y="21"/>
                    </a:lnTo>
                    <a:lnTo>
                      <a:pt x="218" y="21"/>
                    </a:lnTo>
                    <a:lnTo>
                      <a:pt x="220" y="21"/>
                    </a:lnTo>
                    <a:lnTo>
                      <a:pt x="220" y="21"/>
                    </a:lnTo>
                    <a:lnTo>
                      <a:pt x="222" y="21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19"/>
                    </a:lnTo>
                    <a:lnTo>
                      <a:pt x="236" y="16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41" y="9"/>
                    </a:lnTo>
                    <a:lnTo>
                      <a:pt x="241" y="9"/>
                    </a:lnTo>
                    <a:lnTo>
                      <a:pt x="244" y="7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6" y="5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51" y="0"/>
                    </a:lnTo>
                    <a:lnTo>
                      <a:pt x="253" y="0"/>
                    </a:lnTo>
                    <a:lnTo>
                      <a:pt x="255" y="2"/>
                    </a:lnTo>
                    <a:lnTo>
                      <a:pt x="265" y="9"/>
                    </a:lnTo>
                    <a:lnTo>
                      <a:pt x="267" y="9"/>
                    </a:lnTo>
                    <a:lnTo>
                      <a:pt x="267" y="9"/>
                    </a:lnTo>
                    <a:lnTo>
                      <a:pt x="267" y="12"/>
                    </a:lnTo>
                    <a:lnTo>
                      <a:pt x="270" y="14"/>
                    </a:lnTo>
                    <a:lnTo>
                      <a:pt x="270" y="16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0" y="21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0" y="21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0" y="16"/>
                    </a:lnTo>
                    <a:lnTo>
                      <a:pt x="270" y="16"/>
                    </a:lnTo>
                    <a:lnTo>
                      <a:pt x="270" y="12"/>
                    </a:lnTo>
                    <a:lnTo>
                      <a:pt x="270" y="12"/>
                    </a:lnTo>
                    <a:lnTo>
                      <a:pt x="270" y="12"/>
                    </a:lnTo>
                    <a:lnTo>
                      <a:pt x="270" y="12"/>
                    </a:lnTo>
                    <a:lnTo>
                      <a:pt x="267" y="9"/>
                    </a:lnTo>
                    <a:lnTo>
                      <a:pt x="265" y="7"/>
                    </a:lnTo>
                    <a:lnTo>
                      <a:pt x="265" y="7"/>
                    </a:lnTo>
                    <a:lnTo>
                      <a:pt x="255" y="0"/>
                    </a:lnTo>
                    <a:lnTo>
                      <a:pt x="255" y="0"/>
                    </a:lnTo>
                    <a:lnTo>
                      <a:pt x="253" y="0"/>
                    </a:lnTo>
                    <a:lnTo>
                      <a:pt x="253" y="0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48" y="0"/>
                    </a:lnTo>
                    <a:lnTo>
                      <a:pt x="246" y="2"/>
                    </a:lnTo>
                    <a:lnTo>
                      <a:pt x="244" y="2"/>
                    </a:lnTo>
                    <a:lnTo>
                      <a:pt x="244" y="5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39" y="9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34" y="16"/>
                    </a:lnTo>
                    <a:lnTo>
                      <a:pt x="234" y="16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2" y="21"/>
                    </a:lnTo>
                    <a:lnTo>
                      <a:pt x="232" y="21"/>
                    </a:lnTo>
                    <a:lnTo>
                      <a:pt x="229" y="21"/>
                    </a:lnTo>
                    <a:lnTo>
                      <a:pt x="229" y="21"/>
                    </a:lnTo>
                    <a:lnTo>
                      <a:pt x="229" y="21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2" y="21"/>
                    </a:lnTo>
                    <a:lnTo>
                      <a:pt x="222" y="21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5" y="16"/>
                    </a:lnTo>
                    <a:lnTo>
                      <a:pt x="215" y="16"/>
                    </a:lnTo>
                    <a:lnTo>
                      <a:pt x="213" y="16"/>
                    </a:lnTo>
                    <a:lnTo>
                      <a:pt x="213" y="16"/>
                    </a:lnTo>
                    <a:lnTo>
                      <a:pt x="213" y="16"/>
                    </a:lnTo>
                    <a:lnTo>
                      <a:pt x="213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8" y="14"/>
                    </a:lnTo>
                    <a:lnTo>
                      <a:pt x="208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3" y="14"/>
                    </a:lnTo>
                    <a:lnTo>
                      <a:pt x="203" y="14"/>
                    </a:lnTo>
                    <a:lnTo>
                      <a:pt x="201" y="16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184" y="26"/>
                    </a:lnTo>
                    <a:lnTo>
                      <a:pt x="184" y="26"/>
                    </a:lnTo>
                    <a:lnTo>
                      <a:pt x="168" y="61"/>
                    </a:lnTo>
                    <a:lnTo>
                      <a:pt x="166" y="71"/>
                    </a:lnTo>
                    <a:lnTo>
                      <a:pt x="166" y="71"/>
                    </a:lnTo>
                    <a:lnTo>
                      <a:pt x="166" y="76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6" y="140"/>
                    </a:lnTo>
                    <a:lnTo>
                      <a:pt x="166" y="144"/>
                    </a:lnTo>
                    <a:lnTo>
                      <a:pt x="158" y="156"/>
                    </a:lnTo>
                    <a:lnTo>
                      <a:pt x="154" y="168"/>
                    </a:lnTo>
                    <a:lnTo>
                      <a:pt x="154" y="168"/>
                    </a:lnTo>
                    <a:lnTo>
                      <a:pt x="154" y="168"/>
                    </a:lnTo>
                    <a:lnTo>
                      <a:pt x="147" y="180"/>
                    </a:lnTo>
                    <a:lnTo>
                      <a:pt x="147" y="180"/>
                    </a:lnTo>
                    <a:lnTo>
                      <a:pt x="144" y="187"/>
                    </a:lnTo>
                    <a:lnTo>
                      <a:pt x="142" y="189"/>
                    </a:lnTo>
                    <a:lnTo>
                      <a:pt x="142" y="189"/>
                    </a:lnTo>
                    <a:lnTo>
                      <a:pt x="140" y="189"/>
                    </a:lnTo>
                    <a:lnTo>
                      <a:pt x="137" y="194"/>
                    </a:lnTo>
                    <a:lnTo>
                      <a:pt x="137" y="196"/>
                    </a:lnTo>
                    <a:lnTo>
                      <a:pt x="137" y="196"/>
                    </a:lnTo>
                    <a:lnTo>
                      <a:pt x="128" y="206"/>
                    </a:lnTo>
                    <a:lnTo>
                      <a:pt x="123" y="211"/>
                    </a:lnTo>
                    <a:lnTo>
                      <a:pt x="116" y="215"/>
                    </a:lnTo>
                    <a:lnTo>
                      <a:pt x="116" y="215"/>
                    </a:lnTo>
                    <a:lnTo>
                      <a:pt x="109" y="222"/>
                    </a:lnTo>
                    <a:lnTo>
                      <a:pt x="106" y="225"/>
                    </a:lnTo>
                    <a:lnTo>
                      <a:pt x="104" y="227"/>
                    </a:lnTo>
                    <a:lnTo>
                      <a:pt x="102" y="227"/>
                    </a:lnTo>
                    <a:lnTo>
                      <a:pt x="102" y="227"/>
                    </a:lnTo>
                    <a:lnTo>
                      <a:pt x="95" y="229"/>
                    </a:lnTo>
                    <a:lnTo>
                      <a:pt x="85" y="232"/>
                    </a:lnTo>
                    <a:lnTo>
                      <a:pt x="69" y="234"/>
                    </a:lnTo>
                    <a:lnTo>
                      <a:pt x="59" y="237"/>
                    </a:lnTo>
                    <a:lnTo>
                      <a:pt x="45" y="237"/>
                    </a:lnTo>
                    <a:lnTo>
                      <a:pt x="38" y="239"/>
                    </a:lnTo>
                    <a:lnTo>
                      <a:pt x="31" y="239"/>
                    </a:lnTo>
                    <a:lnTo>
                      <a:pt x="21" y="239"/>
                    </a:lnTo>
                    <a:lnTo>
                      <a:pt x="21" y="239"/>
                    </a:lnTo>
                    <a:lnTo>
                      <a:pt x="14" y="239"/>
                    </a:lnTo>
                    <a:lnTo>
                      <a:pt x="12" y="239"/>
                    </a:lnTo>
                    <a:lnTo>
                      <a:pt x="12" y="239"/>
                    </a:lnTo>
                    <a:lnTo>
                      <a:pt x="9" y="258"/>
                    </a:lnTo>
                    <a:lnTo>
                      <a:pt x="5" y="260"/>
                    </a:lnTo>
                    <a:lnTo>
                      <a:pt x="5" y="260"/>
                    </a:lnTo>
                    <a:lnTo>
                      <a:pt x="5" y="265"/>
                    </a:lnTo>
                    <a:lnTo>
                      <a:pt x="5" y="267"/>
                    </a:lnTo>
                    <a:lnTo>
                      <a:pt x="5" y="267"/>
                    </a:lnTo>
                    <a:lnTo>
                      <a:pt x="2" y="274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5" y="284"/>
                    </a:lnTo>
                    <a:lnTo>
                      <a:pt x="5" y="286"/>
                    </a:lnTo>
                    <a:lnTo>
                      <a:pt x="7" y="289"/>
                    </a:lnTo>
                    <a:lnTo>
                      <a:pt x="9" y="293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303"/>
                    </a:lnTo>
                    <a:lnTo>
                      <a:pt x="9" y="303"/>
                    </a:lnTo>
                    <a:lnTo>
                      <a:pt x="14" y="308"/>
                    </a:lnTo>
                    <a:lnTo>
                      <a:pt x="17" y="310"/>
                    </a:lnTo>
                    <a:lnTo>
                      <a:pt x="17" y="315"/>
                    </a:lnTo>
                    <a:lnTo>
                      <a:pt x="14" y="317"/>
                    </a:lnTo>
                    <a:lnTo>
                      <a:pt x="14" y="317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2" y="334"/>
                    </a:lnTo>
                    <a:lnTo>
                      <a:pt x="12" y="336"/>
                    </a:lnTo>
                    <a:lnTo>
                      <a:pt x="9" y="343"/>
                    </a:lnTo>
                    <a:lnTo>
                      <a:pt x="12" y="343"/>
                    </a:lnTo>
                    <a:lnTo>
                      <a:pt x="9" y="343"/>
                    </a:lnTo>
                    <a:lnTo>
                      <a:pt x="9" y="348"/>
                    </a:lnTo>
                    <a:lnTo>
                      <a:pt x="9" y="350"/>
                    </a:lnTo>
                    <a:lnTo>
                      <a:pt x="9" y="350"/>
                    </a:lnTo>
                    <a:lnTo>
                      <a:pt x="9" y="355"/>
                    </a:lnTo>
                    <a:lnTo>
                      <a:pt x="9" y="360"/>
                    </a:lnTo>
                    <a:lnTo>
                      <a:pt x="7" y="367"/>
                    </a:lnTo>
                    <a:lnTo>
                      <a:pt x="7" y="367"/>
                    </a:lnTo>
                    <a:lnTo>
                      <a:pt x="7" y="369"/>
                    </a:lnTo>
                    <a:lnTo>
                      <a:pt x="5" y="374"/>
                    </a:lnTo>
                    <a:lnTo>
                      <a:pt x="5" y="376"/>
                    </a:lnTo>
                    <a:lnTo>
                      <a:pt x="5" y="376"/>
                    </a:lnTo>
                    <a:lnTo>
                      <a:pt x="5" y="381"/>
                    </a:lnTo>
                    <a:lnTo>
                      <a:pt x="5" y="383"/>
                    </a:lnTo>
                    <a:lnTo>
                      <a:pt x="5" y="383"/>
                    </a:lnTo>
                    <a:lnTo>
                      <a:pt x="7" y="386"/>
                    </a:lnTo>
                    <a:lnTo>
                      <a:pt x="7" y="386"/>
                    </a:lnTo>
                    <a:lnTo>
                      <a:pt x="7" y="388"/>
                    </a:lnTo>
                    <a:lnTo>
                      <a:pt x="7" y="386"/>
                    </a:lnTo>
                    <a:lnTo>
                      <a:pt x="9" y="386"/>
                    </a:lnTo>
                    <a:lnTo>
                      <a:pt x="12" y="381"/>
                    </a:lnTo>
                    <a:lnTo>
                      <a:pt x="14" y="379"/>
                    </a:lnTo>
                    <a:lnTo>
                      <a:pt x="14" y="379"/>
                    </a:lnTo>
                    <a:lnTo>
                      <a:pt x="14" y="376"/>
                    </a:lnTo>
                    <a:lnTo>
                      <a:pt x="14" y="376"/>
                    </a:lnTo>
                    <a:lnTo>
                      <a:pt x="14" y="376"/>
                    </a:lnTo>
                    <a:lnTo>
                      <a:pt x="17" y="374"/>
                    </a:lnTo>
                    <a:lnTo>
                      <a:pt x="21" y="374"/>
                    </a:lnTo>
                    <a:lnTo>
                      <a:pt x="21" y="374"/>
                    </a:lnTo>
                    <a:lnTo>
                      <a:pt x="31" y="374"/>
                    </a:lnTo>
                    <a:lnTo>
                      <a:pt x="31" y="374"/>
                    </a:lnTo>
                    <a:lnTo>
                      <a:pt x="35" y="372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66" y="357"/>
                    </a:lnTo>
                    <a:lnTo>
                      <a:pt x="80" y="353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116" y="345"/>
                    </a:lnTo>
                    <a:lnTo>
                      <a:pt x="118" y="345"/>
                    </a:lnTo>
                    <a:lnTo>
                      <a:pt x="118" y="345"/>
                    </a:lnTo>
                    <a:lnTo>
                      <a:pt x="125" y="345"/>
                    </a:lnTo>
                    <a:lnTo>
                      <a:pt x="130" y="345"/>
                    </a:lnTo>
                    <a:lnTo>
                      <a:pt x="130" y="345"/>
                    </a:lnTo>
                    <a:lnTo>
                      <a:pt x="130" y="345"/>
                    </a:lnTo>
                    <a:lnTo>
                      <a:pt x="144" y="345"/>
                    </a:lnTo>
                    <a:lnTo>
                      <a:pt x="154" y="345"/>
                    </a:lnTo>
                    <a:lnTo>
                      <a:pt x="163" y="348"/>
                    </a:lnTo>
                    <a:lnTo>
                      <a:pt x="175" y="350"/>
                    </a:lnTo>
                    <a:lnTo>
                      <a:pt x="184" y="350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7" y="353"/>
                    </a:lnTo>
                    <a:lnTo>
                      <a:pt x="189" y="353"/>
                    </a:lnTo>
                    <a:lnTo>
                      <a:pt x="194" y="353"/>
                    </a:lnTo>
                    <a:lnTo>
                      <a:pt x="203" y="355"/>
                    </a:lnTo>
                    <a:lnTo>
                      <a:pt x="210" y="357"/>
                    </a:lnTo>
                    <a:lnTo>
                      <a:pt x="215" y="357"/>
                    </a:lnTo>
                    <a:lnTo>
                      <a:pt x="222" y="360"/>
                    </a:lnTo>
                    <a:lnTo>
                      <a:pt x="222" y="360"/>
                    </a:lnTo>
                    <a:lnTo>
                      <a:pt x="229" y="360"/>
                    </a:lnTo>
                    <a:lnTo>
                      <a:pt x="229" y="360"/>
                    </a:lnTo>
                    <a:lnTo>
                      <a:pt x="236" y="360"/>
                    </a:lnTo>
                    <a:lnTo>
                      <a:pt x="239" y="360"/>
                    </a:lnTo>
                    <a:lnTo>
                      <a:pt x="248" y="362"/>
                    </a:lnTo>
                    <a:lnTo>
                      <a:pt x="260" y="367"/>
                    </a:lnTo>
                    <a:lnTo>
                      <a:pt x="286" y="376"/>
                    </a:lnTo>
                    <a:lnTo>
                      <a:pt x="291" y="376"/>
                    </a:lnTo>
                    <a:lnTo>
                      <a:pt x="291" y="379"/>
                    </a:lnTo>
                    <a:lnTo>
                      <a:pt x="293" y="381"/>
                    </a:lnTo>
                    <a:lnTo>
                      <a:pt x="293" y="381"/>
                    </a:lnTo>
                    <a:lnTo>
                      <a:pt x="296" y="381"/>
                    </a:lnTo>
                    <a:lnTo>
                      <a:pt x="296" y="381"/>
                    </a:lnTo>
                    <a:lnTo>
                      <a:pt x="300" y="381"/>
                    </a:lnTo>
                    <a:lnTo>
                      <a:pt x="300" y="381"/>
                    </a:lnTo>
                    <a:lnTo>
                      <a:pt x="305" y="381"/>
                    </a:lnTo>
                    <a:lnTo>
                      <a:pt x="305" y="381"/>
                    </a:lnTo>
                    <a:lnTo>
                      <a:pt x="305" y="381"/>
                    </a:lnTo>
                    <a:lnTo>
                      <a:pt x="305" y="383"/>
                    </a:lnTo>
                    <a:lnTo>
                      <a:pt x="296" y="388"/>
                    </a:lnTo>
                    <a:lnTo>
                      <a:pt x="296" y="390"/>
                    </a:lnTo>
                    <a:lnTo>
                      <a:pt x="296" y="390"/>
                    </a:lnTo>
                    <a:lnTo>
                      <a:pt x="298" y="390"/>
                    </a:lnTo>
                    <a:lnTo>
                      <a:pt x="298" y="390"/>
                    </a:lnTo>
                    <a:lnTo>
                      <a:pt x="305" y="393"/>
                    </a:lnTo>
                    <a:lnTo>
                      <a:pt x="305" y="393"/>
                    </a:lnTo>
                    <a:lnTo>
                      <a:pt x="310" y="393"/>
                    </a:lnTo>
                    <a:lnTo>
                      <a:pt x="315" y="393"/>
                    </a:lnTo>
                    <a:lnTo>
                      <a:pt x="315" y="393"/>
                    </a:lnTo>
                    <a:lnTo>
                      <a:pt x="315" y="393"/>
                    </a:lnTo>
                    <a:lnTo>
                      <a:pt x="317" y="393"/>
                    </a:lnTo>
                    <a:lnTo>
                      <a:pt x="319" y="395"/>
                    </a:lnTo>
                    <a:lnTo>
                      <a:pt x="324" y="398"/>
                    </a:lnTo>
                    <a:lnTo>
                      <a:pt x="324" y="398"/>
                    </a:lnTo>
                    <a:lnTo>
                      <a:pt x="333" y="402"/>
                    </a:lnTo>
                    <a:lnTo>
                      <a:pt x="341" y="405"/>
                    </a:lnTo>
                    <a:lnTo>
                      <a:pt x="345" y="407"/>
                    </a:lnTo>
                    <a:lnTo>
                      <a:pt x="352" y="409"/>
                    </a:lnTo>
                    <a:lnTo>
                      <a:pt x="357" y="412"/>
                    </a:lnTo>
                    <a:lnTo>
                      <a:pt x="362" y="414"/>
                    </a:lnTo>
                    <a:lnTo>
                      <a:pt x="362" y="414"/>
                    </a:lnTo>
                    <a:lnTo>
                      <a:pt x="364" y="414"/>
                    </a:lnTo>
                    <a:lnTo>
                      <a:pt x="364" y="414"/>
                    </a:lnTo>
                    <a:lnTo>
                      <a:pt x="367" y="414"/>
                    </a:lnTo>
                    <a:lnTo>
                      <a:pt x="371" y="417"/>
                    </a:lnTo>
                    <a:lnTo>
                      <a:pt x="371" y="417"/>
                    </a:lnTo>
                    <a:lnTo>
                      <a:pt x="374" y="414"/>
                    </a:lnTo>
                    <a:lnTo>
                      <a:pt x="376" y="414"/>
                    </a:lnTo>
                    <a:lnTo>
                      <a:pt x="376" y="412"/>
                    </a:lnTo>
                    <a:lnTo>
                      <a:pt x="376" y="412"/>
                    </a:lnTo>
                    <a:lnTo>
                      <a:pt x="374" y="409"/>
                    </a:lnTo>
                    <a:lnTo>
                      <a:pt x="371" y="407"/>
                    </a:lnTo>
                    <a:lnTo>
                      <a:pt x="369" y="405"/>
                    </a:lnTo>
                    <a:lnTo>
                      <a:pt x="369" y="402"/>
                    </a:lnTo>
                    <a:lnTo>
                      <a:pt x="371" y="400"/>
                    </a:lnTo>
                    <a:lnTo>
                      <a:pt x="374" y="398"/>
                    </a:lnTo>
                    <a:lnTo>
                      <a:pt x="374" y="398"/>
                    </a:lnTo>
                    <a:lnTo>
                      <a:pt x="374" y="390"/>
                    </a:lnTo>
                    <a:lnTo>
                      <a:pt x="374" y="390"/>
                    </a:lnTo>
                    <a:lnTo>
                      <a:pt x="371" y="386"/>
                    </a:lnTo>
                    <a:lnTo>
                      <a:pt x="371" y="386"/>
                    </a:lnTo>
                    <a:lnTo>
                      <a:pt x="367" y="379"/>
                    </a:lnTo>
                    <a:lnTo>
                      <a:pt x="367" y="376"/>
                    </a:lnTo>
                    <a:lnTo>
                      <a:pt x="367" y="376"/>
                    </a:lnTo>
                    <a:lnTo>
                      <a:pt x="367" y="376"/>
                    </a:lnTo>
                    <a:lnTo>
                      <a:pt x="364" y="376"/>
                    </a:lnTo>
                    <a:lnTo>
                      <a:pt x="362" y="376"/>
                    </a:lnTo>
                    <a:lnTo>
                      <a:pt x="362" y="376"/>
                    </a:lnTo>
                    <a:lnTo>
                      <a:pt x="364" y="372"/>
                    </a:lnTo>
                    <a:lnTo>
                      <a:pt x="364" y="372"/>
                    </a:lnTo>
                    <a:lnTo>
                      <a:pt x="362" y="369"/>
                    </a:lnTo>
                    <a:lnTo>
                      <a:pt x="362" y="367"/>
                    </a:lnTo>
                    <a:lnTo>
                      <a:pt x="362" y="360"/>
                    </a:lnTo>
                    <a:lnTo>
                      <a:pt x="362" y="353"/>
                    </a:lnTo>
                    <a:lnTo>
                      <a:pt x="364" y="345"/>
                    </a:lnTo>
                    <a:lnTo>
                      <a:pt x="369" y="336"/>
                    </a:lnTo>
                    <a:lnTo>
                      <a:pt x="378" y="329"/>
                    </a:lnTo>
                    <a:lnTo>
                      <a:pt x="388" y="322"/>
                    </a:lnTo>
                    <a:lnTo>
                      <a:pt x="390" y="319"/>
                    </a:lnTo>
                    <a:lnTo>
                      <a:pt x="390" y="319"/>
                    </a:lnTo>
                    <a:lnTo>
                      <a:pt x="393" y="319"/>
                    </a:lnTo>
                    <a:lnTo>
                      <a:pt x="397" y="317"/>
                    </a:lnTo>
                    <a:lnTo>
                      <a:pt x="400" y="317"/>
                    </a:lnTo>
                    <a:lnTo>
                      <a:pt x="402" y="317"/>
                    </a:lnTo>
                    <a:lnTo>
                      <a:pt x="407" y="319"/>
                    </a:lnTo>
                    <a:lnTo>
                      <a:pt x="407" y="319"/>
                    </a:lnTo>
                    <a:lnTo>
                      <a:pt x="409" y="319"/>
                    </a:lnTo>
                    <a:lnTo>
                      <a:pt x="409" y="319"/>
                    </a:lnTo>
                    <a:lnTo>
                      <a:pt x="414" y="317"/>
                    </a:lnTo>
                    <a:lnTo>
                      <a:pt x="419" y="317"/>
                    </a:lnTo>
                    <a:lnTo>
                      <a:pt x="421" y="317"/>
                    </a:lnTo>
                    <a:lnTo>
                      <a:pt x="428" y="327"/>
                    </a:lnTo>
                    <a:lnTo>
                      <a:pt x="428" y="327"/>
                    </a:lnTo>
                    <a:lnTo>
                      <a:pt x="430" y="327"/>
                    </a:lnTo>
                    <a:lnTo>
                      <a:pt x="445" y="331"/>
                    </a:lnTo>
                    <a:lnTo>
                      <a:pt x="445" y="331"/>
                    </a:lnTo>
                    <a:lnTo>
                      <a:pt x="468" y="338"/>
                    </a:lnTo>
                    <a:lnTo>
                      <a:pt x="468" y="338"/>
                    </a:lnTo>
                    <a:lnTo>
                      <a:pt x="478" y="338"/>
                    </a:lnTo>
                    <a:lnTo>
                      <a:pt x="482" y="341"/>
                    </a:lnTo>
                    <a:lnTo>
                      <a:pt x="501" y="343"/>
                    </a:lnTo>
                    <a:lnTo>
                      <a:pt x="501" y="343"/>
                    </a:lnTo>
                    <a:lnTo>
                      <a:pt x="516" y="341"/>
                    </a:lnTo>
                    <a:lnTo>
                      <a:pt x="530" y="341"/>
                    </a:lnTo>
                    <a:lnTo>
                      <a:pt x="530" y="341"/>
                    </a:lnTo>
                    <a:lnTo>
                      <a:pt x="537" y="338"/>
                    </a:lnTo>
                    <a:lnTo>
                      <a:pt x="537" y="336"/>
                    </a:lnTo>
                    <a:lnTo>
                      <a:pt x="539" y="338"/>
                    </a:lnTo>
                    <a:lnTo>
                      <a:pt x="539" y="338"/>
                    </a:lnTo>
                    <a:lnTo>
                      <a:pt x="539" y="338"/>
                    </a:lnTo>
                    <a:lnTo>
                      <a:pt x="539" y="341"/>
                    </a:lnTo>
                    <a:lnTo>
                      <a:pt x="539" y="341"/>
                    </a:lnTo>
                    <a:lnTo>
                      <a:pt x="539" y="343"/>
                    </a:lnTo>
                    <a:lnTo>
                      <a:pt x="539" y="343"/>
                    </a:lnTo>
                    <a:lnTo>
                      <a:pt x="556" y="374"/>
                    </a:lnTo>
                    <a:lnTo>
                      <a:pt x="556" y="374"/>
                    </a:lnTo>
                    <a:lnTo>
                      <a:pt x="558" y="376"/>
                    </a:lnTo>
                    <a:lnTo>
                      <a:pt x="558" y="376"/>
                    </a:lnTo>
                    <a:lnTo>
                      <a:pt x="563" y="376"/>
                    </a:lnTo>
                    <a:lnTo>
                      <a:pt x="565" y="379"/>
                    </a:lnTo>
                    <a:lnTo>
                      <a:pt x="565" y="379"/>
                    </a:lnTo>
                    <a:lnTo>
                      <a:pt x="568" y="381"/>
                    </a:lnTo>
                    <a:lnTo>
                      <a:pt x="568" y="381"/>
                    </a:lnTo>
                    <a:lnTo>
                      <a:pt x="568" y="381"/>
                    </a:lnTo>
                    <a:lnTo>
                      <a:pt x="568" y="381"/>
                    </a:lnTo>
                    <a:lnTo>
                      <a:pt x="570" y="379"/>
                    </a:lnTo>
                    <a:lnTo>
                      <a:pt x="577" y="376"/>
                    </a:lnTo>
                    <a:lnTo>
                      <a:pt x="579" y="376"/>
                    </a:lnTo>
                    <a:lnTo>
                      <a:pt x="579" y="376"/>
                    </a:lnTo>
                    <a:lnTo>
                      <a:pt x="587" y="372"/>
                    </a:lnTo>
                    <a:lnTo>
                      <a:pt x="594" y="367"/>
                    </a:lnTo>
                    <a:lnTo>
                      <a:pt x="594" y="367"/>
                    </a:lnTo>
                    <a:lnTo>
                      <a:pt x="601" y="364"/>
                    </a:lnTo>
                    <a:lnTo>
                      <a:pt x="601" y="364"/>
                    </a:lnTo>
                    <a:lnTo>
                      <a:pt x="603" y="362"/>
                    </a:lnTo>
                    <a:lnTo>
                      <a:pt x="603" y="362"/>
                    </a:lnTo>
                    <a:lnTo>
                      <a:pt x="605" y="362"/>
                    </a:lnTo>
                    <a:lnTo>
                      <a:pt x="608" y="360"/>
                    </a:lnTo>
                    <a:lnTo>
                      <a:pt x="608" y="360"/>
                    </a:lnTo>
                    <a:lnTo>
                      <a:pt x="610" y="360"/>
                    </a:lnTo>
                    <a:lnTo>
                      <a:pt x="610" y="360"/>
                    </a:lnTo>
                    <a:lnTo>
                      <a:pt x="610" y="355"/>
                    </a:lnTo>
                    <a:lnTo>
                      <a:pt x="613" y="355"/>
                    </a:lnTo>
                    <a:lnTo>
                      <a:pt x="613" y="355"/>
                    </a:lnTo>
                    <a:lnTo>
                      <a:pt x="615" y="353"/>
                    </a:lnTo>
                    <a:lnTo>
                      <a:pt x="617" y="353"/>
                    </a:lnTo>
                    <a:lnTo>
                      <a:pt x="617" y="353"/>
                    </a:lnTo>
                    <a:lnTo>
                      <a:pt x="620" y="350"/>
                    </a:lnTo>
                    <a:lnTo>
                      <a:pt x="622" y="348"/>
                    </a:lnTo>
                    <a:lnTo>
                      <a:pt x="622" y="348"/>
                    </a:lnTo>
                    <a:lnTo>
                      <a:pt x="624" y="345"/>
                    </a:lnTo>
                    <a:lnTo>
                      <a:pt x="627" y="345"/>
                    </a:lnTo>
                    <a:lnTo>
                      <a:pt x="627" y="345"/>
                    </a:lnTo>
                    <a:lnTo>
                      <a:pt x="629" y="341"/>
                    </a:lnTo>
                    <a:lnTo>
                      <a:pt x="629" y="341"/>
                    </a:lnTo>
                    <a:lnTo>
                      <a:pt x="629" y="338"/>
                    </a:lnTo>
                    <a:lnTo>
                      <a:pt x="629" y="338"/>
                    </a:lnTo>
                    <a:lnTo>
                      <a:pt x="627" y="336"/>
                    </a:lnTo>
                    <a:lnTo>
                      <a:pt x="624" y="334"/>
                    </a:lnTo>
                    <a:lnTo>
                      <a:pt x="624" y="331"/>
                    </a:lnTo>
                    <a:lnTo>
                      <a:pt x="622" y="331"/>
                    </a:lnTo>
                    <a:lnTo>
                      <a:pt x="622" y="327"/>
                    </a:lnTo>
                    <a:lnTo>
                      <a:pt x="622" y="322"/>
                    </a:lnTo>
                    <a:lnTo>
                      <a:pt x="622" y="322"/>
                    </a:lnTo>
                    <a:lnTo>
                      <a:pt x="622" y="317"/>
                    </a:lnTo>
                    <a:lnTo>
                      <a:pt x="622" y="317"/>
                    </a:lnTo>
                    <a:lnTo>
                      <a:pt x="624" y="317"/>
                    </a:lnTo>
                    <a:lnTo>
                      <a:pt x="624" y="317"/>
                    </a:lnTo>
                    <a:lnTo>
                      <a:pt x="627" y="315"/>
                    </a:lnTo>
                    <a:lnTo>
                      <a:pt x="627" y="315"/>
                    </a:lnTo>
                    <a:lnTo>
                      <a:pt x="627" y="312"/>
                    </a:lnTo>
                    <a:lnTo>
                      <a:pt x="627" y="312"/>
                    </a:lnTo>
                    <a:lnTo>
                      <a:pt x="627" y="308"/>
                    </a:lnTo>
                    <a:lnTo>
                      <a:pt x="627" y="308"/>
                    </a:lnTo>
                    <a:lnTo>
                      <a:pt x="624" y="305"/>
                    </a:lnTo>
                    <a:lnTo>
                      <a:pt x="622" y="305"/>
                    </a:lnTo>
                    <a:lnTo>
                      <a:pt x="622" y="305"/>
                    </a:lnTo>
                    <a:lnTo>
                      <a:pt x="622" y="305"/>
                    </a:lnTo>
                    <a:lnTo>
                      <a:pt x="622" y="303"/>
                    </a:lnTo>
                    <a:lnTo>
                      <a:pt x="620" y="303"/>
                    </a:lnTo>
                    <a:lnTo>
                      <a:pt x="620" y="303"/>
                    </a:lnTo>
                    <a:lnTo>
                      <a:pt x="620" y="303"/>
                    </a:lnTo>
                    <a:lnTo>
                      <a:pt x="620" y="303"/>
                    </a:lnTo>
                    <a:lnTo>
                      <a:pt x="617" y="301"/>
                    </a:lnTo>
                    <a:lnTo>
                      <a:pt x="617" y="301"/>
                    </a:lnTo>
                    <a:lnTo>
                      <a:pt x="615" y="301"/>
                    </a:lnTo>
                    <a:lnTo>
                      <a:pt x="615" y="298"/>
                    </a:lnTo>
                    <a:lnTo>
                      <a:pt x="613" y="298"/>
                    </a:lnTo>
                    <a:lnTo>
                      <a:pt x="613" y="298"/>
                    </a:lnTo>
                    <a:lnTo>
                      <a:pt x="610" y="298"/>
                    </a:lnTo>
                    <a:lnTo>
                      <a:pt x="610" y="298"/>
                    </a:lnTo>
                    <a:lnTo>
                      <a:pt x="610" y="298"/>
                    </a:lnTo>
                    <a:lnTo>
                      <a:pt x="608" y="296"/>
                    </a:lnTo>
                    <a:lnTo>
                      <a:pt x="608" y="296"/>
                    </a:lnTo>
                    <a:lnTo>
                      <a:pt x="605" y="293"/>
                    </a:lnTo>
                    <a:lnTo>
                      <a:pt x="605" y="291"/>
                    </a:lnTo>
                    <a:lnTo>
                      <a:pt x="605" y="289"/>
                    </a:lnTo>
                    <a:lnTo>
                      <a:pt x="608" y="289"/>
                    </a:lnTo>
                    <a:lnTo>
                      <a:pt x="608" y="289"/>
                    </a:lnTo>
                    <a:lnTo>
                      <a:pt x="608" y="286"/>
                    </a:lnTo>
                    <a:lnTo>
                      <a:pt x="610" y="284"/>
                    </a:lnTo>
                    <a:lnTo>
                      <a:pt x="610" y="284"/>
                    </a:lnTo>
                    <a:lnTo>
                      <a:pt x="610" y="282"/>
                    </a:lnTo>
                    <a:lnTo>
                      <a:pt x="613" y="279"/>
                    </a:lnTo>
                    <a:lnTo>
                      <a:pt x="613" y="279"/>
                    </a:lnTo>
                    <a:lnTo>
                      <a:pt x="613" y="277"/>
                    </a:lnTo>
                    <a:lnTo>
                      <a:pt x="615" y="274"/>
                    </a:lnTo>
                    <a:lnTo>
                      <a:pt x="615" y="272"/>
                    </a:lnTo>
                    <a:lnTo>
                      <a:pt x="615" y="270"/>
                    </a:lnTo>
                    <a:lnTo>
                      <a:pt x="617" y="270"/>
                    </a:lnTo>
                    <a:lnTo>
                      <a:pt x="620" y="267"/>
                    </a:lnTo>
                    <a:lnTo>
                      <a:pt x="620" y="267"/>
                    </a:lnTo>
                    <a:lnTo>
                      <a:pt x="622" y="267"/>
                    </a:lnTo>
                    <a:lnTo>
                      <a:pt x="622" y="267"/>
                    </a:lnTo>
                    <a:lnTo>
                      <a:pt x="624" y="270"/>
                    </a:lnTo>
                    <a:lnTo>
                      <a:pt x="627" y="270"/>
                    </a:lnTo>
                    <a:lnTo>
                      <a:pt x="627" y="270"/>
                    </a:lnTo>
                    <a:lnTo>
                      <a:pt x="629" y="272"/>
                    </a:lnTo>
                    <a:lnTo>
                      <a:pt x="629" y="272"/>
                    </a:lnTo>
                    <a:lnTo>
                      <a:pt x="634" y="272"/>
                    </a:lnTo>
                    <a:lnTo>
                      <a:pt x="636" y="274"/>
                    </a:lnTo>
                    <a:lnTo>
                      <a:pt x="636" y="274"/>
                    </a:lnTo>
                    <a:lnTo>
                      <a:pt x="639" y="277"/>
                    </a:lnTo>
                    <a:lnTo>
                      <a:pt x="639" y="277"/>
                    </a:lnTo>
                    <a:lnTo>
                      <a:pt x="641" y="277"/>
                    </a:lnTo>
                    <a:lnTo>
                      <a:pt x="643" y="277"/>
                    </a:lnTo>
                    <a:lnTo>
                      <a:pt x="646" y="279"/>
                    </a:lnTo>
                    <a:lnTo>
                      <a:pt x="646" y="279"/>
                    </a:lnTo>
                    <a:lnTo>
                      <a:pt x="648" y="279"/>
                    </a:lnTo>
                    <a:lnTo>
                      <a:pt x="648" y="279"/>
                    </a:lnTo>
                    <a:lnTo>
                      <a:pt x="650" y="279"/>
                    </a:lnTo>
                    <a:lnTo>
                      <a:pt x="650" y="279"/>
                    </a:lnTo>
                    <a:lnTo>
                      <a:pt x="650" y="279"/>
                    </a:lnTo>
                    <a:lnTo>
                      <a:pt x="653" y="279"/>
                    </a:lnTo>
                    <a:lnTo>
                      <a:pt x="653" y="279"/>
                    </a:lnTo>
                    <a:lnTo>
                      <a:pt x="655" y="279"/>
                    </a:lnTo>
                    <a:lnTo>
                      <a:pt x="655" y="279"/>
                    </a:lnTo>
                    <a:lnTo>
                      <a:pt x="660" y="279"/>
                    </a:lnTo>
                    <a:lnTo>
                      <a:pt x="660" y="279"/>
                    </a:lnTo>
                    <a:lnTo>
                      <a:pt x="662" y="279"/>
                    </a:lnTo>
                    <a:lnTo>
                      <a:pt x="662" y="279"/>
                    </a:lnTo>
                    <a:lnTo>
                      <a:pt x="665" y="279"/>
                    </a:lnTo>
                    <a:lnTo>
                      <a:pt x="667" y="279"/>
                    </a:lnTo>
                    <a:lnTo>
                      <a:pt x="667" y="279"/>
                    </a:lnTo>
                    <a:lnTo>
                      <a:pt x="672" y="282"/>
                    </a:lnTo>
                    <a:lnTo>
                      <a:pt x="672" y="282"/>
                    </a:lnTo>
                    <a:lnTo>
                      <a:pt x="674" y="282"/>
                    </a:lnTo>
                    <a:lnTo>
                      <a:pt x="676" y="282"/>
                    </a:lnTo>
                    <a:lnTo>
                      <a:pt x="676" y="284"/>
                    </a:lnTo>
                    <a:lnTo>
                      <a:pt x="679" y="284"/>
                    </a:lnTo>
                    <a:lnTo>
                      <a:pt x="679" y="282"/>
                    </a:lnTo>
                    <a:lnTo>
                      <a:pt x="679" y="282"/>
                    </a:lnTo>
                    <a:lnTo>
                      <a:pt x="679" y="279"/>
                    </a:lnTo>
                    <a:lnTo>
                      <a:pt x="679" y="279"/>
                    </a:lnTo>
                    <a:lnTo>
                      <a:pt x="679" y="274"/>
                    </a:lnTo>
                    <a:lnTo>
                      <a:pt x="679" y="272"/>
                    </a:lnTo>
                    <a:lnTo>
                      <a:pt x="679" y="270"/>
                    </a:lnTo>
                    <a:lnTo>
                      <a:pt x="679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5"/>
                    </a:lnTo>
                    <a:lnTo>
                      <a:pt x="681" y="265"/>
                    </a:lnTo>
                    <a:lnTo>
                      <a:pt x="681" y="265"/>
                    </a:lnTo>
                    <a:lnTo>
                      <a:pt x="681" y="263"/>
                    </a:lnTo>
                    <a:lnTo>
                      <a:pt x="681" y="260"/>
                    </a:lnTo>
                    <a:lnTo>
                      <a:pt x="681" y="260"/>
                    </a:lnTo>
                    <a:lnTo>
                      <a:pt x="681" y="260"/>
                    </a:lnTo>
                    <a:lnTo>
                      <a:pt x="681" y="258"/>
                    </a:lnTo>
                    <a:lnTo>
                      <a:pt x="681" y="258"/>
                    </a:lnTo>
                    <a:lnTo>
                      <a:pt x="681" y="258"/>
                    </a:lnTo>
                    <a:lnTo>
                      <a:pt x="681" y="258"/>
                    </a:lnTo>
                    <a:lnTo>
                      <a:pt x="679" y="253"/>
                    </a:lnTo>
                    <a:lnTo>
                      <a:pt x="679" y="253"/>
                    </a:lnTo>
                    <a:lnTo>
                      <a:pt x="669" y="248"/>
                    </a:lnTo>
                    <a:lnTo>
                      <a:pt x="667" y="248"/>
                    </a:lnTo>
                    <a:lnTo>
                      <a:pt x="667" y="246"/>
                    </a:lnTo>
                    <a:lnTo>
                      <a:pt x="665" y="246"/>
                    </a:lnTo>
                    <a:lnTo>
                      <a:pt x="665" y="246"/>
                    </a:lnTo>
                    <a:lnTo>
                      <a:pt x="662" y="246"/>
                    </a:lnTo>
                    <a:lnTo>
                      <a:pt x="658" y="248"/>
                    </a:lnTo>
                    <a:lnTo>
                      <a:pt x="653" y="246"/>
                    </a:lnTo>
                    <a:lnTo>
                      <a:pt x="648" y="246"/>
                    </a:lnTo>
                    <a:lnTo>
                      <a:pt x="632" y="239"/>
                    </a:lnTo>
                    <a:lnTo>
                      <a:pt x="624" y="234"/>
                    </a:lnTo>
                    <a:lnTo>
                      <a:pt x="624" y="234"/>
                    </a:lnTo>
                    <a:lnTo>
                      <a:pt x="620" y="232"/>
                    </a:lnTo>
                    <a:lnTo>
                      <a:pt x="620" y="232"/>
                    </a:lnTo>
                    <a:lnTo>
                      <a:pt x="615" y="232"/>
                    </a:lnTo>
                    <a:lnTo>
                      <a:pt x="610" y="232"/>
                    </a:lnTo>
                    <a:lnTo>
                      <a:pt x="610" y="232"/>
                    </a:lnTo>
                    <a:lnTo>
                      <a:pt x="608" y="232"/>
                    </a:lnTo>
                    <a:lnTo>
                      <a:pt x="603" y="232"/>
                    </a:lnTo>
                    <a:lnTo>
                      <a:pt x="603" y="232"/>
                    </a:lnTo>
                    <a:lnTo>
                      <a:pt x="603" y="234"/>
                    </a:lnTo>
                    <a:lnTo>
                      <a:pt x="601" y="234"/>
                    </a:lnTo>
                    <a:lnTo>
                      <a:pt x="598" y="237"/>
                    </a:lnTo>
                    <a:lnTo>
                      <a:pt x="598" y="237"/>
                    </a:lnTo>
                    <a:lnTo>
                      <a:pt x="596" y="237"/>
                    </a:lnTo>
                    <a:lnTo>
                      <a:pt x="596" y="237"/>
                    </a:lnTo>
                    <a:lnTo>
                      <a:pt x="591" y="239"/>
                    </a:lnTo>
                    <a:lnTo>
                      <a:pt x="591" y="239"/>
                    </a:lnTo>
                    <a:lnTo>
                      <a:pt x="591" y="239"/>
                    </a:lnTo>
                    <a:lnTo>
                      <a:pt x="589" y="239"/>
                    </a:lnTo>
                    <a:lnTo>
                      <a:pt x="589" y="239"/>
                    </a:lnTo>
                    <a:lnTo>
                      <a:pt x="587" y="239"/>
                    </a:lnTo>
                    <a:lnTo>
                      <a:pt x="584" y="239"/>
                    </a:lnTo>
                    <a:lnTo>
                      <a:pt x="582" y="239"/>
                    </a:lnTo>
                    <a:lnTo>
                      <a:pt x="577" y="239"/>
                    </a:lnTo>
                    <a:lnTo>
                      <a:pt x="577" y="239"/>
                    </a:lnTo>
                    <a:lnTo>
                      <a:pt x="575" y="239"/>
                    </a:lnTo>
                    <a:lnTo>
                      <a:pt x="570" y="237"/>
                    </a:lnTo>
                    <a:lnTo>
                      <a:pt x="570" y="237"/>
                    </a:lnTo>
                    <a:lnTo>
                      <a:pt x="570" y="237"/>
                    </a:lnTo>
                    <a:lnTo>
                      <a:pt x="570" y="237"/>
                    </a:lnTo>
                    <a:lnTo>
                      <a:pt x="568" y="239"/>
                    </a:lnTo>
                    <a:lnTo>
                      <a:pt x="568" y="237"/>
                    </a:lnTo>
                    <a:lnTo>
                      <a:pt x="568" y="237"/>
                    </a:lnTo>
                    <a:lnTo>
                      <a:pt x="563" y="239"/>
                    </a:lnTo>
                    <a:lnTo>
                      <a:pt x="563" y="239"/>
                    </a:lnTo>
                    <a:lnTo>
                      <a:pt x="563" y="241"/>
                    </a:lnTo>
                    <a:lnTo>
                      <a:pt x="561" y="241"/>
                    </a:lnTo>
                    <a:lnTo>
                      <a:pt x="561" y="241"/>
                    </a:lnTo>
                    <a:lnTo>
                      <a:pt x="561" y="244"/>
                    </a:lnTo>
                    <a:lnTo>
                      <a:pt x="558" y="244"/>
                    </a:lnTo>
                    <a:lnTo>
                      <a:pt x="558" y="246"/>
                    </a:lnTo>
                    <a:lnTo>
                      <a:pt x="558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3" y="244"/>
                    </a:lnTo>
                    <a:lnTo>
                      <a:pt x="553" y="244"/>
                    </a:lnTo>
                    <a:lnTo>
                      <a:pt x="553" y="244"/>
                    </a:lnTo>
                    <a:lnTo>
                      <a:pt x="551" y="244"/>
                    </a:lnTo>
                    <a:lnTo>
                      <a:pt x="549" y="244"/>
                    </a:lnTo>
                    <a:lnTo>
                      <a:pt x="549" y="244"/>
                    </a:lnTo>
                    <a:lnTo>
                      <a:pt x="549" y="244"/>
                    </a:lnTo>
                    <a:lnTo>
                      <a:pt x="549" y="241"/>
                    </a:lnTo>
                    <a:lnTo>
                      <a:pt x="549" y="239"/>
                    </a:lnTo>
                    <a:lnTo>
                      <a:pt x="549" y="239"/>
                    </a:lnTo>
                    <a:lnTo>
                      <a:pt x="549" y="239"/>
                    </a:lnTo>
                    <a:lnTo>
                      <a:pt x="549" y="237"/>
                    </a:lnTo>
                    <a:lnTo>
                      <a:pt x="549" y="237"/>
                    </a:lnTo>
                    <a:lnTo>
                      <a:pt x="549" y="237"/>
                    </a:lnTo>
                    <a:lnTo>
                      <a:pt x="546" y="234"/>
                    </a:lnTo>
                    <a:lnTo>
                      <a:pt x="546" y="232"/>
                    </a:lnTo>
                    <a:lnTo>
                      <a:pt x="546" y="232"/>
                    </a:lnTo>
                    <a:lnTo>
                      <a:pt x="544" y="232"/>
                    </a:lnTo>
                    <a:lnTo>
                      <a:pt x="544" y="232"/>
                    </a:lnTo>
                    <a:lnTo>
                      <a:pt x="544" y="232"/>
                    </a:lnTo>
                    <a:lnTo>
                      <a:pt x="542" y="232"/>
                    </a:lnTo>
                    <a:lnTo>
                      <a:pt x="542" y="232"/>
                    </a:lnTo>
                    <a:lnTo>
                      <a:pt x="542" y="232"/>
                    </a:lnTo>
                    <a:lnTo>
                      <a:pt x="539" y="232"/>
                    </a:lnTo>
                    <a:lnTo>
                      <a:pt x="539" y="232"/>
                    </a:lnTo>
                    <a:lnTo>
                      <a:pt x="539" y="229"/>
                    </a:lnTo>
                    <a:lnTo>
                      <a:pt x="539" y="227"/>
                    </a:lnTo>
                    <a:lnTo>
                      <a:pt x="539" y="227"/>
                    </a:lnTo>
                    <a:lnTo>
                      <a:pt x="539" y="225"/>
                    </a:lnTo>
                    <a:lnTo>
                      <a:pt x="537" y="225"/>
                    </a:lnTo>
                    <a:lnTo>
                      <a:pt x="537" y="225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2" y="225"/>
                    </a:lnTo>
                    <a:lnTo>
                      <a:pt x="532" y="225"/>
                    </a:lnTo>
                    <a:lnTo>
                      <a:pt x="530" y="225"/>
                    </a:lnTo>
                    <a:lnTo>
                      <a:pt x="527" y="225"/>
                    </a:lnTo>
                    <a:lnTo>
                      <a:pt x="527" y="225"/>
                    </a:lnTo>
                    <a:lnTo>
                      <a:pt x="527" y="225"/>
                    </a:lnTo>
                    <a:lnTo>
                      <a:pt x="525" y="225"/>
                    </a:lnTo>
                    <a:lnTo>
                      <a:pt x="525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0" y="225"/>
                    </a:lnTo>
                    <a:lnTo>
                      <a:pt x="520" y="222"/>
                    </a:lnTo>
                    <a:lnTo>
                      <a:pt x="520" y="222"/>
                    </a:lnTo>
                    <a:lnTo>
                      <a:pt x="518" y="222"/>
                    </a:lnTo>
                    <a:lnTo>
                      <a:pt x="518" y="220"/>
                    </a:lnTo>
                    <a:lnTo>
                      <a:pt x="518" y="218"/>
                    </a:lnTo>
                    <a:lnTo>
                      <a:pt x="518" y="218"/>
                    </a:lnTo>
                    <a:lnTo>
                      <a:pt x="520" y="215"/>
                    </a:lnTo>
                    <a:lnTo>
                      <a:pt x="520" y="215"/>
                    </a:lnTo>
                    <a:lnTo>
                      <a:pt x="520" y="215"/>
                    </a:lnTo>
                    <a:lnTo>
                      <a:pt x="520" y="215"/>
                    </a:lnTo>
                    <a:lnTo>
                      <a:pt x="520" y="213"/>
                    </a:lnTo>
                    <a:lnTo>
                      <a:pt x="520" y="213"/>
                    </a:lnTo>
                    <a:lnTo>
                      <a:pt x="520" y="213"/>
                    </a:lnTo>
                    <a:lnTo>
                      <a:pt x="520" y="211"/>
                    </a:lnTo>
                    <a:lnTo>
                      <a:pt x="520" y="211"/>
                    </a:lnTo>
                    <a:lnTo>
                      <a:pt x="518" y="211"/>
                    </a:lnTo>
                    <a:lnTo>
                      <a:pt x="520" y="208"/>
                    </a:lnTo>
                    <a:lnTo>
                      <a:pt x="520" y="208"/>
                    </a:lnTo>
                    <a:lnTo>
                      <a:pt x="520" y="206"/>
                    </a:lnTo>
                    <a:lnTo>
                      <a:pt x="520" y="206"/>
                    </a:lnTo>
                    <a:lnTo>
                      <a:pt x="518" y="203"/>
                    </a:lnTo>
                    <a:lnTo>
                      <a:pt x="518" y="201"/>
                    </a:lnTo>
                    <a:lnTo>
                      <a:pt x="518" y="201"/>
                    </a:lnTo>
                    <a:lnTo>
                      <a:pt x="516" y="201"/>
                    </a:lnTo>
                    <a:lnTo>
                      <a:pt x="516" y="201"/>
                    </a:lnTo>
                    <a:lnTo>
                      <a:pt x="513" y="201"/>
                    </a:lnTo>
                    <a:lnTo>
                      <a:pt x="513" y="201"/>
                    </a:lnTo>
                    <a:lnTo>
                      <a:pt x="511" y="199"/>
                    </a:lnTo>
                    <a:lnTo>
                      <a:pt x="511" y="196"/>
                    </a:lnTo>
                    <a:lnTo>
                      <a:pt x="511" y="196"/>
                    </a:lnTo>
                    <a:lnTo>
                      <a:pt x="511" y="194"/>
                    </a:lnTo>
                    <a:lnTo>
                      <a:pt x="511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89"/>
                    </a:lnTo>
                    <a:lnTo>
                      <a:pt x="509" y="189"/>
                    </a:lnTo>
                    <a:lnTo>
                      <a:pt x="509" y="187"/>
                    </a:lnTo>
                    <a:lnTo>
                      <a:pt x="509" y="187"/>
                    </a:lnTo>
                    <a:lnTo>
                      <a:pt x="509" y="187"/>
                    </a:lnTo>
                    <a:lnTo>
                      <a:pt x="509" y="187"/>
                    </a:lnTo>
                    <a:lnTo>
                      <a:pt x="506" y="187"/>
                    </a:lnTo>
                    <a:lnTo>
                      <a:pt x="506" y="184"/>
                    </a:lnTo>
                    <a:lnTo>
                      <a:pt x="506" y="184"/>
                    </a:lnTo>
                    <a:lnTo>
                      <a:pt x="504" y="182"/>
                    </a:lnTo>
                    <a:lnTo>
                      <a:pt x="501" y="182"/>
                    </a:lnTo>
                    <a:lnTo>
                      <a:pt x="501" y="180"/>
                    </a:lnTo>
                    <a:lnTo>
                      <a:pt x="501" y="177"/>
                    </a:lnTo>
                    <a:lnTo>
                      <a:pt x="501" y="177"/>
                    </a:lnTo>
                    <a:lnTo>
                      <a:pt x="501" y="175"/>
                    </a:lnTo>
                    <a:lnTo>
                      <a:pt x="499" y="173"/>
                    </a:lnTo>
                    <a:lnTo>
                      <a:pt x="499" y="173"/>
                    </a:lnTo>
                    <a:lnTo>
                      <a:pt x="497" y="170"/>
                    </a:lnTo>
                    <a:lnTo>
                      <a:pt x="497" y="170"/>
                    </a:lnTo>
                    <a:lnTo>
                      <a:pt x="497" y="168"/>
                    </a:lnTo>
                    <a:lnTo>
                      <a:pt x="497" y="166"/>
                    </a:lnTo>
                    <a:lnTo>
                      <a:pt x="499" y="166"/>
                    </a:lnTo>
                    <a:lnTo>
                      <a:pt x="499" y="166"/>
                    </a:lnTo>
                    <a:lnTo>
                      <a:pt x="499" y="166"/>
                    </a:lnTo>
                    <a:lnTo>
                      <a:pt x="499" y="163"/>
                    </a:lnTo>
                    <a:lnTo>
                      <a:pt x="499" y="163"/>
                    </a:lnTo>
                    <a:lnTo>
                      <a:pt x="499" y="163"/>
                    </a:lnTo>
                    <a:lnTo>
                      <a:pt x="499" y="161"/>
                    </a:lnTo>
                    <a:lnTo>
                      <a:pt x="499" y="161"/>
                    </a:lnTo>
                    <a:lnTo>
                      <a:pt x="501" y="161"/>
                    </a:lnTo>
                    <a:lnTo>
                      <a:pt x="501" y="158"/>
                    </a:lnTo>
                    <a:lnTo>
                      <a:pt x="501" y="158"/>
                    </a:lnTo>
                    <a:lnTo>
                      <a:pt x="504" y="158"/>
                    </a:lnTo>
                    <a:lnTo>
                      <a:pt x="504" y="158"/>
                    </a:lnTo>
                    <a:lnTo>
                      <a:pt x="504" y="158"/>
                    </a:lnTo>
                    <a:lnTo>
                      <a:pt x="506" y="156"/>
                    </a:lnTo>
                    <a:lnTo>
                      <a:pt x="506" y="156"/>
                    </a:lnTo>
                    <a:lnTo>
                      <a:pt x="509" y="156"/>
                    </a:lnTo>
                    <a:lnTo>
                      <a:pt x="511" y="154"/>
                    </a:lnTo>
                    <a:lnTo>
                      <a:pt x="511" y="154"/>
                    </a:lnTo>
                    <a:lnTo>
                      <a:pt x="511" y="151"/>
                    </a:lnTo>
                    <a:lnTo>
                      <a:pt x="511" y="151"/>
                    </a:lnTo>
                    <a:lnTo>
                      <a:pt x="511" y="149"/>
                    </a:lnTo>
                    <a:lnTo>
                      <a:pt x="511" y="147"/>
                    </a:lnTo>
                    <a:lnTo>
                      <a:pt x="511" y="147"/>
                    </a:lnTo>
                    <a:lnTo>
                      <a:pt x="511" y="144"/>
                    </a:lnTo>
                    <a:lnTo>
                      <a:pt x="511" y="144"/>
                    </a:lnTo>
                    <a:lnTo>
                      <a:pt x="511" y="142"/>
                    </a:lnTo>
                    <a:lnTo>
                      <a:pt x="513" y="142"/>
                    </a:lnTo>
                    <a:lnTo>
                      <a:pt x="513" y="142"/>
                    </a:lnTo>
                    <a:lnTo>
                      <a:pt x="513" y="142"/>
                    </a:lnTo>
                    <a:lnTo>
                      <a:pt x="513" y="142"/>
                    </a:lnTo>
                    <a:lnTo>
                      <a:pt x="516" y="142"/>
                    </a:lnTo>
                    <a:lnTo>
                      <a:pt x="516" y="140"/>
                    </a:lnTo>
                    <a:lnTo>
                      <a:pt x="518" y="140"/>
                    </a:lnTo>
                    <a:lnTo>
                      <a:pt x="520" y="142"/>
                    </a:lnTo>
                    <a:lnTo>
                      <a:pt x="520" y="142"/>
                    </a:lnTo>
                    <a:lnTo>
                      <a:pt x="523" y="140"/>
                    </a:lnTo>
                    <a:lnTo>
                      <a:pt x="523" y="142"/>
                    </a:lnTo>
                    <a:lnTo>
                      <a:pt x="525" y="142"/>
                    </a:lnTo>
                    <a:lnTo>
                      <a:pt x="525" y="140"/>
                    </a:lnTo>
                    <a:lnTo>
                      <a:pt x="527" y="140"/>
                    </a:lnTo>
                    <a:lnTo>
                      <a:pt x="527" y="140"/>
                    </a:lnTo>
                    <a:lnTo>
                      <a:pt x="527" y="140"/>
                    </a:lnTo>
                    <a:lnTo>
                      <a:pt x="527" y="140"/>
                    </a:lnTo>
                    <a:lnTo>
                      <a:pt x="530" y="137"/>
                    </a:lnTo>
                    <a:lnTo>
                      <a:pt x="530" y="135"/>
                    </a:lnTo>
                    <a:lnTo>
                      <a:pt x="530" y="135"/>
                    </a:lnTo>
                    <a:lnTo>
                      <a:pt x="530" y="132"/>
                    </a:lnTo>
                    <a:lnTo>
                      <a:pt x="532" y="132"/>
                    </a:lnTo>
                    <a:lnTo>
                      <a:pt x="532" y="132"/>
                    </a:lnTo>
                    <a:lnTo>
                      <a:pt x="532" y="130"/>
                    </a:lnTo>
                    <a:lnTo>
                      <a:pt x="532" y="128"/>
                    </a:lnTo>
                    <a:lnTo>
                      <a:pt x="535" y="125"/>
                    </a:lnTo>
                    <a:lnTo>
                      <a:pt x="535" y="125"/>
                    </a:lnTo>
                    <a:lnTo>
                      <a:pt x="535" y="125"/>
                    </a:lnTo>
                    <a:lnTo>
                      <a:pt x="535" y="123"/>
                    </a:lnTo>
                    <a:lnTo>
                      <a:pt x="535" y="123"/>
                    </a:lnTo>
                    <a:lnTo>
                      <a:pt x="537" y="121"/>
                    </a:lnTo>
                    <a:lnTo>
                      <a:pt x="539" y="118"/>
                    </a:lnTo>
                    <a:lnTo>
                      <a:pt x="539" y="118"/>
                    </a:lnTo>
                    <a:lnTo>
                      <a:pt x="542" y="118"/>
                    </a:lnTo>
                    <a:lnTo>
                      <a:pt x="542" y="116"/>
                    </a:lnTo>
                    <a:lnTo>
                      <a:pt x="542" y="116"/>
                    </a:lnTo>
                    <a:lnTo>
                      <a:pt x="542" y="113"/>
                    </a:lnTo>
                    <a:lnTo>
                      <a:pt x="542" y="113"/>
                    </a:lnTo>
                    <a:lnTo>
                      <a:pt x="542" y="111"/>
                    </a:lnTo>
                    <a:lnTo>
                      <a:pt x="542" y="111"/>
                    </a:lnTo>
                    <a:lnTo>
                      <a:pt x="542" y="109"/>
                    </a:lnTo>
                    <a:lnTo>
                      <a:pt x="542" y="106"/>
                    </a:lnTo>
                    <a:lnTo>
                      <a:pt x="542" y="106"/>
                    </a:lnTo>
                    <a:lnTo>
                      <a:pt x="542" y="104"/>
                    </a:lnTo>
                    <a:lnTo>
                      <a:pt x="542" y="104"/>
                    </a:lnTo>
                    <a:lnTo>
                      <a:pt x="542" y="104"/>
                    </a:lnTo>
                    <a:lnTo>
                      <a:pt x="542" y="102"/>
                    </a:lnTo>
                    <a:lnTo>
                      <a:pt x="542" y="102"/>
                    </a:lnTo>
                    <a:lnTo>
                      <a:pt x="542" y="102"/>
                    </a:lnTo>
                    <a:lnTo>
                      <a:pt x="539" y="97"/>
                    </a:lnTo>
                    <a:lnTo>
                      <a:pt x="539" y="97"/>
                    </a:lnTo>
                    <a:lnTo>
                      <a:pt x="539" y="97"/>
                    </a:lnTo>
                    <a:lnTo>
                      <a:pt x="539" y="97"/>
                    </a:lnTo>
                    <a:lnTo>
                      <a:pt x="537" y="97"/>
                    </a:lnTo>
                    <a:lnTo>
                      <a:pt x="537" y="95"/>
                    </a:lnTo>
                    <a:lnTo>
                      <a:pt x="537" y="95"/>
                    </a:lnTo>
                    <a:lnTo>
                      <a:pt x="535" y="95"/>
                    </a:lnTo>
                    <a:lnTo>
                      <a:pt x="535" y="95"/>
                    </a:lnTo>
                    <a:lnTo>
                      <a:pt x="532" y="95"/>
                    </a:lnTo>
                    <a:lnTo>
                      <a:pt x="530" y="95"/>
                    </a:lnTo>
                    <a:lnTo>
                      <a:pt x="530" y="95"/>
                    </a:lnTo>
                    <a:lnTo>
                      <a:pt x="527" y="95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25" y="97"/>
                    </a:lnTo>
                    <a:lnTo>
                      <a:pt x="525" y="97"/>
                    </a:lnTo>
                    <a:lnTo>
                      <a:pt x="523" y="97"/>
                    </a:lnTo>
                    <a:lnTo>
                      <a:pt x="523" y="97"/>
                    </a:lnTo>
                    <a:lnTo>
                      <a:pt x="523" y="97"/>
                    </a:lnTo>
                    <a:lnTo>
                      <a:pt x="520" y="97"/>
                    </a:lnTo>
                    <a:lnTo>
                      <a:pt x="520" y="97"/>
                    </a:lnTo>
                    <a:lnTo>
                      <a:pt x="520" y="97"/>
                    </a:lnTo>
                    <a:lnTo>
                      <a:pt x="518" y="97"/>
                    </a:lnTo>
                    <a:lnTo>
                      <a:pt x="516" y="97"/>
                    </a:lnTo>
                    <a:lnTo>
                      <a:pt x="516" y="97"/>
                    </a:lnTo>
                    <a:lnTo>
                      <a:pt x="516" y="99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1" y="97"/>
                    </a:lnTo>
                    <a:lnTo>
                      <a:pt x="511" y="97"/>
                    </a:lnTo>
                    <a:lnTo>
                      <a:pt x="511" y="99"/>
                    </a:lnTo>
                    <a:lnTo>
                      <a:pt x="509" y="99"/>
                    </a:lnTo>
                    <a:lnTo>
                      <a:pt x="506" y="97"/>
                    </a:lnTo>
                    <a:lnTo>
                      <a:pt x="506" y="97"/>
                    </a:lnTo>
                    <a:lnTo>
                      <a:pt x="504" y="99"/>
                    </a:lnTo>
                    <a:lnTo>
                      <a:pt x="504" y="99"/>
                    </a:lnTo>
                    <a:lnTo>
                      <a:pt x="504" y="97"/>
                    </a:lnTo>
                    <a:lnTo>
                      <a:pt x="504" y="97"/>
                    </a:lnTo>
                    <a:lnTo>
                      <a:pt x="504" y="97"/>
                    </a:lnTo>
                    <a:lnTo>
                      <a:pt x="501" y="97"/>
                    </a:lnTo>
                    <a:lnTo>
                      <a:pt x="499" y="97"/>
                    </a:lnTo>
                    <a:lnTo>
                      <a:pt x="497" y="97"/>
                    </a:lnTo>
                    <a:lnTo>
                      <a:pt x="497" y="97"/>
                    </a:lnTo>
                    <a:lnTo>
                      <a:pt x="494" y="97"/>
                    </a:lnTo>
                    <a:lnTo>
                      <a:pt x="494" y="97"/>
                    </a:lnTo>
                    <a:lnTo>
                      <a:pt x="492" y="95"/>
                    </a:lnTo>
                    <a:lnTo>
                      <a:pt x="492" y="95"/>
                    </a:lnTo>
                    <a:lnTo>
                      <a:pt x="490" y="95"/>
                    </a:lnTo>
                    <a:lnTo>
                      <a:pt x="490" y="95"/>
                    </a:lnTo>
                    <a:lnTo>
                      <a:pt x="485" y="95"/>
                    </a:lnTo>
                    <a:lnTo>
                      <a:pt x="485" y="95"/>
                    </a:lnTo>
                    <a:lnTo>
                      <a:pt x="482" y="95"/>
                    </a:lnTo>
                    <a:lnTo>
                      <a:pt x="482" y="95"/>
                    </a:lnTo>
                    <a:lnTo>
                      <a:pt x="478" y="95"/>
                    </a:lnTo>
                    <a:lnTo>
                      <a:pt x="475" y="95"/>
                    </a:lnTo>
                    <a:lnTo>
                      <a:pt x="473" y="95"/>
                    </a:lnTo>
                    <a:lnTo>
                      <a:pt x="473" y="95"/>
                    </a:lnTo>
                    <a:lnTo>
                      <a:pt x="473" y="95"/>
                    </a:lnTo>
                    <a:lnTo>
                      <a:pt x="471" y="92"/>
                    </a:lnTo>
                    <a:lnTo>
                      <a:pt x="471" y="92"/>
                    </a:lnTo>
                    <a:lnTo>
                      <a:pt x="471" y="90"/>
                    </a:lnTo>
                    <a:lnTo>
                      <a:pt x="471" y="90"/>
                    </a:lnTo>
                    <a:lnTo>
                      <a:pt x="471" y="87"/>
                    </a:lnTo>
                    <a:lnTo>
                      <a:pt x="471" y="87"/>
                    </a:lnTo>
                    <a:lnTo>
                      <a:pt x="471" y="87"/>
                    </a:lnTo>
                    <a:lnTo>
                      <a:pt x="473" y="85"/>
                    </a:lnTo>
                    <a:lnTo>
                      <a:pt x="473" y="85"/>
                    </a:lnTo>
                    <a:lnTo>
                      <a:pt x="473" y="85"/>
                    </a:lnTo>
                    <a:lnTo>
                      <a:pt x="473" y="85"/>
                    </a:lnTo>
                    <a:lnTo>
                      <a:pt x="471" y="83"/>
                    </a:lnTo>
                    <a:lnTo>
                      <a:pt x="471" y="80"/>
                    </a:lnTo>
                    <a:lnTo>
                      <a:pt x="471" y="80"/>
                    </a:lnTo>
                    <a:lnTo>
                      <a:pt x="468" y="80"/>
                    </a:lnTo>
                    <a:lnTo>
                      <a:pt x="468" y="80"/>
                    </a:lnTo>
                    <a:lnTo>
                      <a:pt x="468" y="80"/>
                    </a:lnTo>
                    <a:lnTo>
                      <a:pt x="468" y="80"/>
                    </a:lnTo>
                    <a:lnTo>
                      <a:pt x="468" y="80"/>
                    </a:lnTo>
                    <a:lnTo>
                      <a:pt x="466" y="78"/>
                    </a:lnTo>
                    <a:lnTo>
                      <a:pt x="466" y="78"/>
                    </a:lnTo>
                    <a:lnTo>
                      <a:pt x="464" y="78"/>
                    </a:lnTo>
                    <a:lnTo>
                      <a:pt x="464" y="78"/>
                    </a:lnTo>
                    <a:lnTo>
                      <a:pt x="464" y="78"/>
                    </a:lnTo>
                    <a:lnTo>
                      <a:pt x="464" y="76"/>
                    </a:lnTo>
                    <a:lnTo>
                      <a:pt x="464" y="76"/>
                    </a:lnTo>
                    <a:lnTo>
                      <a:pt x="464" y="73"/>
                    </a:lnTo>
                    <a:lnTo>
                      <a:pt x="464" y="73"/>
                    </a:lnTo>
                    <a:lnTo>
                      <a:pt x="464" y="73"/>
                    </a:lnTo>
                    <a:lnTo>
                      <a:pt x="464" y="73"/>
                    </a:lnTo>
                    <a:lnTo>
                      <a:pt x="464" y="71"/>
                    </a:lnTo>
                    <a:lnTo>
                      <a:pt x="464" y="71"/>
                    </a:lnTo>
                    <a:lnTo>
                      <a:pt x="464" y="68"/>
                    </a:lnTo>
                    <a:lnTo>
                      <a:pt x="464" y="68"/>
                    </a:lnTo>
                    <a:lnTo>
                      <a:pt x="464" y="66"/>
                    </a:lnTo>
                    <a:lnTo>
                      <a:pt x="464" y="64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464" y="59"/>
                    </a:lnTo>
                    <a:lnTo>
                      <a:pt x="464" y="59"/>
                    </a:lnTo>
                    <a:lnTo>
                      <a:pt x="464" y="59"/>
                    </a:lnTo>
                    <a:lnTo>
                      <a:pt x="461" y="59"/>
                    </a:lnTo>
                    <a:lnTo>
                      <a:pt x="461" y="59"/>
                    </a:lnTo>
                    <a:lnTo>
                      <a:pt x="459" y="57"/>
                    </a:lnTo>
                    <a:lnTo>
                      <a:pt x="459" y="57"/>
                    </a:lnTo>
                    <a:lnTo>
                      <a:pt x="456" y="57"/>
                    </a:lnTo>
                    <a:lnTo>
                      <a:pt x="456" y="57"/>
                    </a:lnTo>
                    <a:lnTo>
                      <a:pt x="452" y="54"/>
                    </a:lnTo>
                    <a:lnTo>
                      <a:pt x="452" y="54"/>
                    </a:lnTo>
                    <a:lnTo>
                      <a:pt x="452" y="54"/>
                    </a:lnTo>
                    <a:lnTo>
                      <a:pt x="449" y="54"/>
                    </a:lnTo>
                    <a:lnTo>
                      <a:pt x="449" y="54"/>
                    </a:lnTo>
                    <a:lnTo>
                      <a:pt x="445" y="54"/>
                    </a:lnTo>
                    <a:lnTo>
                      <a:pt x="445" y="54"/>
                    </a:lnTo>
                    <a:lnTo>
                      <a:pt x="445" y="54"/>
                    </a:lnTo>
                    <a:lnTo>
                      <a:pt x="442" y="54"/>
                    </a:lnTo>
                    <a:lnTo>
                      <a:pt x="442" y="54"/>
                    </a:lnTo>
                    <a:lnTo>
                      <a:pt x="440" y="54"/>
                    </a:lnTo>
                    <a:lnTo>
                      <a:pt x="440" y="54"/>
                    </a:lnTo>
                    <a:lnTo>
                      <a:pt x="440" y="54"/>
                    </a:lnTo>
                    <a:lnTo>
                      <a:pt x="438" y="54"/>
                    </a:lnTo>
                    <a:lnTo>
                      <a:pt x="438" y="52"/>
                    </a:lnTo>
                    <a:lnTo>
                      <a:pt x="438" y="50"/>
                    </a:lnTo>
                    <a:lnTo>
                      <a:pt x="438" y="50"/>
                    </a:lnTo>
                    <a:lnTo>
                      <a:pt x="438" y="47"/>
                    </a:lnTo>
                    <a:lnTo>
                      <a:pt x="438" y="47"/>
                    </a:lnTo>
                    <a:lnTo>
                      <a:pt x="438" y="47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38" y="45"/>
                    </a:lnTo>
                    <a:lnTo>
                      <a:pt x="435" y="45"/>
                    </a:lnTo>
                    <a:lnTo>
                      <a:pt x="435" y="45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50"/>
                    </a:lnTo>
                    <a:lnTo>
                      <a:pt x="433" y="52"/>
                    </a:lnTo>
                    <a:lnTo>
                      <a:pt x="428" y="52"/>
                    </a:lnTo>
                    <a:lnTo>
                      <a:pt x="428" y="54"/>
                    </a:lnTo>
                    <a:lnTo>
                      <a:pt x="428" y="59"/>
                    </a:lnTo>
                    <a:lnTo>
                      <a:pt x="428" y="64"/>
                    </a:lnTo>
                    <a:lnTo>
                      <a:pt x="426" y="71"/>
                    </a:lnTo>
                    <a:lnTo>
                      <a:pt x="423" y="76"/>
                    </a:lnTo>
                    <a:lnTo>
                      <a:pt x="423" y="76"/>
                    </a:lnTo>
                    <a:lnTo>
                      <a:pt x="423" y="76"/>
                    </a:lnTo>
                    <a:lnTo>
                      <a:pt x="421" y="80"/>
                    </a:lnTo>
                    <a:lnTo>
                      <a:pt x="419" y="80"/>
                    </a:lnTo>
                    <a:lnTo>
                      <a:pt x="416" y="83"/>
                    </a:lnTo>
                    <a:lnTo>
                      <a:pt x="416" y="85"/>
                    </a:lnTo>
                    <a:lnTo>
                      <a:pt x="414" y="85"/>
                    </a:lnTo>
                    <a:lnTo>
                      <a:pt x="414" y="87"/>
                    </a:lnTo>
                    <a:lnTo>
                      <a:pt x="412" y="87"/>
                    </a:lnTo>
                    <a:lnTo>
                      <a:pt x="412" y="90"/>
                    </a:lnTo>
                    <a:lnTo>
                      <a:pt x="412" y="92"/>
                    </a:lnTo>
                    <a:lnTo>
                      <a:pt x="412" y="92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09" y="97"/>
                    </a:lnTo>
                    <a:lnTo>
                      <a:pt x="407" y="99"/>
                    </a:lnTo>
                    <a:lnTo>
                      <a:pt x="407" y="99"/>
                    </a:lnTo>
                    <a:lnTo>
                      <a:pt x="404" y="102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397" y="102"/>
                    </a:lnTo>
                    <a:lnTo>
                      <a:pt x="395" y="99"/>
                    </a:lnTo>
                    <a:lnTo>
                      <a:pt x="395" y="97"/>
                    </a:lnTo>
                    <a:lnTo>
                      <a:pt x="395" y="92"/>
                    </a:lnTo>
                    <a:lnTo>
                      <a:pt x="395" y="92"/>
                    </a:lnTo>
                    <a:lnTo>
                      <a:pt x="393" y="92"/>
                    </a:lnTo>
                    <a:lnTo>
                      <a:pt x="390" y="90"/>
                    </a:lnTo>
                    <a:lnTo>
                      <a:pt x="390" y="87"/>
                    </a:lnTo>
                    <a:lnTo>
                      <a:pt x="390" y="87"/>
                    </a:lnTo>
                    <a:lnTo>
                      <a:pt x="390" y="85"/>
                    </a:lnTo>
                    <a:lnTo>
                      <a:pt x="390" y="85"/>
                    </a:lnTo>
                    <a:lnTo>
                      <a:pt x="390" y="83"/>
                    </a:lnTo>
                    <a:lnTo>
                      <a:pt x="388" y="80"/>
                    </a:lnTo>
                    <a:lnTo>
                      <a:pt x="388" y="80"/>
                    </a:lnTo>
                    <a:lnTo>
                      <a:pt x="388" y="80"/>
                    </a:lnTo>
                    <a:lnTo>
                      <a:pt x="386" y="78"/>
                    </a:lnTo>
                    <a:lnTo>
                      <a:pt x="386" y="76"/>
                    </a:lnTo>
                    <a:lnTo>
                      <a:pt x="386" y="76"/>
                    </a:lnTo>
                    <a:lnTo>
                      <a:pt x="383" y="73"/>
                    </a:lnTo>
                    <a:lnTo>
                      <a:pt x="383" y="73"/>
                    </a:lnTo>
                    <a:lnTo>
                      <a:pt x="383" y="73"/>
                    </a:lnTo>
                    <a:lnTo>
                      <a:pt x="383" y="73"/>
                    </a:lnTo>
                    <a:lnTo>
                      <a:pt x="381" y="71"/>
                    </a:lnTo>
                    <a:lnTo>
                      <a:pt x="381" y="71"/>
                    </a:lnTo>
                    <a:lnTo>
                      <a:pt x="378" y="68"/>
                    </a:lnTo>
                    <a:lnTo>
                      <a:pt x="378" y="68"/>
                    </a:lnTo>
                    <a:lnTo>
                      <a:pt x="376" y="66"/>
                    </a:lnTo>
                    <a:lnTo>
                      <a:pt x="374" y="64"/>
                    </a:lnTo>
                    <a:lnTo>
                      <a:pt x="374" y="64"/>
                    </a:lnTo>
                    <a:lnTo>
                      <a:pt x="369" y="61"/>
                    </a:lnTo>
                    <a:lnTo>
                      <a:pt x="369" y="59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2" y="57"/>
                    </a:lnTo>
                    <a:lnTo>
                      <a:pt x="357" y="54"/>
                    </a:lnTo>
                    <a:lnTo>
                      <a:pt x="355" y="54"/>
                    </a:lnTo>
                    <a:lnTo>
                      <a:pt x="355" y="52"/>
                    </a:lnTo>
                    <a:lnTo>
                      <a:pt x="355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0" y="52"/>
                    </a:lnTo>
                    <a:lnTo>
                      <a:pt x="350" y="52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1" y="50"/>
                    </a:lnTo>
                    <a:lnTo>
                      <a:pt x="341" y="50"/>
                    </a:lnTo>
                    <a:lnTo>
                      <a:pt x="341" y="50"/>
                    </a:lnTo>
                    <a:lnTo>
                      <a:pt x="341" y="50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3" y="52"/>
                    </a:lnTo>
                    <a:lnTo>
                      <a:pt x="333" y="52"/>
                    </a:lnTo>
                    <a:lnTo>
                      <a:pt x="333" y="52"/>
                    </a:lnTo>
                    <a:lnTo>
                      <a:pt x="333" y="52"/>
                    </a:lnTo>
                    <a:lnTo>
                      <a:pt x="333" y="54"/>
                    </a:lnTo>
                    <a:lnTo>
                      <a:pt x="333" y="54"/>
                    </a:lnTo>
                    <a:lnTo>
                      <a:pt x="333" y="54"/>
                    </a:lnTo>
                    <a:lnTo>
                      <a:pt x="333" y="57"/>
                    </a:lnTo>
                    <a:lnTo>
                      <a:pt x="333" y="57"/>
                    </a:lnTo>
                    <a:lnTo>
                      <a:pt x="333" y="57"/>
                    </a:lnTo>
                    <a:lnTo>
                      <a:pt x="333" y="59"/>
                    </a:lnTo>
                    <a:lnTo>
                      <a:pt x="333" y="59"/>
                    </a:lnTo>
                    <a:lnTo>
                      <a:pt x="333" y="61"/>
                    </a:lnTo>
                    <a:lnTo>
                      <a:pt x="333" y="61"/>
                    </a:lnTo>
                    <a:lnTo>
                      <a:pt x="331" y="64"/>
                    </a:lnTo>
                    <a:lnTo>
                      <a:pt x="331" y="64"/>
                    </a:lnTo>
                    <a:lnTo>
                      <a:pt x="331" y="64"/>
                    </a:lnTo>
                    <a:lnTo>
                      <a:pt x="329" y="66"/>
                    </a:lnTo>
                    <a:lnTo>
                      <a:pt x="329" y="66"/>
                    </a:lnTo>
                    <a:lnTo>
                      <a:pt x="329" y="66"/>
                    </a:lnTo>
                    <a:lnTo>
                      <a:pt x="329" y="68"/>
                    </a:lnTo>
                    <a:lnTo>
                      <a:pt x="326" y="68"/>
                    </a:lnTo>
                    <a:lnTo>
                      <a:pt x="326" y="68"/>
                    </a:lnTo>
                    <a:lnTo>
                      <a:pt x="324" y="71"/>
                    </a:lnTo>
                    <a:lnTo>
                      <a:pt x="324" y="71"/>
                    </a:lnTo>
                    <a:lnTo>
                      <a:pt x="322" y="73"/>
                    </a:lnTo>
                    <a:lnTo>
                      <a:pt x="319" y="76"/>
                    </a:lnTo>
                    <a:lnTo>
                      <a:pt x="319" y="76"/>
                    </a:lnTo>
                    <a:lnTo>
                      <a:pt x="317" y="80"/>
                    </a:lnTo>
                    <a:lnTo>
                      <a:pt x="315" y="80"/>
                    </a:lnTo>
                    <a:lnTo>
                      <a:pt x="315" y="80"/>
                    </a:lnTo>
                    <a:lnTo>
                      <a:pt x="315" y="83"/>
                    </a:lnTo>
                    <a:lnTo>
                      <a:pt x="312" y="85"/>
                    </a:lnTo>
                    <a:lnTo>
                      <a:pt x="312" y="85"/>
                    </a:lnTo>
                    <a:lnTo>
                      <a:pt x="310" y="85"/>
                    </a:lnTo>
                    <a:lnTo>
                      <a:pt x="310" y="85"/>
                    </a:lnTo>
                    <a:lnTo>
                      <a:pt x="307" y="85"/>
                    </a:lnTo>
                    <a:lnTo>
                      <a:pt x="307" y="87"/>
                    </a:lnTo>
                    <a:lnTo>
                      <a:pt x="305" y="87"/>
                    </a:lnTo>
                    <a:lnTo>
                      <a:pt x="305" y="87"/>
                    </a:lnTo>
                    <a:lnTo>
                      <a:pt x="305" y="90"/>
                    </a:lnTo>
                    <a:lnTo>
                      <a:pt x="305" y="90"/>
                    </a:lnTo>
                    <a:lnTo>
                      <a:pt x="303" y="90"/>
                    </a:lnTo>
                    <a:lnTo>
                      <a:pt x="303" y="90"/>
                    </a:lnTo>
                    <a:lnTo>
                      <a:pt x="298" y="90"/>
                    </a:lnTo>
                    <a:lnTo>
                      <a:pt x="296" y="85"/>
                    </a:lnTo>
                    <a:lnTo>
                      <a:pt x="296" y="83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3"/>
                    </a:lnTo>
                    <a:lnTo>
                      <a:pt x="296" y="71"/>
                    </a:lnTo>
                    <a:lnTo>
                      <a:pt x="296" y="66"/>
                    </a:lnTo>
                    <a:lnTo>
                      <a:pt x="296" y="64"/>
                    </a:lnTo>
                    <a:lnTo>
                      <a:pt x="296" y="64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59"/>
                    </a:lnTo>
                    <a:lnTo>
                      <a:pt x="298" y="57"/>
                    </a:lnTo>
                    <a:lnTo>
                      <a:pt x="298" y="57"/>
                    </a:lnTo>
                    <a:lnTo>
                      <a:pt x="298" y="57"/>
                    </a:lnTo>
                    <a:lnTo>
                      <a:pt x="298" y="54"/>
                    </a:lnTo>
                    <a:lnTo>
                      <a:pt x="298" y="54"/>
                    </a:lnTo>
                    <a:lnTo>
                      <a:pt x="298" y="52"/>
                    </a:lnTo>
                    <a:lnTo>
                      <a:pt x="300" y="50"/>
                    </a:lnTo>
                    <a:lnTo>
                      <a:pt x="300" y="50"/>
                    </a:lnTo>
                    <a:lnTo>
                      <a:pt x="300" y="50"/>
                    </a:lnTo>
                    <a:lnTo>
                      <a:pt x="300" y="47"/>
                    </a:lnTo>
                    <a:lnTo>
                      <a:pt x="300" y="45"/>
                    </a:lnTo>
                    <a:lnTo>
                      <a:pt x="300" y="45"/>
                    </a:lnTo>
                    <a:lnTo>
                      <a:pt x="298" y="45"/>
                    </a:lnTo>
                    <a:lnTo>
                      <a:pt x="298" y="45"/>
                    </a:lnTo>
                    <a:lnTo>
                      <a:pt x="296" y="42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1" y="38"/>
                    </a:lnTo>
                    <a:lnTo>
                      <a:pt x="291" y="38"/>
                    </a:lnTo>
                    <a:lnTo>
                      <a:pt x="289" y="35"/>
                    </a:lnTo>
                    <a:lnTo>
                      <a:pt x="286" y="33"/>
                    </a:lnTo>
                    <a:lnTo>
                      <a:pt x="286" y="33"/>
                    </a:lnTo>
                    <a:lnTo>
                      <a:pt x="284" y="33"/>
                    </a:lnTo>
                    <a:lnTo>
                      <a:pt x="281" y="31"/>
                    </a:lnTo>
                    <a:lnTo>
                      <a:pt x="279" y="31"/>
                    </a:lnTo>
                    <a:lnTo>
                      <a:pt x="279" y="28"/>
                    </a:lnTo>
                    <a:lnTo>
                      <a:pt x="279" y="28"/>
                    </a:lnTo>
                    <a:lnTo>
                      <a:pt x="277" y="28"/>
                    </a:lnTo>
                    <a:lnTo>
                      <a:pt x="274" y="26"/>
                    </a:lnTo>
                    <a:lnTo>
                      <a:pt x="272" y="26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70" y="24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94">
                <a:extLst>
                  <a:ext uri="{FF2B5EF4-FFF2-40B4-BE49-F238E27FC236}">
                    <a16:creationId xmlns:a16="http://schemas.microsoft.com/office/drawing/2014/main" id="{113F22E7-FF1F-4DE9-A384-11EB39CF7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310" y="2411412"/>
                <a:ext cx="2073925" cy="1297966"/>
              </a:xfrm>
              <a:custGeom>
                <a:avLst/>
                <a:gdLst>
                  <a:gd name="T0" fmla="*/ 272 w 882"/>
                  <a:gd name="T1" fmla="*/ 31 h 552"/>
                  <a:gd name="T2" fmla="*/ 305 w 882"/>
                  <a:gd name="T3" fmla="*/ 52 h 552"/>
                  <a:gd name="T4" fmla="*/ 327 w 882"/>
                  <a:gd name="T5" fmla="*/ 74 h 552"/>
                  <a:gd name="T6" fmla="*/ 374 w 882"/>
                  <a:gd name="T7" fmla="*/ 102 h 552"/>
                  <a:gd name="T8" fmla="*/ 525 w 882"/>
                  <a:gd name="T9" fmla="*/ 265 h 552"/>
                  <a:gd name="T10" fmla="*/ 620 w 882"/>
                  <a:gd name="T11" fmla="*/ 277 h 552"/>
                  <a:gd name="T12" fmla="*/ 700 w 882"/>
                  <a:gd name="T13" fmla="*/ 313 h 552"/>
                  <a:gd name="T14" fmla="*/ 804 w 882"/>
                  <a:gd name="T15" fmla="*/ 363 h 552"/>
                  <a:gd name="T16" fmla="*/ 861 w 882"/>
                  <a:gd name="T17" fmla="*/ 417 h 552"/>
                  <a:gd name="T18" fmla="*/ 781 w 882"/>
                  <a:gd name="T19" fmla="*/ 445 h 552"/>
                  <a:gd name="T20" fmla="*/ 700 w 882"/>
                  <a:gd name="T21" fmla="*/ 422 h 552"/>
                  <a:gd name="T22" fmla="*/ 665 w 882"/>
                  <a:gd name="T23" fmla="*/ 476 h 552"/>
                  <a:gd name="T24" fmla="*/ 703 w 882"/>
                  <a:gd name="T25" fmla="*/ 502 h 552"/>
                  <a:gd name="T26" fmla="*/ 667 w 882"/>
                  <a:gd name="T27" fmla="*/ 542 h 552"/>
                  <a:gd name="T28" fmla="*/ 608 w 882"/>
                  <a:gd name="T29" fmla="*/ 538 h 552"/>
                  <a:gd name="T30" fmla="*/ 584 w 882"/>
                  <a:gd name="T31" fmla="*/ 535 h 552"/>
                  <a:gd name="T32" fmla="*/ 549 w 882"/>
                  <a:gd name="T33" fmla="*/ 531 h 552"/>
                  <a:gd name="T34" fmla="*/ 511 w 882"/>
                  <a:gd name="T35" fmla="*/ 538 h 552"/>
                  <a:gd name="T36" fmla="*/ 483 w 882"/>
                  <a:gd name="T37" fmla="*/ 533 h 552"/>
                  <a:gd name="T38" fmla="*/ 421 w 882"/>
                  <a:gd name="T39" fmla="*/ 476 h 552"/>
                  <a:gd name="T40" fmla="*/ 405 w 882"/>
                  <a:gd name="T41" fmla="*/ 301 h 552"/>
                  <a:gd name="T42" fmla="*/ 234 w 882"/>
                  <a:gd name="T43" fmla="*/ 303 h 552"/>
                  <a:gd name="T44" fmla="*/ 10 w 882"/>
                  <a:gd name="T45" fmla="*/ 410 h 552"/>
                  <a:gd name="T46" fmla="*/ 7 w 882"/>
                  <a:gd name="T47" fmla="*/ 351 h 552"/>
                  <a:gd name="T48" fmla="*/ 12 w 882"/>
                  <a:gd name="T49" fmla="*/ 320 h 552"/>
                  <a:gd name="T50" fmla="*/ 12 w 882"/>
                  <a:gd name="T51" fmla="*/ 296 h 552"/>
                  <a:gd name="T52" fmla="*/ 64 w 882"/>
                  <a:gd name="T53" fmla="*/ 280 h 552"/>
                  <a:gd name="T54" fmla="*/ 107 w 882"/>
                  <a:gd name="T55" fmla="*/ 199 h 552"/>
                  <a:gd name="T56" fmla="*/ 156 w 882"/>
                  <a:gd name="T57" fmla="*/ 114 h 552"/>
                  <a:gd name="T58" fmla="*/ 227 w 882"/>
                  <a:gd name="T59" fmla="*/ 26 h 552"/>
                  <a:gd name="T60" fmla="*/ 251 w 882"/>
                  <a:gd name="T61" fmla="*/ 24 h 552"/>
                  <a:gd name="T62" fmla="*/ 225 w 882"/>
                  <a:gd name="T63" fmla="*/ 33 h 552"/>
                  <a:gd name="T64" fmla="*/ 154 w 882"/>
                  <a:gd name="T65" fmla="*/ 116 h 552"/>
                  <a:gd name="T66" fmla="*/ 102 w 882"/>
                  <a:gd name="T67" fmla="*/ 190 h 552"/>
                  <a:gd name="T68" fmla="*/ 59 w 882"/>
                  <a:gd name="T69" fmla="*/ 277 h 552"/>
                  <a:gd name="T70" fmla="*/ 12 w 882"/>
                  <a:gd name="T71" fmla="*/ 299 h 552"/>
                  <a:gd name="T72" fmla="*/ 7 w 882"/>
                  <a:gd name="T73" fmla="*/ 322 h 552"/>
                  <a:gd name="T74" fmla="*/ 2 w 882"/>
                  <a:gd name="T75" fmla="*/ 355 h 552"/>
                  <a:gd name="T76" fmla="*/ 10 w 882"/>
                  <a:gd name="T77" fmla="*/ 410 h 552"/>
                  <a:gd name="T78" fmla="*/ 251 w 882"/>
                  <a:gd name="T79" fmla="*/ 296 h 552"/>
                  <a:gd name="T80" fmla="*/ 405 w 882"/>
                  <a:gd name="T81" fmla="*/ 313 h 552"/>
                  <a:gd name="T82" fmla="*/ 419 w 882"/>
                  <a:gd name="T83" fmla="*/ 479 h 552"/>
                  <a:gd name="T84" fmla="*/ 483 w 882"/>
                  <a:gd name="T85" fmla="*/ 535 h 552"/>
                  <a:gd name="T86" fmla="*/ 513 w 882"/>
                  <a:gd name="T87" fmla="*/ 538 h 552"/>
                  <a:gd name="T88" fmla="*/ 558 w 882"/>
                  <a:gd name="T89" fmla="*/ 533 h 552"/>
                  <a:gd name="T90" fmla="*/ 587 w 882"/>
                  <a:gd name="T91" fmla="*/ 535 h 552"/>
                  <a:gd name="T92" fmla="*/ 618 w 882"/>
                  <a:gd name="T93" fmla="*/ 540 h 552"/>
                  <a:gd name="T94" fmla="*/ 667 w 882"/>
                  <a:gd name="T95" fmla="*/ 540 h 552"/>
                  <a:gd name="T96" fmla="*/ 703 w 882"/>
                  <a:gd name="T97" fmla="*/ 500 h 552"/>
                  <a:gd name="T98" fmla="*/ 667 w 882"/>
                  <a:gd name="T99" fmla="*/ 479 h 552"/>
                  <a:gd name="T100" fmla="*/ 700 w 882"/>
                  <a:gd name="T101" fmla="*/ 422 h 552"/>
                  <a:gd name="T102" fmla="*/ 783 w 882"/>
                  <a:gd name="T103" fmla="*/ 445 h 552"/>
                  <a:gd name="T104" fmla="*/ 861 w 882"/>
                  <a:gd name="T105" fmla="*/ 424 h 552"/>
                  <a:gd name="T106" fmla="*/ 823 w 882"/>
                  <a:gd name="T107" fmla="*/ 360 h 552"/>
                  <a:gd name="T108" fmla="*/ 707 w 882"/>
                  <a:gd name="T109" fmla="*/ 313 h 552"/>
                  <a:gd name="T110" fmla="*/ 629 w 882"/>
                  <a:gd name="T111" fmla="*/ 292 h 552"/>
                  <a:gd name="T112" fmla="*/ 544 w 882"/>
                  <a:gd name="T113" fmla="*/ 261 h 552"/>
                  <a:gd name="T114" fmla="*/ 450 w 882"/>
                  <a:gd name="T115" fmla="*/ 187 h 552"/>
                  <a:gd name="T116" fmla="*/ 336 w 882"/>
                  <a:gd name="T117" fmla="*/ 81 h 552"/>
                  <a:gd name="T118" fmla="*/ 315 w 882"/>
                  <a:gd name="T119" fmla="*/ 55 h 552"/>
                  <a:gd name="T120" fmla="*/ 282 w 882"/>
                  <a:gd name="T121" fmla="*/ 33 h 552"/>
                  <a:gd name="T122" fmla="*/ 256 w 882"/>
                  <a:gd name="T123" fmla="*/ 2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82" h="552">
                    <a:moveTo>
                      <a:pt x="256" y="29"/>
                    </a:moveTo>
                    <a:lnTo>
                      <a:pt x="256" y="29"/>
                    </a:lnTo>
                    <a:lnTo>
                      <a:pt x="256" y="29"/>
                    </a:lnTo>
                    <a:lnTo>
                      <a:pt x="258" y="29"/>
                    </a:lnTo>
                    <a:lnTo>
                      <a:pt x="258" y="29"/>
                    </a:lnTo>
                    <a:lnTo>
                      <a:pt x="258" y="26"/>
                    </a:lnTo>
                    <a:lnTo>
                      <a:pt x="258" y="26"/>
                    </a:lnTo>
                    <a:lnTo>
                      <a:pt x="256" y="26"/>
                    </a:lnTo>
                    <a:lnTo>
                      <a:pt x="256" y="24"/>
                    </a:lnTo>
                    <a:lnTo>
                      <a:pt x="258" y="24"/>
                    </a:lnTo>
                    <a:lnTo>
                      <a:pt x="258" y="26"/>
                    </a:lnTo>
                    <a:lnTo>
                      <a:pt x="258" y="29"/>
                    </a:lnTo>
                    <a:lnTo>
                      <a:pt x="260" y="29"/>
                    </a:lnTo>
                    <a:lnTo>
                      <a:pt x="260" y="29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3" y="33"/>
                    </a:lnTo>
                    <a:lnTo>
                      <a:pt x="265" y="33"/>
                    </a:lnTo>
                    <a:lnTo>
                      <a:pt x="265" y="36"/>
                    </a:lnTo>
                    <a:lnTo>
                      <a:pt x="265" y="36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70" y="38"/>
                    </a:lnTo>
                    <a:lnTo>
                      <a:pt x="270" y="38"/>
                    </a:lnTo>
                    <a:lnTo>
                      <a:pt x="270" y="36"/>
                    </a:lnTo>
                    <a:lnTo>
                      <a:pt x="270" y="36"/>
                    </a:lnTo>
                    <a:lnTo>
                      <a:pt x="270" y="33"/>
                    </a:lnTo>
                    <a:lnTo>
                      <a:pt x="267" y="31"/>
                    </a:lnTo>
                    <a:lnTo>
                      <a:pt x="267" y="31"/>
                    </a:lnTo>
                    <a:lnTo>
                      <a:pt x="272" y="31"/>
                    </a:lnTo>
                    <a:lnTo>
                      <a:pt x="272" y="31"/>
                    </a:lnTo>
                    <a:lnTo>
                      <a:pt x="272" y="31"/>
                    </a:lnTo>
                    <a:lnTo>
                      <a:pt x="272" y="29"/>
                    </a:lnTo>
                    <a:lnTo>
                      <a:pt x="272" y="29"/>
                    </a:lnTo>
                    <a:lnTo>
                      <a:pt x="277" y="29"/>
                    </a:lnTo>
                    <a:lnTo>
                      <a:pt x="277" y="33"/>
                    </a:lnTo>
                    <a:lnTo>
                      <a:pt x="277" y="33"/>
                    </a:lnTo>
                    <a:lnTo>
                      <a:pt x="282" y="33"/>
                    </a:lnTo>
                    <a:lnTo>
                      <a:pt x="282" y="33"/>
                    </a:lnTo>
                    <a:lnTo>
                      <a:pt x="286" y="33"/>
                    </a:lnTo>
                    <a:lnTo>
                      <a:pt x="289" y="33"/>
                    </a:lnTo>
                    <a:lnTo>
                      <a:pt x="291" y="36"/>
                    </a:lnTo>
                    <a:lnTo>
                      <a:pt x="291" y="36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6" y="38"/>
                    </a:lnTo>
                    <a:lnTo>
                      <a:pt x="298" y="41"/>
                    </a:lnTo>
                    <a:lnTo>
                      <a:pt x="296" y="41"/>
                    </a:lnTo>
                    <a:lnTo>
                      <a:pt x="296" y="41"/>
                    </a:lnTo>
                    <a:lnTo>
                      <a:pt x="293" y="45"/>
                    </a:lnTo>
                    <a:lnTo>
                      <a:pt x="293" y="45"/>
                    </a:lnTo>
                    <a:lnTo>
                      <a:pt x="293" y="48"/>
                    </a:lnTo>
                    <a:lnTo>
                      <a:pt x="293" y="50"/>
                    </a:lnTo>
                    <a:lnTo>
                      <a:pt x="293" y="50"/>
                    </a:lnTo>
                    <a:lnTo>
                      <a:pt x="301" y="50"/>
                    </a:lnTo>
                    <a:lnTo>
                      <a:pt x="301" y="50"/>
                    </a:lnTo>
                    <a:lnTo>
                      <a:pt x="303" y="45"/>
                    </a:lnTo>
                    <a:lnTo>
                      <a:pt x="308" y="45"/>
                    </a:lnTo>
                    <a:lnTo>
                      <a:pt x="310" y="48"/>
                    </a:lnTo>
                    <a:lnTo>
                      <a:pt x="310" y="50"/>
                    </a:lnTo>
                    <a:lnTo>
                      <a:pt x="310" y="50"/>
                    </a:lnTo>
                    <a:lnTo>
                      <a:pt x="308" y="50"/>
                    </a:lnTo>
                    <a:lnTo>
                      <a:pt x="308" y="50"/>
                    </a:lnTo>
                    <a:lnTo>
                      <a:pt x="305" y="52"/>
                    </a:lnTo>
                    <a:lnTo>
                      <a:pt x="305" y="52"/>
                    </a:lnTo>
                    <a:lnTo>
                      <a:pt x="305" y="52"/>
                    </a:lnTo>
                    <a:lnTo>
                      <a:pt x="305" y="55"/>
                    </a:lnTo>
                    <a:lnTo>
                      <a:pt x="305" y="55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7"/>
                    </a:lnTo>
                    <a:lnTo>
                      <a:pt x="312" y="57"/>
                    </a:lnTo>
                    <a:lnTo>
                      <a:pt x="315" y="57"/>
                    </a:lnTo>
                    <a:lnTo>
                      <a:pt x="315" y="60"/>
                    </a:lnTo>
                    <a:lnTo>
                      <a:pt x="315" y="60"/>
                    </a:lnTo>
                    <a:lnTo>
                      <a:pt x="312" y="62"/>
                    </a:lnTo>
                    <a:lnTo>
                      <a:pt x="308" y="62"/>
                    </a:lnTo>
                    <a:lnTo>
                      <a:pt x="308" y="62"/>
                    </a:lnTo>
                    <a:lnTo>
                      <a:pt x="308" y="64"/>
                    </a:lnTo>
                    <a:lnTo>
                      <a:pt x="305" y="64"/>
                    </a:lnTo>
                    <a:lnTo>
                      <a:pt x="305" y="67"/>
                    </a:lnTo>
                    <a:lnTo>
                      <a:pt x="308" y="67"/>
                    </a:lnTo>
                    <a:lnTo>
                      <a:pt x="310" y="69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5" y="71"/>
                    </a:lnTo>
                    <a:lnTo>
                      <a:pt x="315" y="71"/>
                    </a:lnTo>
                    <a:lnTo>
                      <a:pt x="317" y="71"/>
                    </a:lnTo>
                    <a:lnTo>
                      <a:pt x="317" y="71"/>
                    </a:lnTo>
                    <a:lnTo>
                      <a:pt x="317" y="71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19" y="74"/>
                    </a:lnTo>
                    <a:lnTo>
                      <a:pt x="322" y="71"/>
                    </a:lnTo>
                    <a:lnTo>
                      <a:pt x="324" y="71"/>
                    </a:lnTo>
                    <a:lnTo>
                      <a:pt x="327" y="71"/>
                    </a:lnTo>
                    <a:lnTo>
                      <a:pt x="327" y="74"/>
                    </a:lnTo>
                    <a:lnTo>
                      <a:pt x="327" y="74"/>
                    </a:lnTo>
                    <a:lnTo>
                      <a:pt x="327" y="81"/>
                    </a:lnTo>
                    <a:lnTo>
                      <a:pt x="327" y="81"/>
                    </a:lnTo>
                    <a:lnTo>
                      <a:pt x="327" y="81"/>
                    </a:lnTo>
                    <a:lnTo>
                      <a:pt x="327" y="81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31" y="83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8" y="83"/>
                    </a:lnTo>
                    <a:lnTo>
                      <a:pt x="338" y="83"/>
                    </a:lnTo>
                    <a:lnTo>
                      <a:pt x="341" y="83"/>
                    </a:lnTo>
                    <a:lnTo>
                      <a:pt x="343" y="83"/>
                    </a:lnTo>
                    <a:lnTo>
                      <a:pt x="343" y="83"/>
                    </a:lnTo>
                    <a:lnTo>
                      <a:pt x="343" y="83"/>
                    </a:lnTo>
                    <a:lnTo>
                      <a:pt x="345" y="83"/>
                    </a:lnTo>
                    <a:lnTo>
                      <a:pt x="345" y="83"/>
                    </a:lnTo>
                    <a:lnTo>
                      <a:pt x="348" y="81"/>
                    </a:lnTo>
                    <a:lnTo>
                      <a:pt x="348" y="78"/>
                    </a:lnTo>
                    <a:lnTo>
                      <a:pt x="348" y="76"/>
                    </a:lnTo>
                    <a:lnTo>
                      <a:pt x="353" y="76"/>
                    </a:lnTo>
                    <a:lnTo>
                      <a:pt x="353" y="78"/>
                    </a:lnTo>
                    <a:lnTo>
                      <a:pt x="353" y="81"/>
                    </a:lnTo>
                    <a:lnTo>
                      <a:pt x="353" y="83"/>
                    </a:lnTo>
                    <a:lnTo>
                      <a:pt x="353" y="83"/>
                    </a:lnTo>
                    <a:lnTo>
                      <a:pt x="353" y="83"/>
                    </a:lnTo>
                    <a:lnTo>
                      <a:pt x="355" y="83"/>
                    </a:lnTo>
                    <a:lnTo>
                      <a:pt x="355" y="83"/>
                    </a:lnTo>
                    <a:lnTo>
                      <a:pt x="360" y="81"/>
                    </a:lnTo>
                    <a:lnTo>
                      <a:pt x="362" y="81"/>
                    </a:lnTo>
                    <a:lnTo>
                      <a:pt x="367" y="90"/>
                    </a:lnTo>
                    <a:lnTo>
                      <a:pt x="367" y="90"/>
                    </a:lnTo>
                    <a:lnTo>
                      <a:pt x="374" y="102"/>
                    </a:lnTo>
                    <a:lnTo>
                      <a:pt x="374" y="102"/>
                    </a:lnTo>
                    <a:lnTo>
                      <a:pt x="376" y="102"/>
                    </a:lnTo>
                    <a:lnTo>
                      <a:pt x="395" y="123"/>
                    </a:lnTo>
                    <a:lnTo>
                      <a:pt x="412" y="149"/>
                    </a:lnTo>
                    <a:lnTo>
                      <a:pt x="412" y="149"/>
                    </a:lnTo>
                    <a:lnTo>
                      <a:pt x="421" y="157"/>
                    </a:lnTo>
                    <a:lnTo>
                      <a:pt x="435" y="171"/>
                    </a:lnTo>
                    <a:lnTo>
                      <a:pt x="450" y="187"/>
                    </a:lnTo>
                    <a:lnTo>
                      <a:pt x="450" y="187"/>
                    </a:lnTo>
                    <a:lnTo>
                      <a:pt x="468" y="202"/>
                    </a:lnTo>
                    <a:lnTo>
                      <a:pt x="478" y="209"/>
                    </a:lnTo>
                    <a:lnTo>
                      <a:pt x="478" y="216"/>
                    </a:lnTo>
                    <a:lnTo>
                      <a:pt x="480" y="216"/>
                    </a:lnTo>
                    <a:lnTo>
                      <a:pt x="485" y="223"/>
                    </a:lnTo>
                    <a:lnTo>
                      <a:pt x="485" y="223"/>
                    </a:lnTo>
                    <a:lnTo>
                      <a:pt x="497" y="225"/>
                    </a:lnTo>
                    <a:lnTo>
                      <a:pt x="504" y="230"/>
                    </a:lnTo>
                    <a:lnTo>
                      <a:pt x="504" y="230"/>
                    </a:lnTo>
                    <a:lnTo>
                      <a:pt x="511" y="232"/>
                    </a:lnTo>
                    <a:lnTo>
                      <a:pt x="513" y="237"/>
                    </a:lnTo>
                    <a:lnTo>
                      <a:pt x="516" y="242"/>
                    </a:lnTo>
                    <a:lnTo>
                      <a:pt x="513" y="249"/>
                    </a:lnTo>
                    <a:lnTo>
                      <a:pt x="513" y="249"/>
                    </a:lnTo>
                    <a:lnTo>
                      <a:pt x="513" y="254"/>
                    </a:lnTo>
                    <a:lnTo>
                      <a:pt x="513" y="254"/>
                    </a:lnTo>
                    <a:lnTo>
                      <a:pt x="516" y="261"/>
                    </a:lnTo>
                    <a:lnTo>
                      <a:pt x="518" y="261"/>
                    </a:lnTo>
                    <a:lnTo>
                      <a:pt x="518" y="261"/>
                    </a:lnTo>
                    <a:lnTo>
                      <a:pt x="518" y="261"/>
                    </a:lnTo>
                    <a:lnTo>
                      <a:pt x="518" y="263"/>
                    </a:lnTo>
                    <a:lnTo>
                      <a:pt x="518" y="263"/>
                    </a:lnTo>
                    <a:lnTo>
                      <a:pt x="521" y="265"/>
                    </a:lnTo>
                    <a:lnTo>
                      <a:pt x="523" y="265"/>
                    </a:lnTo>
                    <a:lnTo>
                      <a:pt x="525" y="265"/>
                    </a:lnTo>
                    <a:lnTo>
                      <a:pt x="528" y="265"/>
                    </a:lnTo>
                    <a:lnTo>
                      <a:pt x="530" y="265"/>
                    </a:lnTo>
                    <a:lnTo>
                      <a:pt x="530" y="265"/>
                    </a:lnTo>
                    <a:lnTo>
                      <a:pt x="532" y="265"/>
                    </a:lnTo>
                    <a:lnTo>
                      <a:pt x="539" y="265"/>
                    </a:lnTo>
                    <a:lnTo>
                      <a:pt x="539" y="265"/>
                    </a:lnTo>
                    <a:lnTo>
                      <a:pt x="539" y="263"/>
                    </a:lnTo>
                    <a:lnTo>
                      <a:pt x="542" y="261"/>
                    </a:lnTo>
                    <a:lnTo>
                      <a:pt x="544" y="261"/>
                    </a:lnTo>
                    <a:lnTo>
                      <a:pt x="544" y="261"/>
                    </a:lnTo>
                    <a:lnTo>
                      <a:pt x="547" y="258"/>
                    </a:lnTo>
                    <a:lnTo>
                      <a:pt x="547" y="258"/>
                    </a:lnTo>
                    <a:lnTo>
                      <a:pt x="547" y="258"/>
                    </a:lnTo>
                    <a:lnTo>
                      <a:pt x="549" y="258"/>
                    </a:lnTo>
                    <a:lnTo>
                      <a:pt x="551" y="256"/>
                    </a:lnTo>
                    <a:lnTo>
                      <a:pt x="554" y="256"/>
                    </a:lnTo>
                    <a:lnTo>
                      <a:pt x="554" y="256"/>
                    </a:lnTo>
                    <a:lnTo>
                      <a:pt x="556" y="254"/>
                    </a:lnTo>
                    <a:lnTo>
                      <a:pt x="561" y="254"/>
                    </a:lnTo>
                    <a:lnTo>
                      <a:pt x="568" y="251"/>
                    </a:lnTo>
                    <a:lnTo>
                      <a:pt x="568" y="251"/>
                    </a:lnTo>
                    <a:lnTo>
                      <a:pt x="570" y="249"/>
                    </a:lnTo>
                    <a:lnTo>
                      <a:pt x="575" y="247"/>
                    </a:lnTo>
                    <a:lnTo>
                      <a:pt x="580" y="249"/>
                    </a:lnTo>
                    <a:lnTo>
                      <a:pt x="584" y="249"/>
                    </a:lnTo>
                    <a:lnTo>
                      <a:pt x="589" y="251"/>
                    </a:lnTo>
                    <a:lnTo>
                      <a:pt x="594" y="258"/>
                    </a:lnTo>
                    <a:lnTo>
                      <a:pt x="594" y="258"/>
                    </a:lnTo>
                    <a:lnTo>
                      <a:pt x="599" y="261"/>
                    </a:lnTo>
                    <a:lnTo>
                      <a:pt x="603" y="265"/>
                    </a:lnTo>
                    <a:lnTo>
                      <a:pt x="603" y="265"/>
                    </a:lnTo>
                    <a:lnTo>
                      <a:pt x="610" y="268"/>
                    </a:lnTo>
                    <a:lnTo>
                      <a:pt x="615" y="273"/>
                    </a:lnTo>
                    <a:lnTo>
                      <a:pt x="620" y="277"/>
                    </a:lnTo>
                    <a:lnTo>
                      <a:pt x="625" y="287"/>
                    </a:lnTo>
                    <a:lnTo>
                      <a:pt x="629" y="292"/>
                    </a:lnTo>
                    <a:lnTo>
                      <a:pt x="629" y="292"/>
                    </a:lnTo>
                    <a:lnTo>
                      <a:pt x="634" y="294"/>
                    </a:lnTo>
                    <a:lnTo>
                      <a:pt x="636" y="296"/>
                    </a:lnTo>
                    <a:lnTo>
                      <a:pt x="636" y="296"/>
                    </a:lnTo>
                    <a:lnTo>
                      <a:pt x="641" y="296"/>
                    </a:lnTo>
                    <a:lnTo>
                      <a:pt x="646" y="296"/>
                    </a:lnTo>
                    <a:lnTo>
                      <a:pt x="648" y="296"/>
                    </a:lnTo>
                    <a:lnTo>
                      <a:pt x="653" y="299"/>
                    </a:lnTo>
                    <a:lnTo>
                      <a:pt x="653" y="299"/>
                    </a:lnTo>
                    <a:lnTo>
                      <a:pt x="653" y="301"/>
                    </a:lnTo>
                    <a:lnTo>
                      <a:pt x="658" y="301"/>
                    </a:lnTo>
                    <a:lnTo>
                      <a:pt x="658" y="301"/>
                    </a:lnTo>
                    <a:lnTo>
                      <a:pt x="660" y="301"/>
                    </a:lnTo>
                    <a:lnTo>
                      <a:pt x="665" y="301"/>
                    </a:lnTo>
                    <a:lnTo>
                      <a:pt x="670" y="301"/>
                    </a:lnTo>
                    <a:lnTo>
                      <a:pt x="672" y="301"/>
                    </a:lnTo>
                    <a:lnTo>
                      <a:pt x="672" y="301"/>
                    </a:lnTo>
                    <a:lnTo>
                      <a:pt x="674" y="303"/>
                    </a:lnTo>
                    <a:lnTo>
                      <a:pt x="674" y="303"/>
                    </a:lnTo>
                    <a:lnTo>
                      <a:pt x="679" y="306"/>
                    </a:lnTo>
                    <a:lnTo>
                      <a:pt x="679" y="306"/>
                    </a:lnTo>
                    <a:lnTo>
                      <a:pt x="684" y="306"/>
                    </a:lnTo>
                    <a:lnTo>
                      <a:pt x="686" y="306"/>
                    </a:lnTo>
                    <a:lnTo>
                      <a:pt x="688" y="306"/>
                    </a:lnTo>
                    <a:lnTo>
                      <a:pt x="688" y="308"/>
                    </a:lnTo>
                    <a:lnTo>
                      <a:pt x="693" y="308"/>
                    </a:lnTo>
                    <a:lnTo>
                      <a:pt x="693" y="310"/>
                    </a:lnTo>
                    <a:lnTo>
                      <a:pt x="693" y="310"/>
                    </a:lnTo>
                    <a:lnTo>
                      <a:pt x="693" y="310"/>
                    </a:lnTo>
                    <a:lnTo>
                      <a:pt x="696" y="313"/>
                    </a:lnTo>
                    <a:lnTo>
                      <a:pt x="696" y="313"/>
                    </a:lnTo>
                    <a:lnTo>
                      <a:pt x="700" y="313"/>
                    </a:lnTo>
                    <a:lnTo>
                      <a:pt x="703" y="313"/>
                    </a:lnTo>
                    <a:lnTo>
                      <a:pt x="705" y="313"/>
                    </a:lnTo>
                    <a:lnTo>
                      <a:pt x="710" y="315"/>
                    </a:lnTo>
                    <a:lnTo>
                      <a:pt x="712" y="318"/>
                    </a:lnTo>
                    <a:lnTo>
                      <a:pt x="714" y="320"/>
                    </a:lnTo>
                    <a:lnTo>
                      <a:pt x="714" y="322"/>
                    </a:lnTo>
                    <a:lnTo>
                      <a:pt x="719" y="325"/>
                    </a:lnTo>
                    <a:lnTo>
                      <a:pt x="719" y="325"/>
                    </a:lnTo>
                    <a:lnTo>
                      <a:pt x="722" y="327"/>
                    </a:lnTo>
                    <a:lnTo>
                      <a:pt x="722" y="327"/>
                    </a:lnTo>
                    <a:lnTo>
                      <a:pt x="729" y="332"/>
                    </a:lnTo>
                    <a:lnTo>
                      <a:pt x="731" y="332"/>
                    </a:lnTo>
                    <a:lnTo>
                      <a:pt x="733" y="337"/>
                    </a:lnTo>
                    <a:lnTo>
                      <a:pt x="733" y="337"/>
                    </a:lnTo>
                    <a:lnTo>
                      <a:pt x="738" y="341"/>
                    </a:lnTo>
                    <a:lnTo>
                      <a:pt x="738" y="341"/>
                    </a:lnTo>
                    <a:lnTo>
                      <a:pt x="745" y="344"/>
                    </a:lnTo>
                    <a:lnTo>
                      <a:pt x="752" y="344"/>
                    </a:lnTo>
                    <a:lnTo>
                      <a:pt x="752" y="344"/>
                    </a:lnTo>
                    <a:lnTo>
                      <a:pt x="757" y="344"/>
                    </a:lnTo>
                    <a:lnTo>
                      <a:pt x="762" y="346"/>
                    </a:lnTo>
                    <a:lnTo>
                      <a:pt x="764" y="351"/>
                    </a:lnTo>
                    <a:lnTo>
                      <a:pt x="764" y="351"/>
                    </a:lnTo>
                    <a:lnTo>
                      <a:pt x="769" y="358"/>
                    </a:lnTo>
                    <a:lnTo>
                      <a:pt x="771" y="363"/>
                    </a:lnTo>
                    <a:lnTo>
                      <a:pt x="774" y="363"/>
                    </a:lnTo>
                    <a:lnTo>
                      <a:pt x="778" y="365"/>
                    </a:lnTo>
                    <a:lnTo>
                      <a:pt x="778" y="365"/>
                    </a:lnTo>
                    <a:lnTo>
                      <a:pt x="785" y="365"/>
                    </a:lnTo>
                    <a:lnTo>
                      <a:pt x="795" y="365"/>
                    </a:lnTo>
                    <a:lnTo>
                      <a:pt x="795" y="365"/>
                    </a:lnTo>
                    <a:lnTo>
                      <a:pt x="802" y="365"/>
                    </a:lnTo>
                    <a:lnTo>
                      <a:pt x="802" y="365"/>
                    </a:lnTo>
                    <a:lnTo>
                      <a:pt x="804" y="363"/>
                    </a:lnTo>
                    <a:lnTo>
                      <a:pt x="811" y="365"/>
                    </a:lnTo>
                    <a:lnTo>
                      <a:pt x="811" y="365"/>
                    </a:lnTo>
                    <a:lnTo>
                      <a:pt x="816" y="365"/>
                    </a:lnTo>
                    <a:lnTo>
                      <a:pt x="823" y="363"/>
                    </a:lnTo>
                    <a:lnTo>
                      <a:pt x="826" y="363"/>
                    </a:lnTo>
                    <a:lnTo>
                      <a:pt x="826" y="363"/>
                    </a:lnTo>
                    <a:lnTo>
                      <a:pt x="830" y="363"/>
                    </a:lnTo>
                    <a:lnTo>
                      <a:pt x="830" y="363"/>
                    </a:lnTo>
                    <a:lnTo>
                      <a:pt x="837" y="360"/>
                    </a:lnTo>
                    <a:lnTo>
                      <a:pt x="845" y="360"/>
                    </a:lnTo>
                    <a:lnTo>
                      <a:pt x="852" y="360"/>
                    </a:lnTo>
                    <a:lnTo>
                      <a:pt x="859" y="360"/>
                    </a:lnTo>
                    <a:lnTo>
                      <a:pt x="864" y="363"/>
                    </a:lnTo>
                    <a:lnTo>
                      <a:pt x="866" y="370"/>
                    </a:lnTo>
                    <a:lnTo>
                      <a:pt x="866" y="370"/>
                    </a:lnTo>
                    <a:lnTo>
                      <a:pt x="868" y="370"/>
                    </a:lnTo>
                    <a:lnTo>
                      <a:pt x="873" y="370"/>
                    </a:lnTo>
                    <a:lnTo>
                      <a:pt x="873" y="370"/>
                    </a:lnTo>
                    <a:lnTo>
                      <a:pt x="878" y="370"/>
                    </a:lnTo>
                    <a:lnTo>
                      <a:pt x="882" y="367"/>
                    </a:lnTo>
                    <a:lnTo>
                      <a:pt x="882" y="367"/>
                    </a:lnTo>
                    <a:lnTo>
                      <a:pt x="875" y="379"/>
                    </a:lnTo>
                    <a:lnTo>
                      <a:pt x="875" y="379"/>
                    </a:lnTo>
                    <a:lnTo>
                      <a:pt x="873" y="384"/>
                    </a:lnTo>
                    <a:lnTo>
                      <a:pt x="873" y="384"/>
                    </a:lnTo>
                    <a:lnTo>
                      <a:pt x="871" y="391"/>
                    </a:lnTo>
                    <a:lnTo>
                      <a:pt x="868" y="396"/>
                    </a:lnTo>
                    <a:lnTo>
                      <a:pt x="868" y="396"/>
                    </a:lnTo>
                    <a:lnTo>
                      <a:pt x="866" y="403"/>
                    </a:lnTo>
                    <a:lnTo>
                      <a:pt x="866" y="405"/>
                    </a:lnTo>
                    <a:lnTo>
                      <a:pt x="864" y="408"/>
                    </a:lnTo>
                    <a:lnTo>
                      <a:pt x="861" y="412"/>
                    </a:lnTo>
                    <a:lnTo>
                      <a:pt x="861" y="412"/>
                    </a:lnTo>
                    <a:lnTo>
                      <a:pt x="861" y="417"/>
                    </a:lnTo>
                    <a:lnTo>
                      <a:pt x="861" y="424"/>
                    </a:lnTo>
                    <a:lnTo>
                      <a:pt x="859" y="429"/>
                    </a:lnTo>
                    <a:lnTo>
                      <a:pt x="859" y="436"/>
                    </a:lnTo>
                    <a:lnTo>
                      <a:pt x="859" y="436"/>
                    </a:lnTo>
                    <a:lnTo>
                      <a:pt x="859" y="441"/>
                    </a:lnTo>
                    <a:lnTo>
                      <a:pt x="856" y="443"/>
                    </a:lnTo>
                    <a:lnTo>
                      <a:pt x="854" y="448"/>
                    </a:lnTo>
                    <a:lnTo>
                      <a:pt x="852" y="450"/>
                    </a:lnTo>
                    <a:lnTo>
                      <a:pt x="852" y="450"/>
                    </a:lnTo>
                    <a:lnTo>
                      <a:pt x="849" y="453"/>
                    </a:lnTo>
                    <a:lnTo>
                      <a:pt x="845" y="453"/>
                    </a:lnTo>
                    <a:lnTo>
                      <a:pt x="840" y="453"/>
                    </a:lnTo>
                    <a:lnTo>
                      <a:pt x="835" y="453"/>
                    </a:lnTo>
                    <a:lnTo>
                      <a:pt x="833" y="450"/>
                    </a:lnTo>
                    <a:lnTo>
                      <a:pt x="833" y="450"/>
                    </a:lnTo>
                    <a:lnTo>
                      <a:pt x="828" y="450"/>
                    </a:lnTo>
                    <a:lnTo>
                      <a:pt x="826" y="450"/>
                    </a:lnTo>
                    <a:lnTo>
                      <a:pt x="826" y="450"/>
                    </a:lnTo>
                    <a:lnTo>
                      <a:pt x="819" y="448"/>
                    </a:lnTo>
                    <a:lnTo>
                      <a:pt x="816" y="448"/>
                    </a:lnTo>
                    <a:lnTo>
                      <a:pt x="816" y="448"/>
                    </a:lnTo>
                    <a:lnTo>
                      <a:pt x="811" y="448"/>
                    </a:lnTo>
                    <a:lnTo>
                      <a:pt x="807" y="445"/>
                    </a:lnTo>
                    <a:lnTo>
                      <a:pt x="807" y="445"/>
                    </a:lnTo>
                    <a:lnTo>
                      <a:pt x="804" y="445"/>
                    </a:lnTo>
                    <a:lnTo>
                      <a:pt x="800" y="445"/>
                    </a:lnTo>
                    <a:lnTo>
                      <a:pt x="795" y="445"/>
                    </a:lnTo>
                    <a:lnTo>
                      <a:pt x="795" y="445"/>
                    </a:lnTo>
                    <a:lnTo>
                      <a:pt x="793" y="445"/>
                    </a:lnTo>
                    <a:lnTo>
                      <a:pt x="785" y="443"/>
                    </a:lnTo>
                    <a:lnTo>
                      <a:pt x="785" y="443"/>
                    </a:lnTo>
                    <a:lnTo>
                      <a:pt x="783" y="443"/>
                    </a:lnTo>
                    <a:lnTo>
                      <a:pt x="783" y="443"/>
                    </a:lnTo>
                    <a:lnTo>
                      <a:pt x="781" y="445"/>
                    </a:lnTo>
                    <a:lnTo>
                      <a:pt x="776" y="443"/>
                    </a:lnTo>
                    <a:lnTo>
                      <a:pt x="776" y="443"/>
                    </a:lnTo>
                    <a:lnTo>
                      <a:pt x="774" y="443"/>
                    </a:lnTo>
                    <a:lnTo>
                      <a:pt x="771" y="443"/>
                    </a:lnTo>
                    <a:lnTo>
                      <a:pt x="767" y="441"/>
                    </a:lnTo>
                    <a:lnTo>
                      <a:pt x="767" y="441"/>
                    </a:lnTo>
                    <a:lnTo>
                      <a:pt x="759" y="441"/>
                    </a:lnTo>
                    <a:lnTo>
                      <a:pt x="755" y="438"/>
                    </a:lnTo>
                    <a:lnTo>
                      <a:pt x="750" y="438"/>
                    </a:lnTo>
                    <a:lnTo>
                      <a:pt x="750" y="438"/>
                    </a:lnTo>
                    <a:lnTo>
                      <a:pt x="743" y="436"/>
                    </a:lnTo>
                    <a:lnTo>
                      <a:pt x="738" y="436"/>
                    </a:lnTo>
                    <a:lnTo>
                      <a:pt x="729" y="429"/>
                    </a:lnTo>
                    <a:lnTo>
                      <a:pt x="726" y="426"/>
                    </a:lnTo>
                    <a:lnTo>
                      <a:pt x="722" y="424"/>
                    </a:lnTo>
                    <a:lnTo>
                      <a:pt x="722" y="424"/>
                    </a:lnTo>
                    <a:lnTo>
                      <a:pt x="717" y="422"/>
                    </a:lnTo>
                    <a:lnTo>
                      <a:pt x="714" y="419"/>
                    </a:lnTo>
                    <a:lnTo>
                      <a:pt x="712" y="417"/>
                    </a:lnTo>
                    <a:lnTo>
                      <a:pt x="712" y="417"/>
                    </a:lnTo>
                    <a:lnTo>
                      <a:pt x="710" y="417"/>
                    </a:lnTo>
                    <a:lnTo>
                      <a:pt x="710" y="417"/>
                    </a:lnTo>
                    <a:lnTo>
                      <a:pt x="707" y="417"/>
                    </a:lnTo>
                    <a:lnTo>
                      <a:pt x="705" y="417"/>
                    </a:lnTo>
                    <a:lnTo>
                      <a:pt x="705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5" y="417"/>
                    </a:lnTo>
                    <a:lnTo>
                      <a:pt x="705" y="417"/>
                    </a:lnTo>
                    <a:lnTo>
                      <a:pt x="703" y="417"/>
                    </a:lnTo>
                    <a:lnTo>
                      <a:pt x="703" y="419"/>
                    </a:lnTo>
                    <a:lnTo>
                      <a:pt x="700" y="422"/>
                    </a:lnTo>
                    <a:lnTo>
                      <a:pt x="700" y="422"/>
                    </a:lnTo>
                    <a:lnTo>
                      <a:pt x="698" y="426"/>
                    </a:lnTo>
                    <a:lnTo>
                      <a:pt x="696" y="429"/>
                    </a:lnTo>
                    <a:lnTo>
                      <a:pt x="691" y="429"/>
                    </a:lnTo>
                    <a:lnTo>
                      <a:pt x="688" y="431"/>
                    </a:lnTo>
                    <a:lnTo>
                      <a:pt x="688" y="431"/>
                    </a:lnTo>
                    <a:lnTo>
                      <a:pt x="686" y="434"/>
                    </a:lnTo>
                    <a:lnTo>
                      <a:pt x="681" y="438"/>
                    </a:lnTo>
                    <a:lnTo>
                      <a:pt x="677" y="441"/>
                    </a:lnTo>
                    <a:lnTo>
                      <a:pt x="677" y="441"/>
                    </a:lnTo>
                    <a:lnTo>
                      <a:pt x="672" y="445"/>
                    </a:lnTo>
                    <a:lnTo>
                      <a:pt x="670" y="450"/>
                    </a:lnTo>
                    <a:lnTo>
                      <a:pt x="670" y="450"/>
                    </a:lnTo>
                    <a:lnTo>
                      <a:pt x="667" y="453"/>
                    </a:lnTo>
                    <a:lnTo>
                      <a:pt x="665" y="455"/>
                    </a:lnTo>
                    <a:lnTo>
                      <a:pt x="662" y="457"/>
                    </a:lnTo>
                    <a:lnTo>
                      <a:pt x="662" y="457"/>
                    </a:lnTo>
                    <a:lnTo>
                      <a:pt x="660" y="462"/>
                    </a:lnTo>
                    <a:lnTo>
                      <a:pt x="660" y="462"/>
                    </a:lnTo>
                    <a:lnTo>
                      <a:pt x="658" y="464"/>
                    </a:lnTo>
                    <a:lnTo>
                      <a:pt x="658" y="464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58" y="469"/>
                    </a:lnTo>
                    <a:lnTo>
                      <a:pt x="658" y="469"/>
                    </a:lnTo>
                    <a:lnTo>
                      <a:pt x="660" y="469"/>
                    </a:lnTo>
                    <a:lnTo>
                      <a:pt x="660" y="469"/>
                    </a:lnTo>
                    <a:lnTo>
                      <a:pt x="662" y="469"/>
                    </a:lnTo>
                    <a:lnTo>
                      <a:pt x="662" y="471"/>
                    </a:lnTo>
                    <a:lnTo>
                      <a:pt x="665" y="474"/>
                    </a:lnTo>
                    <a:lnTo>
                      <a:pt x="665" y="474"/>
                    </a:lnTo>
                    <a:lnTo>
                      <a:pt x="665" y="474"/>
                    </a:lnTo>
                    <a:lnTo>
                      <a:pt x="665" y="476"/>
                    </a:lnTo>
                    <a:lnTo>
                      <a:pt x="665" y="479"/>
                    </a:lnTo>
                    <a:lnTo>
                      <a:pt x="665" y="481"/>
                    </a:lnTo>
                    <a:lnTo>
                      <a:pt x="665" y="481"/>
                    </a:lnTo>
                    <a:lnTo>
                      <a:pt x="667" y="483"/>
                    </a:lnTo>
                    <a:lnTo>
                      <a:pt x="667" y="483"/>
                    </a:lnTo>
                    <a:lnTo>
                      <a:pt x="670" y="486"/>
                    </a:lnTo>
                    <a:lnTo>
                      <a:pt x="670" y="486"/>
                    </a:lnTo>
                    <a:lnTo>
                      <a:pt x="670" y="483"/>
                    </a:lnTo>
                    <a:lnTo>
                      <a:pt x="674" y="483"/>
                    </a:lnTo>
                    <a:lnTo>
                      <a:pt x="674" y="483"/>
                    </a:lnTo>
                    <a:lnTo>
                      <a:pt x="674" y="481"/>
                    </a:lnTo>
                    <a:lnTo>
                      <a:pt x="677" y="481"/>
                    </a:lnTo>
                    <a:lnTo>
                      <a:pt x="679" y="481"/>
                    </a:lnTo>
                    <a:lnTo>
                      <a:pt x="681" y="481"/>
                    </a:lnTo>
                    <a:lnTo>
                      <a:pt x="684" y="483"/>
                    </a:lnTo>
                    <a:lnTo>
                      <a:pt x="684" y="486"/>
                    </a:lnTo>
                    <a:lnTo>
                      <a:pt x="684" y="488"/>
                    </a:lnTo>
                    <a:lnTo>
                      <a:pt x="684" y="488"/>
                    </a:lnTo>
                    <a:lnTo>
                      <a:pt x="681" y="493"/>
                    </a:lnTo>
                    <a:lnTo>
                      <a:pt x="681" y="495"/>
                    </a:lnTo>
                    <a:lnTo>
                      <a:pt x="684" y="495"/>
                    </a:lnTo>
                    <a:lnTo>
                      <a:pt x="684" y="495"/>
                    </a:lnTo>
                    <a:lnTo>
                      <a:pt x="686" y="495"/>
                    </a:lnTo>
                    <a:lnTo>
                      <a:pt x="688" y="498"/>
                    </a:lnTo>
                    <a:lnTo>
                      <a:pt x="693" y="500"/>
                    </a:lnTo>
                    <a:lnTo>
                      <a:pt x="693" y="500"/>
                    </a:lnTo>
                    <a:lnTo>
                      <a:pt x="696" y="502"/>
                    </a:lnTo>
                    <a:lnTo>
                      <a:pt x="696" y="502"/>
                    </a:lnTo>
                    <a:lnTo>
                      <a:pt x="696" y="502"/>
                    </a:lnTo>
                    <a:lnTo>
                      <a:pt x="698" y="502"/>
                    </a:lnTo>
                    <a:lnTo>
                      <a:pt x="698" y="502"/>
                    </a:lnTo>
                    <a:lnTo>
                      <a:pt x="698" y="502"/>
                    </a:lnTo>
                    <a:lnTo>
                      <a:pt x="700" y="502"/>
                    </a:lnTo>
                    <a:lnTo>
                      <a:pt x="703" y="502"/>
                    </a:lnTo>
                    <a:lnTo>
                      <a:pt x="705" y="502"/>
                    </a:lnTo>
                    <a:lnTo>
                      <a:pt x="707" y="502"/>
                    </a:lnTo>
                    <a:lnTo>
                      <a:pt x="710" y="502"/>
                    </a:lnTo>
                    <a:lnTo>
                      <a:pt x="712" y="502"/>
                    </a:lnTo>
                    <a:lnTo>
                      <a:pt x="712" y="505"/>
                    </a:lnTo>
                    <a:lnTo>
                      <a:pt x="712" y="509"/>
                    </a:lnTo>
                    <a:lnTo>
                      <a:pt x="712" y="512"/>
                    </a:lnTo>
                    <a:lnTo>
                      <a:pt x="712" y="512"/>
                    </a:lnTo>
                    <a:lnTo>
                      <a:pt x="712" y="514"/>
                    </a:lnTo>
                    <a:lnTo>
                      <a:pt x="710" y="516"/>
                    </a:lnTo>
                    <a:lnTo>
                      <a:pt x="710" y="519"/>
                    </a:lnTo>
                    <a:lnTo>
                      <a:pt x="707" y="519"/>
                    </a:lnTo>
                    <a:lnTo>
                      <a:pt x="705" y="521"/>
                    </a:lnTo>
                    <a:lnTo>
                      <a:pt x="705" y="521"/>
                    </a:lnTo>
                    <a:lnTo>
                      <a:pt x="703" y="524"/>
                    </a:lnTo>
                    <a:lnTo>
                      <a:pt x="703" y="524"/>
                    </a:lnTo>
                    <a:lnTo>
                      <a:pt x="703" y="524"/>
                    </a:lnTo>
                    <a:lnTo>
                      <a:pt x="696" y="526"/>
                    </a:lnTo>
                    <a:lnTo>
                      <a:pt x="691" y="526"/>
                    </a:lnTo>
                    <a:lnTo>
                      <a:pt x="684" y="526"/>
                    </a:lnTo>
                    <a:lnTo>
                      <a:pt x="677" y="526"/>
                    </a:lnTo>
                    <a:lnTo>
                      <a:pt x="677" y="526"/>
                    </a:lnTo>
                    <a:lnTo>
                      <a:pt x="674" y="528"/>
                    </a:lnTo>
                    <a:lnTo>
                      <a:pt x="670" y="528"/>
                    </a:lnTo>
                    <a:lnTo>
                      <a:pt x="670" y="528"/>
                    </a:lnTo>
                    <a:lnTo>
                      <a:pt x="667" y="531"/>
                    </a:lnTo>
                    <a:lnTo>
                      <a:pt x="667" y="531"/>
                    </a:lnTo>
                    <a:lnTo>
                      <a:pt x="667" y="533"/>
                    </a:lnTo>
                    <a:lnTo>
                      <a:pt x="667" y="533"/>
                    </a:lnTo>
                    <a:lnTo>
                      <a:pt x="667" y="535"/>
                    </a:lnTo>
                    <a:lnTo>
                      <a:pt x="667" y="538"/>
                    </a:lnTo>
                    <a:lnTo>
                      <a:pt x="667" y="540"/>
                    </a:lnTo>
                    <a:lnTo>
                      <a:pt x="667" y="542"/>
                    </a:lnTo>
                    <a:lnTo>
                      <a:pt x="667" y="542"/>
                    </a:lnTo>
                    <a:lnTo>
                      <a:pt x="667" y="545"/>
                    </a:lnTo>
                    <a:lnTo>
                      <a:pt x="665" y="547"/>
                    </a:lnTo>
                    <a:lnTo>
                      <a:pt x="662" y="547"/>
                    </a:lnTo>
                    <a:lnTo>
                      <a:pt x="662" y="547"/>
                    </a:lnTo>
                    <a:lnTo>
                      <a:pt x="662" y="550"/>
                    </a:lnTo>
                    <a:lnTo>
                      <a:pt x="660" y="550"/>
                    </a:lnTo>
                    <a:lnTo>
                      <a:pt x="658" y="550"/>
                    </a:lnTo>
                    <a:lnTo>
                      <a:pt x="653" y="550"/>
                    </a:lnTo>
                    <a:lnTo>
                      <a:pt x="648" y="550"/>
                    </a:lnTo>
                    <a:lnTo>
                      <a:pt x="644" y="550"/>
                    </a:lnTo>
                    <a:lnTo>
                      <a:pt x="644" y="550"/>
                    </a:lnTo>
                    <a:lnTo>
                      <a:pt x="641" y="550"/>
                    </a:lnTo>
                    <a:lnTo>
                      <a:pt x="641" y="550"/>
                    </a:lnTo>
                    <a:lnTo>
                      <a:pt x="639" y="547"/>
                    </a:lnTo>
                    <a:lnTo>
                      <a:pt x="639" y="547"/>
                    </a:lnTo>
                    <a:lnTo>
                      <a:pt x="634" y="547"/>
                    </a:lnTo>
                    <a:lnTo>
                      <a:pt x="632" y="547"/>
                    </a:lnTo>
                    <a:lnTo>
                      <a:pt x="632" y="547"/>
                    </a:lnTo>
                    <a:lnTo>
                      <a:pt x="627" y="547"/>
                    </a:lnTo>
                    <a:lnTo>
                      <a:pt x="627" y="547"/>
                    </a:lnTo>
                    <a:lnTo>
                      <a:pt x="625" y="547"/>
                    </a:lnTo>
                    <a:lnTo>
                      <a:pt x="625" y="545"/>
                    </a:lnTo>
                    <a:lnTo>
                      <a:pt x="625" y="545"/>
                    </a:lnTo>
                    <a:lnTo>
                      <a:pt x="622" y="545"/>
                    </a:lnTo>
                    <a:lnTo>
                      <a:pt x="622" y="542"/>
                    </a:lnTo>
                    <a:lnTo>
                      <a:pt x="622" y="542"/>
                    </a:lnTo>
                    <a:lnTo>
                      <a:pt x="620" y="540"/>
                    </a:lnTo>
                    <a:lnTo>
                      <a:pt x="618" y="540"/>
                    </a:lnTo>
                    <a:lnTo>
                      <a:pt x="618" y="540"/>
                    </a:lnTo>
                    <a:lnTo>
                      <a:pt x="618" y="540"/>
                    </a:lnTo>
                    <a:lnTo>
                      <a:pt x="615" y="538"/>
                    </a:lnTo>
                    <a:lnTo>
                      <a:pt x="613" y="538"/>
                    </a:lnTo>
                    <a:lnTo>
                      <a:pt x="613" y="538"/>
                    </a:lnTo>
                    <a:lnTo>
                      <a:pt x="608" y="538"/>
                    </a:lnTo>
                    <a:lnTo>
                      <a:pt x="606" y="538"/>
                    </a:lnTo>
                    <a:lnTo>
                      <a:pt x="606" y="538"/>
                    </a:lnTo>
                    <a:lnTo>
                      <a:pt x="606" y="538"/>
                    </a:lnTo>
                    <a:lnTo>
                      <a:pt x="606" y="538"/>
                    </a:lnTo>
                    <a:lnTo>
                      <a:pt x="603" y="540"/>
                    </a:lnTo>
                    <a:lnTo>
                      <a:pt x="603" y="540"/>
                    </a:lnTo>
                    <a:lnTo>
                      <a:pt x="603" y="542"/>
                    </a:lnTo>
                    <a:lnTo>
                      <a:pt x="603" y="545"/>
                    </a:lnTo>
                    <a:lnTo>
                      <a:pt x="603" y="545"/>
                    </a:lnTo>
                    <a:lnTo>
                      <a:pt x="601" y="545"/>
                    </a:lnTo>
                    <a:lnTo>
                      <a:pt x="601" y="545"/>
                    </a:lnTo>
                    <a:lnTo>
                      <a:pt x="601" y="545"/>
                    </a:lnTo>
                    <a:lnTo>
                      <a:pt x="599" y="545"/>
                    </a:lnTo>
                    <a:lnTo>
                      <a:pt x="599" y="545"/>
                    </a:lnTo>
                    <a:lnTo>
                      <a:pt x="599" y="545"/>
                    </a:lnTo>
                    <a:lnTo>
                      <a:pt x="599" y="545"/>
                    </a:lnTo>
                    <a:lnTo>
                      <a:pt x="599" y="547"/>
                    </a:lnTo>
                    <a:lnTo>
                      <a:pt x="596" y="547"/>
                    </a:lnTo>
                    <a:lnTo>
                      <a:pt x="594" y="545"/>
                    </a:lnTo>
                    <a:lnTo>
                      <a:pt x="594" y="545"/>
                    </a:lnTo>
                    <a:lnTo>
                      <a:pt x="594" y="542"/>
                    </a:lnTo>
                    <a:lnTo>
                      <a:pt x="591" y="542"/>
                    </a:lnTo>
                    <a:lnTo>
                      <a:pt x="591" y="542"/>
                    </a:lnTo>
                    <a:lnTo>
                      <a:pt x="591" y="540"/>
                    </a:lnTo>
                    <a:lnTo>
                      <a:pt x="591" y="538"/>
                    </a:lnTo>
                    <a:lnTo>
                      <a:pt x="591" y="538"/>
                    </a:lnTo>
                    <a:lnTo>
                      <a:pt x="589" y="535"/>
                    </a:lnTo>
                    <a:lnTo>
                      <a:pt x="589" y="535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4" y="535"/>
                    </a:lnTo>
                    <a:lnTo>
                      <a:pt x="584" y="535"/>
                    </a:lnTo>
                    <a:lnTo>
                      <a:pt x="584" y="538"/>
                    </a:lnTo>
                    <a:lnTo>
                      <a:pt x="582" y="538"/>
                    </a:lnTo>
                    <a:lnTo>
                      <a:pt x="580" y="538"/>
                    </a:lnTo>
                    <a:lnTo>
                      <a:pt x="580" y="538"/>
                    </a:lnTo>
                    <a:lnTo>
                      <a:pt x="580" y="540"/>
                    </a:lnTo>
                    <a:lnTo>
                      <a:pt x="577" y="540"/>
                    </a:lnTo>
                    <a:lnTo>
                      <a:pt x="577" y="542"/>
                    </a:lnTo>
                    <a:lnTo>
                      <a:pt x="577" y="545"/>
                    </a:lnTo>
                    <a:lnTo>
                      <a:pt x="575" y="545"/>
                    </a:lnTo>
                    <a:lnTo>
                      <a:pt x="575" y="545"/>
                    </a:lnTo>
                    <a:lnTo>
                      <a:pt x="573" y="545"/>
                    </a:lnTo>
                    <a:lnTo>
                      <a:pt x="573" y="545"/>
                    </a:lnTo>
                    <a:lnTo>
                      <a:pt x="570" y="547"/>
                    </a:lnTo>
                    <a:lnTo>
                      <a:pt x="570" y="547"/>
                    </a:lnTo>
                    <a:lnTo>
                      <a:pt x="568" y="547"/>
                    </a:lnTo>
                    <a:lnTo>
                      <a:pt x="568" y="547"/>
                    </a:lnTo>
                    <a:lnTo>
                      <a:pt x="568" y="547"/>
                    </a:lnTo>
                    <a:lnTo>
                      <a:pt x="570" y="545"/>
                    </a:lnTo>
                    <a:lnTo>
                      <a:pt x="570" y="545"/>
                    </a:lnTo>
                    <a:lnTo>
                      <a:pt x="568" y="545"/>
                    </a:lnTo>
                    <a:lnTo>
                      <a:pt x="568" y="540"/>
                    </a:lnTo>
                    <a:lnTo>
                      <a:pt x="568" y="540"/>
                    </a:lnTo>
                    <a:lnTo>
                      <a:pt x="565" y="540"/>
                    </a:lnTo>
                    <a:lnTo>
                      <a:pt x="565" y="538"/>
                    </a:lnTo>
                    <a:lnTo>
                      <a:pt x="565" y="538"/>
                    </a:lnTo>
                    <a:lnTo>
                      <a:pt x="563" y="538"/>
                    </a:lnTo>
                    <a:lnTo>
                      <a:pt x="563" y="538"/>
                    </a:lnTo>
                    <a:lnTo>
                      <a:pt x="563" y="538"/>
                    </a:lnTo>
                    <a:lnTo>
                      <a:pt x="561" y="535"/>
                    </a:lnTo>
                    <a:lnTo>
                      <a:pt x="558" y="533"/>
                    </a:lnTo>
                    <a:lnTo>
                      <a:pt x="558" y="533"/>
                    </a:lnTo>
                    <a:lnTo>
                      <a:pt x="556" y="531"/>
                    </a:lnTo>
                    <a:lnTo>
                      <a:pt x="556" y="531"/>
                    </a:lnTo>
                    <a:lnTo>
                      <a:pt x="549" y="531"/>
                    </a:lnTo>
                    <a:lnTo>
                      <a:pt x="549" y="531"/>
                    </a:lnTo>
                    <a:lnTo>
                      <a:pt x="549" y="531"/>
                    </a:lnTo>
                    <a:lnTo>
                      <a:pt x="544" y="528"/>
                    </a:lnTo>
                    <a:lnTo>
                      <a:pt x="544" y="528"/>
                    </a:lnTo>
                    <a:lnTo>
                      <a:pt x="542" y="528"/>
                    </a:lnTo>
                    <a:lnTo>
                      <a:pt x="539" y="528"/>
                    </a:lnTo>
                    <a:lnTo>
                      <a:pt x="539" y="528"/>
                    </a:lnTo>
                    <a:lnTo>
                      <a:pt x="539" y="528"/>
                    </a:lnTo>
                    <a:lnTo>
                      <a:pt x="539" y="531"/>
                    </a:lnTo>
                    <a:lnTo>
                      <a:pt x="539" y="531"/>
                    </a:lnTo>
                    <a:lnTo>
                      <a:pt x="539" y="531"/>
                    </a:lnTo>
                    <a:lnTo>
                      <a:pt x="539" y="533"/>
                    </a:lnTo>
                    <a:lnTo>
                      <a:pt x="539" y="535"/>
                    </a:lnTo>
                    <a:lnTo>
                      <a:pt x="539" y="535"/>
                    </a:lnTo>
                    <a:lnTo>
                      <a:pt x="539" y="535"/>
                    </a:lnTo>
                    <a:lnTo>
                      <a:pt x="537" y="535"/>
                    </a:lnTo>
                    <a:lnTo>
                      <a:pt x="537" y="538"/>
                    </a:lnTo>
                    <a:lnTo>
                      <a:pt x="537" y="538"/>
                    </a:lnTo>
                    <a:lnTo>
                      <a:pt x="532" y="538"/>
                    </a:lnTo>
                    <a:lnTo>
                      <a:pt x="530" y="538"/>
                    </a:lnTo>
                    <a:lnTo>
                      <a:pt x="530" y="538"/>
                    </a:lnTo>
                    <a:lnTo>
                      <a:pt x="528" y="538"/>
                    </a:lnTo>
                    <a:lnTo>
                      <a:pt x="525" y="535"/>
                    </a:lnTo>
                    <a:lnTo>
                      <a:pt x="525" y="535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1" y="535"/>
                    </a:lnTo>
                    <a:lnTo>
                      <a:pt x="518" y="535"/>
                    </a:lnTo>
                    <a:lnTo>
                      <a:pt x="518" y="535"/>
                    </a:lnTo>
                    <a:lnTo>
                      <a:pt x="518" y="535"/>
                    </a:lnTo>
                    <a:lnTo>
                      <a:pt x="513" y="535"/>
                    </a:lnTo>
                    <a:lnTo>
                      <a:pt x="513" y="535"/>
                    </a:lnTo>
                    <a:lnTo>
                      <a:pt x="511" y="538"/>
                    </a:lnTo>
                    <a:lnTo>
                      <a:pt x="509" y="538"/>
                    </a:lnTo>
                    <a:lnTo>
                      <a:pt x="506" y="538"/>
                    </a:lnTo>
                    <a:lnTo>
                      <a:pt x="506" y="538"/>
                    </a:lnTo>
                    <a:lnTo>
                      <a:pt x="504" y="538"/>
                    </a:lnTo>
                    <a:lnTo>
                      <a:pt x="504" y="538"/>
                    </a:lnTo>
                    <a:lnTo>
                      <a:pt x="502" y="540"/>
                    </a:lnTo>
                    <a:lnTo>
                      <a:pt x="502" y="540"/>
                    </a:lnTo>
                    <a:lnTo>
                      <a:pt x="502" y="540"/>
                    </a:lnTo>
                    <a:lnTo>
                      <a:pt x="502" y="540"/>
                    </a:lnTo>
                    <a:lnTo>
                      <a:pt x="499" y="540"/>
                    </a:lnTo>
                    <a:lnTo>
                      <a:pt x="499" y="538"/>
                    </a:lnTo>
                    <a:lnTo>
                      <a:pt x="499" y="538"/>
                    </a:lnTo>
                    <a:lnTo>
                      <a:pt x="497" y="538"/>
                    </a:lnTo>
                    <a:lnTo>
                      <a:pt x="497" y="538"/>
                    </a:lnTo>
                    <a:lnTo>
                      <a:pt x="495" y="538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2" y="542"/>
                    </a:lnTo>
                    <a:lnTo>
                      <a:pt x="490" y="540"/>
                    </a:lnTo>
                    <a:lnTo>
                      <a:pt x="487" y="540"/>
                    </a:lnTo>
                    <a:lnTo>
                      <a:pt x="487" y="538"/>
                    </a:lnTo>
                    <a:lnTo>
                      <a:pt x="487" y="538"/>
                    </a:lnTo>
                    <a:lnTo>
                      <a:pt x="487" y="538"/>
                    </a:lnTo>
                    <a:lnTo>
                      <a:pt x="485" y="538"/>
                    </a:lnTo>
                    <a:lnTo>
                      <a:pt x="483" y="538"/>
                    </a:lnTo>
                    <a:lnTo>
                      <a:pt x="483" y="538"/>
                    </a:lnTo>
                    <a:lnTo>
                      <a:pt x="483" y="535"/>
                    </a:lnTo>
                    <a:lnTo>
                      <a:pt x="483" y="535"/>
                    </a:lnTo>
                    <a:lnTo>
                      <a:pt x="483" y="535"/>
                    </a:lnTo>
                    <a:lnTo>
                      <a:pt x="483" y="533"/>
                    </a:lnTo>
                    <a:lnTo>
                      <a:pt x="483" y="533"/>
                    </a:lnTo>
                    <a:lnTo>
                      <a:pt x="480" y="533"/>
                    </a:lnTo>
                    <a:lnTo>
                      <a:pt x="478" y="533"/>
                    </a:lnTo>
                    <a:lnTo>
                      <a:pt x="478" y="533"/>
                    </a:lnTo>
                    <a:lnTo>
                      <a:pt x="476" y="535"/>
                    </a:lnTo>
                    <a:lnTo>
                      <a:pt x="476" y="535"/>
                    </a:lnTo>
                    <a:lnTo>
                      <a:pt x="476" y="538"/>
                    </a:lnTo>
                    <a:lnTo>
                      <a:pt x="473" y="538"/>
                    </a:lnTo>
                    <a:lnTo>
                      <a:pt x="473" y="538"/>
                    </a:lnTo>
                    <a:lnTo>
                      <a:pt x="471" y="538"/>
                    </a:lnTo>
                    <a:lnTo>
                      <a:pt x="466" y="538"/>
                    </a:lnTo>
                    <a:lnTo>
                      <a:pt x="464" y="538"/>
                    </a:lnTo>
                    <a:lnTo>
                      <a:pt x="459" y="535"/>
                    </a:lnTo>
                    <a:lnTo>
                      <a:pt x="452" y="528"/>
                    </a:lnTo>
                    <a:lnTo>
                      <a:pt x="450" y="524"/>
                    </a:lnTo>
                    <a:lnTo>
                      <a:pt x="450" y="521"/>
                    </a:lnTo>
                    <a:lnTo>
                      <a:pt x="450" y="519"/>
                    </a:lnTo>
                    <a:lnTo>
                      <a:pt x="450" y="514"/>
                    </a:lnTo>
                    <a:lnTo>
                      <a:pt x="450" y="512"/>
                    </a:lnTo>
                    <a:lnTo>
                      <a:pt x="450" y="512"/>
                    </a:lnTo>
                    <a:lnTo>
                      <a:pt x="447" y="507"/>
                    </a:lnTo>
                    <a:lnTo>
                      <a:pt x="447" y="507"/>
                    </a:lnTo>
                    <a:lnTo>
                      <a:pt x="447" y="502"/>
                    </a:lnTo>
                    <a:lnTo>
                      <a:pt x="447" y="502"/>
                    </a:lnTo>
                    <a:lnTo>
                      <a:pt x="445" y="498"/>
                    </a:lnTo>
                    <a:lnTo>
                      <a:pt x="445" y="498"/>
                    </a:lnTo>
                    <a:lnTo>
                      <a:pt x="440" y="493"/>
                    </a:lnTo>
                    <a:lnTo>
                      <a:pt x="440" y="493"/>
                    </a:lnTo>
                    <a:lnTo>
                      <a:pt x="435" y="488"/>
                    </a:lnTo>
                    <a:lnTo>
                      <a:pt x="431" y="483"/>
                    </a:lnTo>
                    <a:lnTo>
                      <a:pt x="431" y="483"/>
                    </a:lnTo>
                    <a:lnTo>
                      <a:pt x="426" y="481"/>
                    </a:lnTo>
                    <a:lnTo>
                      <a:pt x="421" y="479"/>
                    </a:lnTo>
                    <a:lnTo>
                      <a:pt x="421" y="476"/>
                    </a:lnTo>
                    <a:lnTo>
                      <a:pt x="421" y="476"/>
                    </a:lnTo>
                    <a:lnTo>
                      <a:pt x="421" y="476"/>
                    </a:lnTo>
                    <a:lnTo>
                      <a:pt x="419" y="471"/>
                    </a:lnTo>
                    <a:lnTo>
                      <a:pt x="416" y="464"/>
                    </a:lnTo>
                    <a:lnTo>
                      <a:pt x="416" y="462"/>
                    </a:lnTo>
                    <a:lnTo>
                      <a:pt x="416" y="462"/>
                    </a:lnTo>
                    <a:lnTo>
                      <a:pt x="412" y="455"/>
                    </a:lnTo>
                    <a:lnTo>
                      <a:pt x="388" y="408"/>
                    </a:lnTo>
                    <a:lnTo>
                      <a:pt x="376" y="381"/>
                    </a:lnTo>
                    <a:lnTo>
                      <a:pt x="379" y="379"/>
                    </a:lnTo>
                    <a:lnTo>
                      <a:pt x="379" y="379"/>
                    </a:lnTo>
                    <a:lnTo>
                      <a:pt x="376" y="377"/>
                    </a:lnTo>
                    <a:lnTo>
                      <a:pt x="376" y="374"/>
                    </a:lnTo>
                    <a:lnTo>
                      <a:pt x="374" y="372"/>
                    </a:lnTo>
                    <a:lnTo>
                      <a:pt x="374" y="372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72" y="360"/>
                    </a:lnTo>
                    <a:lnTo>
                      <a:pt x="369" y="358"/>
                    </a:lnTo>
                    <a:lnTo>
                      <a:pt x="369" y="353"/>
                    </a:lnTo>
                    <a:lnTo>
                      <a:pt x="372" y="348"/>
                    </a:lnTo>
                    <a:lnTo>
                      <a:pt x="374" y="346"/>
                    </a:lnTo>
                    <a:lnTo>
                      <a:pt x="374" y="346"/>
                    </a:lnTo>
                    <a:lnTo>
                      <a:pt x="374" y="344"/>
                    </a:lnTo>
                    <a:lnTo>
                      <a:pt x="379" y="334"/>
                    </a:lnTo>
                    <a:lnTo>
                      <a:pt x="388" y="325"/>
                    </a:lnTo>
                    <a:lnTo>
                      <a:pt x="405" y="315"/>
                    </a:lnTo>
                    <a:lnTo>
                      <a:pt x="405" y="315"/>
                    </a:lnTo>
                    <a:lnTo>
                      <a:pt x="409" y="310"/>
                    </a:lnTo>
                    <a:lnTo>
                      <a:pt x="409" y="310"/>
                    </a:lnTo>
                    <a:lnTo>
                      <a:pt x="409" y="303"/>
                    </a:lnTo>
                    <a:lnTo>
                      <a:pt x="409" y="303"/>
                    </a:lnTo>
                    <a:lnTo>
                      <a:pt x="407" y="301"/>
                    </a:lnTo>
                    <a:lnTo>
                      <a:pt x="407" y="301"/>
                    </a:lnTo>
                    <a:lnTo>
                      <a:pt x="405" y="301"/>
                    </a:lnTo>
                    <a:lnTo>
                      <a:pt x="405" y="301"/>
                    </a:lnTo>
                    <a:lnTo>
                      <a:pt x="405" y="299"/>
                    </a:lnTo>
                    <a:lnTo>
                      <a:pt x="402" y="299"/>
                    </a:lnTo>
                    <a:lnTo>
                      <a:pt x="398" y="301"/>
                    </a:lnTo>
                    <a:lnTo>
                      <a:pt x="395" y="301"/>
                    </a:lnTo>
                    <a:lnTo>
                      <a:pt x="393" y="303"/>
                    </a:lnTo>
                    <a:lnTo>
                      <a:pt x="386" y="308"/>
                    </a:lnTo>
                    <a:lnTo>
                      <a:pt x="376" y="308"/>
                    </a:lnTo>
                    <a:lnTo>
                      <a:pt x="357" y="301"/>
                    </a:lnTo>
                    <a:lnTo>
                      <a:pt x="341" y="296"/>
                    </a:lnTo>
                    <a:lnTo>
                      <a:pt x="327" y="292"/>
                    </a:lnTo>
                    <a:lnTo>
                      <a:pt x="319" y="287"/>
                    </a:lnTo>
                    <a:lnTo>
                      <a:pt x="315" y="280"/>
                    </a:lnTo>
                    <a:lnTo>
                      <a:pt x="310" y="261"/>
                    </a:lnTo>
                    <a:lnTo>
                      <a:pt x="310" y="261"/>
                    </a:lnTo>
                    <a:lnTo>
                      <a:pt x="303" y="256"/>
                    </a:lnTo>
                    <a:lnTo>
                      <a:pt x="303" y="256"/>
                    </a:lnTo>
                    <a:lnTo>
                      <a:pt x="289" y="251"/>
                    </a:lnTo>
                    <a:lnTo>
                      <a:pt x="289" y="251"/>
                    </a:lnTo>
                    <a:lnTo>
                      <a:pt x="279" y="254"/>
                    </a:lnTo>
                    <a:lnTo>
                      <a:pt x="279" y="254"/>
                    </a:lnTo>
                    <a:lnTo>
                      <a:pt x="275" y="256"/>
                    </a:lnTo>
                    <a:lnTo>
                      <a:pt x="270" y="256"/>
                    </a:lnTo>
                    <a:lnTo>
                      <a:pt x="270" y="256"/>
                    </a:lnTo>
                    <a:lnTo>
                      <a:pt x="265" y="261"/>
                    </a:lnTo>
                    <a:lnTo>
                      <a:pt x="265" y="261"/>
                    </a:lnTo>
                    <a:lnTo>
                      <a:pt x="260" y="268"/>
                    </a:lnTo>
                    <a:lnTo>
                      <a:pt x="260" y="268"/>
                    </a:lnTo>
                    <a:lnTo>
                      <a:pt x="260" y="277"/>
                    </a:lnTo>
                    <a:lnTo>
                      <a:pt x="258" y="287"/>
                    </a:lnTo>
                    <a:lnTo>
                      <a:pt x="251" y="296"/>
                    </a:lnTo>
                    <a:lnTo>
                      <a:pt x="241" y="301"/>
                    </a:lnTo>
                    <a:lnTo>
                      <a:pt x="241" y="301"/>
                    </a:lnTo>
                    <a:lnTo>
                      <a:pt x="234" y="303"/>
                    </a:lnTo>
                    <a:lnTo>
                      <a:pt x="222" y="308"/>
                    </a:lnTo>
                    <a:lnTo>
                      <a:pt x="204" y="318"/>
                    </a:lnTo>
                    <a:lnTo>
                      <a:pt x="201" y="318"/>
                    </a:lnTo>
                    <a:lnTo>
                      <a:pt x="178" y="334"/>
                    </a:lnTo>
                    <a:lnTo>
                      <a:pt x="175" y="334"/>
                    </a:lnTo>
                    <a:lnTo>
                      <a:pt x="175" y="334"/>
                    </a:lnTo>
                    <a:lnTo>
                      <a:pt x="168" y="339"/>
                    </a:lnTo>
                    <a:lnTo>
                      <a:pt x="156" y="344"/>
                    </a:lnTo>
                    <a:lnTo>
                      <a:pt x="140" y="348"/>
                    </a:lnTo>
                    <a:lnTo>
                      <a:pt x="140" y="348"/>
                    </a:lnTo>
                    <a:lnTo>
                      <a:pt x="130" y="353"/>
                    </a:lnTo>
                    <a:lnTo>
                      <a:pt x="121" y="351"/>
                    </a:lnTo>
                    <a:lnTo>
                      <a:pt x="116" y="346"/>
                    </a:lnTo>
                    <a:lnTo>
                      <a:pt x="116" y="346"/>
                    </a:lnTo>
                    <a:lnTo>
                      <a:pt x="111" y="348"/>
                    </a:lnTo>
                    <a:lnTo>
                      <a:pt x="111" y="348"/>
                    </a:lnTo>
                    <a:lnTo>
                      <a:pt x="102" y="355"/>
                    </a:lnTo>
                    <a:lnTo>
                      <a:pt x="95" y="363"/>
                    </a:lnTo>
                    <a:lnTo>
                      <a:pt x="83" y="367"/>
                    </a:lnTo>
                    <a:lnTo>
                      <a:pt x="73" y="372"/>
                    </a:lnTo>
                    <a:lnTo>
                      <a:pt x="73" y="372"/>
                    </a:lnTo>
                    <a:lnTo>
                      <a:pt x="55" y="391"/>
                    </a:lnTo>
                    <a:lnTo>
                      <a:pt x="55" y="391"/>
                    </a:lnTo>
                    <a:lnTo>
                      <a:pt x="50" y="398"/>
                    </a:lnTo>
                    <a:lnTo>
                      <a:pt x="40" y="398"/>
                    </a:lnTo>
                    <a:lnTo>
                      <a:pt x="29" y="398"/>
                    </a:lnTo>
                    <a:lnTo>
                      <a:pt x="19" y="398"/>
                    </a:lnTo>
                    <a:lnTo>
                      <a:pt x="19" y="398"/>
                    </a:lnTo>
                    <a:lnTo>
                      <a:pt x="12" y="403"/>
                    </a:lnTo>
                    <a:lnTo>
                      <a:pt x="12" y="403"/>
                    </a:lnTo>
                    <a:lnTo>
                      <a:pt x="7" y="408"/>
                    </a:lnTo>
                    <a:lnTo>
                      <a:pt x="7" y="410"/>
                    </a:lnTo>
                    <a:lnTo>
                      <a:pt x="7" y="410"/>
                    </a:lnTo>
                    <a:lnTo>
                      <a:pt x="10" y="410"/>
                    </a:lnTo>
                    <a:lnTo>
                      <a:pt x="10" y="410"/>
                    </a:lnTo>
                    <a:lnTo>
                      <a:pt x="7" y="408"/>
                    </a:lnTo>
                    <a:lnTo>
                      <a:pt x="7" y="405"/>
                    </a:lnTo>
                    <a:lnTo>
                      <a:pt x="7" y="403"/>
                    </a:lnTo>
                    <a:lnTo>
                      <a:pt x="7" y="398"/>
                    </a:lnTo>
                    <a:lnTo>
                      <a:pt x="7" y="391"/>
                    </a:lnTo>
                    <a:lnTo>
                      <a:pt x="7" y="391"/>
                    </a:lnTo>
                    <a:lnTo>
                      <a:pt x="5" y="389"/>
                    </a:lnTo>
                    <a:lnTo>
                      <a:pt x="5" y="389"/>
                    </a:lnTo>
                    <a:lnTo>
                      <a:pt x="2" y="386"/>
                    </a:lnTo>
                    <a:lnTo>
                      <a:pt x="2" y="386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5" y="381"/>
                    </a:lnTo>
                    <a:lnTo>
                      <a:pt x="5" y="381"/>
                    </a:lnTo>
                    <a:lnTo>
                      <a:pt x="5" y="379"/>
                    </a:lnTo>
                    <a:lnTo>
                      <a:pt x="5" y="379"/>
                    </a:lnTo>
                    <a:lnTo>
                      <a:pt x="7" y="377"/>
                    </a:lnTo>
                    <a:lnTo>
                      <a:pt x="7" y="377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5" y="372"/>
                    </a:lnTo>
                    <a:lnTo>
                      <a:pt x="5" y="370"/>
                    </a:lnTo>
                    <a:lnTo>
                      <a:pt x="7" y="367"/>
                    </a:lnTo>
                    <a:lnTo>
                      <a:pt x="7" y="365"/>
                    </a:lnTo>
                    <a:lnTo>
                      <a:pt x="5" y="365"/>
                    </a:lnTo>
                    <a:lnTo>
                      <a:pt x="2" y="360"/>
                    </a:lnTo>
                    <a:lnTo>
                      <a:pt x="2" y="358"/>
                    </a:lnTo>
                    <a:lnTo>
                      <a:pt x="2" y="355"/>
                    </a:lnTo>
                    <a:lnTo>
                      <a:pt x="2" y="353"/>
                    </a:lnTo>
                    <a:lnTo>
                      <a:pt x="5" y="351"/>
                    </a:lnTo>
                    <a:lnTo>
                      <a:pt x="5" y="351"/>
                    </a:lnTo>
                    <a:lnTo>
                      <a:pt x="7" y="351"/>
                    </a:lnTo>
                    <a:lnTo>
                      <a:pt x="7" y="351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10" y="346"/>
                    </a:lnTo>
                    <a:lnTo>
                      <a:pt x="10" y="346"/>
                    </a:lnTo>
                    <a:lnTo>
                      <a:pt x="10" y="346"/>
                    </a:lnTo>
                    <a:lnTo>
                      <a:pt x="10" y="346"/>
                    </a:lnTo>
                    <a:lnTo>
                      <a:pt x="10" y="344"/>
                    </a:lnTo>
                    <a:lnTo>
                      <a:pt x="10" y="341"/>
                    </a:lnTo>
                    <a:lnTo>
                      <a:pt x="10" y="339"/>
                    </a:lnTo>
                    <a:lnTo>
                      <a:pt x="10" y="337"/>
                    </a:lnTo>
                    <a:lnTo>
                      <a:pt x="10" y="337"/>
                    </a:lnTo>
                    <a:lnTo>
                      <a:pt x="10" y="334"/>
                    </a:lnTo>
                    <a:lnTo>
                      <a:pt x="10" y="334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32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2" y="325"/>
                    </a:lnTo>
                    <a:lnTo>
                      <a:pt x="12" y="325"/>
                    </a:lnTo>
                    <a:lnTo>
                      <a:pt x="12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0" y="322"/>
                    </a:lnTo>
                    <a:lnTo>
                      <a:pt x="10" y="322"/>
                    </a:lnTo>
                    <a:lnTo>
                      <a:pt x="10" y="322"/>
                    </a:lnTo>
                    <a:lnTo>
                      <a:pt x="12" y="322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2" y="318"/>
                    </a:lnTo>
                    <a:lnTo>
                      <a:pt x="14" y="318"/>
                    </a:lnTo>
                    <a:lnTo>
                      <a:pt x="14" y="315"/>
                    </a:lnTo>
                    <a:lnTo>
                      <a:pt x="14" y="315"/>
                    </a:lnTo>
                    <a:lnTo>
                      <a:pt x="14" y="313"/>
                    </a:lnTo>
                    <a:lnTo>
                      <a:pt x="14" y="313"/>
                    </a:lnTo>
                    <a:lnTo>
                      <a:pt x="14" y="313"/>
                    </a:lnTo>
                    <a:lnTo>
                      <a:pt x="12" y="310"/>
                    </a:lnTo>
                    <a:lnTo>
                      <a:pt x="12" y="310"/>
                    </a:lnTo>
                    <a:lnTo>
                      <a:pt x="12" y="310"/>
                    </a:lnTo>
                    <a:lnTo>
                      <a:pt x="12" y="310"/>
                    </a:lnTo>
                    <a:lnTo>
                      <a:pt x="12" y="313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7" y="308"/>
                    </a:lnTo>
                    <a:lnTo>
                      <a:pt x="17" y="308"/>
                    </a:lnTo>
                    <a:lnTo>
                      <a:pt x="17" y="308"/>
                    </a:lnTo>
                    <a:lnTo>
                      <a:pt x="17" y="306"/>
                    </a:lnTo>
                    <a:lnTo>
                      <a:pt x="17" y="306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7" y="303"/>
                    </a:lnTo>
                    <a:lnTo>
                      <a:pt x="17" y="303"/>
                    </a:lnTo>
                    <a:lnTo>
                      <a:pt x="17" y="303"/>
                    </a:lnTo>
                    <a:lnTo>
                      <a:pt x="14" y="301"/>
                    </a:lnTo>
                    <a:lnTo>
                      <a:pt x="14" y="301"/>
                    </a:lnTo>
                    <a:lnTo>
                      <a:pt x="14" y="301"/>
                    </a:lnTo>
                    <a:lnTo>
                      <a:pt x="14" y="301"/>
                    </a:lnTo>
                    <a:lnTo>
                      <a:pt x="14" y="299"/>
                    </a:lnTo>
                    <a:lnTo>
                      <a:pt x="14" y="299"/>
                    </a:lnTo>
                    <a:lnTo>
                      <a:pt x="14" y="299"/>
                    </a:lnTo>
                    <a:lnTo>
                      <a:pt x="14" y="299"/>
                    </a:lnTo>
                    <a:lnTo>
                      <a:pt x="14" y="296"/>
                    </a:lnTo>
                    <a:lnTo>
                      <a:pt x="12" y="296"/>
                    </a:lnTo>
                    <a:lnTo>
                      <a:pt x="12" y="296"/>
                    </a:lnTo>
                    <a:lnTo>
                      <a:pt x="14" y="296"/>
                    </a:lnTo>
                    <a:lnTo>
                      <a:pt x="14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89"/>
                    </a:lnTo>
                    <a:lnTo>
                      <a:pt x="14" y="289"/>
                    </a:lnTo>
                    <a:lnTo>
                      <a:pt x="14" y="287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26" y="282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38" y="284"/>
                    </a:lnTo>
                    <a:lnTo>
                      <a:pt x="38" y="284"/>
                    </a:lnTo>
                    <a:lnTo>
                      <a:pt x="40" y="282"/>
                    </a:lnTo>
                    <a:lnTo>
                      <a:pt x="40" y="282"/>
                    </a:lnTo>
                    <a:lnTo>
                      <a:pt x="40" y="280"/>
                    </a:lnTo>
                    <a:lnTo>
                      <a:pt x="43" y="280"/>
                    </a:lnTo>
                    <a:lnTo>
                      <a:pt x="47" y="277"/>
                    </a:lnTo>
                    <a:lnTo>
                      <a:pt x="57" y="277"/>
                    </a:lnTo>
                    <a:lnTo>
                      <a:pt x="59" y="277"/>
                    </a:lnTo>
                    <a:lnTo>
                      <a:pt x="59" y="280"/>
                    </a:lnTo>
                    <a:lnTo>
                      <a:pt x="62" y="280"/>
                    </a:lnTo>
                    <a:lnTo>
                      <a:pt x="64" y="280"/>
                    </a:lnTo>
                    <a:lnTo>
                      <a:pt x="66" y="282"/>
                    </a:lnTo>
                    <a:lnTo>
                      <a:pt x="66" y="282"/>
                    </a:lnTo>
                    <a:lnTo>
                      <a:pt x="69" y="282"/>
                    </a:lnTo>
                    <a:lnTo>
                      <a:pt x="69" y="282"/>
                    </a:lnTo>
                    <a:lnTo>
                      <a:pt x="73" y="280"/>
                    </a:lnTo>
                    <a:lnTo>
                      <a:pt x="73" y="280"/>
                    </a:lnTo>
                    <a:lnTo>
                      <a:pt x="78" y="280"/>
                    </a:lnTo>
                    <a:lnTo>
                      <a:pt x="83" y="277"/>
                    </a:lnTo>
                    <a:lnTo>
                      <a:pt x="83" y="277"/>
                    </a:lnTo>
                    <a:lnTo>
                      <a:pt x="90" y="275"/>
                    </a:lnTo>
                    <a:lnTo>
                      <a:pt x="90" y="275"/>
                    </a:lnTo>
                    <a:lnTo>
                      <a:pt x="92" y="275"/>
                    </a:lnTo>
                    <a:lnTo>
                      <a:pt x="92" y="273"/>
                    </a:lnTo>
                    <a:lnTo>
                      <a:pt x="92" y="270"/>
                    </a:lnTo>
                    <a:lnTo>
                      <a:pt x="92" y="270"/>
                    </a:lnTo>
                    <a:lnTo>
                      <a:pt x="95" y="263"/>
                    </a:lnTo>
                    <a:lnTo>
                      <a:pt x="97" y="258"/>
                    </a:lnTo>
                    <a:lnTo>
                      <a:pt x="97" y="258"/>
                    </a:lnTo>
                    <a:lnTo>
                      <a:pt x="102" y="251"/>
                    </a:lnTo>
                    <a:lnTo>
                      <a:pt x="102" y="251"/>
                    </a:lnTo>
                    <a:lnTo>
                      <a:pt x="102" y="251"/>
                    </a:lnTo>
                    <a:lnTo>
                      <a:pt x="102" y="247"/>
                    </a:lnTo>
                    <a:lnTo>
                      <a:pt x="102" y="239"/>
                    </a:lnTo>
                    <a:lnTo>
                      <a:pt x="102" y="235"/>
                    </a:lnTo>
                    <a:lnTo>
                      <a:pt x="107" y="232"/>
                    </a:lnTo>
                    <a:lnTo>
                      <a:pt x="107" y="232"/>
                    </a:lnTo>
                    <a:lnTo>
                      <a:pt x="111" y="228"/>
                    </a:lnTo>
                    <a:lnTo>
                      <a:pt x="111" y="228"/>
                    </a:lnTo>
                    <a:lnTo>
                      <a:pt x="109" y="223"/>
                    </a:lnTo>
                    <a:lnTo>
                      <a:pt x="109" y="216"/>
                    </a:lnTo>
                    <a:lnTo>
                      <a:pt x="109" y="211"/>
                    </a:lnTo>
                    <a:lnTo>
                      <a:pt x="109" y="206"/>
                    </a:lnTo>
                    <a:lnTo>
                      <a:pt x="109" y="206"/>
                    </a:lnTo>
                    <a:lnTo>
                      <a:pt x="107" y="199"/>
                    </a:lnTo>
                    <a:lnTo>
                      <a:pt x="104" y="190"/>
                    </a:lnTo>
                    <a:lnTo>
                      <a:pt x="104" y="185"/>
                    </a:lnTo>
                    <a:lnTo>
                      <a:pt x="107" y="178"/>
                    </a:lnTo>
                    <a:lnTo>
                      <a:pt x="111" y="176"/>
                    </a:lnTo>
                    <a:lnTo>
                      <a:pt x="114" y="173"/>
                    </a:lnTo>
                    <a:lnTo>
                      <a:pt x="118" y="171"/>
                    </a:lnTo>
                    <a:lnTo>
                      <a:pt x="118" y="171"/>
                    </a:lnTo>
                    <a:lnTo>
                      <a:pt x="121" y="166"/>
                    </a:lnTo>
                    <a:lnTo>
                      <a:pt x="123" y="161"/>
                    </a:lnTo>
                    <a:lnTo>
                      <a:pt x="123" y="161"/>
                    </a:lnTo>
                    <a:lnTo>
                      <a:pt x="126" y="157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33" y="147"/>
                    </a:lnTo>
                    <a:lnTo>
                      <a:pt x="133" y="147"/>
                    </a:lnTo>
                    <a:lnTo>
                      <a:pt x="135" y="145"/>
                    </a:lnTo>
                    <a:lnTo>
                      <a:pt x="135" y="145"/>
                    </a:lnTo>
                    <a:lnTo>
                      <a:pt x="135" y="138"/>
                    </a:lnTo>
                    <a:lnTo>
                      <a:pt x="137" y="133"/>
                    </a:lnTo>
                    <a:lnTo>
                      <a:pt x="142" y="133"/>
                    </a:lnTo>
                    <a:lnTo>
                      <a:pt x="147" y="133"/>
                    </a:lnTo>
                    <a:lnTo>
                      <a:pt x="147" y="133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54" y="128"/>
                    </a:lnTo>
                    <a:lnTo>
                      <a:pt x="159" y="126"/>
                    </a:lnTo>
                    <a:lnTo>
                      <a:pt x="159" y="126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56" y="114"/>
                    </a:lnTo>
                    <a:lnTo>
                      <a:pt x="156" y="116"/>
                    </a:lnTo>
                    <a:lnTo>
                      <a:pt x="156" y="114"/>
                    </a:lnTo>
                    <a:lnTo>
                      <a:pt x="152" y="107"/>
                    </a:lnTo>
                    <a:lnTo>
                      <a:pt x="152" y="102"/>
                    </a:lnTo>
                    <a:lnTo>
                      <a:pt x="154" y="97"/>
                    </a:lnTo>
                    <a:lnTo>
                      <a:pt x="159" y="90"/>
                    </a:lnTo>
                    <a:lnTo>
                      <a:pt x="166" y="88"/>
                    </a:lnTo>
                    <a:lnTo>
                      <a:pt x="166" y="88"/>
                    </a:lnTo>
                    <a:lnTo>
                      <a:pt x="175" y="86"/>
                    </a:lnTo>
                    <a:lnTo>
                      <a:pt x="182" y="81"/>
                    </a:lnTo>
                    <a:lnTo>
                      <a:pt x="187" y="81"/>
                    </a:lnTo>
                    <a:lnTo>
                      <a:pt x="192" y="81"/>
                    </a:lnTo>
                    <a:lnTo>
                      <a:pt x="196" y="83"/>
                    </a:lnTo>
                    <a:lnTo>
                      <a:pt x="196" y="83"/>
                    </a:lnTo>
                    <a:lnTo>
                      <a:pt x="199" y="83"/>
                    </a:lnTo>
                    <a:lnTo>
                      <a:pt x="201" y="83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4" y="81"/>
                    </a:lnTo>
                    <a:lnTo>
                      <a:pt x="206" y="81"/>
                    </a:lnTo>
                    <a:lnTo>
                      <a:pt x="211" y="76"/>
                    </a:lnTo>
                    <a:lnTo>
                      <a:pt x="211" y="76"/>
                    </a:lnTo>
                    <a:lnTo>
                      <a:pt x="213" y="71"/>
                    </a:lnTo>
                    <a:lnTo>
                      <a:pt x="213" y="71"/>
                    </a:lnTo>
                    <a:lnTo>
                      <a:pt x="213" y="67"/>
                    </a:lnTo>
                    <a:lnTo>
                      <a:pt x="215" y="64"/>
                    </a:lnTo>
                    <a:lnTo>
                      <a:pt x="222" y="57"/>
                    </a:lnTo>
                    <a:lnTo>
                      <a:pt x="222" y="57"/>
                    </a:lnTo>
                    <a:lnTo>
                      <a:pt x="225" y="55"/>
                    </a:lnTo>
                    <a:lnTo>
                      <a:pt x="225" y="52"/>
                    </a:lnTo>
                    <a:lnTo>
                      <a:pt x="225" y="48"/>
                    </a:lnTo>
                    <a:lnTo>
                      <a:pt x="225" y="41"/>
                    </a:lnTo>
                    <a:lnTo>
                      <a:pt x="225" y="41"/>
                    </a:lnTo>
                    <a:lnTo>
                      <a:pt x="225" y="33"/>
                    </a:lnTo>
                    <a:lnTo>
                      <a:pt x="225" y="29"/>
                    </a:lnTo>
                    <a:lnTo>
                      <a:pt x="227" y="26"/>
                    </a:lnTo>
                    <a:lnTo>
                      <a:pt x="230" y="24"/>
                    </a:lnTo>
                    <a:lnTo>
                      <a:pt x="232" y="22"/>
                    </a:lnTo>
                    <a:lnTo>
                      <a:pt x="234" y="19"/>
                    </a:lnTo>
                    <a:lnTo>
                      <a:pt x="237" y="19"/>
                    </a:lnTo>
                    <a:lnTo>
                      <a:pt x="237" y="19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9" y="15"/>
                    </a:lnTo>
                    <a:lnTo>
                      <a:pt x="241" y="12"/>
                    </a:lnTo>
                    <a:lnTo>
                      <a:pt x="241" y="12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41" y="3"/>
                    </a:lnTo>
                    <a:lnTo>
                      <a:pt x="241" y="0"/>
                    </a:lnTo>
                    <a:lnTo>
                      <a:pt x="244" y="3"/>
                    </a:lnTo>
                    <a:lnTo>
                      <a:pt x="244" y="5"/>
                    </a:lnTo>
                    <a:lnTo>
                      <a:pt x="244" y="5"/>
                    </a:lnTo>
                    <a:lnTo>
                      <a:pt x="244" y="7"/>
                    </a:lnTo>
                    <a:lnTo>
                      <a:pt x="244" y="7"/>
                    </a:lnTo>
                    <a:lnTo>
                      <a:pt x="249" y="7"/>
                    </a:lnTo>
                    <a:lnTo>
                      <a:pt x="249" y="10"/>
                    </a:lnTo>
                    <a:lnTo>
                      <a:pt x="249" y="12"/>
                    </a:lnTo>
                    <a:lnTo>
                      <a:pt x="249" y="17"/>
                    </a:lnTo>
                    <a:lnTo>
                      <a:pt x="249" y="17"/>
                    </a:lnTo>
                    <a:lnTo>
                      <a:pt x="249" y="19"/>
                    </a:lnTo>
                    <a:lnTo>
                      <a:pt x="249" y="19"/>
                    </a:lnTo>
                    <a:lnTo>
                      <a:pt x="251" y="19"/>
                    </a:lnTo>
                    <a:lnTo>
                      <a:pt x="251" y="24"/>
                    </a:lnTo>
                    <a:lnTo>
                      <a:pt x="251" y="24"/>
                    </a:lnTo>
                    <a:lnTo>
                      <a:pt x="253" y="29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1" y="24"/>
                    </a:lnTo>
                    <a:lnTo>
                      <a:pt x="251" y="19"/>
                    </a:lnTo>
                    <a:lnTo>
                      <a:pt x="251" y="19"/>
                    </a:lnTo>
                    <a:lnTo>
                      <a:pt x="251" y="19"/>
                    </a:lnTo>
                    <a:lnTo>
                      <a:pt x="249" y="17"/>
                    </a:lnTo>
                    <a:lnTo>
                      <a:pt x="249" y="12"/>
                    </a:lnTo>
                    <a:lnTo>
                      <a:pt x="249" y="10"/>
                    </a:lnTo>
                    <a:lnTo>
                      <a:pt x="249" y="10"/>
                    </a:lnTo>
                    <a:lnTo>
                      <a:pt x="249" y="7"/>
                    </a:lnTo>
                    <a:lnTo>
                      <a:pt x="249" y="7"/>
                    </a:lnTo>
                    <a:lnTo>
                      <a:pt x="246" y="5"/>
                    </a:lnTo>
                    <a:lnTo>
                      <a:pt x="244" y="5"/>
                    </a:lnTo>
                    <a:lnTo>
                      <a:pt x="244" y="3"/>
                    </a:lnTo>
                    <a:lnTo>
                      <a:pt x="244" y="3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1" y="3"/>
                    </a:lnTo>
                    <a:lnTo>
                      <a:pt x="241" y="7"/>
                    </a:lnTo>
                    <a:lnTo>
                      <a:pt x="239" y="10"/>
                    </a:lnTo>
                    <a:lnTo>
                      <a:pt x="239" y="15"/>
                    </a:lnTo>
                    <a:lnTo>
                      <a:pt x="239" y="15"/>
                    </a:lnTo>
                    <a:lnTo>
                      <a:pt x="237" y="17"/>
                    </a:lnTo>
                    <a:lnTo>
                      <a:pt x="237" y="19"/>
                    </a:lnTo>
                    <a:lnTo>
                      <a:pt x="234" y="19"/>
                    </a:lnTo>
                    <a:lnTo>
                      <a:pt x="234" y="19"/>
                    </a:lnTo>
                    <a:lnTo>
                      <a:pt x="232" y="19"/>
                    </a:lnTo>
                    <a:lnTo>
                      <a:pt x="232" y="19"/>
                    </a:lnTo>
                    <a:lnTo>
                      <a:pt x="227" y="22"/>
                    </a:lnTo>
                    <a:lnTo>
                      <a:pt x="227" y="22"/>
                    </a:lnTo>
                    <a:lnTo>
                      <a:pt x="225" y="24"/>
                    </a:lnTo>
                    <a:lnTo>
                      <a:pt x="225" y="26"/>
                    </a:lnTo>
                    <a:lnTo>
                      <a:pt x="225" y="29"/>
                    </a:lnTo>
                    <a:lnTo>
                      <a:pt x="225" y="29"/>
                    </a:lnTo>
                    <a:lnTo>
                      <a:pt x="225" y="33"/>
                    </a:lnTo>
                    <a:lnTo>
                      <a:pt x="225" y="41"/>
                    </a:lnTo>
                    <a:lnTo>
                      <a:pt x="222" y="48"/>
                    </a:lnTo>
                    <a:lnTo>
                      <a:pt x="222" y="48"/>
                    </a:lnTo>
                    <a:lnTo>
                      <a:pt x="222" y="52"/>
                    </a:lnTo>
                    <a:lnTo>
                      <a:pt x="222" y="57"/>
                    </a:lnTo>
                    <a:lnTo>
                      <a:pt x="215" y="62"/>
                    </a:lnTo>
                    <a:lnTo>
                      <a:pt x="215" y="62"/>
                    </a:lnTo>
                    <a:lnTo>
                      <a:pt x="213" y="67"/>
                    </a:lnTo>
                    <a:lnTo>
                      <a:pt x="211" y="67"/>
                    </a:lnTo>
                    <a:lnTo>
                      <a:pt x="211" y="71"/>
                    </a:lnTo>
                    <a:lnTo>
                      <a:pt x="208" y="76"/>
                    </a:lnTo>
                    <a:lnTo>
                      <a:pt x="206" y="78"/>
                    </a:lnTo>
                    <a:lnTo>
                      <a:pt x="204" y="81"/>
                    </a:lnTo>
                    <a:lnTo>
                      <a:pt x="201" y="81"/>
                    </a:lnTo>
                    <a:lnTo>
                      <a:pt x="201" y="81"/>
                    </a:lnTo>
                    <a:lnTo>
                      <a:pt x="199" y="81"/>
                    </a:lnTo>
                    <a:lnTo>
                      <a:pt x="196" y="81"/>
                    </a:lnTo>
                    <a:lnTo>
                      <a:pt x="194" y="81"/>
                    </a:lnTo>
                    <a:lnTo>
                      <a:pt x="194" y="81"/>
                    </a:lnTo>
                    <a:lnTo>
                      <a:pt x="189" y="81"/>
                    </a:lnTo>
                    <a:lnTo>
                      <a:pt x="187" y="81"/>
                    </a:lnTo>
                    <a:lnTo>
                      <a:pt x="182" y="81"/>
                    </a:lnTo>
                    <a:lnTo>
                      <a:pt x="182" y="81"/>
                    </a:lnTo>
                    <a:lnTo>
                      <a:pt x="175" y="83"/>
                    </a:lnTo>
                    <a:lnTo>
                      <a:pt x="166" y="88"/>
                    </a:lnTo>
                    <a:lnTo>
                      <a:pt x="159" y="90"/>
                    </a:lnTo>
                    <a:lnTo>
                      <a:pt x="159" y="90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102"/>
                    </a:lnTo>
                    <a:lnTo>
                      <a:pt x="152" y="102"/>
                    </a:lnTo>
                    <a:lnTo>
                      <a:pt x="152" y="107"/>
                    </a:lnTo>
                    <a:lnTo>
                      <a:pt x="152" y="107"/>
                    </a:lnTo>
                    <a:lnTo>
                      <a:pt x="154" y="116"/>
                    </a:lnTo>
                    <a:lnTo>
                      <a:pt x="154" y="116"/>
                    </a:lnTo>
                    <a:lnTo>
                      <a:pt x="156" y="119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6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49" y="131"/>
                    </a:lnTo>
                    <a:lnTo>
                      <a:pt x="147" y="133"/>
                    </a:lnTo>
                    <a:lnTo>
                      <a:pt x="142" y="131"/>
                    </a:lnTo>
                    <a:lnTo>
                      <a:pt x="142" y="131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5" y="135"/>
                    </a:lnTo>
                    <a:lnTo>
                      <a:pt x="135" y="138"/>
                    </a:lnTo>
                    <a:lnTo>
                      <a:pt x="133" y="145"/>
                    </a:lnTo>
                    <a:lnTo>
                      <a:pt x="133" y="147"/>
                    </a:lnTo>
                    <a:lnTo>
                      <a:pt x="128" y="154"/>
                    </a:lnTo>
                    <a:lnTo>
                      <a:pt x="126" y="157"/>
                    </a:lnTo>
                    <a:lnTo>
                      <a:pt x="126" y="157"/>
                    </a:lnTo>
                    <a:lnTo>
                      <a:pt x="123" y="161"/>
                    </a:lnTo>
                    <a:lnTo>
                      <a:pt x="118" y="166"/>
                    </a:lnTo>
                    <a:lnTo>
                      <a:pt x="118" y="166"/>
                    </a:lnTo>
                    <a:lnTo>
                      <a:pt x="118" y="171"/>
                    </a:lnTo>
                    <a:lnTo>
                      <a:pt x="114" y="171"/>
                    </a:lnTo>
                    <a:lnTo>
                      <a:pt x="109" y="173"/>
                    </a:lnTo>
                    <a:lnTo>
                      <a:pt x="109" y="173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2" y="185"/>
                    </a:lnTo>
                    <a:lnTo>
                      <a:pt x="102" y="185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7" y="199"/>
                    </a:lnTo>
                    <a:lnTo>
                      <a:pt x="107" y="202"/>
                    </a:lnTo>
                    <a:lnTo>
                      <a:pt x="107" y="206"/>
                    </a:lnTo>
                    <a:lnTo>
                      <a:pt x="107" y="211"/>
                    </a:lnTo>
                    <a:lnTo>
                      <a:pt x="107" y="216"/>
                    </a:lnTo>
                    <a:lnTo>
                      <a:pt x="107" y="223"/>
                    </a:lnTo>
                    <a:lnTo>
                      <a:pt x="107" y="223"/>
                    </a:lnTo>
                    <a:lnTo>
                      <a:pt x="109" y="228"/>
                    </a:lnTo>
                    <a:lnTo>
                      <a:pt x="107" y="230"/>
                    </a:lnTo>
                    <a:lnTo>
                      <a:pt x="102" y="235"/>
                    </a:lnTo>
                    <a:lnTo>
                      <a:pt x="102" y="235"/>
                    </a:lnTo>
                    <a:lnTo>
                      <a:pt x="99" y="239"/>
                    </a:lnTo>
                    <a:lnTo>
                      <a:pt x="99" y="239"/>
                    </a:lnTo>
                    <a:lnTo>
                      <a:pt x="99" y="247"/>
                    </a:lnTo>
                    <a:lnTo>
                      <a:pt x="99" y="247"/>
                    </a:lnTo>
                    <a:lnTo>
                      <a:pt x="102" y="251"/>
                    </a:lnTo>
                    <a:lnTo>
                      <a:pt x="99" y="251"/>
                    </a:lnTo>
                    <a:lnTo>
                      <a:pt x="99" y="251"/>
                    </a:lnTo>
                    <a:lnTo>
                      <a:pt x="97" y="258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2" y="270"/>
                    </a:lnTo>
                    <a:lnTo>
                      <a:pt x="90" y="273"/>
                    </a:lnTo>
                    <a:lnTo>
                      <a:pt x="90" y="275"/>
                    </a:lnTo>
                    <a:lnTo>
                      <a:pt x="83" y="277"/>
                    </a:lnTo>
                    <a:lnTo>
                      <a:pt x="78" y="277"/>
                    </a:lnTo>
                    <a:lnTo>
                      <a:pt x="76" y="277"/>
                    </a:lnTo>
                    <a:lnTo>
                      <a:pt x="73" y="280"/>
                    </a:lnTo>
                    <a:lnTo>
                      <a:pt x="69" y="282"/>
                    </a:lnTo>
                    <a:lnTo>
                      <a:pt x="66" y="282"/>
                    </a:lnTo>
                    <a:lnTo>
                      <a:pt x="64" y="280"/>
                    </a:lnTo>
                    <a:lnTo>
                      <a:pt x="62" y="280"/>
                    </a:lnTo>
                    <a:lnTo>
                      <a:pt x="59" y="277"/>
                    </a:lnTo>
                    <a:lnTo>
                      <a:pt x="59" y="277"/>
                    </a:lnTo>
                    <a:lnTo>
                      <a:pt x="57" y="275"/>
                    </a:lnTo>
                    <a:lnTo>
                      <a:pt x="57" y="275"/>
                    </a:lnTo>
                    <a:lnTo>
                      <a:pt x="47" y="275"/>
                    </a:lnTo>
                    <a:lnTo>
                      <a:pt x="47" y="275"/>
                    </a:lnTo>
                    <a:lnTo>
                      <a:pt x="43" y="277"/>
                    </a:lnTo>
                    <a:lnTo>
                      <a:pt x="43" y="277"/>
                    </a:lnTo>
                    <a:lnTo>
                      <a:pt x="40" y="280"/>
                    </a:lnTo>
                    <a:lnTo>
                      <a:pt x="40" y="280"/>
                    </a:lnTo>
                    <a:lnTo>
                      <a:pt x="38" y="282"/>
                    </a:lnTo>
                    <a:lnTo>
                      <a:pt x="38" y="282"/>
                    </a:lnTo>
                    <a:lnTo>
                      <a:pt x="36" y="282"/>
                    </a:lnTo>
                    <a:lnTo>
                      <a:pt x="36" y="282"/>
                    </a:lnTo>
                    <a:lnTo>
                      <a:pt x="26" y="282"/>
                    </a:lnTo>
                    <a:lnTo>
                      <a:pt x="26" y="282"/>
                    </a:lnTo>
                    <a:lnTo>
                      <a:pt x="14" y="282"/>
                    </a:lnTo>
                    <a:lnTo>
                      <a:pt x="12" y="284"/>
                    </a:lnTo>
                    <a:lnTo>
                      <a:pt x="12" y="287"/>
                    </a:lnTo>
                    <a:lnTo>
                      <a:pt x="12" y="287"/>
                    </a:lnTo>
                    <a:lnTo>
                      <a:pt x="14" y="289"/>
                    </a:lnTo>
                    <a:lnTo>
                      <a:pt x="14" y="289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2" y="292"/>
                    </a:lnTo>
                    <a:lnTo>
                      <a:pt x="12" y="292"/>
                    </a:lnTo>
                    <a:lnTo>
                      <a:pt x="12" y="294"/>
                    </a:lnTo>
                    <a:lnTo>
                      <a:pt x="12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6"/>
                    </a:lnTo>
                    <a:lnTo>
                      <a:pt x="12" y="296"/>
                    </a:lnTo>
                    <a:lnTo>
                      <a:pt x="12" y="296"/>
                    </a:lnTo>
                    <a:lnTo>
                      <a:pt x="12" y="299"/>
                    </a:lnTo>
                    <a:lnTo>
                      <a:pt x="12" y="299"/>
                    </a:lnTo>
                    <a:lnTo>
                      <a:pt x="12" y="299"/>
                    </a:lnTo>
                    <a:lnTo>
                      <a:pt x="14" y="299"/>
                    </a:lnTo>
                    <a:lnTo>
                      <a:pt x="14" y="299"/>
                    </a:lnTo>
                    <a:lnTo>
                      <a:pt x="12" y="299"/>
                    </a:lnTo>
                    <a:lnTo>
                      <a:pt x="12" y="299"/>
                    </a:lnTo>
                    <a:lnTo>
                      <a:pt x="12" y="301"/>
                    </a:lnTo>
                    <a:lnTo>
                      <a:pt x="12" y="301"/>
                    </a:lnTo>
                    <a:lnTo>
                      <a:pt x="14" y="301"/>
                    </a:lnTo>
                    <a:lnTo>
                      <a:pt x="14" y="301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6"/>
                    </a:lnTo>
                    <a:lnTo>
                      <a:pt x="14" y="306"/>
                    </a:lnTo>
                    <a:lnTo>
                      <a:pt x="14" y="308"/>
                    </a:lnTo>
                    <a:lnTo>
                      <a:pt x="14" y="308"/>
                    </a:lnTo>
                    <a:lnTo>
                      <a:pt x="14" y="310"/>
                    </a:lnTo>
                    <a:lnTo>
                      <a:pt x="12" y="310"/>
                    </a:lnTo>
                    <a:lnTo>
                      <a:pt x="12" y="310"/>
                    </a:lnTo>
                    <a:lnTo>
                      <a:pt x="12" y="313"/>
                    </a:lnTo>
                    <a:lnTo>
                      <a:pt x="12" y="313"/>
                    </a:lnTo>
                    <a:lnTo>
                      <a:pt x="12" y="313"/>
                    </a:lnTo>
                    <a:lnTo>
                      <a:pt x="14" y="315"/>
                    </a:lnTo>
                    <a:lnTo>
                      <a:pt x="12" y="315"/>
                    </a:lnTo>
                    <a:lnTo>
                      <a:pt x="12" y="318"/>
                    </a:lnTo>
                    <a:lnTo>
                      <a:pt x="12" y="318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0" y="320"/>
                    </a:lnTo>
                    <a:lnTo>
                      <a:pt x="10" y="320"/>
                    </a:lnTo>
                    <a:lnTo>
                      <a:pt x="10" y="320"/>
                    </a:lnTo>
                    <a:lnTo>
                      <a:pt x="7" y="322"/>
                    </a:lnTo>
                    <a:lnTo>
                      <a:pt x="7" y="322"/>
                    </a:lnTo>
                    <a:lnTo>
                      <a:pt x="7" y="325"/>
                    </a:lnTo>
                    <a:lnTo>
                      <a:pt x="7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2" y="325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2" y="332"/>
                    </a:lnTo>
                    <a:lnTo>
                      <a:pt x="10" y="334"/>
                    </a:lnTo>
                    <a:lnTo>
                      <a:pt x="10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7"/>
                    </a:lnTo>
                    <a:lnTo>
                      <a:pt x="7" y="337"/>
                    </a:lnTo>
                    <a:lnTo>
                      <a:pt x="7" y="339"/>
                    </a:lnTo>
                    <a:lnTo>
                      <a:pt x="7" y="341"/>
                    </a:lnTo>
                    <a:lnTo>
                      <a:pt x="7" y="344"/>
                    </a:lnTo>
                    <a:lnTo>
                      <a:pt x="7" y="346"/>
                    </a:lnTo>
                    <a:lnTo>
                      <a:pt x="7" y="346"/>
                    </a:lnTo>
                    <a:lnTo>
                      <a:pt x="7" y="346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7" y="348"/>
                    </a:lnTo>
                    <a:lnTo>
                      <a:pt x="5" y="348"/>
                    </a:lnTo>
                    <a:lnTo>
                      <a:pt x="5" y="348"/>
                    </a:lnTo>
                    <a:lnTo>
                      <a:pt x="2" y="351"/>
                    </a:lnTo>
                    <a:lnTo>
                      <a:pt x="2" y="351"/>
                    </a:lnTo>
                    <a:lnTo>
                      <a:pt x="2" y="353"/>
                    </a:lnTo>
                    <a:lnTo>
                      <a:pt x="2" y="355"/>
                    </a:lnTo>
                    <a:lnTo>
                      <a:pt x="0" y="355"/>
                    </a:lnTo>
                    <a:lnTo>
                      <a:pt x="0" y="358"/>
                    </a:lnTo>
                    <a:lnTo>
                      <a:pt x="2" y="360"/>
                    </a:lnTo>
                    <a:lnTo>
                      <a:pt x="2" y="360"/>
                    </a:lnTo>
                    <a:lnTo>
                      <a:pt x="2" y="365"/>
                    </a:lnTo>
                    <a:lnTo>
                      <a:pt x="2" y="365"/>
                    </a:lnTo>
                    <a:lnTo>
                      <a:pt x="5" y="367"/>
                    </a:lnTo>
                    <a:lnTo>
                      <a:pt x="5" y="370"/>
                    </a:lnTo>
                    <a:lnTo>
                      <a:pt x="5" y="370"/>
                    </a:lnTo>
                    <a:lnTo>
                      <a:pt x="5" y="372"/>
                    </a:lnTo>
                    <a:lnTo>
                      <a:pt x="5" y="374"/>
                    </a:lnTo>
                    <a:lnTo>
                      <a:pt x="5" y="374"/>
                    </a:lnTo>
                    <a:lnTo>
                      <a:pt x="5" y="377"/>
                    </a:lnTo>
                    <a:lnTo>
                      <a:pt x="5" y="379"/>
                    </a:lnTo>
                    <a:lnTo>
                      <a:pt x="2" y="381"/>
                    </a:lnTo>
                    <a:lnTo>
                      <a:pt x="2" y="381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2" y="386"/>
                    </a:lnTo>
                    <a:lnTo>
                      <a:pt x="2" y="386"/>
                    </a:lnTo>
                    <a:lnTo>
                      <a:pt x="2" y="389"/>
                    </a:lnTo>
                    <a:lnTo>
                      <a:pt x="2" y="389"/>
                    </a:lnTo>
                    <a:lnTo>
                      <a:pt x="5" y="389"/>
                    </a:lnTo>
                    <a:lnTo>
                      <a:pt x="5" y="391"/>
                    </a:lnTo>
                    <a:lnTo>
                      <a:pt x="5" y="398"/>
                    </a:lnTo>
                    <a:lnTo>
                      <a:pt x="5" y="403"/>
                    </a:lnTo>
                    <a:lnTo>
                      <a:pt x="5" y="403"/>
                    </a:lnTo>
                    <a:lnTo>
                      <a:pt x="7" y="405"/>
                    </a:lnTo>
                    <a:lnTo>
                      <a:pt x="7" y="405"/>
                    </a:lnTo>
                    <a:lnTo>
                      <a:pt x="7" y="410"/>
                    </a:lnTo>
                    <a:lnTo>
                      <a:pt x="7" y="410"/>
                    </a:lnTo>
                    <a:lnTo>
                      <a:pt x="7" y="410"/>
                    </a:lnTo>
                    <a:lnTo>
                      <a:pt x="10" y="412"/>
                    </a:lnTo>
                    <a:lnTo>
                      <a:pt x="10" y="410"/>
                    </a:lnTo>
                    <a:lnTo>
                      <a:pt x="10" y="410"/>
                    </a:lnTo>
                    <a:lnTo>
                      <a:pt x="12" y="403"/>
                    </a:lnTo>
                    <a:lnTo>
                      <a:pt x="19" y="398"/>
                    </a:lnTo>
                    <a:lnTo>
                      <a:pt x="29" y="398"/>
                    </a:lnTo>
                    <a:lnTo>
                      <a:pt x="40" y="398"/>
                    </a:lnTo>
                    <a:lnTo>
                      <a:pt x="50" y="398"/>
                    </a:lnTo>
                    <a:lnTo>
                      <a:pt x="50" y="398"/>
                    </a:lnTo>
                    <a:lnTo>
                      <a:pt x="55" y="391"/>
                    </a:lnTo>
                    <a:lnTo>
                      <a:pt x="73" y="374"/>
                    </a:lnTo>
                    <a:lnTo>
                      <a:pt x="83" y="370"/>
                    </a:lnTo>
                    <a:lnTo>
                      <a:pt x="95" y="363"/>
                    </a:lnTo>
                    <a:lnTo>
                      <a:pt x="95" y="363"/>
                    </a:lnTo>
                    <a:lnTo>
                      <a:pt x="104" y="355"/>
                    </a:lnTo>
                    <a:lnTo>
                      <a:pt x="104" y="355"/>
                    </a:lnTo>
                    <a:lnTo>
                      <a:pt x="111" y="348"/>
                    </a:lnTo>
                    <a:lnTo>
                      <a:pt x="116" y="348"/>
                    </a:lnTo>
                    <a:lnTo>
                      <a:pt x="118" y="351"/>
                    </a:lnTo>
                    <a:lnTo>
                      <a:pt x="118" y="351"/>
                    </a:lnTo>
                    <a:lnTo>
                      <a:pt x="130" y="355"/>
                    </a:lnTo>
                    <a:lnTo>
                      <a:pt x="130" y="355"/>
                    </a:lnTo>
                    <a:lnTo>
                      <a:pt x="142" y="348"/>
                    </a:lnTo>
                    <a:lnTo>
                      <a:pt x="156" y="344"/>
                    </a:lnTo>
                    <a:lnTo>
                      <a:pt x="156" y="344"/>
                    </a:lnTo>
                    <a:lnTo>
                      <a:pt x="168" y="339"/>
                    </a:lnTo>
                    <a:lnTo>
                      <a:pt x="168" y="339"/>
                    </a:lnTo>
                    <a:lnTo>
                      <a:pt x="175" y="334"/>
                    </a:lnTo>
                    <a:lnTo>
                      <a:pt x="178" y="334"/>
                    </a:lnTo>
                    <a:lnTo>
                      <a:pt x="178" y="334"/>
                    </a:lnTo>
                    <a:lnTo>
                      <a:pt x="204" y="318"/>
                    </a:lnTo>
                    <a:lnTo>
                      <a:pt x="222" y="310"/>
                    </a:lnTo>
                    <a:lnTo>
                      <a:pt x="237" y="306"/>
                    </a:lnTo>
                    <a:lnTo>
                      <a:pt x="237" y="306"/>
                    </a:lnTo>
                    <a:lnTo>
                      <a:pt x="241" y="301"/>
                    </a:lnTo>
                    <a:lnTo>
                      <a:pt x="251" y="296"/>
                    </a:lnTo>
                    <a:lnTo>
                      <a:pt x="253" y="296"/>
                    </a:lnTo>
                    <a:lnTo>
                      <a:pt x="258" y="287"/>
                    </a:lnTo>
                    <a:lnTo>
                      <a:pt x="258" y="287"/>
                    </a:lnTo>
                    <a:lnTo>
                      <a:pt x="260" y="277"/>
                    </a:lnTo>
                    <a:lnTo>
                      <a:pt x="260" y="277"/>
                    </a:lnTo>
                    <a:lnTo>
                      <a:pt x="260" y="268"/>
                    </a:lnTo>
                    <a:lnTo>
                      <a:pt x="265" y="263"/>
                    </a:lnTo>
                    <a:lnTo>
                      <a:pt x="272" y="258"/>
                    </a:lnTo>
                    <a:lnTo>
                      <a:pt x="275" y="256"/>
                    </a:lnTo>
                    <a:lnTo>
                      <a:pt x="279" y="254"/>
                    </a:lnTo>
                    <a:lnTo>
                      <a:pt x="289" y="251"/>
                    </a:lnTo>
                    <a:lnTo>
                      <a:pt x="303" y="256"/>
                    </a:lnTo>
                    <a:lnTo>
                      <a:pt x="308" y="263"/>
                    </a:lnTo>
                    <a:lnTo>
                      <a:pt x="315" y="280"/>
                    </a:lnTo>
                    <a:lnTo>
                      <a:pt x="315" y="280"/>
                    </a:lnTo>
                    <a:lnTo>
                      <a:pt x="319" y="287"/>
                    </a:lnTo>
                    <a:lnTo>
                      <a:pt x="319" y="287"/>
                    </a:lnTo>
                    <a:lnTo>
                      <a:pt x="327" y="292"/>
                    </a:lnTo>
                    <a:lnTo>
                      <a:pt x="327" y="292"/>
                    </a:lnTo>
                    <a:lnTo>
                      <a:pt x="341" y="296"/>
                    </a:lnTo>
                    <a:lnTo>
                      <a:pt x="357" y="301"/>
                    </a:lnTo>
                    <a:lnTo>
                      <a:pt x="376" y="308"/>
                    </a:lnTo>
                    <a:lnTo>
                      <a:pt x="376" y="308"/>
                    </a:lnTo>
                    <a:lnTo>
                      <a:pt x="386" y="308"/>
                    </a:lnTo>
                    <a:lnTo>
                      <a:pt x="388" y="308"/>
                    </a:lnTo>
                    <a:lnTo>
                      <a:pt x="393" y="306"/>
                    </a:lnTo>
                    <a:lnTo>
                      <a:pt x="393" y="306"/>
                    </a:lnTo>
                    <a:lnTo>
                      <a:pt x="398" y="301"/>
                    </a:lnTo>
                    <a:lnTo>
                      <a:pt x="402" y="301"/>
                    </a:lnTo>
                    <a:lnTo>
                      <a:pt x="405" y="301"/>
                    </a:lnTo>
                    <a:lnTo>
                      <a:pt x="405" y="301"/>
                    </a:lnTo>
                    <a:lnTo>
                      <a:pt x="407" y="306"/>
                    </a:lnTo>
                    <a:lnTo>
                      <a:pt x="407" y="310"/>
                    </a:lnTo>
                    <a:lnTo>
                      <a:pt x="405" y="313"/>
                    </a:lnTo>
                    <a:lnTo>
                      <a:pt x="388" y="325"/>
                    </a:lnTo>
                    <a:lnTo>
                      <a:pt x="388" y="325"/>
                    </a:lnTo>
                    <a:lnTo>
                      <a:pt x="379" y="334"/>
                    </a:lnTo>
                    <a:lnTo>
                      <a:pt x="379" y="334"/>
                    </a:lnTo>
                    <a:lnTo>
                      <a:pt x="374" y="344"/>
                    </a:lnTo>
                    <a:lnTo>
                      <a:pt x="374" y="344"/>
                    </a:lnTo>
                    <a:lnTo>
                      <a:pt x="372" y="346"/>
                    </a:lnTo>
                    <a:lnTo>
                      <a:pt x="369" y="348"/>
                    </a:lnTo>
                    <a:lnTo>
                      <a:pt x="369" y="348"/>
                    </a:lnTo>
                    <a:lnTo>
                      <a:pt x="369" y="353"/>
                    </a:lnTo>
                    <a:lnTo>
                      <a:pt x="369" y="353"/>
                    </a:lnTo>
                    <a:lnTo>
                      <a:pt x="369" y="358"/>
                    </a:lnTo>
                    <a:lnTo>
                      <a:pt x="369" y="358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74" y="372"/>
                    </a:lnTo>
                    <a:lnTo>
                      <a:pt x="374" y="374"/>
                    </a:lnTo>
                    <a:lnTo>
                      <a:pt x="374" y="374"/>
                    </a:lnTo>
                    <a:lnTo>
                      <a:pt x="376" y="379"/>
                    </a:lnTo>
                    <a:lnTo>
                      <a:pt x="376" y="379"/>
                    </a:lnTo>
                    <a:lnTo>
                      <a:pt x="376" y="379"/>
                    </a:lnTo>
                    <a:lnTo>
                      <a:pt x="376" y="381"/>
                    </a:lnTo>
                    <a:lnTo>
                      <a:pt x="376" y="381"/>
                    </a:lnTo>
                    <a:lnTo>
                      <a:pt x="388" y="408"/>
                    </a:lnTo>
                    <a:lnTo>
                      <a:pt x="412" y="455"/>
                    </a:lnTo>
                    <a:lnTo>
                      <a:pt x="412" y="455"/>
                    </a:lnTo>
                    <a:lnTo>
                      <a:pt x="416" y="462"/>
                    </a:lnTo>
                    <a:lnTo>
                      <a:pt x="416" y="464"/>
                    </a:lnTo>
                    <a:lnTo>
                      <a:pt x="416" y="464"/>
                    </a:lnTo>
                    <a:lnTo>
                      <a:pt x="416" y="474"/>
                    </a:lnTo>
                    <a:lnTo>
                      <a:pt x="416" y="474"/>
                    </a:lnTo>
                    <a:lnTo>
                      <a:pt x="419" y="476"/>
                    </a:lnTo>
                    <a:lnTo>
                      <a:pt x="419" y="479"/>
                    </a:lnTo>
                    <a:lnTo>
                      <a:pt x="419" y="479"/>
                    </a:lnTo>
                    <a:lnTo>
                      <a:pt x="421" y="479"/>
                    </a:lnTo>
                    <a:lnTo>
                      <a:pt x="421" y="479"/>
                    </a:lnTo>
                    <a:lnTo>
                      <a:pt x="426" y="483"/>
                    </a:lnTo>
                    <a:lnTo>
                      <a:pt x="426" y="483"/>
                    </a:lnTo>
                    <a:lnTo>
                      <a:pt x="428" y="486"/>
                    </a:lnTo>
                    <a:lnTo>
                      <a:pt x="435" y="490"/>
                    </a:lnTo>
                    <a:lnTo>
                      <a:pt x="440" y="493"/>
                    </a:lnTo>
                    <a:lnTo>
                      <a:pt x="442" y="498"/>
                    </a:lnTo>
                    <a:lnTo>
                      <a:pt x="445" y="502"/>
                    </a:lnTo>
                    <a:lnTo>
                      <a:pt x="447" y="507"/>
                    </a:lnTo>
                    <a:lnTo>
                      <a:pt x="447" y="512"/>
                    </a:lnTo>
                    <a:lnTo>
                      <a:pt x="447" y="514"/>
                    </a:lnTo>
                    <a:lnTo>
                      <a:pt x="447" y="519"/>
                    </a:lnTo>
                    <a:lnTo>
                      <a:pt x="447" y="521"/>
                    </a:lnTo>
                    <a:lnTo>
                      <a:pt x="447" y="524"/>
                    </a:lnTo>
                    <a:lnTo>
                      <a:pt x="447" y="524"/>
                    </a:lnTo>
                    <a:lnTo>
                      <a:pt x="452" y="531"/>
                    </a:lnTo>
                    <a:lnTo>
                      <a:pt x="452" y="531"/>
                    </a:lnTo>
                    <a:lnTo>
                      <a:pt x="459" y="535"/>
                    </a:lnTo>
                    <a:lnTo>
                      <a:pt x="459" y="535"/>
                    </a:lnTo>
                    <a:lnTo>
                      <a:pt x="464" y="538"/>
                    </a:lnTo>
                    <a:lnTo>
                      <a:pt x="464" y="538"/>
                    </a:lnTo>
                    <a:lnTo>
                      <a:pt x="466" y="540"/>
                    </a:lnTo>
                    <a:lnTo>
                      <a:pt x="466" y="540"/>
                    </a:lnTo>
                    <a:lnTo>
                      <a:pt x="471" y="538"/>
                    </a:lnTo>
                    <a:lnTo>
                      <a:pt x="473" y="538"/>
                    </a:lnTo>
                    <a:lnTo>
                      <a:pt x="476" y="538"/>
                    </a:lnTo>
                    <a:lnTo>
                      <a:pt x="476" y="538"/>
                    </a:lnTo>
                    <a:lnTo>
                      <a:pt x="476" y="538"/>
                    </a:lnTo>
                    <a:lnTo>
                      <a:pt x="478" y="535"/>
                    </a:lnTo>
                    <a:lnTo>
                      <a:pt x="480" y="535"/>
                    </a:lnTo>
                    <a:lnTo>
                      <a:pt x="483" y="535"/>
                    </a:lnTo>
                    <a:lnTo>
                      <a:pt x="483" y="535"/>
                    </a:lnTo>
                    <a:lnTo>
                      <a:pt x="483" y="535"/>
                    </a:lnTo>
                    <a:lnTo>
                      <a:pt x="483" y="538"/>
                    </a:lnTo>
                    <a:lnTo>
                      <a:pt x="483" y="538"/>
                    </a:lnTo>
                    <a:lnTo>
                      <a:pt x="483" y="538"/>
                    </a:lnTo>
                    <a:lnTo>
                      <a:pt x="485" y="540"/>
                    </a:lnTo>
                    <a:lnTo>
                      <a:pt x="485" y="540"/>
                    </a:lnTo>
                    <a:lnTo>
                      <a:pt x="487" y="540"/>
                    </a:lnTo>
                    <a:lnTo>
                      <a:pt x="487" y="540"/>
                    </a:lnTo>
                    <a:lnTo>
                      <a:pt x="487" y="540"/>
                    </a:lnTo>
                    <a:lnTo>
                      <a:pt x="487" y="540"/>
                    </a:lnTo>
                    <a:lnTo>
                      <a:pt x="490" y="542"/>
                    </a:lnTo>
                    <a:lnTo>
                      <a:pt x="492" y="542"/>
                    </a:lnTo>
                    <a:lnTo>
                      <a:pt x="492" y="542"/>
                    </a:lnTo>
                    <a:lnTo>
                      <a:pt x="495" y="542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7" y="540"/>
                    </a:lnTo>
                    <a:lnTo>
                      <a:pt x="497" y="538"/>
                    </a:lnTo>
                    <a:lnTo>
                      <a:pt x="499" y="540"/>
                    </a:lnTo>
                    <a:lnTo>
                      <a:pt x="499" y="540"/>
                    </a:lnTo>
                    <a:lnTo>
                      <a:pt x="499" y="542"/>
                    </a:lnTo>
                    <a:lnTo>
                      <a:pt x="502" y="542"/>
                    </a:lnTo>
                    <a:lnTo>
                      <a:pt x="502" y="542"/>
                    </a:lnTo>
                    <a:lnTo>
                      <a:pt x="502" y="542"/>
                    </a:lnTo>
                    <a:lnTo>
                      <a:pt x="502" y="540"/>
                    </a:lnTo>
                    <a:lnTo>
                      <a:pt x="502" y="540"/>
                    </a:lnTo>
                    <a:lnTo>
                      <a:pt x="504" y="538"/>
                    </a:lnTo>
                    <a:lnTo>
                      <a:pt x="506" y="538"/>
                    </a:lnTo>
                    <a:lnTo>
                      <a:pt x="509" y="538"/>
                    </a:lnTo>
                    <a:lnTo>
                      <a:pt x="513" y="538"/>
                    </a:lnTo>
                    <a:lnTo>
                      <a:pt x="513" y="538"/>
                    </a:lnTo>
                    <a:lnTo>
                      <a:pt x="513" y="538"/>
                    </a:lnTo>
                    <a:lnTo>
                      <a:pt x="518" y="538"/>
                    </a:lnTo>
                    <a:lnTo>
                      <a:pt x="518" y="538"/>
                    </a:lnTo>
                    <a:lnTo>
                      <a:pt x="518" y="535"/>
                    </a:lnTo>
                    <a:lnTo>
                      <a:pt x="521" y="535"/>
                    </a:lnTo>
                    <a:lnTo>
                      <a:pt x="523" y="535"/>
                    </a:lnTo>
                    <a:lnTo>
                      <a:pt x="523" y="538"/>
                    </a:lnTo>
                    <a:lnTo>
                      <a:pt x="523" y="538"/>
                    </a:lnTo>
                    <a:lnTo>
                      <a:pt x="525" y="538"/>
                    </a:lnTo>
                    <a:lnTo>
                      <a:pt x="525" y="538"/>
                    </a:lnTo>
                    <a:lnTo>
                      <a:pt x="528" y="538"/>
                    </a:lnTo>
                    <a:lnTo>
                      <a:pt x="528" y="538"/>
                    </a:lnTo>
                    <a:lnTo>
                      <a:pt x="530" y="540"/>
                    </a:lnTo>
                    <a:lnTo>
                      <a:pt x="530" y="540"/>
                    </a:lnTo>
                    <a:lnTo>
                      <a:pt x="532" y="540"/>
                    </a:lnTo>
                    <a:lnTo>
                      <a:pt x="535" y="540"/>
                    </a:lnTo>
                    <a:lnTo>
                      <a:pt x="537" y="538"/>
                    </a:lnTo>
                    <a:lnTo>
                      <a:pt x="539" y="538"/>
                    </a:lnTo>
                    <a:lnTo>
                      <a:pt x="539" y="538"/>
                    </a:lnTo>
                    <a:lnTo>
                      <a:pt x="539" y="535"/>
                    </a:lnTo>
                    <a:lnTo>
                      <a:pt x="542" y="535"/>
                    </a:lnTo>
                    <a:lnTo>
                      <a:pt x="542" y="535"/>
                    </a:lnTo>
                    <a:lnTo>
                      <a:pt x="542" y="533"/>
                    </a:lnTo>
                    <a:lnTo>
                      <a:pt x="542" y="533"/>
                    </a:lnTo>
                    <a:lnTo>
                      <a:pt x="539" y="531"/>
                    </a:lnTo>
                    <a:lnTo>
                      <a:pt x="539" y="531"/>
                    </a:lnTo>
                    <a:lnTo>
                      <a:pt x="539" y="528"/>
                    </a:lnTo>
                    <a:lnTo>
                      <a:pt x="542" y="531"/>
                    </a:lnTo>
                    <a:lnTo>
                      <a:pt x="542" y="531"/>
                    </a:lnTo>
                    <a:lnTo>
                      <a:pt x="544" y="531"/>
                    </a:lnTo>
                    <a:lnTo>
                      <a:pt x="549" y="531"/>
                    </a:lnTo>
                    <a:lnTo>
                      <a:pt x="549" y="531"/>
                    </a:lnTo>
                    <a:lnTo>
                      <a:pt x="549" y="531"/>
                    </a:lnTo>
                    <a:lnTo>
                      <a:pt x="554" y="533"/>
                    </a:lnTo>
                    <a:lnTo>
                      <a:pt x="558" y="533"/>
                    </a:lnTo>
                    <a:lnTo>
                      <a:pt x="561" y="538"/>
                    </a:lnTo>
                    <a:lnTo>
                      <a:pt x="563" y="538"/>
                    </a:lnTo>
                    <a:lnTo>
                      <a:pt x="563" y="540"/>
                    </a:lnTo>
                    <a:lnTo>
                      <a:pt x="563" y="540"/>
                    </a:lnTo>
                    <a:lnTo>
                      <a:pt x="565" y="540"/>
                    </a:lnTo>
                    <a:lnTo>
                      <a:pt x="565" y="540"/>
                    </a:lnTo>
                    <a:lnTo>
                      <a:pt x="565" y="540"/>
                    </a:lnTo>
                    <a:lnTo>
                      <a:pt x="568" y="542"/>
                    </a:lnTo>
                    <a:lnTo>
                      <a:pt x="568" y="545"/>
                    </a:lnTo>
                    <a:lnTo>
                      <a:pt x="568" y="545"/>
                    </a:lnTo>
                    <a:lnTo>
                      <a:pt x="568" y="545"/>
                    </a:lnTo>
                    <a:lnTo>
                      <a:pt x="568" y="547"/>
                    </a:lnTo>
                    <a:lnTo>
                      <a:pt x="568" y="547"/>
                    </a:lnTo>
                    <a:lnTo>
                      <a:pt x="568" y="547"/>
                    </a:lnTo>
                    <a:lnTo>
                      <a:pt x="568" y="550"/>
                    </a:lnTo>
                    <a:lnTo>
                      <a:pt x="568" y="550"/>
                    </a:lnTo>
                    <a:lnTo>
                      <a:pt x="568" y="550"/>
                    </a:lnTo>
                    <a:lnTo>
                      <a:pt x="570" y="550"/>
                    </a:lnTo>
                    <a:lnTo>
                      <a:pt x="570" y="550"/>
                    </a:lnTo>
                    <a:lnTo>
                      <a:pt x="573" y="547"/>
                    </a:lnTo>
                    <a:lnTo>
                      <a:pt x="573" y="545"/>
                    </a:lnTo>
                    <a:lnTo>
                      <a:pt x="575" y="545"/>
                    </a:lnTo>
                    <a:lnTo>
                      <a:pt x="575" y="545"/>
                    </a:lnTo>
                    <a:lnTo>
                      <a:pt x="575" y="545"/>
                    </a:lnTo>
                    <a:lnTo>
                      <a:pt x="577" y="545"/>
                    </a:lnTo>
                    <a:lnTo>
                      <a:pt x="577" y="545"/>
                    </a:lnTo>
                    <a:lnTo>
                      <a:pt x="577" y="542"/>
                    </a:lnTo>
                    <a:lnTo>
                      <a:pt x="580" y="540"/>
                    </a:lnTo>
                    <a:lnTo>
                      <a:pt x="580" y="540"/>
                    </a:lnTo>
                    <a:lnTo>
                      <a:pt x="582" y="538"/>
                    </a:lnTo>
                    <a:lnTo>
                      <a:pt x="584" y="538"/>
                    </a:lnTo>
                    <a:lnTo>
                      <a:pt x="584" y="538"/>
                    </a:lnTo>
                    <a:lnTo>
                      <a:pt x="584" y="538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9" y="538"/>
                    </a:lnTo>
                    <a:lnTo>
                      <a:pt x="589" y="538"/>
                    </a:lnTo>
                    <a:lnTo>
                      <a:pt x="589" y="540"/>
                    </a:lnTo>
                    <a:lnTo>
                      <a:pt x="589" y="540"/>
                    </a:lnTo>
                    <a:lnTo>
                      <a:pt x="591" y="542"/>
                    </a:lnTo>
                    <a:lnTo>
                      <a:pt x="591" y="542"/>
                    </a:lnTo>
                    <a:lnTo>
                      <a:pt x="591" y="542"/>
                    </a:lnTo>
                    <a:lnTo>
                      <a:pt x="594" y="545"/>
                    </a:lnTo>
                    <a:lnTo>
                      <a:pt x="594" y="547"/>
                    </a:lnTo>
                    <a:lnTo>
                      <a:pt x="596" y="547"/>
                    </a:lnTo>
                    <a:lnTo>
                      <a:pt x="599" y="547"/>
                    </a:lnTo>
                    <a:lnTo>
                      <a:pt x="599" y="547"/>
                    </a:lnTo>
                    <a:lnTo>
                      <a:pt x="599" y="547"/>
                    </a:lnTo>
                    <a:lnTo>
                      <a:pt x="599" y="547"/>
                    </a:lnTo>
                    <a:lnTo>
                      <a:pt x="599" y="547"/>
                    </a:lnTo>
                    <a:lnTo>
                      <a:pt x="599" y="547"/>
                    </a:lnTo>
                    <a:lnTo>
                      <a:pt x="601" y="545"/>
                    </a:lnTo>
                    <a:lnTo>
                      <a:pt x="601" y="545"/>
                    </a:lnTo>
                    <a:lnTo>
                      <a:pt x="603" y="545"/>
                    </a:lnTo>
                    <a:lnTo>
                      <a:pt x="603" y="545"/>
                    </a:lnTo>
                    <a:lnTo>
                      <a:pt x="603" y="545"/>
                    </a:lnTo>
                    <a:lnTo>
                      <a:pt x="603" y="545"/>
                    </a:lnTo>
                    <a:lnTo>
                      <a:pt x="603" y="542"/>
                    </a:lnTo>
                    <a:lnTo>
                      <a:pt x="603" y="540"/>
                    </a:lnTo>
                    <a:lnTo>
                      <a:pt x="606" y="538"/>
                    </a:lnTo>
                    <a:lnTo>
                      <a:pt x="606" y="538"/>
                    </a:lnTo>
                    <a:lnTo>
                      <a:pt x="608" y="538"/>
                    </a:lnTo>
                    <a:lnTo>
                      <a:pt x="613" y="538"/>
                    </a:lnTo>
                    <a:lnTo>
                      <a:pt x="615" y="540"/>
                    </a:lnTo>
                    <a:lnTo>
                      <a:pt x="615" y="540"/>
                    </a:lnTo>
                    <a:lnTo>
                      <a:pt x="615" y="540"/>
                    </a:lnTo>
                    <a:lnTo>
                      <a:pt x="618" y="540"/>
                    </a:lnTo>
                    <a:lnTo>
                      <a:pt x="618" y="540"/>
                    </a:lnTo>
                    <a:lnTo>
                      <a:pt x="618" y="542"/>
                    </a:lnTo>
                    <a:lnTo>
                      <a:pt x="618" y="542"/>
                    </a:lnTo>
                    <a:lnTo>
                      <a:pt x="620" y="542"/>
                    </a:lnTo>
                    <a:lnTo>
                      <a:pt x="622" y="545"/>
                    </a:lnTo>
                    <a:lnTo>
                      <a:pt x="625" y="547"/>
                    </a:lnTo>
                    <a:lnTo>
                      <a:pt x="625" y="547"/>
                    </a:lnTo>
                    <a:lnTo>
                      <a:pt x="625" y="547"/>
                    </a:lnTo>
                    <a:lnTo>
                      <a:pt x="627" y="550"/>
                    </a:lnTo>
                    <a:lnTo>
                      <a:pt x="627" y="550"/>
                    </a:lnTo>
                    <a:lnTo>
                      <a:pt x="627" y="550"/>
                    </a:lnTo>
                    <a:lnTo>
                      <a:pt x="629" y="550"/>
                    </a:lnTo>
                    <a:lnTo>
                      <a:pt x="632" y="547"/>
                    </a:lnTo>
                    <a:lnTo>
                      <a:pt x="634" y="547"/>
                    </a:lnTo>
                    <a:lnTo>
                      <a:pt x="639" y="547"/>
                    </a:lnTo>
                    <a:lnTo>
                      <a:pt x="641" y="550"/>
                    </a:lnTo>
                    <a:lnTo>
                      <a:pt x="641" y="550"/>
                    </a:lnTo>
                    <a:lnTo>
                      <a:pt x="644" y="550"/>
                    </a:lnTo>
                    <a:lnTo>
                      <a:pt x="644" y="552"/>
                    </a:lnTo>
                    <a:lnTo>
                      <a:pt x="644" y="552"/>
                    </a:lnTo>
                    <a:lnTo>
                      <a:pt x="648" y="552"/>
                    </a:lnTo>
                    <a:lnTo>
                      <a:pt x="653" y="552"/>
                    </a:lnTo>
                    <a:lnTo>
                      <a:pt x="658" y="552"/>
                    </a:lnTo>
                    <a:lnTo>
                      <a:pt x="660" y="552"/>
                    </a:lnTo>
                    <a:lnTo>
                      <a:pt x="660" y="552"/>
                    </a:lnTo>
                    <a:lnTo>
                      <a:pt x="662" y="550"/>
                    </a:lnTo>
                    <a:lnTo>
                      <a:pt x="665" y="547"/>
                    </a:lnTo>
                    <a:lnTo>
                      <a:pt x="665" y="547"/>
                    </a:lnTo>
                    <a:lnTo>
                      <a:pt x="667" y="547"/>
                    </a:lnTo>
                    <a:lnTo>
                      <a:pt x="667" y="545"/>
                    </a:lnTo>
                    <a:lnTo>
                      <a:pt x="667" y="545"/>
                    </a:lnTo>
                    <a:lnTo>
                      <a:pt x="667" y="542"/>
                    </a:lnTo>
                    <a:lnTo>
                      <a:pt x="667" y="542"/>
                    </a:lnTo>
                    <a:lnTo>
                      <a:pt x="667" y="540"/>
                    </a:lnTo>
                    <a:lnTo>
                      <a:pt x="667" y="538"/>
                    </a:lnTo>
                    <a:lnTo>
                      <a:pt x="667" y="535"/>
                    </a:lnTo>
                    <a:lnTo>
                      <a:pt x="667" y="533"/>
                    </a:lnTo>
                    <a:lnTo>
                      <a:pt x="670" y="531"/>
                    </a:lnTo>
                    <a:lnTo>
                      <a:pt x="672" y="528"/>
                    </a:lnTo>
                    <a:lnTo>
                      <a:pt x="674" y="528"/>
                    </a:lnTo>
                    <a:lnTo>
                      <a:pt x="674" y="528"/>
                    </a:lnTo>
                    <a:lnTo>
                      <a:pt x="677" y="528"/>
                    </a:lnTo>
                    <a:lnTo>
                      <a:pt x="684" y="528"/>
                    </a:lnTo>
                    <a:lnTo>
                      <a:pt x="691" y="528"/>
                    </a:lnTo>
                    <a:lnTo>
                      <a:pt x="691" y="528"/>
                    </a:lnTo>
                    <a:lnTo>
                      <a:pt x="696" y="526"/>
                    </a:lnTo>
                    <a:lnTo>
                      <a:pt x="703" y="526"/>
                    </a:lnTo>
                    <a:lnTo>
                      <a:pt x="703" y="524"/>
                    </a:lnTo>
                    <a:lnTo>
                      <a:pt x="703" y="524"/>
                    </a:lnTo>
                    <a:lnTo>
                      <a:pt x="705" y="521"/>
                    </a:lnTo>
                    <a:lnTo>
                      <a:pt x="707" y="521"/>
                    </a:lnTo>
                    <a:lnTo>
                      <a:pt x="707" y="521"/>
                    </a:lnTo>
                    <a:lnTo>
                      <a:pt x="710" y="519"/>
                    </a:lnTo>
                    <a:lnTo>
                      <a:pt x="710" y="519"/>
                    </a:lnTo>
                    <a:lnTo>
                      <a:pt x="712" y="516"/>
                    </a:lnTo>
                    <a:lnTo>
                      <a:pt x="712" y="516"/>
                    </a:lnTo>
                    <a:lnTo>
                      <a:pt x="712" y="514"/>
                    </a:lnTo>
                    <a:lnTo>
                      <a:pt x="714" y="512"/>
                    </a:lnTo>
                    <a:lnTo>
                      <a:pt x="714" y="512"/>
                    </a:lnTo>
                    <a:lnTo>
                      <a:pt x="714" y="509"/>
                    </a:lnTo>
                    <a:lnTo>
                      <a:pt x="714" y="505"/>
                    </a:lnTo>
                    <a:lnTo>
                      <a:pt x="714" y="502"/>
                    </a:lnTo>
                    <a:lnTo>
                      <a:pt x="712" y="502"/>
                    </a:lnTo>
                    <a:lnTo>
                      <a:pt x="710" y="502"/>
                    </a:lnTo>
                    <a:lnTo>
                      <a:pt x="707" y="500"/>
                    </a:lnTo>
                    <a:lnTo>
                      <a:pt x="707" y="500"/>
                    </a:lnTo>
                    <a:lnTo>
                      <a:pt x="705" y="500"/>
                    </a:lnTo>
                    <a:lnTo>
                      <a:pt x="703" y="500"/>
                    </a:lnTo>
                    <a:lnTo>
                      <a:pt x="700" y="500"/>
                    </a:lnTo>
                    <a:lnTo>
                      <a:pt x="698" y="500"/>
                    </a:lnTo>
                    <a:lnTo>
                      <a:pt x="698" y="500"/>
                    </a:lnTo>
                    <a:lnTo>
                      <a:pt x="698" y="502"/>
                    </a:lnTo>
                    <a:lnTo>
                      <a:pt x="696" y="502"/>
                    </a:lnTo>
                    <a:lnTo>
                      <a:pt x="696" y="502"/>
                    </a:lnTo>
                    <a:lnTo>
                      <a:pt x="693" y="500"/>
                    </a:lnTo>
                    <a:lnTo>
                      <a:pt x="688" y="498"/>
                    </a:lnTo>
                    <a:lnTo>
                      <a:pt x="688" y="498"/>
                    </a:lnTo>
                    <a:lnTo>
                      <a:pt x="686" y="495"/>
                    </a:lnTo>
                    <a:lnTo>
                      <a:pt x="686" y="495"/>
                    </a:lnTo>
                    <a:lnTo>
                      <a:pt x="684" y="495"/>
                    </a:lnTo>
                    <a:lnTo>
                      <a:pt x="684" y="493"/>
                    </a:lnTo>
                    <a:lnTo>
                      <a:pt x="684" y="488"/>
                    </a:lnTo>
                    <a:lnTo>
                      <a:pt x="684" y="488"/>
                    </a:lnTo>
                    <a:lnTo>
                      <a:pt x="684" y="488"/>
                    </a:lnTo>
                    <a:lnTo>
                      <a:pt x="684" y="486"/>
                    </a:lnTo>
                    <a:lnTo>
                      <a:pt x="684" y="483"/>
                    </a:lnTo>
                    <a:lnTo>
                      <a:pt x="684" y="483"/>
                    </a:lnTo>
                    <a:lnTo>
                      <a:pt x="684" y="481"/>
                    </a:lnTo>
                    <a:lnTo>
                      <a:pt x="681" y="481"/>
                    </a:lnTo>
                    <a:lnTo>
                      <a:pt x="679" y="479"/>
                    </a:lnTo>
                    <a:lnTo>
                      <a:pt x="679" y="479"/>
                    </a:lnTo>
                    <a:lnTo>
                      <a:pt x="677" y="479"/>
                    </a:lnTo>
                    <a:lnTo>
                      <a:pt x="677" y="479"/>
                    </a:lnTo>
                    <a:lnTo>
                      <a:pt x="674" y="481"/>
                    </a:lnTo>
                    <a:lnTo>
                      <a:pt x="674" y="481"/>
                    </a:lnTo>
                    <a:lnTo>
                      <a:pt x="674" y="481"/>
                    </a:lnTo>
                    <a:lnTo>
                      <a:pt x="670" y="483"/>
                    </a:lnTo>
                    <a:lnTo>
                      <a:pt x="670" y="483"/>
                    </a:lnTo>
                    <a:lnTo>
                      <a:pt x="670" y="483"/>
                    </a:lnTo>
                    <a:lnTo>
                      <a:pt x="667" y="483"/>
                    </a:lnTo>
                    <a:lnTo>
                      <a:pt x="667" y="481"/>
                    </a:lnTo>
                    <a:lnTo>
                      <a:pt x="667" y="479"/>
                    </a:lnTo>
                    <a:lnTo>
                      <a:pt x="667" y="476"/>
                    </a:lnTo>
                    <a:lnTo>
                      <a:pt x="667" y="474"/>
                    </a:lnTo>
                    <a:lnTo>
                      <a:pt x="667" y="474"/>
                    </a:lnTo>
                    <a:lnTo>
                      <a:pt x="665" y="474"/>
                    </a:lnTo>
                    <a:lnTo>
                      <a:pt x="665" y="471"/>
                    </a:lnTo>
                    <a:lnTo>
                      <a:pt x="665" y="471"/>
                    </a:lnTo>
                    <a:lnTo>
                      <a:pt x="662" y="469"/>
                    </a:lnTo>
                    <a:lnTo>
                      <a:pt x="660" y="469"/>
                    </a:lnTo>
                    <a:lnTo>
                      <a:pt x="660" y="469"/>
                    </a:lnTo>
                    <a:lnTo>
                      <a:pt x="660" y="469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60" y="464"/>
                    </a:lnTo>
                    <a:lnTo>
                      <a:pt x="660" y="464"/>
                    </a:lnTo>
                    <a:lnTo>
                      <a:pt x="660" y="462"/>
                    </a:lnTo>
                    <a:lnTo>
                      <a:pt x="662" y="457"/>
                    </a:lnTo>
                    <a:lnTo>
                      <a:pt x="665" y="457"/>
                    </a:lnTo>
                    <a:lnTo>
                      <a:pt x="667" y="453"/>
                    </a:lnTo>
                    <a:lnTo>
                      <a:pt x="667" y="453"/>
                    </a:lnTo>
                    <a:lnTo>
                      <a:pt x="672" y="450"/>
                    </a:lnTo>
                    <a:lnTo>
                      <a:pt x="674" y="448"/>
                    </a:lnTo>
                    <a:lnTo>
                      <a:pt x="674" y="448"/>
                    </a:lnTo>
                    <a:lnTo>
                      <a:pt x="677" y="443"/>
                    </a:lnTo>
                    <a:lnTo>
                      <a:pt x="681" y="438"/>
                    </a:lnTo>
                    <a:lnTo>
                      <a:pt x="686" y="436"/>
                    </a:lnTo>
                    <a:lnTo>
                      <a:pt x="686" y="436"/>
                    </a:lnTo>
                    <a:lnTo>
                      <a:pt x="691" y="431"/>
                    </a:lnTo>
                    <a:lnTo>
                      <a:pt x="691" y="431"/>
                    </a:lnTo>
                    <a:lnTo>
                      <a:pt x="693" y="431"/>
                    </a:lnTo>
                    <a:lnTo>
                      <a:pt x="696" y="429"/>
                    </a:lnTo>
                    <a:lnTo>
                      <a:pt x="698" y="426"/>
                    </a:lnTo>
                    <a:lnTo>
                      <a:pt x="698" y="426"/>
                    </a:lnTo>
                    <a:lnTo>
                      <a:pt x="700" y="422"/>
                    </a:lnTo>
                    <a:lnTo>
                      <a:pt x="703" y="419"/>
                    </a:lnTo>
                    <a:lnTo>
                      <a:pt x="705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10" y="417"/>
                    </a:lnTo>
                    <a:lnTo>
                      <a:pt x="712" y="419"/>
                    </a:lnTo>
                    <a:lnTo>
                      <a:pt x="714" y="422"/>
                    </a:lnTo>
                    <a:lnTo>
                      <a:pt x="717" y="424"/>
                    </a:lnTo>
                    <a:lnTo>
                      <a:pt x="717" y="424"/>
                    </a:lnTo>
                    <a:lnTo>
                      <a:pt x="722" y="424"/>
                    </a:lnTo>
                    <a:lnTo>
                      <a:pt x="726" y="426"/>
                    </a:lnTo>
                    <a:lnTo>
                      <a:pt x="726" y="426"/>
                    </a:lnTo>
                    <a:lnTo>
                      <a:pt x="729" y="429"/>
                    </a:lnTo>
                    <a:lnTo>
                      <a:pt x="738" y="436"/>
                    </a:lnTo>
                    <a:lnTo>
                      <a:pt x="738" y="436"/>
                    </a:lnTo>
                    <a:lnTo>
                      <a:pt x="743" y="438"/>
                    </a:lnTo>
                    <a:lnTo>
                      <a:pt x="743" y="438"/>
                    </a:lnTo>
                    <a:lnTo>
                      <a:pt x="750" y="438"/>
                    </a:lnTo>
                    <a:lnTo>
                      <a:pt x="755" y="441"/>
                    </a:lnTo>
                    <a:lnTo>
                      <a:pt x="755" y="441"/>
                    </a:lnTo>
                    <a:lnTo>
                      <a:pt x="757" y="441"/>
                    </a:lnTo>
                    <a:lnTo>
                      <a:pt x="759" y="441"/>
                    </a:lnTo>
                    <a:lnTo>
                      <a:pt x="767" y="443"/>
                    </a:lnTo>
                    <a:lnTo>
                      <a:pt x="771" y="443"/>
                    </a:lnTo>
                    <a:lnTo>
                      <a:pt x="771" y="443"/>
                    </a:lnTo>
                    <a:lnTo>
                      <a:pt x="774" y="445"/>
                    </a:lnTo>
                    <a:lnTo>
                      <a:pt x="774" y="445"/>
                    </a:lnTo>
                    <a:lnTo>
                      <a:pt x="776" y="445"/>
                    </a:lnTo>
                    <a:lnTo>
                      <a:pt x="781" y="445"/>
                    </a:lnTo>
                    <a:lnTo>
                      <a:pt x="781" y="445"/>
                    </a:lnTo>
                    <a:lnTo>
                      <a:pt x="783" y="445"/>
                    </a:lnTo>
                    <a:lnTo>
                      <a:pt x="785" y="445"/>
                    </a:lnTo>
                    <a:lnTo>
                      <a:pt x="793" y="448"/>
                    </a:lnTo>
                    <a:lnTo>
                      <a:pt x="793" y="448"/>
                    </a:lnTo>
                    <a:lnTo>
                      <a:pt x="795" y="445"/>
                    </a:lnTo>
                    <a:lnTo>
                      <a:pt x="800" y="445"/>
                    </a:lnTo>
                    <a:lnTo>
                      <a:pt x="804" y="445"/>
                    </a:lnTo>
                    <a:lnTo>
                      <a:pt x="807" y="445"/>
                    </a:lnTo>
                    <a:lnTo>
                      <a:pt x="809" y="448"/>
                    </a:lnTo>
                    <a:lnTo>
                      <a:pt x="811" y="448"/>
                    </a:lnTo>
                    <a:lnTo>
                      <a:pt x="816" y="448"/>
                    </a:lnTo>
                    <a:lnTo>
                      <a:pt x="819" y="450"/>
                    </a:lnTo>
                    <a:lnTo>
                      <a:pt x="819" y="450"/>
                    </a:lnTo>
                    <a:lnTo>
                      <a:pt x="826" y="450"/>
                    </a:lnTo>
                    <a:lnTo>
                      <a:pt x="828" y="453"/>
                    </a:lnTo>
                    <a:lnTo>
                      <a:pt x="828" y="453"/>
                    </a:lnTo>
                    <a:lnTo>
                      <a:pt x="833" y="453"/>
                    </a:lnTo>
                    <a:lnTo>
                      <a:pt x="835" y="453"/>
                    </a:lnTo>
                    <a:lnTo>
                      <a:pt x="835" y="453"/>
                    </a:lnTo>
                    <a:lnTo>
                      <a:pt x="840" y="455"/>
                    </a:lnTo>
                    <a:lnTo>
                      <a:pt x="840" y="455"/>
                    </a:lnTo>
                    <a:lnTo>
                      <a:pt x="845" y="455"/>
                    </a:lnTo>
                    <a:lnTo>
                      <a:pt x="845" y="455"/>
                    </a:lnTo>
                    <a:lnTo>
                      <a:pt x="849" y="453"/>
                    </a:lnTo>
                    <a:lnTo>
                      <a:pt x="849" y="453"/>
                    </a:lnTo>
                    <a:lnTo>
                      <a:pt x="852" y="453"/>
                    </a:lnTo>
                    <a:lnTo>
                      <a:pt x="854" y="448"/>
                    </a:lnTo>
                    <a:lnTo>
                      <a:pt x="856" y="448"/>
                    </a:lnTo>
                    <a:lnTo>
                      <a:pt x="859" y="443"/>
                    </a:lnTo>
                    <a:lnTo>
                      <a:pt x="859" y="443"/>
                    </a:lnTo>
                    <a:lnTo>
                      <a:pt x="859" y="441"/>
                    </a:lnTo>
                    <a:lnTo>
                      <a:pt x="859" y="441"/>
                    </a:lnTo>
                    <a:lnTo>
                      <a:pt x="859" y="436"/>
                    </a:lnTo>
                    <a:lnTo>
                      <a:pt x="861" y="431"/>
                    </a:lnTo>
                    <a:lnTo>
                      <a:pt x="861" y="424"/>
                    </a:lnTo>
                    <a:lnTo>
                      <a:pt x="861" y="417"/>
                    </a:lnTo>
                    <a:lnTo>
                      <a:pt x="861" y="417"/>
                    </a:lnTo>
                    <a:lnTo>
                      <a:pt x="861" y="412"/>
                    </a:lnTo>
                    <a:lnTo>
                      <a:pt x="864" y="410"/>
                    </a:lnTo>
                    <a:lnTo>
                      <a:pt x="866" y="405"/>
                    </a:lnTo>
                    <a:lnTo>
                      <a:pt x="866" y="405"/>
                    </a:lnTo>
                    <a:lnTo>
                      <a:pt x="868" y="403"/>
                    </a:lnTo>
                    <a:lnTo>
                      <a:pt x="868" y="403"/>
                    </a:lnTo>
                    <a:lnTo>
                      <a:pt x="871" y="396"/>
                    </a:lnTo>
                    <a:lnTo>
                      <a:pt x="871" y="391"/>
                    </a:lnTo>
                    <a:lnTo>
                      <a:pt x="871" y="391"/>
                    </a:lnTo>
                    <a:lnTo>
                      <a:pt x="873" y="384"/>
                    </a:lnTo>
                    <a:lnTo>
                      <a:pt x="875" y="379"/>
                    </a:lnTo>
                    <a:lnTo>
                      <a:pt x="882" y="367"/>
                    </a:lnTo>
                    <a:lnTo>
                      <a:pt x="882" y="367"/>
                    </a:lnTo>
                    <a:lnTo>
                      <a:pt x="882" y="365"/>
                    </a:lnTo>
                    <a:lnTo>
                      <a:pt x="882" y="365"/>
                    </a:lnTo>
                    <a:lnTo>
                      <a:pt x="878" y="367"/>
                    </a:lnTo>
                    <a:lnTo>
                      <a:pt x="878" y="367"/>
                    </a:lnTo>
                    <a:lnTo>
                      <a:pt x="873" y="370"/>
                    </a:lnTo>
                    <a:lnTo>
                      <a:pt x="868" y="370"/>
                    </a:lnTo>
                    <a:lnTo>
                      <a:pt x="866" y="367"/>
                    </a:lnTo>
                    <a:lnTo>
                      <a:pt x="864" y="363"/>
                    </a:lnTo>
                    <a:lnTo>
                      <a:pt x="864" y="363"/>
                    </a:lnTo>
                    <a:lnTo>
                      <a:pt x="859" y="360"/>
                    </a:lnTo>
                    <a:lnTo>
                      <a:pt x="859" y="360"/>
                    </a:lnTo>
                    <a:lnTo>
                      <a:pt x="852" y="360"/>
                    </a:lnTo>
                    <a:lnTo>
                      <a:pt x="845" y="360"/>
                    </a:lnTo>
                    <a:lnTo>
                      <a:pt x="837" y="360"/>
                    </a:lnTo>
                    <a:lnTo>
                      <a:pt x="837" y="360"/>
                    </a:lnTo>
                    <a:lnTo>
                      <a:pt x="830" y="363"/>
                    </a:lnTo>
                    <a:lnTo>
                      <a:pt x="826" y="363"/>
                    </a:lnTo>
                    <a:lnTo>
                      <a:pt x="823" y="360"/>
                    </a:lnTo>
                    <a:lnTo>
                      <a:pt x="823" y="360"/>
                    </a:lnTo>
                    <a:lnTo>
                      <a:pt x="816" y="363"/>
                    </a:lnTo>
                    <a:lnTo>
                      <a:pt x="811" y="365"/>
                    </a:lnTo>
                    <a:lnTo>
                      <a:pt x="804" y="363"/>
                    </a:lnTo>
                    <a:lnTo>
                      <a:pt x="804" y="363"/>
                    </a:lnTo>
                    <a:lnTo>
                      <a:pt x="800" y="363"/>
                    </a:lnTo>
                    <a:lnTo>
                      <a:pt x="795" y="365"/>
                    </a:lnTo>
                    <a:lnTo>
                      <a:pt x="785" y="365"/>
                    </a:lnTo>
                    <a:lnTo>
                      <a:pt x="785" y="365"/>
                    </a:lnTo>
                    <a:lnTo>
                      <a:pt x="778" y="365"/>
                    </a:lnTo>
                    <a:lnTo>
                      <a:pt x="774" y="363"/>
                    </a:lnTo>
                    <a:lnTo>
                      <a:pt x="769" y="355"/>
                    </a:lnTo>
                    <a:lnTo>
                      <a:pt x="769" y="355"/>
                    </a:lnTo>
                    <a:lnTo>
                      <a:pt x="764" y="351"/>
                    </a:lnTo>
                    <a:lnTo>
                      <a:pt x="762" y="346"/>
                    </a:lnTo>
                    <a:lnTo>
                      <a:pt x="762" y="344"/>
                    </a:lnTo>
                    <a:lnTo>
                      <a:pt x="757" y="344"/>
                    </a:lnTo>
                    <a:lnTo>
                      <a:pt x="757" y="344"/>
                    </a:lnTo>
                    <a:lnTo>
                      <a:pt x="752" y="344"/>
                    </a:lnTo>
                    <a:lnTo>
                      <a:pt x="745" y="341"/>
                    </a:lnTo>
                    <a:lnTo>
                      <a:pt x="738" y="341"/>
                    </a:lnTo>
                    <a:lnTo>
                      <a:pt x="733" y="337"/>
                    </a:lnTo>
                    <a:lnTo>
                      <a:pt x="731" y="332"/>
                    </a:lnTo>
                    <a:lnTo>
                      <a:pt x="731" y="332"/>
                    </a:lnTo>
                    <a:lnTo>
                      <a:pt x="729" y="329"/>
                    </a:lnTo>
                    <a:lnTo>
                      <a:pt x="729" y="329"/>
                    </a:lnTo>
                    <a:lnTo>
                      <a:pt x="722" y="327"/>
                    </a:lnTo>
                    <a:lnTo>
                      <a:pt x="719" y="325"/>
                    </a:lnTo>
                    <a:lnTo>
                      <a:pt x="714" y="320"/>
                    </a:lnTo>
                    <a:lnTo>
                      <a:pt x="714" y="318"/>
                    </a:lnTo>
                    <a:lnTo>
                      <a:pt x="712" y="318"/>
                    </a:lnTo>
                    <a:lnTo>
                      <a:pt x="710" y="313"/>
                    </a:lnTo>
                    <a:lnTo>
                      <a:pt x="710" y="313"/>
                    </a:lnTo>
                    <a:lnTo>
                      <a:pt x="707" y="313"/>
                    </a:lnTo>
                    <a:lnTo>
                      <a:pt x="707" y="313"/>
                    </a:lnTo>
                    <a:lnTo>
                      <a:pt x="703" y="313"/>
                    </a:lnTo>
                    <a:lnTo>
                      <a:pt x="700" y="313"/>
                    </a:lnTo>
                    <a:lnTo>
                      <a:pt x="698" y="313"/>
                    </a:lnTo>
                    <a:lnTo>
                      <a:pt x="696" y="310"/>
                    </a:lnTo>
                    <a:lnTo>
                      <a:pt x="693" y="308"/>
                    </a:lnTo>
                    <a:lnTo>
                      <a:pt x="693" y="308"/>
                    </a:lnTo>
                    <a:lnTo>
                      <a:pt x="693" y="308"/>
                    </a:lnTo>
                    <a:lnTo>
                      <a:pt x="688" y="306"/>
                    </a:lnTo>
                    <a:lnTo>
                      <a:pt x="686" y="306"/>
                    </a:lnTo>
                    <a:lnTo>
                      <a:pt x="686" y="306"/>
                    </a:lnTo>
                    <a:lnTo>
                      <a:pt x="684" y="303"/>
                    </a:lnTo>
                    <a:lnTo>
                      <a:pt x="684" y="303"/>
                    </a:lnTo>
                    <a:lnTo>
                      <a:pt x="681" y="303"/>
                    </a:lnTo>
                    <a:lnTo>
                      <a:pt x="677" y="303"/>
                    </a:lnTo>
                    <a:lnTo>
                      <a:pt x="672" y="301"/>
                    </a:lnTo>
                    <a:lnTo>
                      <a:pt x="672" y="301"/>
                    </a:lnTo>
                    <a:lnTo>
                      <a:pt x="670" y="301"/>
                    </a:lnTo>
                    <a:lnTo>
                      <a:pt x="665" y="299"/>
                    </a:lnTo>
                    <a:lnTo>
                      <a:pt x="665" y="299"/>
                    </a:lnTo>
                    <a:lnTo>
                      <a:pt x="660" y="301"/>
                    </a:lnTo>
                    <a:lnTo>
                      <a:pt x="660" y="301"/>
                    </a:lnTo>
                    <a:lnTo>
                      <a:pt x="658" y="301"/>
                    </a:lnTo>
                    <a:lnTo>
                      <a:pt x="655" y="299"/>
                    </a:lnTo>
                    <a:lnTo>
                      <a:pt x="653" y="299"/>
                    </a:lnTo>
                    <a:lnTo>
                      <a:pt x="651" y="296"/>
                    </a:lnTo>
                    <a:lnTo>
                      <a:pt x="648" y="296"/>
                    </a:lnTo>
                    <a:lnTo>
                      <a:pt x="646" y="296"/>
                    </a:lnTo>
                    <a:lnTo>
                      <a:pt x="646" y="296"/>
                    </a:lnTo>
                    <a:lnTo>
                      <a:pt x="641" y="294"/>
                    </a:lnTo>
                    <a:lnTo>
                      <a:pt x="641" y="294"/>
                    </a:lnTo>
                    <a:lnTo>
                      <a:pt x="636" y="294"/>
                    </a:lnTo>
                    <a:lnTo>
                      <a:pt x="634" y="292"/>
                    </a:lnTo>
                    <a:lnTo>
                      <a:pt x="634" y="292"/>
                    </a:lnTo>
                    <a:lnTo>
                      <a:pt x="629" y="292"/>
                    </a:lnTo>
                    <a:lnTo>
                      <a:pt x="627" y="287"/>
                    </a:lnTo>
                    <a:lnTo>
                      <a:pt x="627" y="287"/>
                    </a:lnTo>
                    <a:lnTo>
                      <a:pt x="620" y="277"/>
                    </a:lnTo>
                    <a:lnTo>
                      <a:pt x="620" y="277"/>
                    </a:lnTo>
                    <a:lnTo>
                      <a:pt x="618" y="273"/>
                    </a:lnTo>
                    <a:lnTo>
                      <a:pt x="618" y="273"/>
                    </a:lnTo>
                    <a:lnTo>
                      <a:pt x="610" y="268"/>
                    </a:lnTo>
                    <a:lnTo>
                      <a:pt x="610" y="268"/>
                    </a:lnTo>
                    <a:lnTo>
                      <a:pt x="603" y="265"/>
                    </a:lnTo>
                    <a:lnTo>
                      <a:pt x="599" y="261"/>
                    </a:lnTo>
                    <a:lnTo>
                      <a:pt x="599" y="261"/>
                    </a:lnTo>
                    <a:lnTo>
                      <a:pt x="594" y="258"/>
                    </a:lnTo>
                    <a:lnTo>
                      <a:pt x="589" y="251"/>
                    </a:lnTo>
                    <a:lnTo>
                      <a:pt x="589" y="251"/>
                    </a:lnTo>
                    <a:lnTo>
                      <a:pt x="584" y="249"/>
                    </a:lnTo>
                    <a:lnTo>
                      <a:pt x="582" y="247"/>
                    </a:lnTo>
                    <a:lnTo>
                      <a:pt x="582" y="247"/>
                    </a:lnTo>
                    <a:lnTo>
                      <a:pt x="575" y="247"/>
                    </a:lnTo>
                    <a:lnTo>
                      <a:pt x="575" y="247"/>
                    </a:lnTo>
                    <a:lnTo>
                      <a:pt x="570" y="249"/>
                    </a:lnTo>
                    <a:lnTo>
                      <a:pt x="568" y="249"/>
                    </a:lnTo>
                    <a:lnTo>
                      <a:pt x="568" y="249"/>
                    </a:lnTo>
                    <a:lnTo>
                      <a:pt x="561" y="251"/>
                    </a:lnTo>
                    <a:lnTo>
                      <a:pt x="561" y="251"/>
                    </a:lnTo>
                    <a:lnTo>
                      <a:pt x="556" y="254"/>
                    </a:lnTo>
                    <a:lnTo>
                      <a:pt x="556" y="254"/>
                    </a:lnTo>
                    <a:lnTo>
                      <a:pt x="554" y="256"/>
                    </a:lnTo>
                    <a:lnTo>
                      <a:pt x="551" y="256"/>
                    </a:lnTo>
                    <a:lnTo>
                      <a:pt x="551" y="256"/>
                    </a:lnTo>
                    <a:lnTo>
                      <a:pt x="549" y="256"/>
                    </a:lnTo>
                    <a:lnTo>
                      <a:pt x="544" y="258"/>
                    </a:lnTo>
                    <a:lnTo>
                      <a:pt x="544" y="258"/>
                    </a:lnTo>
                    <a:lnTo>
                      <a:pt x="544" y="258"/>
                    </a:lnTo>
                    <a:lnTo>
                      <a:pt x="544" y="261"/>
                    </a:lnTo>
                    <a:lnTo>
                      <a:pt x="542" y="261"/>
                    </a:lnTo>
                    <a:lnTo>
                      <a:pt x="539" y="261"/>
                    </a:lnTo>
                    <a:lnTo>
                      <a:pt x="539" y="261"/>
                    </a:lnTo>
                    <a:lnTo>
                      <a:pt x="537" y="263"/>
                    </a:lnTo>
                    <a:lnTo>
                      <a:pt x="532" y="265"/>
                    </a:lnTo>
                    <a:lnTo>
                      <a:pt x="532" y="265"/>
                    </a:lnTo>
                    <a:lnTo>
                      <a:pt x="530" y="265"/>
                    </a:lnTo>
                    <a:lnTo>
                      <a:pt x="530" y="265"/>
                    </a:lnTo>
                    <a:lnTo>
                      <a:pt x="528" y="265"/>
                    </a:lnTo>
                    <a:lnTo>
                      <a:pt x="525" y="265"/>
                    </a:lnTo>
                    <a:lnTo>
                      <a:pt x="523" y="265"/>
                    </a:lnTo>
                    <a:lnTo>
                      <a:pt x="521" y="261"/>
                    </a:lnTo>
                    <a:lnTo>
                      <a:pt x="518" y="261"/>
                    </a:lnTo>
                    <a:lnTo>
                      <a:pt x="518" y="261"/>
                    </a:lnTo>
                    <a:lnTo>
                      <a:pt x="518" y="261"/>
                    </a:lnTo>
                    <a:lnTo>
                      <a:pt x="518" y="261"/>
                    </a:lnTo>
                    <a:lnTo>
                      <a:pt x="513" y="254"/>
                    </a:lnTo>
                    <a:lnTo>
                      <a:pt x="513" y="249"/>
                    </a:lnTo>
                    <a:lnTo>
                      <a:pt x="516" y="242"/>
                    </a:lnTo>
                    <a:lnTo>
                      <a:pt x="516" y="242"/>
                    </a:lnTo>
                    <a:lnTo>
                      <a:pt x="516" y="237"/>
                    </a:lnTo>
                    <a:lnTo>
                      <a:pt x="516" y="237"/>
                    </a:lnTo>
                    <a:lnTo>
                      <a:pt x="511" y="230"/>
                    </a:lnTo>
                    <a:lnTo>
                      <a:pt x="511" y="230"/>
                    </a:lnTo>
                    <a:lnTo>
                      <a:pt x="504" y="228"/>
                    </a:lnTo>
                    <a:lnTo>
                      <a:pt x="497" y="225"/>
                    </a:lnTo>
                    <a:lnTo>
                      <a:pt x="497" y="225"/>
                    </a:lnTo>
                    <a:lnTo>
                      <a:pt x="485" y="221"/>
                    </a:lnTo>
                    <a:lnTo>
                      <a:pt x="480" y="216"/>
                    </a:lnTo>
                    <a:lnTo>
                      <a:pt x="478" y="209"/>
                    </a:lnTo>
                    <a:lnTo>
                      <a:pt x="478" y="209"/>
                    </a:lnTo>
                    <a:lnTo>
                      <a:pt x="471" y="202"/>
                    </a:lnTo>
                    <a:lnTo>
                      <a:pt x="471" y="202"/>
                    </a:lnTo>
                    <a:lnTo>
                      <a:pt x="450" y="187"/>
                    </a:lnTo>
                    <a:lnTo>
                      <a:pt x="435" y="171"/>
                    </a:lnTo>
                    <a:lnTo>
                      <a:pt x="435" y="171"/>
                    </a:lnTo>
                    <a:lnTo>
                      <a:pt x="421" y="157"/>
                    </a:lnTo>
                    <a:lnTo>
                      <a:pt x="421" y="157"/>
                    </a:lnTo>
                    <a:lnTo>
                      <a:pt x="412" y="149"/>
                    </a:lnTo>
                    <a:lnTo>
                      <a:pt x="395" y="123"/>
                    </a:lnTo>
                    <a:lnTo>
                      <a:pt x="395" y="123"/>
                    </a:lnTo>
                    <a:lnTo>
                      <a:pt x="376" y="102"/>
                    </a:lnTo>
                    <a:lnTo>
                      <a:pt x="376" y="102"/>
                    </a:lnTo>
                    <a:lnTo>
                      <a:pt x="376" y="100"/>
                    </a:lnTo>
                    <a:lnTo>
                      <a:pt x="367" y="90"/>
                    </a:lnTo>
                    <a:lnTo>
                      <a:pt x="362" y="81"/>
                    </a:lnTo>
                    <a:lnTo>
                      <a:pt x="362" y="81"/>
                    </a:lnTo>
                    <a:lnTo>
                      <a:pt x="360" y="81"/>
                    </a:lnTo>
                    <a:lnTo>
                      <a:pt x="360" y="81"/>
                    </a:lnTo>
                    <a:lnTo>
                      <a:pt x="355" y="83"/>
                    </a:lnTo>
                    <a:lnTo>
                      <a:pt x="355" y="83"/>
                    </a:lnTo>
                    <a:lnTo>
                      <a:pt x="355" y="81"/>
                    </a:lnTo>
                    <a:lnTo>
                      <a:pt x="355" y="81"/>
                    </a:lnTo>
                    <a:lnTo>
                      <a:pt x="355" y="78"/>
                    </a:lnTo>
                    <a:lnTo>
                      <a:pt x="355" y="78"/>
                    </a:lnTo>
                    <a:lnTo>
                      <a:pt x="353" y="76"/>
                    </a:lnTo>
                    <a:lnTo>
                      <a:pt x="353" y="76"/>
                    </a:lnTo>
                    <a:lnTo>
                      <a:pt x="348" y="76"/>
                    </a:lnTo>
                    <a:lnTo>
                      <a:pt x="348" y="76"/>
                    </a:lnTo>
                    <a:lnTo>
                      <a:pt x="348" y="78"/>
                    </a:lnTo>
                    <a:lnTo>
                      <a:pt x="343" y="83"/>
                    </a:lnTo>
                    <a:lnTo>
                      <a:pt x="343" y="83"/>
                    </a:lnTo>
                    <a:lnTo>
                      <a:pt x="343" y="83"/>
                    </a:lnTo>
                    <a:lnTo>
                      <a:pt x="343" y="81"/>
                    </a:lnTo>
                    <a:lnTo>
                      <a:pt x="341" y="81"/>
                    </a:lnTo>
                    <a:lnTo>
                      <a:pt x="338" y="81"/>
                    </a:lnTo>
                    <a:lnTo>
                      <a:pt x="336" y="81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4" y="81"/>
                    </a:lnTo>
                    <a:lnTo>
                      <a:pt x="329" y="81"/>
                    </a:lnTo>
                    <a:lnTo>
                      <a:pt x="329" y="81"/>
                    </a:lnTo>
                    <a:lnTo>
                      <a:pt x="329" y="81"/>
                    </a:lnTo>
                    <a:lnTo>
                      <a:pt x="327" y="78"/>
                    </a:lnTo>
                    <a:lnTo>
                      <a:pt x="327" y="74"/>
                    </a:lnTo>
                    <a:lnTo>
                      <a:pt x="327" y="71"/>
                    </a:lnTo>
                    <a:lnTo>
                      <a:pt x="327" y="71"/>
                    </a:lnTo>
                    <a:lnTo>
                      <a:pt x="324" y="69"/>
                    </a:lnTo>
                    <a:lnTo>
                      <a:pt x="322" y="69"/>
                    </a:lnTo>
                    <a:lnTo>
                      <a:pt x="322" y="71"/>
                    </a:lnTo>
                    <a:lnTo>
                      <a:pt x="322" y="71"/>
                    </a:lnTo>
                    <a:lnTo>
                      <a:pt x="319" y="71"/>
                    </a:lnTo>
                    <a:lnTo>
                      <a:pt x="319" y="71"/>
                    </a:lnTo>
                    <a:lnTo>
                      <a:pt x="319" y="69"/>
                    </a:lnTo>
                    <a:lnTo>
                      <a:pt x="319" y="69"/>
                    </a:lnTo>
                    <a:lnTo>
                      <a:pt x="317" y="69"/>
                    </a:lnTo>
                    <a:lnTo>
                      <a:pt x="315" y="71"/>
                    </a:lnTo>
                    <a:lnTo>
                      <a:pt x="315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0" y="69"/>
                    </a:lnTo>
                    <a:lnTo>
                      <a:pt x="308" y="67"/>
                    </a:lnTo>
                    <a:lnTo>
                      <a:pt x="308" y="64"/>
                    </a:lnTo>
                    <a:lnTo>
                      <a:pt x="310" y="64"/>
                    </a:lnTo>
                    <a:lnTo>
                      <a:pt x="312" y="62"/>
                    </a:lnTo>
                    <a:lnTo>
                      <a:pt x="312" y="62"/>
                    </a:lnTo>
                    <a:lnTo>
                      <a:pt x="315" y="60"/>
                    </a:lnTo>
                    <a:lnTo>
                      <a:pt x="317" y="60"/>
                    </a:lnTo>
                    <a:lnTo>
                      <a:pt x="317" y="60"/>
                    </a:lnTo>
                    <a:lnTo>
                      <a:pt x="315" y="60"/>
                    </a:lnTo>
                    <a:lnTo>
                      <a:pt x="315" y="57"/>
                    </a:lnTo>
                    <a:lnTo>
                      <a:pt x="315" y="55"/>
                    </a:lnTo>
                    <a:lnTo>
                      <a:pt x="312" y="55"/>
                    </a:lnTo>
                    <a:lnTo>
                      <a:pt x="310" y="55"/>
                    </a:lnTo>
                    <a:lnTo>
                      <a:pt x="310" y="55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10" y="52"/>
                    </a:lnTo>
                    <a:lnTo>
                      <a:pt x="310" y="52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8" y="45"/>
                    </a:lnTo>
                    <a:lnTo>
                      <a:pt x="308" y="45"/>
                    </a:lnTo>
                    <a:lnTo>
                      <a:pt x="303" y="45"/>
                    </a:lnTo>
                    <a:lnTo>
                      <a:pt x="303" y="45"/>
                    </a:lnTo>
                    <a:lnTo>
                      <a:pt x="301" y="48"/>
                    </a:lnTo>
                    <a:lnTo>
                      <a:pt x="296" y="48"/>
                    </a:lnTo>
                    <a:lnTo>
                      <a:pt x="296" y="45"/>
                    </a:lnTo>
                    <a:lnTo>
                      <a:pt x="296" y="43"/>
                    </a:lnTo>
                    <a:lnTo>
                      <a:pt x="298" y="41"/>
                    </a:lnTo>
                    <a:lnTo>
                      <a:pt x="298" y="41"/>
                    </a:lnTo>
                    <a:lnTo>
                      <a:pt x="298" y="41"/>
                    </a:lnTo>
                    <a:lnTo>
                      <a:pt x="296" y="38"/>
                    </a:lnTo>
                    <a:lnTo>
                      <a:pt x="296" y="38"/>
                    </a:lnTo>
                    <a:lnTo>
                      <a:pt x="293" y="36"/>
                    </a:lnTo>
                    <a:lnTo>
                      <a:pt x="291" y="36"/>
                    </a:lnTo>
                    <a:lnTo>
                      <a:pt x="289" y="33"/>
                    </a:lnTo>
                    <a:lnTo>
                      <a:pt x="289" y="33"/>
                    </a:lnTo>
                    <a:lnTo>
                      <a:pt x="286" y="31"/>
                    </a:lnTo>
                    <a:lnTo>
                      <a:pt x="286" y="31"/>
                    </a:lnTo>
                    <a:lnTo>
                      <a:pt x="282" y="33"/>
                    </a:lnTo>
                    <a:lnTo>
                      <a:pt x="279" y="31"/>
                    </a:lnTo>
                    <a:lnTo>
                      <a:pt x="277" y="29"/>
                    </a:lnTo>
                    <a:lnTo>
                      <a:pt x="277" y="29"/>
                    </a:lnTo>
                    <a:lnTo>
                      <a:pt x="272" y="26"/>
                    </a:lnTo>
                    <a:lnTo>
                      <a:pt x="272" y="26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70" y="29"/>
                    </a:lnTo>
                    <a:lnTo>
                      <a:pt x="267" y="29"/>
                    </a:lnTo>
                    <a:lnTo>
                      <a:pt x="267" y="31"/>
                    </a:lnTo>
                    <a:lnTo>
                      <a:pt x="267" y="31"/>
                    </a:lnTo>
                    <a:lnTo>
                      <a:pt x="267" y="33"/>
                    </a:lnTo>
                    <a:lnTo>
                      <a:pt x="267" y="33"/>
                    </a:lnTo>
                    <a:lnTo>
                      <a:pt x="270" y="36"/>
                    </a:lnTo>
                    <a:lnTo>
                      <a:pt x="270" y="36"/>
                    </a:lnTo>
                    <a:lnTo>
                      <a:pt x="267" y="38"/>
                    </a:lnTo>
                    <a:lnTo>
                      <a:pt x="267" y="36"/>
                    </a:lnTo>
                    <a:lnTo>
                      <a:pt x="265" y="36"/>
                    </a:lnTo>
                    <a:lnTo>
                      <a:pt x="265" y="33"/>
                    </a:lnTo>
                    <a:lnTo>
                      <a:pt x="265" y="33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3" y="29"/>
                    </a:lnTo>
                    <a:lnTo>
                      <a:pt x="263" y="29"/>
                    </a:lnTo>
                    <a:lnTo>
                      <a:pt x="260" y="29"/>
                    </a:lnTo>
                    <a:lnTo>
                      <a:pt x="258" y="26"/>
                    </a:lnTo>
                    <a:lnTo>
                      <a:pt x="258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6" y="24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6" y="29"/>
                    </a:lnTo>
                    <a:lnTo>
                      <a:pt x="256" y="29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96">
                <a:extLst>
                  <a:ext uri="{FF2B5EF4-FFF2-40B4-BE49-F238E27FC236}">
                    <a16:creationId xmlns:a16="http://schemas.microsoft.com/office/drawing/2014/main" id="{15AB79BA-C585-4C28-957F-3D7C72BE52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524" y="3269669"/>
                <a:ext cx="1500186" cy="1319129"/>
              </a:xfrm>
              <a:custGeom>
                <a:avLst/>
                <a:gdLst>
                  <a:gd name="T0" fmla="*/ 352 w 638"/>
                  <a:gd name="T1" fmla="*/ 137 h 561"/>
                  <a:gd name="T2" fmla="*/ 373 w 638"/>
                  <a:gd name="T3" fmla="*/ 104 h 561"/>
                  <a:gd name="T4" fmla="*/ 409 w 638"/>
                  <a:gd name="T5" fmla="*/ 109 h 561"/>
                  <a:gd name="T6" fmla="*/ 414 w 638"/>
                  <a:gd name="T7" fmla="*/ 215 h 561"/>
                  <a:gd name="T8" fmla="*/ 596 w 638"/>
                  <a:gd name="T9" fmla="*/ 185 h 561"/>
                  <a:gd name="T10" fmla="*/ 612 w 638"/>
                  <a:gd name="T11" fmla="*/ 303 h 561"/>
                  <a:gd name="T12" fmla="*/ 627 w 638"/>
                  <a:gd name="T13" fmla="*/ 367 h 561"/>
                  <a:gd name="T14" fmla="*/ 572 w 638"/>
                  <a:gd name="T15" fmla="*/ 421 h 561"/>
                  <a:gd name="T16" fmla="*/ 518 w 638"/>
                  <a:gd name="T17" fmla="*/ 426 h 561"/>
                  <a:gd name="T18" fmla="*/ 466 w 638"/>
                  <a:gd name="T19" fmla="*/ 471 h 561"/>
                  <a:gd name="T20" fmla="*/ 416 w 638"/>
                  <a:gd name="T21" fmla="*/ 483 h 561"/>
                  <a:gd name="T22" fmla="*/ 376 w 638"/>
                  <a:gd name="T23" fmla="*/ 540 h 561"/>
                  <a:gd name="T24" fmla="*/ 329 w 638"/>
                  <a:gd name="T25" fmla="*/ 485 h 561"/>
                  <a:gd name="T26" fmla="*/ 345 w 638"/>
                  <a:gd name="T27" fmla="*/ 383 h 561"/>
                  <a:gd name="T28" fmla="*/ 298 w 638"/>
                  <a:gd name="T29" fmla="*/ 357 h 561"/>
                  <a:gd name="T30" fmla="*/ 281 w 638"/>
                  <a:gd name="T31" fmla="*/ 336 h 561"/>
                  <a:gd name="T32" fmla="*/ 236 w 638"/>
                  <a:gd name="T33" fmla="*/ 320 h 561"/>
                  <a:gd name="T34" fmla="*/ 206 w 638"/>
                  <a:gd name="T35" fmla="*/ 327 h 561"/>
                  <a:gd name="T36" fmla="*/ 213 w 638"/>
                  <a:gd name="T37" fmla="*/ 305 h 561"/>
                  <a:gd name="T38" fmla="*/ 179 w 638"/>
                  <a:gd name="T39" fmla="*/ 298 h 561"/>
                  <a:gd name="T40" fmla="*/ 158 w 638"/>
                  <a:gd name="T41" fmla="*/ 282 h 561"/>
                  <a:gd name="T42" fmla="*/ 146 w 638"/>
                  <a:gd name="T43" fmla="*/ 251 h 561"/>
                  <a:gd name="T44" fmla="*/ 99 w 638"/>
                  <a:gd name="T45" fmla="*/ 230 h 561"/>
                  <a:gd name="T46" fmla="*/ 87 w 638"/>
                  <a:gd name="T47" fmla="*/ 187 h 561"/>
                  <a:gd name="T48" fmla="*/ 52 w 638"/>
                  <a:gd name="T49" fmla="*/ 177 h 561"/>
                  <a:gd name="T50" fmla="*/ 56 w 638"/>
                  <a:gd name="T51" fmla="*/ 137 h 561"/>
                  <a:gd name="T52" fmla="*/ 12 w 638"/>
                  <a:gd name="T53" fmla="*/ 118 h 561"/>
                  <a:gd name="T54" fmla="*/ 42 w 638"/>
                  <a:gd name="T55" fmla="*/ 57 h 561"/>
                  <a:gd name="T56" fmla="*/ 135 w 638"/>
                  <a:gd name="T57" fmla="*/ 83 h 561"/>
                  <a:gd name="T58" fmla="*/ 208 w 638"/>
                  <a:gd name="T59" fmla="*/ 40 h 561"/>
                  <a:gd name="T60" fmla="*/ 303 w 638"/>
                  <a:gd name="T61" fmla="*/ 88 h 561"/>
                  <a:gd name="T62" fmla="*/ 234 w 638"/>
                  <a:gd name="T63" fmla="*/ 0 h 561"/>
                  <a:gd name="T64" fmla="*/ 161 w 638"/>
                  <a:gd name="T65" fmla="*/ 83 h 561"/>
                  <a:gd name="T66" fmla="*/ 52 w 638"/>
                  <a:gd name="T67" fmla="*/ 52 h 561"/>
                  <a:gd name="T68" fmla="*/ 0 w 638"/>
                  <a:gd name="T69" fmla="*/ 104 h 561"/>
                  <a:gd name="T70" fmla="*/ 38 w 638"/>
                  <a:gd name="T71" fmla="*/ 137 h 561"/>
                  <a:gd name="T72" fmla="*/ 47 w 638"/>
                  <a:gd name="T73" fmla="*/ 180 h 561"/>
                  <a:gd name="T74" fmla="*/ 80 w 638"/>
                  <a:gd name="T75" fmla="*/ 177 h 561"/>
                  <a:gd name="T76" fmla="*/ 73 w 638"/>
                  <a:gd name="T77" fmla="*/ 222 h 561"/>
                  <a:gd name="T78" fmla="*/ 132 w 638"/>
                  <a:gd name="T79" fmla="*/ 258 h 561"/>
                  <a:gd name="T80" fmla="*/ 153 w 638"/>
                  <a:gd name="T81" fmla="*/ 267 h 561"/>
                  <a:gd name="T82" fmla="*/ 172 w 638"/>
                  <a:gd name="T83" fmla="*/ 308 h 561"/>
                  <a:gd name="T84" fmla="*/ 206 w 638"/>
                  <a:gd name="T85" fmla="*/ 303 h 561"/>
                  <a:gd name="T86" fmla="*/ 198 w 638"/>
                  <a:gd name="T87" fmla="*/ 317 h 561"/>
                  <a:gd name="T88" fmla="*/ 220 w 638"/>
                  <a:gd name="T89" fmla="*/ 329 h 561"/>
                  <a:gd name="T90" fmla="*/ 262 w 638"/>
                  <a:gd name="T91" fmla="*/ 338 h 561"/>
                  <a:gd name="T92" fmla="*/ 291 w 638"/>
                  <a:gd name="T93" fmla="*/ 350 h 561"/>
                  <a:gd name="T94" fmla="*/ 307 w 638"/>
                  <a:gd name="T95" fmla="*/ 372 h 561"/>
                  <a:gd name="T96" fmla="*/ 345 w 638"/>
                  <a:gd name="T97" fmla="*/ 447 h 561"/>
                  <a:gd name="T98" fmla="*/ 340 w 638"/>
                  <a:gd name="T99" fmla="*/ 556 h 561"/>
                  <a:gd name="T100" fmla="*/ 397 w 638"/>
                  <a:gd name="T101" fmla="*/ 499 h 561"/>
                  <a:gd name="T102" fmla="*/ 440 w 638"/>
                  <a:gd name="T103" fmla="*/ 497 h 561"/>
                  <a:gd name="T104" fmla="*/ 501 w 638"/>
                  <a:gd name="T105" fmla="*/ 445 h 561"/>
                  <a:gd name="T106" fmla="*/ 560 w 638"/>
                  <a:gd name="T107" fmla="*/ 433 h 561"/>
                  <a:gd name="T108" fmla="*/ 619 w 638"/>
                  <a:gd name="T109" fmla="*/ 391 h 561"/>
                  <a:gd name="T110" fmla="*/ 634 w 638"/>
                  <a:gd name="T111" fmla="*/ 315 h 561"/>
                  <a:gd name="T112" fmla="*/ 596 w 638"/>
                  <a:gd name="T113" fmla="*/ 218 h 561"/>
                  <a:gd name="T114" fmla="*/ 475 w 638"/>
                  <a:gd name="T115" fmla="*/ 189 h 561"/>
                  <a:gd name="T116" fmla="*/ 421 w 638"/>
                  <a:gd name="T117" fmla="*/ 175 h 561"/>
                  <a:gd name="T118" fmla="*/ 421 w 638"/>
                  <a:gd name="T119" fmla="*/ 71 h 561"/>
                  <a:gd name="T120" fmla="*/ 362 w 638"/>
                  <a:gd name="T121" fmla="*/ 109 h 561"/>
                  <a:gd name="T122" fmla="*/ 336 w 638"/>
                  <a:gd name="T123" fmla="*/ 123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38" h="561">
                    <a:moveTo>
                      <a:pt x="303" y="88"/>
                    </a:moveTo>
                    <a:lnTo>
                      <a:pt x="303" y="88"/>
                    </a:lnTo>
                    <a:lnTo>
                      <a:pt x="305" y="92"/>
                    </a:lnTo>
                    <a:lnTo>
                      <a:pt x="305" y="95"/>
                    </a:lnTo>
                    <a:lnTo>
                      <a:pt x="312" y="95"/>
                    </a:lnTo>
                    <a:lnTo>
                      <a:pt x="314" y="99"/>
                    </a:lnTo>
                    <a:lnTo>
                      <a:pt x="314" y="99"/>
                    </a:lnTo>
                    <a:lnTo>
                      <a:pt x="317" y="102"/>
                    </a:lnTo>
                    <a:lnTo>
                      <a:pt x="319" y="104"/>
                    </a:lnTo>
                    <a:lnTo>
                      <a:pt x="319" y="104"/>
                    </a:lnTo>
                    <a:lnTo>
                      <a:pt x="321" y="106"/>
                    </a:lnTo>
                    <a:lnTo>
                      <a:pt x="321" y="106"/>
                    </a:lnTo>
                    <a:lnTo>
                      <a:pt x="324" y="106"/>
                    </a:lnTo>
                    <a:lnTo>
                      <a:pt x="326" y="109"/>
                    </a:lnTo>
                    <a:lnTo>
                      <a:pt x="326" y="114"/>
                    </a:lnTo>
                    <a:lnTo>
                      <a:pt x="326" y="114"/>
                    </a:lnTo>
                    <a:lnTo>
                      <a:pt x="331" y="116"/>
                    </a:lnTo>
                    <a:lnTo>
                      <a:pt x="331" y="118"/>
                    </a:lnTo>
                    <a:lnTo>
                      <a:pt x="331" y="118"/>
                    </a:lnTo>
                    <a:lnTo>
                      <a:pt x="333" y="123"/>
                    </a:lnTo>
                    <a:lnTo>
                      <a:pt x="336" y="123"/>
                    </a:lnTo>
                    <a:lnTo>
                      <a:pt x="338" y="128"/>
                    </a:lnTo>
                    <a:lnTo>
                      <a:pt x="340" y="130"/>
                    </a:lnTo>
                    <a:lnTo>
                      <a:pt x="340" y="130"/>
                    </a:lnTo>
                    <a:lnTo>
                      <a:pt x="343" y="133"/>
                    </a:lnTo>
                    <a:lnTo>
                      <a:pt x="343" y="133"/>
                    </a:lnTo>
                    <a:lnTo>
                      <a:pt x="345" y="135"/>
                    </a:lnTo>
                    <a:lnTo>
                      <a:pt x="345" y="137"/>
                    </a:lnTo>
                    <a:lnTo>
                      <a:pt x="345" y="142"/>
                    </a:lnTo>
                    <a:lnTo>
                      <a:pt x="345" y="142"/>
                    </a:lnTo>
                    <a:lnTo>
                      <a:pt x="347" y="142"/>
                    </a:lnTo>
                    <a:lnTo>
                      <a:pt x="347" y="142"/>
                    </a:lnTo>
                    <a:lnTo>
                      <a:pt x="347" y="142"/>
                    </a:lnTo>
                    <a:lnTo>
                      <a:pt x="350" y="142"/>
                    </a:lnTo>
                    <a:lnTo>
                      <a:pt x="350" y="140"/>
                    </a:lnTo>
                    <a:lnTo>
                      <a:pt x="352" y="137"/>
                    </a:lnTo>
                    <a:lnTo>
                      <a:pt x="352" y="137"/>
                    </a:lnTo>
                    <a:lnTo>
                      <a:pt x="355" y="130"/>
                    </a:lnTo>
                    <a:lnTo>
                      <a:pt x="355" y="128"/>
                    </a:lnTo>
                    <a:lnTo>
                      <a:pt x="355" y="125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7" y="125"/>
                    </a:lnTo>
                    <a:lnTo>
                      <a:pt x="355" y="123"/>
                    </a:lnTo>
                    <a:lnTo>
                      <a:pt x="355" y="121"/>
                    </a:lnTo>
                    <a:lnTo>
                      <a:pt x="355" y="121"/>
                    </a:lnTo>
                    <a:lnTo>
                      <a:pt x="355" y="118"/>
                    </a:lnTo>
                    <a:lnTo>
                      <a:pt x="357" y="116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21"/>
                    </a:lnTo>
                    <a:lnTo>
                      <a:pt x="364" y="121"/>
                    </a:lnTo>
                    <a:lnTo>
                      <a:pt x="364" y="121"/>
                    </a:lnTo>
                    <a:lnTo>
                      <a:pt x="364" y="118"/>
                    </a:lnTo>
                    <a:lnTo>
                      <a:pt x="366" y="116"/>
                    </a:lnTo>
                    <a:lnTo>
                      <a:pt x="366" y="116"/>
                    </a:lnTo>
                    <a:lnTo>
                      <a:pt x="364" y="114"/>
                    </a:lnTo>
                    <a:lnTo>
                      <a:pt x="364" y="114"/>
                    </a:lnTo>
                    <a:lnTo>
                      <a:pt x="362" y="111"/>
                    </a:lnTo>
                    <a:lnTo>
                      <a:pt x="362" y="111"/>
                    </a:lnTo>
                    <a:lnTo>
                      <a:pt x="364" y="111"/>
                    </a:lnTo>
                    <a:lnTo>
                      <a:pt x="364" y="111"/>
                    </a:lnTo>
                    <a:lnTo>
                      <a:pt x="366" y="109"/>
                    </a:lnTo>
                    <a:lnTo>
                      <a:pt x="366" y="109"/>
                    </a:lnTo>
                    <a:lnTo>
                      <a:pt x="366" y="109"/>
                    </a:ln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4"/>
                    </a:lnTo>
                    <a:lnTo>
                      <a:pt x="369" y="104"/>
                    </a:lnTo>
                    <a:lnTo>
                      <a:pt x="373" y="104"/>
                    </a:lnTo>
                    <a:lnTo>
                      <a:pt x="373" y="104"/>
                    </a:lnTo>
                    <a:lnTo>
                      <a:pt x="376" y="102"/>
                    </a:lnTo>
                    <a:lnTo>
                      <a:pt x="376" y="102"/>
                    </a:lnTo>
                    <a:lnTo>
                      <a:pt x="376" y="102"/>
                    </a:lnTo>
                    <a:lnTo>
                      <a:pt x="378" y="99"/>
                    </a:lnTo>
                    <a:lnTo>
                      <a:pt x="378" y="99"/>
                    </a:lnTo>
                    <a:lnTo>
                      <a:pt x="378" y="99"/>
                    </a:lnTo>
                    <a:lnTo>
                      <a:pt x="381" y="95"/>
                    </a:lnTo>
                    <a:lnTo>
                      <a:pt x="381" y="95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5" y="90"/>
                    </a:lnTo>
                    <a:lnTo>
                      <a:pt x="385" y="90"/>
                    </a:lnTo>
                    <a:lnTo>
                      <a:pt x="385" y="88"/>
                    </a:lnTo>
                    <a:lnTo>
                      <a:pt x="385" y="88"/>
                    </a:lnTo>
                    <a:lnTo>
                      <a:pt x="383" y="85"/>
                    </a:lnTo>
                    <a:lnTo>
                      <a:pt x="383" y="85"/>
                    </a:lnTo>
                    <a:lnTo>
                      <a:pt x="383" y="85"/>
                    </a:lnTo>
                    <a:lnTo>
                      <a:pt x="383" y="83"/>
                    </a:lnTo>
                    <a:lnTo>
                      <a:pt x="383" y="83"/>
                    </a:lnTo>
                    <a:lnTo>
                      <a:pt x="383" y="80"/>
                    </a:lnTo>
                    <a:lnTo>
                      <a:pt x="383" y="80"/>
                    </a:lnTo>
                    <a:lnTo>
                      <a:pt x="381" y="78"/>
                    </a:lnTo>
                    <a:lnTo>
                      <a:pt x="381" y="78"/>
                    </a:lnTo>
                    <a:lnTo>
                      <a:pt x="383" y="73"/>
                    </a:lnTo>
                    <a:lnTo>
                      <a:pt x="411" y="73"/>
                    </a:lnTo>
                    <a:lnTo>
                      <a:pt x="421" y="73"/>
                    </a:lnTo>
                    <a:lnTo>
                      <a:pt x="418" y="90"/>
                    </a:lnTo>
                    <a:lnTo>
                      <a:pt x="414" y="92"/>
                    </a:lnTo>
                    <a:lnTo>
                      <a:pt x="414" y="92"/>
                    </a:lnTo>
                    <a:lnTo>
                      <a:pt x="414" y="97"/>
                    </a:lnTo>
                    <a:lnTo>
                      <a:pt x="414" y="99"/>
                    </a:lnTo>
                    <a:lnTo>
                      <a:pt x="414" y="99"/>
                    </a:lnTo>
                    <a:lnTo>
                      <a:pt x="411" y="106"/>
                    </a:lnTo>
                    <a:lnTo>
                      <a:pt x="409" y="109"/>
                    </a:lnTo>
                    <a:lnTo>
                      <a:pt x="409" y="109"/>
                    </a:lnTo>
                    <a:lnTo>
                      <a:pt x="409" y="111"/>
                    </a:lnTo>
                    <a:lnTo>
                      <a:pt x="409" y="111"/>
                    </a:lnTo>
                    <a:lnTo>
                      <a:pt x="409" y="114"/>
                    </a:lnTo>
                    <a:lnTo>
                      <a:pt x="409" y="114"/>
                    </a:lnTo>
                    <a:lnTo>
                      <a:pt x="414" y="116"/>
                    </a:lnTo>
                    <a:lnTo>
                      <a:pt x="414" y="118"/>
                    </a:lnTo>
                    <a:lnTo>
                      <a:pt x="416" y="121"/>
                    </a:lnTo>
                    <a:lnTo>
                      <a:pt x="418" y="125"/>
                    </a:lnTo>
                    <a:lnTo>
                      <a:pt x="418" y="130"/>
                    </a:lnTo>
                    <a:lnTo>
                      <a:pt x="418" y="130"/>
                    </a:lnTo>
                    <a:lnTo>
                      <a:pt x="418" y="135"/>
                    </a:lnTo>
                    <a:lnTo>
                      <a:pt x="418" y="135"/>
                    </a:lnTo>
                    <a:lnTo>
                      <a:pt x="423" y="140"/>
                    </a:lnTo>
                    <a:lnTo>
                      <a:pt x="426" y="142"/>
                    </a:lnTo>
                    <a:lnTo>
                      <a:pt x="426" y="147"/>
                    </a:lnTo>
                    <a:lnTo>
                      <a:pt x="423" y="149"/>
                    </a:lnTo>
                    <a:lnTo>
                      <a:pt x="423" y="149"/>
                    </a:lnTo>
                    <a:lnTo>
                      <a:pt x="421" y="159"/>
                    </a:lnTo>
                    <a:lnTo>
                      <a:pt x="421" y="159"/>
                    </a:lnTo>
                    <a:lnTo>
                      <a:pt x="421" y="166"/>
                    </a:lnTo>
                    <a:lnTo>
                      <a:pt x="421" y="168"/>
                    </a:lnTo>
                    <a:lnTo>
                      <a:pt x="418" y="175"/>
                    </a:lnTo>
                    <a:lnTo>
                      <a:pt x="421" y="175"/>
                    </a:lnTo>
                    <a:lnTo>
                      <a:pt x="418" y="175"/>
                    </a:lnTo>
                    <a:lnTo>
                      <a:pt x="418" y="180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8" y="187"/>
                    </a:lnTo>
                    <a:lnTo>
                      <a:pt x="418" y="192"/>
                    </a:lnTo>
                    <a:lnTo>
                      <a:pt x="416" y="199"/>
                    </a:lnTo>
                    <a:lnTo>
                      <a:pt x="416" y="199"/>
                    </a:lnTo>
                    <a:lnTo>
                      <a:pt x="416" y="201"/>
                    </a:lnTo>
                    <a:lnTo>
                      <a:pt x="414" y="206"/>
                    </a:lnTo>
                    <a:lnTo>
                      <a:pt x="414" y="208"/>
                    </a:lnTo>
                    <a:lnTo>
                      <a:pt x="414" y="208"/>
                    </a:lnTo>
                    <a:lnTo>
                      <a:pt x="414" y="213"/>
                    </a:lnTo>
                    <a:lnTo>
                      <a:pt x="414" y="215"/>
                    </a:lnTo>
                    <a:lnTo>
                      <a:pt x="414" y="215"/>
                    </a:lnTo>
                    <a:lnTo>
                      <a:pt x="416" y="218"/>
                    </a:lnTo>
                    <a:lnTo>
                      <a:pt x="416" y="218"/>
                    </a:lnTo>
                    <a:lnTo>
                      <a:pt x="416" y="220"/>
                    </a:lnTo>
                    <a:lnTo>
                      <a:pt x="416" y="218"/>
                    </a:lnTo>
                    <a:lnTo>
                      <a:pt x="418" y="218"/>
                    </a:lnTo>
                    <a:lnTo>
                      <a:pt x="421" y="213"/>
                    </a:lnTo>
                    <a:lnTo>
                      <a:pt x="423" y="211"/>
                    </a:lnTo>
                    <a:lnTo>
                      <a:pt x="423" y="211"/>
                    </a:lnTo>
                    <a:lnTo>
                      <a:pt x="423" y="208"/>
                    </a:lnTo>
                    <a:lnTo>
                      <a:pt x="423" y="208"/>
                    </a:lnTo>
                    <a:lnTo>
                      <a:pt x="423" y="208"/>
                    </a:lnTo>
                    <a:lnTo>
                      <a:pt x="426" y="206"/>
                    </a:lnTo>
                    <a:lnTo>
                      <a:pt x="430" y="206"/>
                    </a:lnTo>
                    <a:lnTo>
                      <a:pt x="430" y="206"/>
                    </a:lnTo>
                    <a:lnTo>
                      <a:pt x="440" y="206"/>
                    </a:lnTo>
                    <a:lnTo>
                      <a:pt x="440" y="206"/>
                    </a:lnTo>
                    <a:lnTo>
                      <a:pt x="444" y="204"/>
                    </a:lnTo>
                    <a:lnTo>
                      <a:pt x="456" y="199"/>
                    </a:lnTo>
                    <a:lnTo>
                      <a:pt x="456" y="199"/>
                    </a:lnTo>
                    <a:lnTo>
                      <a:pt x="475" y="189"/>
                    </a:lnTo>
                    <a:lnTo>
                      <a:pt x="489" y="185"/>
                    </a:lnTo>
                    <a:lnTo>
                      <a:pt x="504" y="182"/>
                    </a:lnTo>
                    <a:lnTo>
                      <a:pt x="504" y="182"/>
                    </a:lnTo>
                    <a:lnTo>
                      <a:pt x="525" y="177"/>
                    </a:lnTo>
                    <a:lnTo>
                      <a:pt x="527" y="177"/>
                    </a:lnTo>
                    <a:lnTo>
                      <a:pt x="527" y="177"/>
                    </a:lnTo>
                    <a:lnTo>
                      <a:pt x="534" y="177"/>
                    </a:lnTo>
                    <a:lnTo>
                      <a:pt x="539" y="177"/>
                    </a:lnTo>
                    <a:lnTo>
                      <a:pt x="539" y="177"/>
                    </a:lnTo>
                    <a:lnTo>
                      <a:pt x="539" y="177"/>
                    </a:lnTo>
                    <a:lnTo>
                      <a:pt x="553" y="177"/>
                    </a:lnTo>
                    <a:lnTo>
                      <a:pt x="563" y="177"/>
                    </a:lnTo>
                    <a:lnTo>
                      <a:pt x="572" y="180"/>
                    </a:lnTo>
                    <a:lnTo>
                      <a:pt x="584" y="182"/>
                    </a:lnTo>
                    <a:lnTo>
                      <a:pt x="593" y="182"/>
                    </a:lnTo>
                    <a:lnTo>
                      <a:pt x="596" y="185"/>
                    </a:lnTo>
                    <a:lnTo>
                      <a:pt x="596" y="185"/>
                    </a:lnTo>
                    <a:lnTo>
                      <a:pt x="596" y="192"/>
                    </a:lnTo>
                    <a:lnTo>
                      <a:pt x="596" y="192"/>
                    </a:lnTo>
                    <a:lnTo>
                      <a:pt x="593" y="204"/>
                    </a:lnTo>
                    <a:lnTo>
                      <a:pt x="593" y="204"/>
                    </a:lnTo>
                    <a:lnTo>
                      <a:pt x="593" y="204"/>
                    </a:lnTo>
                    <a:lnTo>
                      <a:pt x="598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601" y="206"/>
                    </a:lnTo>
                    <a:lnTo>
                      <a:pt x="598" y="206"/>
                    </a:lnTo>
                    <a:lnTo>
                      <a:pt x="596" y="206"/>
                    </a:lnTo>
                    <a:lnTo>
                      <a:pt x="593" y="211"/>
                    </a:lnTo>
                    <a:lnTo>
                      <a:pt x="593" y="211"/>
                    </a:lnTo>
                    <a:lnTo>
                      <a:pt x="593" y="213"/>
                    </a:lnTo>
                    <a:lnTo>
                      <a:pt x="593" y="213"/>
                    </a:lnTo>
                    <a:lnTo>
                      <a:pt x="596" y="218"/>
                    </a:lnTo>
                    <a:lnTo>
                      <a:pt x="596" y="218"/>
                    </a:lnTo>
                    <a:lnTo>
                      <a:pt x="601" y="230"/>
                    </a:lnTo>
                    <a:lnTo>
                      <a:pt x="601" y="230"/>
                    </a:lnTo>
                    <a:lnTo>
                      <a:pt x="610" y="241"/>
                    </a:lnTo>
                    <a:lnTo>
                      <a:pt x="612" y="246"/>
                    </a:lnTo>
                    <a:lnTo>
                      <a:pt x="617" y="253"/>
                    </a:lnTo>
                    <a:lnTo>
                      <a:pt x="617" y="263"/>
                    </a:lnTo>
                    <a:lnTo>
                      <a:pt x="617" y="267"/>
                    </a:lnTo>
                    <a:lnTo>
                      <a:pt x="617" y="270"/>
                    </a:lnTo>
                    <a:lnTo>
                      <a:pt x="617" y="275"/>
                    </a:lnTo>
                    <a:lnTo>
                      <a:pt x="617" y="277"/>
                    </a:lnTo>
                    <a:lnTo>
                      <a:pt x="615" y="277"/>
                    </a:lnTo>
                    <a:lnTo>
                      <a:pt x="615" y="277"/>
                    </a:lnTo>
                    <a:lnTo>
                      <a:pt x="615" y="277"/>
                    </a:lnTo>
                    <a:lnTo>
                      <a:pt x="615" y="284"/>
                    </a:lnTo>
                    <a:lnTo>
                      <a:pt x="615" y="291"/>
                    </a:lnTo>
                    <a:lnTo>
                      <a:pt x="615" y="296"/>
                    </a:lnTo>
                    <a:lnTo>
                      <a:pt x="615" y="301"/>
                    </a:lnTo>
                    <a:lnTo>
                      <a:pt x="612" y="303"/>
                    </a:lnTo>
                    <a:lnTo>
                      <a:pt x="612" y="303"/>
                    </a:lnTo>
                    <a:lnTo>
                      <a:pt x="612" y="305"/>
                    </a:lnTo>
                    <a:lnTo>
                      <a:pt x="612" y="305"/>
                    </a:lnTo>
                    <a:lnTo>
                      <a:pt x="617" y="308"/>
                    </a:lnTo>
                    <a:lnTo>
                      <a:pt x="617" y="310"/>
                    </a:lnTo>
                    <a:lnTo>
                      <a:pt x="617" y="310"/>
                    </a:lnTo>
                    <a:lnTo>
                      <a:pt x="619" y="312"/>
                    </a:lnTo>
                    <a:lnTo>
                      <a:pt x="619" y="315"/>
                    </a:lnTo>
                    <a:lnTo>
                      <a:pt x="619" y="315"/>
                    </a:lnTo>
                    <a:lnTo>
                      <a:pt x="622" y="320"/>
                    </a:lnTo>
                    <a:lnTo>
                      <a:pt x="622" y="320"/>
                    </a:lnTo>
                    <a:lnTo>
                      <a:pt x="624" y="320"/>
                    </a:lnTo>
                    <a:lnTo>
                      <a:pt x="624" y="320"/>
                    </a:lnTo>
                    <a:lnTo>
                      <a:pt x="627" y="320"/>
                    </a:lnTo>
                    <a:lnTo>
                      <a:pt x="627" y="320"/>
                    </a:lnTo>
                    <a:lnTo>
                      <a:pt x="629" y="320"/>
                    </a:lnTo>
                    <a:lnTo>
                      <a:pt x="629" y="320"/>
                    </a:lnTo>
                    <a:lnTo>
                      <a:pt x="631" y="317"/>
                    </a:lnTo>
                    <a:lnTo>
                      <a:pt x="631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6" y="320"/>
                    </a:lnTo>
                    <a:lnTo>
                      <a:pt x="636" y="324"/>
                    </a:lnTo>
                    <a:lnTo>
                      <a:pt x="627" y="336"/>
                    </a:lnTo>
                    <a:lnTo>
                      <a:pt x="627" y="336"/>
                    </a:lnTo>
                    <a:lnTo>
                      <a:pt x="627" y="336"/>
                    </a:lnTo>
                    <a:lnTo>
                      <a:pt x="627" y="336"/>
                    </a:lnTo>
                    <a:lnTo>
                      <a:pt x="627" y="338"/>
                    </a:lnTo>
                    <a:lnTo>
                      <a:pt x="627" y="343"/>
                    </a:lnTo>
                    <a:lnTo>
                      <a:pt x="627" y="346"/>
                    </a:lnTo>
                    <a:lnTo>
                      <a:pt x="627" y="350"/>
                    </a:lnTo>
                    <a:lnTo>
                      <a:pt x="624" y="355"/>
                    </a:lnTo>
                    <a:lnTo>
                      <a:pt x="622" y="365"/>
                    </a:lnTo>
                    <a:lnTo>
                      <a:pt x="622" y="365"/>
                    </a:lnTo>
                    <a:lnTo>
                      <a:pt x="622" y="367"/>
                    </a:lnTo>
                    <a:lnTo>
                      <a:pt x="622" y="367"/>
                    </a:lnTo>
                    <a:lnTo>
                      <a:pt x="624" y="367"/>
                    </a:lnTo>
                    <a:lnTo>
                      <a:pt x="627" y="367"/>
                    </a:lnTo>
                    <a:lnTo>
                      <a:pt x="627" y="367"/>
                    </a:lnTo>
                    <a:lnTo>
                      <a:pt x="631" y="369"/>
                    </a:lnTo>
                    <a:lnTo>
                      <a:pt x="631" y="369"/>
                    </a:lnTo>
                    <a:lnTo>
                      <a:pt x="629" y="376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24" y="386"/>
                    </a:lnTo>
                    <a:lnTo>
                      <a:pt x="624" y="386"/>
                    </a:lnTo>
                    <a:lnTo>
                      <a:pt x="624" y="388"/>
                    </a:lnTo>
                    <a:lnTo>
                      <a:pt x="619" y="391"/>
                    </a:lnTo>
                    <a:lnTo>
                      <a:pt x="612" y="391"/>
                    </a:lnTo>
                    <a:lnTo>
                      <a:pt x="612" y="391"/>
                    </a:lnTo>
                    <a:lnTo>
                      <a:pt x="608" y="393"/>
                    </a:lnTo>
                    <a:lnTo>
                      <a:pt x="605" y="393"/>
                    </a:lnTo>
                    <a:lnTo>
                      <a:pt x="601" y="391"/>
                    </a:lnTo>
                    <a:lnTo>
                      <a:pt x="601" y="391"/>
                    </a:lnTo>
                    <a:lnTo>
                      <a:pt x="598" y="393"/>
                    </a:lnTo>
                    <a:lnTo>
                      <a:pt x="598" y="393"/>
                    </a:lnTo>
                    <a:lnTo>
                      <a:pt x="598" y="393"/>
                    </a:lnTo>
                    <a:lnTo>
                      <a:pt x="589" y="398"/>
                    </a:lnTo>
                    <a:lnTo>
                      <a:pt x="586" y="398"/>
                    </a:lnTo>
                    <a:lnTo>
                      <a:pt x="586" y="398"/>
                    </a:lnTo>
                    <a:lnTo>
                      <a:pt x="582" y="400"/>
                    </a:lnTo>
                    <a:lnTo>
                      <a:pt x="582" y="400"/>
                    </a:lnTo>
                    <a:lnTo>
                      <a:pt x="582" y="400"/>
                    </a:lnTo>
                    <a:lnTo>
                      <a:pt x="582" y="400"/>
                    </a:lnTo>
                    <a:lnTo>
                      <a:pt x="579" y="405"/>
                    </a:lnTo>
                    <a:lnTo>
                      <a:pt x="579" y="405"/>
                    </a:lnTo>
                    <a:lnTo>
                      <a:pt x="575" y="409"/>
                    </a:lnTo>
                    <a:lnTo>
                      <a:pt x="575" y="412"/>
                    </a:lnTo>
                    <a:lnTo>
                      <a:pt x="575" y="412"/>
                    </a:lnTo>
                    <a:lnTo>
                      <a:pt x="572" y="414"/>
                    </a:lnTo>
                    <a:lnTo>
                      <a:pt x="572" y="414"/>
                    </a:lnTo>
                    <a:lnTo>
                      <a:pt x="572" y="421"/>
                    </a:lnTo>
                    <a:lnTo>
                      <a:pt x="572" y="421"/>
                    </a:lnTo>
                    <a:lnTo>
                      <a:pt x="572" y="421"/>
                    </a:lnTo>
                    <a:lnTo>
                      <a:pt x="572" y="424"/>
                    </a:lnTo>
                    <a:lnTo>
                      <a:pt x="572" y="424"/>
                    </a:lnTo>
                    <a:lnTo>
                      <a:pt x="572" y="426"/>
                    </a:lnTo>
                    <a:lnTo>
                      <a:pt x="572" y="426"/>
                    </a:lnTo>
                    <a:lnTo>
                      <a:pt x="570" y="428"/>
                    </a:lnTo>
                    <a:lnTo>
                      <a:pt x="567" y="431"/>
                    </a:lnTo>
                    <a:lnTo>
                      <a:pt x="563" y="431"/>
                    </a:lnTo>
                    <a:lnTo>
                      <a:pt x="560" y="433"/>
                    </a:lnTo>
                    <a:lnTo>
                      <a:pt x="560" y="433"/>
                    </a:lnTo>
                    <a:lnTo>
                      <a:pt x="560" y="433"/>
                    </a:lnTo>
                    <a:lnTo>
                      <a:pt x="558" y="428"/>
                    </a:lnTo>
                    <a:lnTo>
                      <a:pt x="558" y="426"/>
                    </a:lnTo>
                    <a:lnTo>
                      <a:pt x="558" y="426"/>
                    </a:lnTo>
                    <a:lnTo>
                      <a:pt x="553" y="424"/>
                    </a:lnTo>
                    <a:lnTo>
                      <a:pt x="549" y="417"/>
                    </a:lnTo>
                    <a:lnTo>
                      <a:pt x="549" y="417"/>
                    </a:lnTo>
                    <a:lnTo>
                      <a:pt x="544" y="414"/>
                    </a:lnTo>
                    <a:lnTo>
                      <a:pt x="544" y="414"/>
                    </a:lnTo>
                    <a:lnTo>
                      <a:pt x="541" y="412"/>
                    </a:lnTo>
                    <a:lnTo>
                      <a:pt x="541" y="412"/>
                    </a:lnTo>
                    <a:lnTo>
                      <a:pt x="537" y="412"/>
                    </a:lnTo>
                    <a:lnTo>
                      <a:pt x="537" y="412"/>
                    </a:lnTo>
                    <a:lnTo>
                      <a:pt x="534" y="412"/>
                    </a:lnTo>
                    <a:lnTo>
                      <a:pt x="534" y="412"/>
                    </a:lnTo>
                    <a:lnTo>
                      <a:pt x="532" y="412"/>
                    </a:lnTo>
                    <a:lnTo>
                      <a:pt x="525" y="412"/>
                    </a:lnTo>
                    <a:lnTo>
                      <a:pt x="525" y="412"/>
                    </a:lnTo>
                    <a:lnTo>
                      <a:pt x="522" y="414"/>
                    </a:lnTo>
                    <a:lnTo>
                      <a:pt x="522" y="414"/>
                    </a:lnTo>
                    <a:lnTo>
                      <a:pt x="520" y="419"/>
                    </a:lnTo>
                    <a:lnTo>
                      <a:pt x="520" y="419"/>
                    </a:lnTo>
                    <a:lnTo>
                      <a:pt x="518" y="424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8" y="428"/>
                    </a:lnTo>
                    <a:lnTo>
                      <a:pt x="518" y="431"/>
                    </a:lnTo>
                    <a:lnTo>
                      <a:pt x="518" y="431"/>
                    </a:lnTo>
                    <a:lnTo>
                      <a:pt x="515" y="433"/>
                    </a:lnTo>
                    <a:lnTo>
                      <a:pt x="515" y="433"/>
                    </a:lnTo>
                    <a:lnTo>
                      <a:pt x="508" y="436"/>
                    </a:lnTo>
                    <a:lnTo>
                      <a:pt x="508" y="436"/>
                    </a:lnTo>
                    <a:lnTo>
                      <a:pt x="508" y="438"/>
                    </a:lnTo>
                    <a:lnTo>
                      <a:pt x="508" y="440"/>
                    </a:lnTo>
                    <a:lnTo>
                      <a:pt x="508" y="440"/>
                    </a:lnTo>
                    <a:lnTo>
                      <a:pt x="506" y="440"/>
                    </a:lnTo>
                    <a:lnTo>
                      <a:pt x="506" y="440"/>
                    </a:lnTo>
                    <a:lnTo>
                      <a:pt x="504" y="440"/>
                    </a:lnTo>
                    <a:lnTo>
                      <a:pt x="504" y="440"/>
                    </a:lnTo>
                    <a:lnTo>
                      <a:pt x="499" y="443"/>
                    </a:lnTo>
                    <a:lnTo>
                      <a:pt x="492" y="445"/>
                    </a:lnTo>
                    <a:lnTo>
                      <a:pt x="492" y="445"/>
                    </a:lnTo>
                    <a:lnTo>
                      <a:pt x="487" y="450"/>
                    </a:lnTo>
                    <a:lnTo>
                      <a:pt x="487" y="450"/>
                    </a:lnTo>
                    <a:lnTo>
                      <a:pt x="485" y="452"/>
                    </a:lnTo>
                    <a:lnTo>
                      <a:pt x="485" y="452"/>
                    </a:lnTo>
                    <a:lnTo>
                      <a:pt x="487" y="457"/>
                    </a:lnTo>
                    <a:lnTo>
                      <a:pt x="487" y="459"/>
                    </a:lnTo>
                    <a:lnTo>
                      <a:pt x="485" y="462"/>
                    </a:lnTo>
                    <a:lnTo>
                      <a:pt x="485" y="462"/>
                    </a:lnTo>
                    <a:lnTo>
                      <a:pt x="485" y="464"/>
                    </a:lnTo>
                    <a:lnTo>
                      <a:pt x="480" y="466"/>
                    </a:lnTo>
                    <a:lnTo>
                      <a:pt x="480" y="466"/>
                    </a:lnTo>
                    <a:lnTo>
                      <a:pt x="478" y="466"/>
                    </a:lnTo>
                    <a:lnTo>
                      <a:pt x="473" y="466"/>
                    </a:lnTo>
                    <a:lnTo>
                      <a:pt x="473" y="466"/>
                    </a:lnTo>
                    <a:lnTo>
                      <a:pt x="470" y="466"/>
                    </a:lnTo>
                    <a:lnTo>
                      <a:pt x="470" y="469"/>
                    </a:lnTo>
                    <a:lnTo>
                      <a:pt x="468" y="471"/>
                    </a:lnTo>
                    <a:lnTo>
                      <a:pt x="466" y="471"/>
                    </a:lnTo>
                    <a:lnTo>
                      <a:pt x="466" y="471"/>
                    </a:lnTo>
                    <a:lnTo>
                      <a:pt x="463" y="473"/>
                    </a:lnTo>
                    <a:lnTo>
                      <a:pt x="461" y="476"/>
                    </a:lnTo>
                    <a:lnTo>
                      <a:pt x="459" y="478"/>
                    </a:lnTo>
                    <a:lnTo>
                      <a:pt x="456" y="481"/>
                    </a:lnTo>
                    <a:lnTo>
                      <a:pt x="454" y="481"/>
                    </a:lnTo>
                    <a:lnTo>
                      <a:pt x="454" y="483"/>
                    </a:lnTo>
                    <a:lnTo>
                      <a:pt x="449" y="485"/>
                    </a:lnTo>
                    <a:lnTo>
                      <a:pt x="449" y="485"/>
                    </a:lnTo>
                    <a:lnTo>
                      <a:pt x="449" y="488"/>
                    </a:lnTo>
                    <a:lnTo>
                      <a:pt x="449" y="488"/>
                    </a:lnTo>
                    <a:lnTo>
                      <a:pt x="444" y="492"/>
                    </a:lnTo>
                    <a:lnTo>
                      <a:pt x="444" y="492"/>
                    </a:lnTo>
                    <a:lnTo>
                      <a:pt x="444" y="492"/>
                    </a:lnTo>
                    <a:lnTo>
                      <a:pt x="440" y="492"/>
                    </a:lnTo>
                    <a:lnTo>
                      <a:pt x="440" y="492"/>
                    </a:lnTo>
                    <a:lnTo>
                      <a:pt x="440" y="495"/>
                    </a:lnTo>
                    <a:lnTo>
                      <a:pt x="435" y="497"/>
                    </a:lnTo>
                    <a:lnTo>
                      <a:pt x="433" y="495"/>
                    </a:lnTo>
                    <a:lnTo>
                      <a:pt x="430" y="495"/>
                    </a:lnTo>
                    <a:lnTo>
                      <a:pt x="430" y="495"/>
                    </a:lnTo>
                    <a:lnTo>
                      <a:pt x="426" y="495"/>
                    </a:lnTo>
                    <a:lnTo>
                      <a:pt x="423" y="495"/>
                    </a:lnTo>
                    <a:lnTo>
                      <a:pt x="423" y="495"/>
                    </a:lnTo>
                    <a:lnTo>
                      <a:pt x="423" y="492"/>
                    </a:lnTo>
                    <a:lnTo>
                      <a:pt x="423" y="490"/>
                    </a:lnTo>
                    <a:lnTo>
                      <a:pt x="423" y="490"/>
                    </a:lnTo>
                    <a:lnTo>
                      <a:pt x="423" y="490"/>
                    </a:lnTo>
                    <a:lnTo>
                      <a:pt x="423" y="488"/>
                    </a:lnTo>
                    <a:lnTo>
                      <a:pt x="423" y="485"/>
                    </a:lnTo>
                    <a:lnTo>
                      <a:pt x="423" y="483"/>
                    </a:lnTo>
                    <a:lnTo>
                      <a:pt x="423" y="481"/>
                    </a:lnTo>
                    <a:lnTo>
                      <a:pt x="423" y="481"/>
                    </a:lnTo>
                    <a:lnTo>
                      <a:pt x="421" y="478"/>
                    </a:lnTo>
                    <a:lnTo>
                      <a:pt x="418" y="478"/>
                    </a:lnTo>
                    <a:lnTo>
                      <a:pt x="416" y="481"/>
                    </a:lnTo>
                    <a:lnTo>
                      <a:pt x="416" y="481"/>
                    </a:lnTo>
                    <a:lnTo>
                      <a:pt x="416" y="483"/>
                    </a:lnTo>
                    <a:lnTo>
                      <a:pt x="414" y="485"/>
                    </a:lnTo>
                    <a:lnTo>
                      <a:pt x="414" y="485"/>
                    </a:lnTo>
                    <a:lnTo>
                      <a:pt x="414" y="490"/>
                    </a:lnTo>
                    <a:lnTo>
                      <a:pt x="411" y="495"/>
                    </a:lnTo>
                    <a:lnTo>
                      <a:pt x="409" y="499"/>
                    </a:lnTo>
                    <a:lnTo>
                      <a:pt x="409" y="499"/>
                    </a:lnTo>
                    <a:lnTo>
                      <a:pt x="409" y="495"/>
                    </a:lnTo>
                    <a:lnTo>
                      <a:pt x="409" y="495"/>
                    </a:lnTo>
                    <a:lnTo>
                      <a:pt x="407" y="492"/>
                    </a:lnTo>
                    <a:lnTo>
                      <a:pt x="407" y="492"/>
                    </a:lnTo>
                    <a:lnTo>
                      <a:pt x="404" y="492"/>
                    </a:lnTo>
                    <a:lnTo>
                      <a:pt x="404" y="492"/>
                    </a:lnTo>
                    <a:lnTo>
                      <a:pt x="399" y="495"/>
                    </a:lnTo>
                    <a:lnTo>
                      <a:pt x="399" y="495"/>
                    </a:lnTo>
                    <a:lnTo>
                      <a:pt x="397" y="499"/>
                    </a:lnTo>
                    <a:lnTo>
                      <a:pt x="395" y="499"/>
                    </a:lnTo>
                    <a:lnTo>
                      <a:pt x="395" y="499"/>
                    </a:lnTo>
                    <a:lnTo>
                      <a:pt x="395" y="502"/>
                    </a:lnTo>
                    <a:lnTo>
                      <a:pt x="392" y="504"/>
                    </a:lnTo>
                    <a:lnTo>
                      <a:pt x="392" y="504"/>
                    </a:lnTo>
                    <a:lnTo>
                      <a:pt x="390" y="504"/>
                    </a:lnTo>
                    <a:lnTo>
                      <a:pt x="390" y="504"/>
                    </a:lnTo>
                    <a:lnTo>
                      <a:pt x="388" y="507"/>
                    </a:lnTo>
                    <a:lnTo>
                      <a:pt x="388" y="507"/>
                    </a:lnTo>
                    <a:lnTo>
                      <a:pt x="385" y="509"/>
                    </a:lnTo>
                    <a:lnTo>
                      <a:pt x="383" y="511"/>
                    </a:lnTo>
                    <a:lnTo>
                      <a:pt x="378" y="514"/>
                    </a:lnTo>
                    <a:lnTo>
                      <a:pt x="376" y="516"/>
                    </a:lnTo>
                    <a:lnTo>
                      <a:pt x="376" y="516"/>
                    </a:lnTo>
                    <a:lnTo>
                      <a:pt x="373" y="521"/>
                    </a:lnTo>
                    <a:lnTo>
                      <a:pt x="373" y="521"/>
                    </a:lnTo>
                    <a:lnTo>
                      <a:pt x="373" y="523"/>
                    </a:lnTo>
                    <a:lnTo>
                      <a:pt x="373" y="525"/>
                    </a:lnTo>
                    <a:lnTo>
                      <a:pt x="373" y="525"/>
                    </a:lnTo>
                    <a:lnTo>
                      <a:pt x="376" y="528"/>
                    </a:lnTo>
                    <a:lnTo>
                      <a:pt x="376" y="533"/>
                    </a:lnTo>
                    <a:lnTo>
                      <a:pt x="376" y="540"/>
                    </a:lnTo>
                    <a:lnTo>
                      <a:pt x="376" y="544"/>
                    </a:lnTo>
                    <a:lnTo>
                      <a:pt x="376" y="547"/>
                    </a:lnTo>
                    <a:lnTo>
                      <a:pt x="373" y="549"/>
                    </a:lnTo>
                    <a:lnTo>
                      <a:pt x="366" y="552"/>
                    </a:lnTo>
                    <a:lnTo>
                      <a:pt x="359" y="554"/>
                    </a:lnTo>
                    <a:lnTo>
                      <a:pt x="359" y="554"/>
                    </a:lnTo>
                    <a:lnTo>
                      <a:pt x="355" y="556"/>
                    </a:lnTo>
                    <a:lnTo>
                      <a:pt x="345" y="556"/>
                    </a:lnTo>
                    <a:lnTo>
                      <a:pt x="345" y="556"/>
                    </a:lnTo>
                    <a:lnTo>
                      <a:pt x="340" y="559"/>
                    </a:lnTo>
                    <a:lnTo>
                      <a:pt x="340" y="556"/>
                    </a:lnTo>
                    <a:lnTo>
                      <a:pt x="340" y="549"/>
                    </a:lnTo>
                    <a:lnTo>
                      <a:pt x="340" y="542"/>
                    </a:lnTo>
                    <a:lnTo>
                      <a:pt x="340" y="542"/>
                    </a:lnTo>
                    <a:lnTo>
                      <a:pt x="338" y="535"/>
                    </a:lnTo>
                    <a:lnTo>
                      <a:pt x="338" y="535"/>
                    </a:lnTo>
                    <a:lnTo>
                      <a:pt x="331" y="525"/>
                    </a:lnTo>
                    <a:lnTo>
                      <a:pt x="329" y="516"/>
                    </a:lnTo>
                    <a:lnTo>
                      <a:pt x="329" y="511"/>
                    </a:lnTo>
                    <a:lnTo>
                      <a:pt x="331" y="511"/>
                    </a:lnTo>
                    <a:lnTo>
                      <a:pt x="331" y="511"/>
                    </a:lnTo>
                    <a:lnTo>
                      <a:pt x="331" y="507"/>
                    </a:lnTo>
                    <a:lnTo>
                      <a:pt x="333" y="502"/>
                    </a:lnTo>
                    <a:lnTo>
                      <a:pt x="333" y="499"/>
                    </a:lnTo>
                    <a:lnTo>
                      <a:pt x="333" y="499"/>
                    </a:lnTo>
                    <a:lnTo>
                      <a:pt x="333" y="499"/>
                    </a:lnTo>
                    <a:lnTo>
                      <a:pt x="331" y="497"/>
                    </a:lnTo>
                    <a:lnTo>
                      <a:pt x="331" y="495"/>
                    </a:lnTo>
                    <a:lnTo>
                      <a:pt x="331" y="495"/>
                    </a:lnTo>
                    <a:lnTo>
                      <a:pt x="331" y="492"/>
                    </a:lnTo>
                    <a:lnTo>
                      <a:pt x="329" y="492"/>
                    </a:lnTo>
                    <a:lnTo>
                      <a:pt x="329" y="490"/>
                    </a:lnTo>
                    <a:lnTo>
                      <a:pt x="329" y="490"/>
                    </a:lnTo>
                    <a:lnTo>
                      <a:pt x="329" y="490"/>
                    </a:lnTo>
                    <a:lnTo>
                      <a:pt x="329" y="490"/>
                    </a:lnTo>
                    <a:lnTo>
                      <a:pt x="329" y="488"/>
                    </a:lnTo>
                    <a:lnTo>
                      <a:pt x="329" y="485"/>
                    </a:lnTo>
                    <a:lnTo>
                      <a:pt x="329" y="483"/>
                    </a:lnTo>
                    <a:lnTo>
                      <a:pt x="329" y="483"/>
                    </a:lnTo>
                    <a:lnTo>
                      <a:pt x="333" y="476"/>
                    </a:lnTo>
                    <a:lnTo>
                      <a:pt x="336" y="471"/>
                    </a:lnTo>
                    <a:lnTo>
                      <a:pt x="336" y="471"/>
                    </a:lnTo>
                    <a:lnTo>
                      <a:pt x="338" y="464"/>
                    </a:lnTo>
                    <a:lnTo>
                      <a:pt x="343" y="459"/>
                    </a:lnTo>
                    <a:lnTo>
                      <a:pt x="343" y="459"/>
                    </a:lnTo>
                    <a:lnTo>
                      <a:pt x="345" y="450"/>
                    </a:lnTo>
                    <a:lnTo>
                      <a:pt x="345" y="450"/>
                    </a:lnTo>
                    <a:lnTo>
                      <a:pt x="345" y="447"/>
                    </a:lnTo>
                    <a:lnTo>
                      <a:pt x="345" y="447"/>
                    </a:lnTo>
                    <a:lnTo>
                      <a:pt x="345" y="445"/>
                    </a:lnTo>
                    <a:lnTo>
                      <a:pt x="345" y="443"/>
                    </a:lnTo>
                    <a:lnTo>
                      <a:pt x="345" y="440"/>
                    </a:lnTo>
                    <a:lnTo>
                      <a:pt x="345" y="433"/>
                    </a:lnTo>
                    <a:lnTo>
                      <a:pt x="345" y="428"/>
                    </a:lnTo>
                    <a:lnTo>
                      <a:pt x="345" y="428"/>
                    </a:lnTo>
                    <a:lnTo>
                      <a:pt x="347" y="424"/>
                    </a:lnTo>
                    <a:lnTo>
                      <a:pt x="352" y="417"/>
                    </a:lnTo>
                    <a:lnTo>
                      <a:pt x="352" y="417"/>
                    </a:lnTo>
                    <a:lnTo>
                      <a:pt x="355" y="412"/>
                    </a:lnTo>
                    <a:lnTo>
                      <a:pt x="355" y="412"/>
                    </a:lnTo>
                    <a:lnTo>
                      <a:pt x="355" y="407"/>
                    </a:lnTo>
                    <a:lnTo>
                      <a:pt x="355" y="407"/>
                    </a:lnTo>
                    <a:lnTo>
                      <a:pt x="352" y="405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50" y="395"/>
                    </a:lnTo>
                    <a:lnTo>
                      <a:pt x="350" y="391"/>
                    </a:lnTo>
                    <a:lnTo>
                      <a:pt x="350" y="391"/>
                    </a:lnTo>
                    <a:lnTo>
                      <a:pt x="347" y="386"/>
                    </a:lnTo>
                    <a:lnTo>
                      <a:pt x="347" y="386"/>
                    </a:lnTo>
                    <a:lnTo>
                      <a:pt x="347" y="386"/>
                    </a:lnTo>
                    <a:lnTo>
                      <a:pt x="345" y="383"/>
                    </a:lnTo>
                    <a:lnTo>
                      <a:pt x="345" y="383"/>
                    </a:lnTo>
                    <a:lnTo>
                      <a:pt x="345" y="383"/>
                    </a:lnTo>
                    <a:lnTo>
                      <a:pt x="343" y="383"/>
                    </a:lnTo>
                    <a:lnTo>
                      <a:pt x="343" y="383"/>
                    </a:lnTo>
                    <a:lnTo>
                      <a:pt x="343" y="383"/>
                    </a:lnTo>
                    <a:lnTo>
                      <a:pt x="343" y="381"/>
                    </a:lnTo>
                    <a:lnTo>
                      <a:pt x="343" y="381"/>
                    </a:lnTo>
                    <a:lnTo>
                      <a:pt x="333" y="367"/>
                    </a:lnTo>
                    <a:lnTo>
                      <a:pt x="333" y="367"/>
                    </a:lnTo>
                    <a:lnTo>
                      <a:pt x="326" y="372"/>
                    </a:lnTo>
                    <a:lnTo>
                      <a:pt x="321" y="372"/>
                    </a:lnTo>
                    <a:lnTo>
                      <a:pt x="317" y="372"/>
                    </a:lnTo>
                    <a:lnTo>
                      <a:pt x="317" y="372"/>
                    </a:lnTo>
                    <a:lnTo>
                      <a:pt x="312" y="372"/>
                    </a:lnTo>
                    <a:lnTo>
                      <a:pt x="310" y="372"/>
                    </a:lnTo>
                    <a:lnTo>
                      <a:pt x="307" y="372"/>
                    </a:lnTo>
                    <a:lnTo>
                      <a:pt x="305" y="372"/>
                    </a:lnTo>
                    <a:lnTo>
                      <a:pt x="305" y="372"/>
                    </a:lnTo>
                    <a:lnTo>
                      <a:pt x="305" y="372"/>
                    </a:lnTo>
                    <a:lnTo>
                      <a:pt x="303" y="374"/>
                    </a:lnTo>
                    <a:lnTo>
                      <a:pt x="303" y="374"/>
                    </a:lnTo>
                    <a:lnTo>
                      <a:pt x="303" y="374"/>
                    </a:lnTo>
                    <a:lnTo>
                      <a:pt x="303" y="372"/>
                    </a:lnTo>
                    <a:lnTo>
                      <a:pt x="303" y="372"/>
                    </a:lnTo>
                    <a:lnTo>
                      <a:pt x="303" y="372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298" y="367"/>
                    </a:lnTo>
                    <a:lnTo>
                      <a:pt x="298" y="367"/>
                    </a:lnTo>
                    <a:lnTo>
                      <a:pt x="298" y="365"/>
                    </a:lnTo>
                    <a:lnTo>
                      <a:pt x="298" y="365"/>
                    </a:lnTo>
                    <a:lnTo>
                      <a:pt x="298" y="362"/>
                    </a:lnTo>
                    <a:lnTo>
                      <a:pt x="298" y="360"/>
                    </a:lnTo>
                    <a:lnTo>
                      <a:pt x="298" y="360"/>
                    </a:lnTo>
                    <a:lnTo>
                      <a:pt x="298" y="360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8" y="355"/>
                    </a:lnTo>
                    <a:lnTo>
                      <a:pt x="295" y="355"/>
                    </a:lnTo>
                    <a:lnTo>
                      <a:pt x="295" y="355"/>
                    </a:lnTo>
                    <a:lnTo>
                      <a:pt x="295" y="355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3" y="350"/>
                    </a:lnTo>
                    <a:lnTo>
                      <a:pt x="293" y="350"/>
                    </a:lnTo>
                    <a:lnTo>
                      <a:pt x="291" y="350"/>
                    </a:lnTo>
                    <a:lnTo>
                      <a:pt x="291" y="350"/>
                    </a:lnTo>
                    <a:lnTo>
                      <a:pt x="291" y="348"/>
                    </a:lnTo>
                    <a:lnTo>
                      <a:pt x="291" y="348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6" y="350"/>
                    </a:lnTo>
                    <a:lnTo>
                      <a:pt x="284" y="350"/>
                    </a:lnTo>
                    <a:lnTo>
                      <a:pt x="284" y="350"/>
                    </a:lnTo>
                    <a:lnTo>
                      <a:pt x="284" y="350"/>
                    </a:lnTo>
                    <a:lnTo>
                      <a:pt x="281" y="348"/>
                    </a:lnTo>
                    <a:lnTo>
                      <a:pt x="281" y="348"/>
                    </a:lnTo>
                    <a:lnTo>
                      <a:pt x="281" y="346"/>
                    </a:lnTo>
                    <a:lnTo>
                      <a:pt x="281" y="346"/>
                    </a:lnTo>
                    <a:lnTo>
                      <a:pt x="281" y="346"/>
                    </a:lnTo>
                    <a:lnTo>
                      <a:pt x="281" y="346"/>
                    </a:lnTo>
                    <a:lnTo>
                      <a:pt x="279" y="346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81" y="341"/>
                    </a:lnTo>
                    <a:lnTo>
                      <a:pt x="281" y="341"/>
                    </a:lnTo>
                    <a:lnTo>
                      <a:pt x="281" y="338"/>
                    </a:lnTo>
                    <a:lnTo>
                      <a:pt x="281" y="338"/>
                    </a:lnTo>
                    <a:lnTo>
                      <a:pt x="281" y="336"/>
                    </a:lnTo>
                    <a:lnTo>
                      <a:pt x="281" y="336"/>
                    </a:lnTo>
                    <a:lnTo>
                      <a:pt x="281" y="336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5" y="338"/>
                    </a:lnTo>
                    <a:lnTo>
                      <a:pt x="265" y="338"/>
                    </a:lnTo>
                    <a:lnTo>
                      <a:pt x="265" y="338"/>
                    </a:lnTo>
                    <a:lnTo>
                      <a:pt x="265" y="336"/>
                    </a:lnTo>
                    <a:lnTo>
                      <a:pt x="262" y="336"/>
                    </a:lnTo>
                    <a:lnTo>
                      <a:pt x="262" y="336"/>
                    </a:lnTo>
                    <a:lnTo>
                      <a:pt x="258" y="331"/>
                    </a:lnTo>
                    <a:lnTo>
                      <a:pt x="258" y="331"/>
                    </a:lnTo>
                    <a:lnTo>
                      <a:pt x="255" y="329"/>
                    </a:lnTo>
                    <a:lnTo>
                      <a:pt x="248" y="315"/>
                    </a:lnTo>
                    <a:lnTo>
                      <a:pt x="248" y="315"/>
                    </a:lnTo>
                    <a:lnTo>
                      <a:pt x="246" y="315"/>
                    </a:lnTo>
                    <a:lnTo>
                      <a:pt x="246" y="315"/>
                    </a:lnTo>
                    <a:lnTo>
                      <a:pt x="243" y="315"/>
                    </a:lnTo>
                    <a:lnTo>
                      <a:pt x="243" y="315"/>
                    </a:lnTo>
                    <a:lnTo>
                      <a:pt x="241" y="315"/>
                    </a:lnTo>
                    <a:lnTo>
                      <a:pt x="241" y="315"/>
                    </a:lnTo>
                    <a:lnTo>
                      <a:pt x="241" y="317"/>
                    </a:lnTo>
                    <a:lnTo>
                      <a:pt x="241" y="317"/>
                    </a:lnTo>
                    <a:lnTo>
                      <a:pt x="241" y="317"/>
                    </a:lnTo>
                    <a:lnTo>
                      <a:pt x="241" y="320"/>
                    </a:lnTo>
                    <a:lnTo>
                      <a:pt x="239" y="320"/>
                    </a:lnTo>
                    <a:lnTo>
                      <a:pt x="239" y="320"/>
                    </a:lnTo>
                    <a:lnTo>
                      <a:pt x="239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4" y="320"/>
                    </a:lnTo>
                    <a:lnTo>
                      <a:pt x="232" y="320"/>
                    </a:lnTo>
                    <a:lnTo>
                      <a:pt x="232" y="320"/>
                    </a:lnTo>
                    <a:lnTo>
                      <a:pt x="232" y="322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9" y="324"/>
                    </a:lnTo>
                    <a:lnTo>
                      <a:pt x="227" y="324"/>
                    </a:lnTo>
                    <a:lnTo>
                      <a:pt x="227" y="324"/>
                    </a:lnTo>
                    <a:lnTo>
                      <a:pt x="227" y="327"/>
                    </a:lnTo>
                    <a:lnTo>
                      <a:pt x="224" y="327"/>
                    </a:lnTo>
                    <a:lnTo>
                      <a:pt x="222" y="329"/>
                    </a:lnTo>
                    <a:lnTo>
                      <a:pt x="220" y="329"/>
                    </a:lnTo>
                    <a:lnTo>
                      <a:pt x="220" y="329"/>
                    </a:lnTo>
                    <a:lnTo>
                      <a:pt x="220" y="329"/>
                    </a:lnTo>
                    <a:lnTo>
                      <a:pt x="220" y="331"/>
                    </a:lnTo>
                    <a:lnTo>
                      <a:pt x="220" y="331"/>
                    </a:lnTo>
                    <a:lnTo>
                      <a:pt x="220" y="331"/>
                    </a:lnTo>
                    <a:lnTo>
                      <a:pt x="217" y="331"/>
                    </a:lnTo>
                    <a:lnTo>
                      <a:pt x="217" y="331"/>
                    </a:lnTo>
                    <a:lnTo>
                      <a:pt x="217" y="331"/>
                    </a:lnTo>
                    <a:lnTo>
                      <a:pt x="217" y="331"/>
                    </a:lnTo>
                    <a:lnTo>
                      <a:pt x="217" y="329"/>
                    </a:lnTo>
                    <a:lnTo>
                      <a:pt x="217" y="329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3" y="329"/>
                    </a:lnTo>
                    <a:lnTo>
                      <a:pt x="213" y="327"/>
                    </a:lnTo>
                    <a:lnTo>
                      <a:pt x="213" y="327"/>
                    </a:lnTo>
                    <a:lnTo>
                      <a:pt x="210" y="327"/>
                    </a:lnTo>
                    <a:lnTo>
                      <a:pt x="210" y="327"/>
                    </a:lnTo>
                    <a:lnTo>
                      <a:pt x="208" y="327"/>
                    </a:lnTo>
                    <a:lnTo>
                      <a:pt x="206" y="327"/>
                    </a:lnTo>
                    <a:lnTo>
                      <a:pt x="206" y="327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1" y="329"/>
                    </a:lnTo>
                    <a:lnTo>
                      <a:pt x="201" y="327"/>
                    </a:lnTo>
                    <a:lnTo>
                      <a:pt x="201" y="327"/>
                    </a:lnTo>
                    <a:lnTo>
                      <a:pt x="201" y="327"/>
                    </a:lnTo>
                    <a:lnTo>
                      <a:pt x="201" y="324"/>
                    </a:lnTo>
                    <a:lnTo>
                      <a:pt x="201" y="322"/>
                    </a:lnTo>
                    <a:lnTo>
                      <a:pt x="201" y="322"/>
                    </a:lnTo>
                    <a:lnTo>
                      <a:pt x="201" y="320"/>
                    </a:lnTo>
                    <a:lnTo>
                      <a:pt x="201" y="320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203" y="315"/>
                    </a:lnTo>
                    <a:lnTo>
                      <a:pt x="203" y="315"/>
                    </a:lnTo>
                    <a:lnTo>
                      <a:pt x="203" y="315"/>
                    </a:lnTo>
                    <a:lnTo>
                      <a:pt x="203" y="315"/>
                    </a:lnTo>
                    <a:lnTo>
                      <a:pt x="206" y="315"/>
                    </a:lnTo>
                    <a:lnTo>
                      <a:pt x="206" y="315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3" y="310"/>
                    </a:lnTo>
                    <a:lnTo>
                      <a:pt x="213" y="310"/>
                    </a:lnTo>
                    <a:lnTo>
                      <a:pt x="213" y="308"/>
                    </a:lnTo>
                    <a:lnTo>
                      <a:pt x="213" y="308"/>
                    </a:lnTo>
                    <a:lnTo>
                      <a:pt x="213" y="308"/>
                    </a:lnTo>
                    <a:lnTo>
                      <a:pt x="213" y="305"/>
                    </a:lnTo>
                    <a:lnTo>
                      <a:pt x="213" y="305"/>
                    </a:lnTo>
                    <a:lnTo>
                      <a:pt x="215" y="305"/>
                    </a:lnTo>
                    <a:lnTo>
                      <a:pt x="215" y="305"/>
                    </a:lnTo>
                    <a:lnTo>
                      <a:pt x="215" y="303"/>
                    </a:lnTo>
                    <a:lnTo>
                      <a:pt x="215" y="303"/>
                    </a:lnTo>
                    <a:lnTo>
                      <a:pt x="215" y="303"/>
                    </a:lnTo>
                    <a:lnTo>
                      <a:pt x="215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0" y="301"/>
                    </a:lnTo>
                    <a:lnTo>
                      <a:pt x="210" y="301"/>
                    </a:lnTo>
                    <a:lnTo>
                      <a:pt x="210" y="301"/>
                    </a:lnTo>
                    <a:lnTo>
                      <a:pt x="208" y="301"/>
                    </a:lnTo>
                    <a:lnTo>
                      <a:pt x="208" y="301"/>
                    </a:lnTo>
                    <a:lnTo>
                      <a:pt x="206" y="303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298"/>
                    </a:lnTo>
                    <a:lnTo>
                      <a:pt x="206" y="298"/>
                    </a:lnTo>
                    <a:lnTo>
                      <a:pt x="206" y="298"/>
                    </a:lnTo>
                    <a:lnTo>
                      <a:pt x="203" y="296"/>
                    </a:lnTo>
                    <a:lnTo>
                      <a:pt x="203" y="296"/>
                    </a:lnTo>
                    <a:lnTo>
                      <a:pt x="203" y="296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3" y="291"/>
                    </a:lnTo>
                    <a:lnTo>
                      <a:pt x="201" y="291"/>
                    </a:lnTo>
                    <a:lnTo>
                      <a:pt x="196" y="293"/>
                    </a:lnTo>
                    <a:lnTo>
                      <a:pt x="184" y="293"/>
                    </a:lnTo>
                    <a:lnTo>
                      <a:pt x="184" y="293"/>
                    </a:lnTo>
                    <a:lnTo>
                      <a:pt x="182" y="293"/>
                    </a:lnTo>
                    <a:lnTo>
                      <a:pt x="182" y="296"/>
                    </a:lnTo>
                    <a:lnTo>
                      <a:pt x="182" y="296"/>
                    </a:lnTo>
                    <a:lnTo>
                      <a:pt x="179" y="298"/>
                    </a:lnTo>
                    <a:lnTo>
                      <a:pt x="179" y="298"/>
                    </a:lnTo>
                    <a:lnTo>
                      <a:pt x="177" y="301"/>
                    </a:lnTo>
                    <a:lnTo>
                      <a:pt x="177" y="301"/>
                    </a:lnTo>
                    <a:lnTo>
                      <a:pt x="177" y="301"/>
                    </a:lnTo>
                    <a:lnTo>
                      <a:pt x="177" y="303"/>
                    </a:lnTo>
                    <a:lnTo>
                      <a:pt x="177" y="303"/>
                    </a:lnTo>
                    <a:lnTo>
                      <a:pt x="177" y="303"/>
                    </a:lnTo>
                    <a:lnTo>
                      <a:pt x="177" y="305"/>
                    </a:lnTo>
                    <a:lnTo>
                      <a:pt x="175" y="305"/>
                    </a:lnTo>
                    <a:lnTo>
                      <a:pt x="172" y="308"/>
                    </a:lnTo>
                    <a:lnTo>
                      <a:pt x="172" y="305"/>
                    </a:lnTo>
                    <a:lnTo>
                      <a:pt x="175" y="303"/>
                    </a:lnTo>
                    <a:lnTo>
                      <a:pt x="175" y="303"/>
                    </a:lnTo>
                    <a:lnTo>
                      <a:pt x="175" y="301"/>
                    </a:lnTo>
                    <a:lnTo>
                      <a:pt x="175" y="301"/>
                    </a:lnTo>
                    <a:lnTo>
                      <a:pt x="175" y="298"/>
                    </a:lnTo>
                    <a:lnTo>
                      <a:pt x="175" y="298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3"/>
                    </a:lnTo>
                    <a:lnTo>
                      <a:pt x="175" y="293"/>
                    </a:lnTo>
                    <a:lnTo>
                      <a:pt x="175" y="293"/>
                    </a:lnTo>
                    <a:lnTo>
                      <a:pt x="175" y="293"/>
                    </a:lnTo>
                    <a:lnTo>
                      <a:pt x="175" y="293"/>
                    </a:lnTo>
                    <a:lnTo>
                      <a:pt x="172" y="293"/>
                    </a:lnTo>
                    <a:lnTo>
                      <a:pt x="172" y="293"/>
                    </a:lnTo>
                    <a:lnTo>
                      <a:pt x="170" y="289"/>
                    </a:lnTo>
                    <a:lnTo>
                      <a:pt x="165" y="286"/>
                    </a:lnTo>
                    <a:lnTo>
                      <a:pt x="165" y="286"/>
                    </a:lnTo>
                    <a:lnTo>
                      <a:pt x="165" y="286"/>
                    </a:lnTo>
                    <a:lnTo>
                      <a:pt x="163" y="284"/>
                    </a:lnTo>
                    <a:lnTo>
                      <a:pt x="163" y="284"/>
                    </a:lnTo>
                    <a:lnTo>
                      <a:pt x="161" y="284"/>
                    </a:lnTo>
                    <a:lnTo>
                      <a:pt x="161" y="282"/>
                    </a:lnTo>
                    <a:lnTo>
                      <a:pt x="158" y="282"/>
                    </a:lnTo>
                    <a:lnTo>
                      <a:pt x="158" y="282"/>
                    </a:lnTo>
                    <a:lnTo>
                      <a:pt x="158" y="279"/>
                    </a:lnTo>
                    <a:lnTo>
                      <a:pt x="158" y="279"/>
                    </a:lnTo>
                    <a:lnTo>
                      <a:pt x="156" y="279"/>
                    </a:lnTo>
                    <a:lnTo>
                      <a:pt x="156" y="277"/>
                    </a:lnTo>
                    <a:lnTo>
                      <a:pt x="156" y="275"/>
                    </a:lnTo>
                    <a:lnTo>
                      <a:pt x="156" y="275"/>
                    </a:lnTo>
                    <a:lnTo>
                      <a:pt x="156" y="272"/>
                    </a:lnTo>
                    <a:lnTo>
                      <a:pt x="156" y="270"/>
                    </a:lnTo>
                    <a:lnTo>
                      <a:pt x="156" y="270"/>
                    </a:lnTo>
                    <a:lnTo>
                      <a:pt x="156" y="270"/>
                    </a:lnTo>
                    <a:lnTo>
                      <a:pt x="156" y="267"/>
                    </a:lnTo>
                    <a:lnTo>
                      <a:pt x="156" y="265"/>
                    </a:lnTo>
                    <a:lnTo>
                      <a:pt x="156" y="265"/>
                    </a:lnTo>
                    <a:lnTo>
                      <a:pt x="153" y="263"/>
                    </a:lnTo>
                    <a:lnTo>
                      <a:pt x="153" y="263"/>
                    </a:lnTo>
                    <a:lnTo>
                      <a:pt x="153" y="260"/>
                    </a:lnTo>
                    <a:lnTo>
                      <a:pt x="153" y="260"/>
                    </a:lnTo>
                    <a:lnTo>
                      <a:pt x="153" y="260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53" y="256"/>
                    </a:lnTo>
                    <a:lnTo>
                      <a:pt x="153" y="256"/>
                    </a:lnTo>
                    <a:lnTo>
                      <a:pt x="153" y="256"/>
                    </a:lnTo>
                    <a:lnTo>
                      <a:pt x="156" y="256"/>
                    </a:lnTo>
                    <a:lnTo>
                      <a:pt x="156" y="253"/>
                    </a:lnTo>
                    <a:lnTo>
                      <a:pt x="156" y="253"/>
                    </a:lnTo>
                    <a:lnTo>
                      <a:pt x="156" y="253"/>
                    </a:lnTo>
                    <a:lnTo>
                      <a:pt x="156" y="253"/>
                    </a:lnTo>
                    <a:lnTo>
                      <a:pt x="153" y="251"/>
                    </a:lnTo>
                    <a:lnTo>
                      <a:pt x="153" y="251"/>
                    </a:lnTo>
                    <a:lnTo>
                      <a:pt x="151" y="251"/>
                    </a:lnTo>
                    <a:lnTo>
                      <a:pt x="151" y="251"/>
                    </a:lnTo>
                    <a:lnTo>
                      <a:pt x="151" y="251"/>
                    </a:lnTo>
                    <a:lnTo>
                      <a:pt x="151" y="251"/>
                    </a:lnTo>
                    <a:lnTo>
                      <a:pt x="149" y="251"/>
                    </a:lnTo>
                    <a:lnTo>
                      <a:pt x="149" y="251"/>
                    </a:lnTo>
                    <a:lnTo>
                      <a:pt x="146" y="251"/>
                    </a:lnTo>
                    <a:lnTo>
                      <a:pt x="146" y="251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2" y="253"/>
                    </a:lnTo>
                    <a:lnTo>
                      <a:pt x="142" y="253"/>
                    </a:lnTo>
                    <a:lnTo>
                      <a:pt x="139" y="256"/>
                    </a:lnTo>
                    <a:lnTo>
                      <a:pt x="137" y="256"/>
                    </a:lnTo>
                    <a:lnTo>
                      <a:pt x="137" y="256"/>
                    </a:lnTo>
                    <a:lnTo>
                      <a:pt x="137" y="256"/>
                    </a:lnTo>
                    <a:lnTo>
                      <a:pt x="135" y="256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6"/>
                    </a:lnTo>
                    <a:lnTo>
                      <a:pt x="125" y="256"/>
                    </a:lnTo>
                    <a:lnTo>
                      <a:pt x="125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6" y="251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8" y="244"/>
                    </a:lnTo>
                    <a:lnTo>
                      <a:pt x="113" y="241"/>
                    </a:lnTo>
                    <a:lnTo>
                      <a:pt x="111" y="239"/>
                    </a:lnTo>
                    <a:lnTo>
                      <a:pt x="109" y="237"/>
                    </a:lnTo>
                    <a:lnTo>
                      <a:pt x="106" y="237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6" y="232"/>
                    </a:lnTo>
                    <a:lnTo>
                      <a:pt x="104" y="232"/>
                    </a:lnTo>
                    <a:lnTo>
                      <a:pt x="104" y="232"/>
                    </a:lnTo>
                    <a:lnTo>
                      <a:pt x="99" y="230"/>
                    </a:lnTo>
                    <a:lnTo>
                      <a:pt x="99" y="230"/>
                    </a:lnTo>
                    <a:lnTo>
                      <a:pt x="92" y="230"/>
                    </a:lnTo>
                    <a:lnTo>
                      <a:pt x="87" y="230"/>
                    </a:lnTo>
                    <a:lnTo>
                      <a:pt x="87" y="232"/>
                    </a:lnTo>
                    <a:lnTo>
                      <a:pt x="85" y="232"/>
                    </a:lnTo>
                    <a:lnTo>
                      <a:pt x="85" y="232"/>
                    </a:lnTo>
                    <a:lnTo>
                      <a:pt x="80" y="230"/>
                    </a:lnTo>
                    <a:lnTo>
                      <a:pt x="78" y="230"/>
                    </a:lnTo>
                    <a:lnTo>
                      <a:pt x="78" y="227"/>
                    </a:lnTo>
                    <a:lnTo>
                      <a:pt x="75" y="222"/>
                    </a:lnTo>
                    <a:lnTo>
                      <a:pt x="73" y="220"/>
                    </a:lnTo>
                    <a:lnTo>
                      <a:pt x="73" y="211"/>
                    </a:lnTo>
                    <a:lnTo>
                      <a:pt x="73" y="211"/>
                    </a:lnTo>
                    <a:lnTo>
                      <a:pt x="73" y="206"/>
                    </a:lnTo>
                    <a:lnTo>
                      <a:pt x="73" y="201"/>
                    </a:lnTo>
                    <a:lnTo>
                      <a:pt x="71" y="201"/>
                    </a:lnTo>
                    <a:lnTo>
                      <a:pt x="71" y="201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3" y="196"/>
                    </a:lnTo>
                    <a:lnTo>
                      <a:pt x="73" y="199"/>
                    </a:lnTo>
                    <a:lnTo>
                      <a:pt x="73" y="199"/>
                    </a:lnTo>
                    <a:lnTo>
                      <a:pt x="78" y="199"/>
                    </a:lnTo>
                    <a:lnTo>
                      <a:pt x="78" y="199"/>
                    </a:lnTo>
                    <a:lnTo>
                      <a:pt x="80" y="199"/>
                    </a:lnTo>
                    <a:lnTo>
                      <a:pt x="83" y="199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4"/>
                    </a:lnTo>
                    <a:lnTo>
                      <a:pt x="83" y="194"/>
                    </a:lnTo>
                    <a:lnTo>
                      <a:pt x="83" y="192"/>
                    </a:lnTo>
                    <a:lnTo>
                      <a:pt x="83" y="192"/>
                    </a:lnTo>
                    <a:lnTo>
                      <a:pt x="85" y="189"/>
                    </a:lnTo>
                    <a:lnTo>
                      <a:pt x="85" y="189"/>
                    </a:lnTo>
                    <a:lnTo>
                      <a:pt x="87" y="189"/>
                    </a:lnTo>
                    <a:lnTo>
                      <a:pt x="87" y="189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7" y="185"/>
                    </a:lnTo>
                    <a:lnTo>
                      <a:pt x="87" y="185"/>
                    </a:lnTo>
                    <a:lnTo>
                      <a:pt x="87" y="185"/>
                    </a:lnTo>
                    <a:lnTo>
                      <a:pt x="85" y="182"/>
                    </a:lnTo>
                    <a:lnTo>
                      <a:pt x="83" y="182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77"/>
                    </a:lnTo>
                    <a:lnTo>
                      <a:pt x="83" y="175"/>
                    </a:lnTo>
                    <a:lnTo>
                      <a:pt x="83" y="175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5" y="173"/>
                    </a:lnTo>
                    <a:lnTo>
                      <a:pt x="85" y="173"/>
                    </a:lnTo>
                    <a:lnTo>
                      <a:pt x="87" y="170"/>
                    </a:lnTo>
                    <a:lnTo>
                      <a:pt x="87" y="170"/>
                    </a:lnTo>
                    <a:lnTo>
                      <a:pt x="87" y="170"/>
                    </a:lnTo>
                    <a:lnTo>
                      <a:pt x="85" y="168"/>
                    </a:lnTo>
                    <a:lnTo>
                      <a:pt x="85" y="168"/>
                    </a:lnTo>
                    <a:lnTo>
                      <a:pt x="83" y="168"/>
                    </a:lnTo>
                    <a:lnTo>
                      <a:pt x="83" y="168"/>
                    </a:lnTo>
                    <a:lnTo>
                      <a:pt x="80" y="168"/>
                    </a:lnTo>
                    <a:lnTo>
                      <a:pt x="78" y="168"/>
                    </a:lnTo>
                    <a:lnTo>
                      <a:pt x="71" y="168"/>
                    </a:lnTo>
                    <a:lnTo>
                      <a:pt x="71" y="168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6" y="175"/>
                    </a:lnTo>
                    <a:lnTo>
                      <a:pt x="56" y="175"/>
                    </a:lnTo>
                    <a:lnTo>
                      <a:pt x="56" y="177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2" y="180"/>
                    </a:lnTo>
                    <a:lnTo>
                      <a:pt x="52" y="180"/>
                    </a:lnTo>
                    <a:lnTo>
                      <a:pt x="49" y="182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7" y="182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7" y="175"/>
                    </a:lnTo>
                    <a:lnTo>
                      <a:pt x="49" y="170"/>
                    </a:lnTo>
                    <a:lnTo>
                      <a:pt x="49" y="170"/>
                    </a:lnTo>
                    <a:lnTo>
                      <a:pt x="49" y="168"/>
                    </a:lnTo>
                    <a:lnTo>
                      <a:pt x="49" y="166"/>
                    </a:lnTo>
                    <a:lnTo>
                      <a:pt x="49" y="166"/>
                    </a:lnTo>
                    <a:lnTo>
                      <a:pt x="49" y="163"/>
                    </a:lnTo>
                    <a:lnTo>
                      <a:pt x="49" y="161"/>
                    </a:lnTo>
                    <a:lnTo>
                      <a:pt x="49" y="161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7" y="156"/>
                    </a:lnTo>
                    <a:lnTo>
                      <a:pt x="49" y="156"/>
                    </a:lnTo>
                    <a:lnTo>
                      <a:pt x="49" y="156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54" y="151"/>
                    </a:lnTo>
                    <a:lnTo>
                      <a:pt x="54" y="151"/>
                    </a:lnTo>
                    <a:lnTo>
                      <a:pt x="54" y="149"/>
                    </a:lnTo>
                    <a:lnTo>
                      <a:pt x="56" y="147"/>
                    </a:lnTo>
                    <a:lnTo>
                      <a:pt x="56" y="147"/>
                    </a:lnTo>
                    <a:lnTo>
                      <a:pt x="56" y="144"/>
                    </a:lnTo>
                    <a:lnTo>
                      <a:pt x="56" y="140"/>
                    </a:lnTo>
                    <a:lnTo>
                      <a:pt x="56" y="137"/>
                    </a:lnTo>
                    <a:lnTo>
                      <a:pt x="54" y="137"/>
                    </a:lnTo>
                    <a:lnTo>
                      <a:pt x="52" y="137"/>
                    </a:lnTo>
                    <a:lnTo>
                      <a:pt x="49" y="135"/>
                    </a:lnTo>
                    <a:lnTo>
                      <a:pt x="49" y="135"/>
                    </a:lnTo>
                    <a:lnTo>
                      <a:pt x="47" y="135"/>
                    </a:lnTo>
                    <a:lnTo>
                      <a:pt x="45" y="135"/>
                    </a:lnTo>
                    <a:lnTo>
                      <a:pt x="42" y="135"/>
                    </a:lnTo>
                    <a:lnTo>
                      <a:pt x="40" y="135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8" y="137"/>
                    </a:lnTo>
                    <a:lnTo>
                      <a:pt x="38" y="137"/>
                    </a:lnTo>
                    <a:lnTo>
                      <a:pt x="35" y="135"/>
                    </a:lnTo>
                    <a:lnTo>
                      <a:pt x="30" y="133"/>
                    </a:lnTo>
                    <a:lnTo>
                      <a:pt x="30" y="133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16"/>
                    </a:lnTo>
                    <a:lnTo>
                      <a:pt x="23" y="116"/>
                    </a:lnTo>
                    <a:lnTo>
                      <a:pt x="21" y="114"/>
                    </a:lnTo>
                    <a:lnTo>
                      <a:pt x="21" y="114"/>
                    </a:lnTo>
                    <a:lnTo>
                      <a:pt x="19" y="114"/>
                    </a:lnTo>
                    <a:lnTo>
                      <a:pt x="19" y="114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6" y="116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9" y="116"/>
                    </a:lnTo>
                    <a:lnTo>
                      <a:pt x="9" y="114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9" y="109"/>
                    </a:lnTo>
                    <a:lnTo>
                      <a:pt x="7" y="109"/>
                    </a:lnTo>
                    <a:lnTo>
                      <a:pt x="7" y="106"/>
                    </a:lnTo>
                    <a:lnTo>
                      <a:pt x="7" y="106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7" y="92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4" y="85"/>
                    </a:lnTo>
                    <a:lnTo>
                      <a:pt x="16" y="83"/>
                    </a:lnTo>
                    <a:lnTo>
                      <a:pt x="16" y="83"/>
                    </a:lnTo>
                    <a:lnTo>
                      <a:pt x="19" y="78"/>
                    </a:lnTo>
                    <a:lnTo>
                      <a:pt x="23" y="73"/>
                    </a:lnTo>
                    <a:lnTo>
                      <a:pt x="28" y="71"/>
                    </a:lnTo>
                    <a:lnTo>
                      <a:pt x="28" y="71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5" y="66"/>
                    </a:lnTo>
                    <a:lnTo>
                      <a:pt x="38" y="64"/>
                    </a:lnTo>
                    <a:lnTo>
                      <a:pt x="40" y="61"/>
                    </a:lnTo>
                    <a:lnTo>
                      <a:pt x="40" y="61"/>
                    </a:lnTo>
                    <a:lnTo>
                      <a:pt x="42" y="57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4" y="54"/>
                    </a:lnTo>
                    <a:lnTo>
                      <a:pt x="56" y="57"/>
                    </a:lnTo>
                    <a:lnTo>
                      <a:pt x="59" y="59"/>
                    </a:lnTo>
                    <a:lnTo>
                      <a:pt x="59" y="59"/>
                    </a:lnTo>
                    <a:lnTo>
                      <a:pt x="64" y="59"/>
                    </a:lnTo>
                    <a:lnTo>
                      <a:pt x="68" y="61"/>
                    </a:lnTo>
                    <a:lnTo>
                      <a:pt x="68" y="61"/>
                    </a:lnTo>
                    <a:lnTo>
                      <a:pt x="71" y="64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5" y="73"/>
                    </a:lnTo>
                    <a:lnTo>
                      <a:pt x="85" y="73"/>
                    </a:lnTo>
                    <a:lnTo>
                      <a:pt x="92" y="73"/>
                    </a:lnTo>
                    <a:lnTo>
                      <a:pt x="97" y="76"/>
                    </a:lnTo>
                    <a:lnTo>
                      <a:pt x="97" y="76"/>
                    </a:lnTo>
                    <a:lnTo>
                      <a:pt x="99" y="76"/>
                    </a:lnTo>
                    <a:lnTo>
                      <a:pt x="101" y="76"/>
                    </a:lnTo>
                    <a:lnTo>
                      <a:pt x="109" y="78"/>
                    </a:lnTo>
                    <a:lnTo>
                      <a:pt x="113" y="78"/>
                    </a:lnTo>
                    <a:lnTo>
                      <a:pt x="113" y="78"/>
                    </a:lnTo>
                    <a:lnTo>
                      <a:pt x="116" y="80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23" y="80"/>
                    </a:lnTo>
                    <a:lnTo>
                      <a:pt x="123" y="80"/>
                    </a:lnTo>
                    <a:lnTo>
                      <a:pt x="125" y="80"/>
                    </a:lnTo>
                    <a:lnTo>
                      <a:pt x="127" y="80"/>
                    </a:lnTo>
                    <a:lnTo>
                      <a:pt x="135" y="83"/>
                    </a:lnTo>
                    <a:lnTo>
                      <a:pt x="135" y="83"/>
                    </a:lnTo>
                    <a:lnTo>
                      <a:pt x="137" y="80"/>
                    </a:lnTo>
                    <a:lnTo>
                      <a:pt x="142" y="80"/>
                    </a:lnTo>
                    <a:lnTo>
                      <a:pt x="146" y="80"/>
                    </a:lnTo>
                    <a:lnTo>
                      <a:pt x="149" y="80"/>
                    </a:lnTo>
                    <a:lnTo>
                      <a:pt x="151" y="83"/>
                    </a:lnTo>
                    <a:lnTo>
                      <a:pt x="153" y="83"/>
                    </a:lnTo>
                    <a:lnTo>
                      <a:pt x="158" y="83"/>
                    </a:lnTo>
                    <a:lnTo>
                      <a:pt x="161" y="85"/>
                    </a:lnTo>
                    <a:lnTo>
                      <a:pt x="161" y="85"/>
                    </a:lnTo>
                    <a:lnTo>
                      <a:pt x="168" y="85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75" y="88"/>
                    </a:lnTo>
                    <a:lnTo>
                      <a:pt x="177" y="88"/>
                    </a:lnTo>
                    <a:lnTo>
                      <a:pt x="177" y="88"/>
                    </a:lnTo>
                    <a:lnTo>
                      <a:pt x="182" y="90"/>
                    </a:lnTo>
                    <a:lnTo>
                      <a:pt x="182" y="90"/>
                    </a:lnTo>
                    <a:lnTo>
                      <a:pt x="187" y="90"/>
                    </a:lnTo>
                    <a:lnTo>
                      <a:pt x="187" y="90"/>
                    </a:lnTo>
                    <a:lnTo>
                      <a:pt x="191" y="88"/>
                    </a:lnTo>
                    <a:lnTo>
                      <a:pt x="191" y="88"/>
                    </a:lnTo>
                    <a:lnTo>
                      <a:pt x="194" y="88"/>
                    </a:lnTo>
                    <a:lnTo>
                      <a:pt x="196" y="83"/>
                    </a:lnTo>
                    <a:lnTo>
                      <a:pt x="198" y="83"/>
                    </a:lnTo>
                    <a:lnTo>
                      <a:pt x="201" y="78"/>
                    </a:lnTo>
                    <a:lnTo>
                      <a:pt x="201" y="78"/>
                    </a:lnTo>
                    <a:lnTo>
                      <a:pt x="201" y="76"/>
                    </a:lnTo>
                    <a:lnTo>
                      <a:pt x="201" y="76"/>
                    </a:lnTo>
                    <a:lnTo>
                      <a:pt x="201" y="71"/>
                    </a:lnTo>
                    <a:lnTo>
                      <a:pt x="203" y="66"/>
                    </a:lnTo>
                    <a:lnTo>
                      <a:pt x="203" y="59"/>
                    </a:lnTo>
                    <a:lnTo>
                      <a:pt x="203" y="52"/>
                    </a:lnTo>
                    <a:lnTo>
                      <a:pt x="203" y="52"/>
                    </a:lnTo>
                    <a:lnTo>
                      <a:pt x="203" y="47"/>
                    </a:lnTo>
                    <a:lnTo>
                      <a:pt x="206" y="45"/>
                    </a:lnTo>
                    <a:lnTo>
                      <a:pt x="208" y="40"/>
                    </a:lnTo>
                    <a:lnTo>
                      <a:pt x="208" y="40"/>
                    </a:lnTo>
                    <a:lnTo>
                      <a:pt x="210" y="38"/>
                    </a:lnTo>
                    <a:lnTo>
                      <a:pt x="210" y="38"/>
                    </a:lnTo>
                    <a:lnTo>
                      <a:pt x="213" y="31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5" y="19"/>
                    </a:lnTo>
                    <a:lnTo>
                      <a:pt x="217" y="14"/>
                    </a:lnTo>
                    <a:lnTo>
                      <a:pt x="224" y="2"/>
                    </a:lnTo>
                    <a:lnTo>
                      <a:pt x="229" y="2"/>
                    </a:lnTo>
                    <a:lnTo>
                      <a:pt x="234" y="0"/>
                    </a:lnTo>
                    <a:lnTo>
                      <a:pt x="239" y="0"/>
                    </a:lnTo>
                    <a:lnTo>
                      <a:pt x="248" y="5"/>
                    </a:lnTo>
                    <a:lnTo>
                      <a:pt x="253" y="7"/>
                    </a:lnTo>
                    <a:lnTo>
                      <a:pt x="258" y="12"/>
                    </a:lnTo>
                    <a:lnTo>
                      <a:pt x="262" y="14"/>
                    </a:lnTo>
                    <a:lnTo>
                      <a:pt x="267" y="21"/>
                    </a:lnTo>
                    <a:lnTo>
                      <a:pt x="267" y="24"/>
                    </a:lnTo>
                    <a:lnTo>
                      <a:pt x="267" y="24"/>
                    </a:lnTo>
                    <a:lnTo>
                      <a:pt x="269" y="26"/>
                    </a:lnTo>
                    <a:lnTo>
                      <a:pt x="272" y="28"/>
                    </a:lnTo>
                    <a:lnTo>
                      <a:pt x="274" y="33"/>
                    </a:lnTo>
                    <a:lnTo>
                      <a:pt x="274" y="35"/>
                    </a:lnTo>
                    <a:lnTo>
                      <a:pt x="274" y="35"/>
                    </a:lnTo>
                    <a:lnTo>
                      <a:pt x="276" y="38"/>
                    </a:lnTo>
                    <a:lnTo>
                      <a:pt x="276" y="40"/>
                    </a:lnTo>
                    <a:lnTo>
                      <a:pt x="276" y="40"/>
                    </a:lnTo>
                    <a:lnTo>
                      <a:pt x="279" y="50"/>
                    </a:lnTo>
                    <a:lnTo>
                      <a:pt x="281" y="57"/>
                    </a:lnTo>
                    <a:lnTo>
                      <a:pt x="281" y="57"/>
                    </a:lnTo>
                    <a:lnTo>
                      <a:pt x="284" y="64"/>
                    </a:lnTo>
                    <a:lnTo>
                      <a:pt x="286" y="71"/>
                    </a:lnTo>
                    <a:lnTo>
                      <a:pt x="286" y="71"/>
                    </a:lnTo>
                    <a:lnTo>
                      <a:pt x="286" y="76"/>
                    </a:lnTo>
                    <a:lnTo>
                      <a:pt x="286" y="76"/>
                    </a:lnTo>
                    <a:lnTo>
                      <a:pt x="293" y="80"/>
                    </a:lnTo>
                    <a:lnTo>
                      <a:pt x="298" y="83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0" y="83"/>
                    </a:lnTo>
                    <a:lnTo>
                      <a:pt x="300" y="83"/>
                    </a:lnTo>
                    <a:lnTo>
                      <a:pt x="295" y="78"/>
                    </a:lnTo>
                    <a:lnTo>
                      <a:pt x="295" y="78"/>
                    </a:lnTo>
                    <a:lnTo>
                      <a:pt x="286" y="73"/>
                    </a:lnTo>
                    <a:lnTo>
                      <a:pt x="286" y="71"/>
                    </a:lnTo>
                    <a:lnTo>
                      <a:pt x="284" y="64"/>
                    </a:lnTo>
                    <a:lnTo>
                      <a:pt x="284" y="64"/>
                    </a:lnTo>
                    <a:lnTo>
                      <a:pt x="281" y="57"/>
                    </a:lnTo>
                    <a:lnTo>
                      <a:pt x="281" y="50"/>
                    </a:lnTo>
                    <a:lnTo>
                      <a:pt x="281" y="50"/>
                    </a:lnTo>
                    <a:lnTo>
                      <a:pt x="276" y="40"/>
                    </a:lnTo>
                    <a:lnTo>
                      <a:pt x="276" y="38"/>
                    </a:lnTo>
                    <a:lnTo>
                      <a:pt x="276" y="38"/>
                    </a:lnTo>
                    <a:lnTo>
                      <a:pt x="276" y="35"/>
                    </a:lnTo>
                    <a:lnTo>
                      <a:pt x="276" y="33"/>
                    </a:lnTo>
                    <a:lnTo>
                      <a:pt x="276" y="33"/>
                    </a:lnTo>
                    <a:lnTo>
                      <a:pt x="274" y="28"/>
                    </a:lnTo>
                    <a:lnTo>
                      <a:pt x="274" y="28"/>
                    </a:lnTo>
                    <a:lnTo>
                      <a:pt x="269" y="24"/>
                    </a:lnTo>
                    <a:lnTo>
                      <a:pt x="269" y="24"/>
                    </a:lnTo>
                    <a:lnTo>
                      <a:pt x="267" y="21"/>
                    </a:lnTo>
                    <a:lnTo>
                      <a:pt x="267" y="21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55" y="7"/>
                    </a:lnTo>
                    <a:lnTo>
                      <a:pt x="248" y="2"/>
                    </a:lnTo>
                    <a:lnTo>
                      <a:pt x="248" y="2"/>
                    </a:lnTo>
                    <a:lnTo>
                      <a:pt x="239" y="0"/>
                    </a:lnTo>
                    <a:lnTo>
                      <a:pt x="239" y="0"/>
                    </a:lnTo>
                    <a:lnTo>
                      <a:pt x="234" y="0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4" y="2"/>
                    </a:lnTo>
                    <a:lnTo>
                      <a:pt x="224" y="2"/>
                    </a:lnTo>
                    <a:lnTo>
                      <a:pt x="217" y="14"/>
                    </a:lnTo>
                    <a:lnTo>
                      <a:pt x="217" y="14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3" y="26"/>
                    </a:lnTo>
                    <a:lnTo>
                      <a:pt x="210" y="31"/>
                    </a:lnTo>
                    <a:lnTo>
                      <a:pt x="210" y="31"/>
                    </a:lnTo>
                    <a:lnTo>
                      <a:pt x="208" y="38"/>
                    </a:lnTo>
                    <a:lnTo>
                      <a:pt x="208" y="40"/>
                    </a:lnTo>
                    <a:lnTo>
                      <a:pt x="206" y="43"/>
                    </a:lnTo>
                    <a:lnTo>
                      <a:pt x="203" y="47"/>
                    </a:lnTo>
                    <a:lnTo>
                      <a:pt x="203" y="47"/>
                    </a:lnTo>
                    <a:lnTo>
                      <a:pt x="203" y="52"/>
                    </a:lnTo>
                    <a:lnTo>
                      <a:pt x="203" y="59"/>
                    </a:lnTo>
                    <a:lnTo>
                      <a:pt x="201" y="64"/>
                    </a:lnTo>
                    <a:lnTo>
                      <a:pt x="201" y="71"/>
                    </a:lnTo>
                    <a:lnTo>
                      <a:pt x="201" y="71"/>
                    </a:lnTo>
                    <a:lnTo>
                      <a:pt x="201" y="76"/>
                    </a:lnTo>
                    <a:lnTo>
                      <a:pt x="198" y="78"/>
                    </a:lnTo>
                    <a:lnTo>
                      <a:pt x="196" y="83"/>
                    </a:lnTo>
                    <a:lnTo>
                      <a:pt x="194" y="85"/>
                    </a:lnTo>
                    <a:lnTo>
                      <a:pt x="194" y="85"/>
                    </a:lnTo>
                    <a:lnTo>
                      <a:pt x="191" y="88"/>
                    </a:lnTo>
                    <a:lnTo>
                      <a:pt x="187" y="88"/>
                    </a:lnTo>
                    <a:lnTo>
                      <a:pt x="182" y="88"/>
                    </a:lnTo>
                    <a:lnTo>
                      <a:pt x="177" y="88"/>
                    </a:lnTo>
                    <a:lnTo>
                      <a:pt x="175" y="85"/>
                    </a:lnTo>
                    <a:lnTo>
                      <a:pt x="175" y="85"/>
                    </a:lnTo>
                    <a:lnTo>
                      <a:pt x="170" y="85"/>
                    </a:lnTo>
                    <a:lnTo>
                      <a:pt x="168" y="85"/>
                    </a:lnTo>
                    <a:lnTo>
                      <a:pt x="168" y="85"/>
                    </a:lnTo>
                    <a:lnTo>
                      <a:pt x="161" y="83"/>
                    </a:lnTo>
                    <a:lnTo>
                      <a:pt x="158" y="83"/>
                    </a:lnTo>
                    <a:lnTo>
                      <a:pt x="158" y="83"/>
                    </a:lnTo>
                    <a:lnTo>
                      <a:pt x="153" y="83"/>
                    </a:lnTo>
                    <a:lnTo>
                      <a:pt x="149" y="80"/>
                    </a:lnTo>
                    <a:lnTo>
                      <a:pt x="149" y="80"/>
                    </a:lnTo>
                    <a:lnTo>
                      <a:pt x="146" y="80"/>
                    </a:lnTo>
                    <a:lnTo>
                      <a:pt x="142" y="80"/>
                    </a:lnTo>
                    <a:lnTo>
                      <a:pt x="137" y="80"/>
                    </a:lnTo>
                    <a:lnTo>
                      <a:pt x="137" y="80"/>
                    </a:lnTo>
                    <a:lnTo>
                      <a:pt x="135" y="80"/>
                    </a:lnTo>
                    <a:lnTo>
                      <a:pt x="127" y="78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3" y="80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6" y="78"/>
                    </a:lnTo>
                    <a:lnTo>
                      <a:pt x="113" y="78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01" y="76"/>
                    </a:lnTo>
                    <a:lnTo>
                      <a:pt x="97" y="73"/>
                    </a:lnTo>
                    <a:lnTo>
                      <a:pt x="92" y="73"/>
                    </a:lnTo>
                    <a:lnTo>
                      <a:pt x="92" y="73"/>
                    </a:lnTo>
                    <a:lnTo>
                      <a:pt x="85" y="71"/>
                    </a:lnTo>
                    <a:lnTo>
                      <a:pt x="80" y="71"/>
                    </a:lnTo>
                    <a:lnTo>
                      <a:pt x="71" y="64"/>
                    </a:lnTo>
                    <a:lnTo>
                      <a:pt x="68" y="61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59" y="57"/>
                    </a:lnTo>
                    <a:lnTo>
                      <a:pt x="56" y="54"/>
                    </a:lnTo>
                    <a:lnTo>
                      <a:pt x="54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7" y="52"/>
                    </a:lnTo>
                    <a:lnTo>
                      <a:pt x="47" y="52"/>
                    </a:lnTo>
                    <a:lnTo>
                      <a:pt x="45" y="52"/>
                    </a:lnTo>
                    <a:lnTo>
                      <a:pt x="45" y="54"/>
                    </a:lnTo>
                    <a:lnTo>
                      <a:pt x="42" y="57"/>
                    </a:lnTo>
                    <a:lnTo>
                      <a:pt x="42" y="57"/>
                    </a:lnTo>
                    <a:lnTo>
                      <a:pt x="40" y="61"/>
                    </a:lnTo>
                    <a:lnTo>
                      <a:pt x="38" y="64"/>
                    </a:lnTo>
                    <a:lnTo>
                      <a:pt x="33" y="64"/>
                    </a:lnTo>
                    <a:lnTo>
                      <a:pt x="30" y="66"/>
                    </a:lnTo>
                    <a:lnTo>
                      <a:pt x="30" y="66"/>
                    </a:lnTo>
                    <a:lnTo>
                      <a:pt x="28" y="69"/>
                    </a:lnTo>
                    <a:lnTo>
                      <a:pt x="23" y="73"/>
                    </a:lnTo>
                    <a:lnTo>
                      <a:pt x="19" y="76"/>
                    </a:lnTo>
                    <a:lnTo>
                      <a:pt x="19" y="76"/>
                    </a:lnTo>
                    <a:lnTo>
                      <a:pt x="14" y="80"/>
                    </a:lnTo>
                    <a:lnTo>
                      <a:pt x="12" y="85"/>
                    </a:lnTo>
                    <a:lnTo>
                      <a:pt x="12" y="85"/>
                    </a:lnTo>
                    <a:lnTo>
                      <a:pt x="9" y="88"/>
                    </a:lnTo>
                    <a:lnTo>
                      <a:pt x="7" y="90"/>
                    </a:lnTo>
                    <a:lnTo>
                      <a:pt x="4" y="92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97"/>
                    </a:lnTo>
                    <a:lnTo>
                      <a:pt x="0" y="99"/>
                    </a:lnTo>
                    <a:lnTo>
                      <a:pt x="0" y="99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4" y="104"/>
                    </a:lnTo>
                    <a:lnTo>
                      <a:pt x="4" y="106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11"/>
                    </a:lnTo>
                    <a:lnTo>
                      <a:pt x="7" y="114"/>
                    </a:lnTo>
                    <a:lnTo>
                      <a:pt x="7" y="116"/>
                    </a:lnTo>
                    <a:lnTo>
                      <a:pt x="7" y="116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12" y="121"/>
                    </a:lnTo>
                    <a:lnTo>
                      <a:pt x="12" y="121"/>
                    </a:lnTo>
                    <a:lnTo>
                      <a:pt x="12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9" y="116"/>
                    </a:lnTo>
                    <a:lnTo>
                      <a:pt x="21" y="116"/>
                    </a:lnTo>
                    <a:lnTo>
                      <a:pt x="23" y="116"/>
                    </a:lnTo>
                    <a:lnTo>
                      <a:pt x="26" y="118"/>
                    </a:lnTo>
                    <a:lnTo>
                      <a:pt x="26" y="121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3" y="128"/>
                    </a:lnTo>
                    <a:lnTo>
                      <a:pt x="23" y="130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8" y="130"/>
                    </a:lnTo>
                    <a:lnTo>
                      <a:pt x="30" y="133"/>
                    </a:lnTo>
                    <a:lnTo>
                      <a:pt x="35" y="135"/>
                    </a:lnTo>
                    <a:lnTo>
                      <a:pt x="35" y="135"/>
                    </a:lnTo>
                    <a:lnTo>
                      <a:pt x="38" y="137"/>
                    </a:lnTo>
                    <a:lnTo>
                      <a:pt x="38" y="137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42" y="137"/>
                    </a:lnTo>
                    <a:lnTo>
                      <a:pt x="45" y="137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2" y="137"/>
                    </a:lnTo>
                    <a:lnTo>
                      <a:pt x="54" y="137"/>
                    </a:lnTo>
                    <a:lnTo>
                      <a:pt x="54" y="140"/>
                    </a:lnTo>
                    <a:lnTo>
                      <a:pt x="54" y="144"/>
                    </a:lnTo>
                    <a:lnTo>
                      <a:pt x="54" y="147"/>
                    </a:lnTo>
                    <a:lnTo>
                      <a:pt x="54" y="147"/>
                    </a:lnTo>
                    <a:lnTo>
                      <a:pt x="54" y="149"/>
                    </a:lnTo>
                    <a:lnTo>
                      <a:pt x="52" y="151"/>
                    </a:lnTo>
                    <a:lnTo>
                      <a:pt x="52" y="154"/>
                    </a:lnTo>
                    <a:lnTo>
                      <a:pt x="49" y="154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5" y="161"/>
                    </a:lnTo>
                    <a:lnTo>
                      <a:pt x="45" y="161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9" y="161"/>
                    </a:lnTo>
                    <a:lnTo>
                      <a:pt x="47" y="163"/>
                    </a:lnTo>
                    <a:lnTo>
                      <a:pt x="47" y="163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7" y="168"/>
                    </a:lnTo>
                    <a:lnTo>
                      <a:pt x="47" y="170"/>
                    </a:lnTo>
                    <a:lnTo>
                      <a:pt x="47" y="175"/>
                    </a:lnTo>
                    <a:lnTo>
                      <a:pt x="47" y="175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5" y="180"/>
                    </a:lnTo>
                    <a:lnTo>
                      <a:pt x="45" y="180"/>
                    </a:lnTo>
                    <a:lnTo>
                      <a:pt x="45" y="182"/>
                    </a:lnTo>
                    <a:lnTo>
                      <a:pt x="45" y="185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9" y="182"/>
                    </a:lnTo>
                    <a:lnTo>
                      <a:pt x="49" y="182"/>
                    </a:lnTo>
                    <a:lnTo>
                      <a:pt x="52" y="180"/>
                    </a:lnTo>
                    <a:lnTo>
                      <a:pt x="54" y="180"/>
                    </a:lnTo>
                    <a:lnTo>
                      <a:pt x="54" y="177"/>
                    </a:lnTo>
                    <a:lnTo>
                      <a:pt x="56" y="177"/>
                    </a:lnTo>
                    <a:lnTo>
                      <a:pt x="56" y="177"/>
                    </a:lnTo>
                    <a:lnTo>
                      <a:pt x="59" y="175"/>
                    </a:lnTo>
                    <a:lnTo>
                      <a:pt x="59" y="175"/>
                    </a:lnTo>
                    <a:lnTo>
                      <a:pt x="61" y="173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71" y="170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3" y="170"/>
                    </a:lnTo>
                    <a:lnTo>
                      <a:pt x="83" y="170"/>
                    </a:lnTo>
                    <a:lnTo>
                      <a:pt x="85" y="170"/>
                    </a:lnTo>
                    <a:lnTo>
                      <a:pt x="85" y="170"/>
                    </a:lnTo>
                    <a:lnTo>
                      <a:pt x="85" y="173"/>
                    </a:lnTo>
                    <a:lnTo>
                      <a:pt x="83" y="173"/>
                    </a:lnTo>
                    <a:lnTo>
                      <a:pt x="83" y="173"/>
                    </a:lnTo>
                    <a:lnTo>
                      <a:pt x="80" y="173"/>
                    </a:lnTo>
                    <a:lnTo>
                      <a:pt x="80" y="173"/>
                    </a:lnTo>
                    <a:lnTo>
                      <a:pt x="80" y="175"/>
                    </a:lnTo>
                    <a:lnTo>
                      <a:pt x="80" y="175"/>
                    </a:lnTo>
                    <a:lnTo>
                      <a:pt x="80" y="177"/>
                    </a:lnTo>
                    <a:lnTo>
                      <a:pt x="83" y="177"/>
                    </a:lnTo>
                    <a:lnTo>
                      <a:pt x="83" y="180"/>
                    </a:lnTo>
                    <a:lnTo>
                      <a:pt x="83" y="182"/>
                    </a:lnTo>
                    <a:lnTo>
                      <a:pt x="83" y="182"/>
                    </a:lnTo>
                    <a:lnTo>
                      <a:pt x="85" y="182"/>
                    </a:lnTo>
                    <a:lnTo>
                      <a:pt x="87" y="185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5" y="189"/>
                    </a:lnTo>
                    <a:lnTo>
                      <a:pt x="83" y="189"/>
                    </a:lnTo>
                    <a:lnTo>
                      <a:pt x="83" y="192"/>
                    </a:lnTo>
                    <a:lnTo>
                      <a:pt x="83" y="192"/>
                    </a:lnTo>
                    <a:lnTo>
                      <a:pt x="83" y="194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0" y="199"/>
                    </a:lnTo>
                    <a:lnTo>
                      <a:pt x="78" y="199"/>
                    </a:lnTo>
                    <a:lnTo>
                      <a:pt x="78" y="199"/>
                    </a:lnTo>
                    <a:lnTo>
                      <a:pt x="75" y="196"/>
                    </a:lnTo>
                    <a:lnTo>
                      <a:pt x="73" y="196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1" y="201"/>
                    </a:lnTo>
                    <a:lnTo>
                      <a:pt x="71" y="201"/>
                    </a:lnTo>
                    <a:lnTo>
                      <a:pt x="71" y="201"/>
                    </a:lnTo>
                    <a:lnTo>
                      <a:pt x="71" y="206"/>
                    </a:lnTo>
                    <a:lnTo>
                      <a:pt x="71" y="208"/>
                    </a:lnTo>
                    <a:lnTo>
                      <a:pt x="73" y="211"/>
                    </a:lnTo>
                    <a:lnTo>
                      <a:pt x="73" y="220"/>
                    </a:lnTo>
                    <a:lnTo>
                      <a:pt x="73" y="220"/>
                    </a:lnTo>
                    <a:lnTo>
                      <a:pt x="73" y="222"/>
                    </a:lnTo>
                    <a:lnTo>
                      <a:pt x="75" y="230"/>
                    </a:lnTo>
                    <a:lnTo>
                      <a:pt x="75" y="230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80" y="232"/>
                    </a:lnTo>
                    <a:lnTo>
                      <a:pt x="80" y="232"/>
                    </a:lnTo>
                    <a:lnTo>
                      <a:pt x="85" y="232"/>
                    </a:lnTo>
                    <a:lnTo>
                      <a:pt x="85" y="232"/>
                    </a:lnTo>
                    <a:lnTo>
                      <a:pt x="85" y="232"/>
                    </a:lnTo>
                    <a:lnTo>
                      <a:pt x="87" y="232"/>
                    </a:lnTo>
                    <a:lnTo>
                      <a:pt x="87" y="232"/>
                    </a:lnTo>
                    <a:lnTo>
                      <a:pt x="92" y="232"/>
                    </a:lnTo>
                    <a:lnTo>
                      <a:pt x="99" y="232"/>
                    </a:lnTo>
                    <a:lnTo>
                      <a:pt x="104" y="232"/>
                    </a:lnTo>
                    <a:lnTo>
                      <a:pt x="104" y="234"/>
                    </a:lnTo>
                    <a:lnTo>
                      <a:pt x="104" y="234"/>
                    </a:lnTo>
                    <a:lnTo>
                      <a:pt x="104" y="234"/>
                    </a:lnTo>
                    <a:lnTo>
                      <a:pt x="106" y="237"/>
                    </a:lnTo>
                    <a:lnTo>
                      <a:pt x="106" y="239"/>
                    </a:lnTo>
                    <a:lnTo>
                      <a:pt x="106" y="239"/>
                    </a:lnTo>
                    <a:lnTo>
                      <a:pt x="111" y="241"/>
                    </a:lnTo>
                    <a:lnTo>
                      <a:pt x="113" y="241"/>
                    </a:lnTo>
                    <a:lnTo>
                      <a:pt x="113" y="241"/>
                    </a:lnTo>
                    <a:lnTo>
                      <a:pt x="118" y="244"/>
                    </a:lnTo>
                    <a:lnTo>
                      <a:pt x="113" y="253"/>
                    </a:lnTo>
                    <a:lnTo>
                      <a:pt x="113" y="253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20" y="256"/>
                    </a:lnTo>
                    <a:lnTo>
                      <a:pt x="125" y="258"/>
                    </a:lnTo>
                    <a:lnTo>
                      <a:pt x="125" y="258"/>
                    </a:lnTo>
                    <a:lnTo>
                      <a:pt x="127" y="256"/>
                    </a:lnTo>
                    <a:lnTo>
                      <a:pt x="127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32" y="258"/>
                    </a:lnTo>
                    <a:lnTo>
                      <a:pt x="132" y="258"/>
                    </a:lnTo>
                    <a:lnTo>
                      <a:pt x="135" y="258"/>
                    </a:lnTo>
                    <a:lnTo>
                      <a:pt x="135" y="258"/>
                    </a:lnTo>
                    <a:lnTo>
                      <a:pt x="137" y="256"/>
                    </a:lnTo>
                    <a:lnTo>
                      <a:pt x="137" y="256"/>
                    </a:lnTo>
                    <a:lnTo>
                      <a:pt x="139" y="256"/>
                    </a:lnTo>
                    <a:lnTo>
                      <a:pt x="139" y="256"/>
                    </a:lnTo>
                    <a:lnTo>
                      <a:pt x="142" y="256"/>
                    </a:lnTo>
                    <a:lnTo>
                      <a:pt x="144" y="253"/>
                    </a:lnTo>
                    <a:lnTo>
                      <a:pt x="144" y="253"/>
                    </a:lnTo>
                    <a:lnTo>
                      <a:pt x="144" y="253"/>
                    </a:lnTo>
                    <a:lnTo>
                      <a:pt x="146" y="253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51" y="251"/>
                    </a:lnTo>
                    <a:lnTo>
                      <a:pt x="151" y="251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3" y="256"/>
                    </a:lnTo>
                    <a:lnTo>
                      <a:pt x="153" y="256"/>
                    </a:lnTo>
                    <a:lnTo>
                      <a:pt x="153" y="256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1" y="260"/>
                    </a:lnTo>
                    <a:lnTo>
                      <a:pt x="151" y="260"/>
                    </a:lnTo>
                    <a:lnTo>
                      <a:pt x="151" y="260"/>
                    </a:lnTo>
                    <a:lnTo>
                      <a:pt x="151" y="263"/>
                    </a:lnTo>
                    <a:lnTo>
                      <a:pt x="151" y="263"/>
                    </a:lnTo>
                    <a:lnTo>
                      <a:pt x="153" y="265"/>
                    </a:lnTo>
                    <a:lnTo>
                      <a:pt x="153" y="265"/>
                    </a:lnTo>
                    <a:lnTo>
                      <a:pt x="153" y="265"/>
                    </a:lnTo>
                    <a:lnTo>
                      <a:pt x="153" y="267"/>
                    </a:lnTo>
                    <a:lnTo>
                      <a:pt x="153" y="270"/>
                    </a:lnTo>
                    <a:lnTo>
                      <a:pt x="153" y="270"/>
                    </a:lnTo>
                    <a:lnTo>
                      <a:pt x="156" y="270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6" y="275"/>
                    </a:lnTo>
                    <a:lnTo>
                      <a:pt x="156" y="277"/>
                    </a:lnTo>
                    <a:lnTo>
                      <a:pt x="156" y="279"/>
                    </a:lnTo>
                    <a:lnTo>
                      <a:pt x="156" y="279"/>
                    </a:lnTo>
                    <a:lnTo>
                      <a:pt x="156" y="279"/>
                    </a:lnTo>
                    <a:lnTo>
                      <a:pt x="158" y="282"/>
                    </a:lnTo>
                    <a:lnTo>
                      <a:pt x="158" y="282"/>
                    </a:lnTo>
                    <a:lnTo>
                      <a:pt x="158" y="282"/>
                    </a:lnTo>
                    <a:lnTo>
                      <a:pt x="161" y="284"/>
                    </a:lnTo>
                    <a:lnTo>
                      <a:pt x="161" y="284"/>
                    </a:lnTo>
                    <a:lnTo>
                      <a:pt x="163" y="286"/>
                    </a:lnTo>
                    <a:lnTo>
                      <a:pt x="165" y="286"/>
                    </a:lnTo>
                    <a:lnTo>
                      <a:pt x="165" y="289"/>
                    </a:lnTo>
                    <a:lnTo>
                      <a:pt x="165" y="289"/>
                    </a:lnTo>
                    <a:lnTo>
                      <a:pt x="168" y="291"/>
                    </a:lnTo>
                    <a:lnTo>
                      <a:pt x="168" y="291"/>
                    </a:lnTo>
                    <a:lnTo>
                      <a:pt x="172" y="293"/>
                    </a:lnTo>
                    <a:lnTo>
                      <a:pt x="172" y="293"/>
                    </a:lnTo>
                    <a:lnTo>
                      <a:pt x="172" y="296"/>
                    </a:lnTo>
                    <a:lnTo>
                      <a:pt x="172" y="296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8"/>
                    </a:lnTo>
                    <a:lnTo>
                      <a:pt x="172" y="301"/>
                    </a:lnTo>
                    <a:lnTo>
                      <a:pt x="172" y="301"/>
                    </a:lnTo>
                    <a:lnTo>
                      <a:pt x="172" y="301"/>
                    </a:lnTo>
                    <a:lnTo>
                      <a:pt x="172" y="303"/>
                    </a:lnTo>
                    <a:lnTo>
                      <a:pt x="172" y="305"/>
                    </a:lnTo>
                    <a:lnTo>
                      <a:pt x="172" y="305"/>
                    </a:lnTo>
                    <a:lnTo>
                      <a:pt x="172" y="308"/>
                    </a:lnTo>
                    <a:lnTo>
                      <a:pt x="172" y="308"/>
                    </a:lnTo>
                    <a:lnTo>
                      <a:pt x="172" y="308"/>
                    </a:lnTo>
                    <a:lnTo>
                      <a:pt x="175" y="308"/>
                    </a:lnTo>
                    <a:lnTo>
                      <a:pt x="175" y="308"/>
                    </a:lnTo>
                    <a:lnTo>
                      <a:pt x="177" y="305"/>
                    </a:lnTo>
                    <a:lnTo>
                      <a:pt x="177" y="305"/>
                    </a:lnTo>
                    <a:lnTo>
                      <a:pt x="177" y="303"/>
                    </a:lnTo>
                    <a:lnTo>
                      <a:pt x="177" y="303"/>
                    </a:lnTo>
                    <a:lnTo>
                      <a:pt x="177" y="303"/>
                    </a:lnTo>
                    <a:lnTo>
                      <a:pt x="179" y="301"/>
                    </a:lnTo>
                    <a:lnTo>
                      <a:pt x="179" y="301"/>
                    </a:lnTo>
                    <a:lnTo>
                      <a:pt x="179" y="301"/>
                    </a:lnTo>
                    <a:lnTo>
                      <a:pt x="179" y="298"/>
                    </a:lnTo>
                    <a:lnTo>
                      <a:pt x="182" y="298"/>
                    </a:lnTo>
                    <a:lnTo>
                      <a:pt x="182" y="298"/>
                    </a:lnTo>
                    <a:lnTo>
                      <a:pt x="182" y="296"/>
                    </a:lnTo>
                    <a:lnTo>
                      <a:pt x="184" y="296"/>
                    </a:lnTo>
                    <a:lnTo>
                      <a:pt x="184" y="296"/>
                    </a:lnTo>
                    <a:lnTo>
                      <a:pt x="184" y="296"/>
                    </a:lnTo>
                    <a:lnTo>
                      <a:pt x="196" y="293"/>
                    </a:lnTo>
                    <a:lnTo>
                      <a:pt x="196" y="293"/>
                    </a:lnTo>
                    <a:lnTo>
                      <a:pt x="201" y="293"/>
                    </a:lnTo>
                    <a:lnTo>
                      <a:pt x="203" y="293"/>
                    </a:lnTo>
                    <a:lnTo>
                      <a:pt x="203" y="293"/>
                    </a:lnTo>
                    <a:lnTo>
                      <a:pt x="203" y="296"/>
                    </a:lnTo>
                    <a:lnTo>
                      <a:pt x="203" y="296"/>
                    </a:lnTo>
                    <a:lnTo>
                      <a:pt x="203" y="296"/>
                    </a:lnTo>
                    <a:lnTo>
                      <a:pt x="203" y="298"/>
                    </a:lnTo>
                    <a:lnTo>
                      <a:pt x="203" y="298"/>
                    </a:lnTo>
                    <a:lnTo>
                      <a:pt x="203" y="298"/>
                    </a:lnTo>
                    <a:lnTo>
                      <a:pt x="203" y="301"/>
                    </a:lnTo>
                    <a:lnTo>
                      <a:pt x="203" y="301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303"/>
                    </a:lnTo>
                    <a:lnTo>
                      <a:pt x="206" y="303"/>
                    </a:lnTo>
                    <a:lnTo>
                      <a:pt x="206" y="303"/>
                    </a:lnTo>
                    <a:lnTo>
                      <a:pt x="208" y="303"/>
                    </a:lnTo>
                    <a:lnTo>
                      <a:pt x="210" y="303"/>
                    </a:lnTo>
                    <a:lnTo>
                      <a:pt x="210" y="303"/>
                    </a:lnTo>
                    <a:lnTo>
                      <a:pt x="210" y="303"/>
                    </a:lnTo>
                    <a:lnTo>
                      <a:pt x="210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5"/>
                    </a:lnTo>
                    <a:lnTo>
                      <a:pt x="213" y="305"/>
                    </a:lnTo>
                    <a:lnTo>
                      <a:pt x="213" y="305"/>
                    </a:lnTo>
                    <a:lnTo>
                      <a:pt x="213" y="305"/>
                    </a:lnTo>
                    <a:lnTo>
                      <a:pt x="213" y="308"/>
                    </a:lnTo>
                    <a:lnTo>
                      <a:pt x="210" y="308"/>
                    </a:lnTo>
                    <a:lnTo>
                      <a:pt x="210" y="308"/>
                    </a:lnTo>
                    <a:lnTo>
                      <a:pt x="210" y="310"/>
                    </a:lnTo>
                    <a:lnTo>
                      <a:pt x="210" y="310"/>
                    </a:lnTo>
                    <a:lnTo>
                      <a:pt x="210" y="310"/>
                    </a:lnTo>
                    <a:lnTo>
                      <a:pt x="208" y="310"/>
                    </a:lnTo>
                    <a:lnTo>
                      <a:pt x="208" y="310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03" y="312"/>
                    </a:lnTo>
                    <a:lnTo>
                      <a:pt x="203" y="315"/>
                    </a:lnTo>
                    <a:lnTo>
                      <a:pt x="203" y="315"/>
                    </a:lnTo>
                    <a:lnTo>
                      <a:pt x="203" y="315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198" y="315"/>
                    </a:lnTo>
                    <a:lnTo>
                      <a:pt x="198" y="317"/>
                    </a:lnTo>
                    <a:lnTo>
                      <a:pt x="198" y="317"/>
                    </a:lnTo>
                    <a:lnTo>
                      <a:pt x="198" y="317"/>
                    </a:lnTo>
                    <a:lnTo>
                      <a:pt x="198" y="320"/>
                    </a:lnTo>
                    <a:lnTo>
                      <a:pt x="198" y="320"/>
                    </a:lnTo>
                    <a:lnTo>
                      <a:pt x="198" y="322"/>
                    </a:lnTo>
                    <a:lnTo>
                      <a:pt x="198" y="322"/>
                    </a:lnTo>
                    <a:lnTo>
                      <a:pt x="198" y="324"/>
                    </a:lnTo>
                    <a:lnTo>
                      <a:pt x="198" y="327"/>
                    </a:lnTo>
                    <a:lnTo>
                      <a:pt x="198" y="327"/>
                    </a:lnTo>
                    <a:lnTo>
                      <a:pt x="198" y="327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01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8" y="329"/>
                    </a:lnTo>
                    <a:lnTo>
                      <a:pt x="210" y="329"/>
                    </a:lnTo>
                    <a:lnTo>
                      <a:pt x="210" y="329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13" y="329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5" y="331"/>
                    </a:lnTo>
                    <a:lnTo>
                      <a:pt x="215" y="331"/>
                    </a:lnTo>
                    <a:lnTo>
                      <a:pt x="215" y="331"/>
                    </a:lnTo>
                    <a:lnTo>
                      <a:pt x="217" y="334"/>
                    </a:lnTo>
                    <a:lnTo>
                      <a:pt x="217" y="334"/>
                    </a:lnTo>
                    <a:lnTo>
                      <a:pt x="217" y="334"/>
                    </a:lnTo>
                    <a:lnTo>
                      <a:pt x="217" y="334"/>
                    </a:lnTo>
                    <a:lnTo>
                      <a:pt x="220" y="331"/>
                    </a:lnTo>
                    <a:lnTo>
                      <a:pt x="220" y="331"/>
                    </a:lnTo>
                    <a:lnTo>
                      <a:pt x="220" y="331"/>
                    </a:lnTo>
                    <a:lnTo>
                      <a:pt x="220" y="329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24" y="329"/>
                    </a:lnTo>
                    <a:lnTo>
                      <a:pt x="224" y="329"/>
                    </a:lnTo>
                    <a:lnTo>
                      <a:pt x="227" y="327"/>
                    </a:lnTo>
                    <a:lnTo>
                      <a:pt x="229" y="327"/>
                    </a:lnTo>
                    <a:lnTo>
                      <a:pt x="229" y="324"/>
                    </a:lnTo>
                    <a:lnTo>
                      <a:pt x="229" y="324"/>
                    </a:lnTo>
                    <a:lnTo>
                      <a:pt x="229" y="324"/>
                    </a:lnTo>
                    <a:lnTo>
                      <a:pt x="229" y="324"/>
                    </a:lnTo>
                    <a:lnTo>
                      <a:pt x="229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4" y="322"/>
                    </a:lnTo>
                    <a:lnTo>
                      <a:pt x="236" y="322"/>
                    </a:lnTo>
                    <a:lnTo>
                      <a:pt x="236" y="322"/>
                    </a:lnTo>
                    <a:lnTo>
                      <a:pt x="236" y="322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9" y="320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41" y="317"/>
                    </a:lnTo>
                    <a:lnTo>
                      <a:pt x="241" y="317"/>
                    </a:lnTo>
                    <a:lnTo>
                      <a:pt x="243" y="317"/>
                    </a:lnTo>
                    <a:lnTo>
                      <a:pt x="243" y="315"/>
                    </a:lnTo>
                    <a:lnTo>
                      <a:pt x="246" y="315"/>
                    </a:lnTo>
                    <a:lnTo>
                      <a:pt x="246" y="317"/>
                    </a:lnTo>
                    <a:lnTo>
                      <a:pt x="253" y="329"/>
                    </a:lnTo>
                    <a:lnTo>
                      <a:pt x="253" y="329"/>
                    </a:lnTo>
                    <a:lnTo>
                      <a:pt x="258" y="331"/>
                    </a:lnTo>
                    <a:lnTo>
                      <a:pt x="262" y="338"/>
                    </a:lnTo>
                    <a:lnTo>
                      <a:pt x="262" y="338"/>
                    </a:lnTo>
                    <a:lnTo>
                      <a:pt x="262" y="338"/>
                    </a:lnTo>
                    <a:lnTo>
                      <a:pt x="262" y="338"/>
                    </a:lnTo>
                    <a:lnTo>
                      <a:pt x="262" y="338"/>
                    </a:lnTo>
                    <a:lnTo>
                      <a:pt x="265" y="341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79" y="338"/>
                    </a:lnTo>
                    <a:lnTo>
                      <a:pt x="279" y="338"/>
                    </a:lnTo>
                    <a:lnTo>
                      <a:pt x="281" y="338"/>
                    </a:lnTo>
                    <a:lnTo>
                      <a:pt x="281" y="341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9" y="346"/>
                    </a:lnTo>
                    <a:lnTo>
                      <a:pt x="279" y="346"/>
                    </a:lnTo>
                    <a:lnTo>
                      <a:pt x="279" y="346"/>
                    </a:lnTo>
                    <a:lnTo>
                      <a:pt x="281" y="346"/>
                    </a:lnTo>
                    <a:lnTo>
                      <a:pt x="281" y="346"/>
                    </a:lnTo>
                    <a:lnTo>
                      <a:pt x="281" y="348"/>
                    </a:lnTo>
                    <a:lnTo>
                      <a:pt x="281" y="348"/>
                    </a:lnTo>
                    <a:lnTo>
                      <a:pt x="281" y="350"/>
                    </a:lnTo>
                    <a:lnTo>
                      <a:pt x="281" y="350"/>
                    </a:lnTo>
                    <a:lnTo>
                      <a:pt x="284" y="350"/>
                    </a:lnTo>
                    <a:lnTo>
                      <a:pt x="284" y="350"/>
                    </a:lnTo>
                    <a:lnTo>
                      <a:pt x="286" y="353"/>
                    </a:lnTo>
                    <a:lnTo>
                      <a:pt x="286" y="353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91" y="350"/>
                    </a:lnTo>
                    <a:lnTo>
                      <a:pt x="291" y="350"/>
                    </a:lnTo>
                    <a:lnTo>
                      <a:pt x="291" y="350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3" y="355"/>
                    </a:lnTo>
                    <a:lnTo>
                      <a:pt x="295" y="355"/>
                    </a:lnTo>
                    <a:lnTo>
                      <a:pt x="295" y="355"/>
                    </a:lnTo>
                    <a:lnTo>
                      <a:pt x="295" y="357"/>
                    </a:lnTo>
                    <a:lnTo>
                      <a:pt x="295" y="357"/>
                    </a:lnTo>
                    <a:lnTo>
                      <a:pt x="295" y="357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8" y="360"/>
                    </a:lnTo>
                    <a:lnTo>
                      <a:pt x="298" y="360"/>
                    </a:lnTo>
                    <a:lnTo>
                      <a:pt x="298" y="360"/>
                    </a:lnTo>
                    <a:lnTo>
                      <a:pt x="298" y="362"/>
                    </a:lnTo>
                    <a:lnTo>
                      <a:pt x="298" y="365"/>
                    </a:lnTo>
                    <a:lnTo>
                      <a:pt x="298" y="365"/>
                    </a:lnTo>
                    <a:lnTo>
                      <a:pt x="298" y="367"/>
                    </a:lnTo>
                    <a:lnTo>
                      <a:pt x="298" y="367"/>
                    </a:lnTo>
                    <a:lnTo>
                      <a:pt x="298" y="367"/>
                    </a:lnTo>
                    <a:lnTo>
                      <a:pt x="298" y="369"/>
                    </a:lnTo>
                    <a:lnTo>
                      <a:pt x="298" y="369"/>
                    </a:lnTo>
                    <a:lnTo>
                      <a:pt x="300" y="372"/>
                    </a:lnTo>
                    <a:lnTo>
                      <a:pt x="300" y="372"/>
                    </a:lnTo>
                    <a:lnTo>
                      <a:pt x="300" y="372"/>
                    </a:lnTo>
                    <a:lnTo>
                      <a:pt x="300" y="374"/>
                    </a:lnTo>
                    <a:lnTo>
                      <a:pt x="300" y="374"/>
                    </a:lnTo>
                    <a:lnTo>
                      <a:pt x="300" y="374"/>
                    </a:lnTo>
                    <a:lnTo>
                      <a:pt x="300" y="374"/>
                    </a:lnTo>
                    <a:lnTo>
                      <a:pt x="303" y="374"/>
                    </a:lnTo>
                    <a:lnTo>
                      <a:pt x="303" y="374"/>
                    </a:lnTo>
                    <a:lnTo>
                      <a:pt x="305" y="374"/>
                    </a:lnTo>
                    <a:lnTo>
                      <a:pt x="305" y="374"/>
                    </a:lnTo>
                    <a:lnTo>
                      <a:pt x="307" y="372"/>
                    </a:lnTo>
                    <a:lnTo>
                      <a:pt x="307" y="372"/>
                    </a:lnTo>
                    <a:lnTo>
                      <a:pt x="310" y="372"/>
                    </a:lnTo>
                    <a:lnTo>
                      <a:pt x="312" y="372"/>
                    </a:lnTo>
                    <a:lnTo>
                      <a:pt x="317" y="372"/>
                    </a:lnTo>
                    <a:lnTo>
                      <a:pt x="317" y="372"/>
                    </a:lnTo>
                    <a:lnTo>
                      <a:pt x="321" y="372"/>
                    </a:lnTo>
                    <a:lnTo>
                      <a:pt x="321" y="372"/>
                    </a:lnTo>
                    <a:lnTo>
                      <a:pt x="326" y="372"/>
                    </a:lnTo>
                    <a:lnTo>
                      <a:pt x="326" y="372"/>
                    </a:lnTo>
                    <a:lnTo>
                      <a:pt x="333" y="367"/>
                    </a:lnTo>
                    <a:lnTo>
                      <a:pt x="340" y="381"/>
                    </a:lnTo>
                    <a:lnTo>
                      <a:pt x="343" y="383"/>
                    </a:lnTo>
                    <a:lnTo>
                      <a:pt x="343" y="383"/>
                    </a:lnTo>
                    <a:lnTo>
                      <a:pt x="343" y="383"/>
                    </a:lnTo>
                    <a:lnTo>
                      <a:pt x="345" y="383"/>
                    </a:lnTo>
                    <a:lnTo>
                      <a:pt x="345" y="386"/>
                    </a:lnTo>
                    <a:lnTo>
                      <a:pt x="345" y="386"/>
                    </a:lnTo>
                    <a:lnTo>
                      <a:pt x="345" y="386"/>
                    </a:lnTo>
                    <a:lnTo>
                      <a:pt x="347" y="386"/>
                    </a:lnTo>
                    <a:lnTo>
                      <a:pt x="347" y="391"/>
                    </a:lnTo>
                    <a:lnTo>
                      <a:pt x="350" y="395"/>
                    </a:lnTo>
                    <a:lnTo>
                      <a:pt x="350" y="398"/>
                    </a:lnTo>
                    <a:lnTo>
                      <a:pt x="350" y="398"/>
                    </a:lnTo>
                    <a:lnTo>
                      <a:pt x="350" y="402"/>
                    </a:lnTo>
                    <a:lnTo>
                      <a:pt x="352" y="405"/>
                    </a:lnTo>
                    <a:lnTo>
                      <a:pt x="352" y="407"/>
                    </a:lnTo>
                    <a:lnTo>
                      <a:pt x="352" y="412"/>
                    </a:lnTo>
                    <a:lnTo>
                      <a:pt x="352" y="417"/>
                    </a:lnTo>
                    <a:lnTo>
                      <a:pt x="345" y="424"/>
                    </a:lnTo>
                    <a:lnTo>
                      <a:pt x="345" y="424"/>
                    </a:lnTo>
                    <a:lnTo>
                      <a:pt x="345" y="428"/>
                    </a:lnTo>
                    <a:lnTo>
                      <a:pt x="343" y="433"/>
                    </a:lnTo>
                    <a:lnTo>
                      <a:pt x="343" y="433"/>
                    </a:lnTo>
                    <a:lnTo>
                      <a:pt x="343" y="440"/>
                    </a:lnTo>
                    <a:lnTo>
                      <a:pt x="343" y="443"/>
                    </a:lnTo>
                    <a:lnTo>
                      <a:pt x="343" y="445"/>
                    </a:lnTo>
                    <a:lnTo>
                      <a:pt x="343" y="445"/>
                    </a:lnTo>
                    <a:lnTo>
                      <a:pt x="345" y="447"/>
                    </a:lnTo>
                    <a:lnTo>
                      <a:pt x="345" y="450"/>
                    </a:lnTo>
                    <a:lnTo>
                      <a:pt x="343" y="457"/>
                    </a:lnTo>
                    <a:lnTo>
                      <a:pt x="338" y="464"/>
                    </a:lnTo>
                    <a:lnTo>
                      <a:pt x="338" y="464"/>
                    </a:lnTo>
                    <a:lnTo>
                      <a:pt x="336" y="471"/>
                    </a:lnTo>
                    <a:lnTo>
                      <a:pt x="333" y="476"/>
                    </a:lnTo>
                    <a:lnTo>
                      <a:pt x="329" y="483"/>
                    </a:lnTo>
                    <a:lnTo>
                      <a:pt x="326" y="485"/>
                    </a:lnTo>
                    <a:lnTo>
                      <a:pt x="326" y="485"/>
                    </a:lnTo>
                    <a:lnTo>
                      <a:pt x="326" y="488"/>
                    </a:lnTo>
                    <a:lnTo>
                      <a:pt x="326" y="490"/>
                    </a:lnTo>
                    <a:lnTo>
                      <a:pt x="326" y="490"/>
                    </a:lnTo>
                    <a:lnTo>
                      <a:pt x="329" y="490"/>
                    </a:lnTo>
                    <a:lnTo>
                      <a:pt x="329" y="490"/>
                    </a:lnTo>
                    <a:lnTo>
                      <a:pt x="329" y="490"/>
                    </a:lnTo>
                    <a:lnTo>
                      <a:pt x="329" y="492"/>
                    </a:lnTo>
                    <a:lnTo>
                      <a:pt x="329" y="492"/>
                    </a:lnTo>
                    <a:lnTo>
                      <a:pt x="329" y="495"/>
                    </a:lnTo>
                    <a:lnTo>
                      <a:pt x="329" y="495"/>
                    </a:lnTo>
                    <a:lnTo>
                      <a:pt x="329" y="495"/>
                    </a:lnTo>
                    <a:lnTo>
                      <a:pt x="331" y="497"/>
                    </a:lnTo>
                    <a:lnTo>
                      <a:pt x="331" y="499"/>
                    </a:lnTo>
                    <a:lnTo>
                      <a:pt x="331" y="499"/>
                    </a:lnTo>
                    <a:lnTo>
                      <a:pt x="331" y="504"/>
                    </a:lnTo>
                    <a:lnTo>
                      <a:pt x="331" y="507"/>
                    </a:lnTo>
                    <a:lnTo>
                      <a:pt x="331" y="509"/>
                    </a:lnTo>
                    <a:lnTo>
                      <a:pt x="329" y="511"/>
                    </a:lnTo>
                    <a:lnTo>
                      <a:pt x="329" y="511"/>
                    </a:lnTo>
                    <a:lnTo>
                      <a:pt x="329" y="516"/>
                    </a:lnTo>
                    <a:lnTo>
                      <a:pt x="329" y="516"/>
                    </a:lnTo>
                    <a:lnTo>
                      <a:pt x="331" y="525"/>
                    </a:lnTo>
                    <a:lnTo>
                      <a:pt x="331" y="525"/>
                    </a:lnTo>
                    <a:lnTo>
                      <a:pt x="338" y="535"/>
                    </a:lnTo>
                    <a:lnTo>
                      <a:pt x="338" y="542"/>
                    </a:lnTo>
                    <a:lnTo>
                      <a:pt x="340" y="549"/>
                    </a:lnTo>
                    <a:lnTo>
                      <a:pt x="340" y="556"/>
                    </a:lnTo>
                    <a:lnTo>
                      <a:pt x="340" y="556"/>
                    </a:lnTo>
                    <a:lnTo>
                      <a:pt x="340" y="561"/>
                    </a:lnTo>
                    <a:lnTo>
                      <a:pt x="340" y="561"/>
                    </a:lnTo>
                    <a:lnTo>
                      <a:pt x="340" y="561"/>
                    </a:lnTo>
                    <a:lnTo>
                      <a:pt x="345" y="559"/>
                    </a:lnTo>
                    <a:lnTo>
                      <a:pt x="355" y="556"/>
                    </a:lnTo>
                    <a:lnTo>
                      <a:pt x="355" y="556"/>
                    </a:lnTo>
                    <a:lnTo>
                      <a:pt x="359" y="554"/>
                    </a:lnTo>
                    <a:lnTo>
                      <a:pt x="366" y="554"/>
                    </a:lnTo>
                    <a:lnTo>
                      <a:pt x="366" y="554"/>
                    </a:lnTo>
                    <a:lnTo>
                      <a:pt x="373" y="549"/>
                    </a:lnTo>
                    <a:lnTo>
                      <a:pt x="373" y="549"/>
                    </a:lnTo>
                    <a:lnTo>
                      <a:pt x="376" y="549"/>
                    </a:lnTo>
                    <a:lnTo>
                      <a:pt x="376" y="549"/>
                    </a:lnTo>
                    <a:lnTo>
                      <a:pt x="378" y="544"/>
                    </a:lnTo>
                    <a:lnTo>
                      <a:pt x="378" y="544"/>
                    </a:lnTo>
                    <a:lnTo>
                      <a:pt x="378" y="540"/>
                    </a:lnTo>
                    <a:lnTo>
                      <a:pt x="378" y="540"/>
                    </a:lnTo>
                    <a:lnTo>
                      <a:pt x="376" y="533"/>
                    </a:lnTo>
                    <a:lnTo>
                      <a:pt x="376" y="528"/>
                    </a:lnTo>
                    <a:lnTo>
                      <a:pt x="376" y="528"/>
                    </a:lnTo>
                    <a:lnTo>
                      <a:pt x="376" y="525"/>
                    </a:lnTo>
                    <a:lnTo>
                      <a:pt x="376" y="523"/>
                    </a:lnTo>
                    <a:lnTo>
                      <a:pt x="376" y="521"/>
                    </a:lnTo>
                    <a:lnTo>
                      <a:pt x="376" y="518"/>
                    </a:lnTo>
                    <a:lnTo>
                      <a:pt x="381" y="516"/>
                    </a:lnTo>
                    <a:lnTo>
                      <a:pt x="381" y="516"/>
                    </a:lnTo>
                    <a:lnTo>
                      <a:pt x="383" y="514"/>
                    </a:lnTo>
                    <a:lnTo>
                      <a:pt x="383" y="514"/>
                    </a:lnTo>
                    <a:lnTo>
                      <a:pt x="385" y="511"/>
                    </a:lnTo>
                    <a:lnTo>
                      <a:pt x="385" y="511"/>
                    </a:lnTo>
                    <a:lnTo>
                      <a:pt x="388" y="507"/>
                    </a:lnTo>
                    <a:lnTo>
                      <a:pt x="390" y="504"/>
                    </a:lnTo>
                    <a:lnTo>
                      <a:pt x="392" y="504"/>
                    </a:lnTo>
                    <a:lnTo>
                      <a:pt x="395" y="502"/>
                    </a:lnTo>
                    <a:lnTo>
                      <a:pt x="395" y="502"/>
                    </a:lnTo>
                    <a:lnTo>
                      <a:pt x="397" y="502"/>
                    </a:lnTo>
                    <a:lnTo>
                      <a:pt x="397" y="499"/>
                    </a:lnTo>
                    <a:lnTo>
                      <a:pt x="397" y="499"/>
                    </a:lnTo>
                    <a:lnTo>
                      <a:pt x="399" y="495"/>
                    </a:lnTo>
                    <a:lnTo>
                      <a:pt x="404" y="492"/>
                    </a:lnTo>
                    <a:lnTo>
                      <a:pt x="407" y="492"/>
                    </a:lnTo>
                    <a:lnTo>
                      <a:pt x="407" y="495"/>
                    </a:lnTo>
                    <a:lnTo>
                      <a:pt x="407" y="499"/>
                    </a:lnTo>
                    <a:lnTo>
                      <a:pt x="409" y="502"/>
                    </a:lnTo>
                    <a:lnTo>
                      <a:pt x="409" y="502"/>
                    </a:lnTo>
                    <a:lnTo>
                      <a:pt x="411" y="499"/>
                    </a:lnTo>
                    <a:lnTo>
                      <a:pt x="411" y="499"/>
                    </a:lnTo>
                    <a:lnTo>
                      <a:pt x="411" y="497"/>
                    </a:lnTo>
                    <a:lnTo>
                      <a:pt x="411" y="495"/>
                    </a:lnTo>
                    <a:lnTo>
                      <a:pt x="414" y="490"/>
                    </a:lnTo>
                    <a:lnTo>
                      <a:pt x="414" y="490"/>
                    </a:lnTo>
                    <a:lnTo>
                      <a:pt x="414" y="485"/>
                    </a:lnTo>
                    <a:lnTo>
                      <a:pt x="416" y="483"/>
                    </a:lnTo>
                    <a:lnTo>
                      <a:pt x="416" y="483"/>
                    </a:lnTo>
                    <a:lnTo>
                      <a:pt x="416" y="481"/>
                    </a:lnTo>
                    <a:lnTo>
                      <a:pt x="421" y="481"/>
                    </a:lnTo>
                    <a:lnTo>
                      <a:pt x="421" y="481"/>
                    </a:lnTo>
                    <a:lnTo>
                      <a:pt x="423" y="485"/>
                    </a:lnTo>
                    <a:lnTo>
                      <a:pt x="423" y="488"/>
                    </a:lnTo>
                    <a:lnTo>
                      <a:pt x="423" y="490"/>
                    </a:lnTo>
                    <a:lnTo>
                      <a:pt x="421" y="490"/>
                    </a:lnTo>
                    <a:lnTo>
                      <a:pt x="421" y="490"/>
                    </a:lnTo>
                    <a:lnTo>
                      <a:pt x="421" y="492"/>
                    </a:lnTo>
                    <a:lnTo>
                      <a:pt x="421" y="495"/>
                    </a:lnTo>
                    <a:lnTo>
                      <a:pt x="421" y="497"/>
                    </a:lnTo>
                    <a:lnTo>
                      <a:pt x="421" y="497"/>
                    </a:lnTo>
                    <a:lnTo>
                      <a:pt x="423" y="497"/>
                    </a:lnTo>
                    <a:lnTo>
                      <a:pt x="426" y="497"/>
                    </a:lnTo>
                    <a:lnTo>
                      <a:pt x="426" y="497"/>
                    </a:lnTo>
                    <a:lnTo>
                      <a:pt x="430" y="495"/>
                    </a:lnTo>
                    <a:lnTo>
                      <a:pt x="433" y="497"/>
                    </a:lnTo>
                    <a:lnTo>
                      <a:pt x="435" y="497"/>
                    </a:lnTo>
                    <a:lnTo>
                      <a:pt x="437" y="497"/>
                    </a:lnTo>
                    <a:lnTo>
                      <a:pt x="440" y="497"/>
                    </a:lnTo>
                    <a:lnTo>
                      <a:pt x="440" y="497"/>
                    </a:lnTo>
                    <a:lnTo>
                      <a:pt x="442" y="495"/>
                    </a:lnTo>
                    <a:lnTo>
                      <a:pt x="444" y="492"/>
                    </a:lnTo>
                    <a:lnTo>
                      <a:pt x="447" y="492"/>
                    </a:lnTo>
                    <a:lnTo>
                      <a:pt x="447" y="492"/>
                    </a:lnTo>
                    <a:lnTo>
                      <a:pt x="449" y="488"/>
                    </a:lnTo>
                    <a:lnTo>
                      <a:pt x="449" y="488"/>
                    </a:lnTo>
                    <a:lnTo>
                      <a:pt x="449" y="488"/>
                    </a:lnTo>
                    <a:lnTo>
                      <a:pt x="452" y="485"/>
                    </a:lnTo>
                    <a:lnTo>
                      <a:pt x="454" y="483"/>
                    </a:lnTo>
                    <a:lnTo>
                      <a:pt x="454" y="483"/>
                    </a:lnTo>
                    <a:lnTo>
                      <a:pt x="456" y="481"/>
                    </a:lnTo>
                    <a:lnTo>
                      <a:pt x="459" y="478"/>
                    </a:lnTo>
                    <a:lnTo>
                      <a:pt x="459" y="478"/>
                    </a:lnTo>
                    <a:lnTo>
                      <a:pt x="463" y="476"/>
                    </a:lnTo>
                    <a:lnTo>
                      <a:pt x="463" y="476"/>
                    </a:lnTo>
                    <a:lnTo>
                      <a:pt x="463" y="473"/>
                    </a:lnTo>
                    <a:lnTo>
                      <a:pt x="463" y="473"/>
                    </a:lnTo>
                    <a:lnTo>
                      <a:pt x="466" y="471"/>
                    </a:lnTo>
                    <a:lnTo>
                      <a:pt x="468" y="471"/>
                    </a:lnTo>
                    <a:lnTo>
                      <a:pt x="470" y="471"/>
                    </a:lnTo>
                    <a:lnTo>
                      <a:pt x="470" y="469"/>
                    </a:lnTo>
                    <a:lnTo>
                      <a:pt x="473" y="466"/>
                    </a:lnTo>
                    <a:lnTo>
                      <a:pt x="478" y="466"/>
                    </a:lnTo>
                    <a:lnTo>
                      <a:pt x="480" y="466"/>
                    </a:lnTo>
                    <a:lnTo>
                      <a:pt x="480" y="466"/>
                    </a:lnTo>
                    <a:lnTo>
                      <a:pt x="485" y="466"/>
                    </a:lnTo>
                    <a:lnTo>
                      <a:pt x="485" y="464"/>
                    </a:lnTo>
                    <a:lnTo>
                      <a:pt x="485" y="462"/>
                    </a:lnTo>
                    <a:lnTo>
                      <a:pt x="487" y="459"/>
                    </a:lnTo>
                    <a:lnTo>
                      <a:pt x="487" y="459"/>
                    </a:lnTo>
                    <a:lnTo>
                      <a:pt x="487" y="457"/>
                    </a:lnTo>
                    <a:lnTo>
                      <a:pt x="487" y="452"/>
                    </a:lnTo>
                    <a:lnTo>
                      <a:pt x="487" y="450"/>
                    </a:lnTo>
                    <a:lnTo>
                      <a:pt x="492" y="447"/>
                    </a:lnTo>
                    <a:lnTo>
                      <a:pt x="499" y="445"/>
                    </a:lnTo>
                    <a:lnTo>
                      <a:pt x="501" y="445"/>
                    </a:lnTo>
                    <a:lnTo>
                      <a:pt x="504" y="440"/>
                    </a:lnTo>
                    <a:lnTo>
                      <a:pt x="504" y="443"/>
                    </a:lnTo>
                    <a:lnTo>
                      <a:pt x="504" y="443"/>
                    </a:lnTo>
                    <a:lnTo>
                      <a:pt x="506" y="443"/>
                    </a:lnTo>
                    <a:lnTo>
                      <a:pt x="508" y="443"/>
                    </a:lnTo>
                    <a:lnTo>
                      <a:pt x="508" y="443"/>
                    </a:lnTo>
                    <a:lnTo>
                      <a:pt x="508" y="443"/>
                    </a:lnTo>
                    <a:lnTo>
                      <a:pt x="508" y="440"/>
                    </a:lnTo>
                    <a:lnTo>
                      <a:pt x="508" y="438"/>
                    </a:lnTo>
                    <a:lnTo>
                      <a:pt x="508" y="436"/>
                    </a:lnTo>
                    <a:lnTo>
                      <a:pt x="515" y="433"/>
                    </a:lnTo>
                    <a:lnTo>
                      <a:pt x="518" y="433"/>
                    </a:lnTo>
                    <a:lnTo>
                      <a:pt x="518" y="433"/>
                    </a:lnTo>
                    <a:lnTo>
                      <a:pt x="518" y="431"/>
                    </a:lnTo>
                    <a:lnTo>
                      <a:pt x="518" y="428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20" y="424"/>
                    </a:lnTo>
                    <a:lnTo>
                      <a:pt x="520" y="424"/>
                    </a:lnTo>
                    <a:lnTo>
                      <a:pt x="520" y="419"/>
                    </a:lnTo>
                    <a:lnTo>
                      <a:pt x="522" y="414"/>
                    </a:lnTo>
                    <a:lnTo>
                      <a:pt x="525" y="414"/>
                    </a:lnTo>
                    <a:lnTo>
                      <a:pt x="532" y="414"/>
                    </a:lnTo>
                    <a:lnTo>
                      <a:pt x="532" y="414"/>
                    </a:lnTo>
                    <a:lnTo>
                      <a:pt x="534" y="412"/>
                    </a:lnTo>
                    <a:lnTo>
                      <a:pt x="537" y="412"/>
                    </a:lnTo>
                    <a:lnTo>
                      <a:pt x="541" y="414"/>
                    </a:lnTo>
                    <a:lnTo>
                      <a:pt x="544" y="414"/>
                    </a:lnTo>
                    <a:lnTo>
                      <a:pt x="549" y="419"/>
                    </a:lnTo>
                    <a:lnTo>
                      <a:pt x="553" y="424"/>
                    </a:lnTo>
                    <a:lnTo>
                      <a:pt x="553" y="424"/>
                    </a:lnTo>
                    <a:lnTo>
                      <a:pt x="558" y="428"/>
                    </a:lnTo>
                    <a:lnTo>
                      <a:pt x="558" y="428"/>
                    </a:lnTo>
                    <a:lnTo>
                      <a:pt x="558" y="428"/>
                    </a:lnTo>
                    <a:lnTo>
                      <a:pt x="560" y="433"/>
                    </a:lnTo>
                    <a:lnTo>
                      <a:pt x="560" y="433"/>
                    </a:lnTo>
                    <a:lnTo>
                      <a:pt x="560" y="436"/>
                    </a:lnTo>
                    <a:lnTo>
                      <a:pt x="560" y="436"/>
                    </a:lnTo>
                    <a:lnTo>
                      <a:pt x="563" y="433"/>
                    </a:lnTo>
                    <a:lnTo>
                      <a:pt x="567" y="431"/>
                    </a:lnTo>
                    <a:lnTo>
                      <a:pt x="570" y="428"/>
                    </a:lnTo>
                    <a:lnTo>
                      <a:pt x="570" y="428"/>
                    </a:lnTo>
                    <a:lnTo>
                      <a:pt x="572" y="428"/>
                    </a:lnTo>
                    <a:lnTo>
                      <a:pt x="572" y="428"/>
                    </a:lnTo>
                    <a:lnTo>
                      <a:pt x="575" y="426"/>
                    </a:lnTo>
                    <a:lnTo>
                      <a:pt x="575" y="426"/>
                    </a:lnTo>
                    <a:lnTo>
                      <a:pt x="575" y="424"/>
                    </a:lnTo>
                    <a:lnTo>
                      <a:pt x="575" y="424"/>
                    </a:lnTo>
                    <a:lnTo>
                      <a:pt x="572" y="421"/>
                    </a:lnTo>
                    <a:lnTo>
                      <a:pt x="572" y="421"/>
                    </a:lnTo>
                    <a:lnTo>
                      <a:pt x="575" y="414"/>
                    </a:lnTo>
                    <a:lnTo>
                      <a:pt x="575" y="414"/>
                    </a:lnTo>
                    <a:lnTo>
                      <a:pt x="575" y="412"/>
                    </a:lnTo>
                    <a:lnTo>
                      <a:pt x="575" y="412"/>
                    </a:lnTo>
                    <a:lnTo>
                      <a:pt x="579" y="405"/>
                    </a:lnTo>
                    <a:lnTo>
                      <a:pt x="579" y="405"/>
                    </a:lnTo>
                    <a:lnTo>
                      <a:pt x="579" y="405"/>
                    </a:lnTo>
                    <a:lnTo>
                      <a:pt x="582" y="402"/>
                    </a:lnTo>
                    <a:lnTo>
                      <a:pt x="584" y="400"/>
                    </a:lnTo>
                    <a:lnTo>
                      <a:pt x="586" y="400"/>
                    </a:lnTo>
                    <a:lnTo>
                      <a:pt x="589" y="398"/>
                    </a:lnTo>
                    <a:lnTo>
                      <a:pt x="589" y="398"/>
                    </a:lnTo>
                    <a:lnTo>
                      <a:pt x="601" y="393"/>
                    </a:lnTo>
                    <a:lnTo>
                      <a:pt x="601" y="393"/>
                    </a:lnTo>
                    <a:lnTo>
                      <a:pt x="601" y="393"/>
                    </a:lnTo>
                    <a:lnTo>
                      <a:pt x="601" y="393"/>
                    </a:lnTo>
                    <a:lnTo>
                      <a:pt x="605" y="393"/>
                    </a:lnTo>
                    <a:lnTo>
                      <a:pt x="605" y="393"/>
                    </a:lnTo>
                    <a:lnTo>
                      <a:pt x="610" y="393"/>
                    </a:lnTo>
                    <a:lnTo>
                      <a:pt x="610" y="393"/>
                    </a:lnTo>
                    <a:lnTo>
                      <a:pt x="612" y="393"/>
                    </a:lnTo>
                    <a:lnTo>
                      <a:pt x="619" y="391"/>
                    </a:lnTo>
                    <a:lnTo>
                      <a:pt x="619" y="391"/>
                    </a:lnTo>
                    <a:lnTo>
                      <a:pt x="624" y="391"/>
                    </a:lnTo>
                    <a:lnTo>
                      <a:pt x="624" y="391"/>
                    </a:lnTo>
                    <a:lnTo>
                      <a:pt x="627" y="386"/>
                    </a:lnTo>
                    <a:lnTo>
                      <a:pt x="627" y="386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31" y="376"/>
                    </a:lnTo>
                    <a:lnTo>
                      <a:pt x="631" y="376"/>
                    </a:lnTo>
                    <a:lnTo>
                      <a:pt x="634" y="369"/>
                    </a:lnTo>
                    <a:lnTo>
                      <a:pt x="634" y="369"/>
                    </a:lnTo>
                    <a:lnTo>
                      <a:pt x="631" y="367"/>
                    </a:lnTo>
                    <a:lnTo>
                      <a:pt x="631" y="367"/>
                    </a:lnTo>
                    <a:lnTo>
                      <a:pt x="627" y="367"/>
                    </a:lnTo>
                    <a:lnTo>
                      <a:pt x="627" y="367"/>
                    </a:lnTo>
                    <a:lnTo>
                      <a:pt x="627" y="367"/>
                    </a:lnTo>
                    <a:lnTo>
                      <a:pt x="622" y="365"/>
                    </a:lnTo>
                    <a:lnTo>
                      <a:pt x="622" y="365"/>
                    </a:lnTo>
                    <a:lnTo>
                      <a:pt x="622" y="365"/>
                    </a:lnTo>
                    <a:lnTo>
                      <a:pt x="627" y="355"/>
                    </a:lnTo>
                    <a:lnTo>
                      <a:pt x="627" y="350"/>
                    </a:lnTo>
                    <a:lnTo>
                      <a:pt x="627" y="350"/>
                    </a:lnTo>
                    <a:lnTo>
                      <a:pt x="627" y="346"/>
                    </a:lnTo>
                    <a:lnTo>
                      <a:pt x="627" y="343"/>
                    </a:lnTo>
                    <a:lnTo>
                      <a:pt x="627" y="338"/>
                    </a:lnTo>
                    <a:lnTo>
                      <a:pt x="627" y="338"/>
                    </a:lnTo>
                    <a:lnTo>
                      <a:pt x="627" y="336"/>
                    </a:lnTo>
                    <a:lnTo>
                      <a:pt x="627" y="336"/>
                    </a:lnTo>
                    <a:lnTo>
                      <a:pt x="627" y="336"/>
                    </a:lnTo>
                    <a:lnTo>
                      <a:pt x="636" y="324"/>
                    </a:lnTo>
                    <a:lnTo>
                      <a:pt x="638" y="324"/>
                    </a:lnTo>
                    <a:lnTo>
                      <a:pt x="638" y="320"/>
                    </a:lnTo>
                    <a:lnTo>
                      <a:pt x="638" y="320"/>
                    </a:lnTo>
                    <a:lnTo>
                      <a:pt x="636" y="317"/>
                    </a:lnTo>
                    <a:lnTo>
                      <a:pt x="636" y="317"/>
                    </a:lnTo>
                    <a:lnTo>
                      <a:pt x="634" y="315"/>
                    </a:lnTo>
                    <a:lnTo>
                      <a:pt x="634" y="315"/>
                    </a:lnTo>
                    <a:lnTo>
                      <a:pt x="631" y="315"/>
                    </a:lnTo>
                    <a:lnTo>
                      <a:pt x="629" y="315"/>
                    </a:lnTo>
                    <a:lnTo>
                      <a:pt x="629" y="315"/>
                    </a:lnTo>
                    <a:lnTo>
                      <a:pt x="629" y="320"/>
                    </a:lnTo>
                    <a:lnTo>
                      <a:pt x="627" y="320"/>
                    </a:lnTo>
                    <a:lnTo>
                      <a:pt x="624" y="320"/>
                    </a:lnTo>
                    <a:lnTo>
                      <a:pt x="624" y="320"/>
                    </a:lnTo>
                    <a:lnTo>
                      <a:pt x="622" y="315"/>
                    </a:lnTo>
                    <a:lnTo>
                      <a:pt x="619" y="312"/>
                    </a:lnTo>
                    <a:lnTo>
                      <a:pt x="619" y="312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2" y="305"/>
                    </a:lnTo>
                    <a:lnTo>
                      <a:pt x="612" y="303"/>
                    </a:lnTo>
                    <a:lnTo>
                      <a:pt x="615" y="301"/>
                    </a:lnTo>
                    <a:lnTo>
                      <a:pt x="615" y="301"/>
                    </a:lnTo>
                    <a:lnTo>
                      <a:pt x="617" y="296"/>
                    </a:lnTo>
                    <a:lnTo>
                      <a:pt x="617" y="296"/>
                    </a:lnTo>
                    <a:lnTo>
                      <a:pt x="617" y="291"/>
                    </a:lnTo>
                    <a:lnTo>
                      <a:pt x="617" y="284"/>
                    </a:lnTo>
                    <a:lnTo>
                      <a:pt x="617" y="277"/>
                    </a:lnTo>
                    <a:lnTo>
                      <a:pt x="617" y="277"/>
                    </a:lnTo>
                    <a:lnTo>
                      <a:pt x="617" y="277"/>
                    </a:lnTo>
                    <a:lnTo>
                      <a:pt x="617" y="277"/>
                    </a:lnTo>
                    <a:lnTo>
                      <a:pt x="617" y="275"/>
                    </a:lnTo>
                    <a:lnTo>
                      <a:pt x="617" y="270"/>
                    </a:lnTo>
                    <a:lnTo>
                      <a:pt x="617" y="267"/>
                    </a:lnTo>
                    <a:lnTo>
                      <a:pt x="617" y="263"/>
                    </a:lnTo>
                    <a:lnTo>
                      <a:pt x="617" y="253"/>
                    </a:lnTo>
                    <a:lnTo>
                      <a:pt x="617" y="253"/>
                    </a:lnTo>
                    <a:lnTo>
                      <a:pt x="615" y="246"/>
                    </a:lnTo>
                    <a:lnTo>
                      <a:pt x="615" y="246"/>
                    </a:lnTo>
                    <a:lnTo>
                      <a:pt x="610" y="241"/>
                    </a:lnTo>
                    <a:lnTo>
                      <a:pt x="610" y="241"/>
                    </a:lnTo>
                    <a:lnTo>
                      <a:pt x="601" y="230"/>
                    </a:lnTo>
                    <a:lnTo>
                      <a:pt x="596" y="218"/>
                    </a:lnTo>
                    <a:lnTo>
                      <a:pt x="593" y="211"/>
                    </a:lnTo>
                    <a:lnTo>
                      <a:pt x="593" y="211"/>
                    </a:lnTo>
                    <a:lnTo>
                      <a:pt x="598" y="208"/>
                    </a:lnTo>
                    <a:lnTo>
                      <a:pt x="601" y="206"/>
                    </a:lnTo>
                    <a:lnTo>
                      <a:pt x="601" y="206"/>
                    </a:lnTo>
                    <a:lnTo>
                      <a:pt x="603" y="204"/>
                    </a:lnTo>
                    <a:lnTo>
                      <a:pt x="603" y="204"/>
                    </a:lnTo>
                    <a:lnTo>
                      <a:pt x="603" y="204"/>
                    </a:lnTo>
                    <a:lnTo>
                      <a:pt x="601" y="204"/>
                    </a:lnTo>
                    <a:lnTo>
                      <a:pt x="601" y="204"/>
                    </a:lnTo>
                    <a:lnTo>
                      <a:pt x="598" y="204"/>
                    </a:lnTo>
                    <a:lnTo>
                      <a:pt x="596" y="204"/>
                    </a:lnTo>
                    <a:lnTo>
                      <a:pt x="596" y="192"/>
                    </a:lnTo>
                    <a:lnTo>
                      <a:pt x="598" y="185"/>
                    </a:lnTo>
                    <a:lnTo>
                      <a:pt x="598" y="185"/>
                    </a:lnTo>
                    <a:lnTo>
                      <a:pt x="598" y="185"/>
                    </a:lnTo>
                    <a:lnTo>
                      <a:pt x="598" y="185"/>
                    </a:lnTo>
                    <a:lnTo>
                      <a:pt x="593" y="182"/>
                    </a:lnTo>
                    <a:lnTo>
                      <a:pt x="593" y="182"/>
                    </a:lnTo>
                    <a:lnTo>
                      <a:pt x="584" y="180"/>
                    </a:lnTo>
                    <a:lnTo>
                      <a:pt x="572" y="177"/>
                    </a:lnTo>
                    <a:lnTo>
                      <a:pt x="563" y="177"/>
                    </a:lnTo>
                    <a:lnTo>
                      <a:pt x="563" y="177"/>
                    </a:lnTo>
                    <a:lnTo>
                      <a:pt x="553" y="175"/>
                    </a:lnTo>
                    <a:lnTo>
                      <a:pt x="553" y="175"/>
                    </a:lnTo>
                    <a:lnTo>
                      <a:pt x="539" y="175"/>
                    </a:lnTo>
                    <a:lnTo>
                      <a:pt x="539" y="175"/>
                    </a:lnTo>
                    <a:lnTo>
                      <a:pt x="539" y="177"/>
                    </a:lnTo>
                    <a:lnTo>
                      <a:pt x="534" y="175"/>
                    </a:lnTo>
                    <a:lnTo>
                      <a:pt x="534" y="175"/>
                    </a:lnTo>
                    <a:lnTo>
                      <a:pt x="527" y="177"/>
                    </a:lnTo>
                    <a:lnTo>
                      <a:pt x="525" y="177"/>
                    </a:lnTo>
                    <a:lnTo>
                      <a:pt x="525" y="177"/>
                    </a:lnTo>
                    <a:lnTo>
                      <a:pt x="504" y="182"/>
                    </a:lnTo>
                    <a:lnTo>
                      <a:pt x="489" y="182"/>
                    </a:lnTo>
                    <a:lnTo>
                      <a:pt x="489" y="185"/>
                    </a:lnTo>
                    <a:lnTo>
                      <a:pt x="475" y="189"/>
                    </a:lnTo>
                    <a:lnTo>
                      <a:pt x="475" y="189"/>
                    </a:lnTo>
                    <a:lnTo>
                      <a:pt x="456" y="199"/>
                    </a:lnTo>
                    <a:lnTo>
                      <a:pt x="444" y="201"/>
                    </a:lnTo>
                    <a:lnTo>
                      <a:pt x="444" y="201"/>
                    </a:lnTo>
                    <a:lnTo>
                      <a:pt x="440" y="204"/>
                    </a:lnTo>
                    <a:lnTo>
                      <a:pt x="430" y="206"/>
                    </a:lnTo>
                    <a:lnTo>
                      <a:pt x="426" y="206"/>
                    </a:lnTo>
                    <a:lnTo>
                      <a:pt x="426" y="206"/>
                    </a:lnTo>
                    <a:lnTo>
                      <a:pt x="423" y="206"/>
                    </a:lnTo>
                    <a:lnTo>
                      <a:pt x="423" y="206"/>
                    </a:lnTo>
                    <a:lnTo>
                      <a:pt x="423" y="208"/>
                    </a:lnTo>
                    <a:lnTo>
                      <a:pt x="423" y="211"/>
                    </a:lnTo>
                    <a:lnTo>
                      <a:pt x="418" y="213"/>
                    </a:lnTo>
                    <a:lnTo>
                      <a:pt x="418" y="213"/>
                    </a:lnTo>
                    <a:lnTo>
                      <a:pt x="416" y="215"/>
                    </a:lnTo>
                    <a:lnTo>
                      <a:pt x="416" y="215"/>
                    </a:lnTo>
                    <a:lnTo>
                      <a:pt x="416" y="218"/>
                    </a:lnTo>
                    <a:lnTo>
                      <a:pt x="416" y="218"/>
                    </a:lnTo>
                    <a:lnTo>
                      <a:pt x="416" y="218"/>
                    </a:lnTo>
                    <a:lnTo>
                      <a:pt x="416" y="218"/>
                    </a:lnTo>
                    <a:lnTo>
                      <a:pt x="416" y="215"/>
                    </a:lnTo>
                    <a:lnTo>
                      <a:pt x="416" y="215"/>
                    </a:lnTo>
                    <a:lnTo>
                      <a:pt x="414" y="211"/>
                    </a:lnTo>
                    <a:lnTo>
                      <a:pt x="414" y="208"/>
                    </a:lnTo>
                    <a:lnTo>
                      <a:pt x="416" y="206"/>
                    </a:lnTo>
                    <a:lnTo>
                      <a:pt x="416" y="206"/>
                    </a:lnTo>
                    <a:lnTo>
                      <a:pt x="416" y="201"/>
                    </a:lnTo>
                    <a:lnTo>
                      <a:pt x="416" y="201"/>
                    </a:lnTo>
                    <a:lnTo>
                      <a:pt x="416" y="199"/>
                    </a:lnTo>
                    <a:lnTo>
                      <a:pt x="421" y="192"/>
                    </a:lnTo>
                    <a:lnTo>
                      <a:pt x="421" y="192"/>
                    </a:lnTo>
                    <a:lnTo>
                      <a:pt x="421" y="187"/>
                    </a:lnTo>
                    <a:lnTo>
                      <a:pt x="421" y="187"/>
                    </a:lnTo>
                    <a:lnTo>
                      <a:pt x="418" y="182"/>
                    </a:lnTo>
                    <a:lnTo>
                      <a:pt x="418" y="182"/>
                    </a:lnTo>
                    <a:lnTo>
                      <a:pt x="418" y="180"/>
                    </a:lnTo>
                    <a:lnTo>
                      <a:pt x="421" y="175"/>
                    </a:lnTo>
                    <a:lnTo>
                      <a:pt x="421" y="175"/>
                    </a:lnTo>
                    <a:lnTo>
                      <a:pt x="423" y="168"/>
                    </a:lnTo>
                    <a:lnTo>
                      <a:pt x="423" y="168"/>
                    </a:lnTo>
                    <a:lnTo>
                      <a:pt x="423" y="166"/>
                    </a:lnTo>
                    <a:lnTo>
                      <a:pt x="423" y="166"/>
                    </a:lnTo>
                    <a:lnTo>
                      <a:pt x="421" y="159"/>
                    </a:lnTo>
                    <a:lnTo>
                      <a:pt x="426" y="149"/>
                    </a:lnTo>
                    <a:lnTo>
                      <a:pt x="428" y="147"/>
                    </a:lnTo>
                    <a:lnTo>
                      <a:pt x="428" y="147"/>
                    </a:lnTo>
                    <a:lnTo>
                      <a:pt x="426" y="142"/>
                    </a:lnTo>
                    <a:lnTo>
                      <a:pt x="426" y="142"/>
                    </a:lnTo>
                    <a:lnTo>
                      <a:pt x="423" y="137"/>
                    </a:lnTo>
                    <a:lnTo>
                      <a:pt x="423" y="137"/>
                    </a:lnTo>
                    <a:lnTo>
                      <a:pt x="421" y="135"/>
                    </a:lnTo>
                    <a:lnTo>
                      <a:pt x="418" y="130"/>
                    </a:lnTo>
                    <a:lnTo>
                      <a:pt x="418" y="125"/>
                    </a:lnTo>
                    <a:lnTo>
                      <a:pt x="418" y="121"/>
                    </a:lnTo>
                    <a:lnTo>
                      <a:pt x="416" y="121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4" y="116"/>
                    </a:lnTo>
                    <a:lnTo>
                      <a:pt x="411" y="114"/>
                    </a:lnTo>
                    <a:lnTo>
                      <a:pt x="409" y="111"/>
                    </a:lnTo>
                    <a:lnTo>
                      <a:pt x="409" y="109"/>
                    </a:lnTo>
                    <a:lnTo>
                      <a:pt x="411" y="106"/>
                    </a:lnTo>
                    <a:lnTo>
                      <a:pt x="411" y="106"/>
                    </a:lnTo>
                    <a:lnTo>
                      <a:pt x="414" y="99"/>
                    </a:lnTo>
                    <a:lnTo>
                      <a:pt x="414" y="99"/>
                    </a:lnTo>
                    <a:lnTo>
                      <a:pt x="414" y="99"/>
                    </a:lnTo>
                    <a:lnTo>
                      <a:pt x="414" y="97"/>
                    </a:lnTo>
                    <a:lnTo>
                      <a:pt x="414" y="97"/>
                    </a:lnTo>
                    <a:lnTo>
                      <a:pt x="416" y="92"/>
                    </a:lnTo>
                    <a:lnTo>
                      <a:pt x="418" y="90"/>
                    </a:lnTo>
                    <a:lnTo>
                      <a:pt x="418" y="90"/>
                    </a:lnTo>
                    <a:lnTo>
                      <a:pt x="423" y="71"/>
                    </a:lnTo>
                    <a:lnTo>
                      <a:pt x="423" y="71"/>
                    </a:lnTo>
                    <a:lnTo>
                      <a:pt x="421" y="71"/>
                    </a:lnTo>
                    <a:lnTo>
                      <a:pt x="411" y="71"/>
                    </a:lnTo>
                    <a:lnTo>
                      <a:pt x="383" y="73"/>
                    </a:lnTo>
                    <a:lnTo>
                      <a:pt x="381" y="73"/>
                    </a:lnTo>
                    <a:lnTo>
                      <a:pt x="381" y="78"/>
                    </a:lnTo>
                    <a:lnTo>
                      <a:pt x="381" y="78"/>
                    </a:lnTo>
                    <a:lnTo>
                      <a:pt x="381" y="78"/>
                    </a:lnTo>
                    <a:lnTo>
                      <a:pt x="381" y="78"/>
                    </a:lnTo>
                    <a:lnTo>
                      <a:pt x="383" y="80"/>
                    </a:lnTo>
                    <a:lnTo>
                      <a:pt x="383" y="83"/>
                    </a:lnTo>
                    <a:lnTo>
                      <a:pt x="381" y="85"/>
                    </a:lnTo>
                    <a:lnTo>
                      <a:pt x="381" y="85"/>
                    </a:lnTo>
                    <a:lnTo>
                      <a:pt x="381" y="85"/>
                    </a:lnTo>
                    <a:lnTo>
                      <a:pt x="383" y="88"/>
                    </a:lnTo>
                    <a:lnTo>
                      <a:pt x="383" y="88"/>
                    </a:lnTo>
                    <a:lnTo>
                      <a:pt x="383" y="90"/>
                    </a:lnTo>
                    <a:lnTo>
                      <a:pt x="383" y="90"/>
                    </a:lnTo>
                    <a:lnTo>
                      <a:pt x="383" y="90"/>
                    </a:lnTo>
                    <a:lnTo>
                      <a:pt x="381" y="92"/>
                    </a:lnTo>
                    <a:lnTo>
                      <a:pt x="381" y="92"/>
                    </a:lnTo>
                    <a:lnTo>
                      <a:pt x="381" y="92"/>
                    </a:lnTo>
                    <a:lnTo>
                      <a:pt x="381" y="95"/>
                    </a:lnTo>
                    <a:lnTo>
                      <a:pt x="378" y="97"/>
                    </a:lnTo>
                    <a:lnTo>
                      <a:pt x="376" y="99"/>
                    </a:lnTo>
                    <a:lnTo>
                      <a:pt x="376" y="99"/>
                    </a:lnTo>
                    <a:lnTo>
                      <a:pt x="376" y="99"/>
                    </a:lnTo>
                    <a:lnTo>
                      <a:pt x="376" y="102"/>
                    </a:lnTo>
                    <a:lnTo>
                      <a:pt x="373" y="104"/>
                    </a:lnTo>
                    <a:lnTo>
                      <a:pt x="369" y="104"/>
                    </a:lnTo>
                    <a:lnTo>
                      <a:pt x="369" y="102"/>
                    </a:lnTo>
                    <a:lnTo>
                      <a:pt x="366" y="102"/>
                    </a:lnTo>
                    <a:lnTo>
                      <a:pt x="366" y="102"/>
                    </a:lnTo>
                    <a:lnTo>
                      <a:pt x="366" y="104"/>
                    </a:lnTo>
                    <a:lnTo>
                      <a:pt x="366" y="106"/>
                    </a:lnTo>
                    <a:lnTo>
                      <a:pt x="366" y="106"/>
                    </a:lnTo>
                    <a:lnTo>
                      <a:pt x="366" y="109"/>
                    </a:lnTo>
                    <a:lnTo>
                      <a:pt x="364" y="109"/>
                    </a:lnTo>
                    <a:lnTo>
                      <a:pt x="362" y="109"/>
                    </a:lnTo>
                    <a:lnTo>
                      <a:pt x="362" y="111"/>
                    </a:lnTo>
                    <a:lnTo>
                      <a:pt x="362" y="111"/>
                    </a:lnTo>
                    <a:lnTo>
                      <a:pt x="362" y="114"/>
                    </a:lnTo>
                    <a:lnTo>
                      <a:pt x="362" y="114"/>
                    </a:lnTo>
                    <a:lnTo>
                      <a:pt x="364" y="114"/>
                    </a:lnTo>
                    <a:lnTo>
                      <a:pt x="366" y="116"/>
                    </a:lnTo>
                    <a:lnTo>
                      <a:pt x="364" y="118"/>
                    </a:lnTo>
                    <a:lnTo>
                      <a:pt x="364" y="121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57" y="116"/>
                    </a:lnTo>
                    <a:lnTo>
                      <a:pt x="357" y="116"/>
                    </a:lnTo>
                    <a:lnTo>
                      <a:pt x="355" y="118"/>
                    </a:lnTo>
                    <a:lnTo>
                      <a:pt x="355" y="118"/>
                    </a:lnTo>
                    <a:lnTo>
                      <a:pt x="355" y="121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5" y="125"/>
                    </a:lnTo>
                    <a:lnTo>
                      <a:pt x="355" y="125"/>
                    </a:lnTo>
                    <a:lnTo>
                      <a:pt x="355" y="125"/>
                    </a:lnTo>
                    <a:lnTo>
                      <a:pt x="355" y="128"/>
                    </a:lnTo>
                    <a:lnTo>
                      <a:pt x="355" y="128"/>
                    </a:lnTo>
                    <a:lnTo>
                      <a:pt x="352" y="130"/>
                    </a:lnTo>
                    <a:lnTo>
                      <a:pt x="352" y="130"/>
                    </a:lnTo>
                    <a:lnTo>
                      <a:pt x="352" y="137"/>
                    </a:lnTo>
                    <a:lnTo>
                      <a:pt x="350" y="140"/>
                    </a:lnTo>
                    <a:lnTo>
                      <a:pt x="347" y="142"/>
                    </a:lnTo>
                    <a:lnTo>
                      <a:pt x="347" y="142"/>
                    </a:lnTo>
                    <a:lnTo>
                      <a:pt x="347" y="137"/>
                    </a:lnTo>
                    <a:lnTo>
                      <a:pt x="347" y="137"/>
                    </a:lnTo>
                    <a:lnTo>
                      <a:pt x="345" y="133"/>
                    </a:lnTo>
                    <a:lnTo>
                      <a:pt x="345" y="133"/>
                    </a:lnTo>
                    <a:lnTo>
                      <a:pt x="343" y="133"/>
                    </a:lnTo>
                    <a:lnTo>
                      <a:pt x="340" y="130"/>
                    </a:lnTo>
                    <a:lnTo>
                      <a:pt x="338" y="128"/>
                    </a:lnTo>
                    <a:lnTo>
                      <a:pt x="338" y="128"/>
                    </a:lnTo>
                    <a:lnTo>
                      <a:pt x="336" y="123"/>
                    </a:lnTo>
                    <a:lnTo>
                      <a:pt x="333" y="118"/>
                    </a:lnTo>
                    <a:lnTo>
                      <a:pt x="331" y="116"/>
                    </a:lnTo>
                    <a:lnTo>
                      <a:pt x="331" y="116"/>
                    </a:lnTo>
                    <a:lnTo>
                      <a:pt x="329" y="111"/>
                    </a:lnTo>
                    <a:lnTo>
                      <a:pt x="326" y="109"/>
                    </a:lnTo>
                    <a:lnTo>
                      <a:pt x="326" y="109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1" y="104"/>
                    </a:lnTo>
                    <a:lnTo>
                      <a:pt x="319" y="104"/>
                    </a:lnTo>
                    <a:lnTo>
                      <a:pt x="317" y="102"/>
                    </a:lnTo>
                    <a:lnTo>
                      <a:pt x="317" y="99"/>
                    </a:lnTo>
                    <a:lnTo>
                      <a:pt x="314" y="99"/>
                    </a:lnTo>
                    <a:lnTo>
                      <a:pt x="312" y="95"/>
                    </a:lnTo>
                    <a:lnTo>
                      <a:pt x="312" y="95"/>
                    </a:lnTo>
                    <a:lnTo>
                      <a:pt x="307" y="92"/>
                    </a:lnTo>
                    <a:lnTo>
                      <a:pt x="303" y="88"/>
                    </a:lnTo>
                    <a:lnTo>
                      <a:pt x="303" y="88"/>
                    </a:lnTo>
                    <a:lnTo>
                      <a:pt x="303" y="88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98">
                <a:extLst>
                  <a:ext uri="{FF2B5EF4-FFF2-40B4-BE49-F238E27FC236}">
                    <a16:creationId xmlns:a16="http://schemas.microsoft.com/office/drawing/2014/main" id="{070A39D7-CD21-44D0-B274-18F8C528AC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301" y="3615323"/>
                <a:ext cx="1424941" cy="1022854"/>
              </a:xfrm>
              <a:custGeom>
                <a:avLst/>
                <a:gdLst>
                  <a:gd name="T0" fmla="*/ 405 w 606"/>
                  <a:gd name="T1" fmla="*/ 59 h 435"/>
                  <a:gd name="T2" fmla="*/ 412 w 606"/>
                  <a:gd name="T3" fmla="*/ 94 h 435"/>
                  <a:gd name="T4" fmla="*/ 575 w 606"/>
                  <a:gd name="T5" fmla="*/ 111 h 435"/>
                  <a:gd name="T6" fmla="*/ 599 w 606"/>
                  <a:gd name="T7" fmla="*/ 184 h 435"/>
                  <a:gd name="T8" fmla="*/ 580 w 606"/>
                  <a:gd name="T9" fmla="*/ 262 h 435"/>
                  <a:gd name="T10" fmla="*/ 523 w 606"/>
                  <a:gd name="T11" fmla="*/ 412 h 435"/>
                  <a:gd name="T12" fmla="*/ 490 w 606"/>
                  <a:gd name="T13" fmla="*/ 414 h 435"/>
                  <a:gd name="T14" fmla="*/ 464 w 606"/>
                  <a:gd name="T15" fmla="*/ 386 h 435"/>
                  <a:gd name="T16" fmla="*/ 426 w 606"/>
                  <a:gd name="T17" fmla="*/ 369 h 435"/>
                  <a:gd name="T18" fmla="*/ 388 w 606"/>
                  <a:gd name="T19" fmla="*/ 386 h 435"/>
                  <a:gd name="T20" fmla="*/ 369 w 606"/>
                  <a:gd name="T21" fmla="*/ 362 h 435"/>
                  <a:gd name="T22" fmla="*/ 355 w 606"/>
                  <a:gd name="T23" fmla="*/ 341 h 435"/>
                  <a:gd name="T24" fmla="*/ 324 w 606"/>
                  <a:gd name="T25" fmla="*/ 326 h 435"/>
                  <a:gd name="T26" fmla="*/ 294 w 606"/>
                  <a:gd name="T27" fmla="*/ 324 h 435"/>
                  <a:gd name="T28" fmla="*/ 275 w 606"/>
                  <a:gd name="T29" fmla="*/ 336 h 435"/>
                  <a:gd name="T30" fmla="*/ 263 w 606"/>
                  <a:gd name="T31" fmla="*/ 355 h 435"/>
                  <a:gd name="T32" fmla="*/ 230 w 606"/>
                  <a:gd name="T33" fmla="*/ 357 h 435"/>
                  <a:gd name="T34" fmla="*/ 206 w 606"/>
                  <a:gd name="T35" fmla="*/ 374 h 435"/>
                  <a:gd name="T36" fmla="*/ 187 w 606"/>
                  <a:gd name="T37" fmla="*/ 360 h 435"/>
                  <a:gd name="T38" fmla="*/ 156 w 606"/>
                  <a:gd name="T39" fmla="*/ 360 h 435"/>
                  <a:gd name="T40" fmla="*/ 114 w 606"/>
                  <a:gd name="T41" fmla="*/ 378 h 435"/>
                  <a:gd name="T42" fmla="*/ 83 w 606"/>
                  <a:gd name="T43" fmla="*/ 400 h 435"/>
                  <a:gd name="T44" fmla="*/ 95 w 606"/>
                  <a:gd name="T45" fmla="*/ 350 h 435"/>
                  <a:gd name="T46" fmla="*/ 67 w 606"/>
                  <a:gd name="T47" fmla="*/ 324 h 435"/>
                  <a:gd name="T48" fmla="*/ 5 w 606"/>
                  <a:gd name="T49" fmla="*/ 298 h 435"/>
                  <a:gd name="T50" fmla="*/ 41 w 606"/>
                  <a:gd name="T51" fmla="*/ 246 h 435"/>
                  <a:gd name="T52" fmla="*/ 67 w 606"/>
                  <a:gd name="T53" fmla="*/ 191 h 435"/>
                  <a:gd name="T54" fmla="*/ 57 w 606"/>
                  <a:gd name="T55" fmla="*/ 137 h 435"/>
                  <a:gd name="T56" fmla="*/ 59 w 606"/>
                  <a:gd name="T57" fmla="*/ 42 h 435"/>
                  <a:gd name="T58" fmla="*/ 164 w 606"/>
                  <a:gd name="T59" fmla="*/ 78 h 435"/>
                  <a:gd name="T60" fmla="*/ 216 w 606"/>
                  <a:gd name="T61" fmla="*/ 61 h 435"/>
                  <a:gd name="T62" fmla="*/ 237 w 606"/>
                  <a:gd name="T63" fmla="*/ 4 h 435"/>
                  <a:gd name="T64" fmla="*/ 218 w 606"/>
                  <a:gd name="T65" fmla="*/ 90 h 435"/>
                  <a:gd name="T66" fmla="*/ 154 w 606"/>
                  <a:gd name="T67" fmla="*/ 68 h 435"/>
                  <a:gd name="T68" fmla="*/ 33 w 606"/>
                  <a:gd name="T69" fmla="*/ 57 h 435"/>
                  <a:gd name="T70" fmla="*/ 52 w 606"/>
                  <a:gd name="T71" fmla="*/ 158 h 435"/>
                  <a:gd name="T72" fmla="*/ 62 w 606"/>
                  <a:gd name="T73" fmla="*/ 220 h 435"/>
                  <a:gd name="T74" fmla="*/ 19 w 606"/>
                  <a:gd name="T75" fmla="*/ 258 h 435"/>
                  <a:gd name="T76" fmla="*/ 12 w 606"/>
                  <a:gd name="T77" fmla="*/ 312 h 435"/>
                  <a:gd name="T78" fmla="*/ 88 w 606"/>
                  <a:gd name="T79" fmla="*/ 329 h 435"/>
                  <a:gd name="T80" fmla="*/ 74 w 606"/>
                  <a:gd name="T81" fmla="*/ 378 h 435"/>
                  <a:gd name="T82" fmla="*/ 109 w 606"/>
                  <a:gd name="T83" fmla="*/ 412 h 435"/>
                  <a:gd name="T84" fmla="*/ 138 w 606"/>
                  <a:gd name="T85" fmla="*/ 367 h 435"/>
                  <a:gd name="T86" fmla="*/ 178 w 606"/>
                  <a:gd name="T87" fmla="*/ 345 h 435"/>
                  <a:gd name="T88" fmla="*/ 197 w 606"/>
                  <a:gd name="T89" fmla="*/ 376 h 435"/>
                  <a:gd name="T90" fmla="*/ 218 w 606"/>
                  <a:gd name="T91" fmla="*/ 364 h 435"/>
                  <a:gd name="T92" fmla="*/ 246 w 606"/>
                  <a:gd name="T93" fmla="*/ 357 h 435"/>
                  <a:gd name="T94" fmla="*/ 279 w 606"/>
                  <a:gd name="T95" fmla="*/ 348 h 435"/>
                  <a:gd name="T96" fmla="*/ 279 w 606"/>
                  <a:gd name="T97" fmla="*/ 329 h 435"/>
                  <a:gd name="T98" fmla="*/ 310 w 606"/>
                  <a:gd name="T99" fmla="*/ 324 h 435"/>
                  <a:gd name="T100" fmla="*/ 343 w 606"/>
                  <a:gd name="T101" fmla="*/ 336 h 435"/>
                  <a:gd name="T102" fmla="*/ 372 w 606"/>
                  <a:gd name="T103" fmla="*/ 355 h 435"/>
                  <a:gd name="T104" fmla="*/ 369 w 606"/>
                  <a:gd name="T105" fmla="*/ 374 h 435"/>
                  <a:gd name="T106" fmla="*/ 410 w 606"/>
                  <a:gd name="T107" fmla="*/ 376 h 435"/>
                  <a:gd name="T108" fmla="*/ 450 w 606"/>
                  <a:gd name="T109" fmla="*/ 369 h 435"/>
                  <a:gd name="T110" fmla="*/ 481 w 606"/>
                  <a:gd name="T111" fmla="*/ 405 h 435"/>
                  <a:gd name="T112" fmla="*/ 490 w 606"/>
                  <a:gd name="T113" fmla="*/ 431 h 435"/>
                  <a:gd name="T114" fmla="*/ 561 w 606"/>
                  <a:gd name="T115" fmla="*/ 279 h 435"/>
                  <a:gd name="T116" fmla="*/ 589 w 606"/>
                  <a:gd name="T117" fmla="*/ 213 h 435"/>
                  <a:gd name="T118" fmla="*/ 604 w 606"/>
                  <a:gd name="T119" fmla="*/ 137 h 435"/>
                  <a:gd name="T120" fmla="*/ 483 w 606"/>
                  <a:gd name="T121" fmla="*/ 78 h 435"/>
                  <a:gd name="T122" fmla="*/ 419 w 606"/>
                  <a:gd name="T123" fmla="*/ 66 h 435"/>
                  <a:gd name="T124" fmla="*/ 268 w 606"/>
                  <a:gd name="T125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6" h="435">
                    <a:moveTo>
                      <a:pt x="251" y="2"/>
                    </a:moveTo>
                    <a:lnTo>
                      <a:pt x="251" y="2"/>
                    </a:lnTo>
                    <a:lnTo>
                      <a:pt x="256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58" y="4"/>
                    </a:lnTo>
                    <a:lnTo>
                      <a:pt x="263" y="2"/>
                    </a:lnTo>
                    <a:lnTo>
                      <a:pt x="268" y="2"/>
                    </a:lnTo>
                    <a:lnTo>
                      <a:pt x="270" y="2"/>
                    </a:lnTo>
                    <a:lnTo>
                      <a:pt x="277" y="12"/>
                    </a:lnTo>
                    <a:lnTo>
                      <a:pt x="277" y="12"/>
                    </a:lnTo>
                    <a:lnTo>
                      <a:pt x="279" y="12"/>
                    </a:lnTo>
                    <a:lnTo>
                      <a:pt x="294" y="16"/>
                    </a:lnTo>
                    <a:lnTo>
                      <a:pt x="294" y="16"/>
                    </a:lnTo>
                    <a:lnTo>
                      <a:pt x="317" y="23"/>
                    </a:lnTo>
                    <a:lnTo>
                      <a:pt x="317" y="23"/>
                    </a:lnTo>
                    <a:lnTo>
                      <a:pt x="327" y="23"/>
                    </a:lnTo>
                    <a:lnTo>
                      <a:pt x="331" y="26"/>
                    </a:lnTo>
                    <a:lnTo>
                      <a:pt x="350" y="28"/>
                    </a:lnTo>
                    <a:lnTo>
                      <a:pt x="350" y="28"/>
                    </a:lnTo>
                    <a:lnTo>
                      <a:pt x="365" y="26"/>
                    </a:lnTo>
                    <a:lnTo>
                      <a:pt x="379" y="26"/>
                    </a:lnTo>
                    <a:lnTo>
                      <a:pt x="379" y="26"/>
                    </a:lnTo>
                    <a:lnTo>
                      <a:pt x="386" y="23"/>
                    </a:lnTo>
                    <a:lnTo>
                      <a:pt x="386" y="21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8" y="26"/>
                    </a:lnTo>
                    <a:lnTo>
                      <a:pt x="388" y="26"/>
                    </a:lnTo>
                    <a:lnTo>
                      <a:pt x="388" y="28"/>
                    </a:lnTo>
                    <a:lnTo>
                      <a:pt x="388" y="28"/>
                    </a:lnTo>
                    <a:lnTo>
                      <a:pt x="405" y="59"/>
                    </a:lnTo>
                    <a:lnTo>
                      <a:pt x="405" y="59"/>
                    </a:lnTo>
                    <a:lnTo>
                      <a:pt x="407" y="61"/>
                    </a:lnTo>
                    <a:lnTo>
                      <a:pt x="407" y="61"/>
                    </a:lnTo>
                    <a:lnTo>
                      <a:pt x="412" y="61"/>
                    </a:lnTo>
                    <a:lnTo>
                      <a:pt x="414" y="64"/>
                    </a:lnTo>
                    <a:lnTo>
                      <a:pt x="414" y="64"/>
                    </a:lnTo>
                    <a:lnTo>
                      <a:pt x="417" y="66"/>
                    </a:lnTo>
                    <a:lnTo>
                      <a:pt x="417" y="66"/>
                    </a:lnTo>
                    <a:lnTo>
                      <a:pt x="417" y="66"/>
                    </a:lnTo>
                    <a:lnTo>
                      <a:pt x="419" y="66"/>
                    </a:lnTo>
                    <a:lnTo>
                      <a:pt x="419" y="68"/>
                    </a:lnTo>
                    <a:lnTo>
                      <a:pt x="419" y="68"/>
                    </a:lnTo>
                    <a:lnTo>
                      <a:pt x="417" y="68"/>
                    </a:lnTo>
                    <a:lnTo>
                      <a:pt x="417" y="68"/>
                    </a:lnTo>
                    <a:lnTo>
                      <a:pt x="417" y="68"/>
                    </a:lnTo>
                    <a:lnTo>
                      <a:pt x="414" y="68"/>
                    </a:lnTo>
                    <a:lnTo>
                      <a:pt x="414" y="71"/>
                    </a:lnTo>
                    <a:lnTo>
                      <a:pt x="414" y="71"/>
                    </a:lnTo>
                    <a:lnTo>
                      <a:pt x="414" y="73"/>
                    </a:lnTo>
                    <a:lnTo>
                      <a:pt x="410" y="75"/>
                    </a:lnTo>
                    <a:lnTo>
                      <a:pt x="410" y="75"/>
                    </a:lnTo>
                    <a:lnTo>
                      <a:pt x="407" y="80"/>
                    </a:lnTo>
                    <a:lnTo>
                      <a:pt x="407" y="80"/>
                    </a:lnTo>
                    <a:lnTo>
                      <a:pt x="402" y="85"/>
                    </a:lnTo>
                    <a:lnTo>
                      <a:pt x="402" y="85"/>
                    </a:lnTo>
                    <a:lnTo>
                      <a:pt x="402" y="90"/>
                    </a:lnTo>
                    <a:lnTo>
                      <a:pt x="402" y="90"/>
                    </a:lnTo>
                    <a:lnTo>
                      <a:pt x="402" y="94"/>
                    </a:lnTo>
                    <a:lnTo>
                      <a:pt x="402" y="94"/>
                    </a:lnTo>
                    <a:lnTo>
                      <a:pt x="405" y="94"/>
                    </a:lnTo>
                    <a:lnTo>
                      <a:pt x="405" y="94"/>
                    </a:lnTo>
                    <a:lnTo>
                      <a:pt x="412" y="94"/>
                    </a:lnTo>
                    <a:lnTo>
                      <a:pt x="412" y="94"/>
                    </a:lnTo>
                    <a:lnTo>
                      <a:pt x="421" y="90"/>
                    </a:lnTo>
                    <a:lnTo>
                      <a:pt x="428" y="87"/>
                    </a:lnTo>
                    <a:lnTo>
                      <a:pt x="443" y="87"/>
                    </a:lnTo>
                    <a:lnTo>
                      <a:pt x="443" y="87"/>
                    </a:lnTo>
                    <a:lnTo>
                      <a:pt x="452" y="83"/>
                    </a:lnTo>
                    <a:lnTo>
                      <a:pt x="469" y="83"/>
                    </a:lnTo>
                    <a:lnTo>
                      <a:pt x="469" y="83"/>
                    </a:lnTo>
                    <a:lnTo>
                      <a:pt x="471" y="80"/>
                    </a:lnTo>
                    <a:lnTo>
                      <a:pt x="473" y="80"/>
                    </a:lnTo>
                    <a:lnTo>
                      <a:pt x="473" y="80"/>
                    </a:lnTo>
                    <a:lnTo>
                      <a:pt x="476" y="80"/>
                    </a:lnTo>
                    <a:lnTo>
                      <a:pt x="478" y="80"/>
                    </a:lnTo>
                    <a:lnTo>
                      <a:pt x="478" y="80"/>
                    </a:lnTo>
                    <a:lnTo>
                      <a:pt x="483" y="78"/>
                    </a:lnTo>
                    <a:lnTo>
                      <a:pt x="483" y="78"/>
                    </a:lnTo>
                    <a:lnTo>
                      <a:pt x="485" y="73"/>
                    </a:lnTo>
                    <a:lnTo>
                      <a:pt x="490" y="73"/>
                    </a:lnTo>
                    <a:lnTo>
                      <a:pt x="495" y="71"/>
                    </a:lnTo>
                    <a:lnTo>
                      <a:pt x="495" y="71"/>
                    </a:lnTo>
                    <a:lnTo>
                      <a:pt x="499" y="68"/>
                    </a:lnTo>
                    <a:lnTo>
                      <a:pt x="509" y="68"/>
                    </a:lnTo>
                    <a:lnTo>
                      <a:pt x="509" y="68"/>
                    </a:lnTo>
                    <a:lnTo>
                      <a:pt x="511" y="68"/>
                    </a:lnTo>
                    <a:lnTo>
                      <a:pt x="516" y="68"/>
                    </a:lnTo>
                    <a:lnTo>
                      <a:pt x="518" y="68"/>
                    </a:lnTo>
                    <a:lnTo>
                      <a:pt x="518" y="68"/>
                    </a:lnTo>
                    <a:lnTo>
                      <a:pt x="530" y="73"/>
                    </a:lnTo>
                    <a:lnTo>
                      <a:pt x="540" y="80"/>
                    </a:lnTo>
                    <a:lnTo>
                      <a:pt x="556" y="94"/>
                    </a:lnTo>
                    <a:lnTo>
                      <a:pt x="566" y="102"/>
                    </a:lnTo>
                    <a:lnTo>
                      <a:pt x="570" y="109"/>
                    </a:lnTo>
                    <a:lnTo>
                      <a:pt x="570" y="109"/>
                    </a:lnTo>
                    <a:lnTo>
                      <a:pt x="575" y="111"/>
                    </a:lnTo>
                    <a:lnTo>
                      <a:pt x="575" y="111"/>
                    </a:lnTo>
                    <a:lnTo>
                      <a:pt x="587" y="118"/>
                    </a:lnTo>
                    <a:lnTo>
                      <a:pt x="592" y="120"/>
                    </a:lnTo>
                    <a:lnTo>
                      <a:pt x="594" y="125"/>
                    </a:lnTo>
                    <a:lnTo>
                      <a:pt x="594" y="125"/>
                    </a:lnTo>
                    <a:lnTo>
                      <a:pt x="601" y="130"/>
                    </a:lnTo>
                    <a:lnTo>
                      <a:pt x="604" y="132"/>
                    </a:lnTo>
                    <a:lnTo>
                      <a:pt x="604" y="132"/>
                    </a:lnTo>
                    <a:lnTo>
                      <a:pt x="601" y="137"/>
                    </a:lnTo>
                    <a:lnTo>
                      <a:pt x="601" y="137"/>
                    </a:lnTo>
                    <a:lnTo>
                      <a:pt x="601" y="139"/>
                    </a:lnTo>
                    <a:lnTo>
                      <a:pt x="601" y="139"/>
                    </a:lnTo>
                    <a:lnTo>
                      <a:pt x="601" y="142"/>
                    </a:lnTo>
                    <a:lnTo>
                      <a:pt x="601" y="144"/>
                    </a:lnTo>
                    <a:lnTo>
                      <a:pt x="601" y="149"/>
                    </a:lnTo>
                    <a:lnTo>
                      <a:pt x="601" y="151"/>
                    </a:lnTo>
                    <a:lnTo>
                      <a:pt x="601" y="151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4" y="161"/>
                    </a:lnTo>
                    <a:lnTo>
                      <a:pt x="606" y="165"/>
                    </a:lnTo>
                    <a:lnTo>
                      <a:pt x="606" y="165"/>
                    </a:lnTo>
                    <a:lnTo>
                      <a:pt x="606" y="165"/>
                    </a:lnTo>
                    <a:lnTo>
                      <a:pt x="604" y="168"/>
                    </a:lnTo>
                    <a:lnTo>
                      <a:pt x="604" y="168"/>
                    </a:lnTo>
                    <a:lnTo>
                      <a:pt x="604" y="168"/>
                    </a:lnTo>
                    <a:lnTo>
                      <a:pt x="601" y="168"/>
                    </a:lnTo>
                    <a:lnTo>
                      <a:pt x="601" y="170"/>
                    </a:lnTo>
                    <a:lnTo>
                      <a:pt x="601" y="175"/>
                    </a:lnTo>
                    <a:lnTo>
                      <a:pt x="601" y="175"/>
                    </a:lnTo>
                    <a:lnTo>
                      <a:pt x="601" y="175"/>
                    </a:lnTo>
                    <a:lnTo>
                      <a:pt x="599" y="184"/>
                    </a:lnTo>
                    <a:lnTo>
                      <a:pt x="599" y="184"/>
                    </a:lnTo>
                    <a:lnTo>
                      <a:pt x="599" y="184"/>
                    </a:lnTo>
                    <a:lnTo>
                      <a:pt x="596" y="187"/>
                    </a:lnTo>
                    <a:lnTo>
                      <a:pt x="596" y="187"/>
                    </a:lnTo>
                    <a:lnTo>
                      <a:pt x="596" y="189"/>
                    </a:lnTo>
                    <a:lnTo>
                      <a:pt x="596" y="189"/>
                    </a:lnTo>
                    <a:lnTo>
                      <a:pt x="594" y="194"/>
                    </a:lnTo>
                    <a:lnTo>
                      <a:pt x="594" y="194"/>
                    </a:lnTo>
                    <a:lnTo>
                      <a:pt x="594" y="199"/>
                    </a:lnTo>
                    <a:lnTo>
                      <a:pt x="592" y="206"/>
                    </a:lnTo>
                    <a:lnTo>
                      <a:pt x="592" y="206"/>
                    </a:lnTo>
                    <a:lnTo>
                      <a:pt x="592" y="208"/>
                    </a:lnTo>
                    <a:lnTo>
                      <a:pt x="592" y="210"/>
                    </a:lnTo>
                    <a:lnTo>
                      <a:pt x="589" y="210"/>
                    </a:lnTo>
                    <a:lnTo>
                      <a:pt x="589" y="213"/>
                    </a:lnTo>
                    <a:lnTo>
                      <a:pt x="589" y="213"/>
                    </a:lnTo>
                    <a:lnTo>
                      <a:pt x="585" y="225"/>
                    </a:lnTo>
                    <a:lnTo>
                      <a:pt x="582" y="229"/>
                    </a:lnTo>
                    <a:lnTo>
                      <a:pt x="582" y="229"/>
                    </a:lnTo>
                    <a:lnTo>
                      <a:pt x="580" y="229"/>
                    </a:lnTo>
                    <a:lnTo>
                      <a:pt x="580" y="232"/>
                    </a:lnTo>
                    <a:lnTo>
                      <a:pt x="580" y="232"/>
                    </a:lnTo>
                    <a:lnTo>
                      <a:pt x="582" y="234"/>
                    </a:lnTo>
                    <a:lnTo>
                      <a:pt x="582" y="234"/>
                    </a:lnTo>
                    <a:lnTo>
                      <a:pt x="585" y="239"/>
                    </a:lnTo>
                    <a:lnTo>
                      <a:pt x="582" y="244"/>
                    </a:lnTo>
                    <a:lnTo>
                      <a:pt x="582" y="251"/>
                    </a:lnTo>
                    <a:lnTo>
                      <a:pt x="580" y="251"/>
                    </a:lnTo>
                    <a:lnTo>
                      <a:pt x="580" y="251"/>
                    </a:lnTo>
                    <a:lnTo>
                      <a:pt x="580" y="251"/>
                    </a:lnTo>
                    <a:lnTo>
                      <a:pt x="580" y="253"/>
                    </a:lnTo>
                    <a:lnTo>
                      <a:pt x="580" y="258"/>
                    </a:lnTo>
                    <a:lnTo>
                      <a:pt x="580" y="260"/>
                    </a:lnTo>
                    <a:lnTo>
                      <a:pt x="580" y="262"/>
                    </a:lnTo>
                    <a:lnTo>
                      <a:pt x="580" y="265"/>
                    </a:lnTo>
                    <a:lnTo>
                      <a:pt x="580" y="265"/>
                    </a:lnTo>
                    <a:lnTo>
                      <a:pt x="580" y="267"/>
                    </a:lnTo>
                    <a:lnTo>
                      <a:pt x="578" y="267"/>
                    </a:lnTo>
                    <a:lnTo>
                      <a:pt x="578" y="267"/>
                    </a:lnTo>
                    <a:lnTo>
                      <a:pt x="575" y="272"/>
                    </a:lnTo>
                    <a:lnTo>
                      <a:pt x="568" y="277"/>
                    </a:lnTo>
                    <a:lnTo>
                      <a:pt x="566" y="277"/>
                    </a:lnTo>
                    <a:lnTo>
                      <a:pt x="563" y="277"/>
                    </a:lnTo>
                    <a:lnTo>
                      <a:pt x="559" y="277"/>
                    </a:lnTo>
                    <a:lnTo>
                      <a:pt x="559" y="277"/>
                    </a:lnTo>
                    <a:lnTo>
                      <a:pt x="556" y="279"/>
                    </a:lnTo>
                    <a:lnTo>
                      <a:pt x="556" y="279"/>
                    </a:lnTo>
                    <a:lnTo>
                      <a:pt x="549" y="291"/>
                    </a:lnTo>
                    <a:lnTo>
                      <a:pt x="549" y="291"/>
                    </a:lnTo>
                    <a:lnTo>
                      <a:pt x="547" y="298"/>
                    </a:lnTo>
                    <a:lnTo>
                      <a:pt x="540" y="310"/>
                    </a:lnTo>
                    <a:lnTo>
                      <a:pt x="535" y="322"/>
                    </a:lnTo>
                    <a:lnTo>
                      <a:pt x="535" y="322"/>
                    </a:lnTo>
                    <a:lnTo>
                      <a:pt x="535" y="329"/>
                    </a:lnTo>
                    <a:lnTo>
                      <a:pt x="535" y="329"/>
                    </a:lnTo>
                    <a:lnTo>
                      <a:pt x="535" y="334"/>
                    </a:lnTo>
                    <a:lnTo>
                      <a:pt x="535" y="334"/>
                    </a:lnTo>
                    <a:lnTo>
                      <a:pt x="537" y="345"/>
                    </a:lnTo>
                    <a:lnTo>
                      <a:pt x="535" y="362"/>
                    </a:lnTo>
                    <a:lnTo>
                      <a:pt x="533" y="369"/>
                    </a:lnTo>
                    <a:lnTo>
                      <a:pt x="533" y="369"/>
                    </a:lnTo>
                    <a:lnTo>
                      <a:pt x="530" y="378"/>
                    </a:lnTo>
                    <a:lnTo>
                      <a:pt x="530" y="378"/>
                    </a:lnTo>
                    <a:lnTo>
                      <a:pt x="525" y="405"/>
                    </a:lnTo>
                    <a:lnTo>
                      <a:pt x="525" y="405"/>
                    </a:lnTo>
                    <a:lnTo>
                      <a:pt x="523" y="412"/>
                    </a:lnTo>
                    <a:lnTo>
                      <a:pt x="523" y="412"/>
                    </a:lnTo>
                    <a:lnTo>
                      <a:pt x="523" y="414"/>
                    </a:lnTo>
                    <a:lnTo>
                      <a:pt x="521" y="419"/>
                    </a:lnTo>
                    <a:lnTo>
                      <a:pt x="521" y="419"/>
                    </a:lnTo>
                    <a:lnTo>
                      <a:pt x="521" y="423"/>
                    </a:lnTo>
                    <a:lnTo>
                      <a:pt x="521" y="428"/>
                    </a:lnTo>
                    <a:lnTo>
                      <a:pt x="518" y="431"/>
                    </a:lnTo>
                    <a:lnTo>
                      <a:pt x="518" y="431"/>
                    </a:lnTo>
                    <a:lnTo>
                      <a:pt x="509" y="435"/>
                    </a:lnTo>
                    <a:lnTo>
                      <a:pt x="497" y="435"/>
                    </a:lnTo>
                    <a:lnTo>
                      <a:pt x="490" y="433"/>
                    </a:lnTo>
                    <a:lnTo>
                      <a:pt x="490" y="433"/>
                    </a:lnTo>
                    <a:lnTo>
                      <a:pt x="490" y="433"/>
                    </a:lnTo>
                    <a:lnTo>
                      <a:pt x="492" y="433"/>
                    </a:lnTo>
                    <a:lnTo>
                      <a:pt x="492" y="431"/>
                    </a:lnTo>
                    <a:lnTo>
                      <a:pt x="492" y="428"/>
                    </a:lnTo>
                    <a:lnTo>
                      <a:pt x="492" y="426"/>
                    </a:lnTo>
                    <a:lnTo>
                      <a:pt x="492" y="426"/>
                    </a:lnTo>
                    <a:lnTo>
                      <a:pt x="492" y="423"/>
                    </a:lnTo>
                    <a:lnTo>
                      <a:pt x="492" y="423"/>
                    </a:lnTo>
                    <a:lnTo>
                      <a:pt x="492" y="423"/>
                    </a:lnTo>
                    <a:lnTo>
                      <a:pt x="492" y="421"/>
                    </a:lnTo>
                    <a:lnTo>
                      <a:pt x="492" y="421"/>
                    </a:lnTo>
                    <a:lnTo>
                      <a:pt x="492" y="419"/>
                    </a:lnTo>
                    <a:lnTo>
                      <a:pt x="492" y="419"/>
                    </a:lnTo>
                    <a:lnTo>
                      <a:pt x="492" y="419"/>
                    </a:lnTo>
                    <a:lnTo>
                      <a:pt x="492" y="416"/>
                    </a:lnTo>
                    <a:lnTo>
                      <a:pt x="492" y="416"/>
                    </a:lnTo>
                    <a:lnTo>
                      <a:pt x="492" y="416"/>
                    </a:lnTo>
                    <a:lnTo>
                      <a:pt x="492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88" y="412"/>
                    </a:lnTo>
                    <a:lnTo>
                      <a:pt x="485" y="412"/>
                    </a:lnTo>
                    <a:lnTo>
                      <a:pt x="485" y="409"/>
                    </a:lnTo>
                    <a:lnTo>
                      <a:pt x="485" y="409"/>
                    </a:lnTo>
                    <a:lnTo>
                      <a:pt x="483" y="409"/>
                    </a:lnTo>
                    <a:lnTo>
                      <a:pt x="483" y="407"/>
                    </a:lnTo>
                    <a:lnTo>
                      <a:pt x="483" y="407"/>
                    </a:lnTo>
                    <a:lnTo>
                      <a:pt x="481" y="405"/>
                    </a:lnTo>
                    <a:lnTo>
                      <a:pt x="481" y="405"/>
                    </a:lnTo>
                    <a:lnTo>
                      <a:pt x="481" y="405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81" y="402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6" y="400"/>
                    </a:lnTo>
                    <a:lnTo>
                      <a:pt x="476" y="397"/>
                    </a:lnTo>
                    <a:lnTo>
                      <a:pt x="476" y="397"/>
                    </a:lnTo>
                    <a:lnTo>
                      <a:pt x="476" y="395"/>
                    </a:lnTo>
                    <a:lnTo>
                      <a:pt x="473" y="395"/>
                    </a:lnTo>
                    <a:lnTo>
                      <a:pt x="473" y="395"/>
                    </a:lnTo>
                    <a:lnTo>
                      <a:pt x="471" y="393"/>
                    </a:lnTo>
                    <a:lnTo>
                      <a:pt x="471" y="393"/>
                    </a:lnTo>
                    <a:lnTo>
                      <a:pt x="469" y="390"/>
                    </a:lnTo>
                    <a:lnTo>
                      <a:pt x="469" y="390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2" y="383"/>
                    </a:lnTo>
                    <a:lnTo>
                      <a:pt x="462" y="383"/>
                    </a:lnTo>
                    <a:lnTo>
                      <a:pt x="459" y="383"/>
                    </a:lnTo>
                    <a:lnTo>
                      <a:pt x="459" y="378"/>
                    </a:lnTo>
                    <a:lnTo>
                      <a:pt x="459" y="378"/>
                    </a:lnTo>
                    <a:lnTo>
                      <a:pt x="457" y="378"/>
                    </a:lnTo>
                    <a:lnTo>
                      <a:pt x="454" y="374"/>
                    </a:lnTo>
                    <a:lnTo>
                      <a:pt x="454" y="374"/>
                    </a:lnTo>
                    <a:lnTo>
                      <a:pt x="454" y="374"/>
                    </a:lnTo>
                    <a:lnTo>
                      <a:pt x="452" y="371"/>
                    </a:lnTo>
                    <a:lnTo>
                      <a:pt x="452" y="371"/>
                    </a:lnTo>
                    <a:lnTo>
                      <a:pt x="450" y="369"/>
                    </a:lnTo>
                    <a:lnTo>
                      <a:pt x="450" y="367"/>
                    </a:lnTo>
                    <a:lnTo>
                      <a:pt x="450" y="367"/>
                    </a:lnTo>
                    <a:lnTo>
                      <a:pt x="450" y="367"/>
                    </a:lnTo>
                    <a:lnTo>
                      <a:pt x="450" y="367"/>
                    </a:lnTo>
                    <a:lnTo>
                      <a:pt x="447" y="367"/>
                    </a:lnTo>
                    <a:lnTo>
                      <a:pt x="447" y="367"/>
                    </a:lnTo>
                    <a:lnTo>
                      <a:pt x="447" y="364"/>
                    </a:lnTo>
                    <a:lnTo>
                      <a:pt x="445" y="364"/>
                    </a:lnTo>
                    <a:lnTo>
                      <a:pt x="445" y="367"/>
                    </a:lnTo>
                    <a:lnTo>
                      <a:pt x="443" y="367"/>
                    </a:lnTo>
                    <a:lnTo>
                      <a:pt x="440" y="367"/>
                    </a:lnTo>
                    <a:lnTo>
                      <a:pt x="440" y="367"/>
                    </a:lnTo>
                    <a:lnTo>
                      <a:pt x="436" y="367"/>
                    </a:lnTo>
                    <a:lnTo>
                      <a:pt x="436" y="367"/>
                    </a:lnTo>
                    <a:lnTo>
                      <a:pt x="436" y="367"/>
                    </a:lnTo>
                    <a:lnTo>
                      <a:pt x="433" y="367"/>
                    </a:lnTo>
                    <a:lnTo>
                      <a:pt x="431" y="367"/>
                    </a:lnTo>
                    <a:lnTo>
                      <a:pt x="431" y="367"/>
                    </a:lnTo>
                    <a:lnTo>
                      <a:pt x="426" y="369"/>
                    </a:lnTo>
                    <a:lnTo>
                      <a:pt x="426" y="369"/>
                    </a:lnTo>
                    <a:lnTo>
                      <a:pt x="426" y="369"/>
                    </a:lnTo>
                    <a:lnTo>
                      <a:pt x="424" y="371"/>
                    </a:lnTo>
                    <a:lnTo>
                      <a:pt x="421" y="371"/>
                    </a:lnTo>
                    <a:lnTo>
                      <a:pt x="419" y="371"/>
                    </a:lnTo>
                    <a:lnTo>
                      <a:pt x="417" y="374"/>
                    </a:lnTo>
                    <a:lnTo>
                      <a:pt x="417" y="374"/>
                    </a:lnTo>
                    <a:lnTo>
                      <a:pt x="414" y="374"/>
                    </a:lnTo>
                    <a:lnTo>
                      <a:pt x="414" y="374"/>
                    </a:lnTo>
                    <a:lnTo>
                      <a:pt x="412" y="374"/>
                    </a:lnTo>
                    <a:lnTo>
                      <a:pt x="412" y="374"/>
                    </a:lnTo>
                    <a:lnTo>
                      <a:pt x="410" y="374"/>
                    </a:lnTo>
                    <a:lnTo>
                      <a:pt x="410" y="374"/>
                    </a:lnTo>
                    <a:lnTo>
                      <a:pt x="410" y="374"/>
                    </a:lnTo>
                    <a:lnTo>
                      <a:pt x="410" y="376"/>
                    </a:lnTo>
                    <a:lnTo>
                      <a:pt x="410" y="376"/>
                    </a:lnTo>
                    <a:lnTo>
                      <a:pt x="407" y="376"/>
                    </a:lnTo>
                    <a:lnTo>
                      <a:pt x="407" y="376"/>
                    </a:lnTo>
                    <a:lnTo>
                      <a:pt x="407" y="376"/>
                    </a:lnTo>
                    <a:lnTo>
                      <a:pt x="405" y="376"/>
                    </a:lnTo>
                    <a:lnTo>
                      <a:pt x="402" y="378"/>
                    </a:lnTo>
                    <a:lnTo>
                      <a:pt x="402" y="378"/>
                    </a:lnTo>
                    <a:lnTo>
                      <a:pt x="402" y="378"/>
                    </a:lnTo>
                    <a:lnTo>
                      <a:pt x="402" y="378"/>
                    </a:lnTo>
                    <a:lnTo>
                      <a:pt x="402" y="378"/>
                    </a:lnTo>
                    <a:lnTo>
                      <a:pt x="400" y="381"/>
                    </a:lnTo>
                    <a:lnTo>
                      <a:pt x="400" y="381"/>
                    </a:lnTo>
                    <a:lnTo>
                      <a:pt x="398" y="383"/>
                    </a:lnTo>
                    <a:lnTo>
                      <a:pt x="395" y="383"/>
                    </a:lnTo>
                    <a:lnTo>
                      <a:pt x="393" y="383"/>
                    </a:lnTo>
                    <a:lnTo>
                      <a:pt x="393" y="383"/>
                    </a:lnTo>
                    <a:lnTo>
                      <a:pt x="391" y="383"/>
                    </a:lnTo>
                    <a:lnTo>
                      <a:pt x="391" y="383"/>
                    </a:lnTo>
                    <a:lnTo>
                      <a:pt x="391" y="386"/>
                    </a:lnTo>
                    <a:lnTo>
                      <a:pt x="388" y="386"/>
                    </a:lnTo>
                    <a:lnTo>
                      <a:pt x="384" y="386"/>
                    </a:lnTo>
                    <a:lnTo>
                      <a:pt x="381" y="383"/>
                    </a:lnTo>
                    <a:lnTo>
                      <a:pt x="379" y="383"/>
                    </a:lnTo>
                    <a:lnTo>
                      <a:pt x="379" y="383"/>
                    </a:lnTo>
                    <a:lnTo>
                      <a:pt x="376" y="381"/>
                    </a:lnTo>
                    <a:lnTo>
                      <a:pt x="376" y="381"/>
                    </a:lnTo>
                    <a:lnTo>
                      <a:pt x="376" y="378"/>
                    </a:lnTo>
                    <a:lnTo>
                      <a:pt x="374" y="376"/>
                    </a:lnTo>
                    <a:lnTo>
                      <a:pt x="372" y="374"/>
                    </a:lnTo>
                    <a:lnTo>
                      <a:pt x="372" y="374"/>
                    </a:lnTo>
                    <a:lnTo>
                      <a:pt x="369" y="371"/>
                    </a:lnTo>
                    <a:lnTo>
                      <a:pt x="369" y="371"/>
                    </a:lnTo>
                    <a:lnTo>
                      <a:pt x="369" y="371"/>
                    </a:lnTo>
                    <a:lnTo>
                      <a:pt x="369" y="371"/>
                    </a:lnTo>
                    <a:lnTo>
                      <a:pt x="367" y="371"/>
                    </a:lnTo>
                    <a:lnTo>
                      <a:pt x="367" y="371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5" y="369"/>
                    </a:lnTo>
                    <a:lnTo>
                      <a:pt x="367" y="369"/>
                    </a:lnTo>
                    <a:lnTo>
                      <a:pt x="367" y="369"/>
                    </a:lnTo>
                    <a:lnTo>
                      <a:pt x="367" y="369"/>
                    </a:lnTo>
                    <a:lnTo>
                      <a:pt x="367" y="369"/>
                    </a:lnTo>
                    <a:lnTo>
                      <a:pt x="367" y="369"/>
                    </a:lnTo>
                    <a:lnTo>
                      <a:pt x="367" y="367"/>
                    </a:lnTo>
                    <a:lnTo>
                      <a:pt x="367" y="364"/>
                    </a:lnTo>
                    <a:lnTo>
                      <a:pt x="367" y="364"/>
                    </a:lnTo>
                    <a:lnTo>
                      <a:pt x="367" y="364"/>
                    </a:lnTo>
                    <a:lnTo>
                      <a:pt x="369" y="364"/>
                    </a:lnTo>
                    <a:lnTo>
                      <a:pt x="369" y="362"/>
                    </a:lnTo>
                    <a:lnTo>
                      <a:pt x="369" y="362"/>
                    </a:lnTo>
                    <a:lnTo>
                      <a:pt x="369" y="362"/>
                    </a:lnTo>
                    <a:lnTo>
                      <a:pt x="369" y="360"/>
                    </a:lnTo>
                    <a:lnTo>
                      <a:pt x="372" y="360"/>
                    </a:lnTo>
                    <a:lnTo>
                      <a:pt x="372" y="360"/>
                    </a:lnTo>
                    <a:lnTo>
                      <a:pt x="372" y="357"/>
                    </a:lnTo>
                    <a:lnTo>
                      <a:pt x="374" y="357"/>
                    </a:lnTo>
                    <a:lnTo>
                      <a:pt x="374" y="357"/>
                    </a:lnTo>
                    <a:lnTo>
                      <a:pt x="374" y="355"/>
                    </a:lnTo>
                    <a:lnTo>
                      <a:pt x="374" y="355"/>
                    </a:lnTo>
                    <a:lnTo>
                      <a:pt x="374" y="352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2" y="350"/>
                    </a:lnTo>
                    <a:lnTo>
                      <a:pt x="367" y="348"/>
                    </a:lnTo>
                    <a:lnTo>
                      <a:pt x="367" y="348"/>
                    </a:lnTo>
                    <a:lnTo>
                      <a:pt x="367" y="348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5" y="348"/>
                    </a:lnTo>
                    <a:lnTo>
                      <a:pt x="365" y="348"/>
                    </a:lnTo>
                    <a:lnTo>
                      <a:pt x="365" y="345"/>
                    </a:lnTo>
                    <a:lnTo>
                      <a:pt x="362" y="345"/>
                    </a:lnTo>
                    <a:lnTo>
                      <a:pt x="362" y="345"/>
                    </a:lnTo>
                    <a:lnTo>
                      <a:pt x="362" y="345"/>
                    </a:lnTo>
                    <a:lnTo>
                      <a:pt x="360" y="345"/>
                    </a:lnTo>
                    <a:lnTo>
                      <a:pt x="360" y="343"/>
                    </a:lnTo>
                    <a:lnTo>
                      <a:pt x="358" y="343"/>
                    </a:lnTo>
                    <a:lnTo>
                      <a:pt x="358" y="341"/>
                    </a:lnTo>
                    <a:lnTo>
                      <a:pt x="358" y="341"/>
                    </a:lnTo>
                    <a:lnTo>
                      <a:pt x="355" y="341"/>
                    </a:lnTo>
                    <a:lnTo>
                      <a:pt x="355" y="341"/>
                    </a:lnTo>
                    <a:lnTo>
                      <a:pt x="355" y="341"/>
                    </a:lnTo>
                    <a:lnTo>
                      <a:pt x="355" y="341"/>
                    </a:lnTo>
                    <a:lnTo>
                      <a:pt x="355" y="341"/>
                    </a:lnTo>
                    <a:lnTo>
                      <a:pt x="353" y="341"/>
                    </a:lnTo>
                    <a:lnTo>
                      <a:pt x="353" y="338"/>
                    </a:lnTo>
                    <a:lnTo>
                      <a:pt x="353" y="338"/>
                    </a:lnTo>
                    <a:lnTo>
                      <a:pt x="353" y="338"/>
                    </a:lnTo>
                    <a:lnTo>
                      <a:pt x="350" y="338"/>
                    </a:lnTo>
                    <a:lnTo>
                      <a:pt x="350" y="336"/>
                    </a:lnTo>
                    <a:lnTo>
                      <a:pt x="348" y="336"/>
                    </a:lnTo>
                    <a:lnTo>
                      <a:pt x="348" y="336"/>
                    </a:lnTo>
                    <a:lnTo>
                      <a:pt x="346" y="336"/>
                    </a:lnTo>
                    <a:lnTo>
                      <a:pt x="346" y="336"/>
                    </a:lnTo>
                    <a:lnTo>
                      <a:pt x="346" y="336"/>
                    </a:lnTo>
                    <a:lnTo>
                      <a:pt x="343" y="334"/>
                    </a:lnTo>
                    <a:lnTo>
                      <a:pt x="341" y="334"/>
                    </a:lnTo>
                    <a:lnTo>
                      <a:pt x="341" y="331"/>
                    </a:lnTo>
                    <a:lnTo>
                      <a:pt x="339" y="331"/>
                    </a:lnTo>
                    <a:lnTo>
                      <a:pt x="339" y="331"/>
                    </a:lnTo>
                    <a:lnTo>
                      <a:pt x="339" y="331"/>
                    </a:lnTo>
                    <a:lnTo>
                      <a:pt x="336" y="331"/>
                    </a:lnTo>
                    <a:lnTo>
                      <a:pt x="336" y="329"/>
                    </a:lnTo>
                    <a:lnTo>
                      <a:pt x="336" y="329"/>
                    </a:lnTo>
                    <a:lnTo>
                      <a:pt x="334" y="329"/>
                    </a:lnTo>
                    <a:lnTo>
                      <a:pt x="334" y="329"/>
                    </a:lnTo>
                    <a:lnTo>
                      <a:pt x="334" y="329"/>
                    </a:lnTo>
                    <a:lnTo>
                      <a:pt x="334" y="329"/>
                    </a:lnTo>
                    <a:lnTo>
                      <a:pt x="331" y="326"/>
                    </a:lnTo>
                    <a:lnTo>
                      <a:pt x="331" y="326"/>
                    </a:lnTo>
                    <a:lnTo>
                      <a:pt x="329" y="326"/>
                    </a:lnTo>
                    <a:lnTo>
                      <a:pt x="327" y="326"/>
                    </a:lnTo>
                    <a:lnTo>
                      <a:pt x="327" y="326"/>
                    </a:lnTo>
                    <a:lnTo>
                      <a:pt x="327" y="326"/>
                    </a:lnTo>
                    <a:lnTo>
                      <a:pt x="324" y="326"/>
                    </a:lnTo>
                    <a:lnTo>
                      <a:pt x="324" y="324"/>
                    </a:lnTo>
                    <a:lnTo>
                      <a:pt x="324" y="324"/>
                    </a:lnTo>
                    <a:lnTo>
                      <a:pt x="322" y="324"/>
                    </a:lnTo>
                    <a:lnTo>
                      <a:pt x="322" y="324"/>
                    </a:lnTo>
                    <a:lnTo>
                      <a:pt x="322" y="324"/>
                    </a:lnTo>
                    <a:lnTo>
                      <a:pt x="320" y="324"/>
                    </a:lnTo>
                    <a:lnTo>
                      <a:pt x="317" y="324"/>
                    </a:lnTo>
                    <a:lnTo>
                      <a:pt x="317" y="324"/>
                    </a:lnTo>
                    <a:lnTo>
                      <a:pt x="317" y="324"/>
                    </a:lnTo>
                    <a:lnTo>
                      <a:pt x="317" y="324"/>
                    </a:lnTo>
                    <a:lnTo>
                      <a:pt x="315" y="322"/>
                    </a:lnTo>
                    <a:lnTo>
                      <a:pt x="315" y="322"/>
                    </a:lnTo>
                    <a:lnTo>
                      <a:pt x="313" y="322"/>
                    </a:lnTo>
                    <a:lnTo>
                      <a:pt x="310" y="322"/>
                    </a:lnTo>
                    <a:lnTo>
                      <a:pt x="310" y="322"/>
                    </a:lnTo>
                    <a:lnTo>
                      <a:pt x="308" y="322"/>
                    </a:lnTo>
                    <a:lnTo>
                      <a:pt x="308" y="322"/>
                    </a:lnTo>
                    <a:lnTo>
                      <a:pt x="305" y="322"/>
                    </a:lnTo>
                    <a:lnTo>
                      <a:pt x="305" y="322"/>
                    </a:lnTo>
                    <a:lnTo>
                      <a:pt x="303" y="322"/>
                    </a:lnTo>
                    <a:lnTo>
                      <a:pt x="301" y="319"/>
                    </a:lnTo>
                    <a:lnTo>
                      <a:pt x="301" y="319"/>
                    </a:lnTo>
                    <a:lnTo>
                      <a:pt x="301" y="319"/>
                    </a:lnTo>
                    <a:lnTo>
                      <a:pt x="298" y="319"/>
                    </a:lnTo>
                    <a:lnTo>
                      <a:pt x="296" y="319"/>
                    </a:lnTo>
                    <a:lnTo>
                      <a:pt x="296" y="319"/>
                    </a:lnTo>
                    <a:lnTo>
                      <a:pt x="296" y="322"/>
                    </a:lnTo>
                    <a:lnTo>
                      <a:pt x="296" y="322"/>
                    </a:lnTo>
                    <a:lnTo>
                      <a:pt x="296" y="322"/>
                    </a:lnTo>
                    <a:lnTo>
                      <a:pt x="296" y="322"/>
                    </a:lnTo>
                    <a:lnTo>
                      <a:pt x="294" y="322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1" y="324"/>
                    </a:lnTo>
                    <a:lnTo>
                      <a:pt x="289" y="324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9" y="326"/>
                    </a:lnTo>
                    <a:lnTo>
                      <a:pt x="287" y="329"/>
                    </a:lnTo>
                    <a:lnTo>
                      <a:pt x="287" y="329"/>
                    </a:lnTo>
                    <a:lnTo>
                      <a:pt x="284" y="329"/>
                    </a:lnTo>
                    <a:lnTo>
                      <a:pt x="284" y="329"/>
                    </a:lnTo>
                    <a:lnTo>
                      <a:pt x="284" y="329"/>
                    </a:lnTo>
                    <a:lnTo>
                      <a:pt x="282" y="329"/>
                    </a:lnTo>
                    <a:lnTo>
                      <a:pt x="279" y="329"/>
                    </a:lnTo>
                    <a:lnTo>
                      <a:pt x="279" y="329"/>
                    </a:lnTo>
                    <a:lnTo>
                      <a:pt x="277" y="329"/>
                    </a:lnTo>
                    <a:lnTo>
                      <a:pt x="275" y="329"/>
                    </a:lnTo>
                    <a:lnTo>
                      <a:pt x="275" y="329"/>
                    </a:lnTo>
                    <a:lnTo>
                      <a:pt x="272" y="331"/>
                    </a:lnTo>
                    <a:lnTo>
                      <a:pt x="272" y="331"/>
                    </a:lnTo>
                    <a:lnTo>
                      <a:pt x="270" y="331"/>
                    </a:lnTo>
                    <a:lnTo>
                      <a:pt x="270" y="331"/>
                    </a:lnTo>
                    <a:lnTo>
                      <a:pt x="270" y="334"/>
                    </a:lnTo>
                    <a:lnTo>
                      <a:pt x="270" y="334"/>
                    </a:lnTo>
                    <a:lnTo>
                      <a:pt x="270" y="334"/>
                    </a:lnTo>
                    <a:lnTo>
                      <a:pt x="272" y="334"/>
                    </a:lnTo>
                    <a:lnTo>
                      <a:pt x="272" y="334"/>
                    </a:lnTo>
                    <a:lnTo>
                      <a:pt x="272" y="334"/>
                    </a:lnTo>
                    <a:lnTo>
                      <a:pt x="272" y="334"/>
                    </a:lnTo>
                    <a:lnTo>
                      <a:pt x="272" y="336"/>
                    </a:lnTo>
                    <a:lnTo>
                      <a:pt x="275" y="336"/>
                    </a:lnTo>
                    <a:lnTo>
                      <a:pt x="275" y="336"/>
                    </a:lnTo>
                    <a:lnTo>
                      <a:pt x="275" y="336"/>
                    </a:lnTo>
                    <a:lnTo>
                      <a:pt x="277" y="338"/>
                    </a:lnTo>
                    <a:lnTo>
                      <a:pt x="277" y="338"/>
                    </a:lnTo>
                    <a:lnTo>
                      <a:pt x="277" y="338"/>
                    </a:lnTo>
                    <a:lnTo>
                      <a:pt x="277" y="338"/>
                    </a:lnTo>
                    <a:lnTo>
                      <a:pt x="279" y="341"/>
                    </a:lnTo>
                    <a:lnTo>
                      <a:pt x="279" y="341"/>
                    </a:lnTo>
                    <a:lnTo>
                      <a:pt x="279" y="341"/>
                    </a:lnTo>
                    <a:lnTo>
                      <a:pt x="279" y="341"/>
                    </a:lnTo>
                    <a:lnTo>
                      <a:pt x="279" y="341"/>
                    </a:lnTo>
                    <a:lnTo>
                      <a:pt x="282" y="341"/>
                    </a:lnTo>
                    <a:lnTo>
                      <a:pt x="282" y="343"/>
                    </a:lnTo>
                    <a:lnTo>
                      <a:pt x="282" y="343"/>
                    </a:lnTo>
                    <a:lnTo>
                      <a:pt x="282" y="343"/>
                    </a:lnTo>
                    <a:lnTo>
                      <a:pt x="279" y="345"/>
                    </a:lnTo>
                    <a:lnTo>
                      <a:pt x="279" y="345"/>
                    </a:lnTo>
                    <a:lnTo>
                      <a:pt x="277" y="348"/>
                    </a:lnTo>
                    <a:lnTo>
                      <a:pt x="277" y="348"/>
                    </a:lnTo>
                    <a:lnTo>
                      <a:pt x="277" y="348"/>
                    </a:lnTo>
                    <a:lnTo>
                      <a:pt x="277" y="348"/>
                    </a:lnTo>
                    <a:lnTo>
                      <a:pt x="277" y="348"/>
                    </a:lnTo>
                    <a:lnTo>
                      <a:pt x="277" y="350"/>
                    </a:lnTo>
                    <a:lnTo>
                      <a:pt x="277" y="350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5" y="350"/>
                    </a:lnTo>
                    <a:lnTo>
                      <a:pt x="272" y="350"/>
                    </a:lnTo>
                    <a:lnTo>
                      <a:pt x="272" y="350"/>
                    </a:lnTo>
                    <a:lnTo>
                      <a:pt x="270" y="350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68" y="352"/>
                    </a:lnTo>
                    <a:lnTo>
                      <a:pt x="265" y="355"/>
                    </a:lnTo>
                    <a:lnTo>
                      <a:pt x="263" y="355"/>
                    </a:lnTo>
                    <a:lnTo>
                      <a:pt x="263" y="355"/>
                    </a:lnTo>
                    <a:lnTo>
                      <a:pt x="263" y="355"/>
                    </a:lnTo>
                    <a:lnTo>
                      <a:pt x="261" y="355"/>
                    </a:lnTo>
                    <a:lnTo>
                      <a:pt x="258" y="355"/>
                    </a:lnTo>
                    <a:lnTo>
                      <a:pt x="258" y="355"/>
                    </a:lnTo>
                    <a:lnTo>
                      <a:pt x="256" y="355"/>
                    </a:lnTo>
                    <a:lnTo>
                      <a:pt x="253" y="355"/>
                    </a:lnTo>
                    <a:lnTo>
                      <a:pt x="253" y="355"/>
                    </a:lnTo>
                    <a:lnTo>
                      <a:pt x="253" y="355"/>
                    </a:lnTo>
                    <a:lnTo>
                      <a:pt x="251" y="355"/>
                    </a:lnTo>
                    <a:lnTo>
                      <a:pt x="249" y="355"/>
                    </a:lnTo>
                    <a:lnTo>
                      <a:pt x="249" y="355"/>
                    </a:lnTo>
                    <a:lnTo>
                      <a:pt x="246" y="355"/>
                    </a:lnTo>
                    <a:lnTo>
                      <a:pt x="246" y="357"/>
                    </a:lnTo>
                    <a:lnTo>
                      <a:pt x="244" y="357"/>
                    </a:lnTo>
                    <a:lnTo>
                      <a:pt x="242" y="357"/>
                    </a:lnTo>
                    <a:lnTo>
                      <a:pt x="242" y="357"/>
                    </a:lnTo>
                    <a:lnTo>
                      <a:pt x="242" y="357"/>
                    </a:lnTo>
                    <a:lnTo>
                      <a:pt x="239" y="357"/>
                    </a:lnTo>
                    <a:lnTo>
                      <a:pt x="239" y="357"/>
                    </a:lnTo>
                    <a:lnTo>
                      <a:pt x="239" y="357"/>
                    </a:lnTo>
                    <a:lnTo>
                      <a:pt x="237" y="360"/>
                    </a:lnTo>
                    <a:lnTo>
                      <a:pt x="237" y="360"/>
                    </a:lnTo>
                    <a:lnTo>
                      <a:pt x="235" y="360"/>
                    </a:lnTo>
                    <a:lnTo>
                      <a:pt x="235" y="357"/>
                    </a:lnTo>
                    <a:lnTo>
                      <a:pt x="235" y="357"/>
                    </a:lnTo>
                    <a:lnTo>
                      <a:pt x="232" y="357"/>
                    </a:lnTo>
                    <a:lnTo>
                      <a:pt x="232" y="357"/>
                    </a:lnTo>
                    <a:lnTo>
                      <a:pt x="232" y="357"/>
                    </a:lnTo>
                    <a:lnTo>
                      <a:pt x="232" y="357"/>
                    </a:lnTo>
                    <a:lnTo>
                      <a:pt x="230" y="357"/>
                    </a:lnTo>
                    <a:lnTo>
                      <a:pt x="230" y="357"/>
                    </a:lnTo>
                    <a:lnTo>
                      <a:pt x="230" y="357"/>
                    </a:lnTo>
                    <a:lnTo>
                      <a:pt x="227" y="357"/>
                    </a:lnTo>
                    <a:lnTo>
                      <a:pt x="227" y="357"/>
                    </a:lnTo>
                    <a:lnTo>
                      <a:pt x="227" y="357"/>
                    </a:lnTo>
                    <a:lnTo>
                      <a:pt x="225" y="357"/>
                    </a:lnTo>
                    <a:lnTo>
                      <a:pt x="225" y="357"/>
                    </a:lnTo>
                    <a:lnTo>
                      <a:pt x="225" y="357"/>
                    </a:lnTo>
                    <a:lnTo>
                      <a:pt x="223" y="357"/>
                    </a:lnTo>
                    <a:lnTo>
                      <a:pt x="220" y="357"/>
                    </a:lnTo>
                    <a:lnTo>
                      <a:pt x="220" y="357"/>
                    </a:lnTo>
                    <a:lnTo>
                      <a:pt x="220" y="360"/>
                    </a:lnTo>
                    <a:lnTo>
                      <a:pt x="218" y="360"/>
                    </a:lnTo>
                    <a:lnTo>
                      <a:pt x="218" y="362"/>
                    </a:lnTo>
                    <a:lnTo>
                      <a:pt x="216" y="362"/>
                    </a:lnTo>
                    <a:lnTo>
                      <a:pt x="216" y="362"/>
                    </a:lnTo>
                    <a:lnTo>
                      <a:pt x="216" y="364"/>
                    </a:lnTo>
                    <a:lnTo>
                      <a:pt x="216" y="364"/>
                    </a:lnTo>
                    <a:lnTo>
                      <a:pt x="216" y="364"/>
                    </a:lnTo>
                    <a:lnTo>
                      <a:pt x="216" y="367"/>
                    </a:lnTo>
                    <a:lnTo>
                      <a:pt x="216" y="367"/>
                    </a:lnTo>
                    <a:lnTo>
                      <a:pt x="213" y="367"/>
                    </a:lnTo>
                    <a:lnTo>
                      <a:pt x="213" y="369"/>
                    </a:lnTo>
                    <a:lnTo>
                      <a:pt x="213" y="369"/>
                    </a:lnTo>
                    <a:lnTo>
                      <a:pt x="213" y="369"/>
                    </a:lnTo>
                    <a:lnTo>
                      <a:pt x="213" y="369"/>
                    </a:lnTo>
                    <a:lnTo>
                      <a:pt x="213" y="371"/>
                    </a:lnTo>
                    <a:lnTo>
                      <a:pt x="211" y="371"/>
                    </a:lnTo>
                    <a:lnTo>
                      <a:pt x="211" y="371"/>
                    </a:lnTo>
                    <a:lnTo>
                      <a:pt x="211" y="371"/>
                    </a:lnTo>
                    <a:lnTo>
                      <a:pt x="208" y="371"/>
                    </a:lnTo>
                    <a:lnTo>
                      <a:pt x="208" y="371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4" y="374"/>
                    </a:lnTo>
                    <a:lnTo>
                      <a:pt x="204" y="374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199" y="376"/>
                    </a:lnTo>
                    <a:lnTo>
                      <a:pt x="199" y="376"/>
                    </a:lnTo>
                    <a:lnTo>
                      <a:pt x="199" y="376"/>
                    </a:lnTo>
                    <a:lnTo>
                      <a:pt x="197" y="376"/>
                    </a:lnTo>
                    <a:lnTo>
                      <a:pt x="197" y="376"/>
                    </a:lnTo>
                    <a:lnTo>
                      <a:pt x="197" y="376"/>
                    </a:lnTo>
                    <a:lnTo>
                      <a:pt x="194" y="376"/>
                    </a:lnTo>
                    <a:lnTo>
                      <a:pt x="194" y="376"/>
                    </a:lnTo>
                    <a:lnTo>
                      <a:pt x="192" y="374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2" y="369"/>
                    </a:lnTo>
                    <a:lnTo>
                      <a:pt x="192" y="369"/>
                    </a:lnTo>
                    <a:lnTo>
                      <a:pt x="192" y="367"/>
                    </a:lnTo>
                    <a:lnTo>
                      <a:pt x="190" y="367"/>
                    </a:lnTo>
                    <a:lnTo>
                      <a:pt x="190" y="367"/>
                    </a:lnTo>
                    <a:lnTo>
                      <a:pt x="187" y="367"/>
                    </a:lnTo>
                    <a:lnTo>
                      <a:pt x="187" y="364"/>
                    </a:lnTo>
                    <a:lnTo>
                      <a:pt x="187" y="364"/>
                    </a:lnTo>
                    <a:lnTo>
                      <a:pt x="185" y="362"/>
                    </a:lnTo>
                    <a:lnTo>
                      <a:pt x="185" y="362"/>
                    </a:lnTo>
                    <a:lnTo>
                      <a:pt x="185" y="362"/>
                    </a:lnTo>
                    <a:lnTo>
                      <a:pt x="185" y="362"/>
                    </a:lnTo>
                    <a:lnTo>
                      <a:pt x="185" y="362"/>
                    </a:lnTo>
                    <a:lnTo>
                      <a:pt x="187" y="360"/>
                    </a:lnTo>
                    <a:lnTo>
                      <a:pt x="187" y="360"/>
                    </a:lnTo>
                    <a:lnTo>
                      <a:pt x="185" y="357"/>
                    </a:lnTo>
                    <a:lnTo>
                      <a:pt x="185" y="357"/>
                    </a:lnTo>
                    <a:lnTo>
                      <a:pt x="185" y="355"/>
                    </a:lnTo>
                    <a:lnTo>
                      <a:pt x="185" y="355"/>
                    </a:lnTo>
                    <a:lnTo>
                      <a:pt x="182" y="352"/>
                    </a:lnTo>
                    <a:lnTo>
                      <a:pt x="182" y="352"/>
                    </a:lnTo>
                    <a:lnTo>
                      <a:pt x="182" y="352"/>
                    </a:lnTo>
                    <a:lnTo>
                      <a:pt x="182" y="352"/>
                    </a:lnTo>
                    <a:lnTo>
                      <a:pt x="182" y="348"/>
                    </a:lnTo>
                    <a:lnTo>
                      <a:pt x="182" y="348"/>
                    </a:lnTo>
                    <a:lnTo>
                      <a:pt x="180" y="348"/>
                    </a:lnTo>
                    <a:lnTo>
                      <a:pt x="178" y="345"/>
                    </a:lnTo>
                    <a:lnTo>
                      <a:pt x="178" y="345"/>
                    </a:lnTo>
                    <a:lnTo>
                      <a:pt x="178" y="345"/>
                    </a:lnTo>
                    <a:lnTo>
                      <a:pt x="178" y="345"/>
                    </a:lnTo>
                    <a:lnTo>
                      <a:pt x="175" y="348"/>
                    </a:lnTo>
                    <a:lnTo>
                      <a:pt x="173" y="350"/>
                    </a:lnTo>
                    <a:lnTo>
                      <a:pt x="173" y="350"/>
                    </a:lnTo>
                    <a:lnTo>
                      <a:pt x="171" y="350"/>
                    </a:lnTo>
                    <a:lnTo>
                      <a:pt x="168" y="350"/>
                    </a:lnTo>
                    <a:lnTo>
                      <a:pt x="168" y="350"/>
                    </a:lnTo>
                    <a:lnTo>
                      <a:pt x="168" y="350"/>
                    </a:lnTo>
                    <a:lnTo>
                      <a:pt x="166" y="352"/>
                    </a:lnTo>
                    <a:lnTo>
                      <a:pt x="164" y="355"/>
                    </a:lnTo>
                    <a:lnTo>
                      <a:pt x="161" y="355"/>
                    </a:lnTo>
                    <a:lnTo>
                      <a:pt x="161" y="355"/>
                    </a:lnTo>
                    <a:lnTo>
                      <a:pt x="161" y="355"/>
                    </a:lnTo>
                    <a:lnTo>
                      <a:pt x="159" y="355"/>
                    </a:lnTo>
                    <a:lnTo>
                      <a:pt x="156" y="357"/>
                    </a:lnTo>
                    <a:lnTo>
                      <a:pt x="156" y="357"/>
                    </a:lnTo>
                    <a:lnTo>
                      <a:pt x="156" y="360"/>
                    </a:lnTo>
                    <a:lnTo>
                      <a:pt x="156" y="360"/>
                    </a:lnTo>
                    <a:lnTo>
                      <a:pt x="156" y="360"/>
                    </a:lnTo>
                    <a:lnTo>
                      <a:pt x="156" y="362"/>
                    </a:lnTo>
                    <a:lnTo>
                      <a:pt x="154" y="364"/>
                    </a:lnTo>
                    <a:lnTo>
                      <a:pt x="152" y="367"/>
                    </a:lnTo>
                    <a:lnTo>
                      <a:pt x="152" y="367"/>
                    </a:lnTo>
                    <a:lnTo>
                      <a:pt x="147" y="367"/>
                    </a:lnTo>
                    <a:lnTo>
                      <a:pt x="145" y="367"/>
                    </a:lnTo>
                    <a:lnTo>
                      <a:pt x="145" y="367"/>
                    </a:lnTo>
                    <a:lnTo>
                      <a:pt x="142" y="369"/>
                    </a:lnTo>
                    <a:lnTo>
                      <a:pt x="142" y="367"/>
                    </a:lnTo>
                    <a:lnTo>
                      <a:pt x="142" y="367"/>
                    </a:lnTo>
                    <a:lnTo>
                      <a:pt x="140" y="367"/>
                    </a:lnTo>
                    <a:lnTo>
                      <a:pt x="138" y="367"/>
                    </a:lnTo>
                    <a:lnTo>
                      <a:pt x="138" y="367"/>
                    </a:lnTo>
                    <a:lnTo>
                      <a:pt x="138" y="367"/>
                    </a:lnTo>
                    <a:lnTo>
                      <a:pt x="135" y="367"/>
                    </a:lnTo>
                    <a:lnTo>
                      <a:pt x="133" y="367"/>
                    </a:lnTo>
                    <a:lnTo>
                      <a:pt x="128" y="367"/>
                    </a:lnTo>
                    <a:lnTo>
                      <a:pt x="126" y="364"/>
                    </a:lnTo>
                    <a:lnTo>
                      <a:pt x="126" y="364"/>
                    </a:lnTo>
                    <a:lnTo>
                      <a:pt x="123" y="364"/>
                    </a:lnTo>
                    <a:lnTo>
                      <a:pt x="123" y="364"/>
                    </a:lnTo>
                    <a:lnTo>
                      <a:pt x="121" y="364"/>
                    </a:lnTo>
                    <a:lnTo>
                      <a:pt x="121" y="367"/>
                    </a:lnTo>
                    <a:lnTo>
                      <a:pt x="119" y="367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4" y="374"/>
                    </a:lnTo>
                    <a:lnTo>
                      <a:pt x="114" y="374"/>
                    </a:lnTo>
                    <a:lnTo>
                      <a:pt x="114" y="378"/>
                    </a:lnTo>
                    <a:lnTo>
                      <a:pt x="114" y="378"/>
                    </a:lnTo>
                    <a:lnTo>
                      <a:pt x="114" y="378"/>
                    </a:lnTo>
                    <a:lnTo>
                      <a:pt x="114" y="378"/>
                    </a:lnTo>
                    <a:lnTo>
                      <a:pt x="114" y="381"/>
                    </a:lnTo>
                    <a:lnTo>
                      <a:pt x="114" y="386"/>
                    </a:lnTo>
                    <a:lnTo>
                      <a:pt x="114" y="388"/>
                    </a:lnTo>
                    <a:lnTo>
                      <a:pt x="114" y="390"/>
                    </a:lnTo>
                    <a:lnTo>
                      <a:pt x="114" y="393"/>
                    </a:lnTo>
                    <a:lnTo>
                      <a:pt x="114" y="393"/>
                    </a:lnTo>
                    <a:lnTo>
                      <a:pt x="114" y="393"/>
                    </a:lnTo>
                    <a:lnTo>
                      <a:pt x="112" y="395"/>
                    </a:lnTo>
                    <a:lnTo>
                      <a:pt x="109" y="397"/>
                    </a:lnTo>
                    <a:lnTo>
                      <a:pt x="109" y="397"/>
                    </a:lnTo>
                    <a:lnTo>
                      <a:pt x="109" y="402"/>
                    </a:lnTo>
                    <a:lnTo>
                      <a:pt x="109" y="402"/>
                    </a:lnTo>
                    <a:lnTo>
                      <a:pt x="112" y="405"/>
                    </a:lnTo>
                    <a:lnTo>
                      <a:pt x="109" y="407"/>
                    </a:lnTo>
                    <a:lnTo>
                      <a:pt x="109" y="407"/>
                    </a:lnTo>
                    <a:lnTo>
                      <a:pt x="109" y="409"/>
                    </a:lnTo>
                    <a:lnTo>
                      <a:pt x="107" y="412"/>
                    </a:lnTo>
                    <a:lnTo>
                      <a:pt x="107" y="412"/>
                    </a:lnTo>
                    <a:lnTo>
                      <a:pt x="104" y="414"/>
                    </a:lnTo>
                    <a:lnTo>
                      <a:pt x="102" y="414"/>
                    </a:lnTo>
                    <a:lnTo>
                      <a:pt x="102" y="412"/>
                    </a:lnTo>
                    <a:lnTo>
                      <a:pt x="102" y="412"/>
                    </a:lnTo>
                    <a:lnTo>
                      <a:pt x="97" y="409"/>
                    </a:lnTo>
                    <a:lnTo>
                      <a:pt x="95" y="409"/>
                    </a:lnTo>
                    <a:lnTo>
                      <a:pt x="95" y="409"/>
                    </a:lnTo>
                    <a:lnTo>
                      <a:pt x="93" y="409"/>
                    </a:lnTo>
                    <a:lnTo>
                      <a:pt x="90" y="409"/>
                    </a:lnTo>
                    <a:lnTo>
                      <a:pt x="90" y="409"/>
                    </a:lnTo>
                    <a:lnTo>
                      <a:pt x="88" y="405"/>
                    </a:lnTo>
                    <a:lnTo>
                      <a:pt x="88" y="405"/>
                    </a:lnTo>
                    <a:lnTo>
                      <a:pt x="85" y="405"/>
                    </a:lnTo>
                    <a:lnTo>
                      <a:pt x="83" y="400"/>
                    </a:lnTo>
                    <a:lnTo>
                      <a:pt x="83" y="400"/>
                    </a:lnTo>
                    <a:lnTo>
                      <a:pt x="81" y="395"/>
                    </a:lnTo>
                    <a:lnTo>
                      <a:pt x="81" y="395"/>
                    </a:lnTo>
                    <a:lnTo>
                      <a:pt x="81" y="393"/>
                    </a:lnTo>
                    <a:lnTo>
                      <a:pt x="78" y="393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8" y="390"/>
                    </a:lnTo>
                    <a:lnTo>
                      <a:pt x="76" y="386"/>
                    </a:lnTo>
                    <a:lnTo>
                      <a:pt x="76" y="386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1" y="388"/>
                    </a:lnTo>
                    <a:lnTo>
                      <a:pt x="69" y="386"/>
                    </a:lnTo>
                    <a:lnTo>
                      <a:pt x="71" y="383"/>
                    </a:lnTo>
                    <a:lnTo>
                      <a:pt x="71" y="383"/>
                    </a:lnTo>
                    <a:lnTo>
                      <a:pt x="71" y="381"/>
                    </a:lnTo>
                    <a:lnTo>
                      <a:pt x="74" y="378"/>
                    </a:lnTo>
                    <a:lnTo>
                      <a:pt x="76" y="374"/>
                    </a:lnTo>
                    <a:lnTo>
                      <a:pt x="76" y="374"/>
                    </a:lnTo>
                    <a:lnTo>
                      <a:pt x="78" y="367"/>
                    </a:lnTo>
                    <a:lnTo>
                      <a:pt x="78" y="367"/>
                    </a:lnTo>
                    <a:lnTo>
                      <a:pt x="78" y="367"/>
                    </a:lnTo>
                    <a:lnTo>
                      <a:pt x="81" y="364"/>
                    </a:lnTo>
                    <a:lnTo>
                      <a:pt x="81" y="364"/>
                    </a:lnTo>
                    <a:lnTo>
                      <a:pt x="83" y="360"/>
                    </a:lnTo>
                    <a:lnTo>
                      <a:pt x="85" y="357"/>
                    </a:lnTo>
                    <a:lnTo>
                      <a:pt x="85" y="357"/>
                    </a:lnTo>
                    <a:lnTo>
                      <a:pt x="88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3" y="352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3" y="348"/>
                    </a:lnTo>
                    <a:lnTo>
                      <a:pt x="93" y="348"/>
                    </a:lnTo>
                    <a:lnTo>
                      <a:pt x="93" y="348"/>
                    </a:lnTo>
                    <a:lnTo>
                      <a:pt x="90" y="348"/>
                    </a:lnTo>
                    <a:lnTo>
                      <a:pt x="90" y="348"/>
                    </a:lnTo>
                    <a:lnTo>
                      <a:pt x="90" y="343"/>
                    </a:lnTo>
                    <a:lnTo>
                      <a:pt x="90" y="341"/>
                    </a:lnTo>
                    <a:lnTo>
                      <a:pt x="93" y="334"/>
                    </a:lnTo>
                    <a:lnTo>
                      <a:pt x="93" y="334"/>
                    </a:lnTo>
                    <a:lnTo>
                      <a:pt x="90" y="334"/>
                    </a:lnTo>
                    <a:lnTo>
                      <a:pt x="93" y="331"/>
                    </a:lnTo>
                    <a:lnTo>
                      <a:pt x="93" y="331"/>
                    </a:lnTo>
                    <a:lnTo>
                      <a:pt x="93" y="331"/>
                    </a:lnTo>
                    <a:lnTo>
                      <a:pt x="93" y="331"/>
                    </a:lnTo>
                    <a:lnTo>
                      <a:pt x="93" y="329"/>
                    </a:lnTo>
                    <a:lnTo>
                      <a:pt x="93" y="329"/>
                    </a:lnTo>
                    <a:lnTo>
                      <a:pt x="93" y="329"/>
                    </a:lnTo>
                    <a:lnTo>
                      <a:pt x="90" y="329"/>
                    </a:lnTo>
                    <a:lnTo>
                      <a:pt x="88" y="329"/>
                    </a:lnTo>
                    <a:lnTo>
                      <a:pt x="88" y="329"/>
                    </a:lnTo>
                    <a:lnTo>
                      <a:pt x="88" y="329"/>
                    </a:lnTo>
                    <a:lnTo>
                      <a:pt x="85" y="326"/>
                    </a:lnTo>
                    <a:lnTo>
                      <a:pt x="85" y="324"/>
                    </a:lnTo>
                    <a:lnTo>
                      <a:pt x="76" y="322"/>
                    </a:lnTo>
                    <a:lnTo>
                      <a:pt x="76" y="322"/>
                    </a:lnTo>
                    <a:lnTo>
                      <a:pt x="76" y="322"/>
                    </a:lnTo>
                    <a:lnTo>
                      <a:pt x="71" y="322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69" y="322"/>
                    </a:lnTo>
                    <a:lnTo>
                      <a:pt x="67" y="324"/>
                    </a:lnTo>
                    <a:lnTo>
                      <a:pt x="67" y="324"/>
                    </a:lnTo>
                    <a:lnTo>
                      <a:pt x="67" y="324"/>
                    </a:lnTo>
                    <a:lnTo>
                      <a:pt x="64" y="326"/>
                    </a:lnTo>
                    <a:lnTo>
                      <a:pt x="64" y="326"/>
                    </a:lnTo>
                    <a:lnTo>
                      <a:pt x="62" y="326"/>
                    </a:lnTo>
                    <a:lnTo>
                      <a:pt x="59" y="324"/>
                    </a:lnTo>
                    <a:lnTo>
                      <a:pt x="59" y="324"/>
                    </a:lnTo>
                    <a:lnTo>
                      <a:pt x="55" y="324"/>
                    </a:lnTo>
                    <a:lnTo>
                      <a:pt x="55" y="326"/>
                    </a:lnTo>
                    <a:lnTo>
                      <a:pt x="52" y="329"/>
                    </a:lnTo>
                    <a:lnTo>
                      <a:pt x="48" y="329"/>
                    </a:lnTo>
                    <a:lnTo>
                      <a:pt x="48" y="329"/>
                    </a:lnTo>
                    <a:lnTo>
                      <a:pt x="41" y="331"/>
                    </a:lnTo>
                    <a:lnTo>
                      <a:pt x="36" y="331"/>
                    </a:lnTo>
                    <a:lnTo>
                      <a:pt x="36" y="331"/>
                    </a:lnTo>
                    <a:lnTo>
                      <a:pt x="36" y="331"/>
                    </a:lnTo>
                    <a:lnTo>
                      <a:pt x="33" y="326"/>
                    </a:lnTo>
                    <a:lnTo>
                      <a:pt x="33" y="326"/>
                    </a:lnTo>
                    <a:lnTo>
                      <a:pt x="33" y="326"/>
                    </a:lnTo>
                    <a:lnTo>
                      <a:pt x="31" y="322"/>
                    </a:lnTo>
                    <a:lnTo>
                      <a:pt x="31" y="322"/>
                    </a:lnTo>
                    <a:lnTo>
                      <a:pt x="29" y="322"/>
                    </a:lnTo>
                    <a:lnTo>
                      <a:pt x="26" y="319"/>
                    </a:lnTo>
                    <a:lnTo>
                      <a:pt x="26" y="319"/>
                    </a:lnTo>
                    <a:lnTo>
                      <a:pt x="24" y="315"/>
                    </a:lnTo>
                    <a:lnTo>
                      <a:pt x="24" y="315"/>
                    </a:lnTo>
                    <a:lnTo>
                      <a:pt x="17" y="315"/>
                    </a:lnTo>
                    <a:lnTo>
                      <a:pt x="12" y="312"/>
                    </a:lnTo>
                    <a:lnTo>
                      <a:pt x="10" y="310"/>
                    </a:lnTo>
                    <a:lnTo>
                      <a:pt x="10" y="307"/>
                    </a:lnTo>
                    <a:lnTo>
                      <a:pt x="7" y="303"/>
                    </a:lnTo>
                    <a:lnTo>
                      <a:pt x="7" y="303"/>
                    </a:lnTo>
                    <a:lnTo>
                      <a:pt x="7" y="300"/>
                    </a:lnTo>
                    <a:lnTo>
                      <a:pt x="5" y="298"/>
                    </a:lnTo>
                    <a:lnTo>
                      <a:pt x="5" y="296"/>
                    </a:lnTo>
                    <a:lnTo>
                      <a:pt x="5" y="296"/>
                    </a:lnTo>
                    <a:lnTo>
                      <a:pt x="3" y="293"/>
                    </a:lnTo>
                    <a:lnTo>
                      <a:pt x="3" y="289"/>
                    </a:lnTo>
                    <a:lnTo>
                      <a:pt x="3" y="289"/>
                    </a:lnTo>
                    <a:lnTo>
                      <a:pt x="0" y="286"/>
                    </a:lnTo>
                    <a:lnTo>
                      <a:pt x="3" y="286"/>
                    </a:lnTo>
                    <a:lnTo>
                      <a:pt x="7" y="284"/>
                    </a:lnTo>
                    <a:lnTo>
                      <a:pt x="10" y="281"/>
                    </a:lnTo>
                    <a:lnTo>
                      <a:pt x="10" y="281"/>
                    </a:lnTo>
                    <a:lnTo>
                      <a:pt x="12" y="281"/>
                    </a:lnTo>
                    <a:lnTo>
                      <a:pt x="12" y="281"/>
                    </a:lnTo>
                    <a:lnTo>
                      <a:pt x="15" y="279"/>
                    </a:lnTo>
                    <a:lnTo>
                      <a:pt x="15" y="279"/>
                    </a:lnTo>
                    <a:lnTo>
                      <a:pt x="15" y="277"/>
                    </a:lnTo>
                    <a:lnTo>
                      <a:pt x="15" y="277"/>
                    </a:lnTo>
                    <a:lnTo>
                      <a:pt x="12" y="274"/>
                    </a:lnTo>
                    <a:lnTo>
                      <a:pt x="12" y="274"/>
                    </a:lnTo>
                    <a:lnTo>
                      <a:pt x="15" y="267"/>
                    </a:lnTo>
                    <a:lnTo>
                      <a:pt x="15" y="267"/>
                    </a:lnTo>
                    <a:lnTo>
                      <a:pt x="15" y="265"/>
                    </a:lnTo>
                    <a:lnTo>
                      <a:pt x="15" y="265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22" y="255"/>
                    </a:lnTo>
                    <a:lnTo>
                      <a:pt x="24" y="253"/>
                    </a:lnTo>
                    <a:lnTo>
                      <a:pt x="26" y="253"/>
                    </a:lnTo>
                    <a:lnTo>
                      <a:pt x="29" y="251"/>
                    </a:lnTo>
                    <a:lnTo>
                      <a:pt x="29" y="251"/>
                    </a:lnTo>
                    <a:lnTo>
                      <a:pt x="41" y="246"/>
                    </a:lnTo>
                    <a:lnTo>
                      <a:pt x="41" y="246"/>
                    </a:lnTo>
                    <a:lnTo>
                      <a:pt x="41" y="246"/>
                    </a:lnTo>
                    <a:lnTo>
                      <a:pt x="41" y="246"/>
                    </a:lnTo>
                    <a:lnTo>
                      <a:pt x="45" y="246"/>
                    </a:lnTo>
                    <a:lnTo>
                      <a:pt x="45" y="246"/>
                    </a:lnTo>
                    <a:lnTo>
                      <a:pt x="50" y="246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9" y="244"/>
                    </a:lnTo>
                    <a:lnTo>
                      <a:pt x="59" y="244"/>
                    </a:lnTo>
                    <a:lnTo>
                      <a:pt x="64" y="244"/>
                    </a:lnTo>
                    <a:lnTo>
                      <a:pt x="64" y="244"/>
                    </a:lnTo>
                    <a:lnTo>
                      <a:pt x="67" y="239"/>
                    </a:lnTo>
                    <a:lnTo>
                      <a:pt x="67" y="239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71" y="229"/>
                    </a:lnTo>
                    <a:lnTo>
                      <a:pt x="71" y="229"/>
                    </a:lnTo>
                    <a:lnTo>
                      <a:pt x="74" y="222"/>
                    </a:lnTo>
                    <a:lnTo>
                      <a:pt x="74" y="222"/>
                    </a:lnTo>
                    <a:lnTo>
                      <a:pt x="71" y="220"/>
                    </a:lnTo>
                    <a:lnTo>
                      <a:pt x="71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7" y="208"/>
                    </a:lnTo>
                    <a:lnTo>
                      <a:pt x="67" y="203"/>
                    </a:lnTo>
                    <a:lnTo>
                      <a:pt x="67" y="203"/>
                    </a:lnTo>
                    <a:lnTo>
                      <a:pt x="67" y="199"/>
                    </a:lnTo>
                    <a:lnTo>
                      <a:pt x="67" y="196"/>
                    </a:lnTo>
                    <a:lnTo>
                      <a:pt x="67" y="191"/>
                    </a:lnTo>
                    <a:lnTo>
                      <a:pt x="67" y="191"/>
                    </a:lnTo>
                    <a:lnTo>
                      <a:pt x="67" y="189"/>
                    </a:lnTo>
                    <a:lnTo>
                      <a:pt x="67" y="189"/>
                    </a:lnTo>
                    <a:lnTo>
                      <a:pt x="67" y="189"/>
                    </a:lnTo>
                    <a:lnTo>
                      <a:pt x="76" y="177"/>
                    </a:lnTo>
                    <a:lnTo>
                      <a:pt x="78" y="177"/>
                    </a:lnTo>
                    <a:lnTo>
                      <a:pt x="78" y="173"/>
                    </a:lnTo>
                    <a:lnTo>
                      <a:pt x="78" y="173"/>
                    </a:lnTo>
                    <a:lnTo>
                      <a:pt x="76" y="170"/>
                    </a:lnTo>
                    <a:lnTo>
                      <a:pt x="76" y="170"/>
                    </a:lnTo>
                    <a:lnTo>
                      <a:pt x="74" y="168"/>
                    </a:lnTo>
                    <a:lnTo>
                      <a:pt x="74" y="168"/>
                    </a:lnTo>
                    <a:lnTo>
                      <a:pt x="71" y="168"/>
                    </a:lnTo>
                    <a:lnTo>
                      <a:pt x="69" y="168"/>
                    </a:lnTo>
                    <a:lnTo>
                      <a:pt x="69" y="168"/>
                    </a:lnTo>
                    <a:lnTo>
                      <a:pt x="69" y="173"/>
                    </a:lnTo>
                    <a:lnTo>
                      <a:pt x="67" y="173"/>
                    </a:lnTo>
                    <a:lnTo>
                      <a:pt x="64" y="173"/>
                    </a:lnTo>
                    <a:lnTo>
                      <a:pt x="64" y="173"/>
                    </a:lnTo>
                    <a:lnTo>
                      <a:pt x="62" y="168"/>
                    </a:lnTo>
                    <a:lnTo>
                      <a:pt x="59" y="165"/>
                    </a:lnTo>
                    <a:lnTo>
                      <a:pt x="59" y="165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7" y="161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5" y="154"/>
                    </a:lnTo>
                    <a:lnTo>
                      <a:pt x="55" y="154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7" y="144"/>
                    </a:lnTo>
                    <a:lnTo>
                      <a:pt x="57" y="137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7" y="123"/>
                    </a:lnTo>
                    <a:lnTo>
                      <a:pt x="57" y="120"/>
                    </a:lnTo>
                    <a:lnTo>
                      <a:pt x="57" y="116"/>
                    </a:lnTo>
                    <a:lnTo>
                      <a:pt x="57" y="106"/>
                    </a:lnTo>
                    <a:lnTo>
                      <a:pt x="57" y="106"/>
                    </a:lnTo>
                    <a:lnTo>
                      <a:pt x="55" y="99"/>
                    </a:lnTo>
                    <a:lnTo>
                      <a:pt x="55" y="99"/>
                    </a:lnTo>
                    <a:lnTo>
                      <a:pt x="50" y="94"/>
                    </a:lnTo>
                    <a:lnTo>
                      <a:pt x="50" y="94"/>
                    </a:lnTo>
                    <a:lnTo>
                      <a:pt x="41" y="83"/>
                    </a:lnTo>
                    <a:lnTo>
                      <a:pt x="36" y="71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8" y="61"/>
                    </a:lnTo>
                    <a:lnTo>
                      <a:pt x="41" y="59"/>
                    </a:lnTo>
                    <a:lnTo>
                      <a:pt x="41" y="59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38" y="57"/>
                    </a:lnTo>
                    <a:lnTo>
                      <a:pt x="36" y="57"/>
                    </a:lnTo>
                    <a:lnTo>
                      <a:pt x="36" y="45"/>
                    </a:lnTo>
                    <a:lnTo>
                      <a:pt x="38" y="38"/>
                    </a:lnTo>
                    <a:lnTo>
                      <a:pt x="43" y="38"/>
                    </a:lnTo>
                    <a:lnTo>
                      <a:pt x="52" y="40"/>
                    </a:lnTo>
                    <a:lnTo>
                      <a:pt x="59" y="42"/>
                    </a:lnTo>
                    <a:lnTo>
                      <a:pt x="64" y="42"/>
                    </a:lnTo>
                    <a:lnTo>
                      <a:pt x="71" y="45"/>
                    </a:lnTo>
                    <a:lnTo>
                      <a:pt x="71" y="45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85" y="45"/>
                    </a:lnTo>
                    <a:lnTo>
                      <a:pt x="88" y="45"/>
                    </a:lnTo>
                    <a:lnTo>
                      <a:pt x="97" y="47"/>
                    </a:lnTo>
                    <a:lnTo>
                      <a:pt x="109" y="52"/>
                    </a:lnTo>
                    <a:lnTo>
                      <a:pt x="135" y="61"/>
                    </a:lnTo>
                    <a:lnTo>
                      <a:pt x="140" y="61"/>
                    </a:lnTo>
                    <a:lnTo>
                      <a:pt x="140" y="64"/>
                    </a:lnTo>
                    <a:lnTo>
                      <a:pt x="142" y="66"/>
                    </a:lnTo>
                    <a:lnTo>
                      <a:pt x="142" y="66"/>
                    </a:lnTo>
                    <a:lnTo>
                      <a:pt x="145" y="66"/>
                    </a:lnTo>
                    <a:lnTo>
                      <a:pt x="145" y="66"/>
                    </a:lnTo>
                    <a:lnTo>
                      <a:pt x="149" y="66"/>
                    </a:lnTo>
                    <a:lnTo>
                      <a:pt x="149" y="66"/>
                    </a:lnTo>
                    <a:lnTo>
                      <a:pt x="154" y="66"/>
                    </a:lnTo>
                    <a:lnTo>
                      <a:pt x="154" y="66"/>
                    </a:lnTo>
                    <a:lnTo>
                      <a:pt x="154" y="66"/>
                    </a:lnTo>
                    <a:lnTo>
                      <a:pt x="154" y="68"/>
                    </a:lnTo>
                    <a:lnTo>
                      <a:pt x="145" y="73"/>
                    </a:lnTo>
                    <a:lnTo>
                      <a:pt x="145" y="75"/>
                    </a:lnTo>
                    <a:lnTo>
                      <a:pt x="145" y="75"/>
                    </a:lnTo>
                    <a:lnTo>
                      <a:pt x="147" y="75"/>
                    </a:lnTo>
                    <a:lnTo>
                      <a:pt x="147" y="75"/>
                    </a:lnTo>
                    <a:lnTo>
                      <a:pt x="154" y="78"/>
                    </a:lnTo>
                    <a:lnTo>
                      <a:pt x="154" y="78"/>
                    </a:lnTo>
                    <a:lnTo>
                      <a:pt x="159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66" y="78"/>
                    </a:lnTo>
                    <a:lnTo>
                      <a:pt x="168" y="80"/>
                    </a:lnTo>
                    <a:lnTo>
                      <a:pt x="173" y="83"/>
                    </a:lnTo>
                    <a:lnTo>
                      <a:pt x="173" y="83"/>
                    </a:lnTo>
                    <a:lnTo>
                      <a:pt x="182" y="87"/>
                    </a:lnTo>
                    <a:lnTo>
                      <a:pt x="190" y="90"/>
                    </a:lnTo>
                    <a:lnTo>
                      <a:pt x="194" y="92"/>
                    </a:lnTo>
                    <a:lnTo>
                      <a:pt x="201" y="94"/>
                    </a:lnTo>
                    <a:lnTo>
                      <a:pt x="206" y="97"/>
                    </a:lnTo>
                    <a:lnTo>
                      <a:pt x="211" y="99"/>
                    </a:lnTo>
                    <a:lnTo>
                      <a:pt x="211" y="99"/>
                    </a:lnTo>
                    <a:lnTo>
                      <a:pt x="213" y="99"/>
                    </a:lnTo>
                    <a:lnTo>
                      <a:pt x="213" y="99"/>
                    </a:lnTo>
                    <a:lnTo>
                      <a:pt x="216" y="99"/>
                    </a:lnTo>
                    <a:lnTo>
                      <a:pt x="220" y="102"/>
                    </a:lnTo>
                    <a:lnTo>
                      <a:pt x="220" y="102"/>
                    </a:lnTo>
                    <a:lnTo>
                      <a:pt x="223" y="99"/>
                    </a:lnTo>
                    <a:lnTo>
                      <a:pt x="225" y="99"/>
                    </a:lnTo>
                    <a:lnTo>
                      <a:pt x="225" y="97"/>
                    </a:lnTo>
                    <a:lnTo>
                      <a:pt x="225" y="97"/>
                    </a:lnTo>
                    <a:lnTo>
                      <a:pt x="223" y="94"/>
                    </a:lnTo>
                    <a:lnTo>
                      <a:pt x="220" y="92"/>
                    </a:lnTo>
                    <a:lnTo>
                      <a:pt x="218" y="90"/>
                    </a:lnTo>
                    <a:lnTo>
                      <a:pt x="218" y="87"/>
                    </a:lnTo>
                    <a:lnTo>
                      <a:pt x="220" y="85"/>
                    </a:lnTo>
                    <a:lnTo>
                      <a:pt x="223" y="83"/>
                    </a:lnTo>
                    <a:lnTo>
                      <a:pt x="223" y="83"/>
                    </a:lnTo>
                    <a:lnTo>
                      <a:pt x="223" y="75"/>
                    </a:lnTo>
                    <a:lnTo>
                      <a:pt x="223" y="75"/>
                    </a:lnTo>
                    <a:lnTo>
                      <a:pt x="220" y="71"/>
                    </a:lnTo>
                    <a:lnTo>
                      <a:pt x="220" y="71"/>
                    </a:lnTo>
                    <a:lnTo>
                      <a:pt x="216" y="64"/>
                    </a:lnTo>
                    <a:lnTo>
                      <a:pt x="216" y="61"/>
                    </a:lnTo>
                    <a:lnTo>
                      <a:pt x="216" y="61"/>
                    </a:lnTo>
                    <a:lnTo>
                      <a:pt x="216" y="61"/>
                    </a:lnTo>
                    <a:lnTo>
                      <a:pt x="213" y="61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13" y="57"/>
                    </a:lnTo>
                    <a:lnTo>
                      <a:pt x="213" y="57"/>
                    </a:lnTo>
                    <a:lnTo>
                      <a:pt x="211" y="54"/>
                    </a:lnTo>
                    <a:lnTo>
                      <a:pt x="211" y="52"/>
                    </a:lnTo>
                    <a:lnTo>
                      <a:pt x="211" y="45"/>
                    </a:lnTo>
                    <a:lnTo>
                      <a:pt x="211" y="38"/>
                    </a:lnTo>
                    <a:lnTo>
                      <a:pt x="213" y="30"/>
                    </a:lnTo>
                    <a:lnTo>
                      <a:pt x="218" y="21"/>
                    </a:lnTo>
                    <a:lnTo>
                      <a:pt x="227" y="14"/>
                    </a:lnTo>
                    <a:lnTo>
                      <a:pt x="237" y="7"/>
                    </a:lnTo>
                    <a:lnTo>
                      <a:pt x="239" y="4"/>
                    </a:lnTo>
                    <a:lnTo>
                      <a:pt x="239" y="4"/>
                    </a:lnTo>
                    <a:lnTo>
                      <a:pt x="242" y="4"/>
                    </a:lnTo>
                    <a:lnTo>
                      <a:pt x="246" y="2"/>
                    </a:lnTo>
                    <a:lnTo>
                      <a:pt x="249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51" y="0"/>
                    </a:lnTo>
                    <a:lnTo>
                      <a:pt x="249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2" y="2"/>
                    </a:lnTo>
                    <a:lnTo>
                      <a:pt x="242" y="2"/>
                    </a:lnTo>
                    <a:lnTo>
                      <a:pt x="239" y="4"/>
                    </a:lnTo>
                    <a:lnTo>
                      <a:pt x="237" y="4"/>
                    </a:lnTo>
                    <a:lnTo>
                      <a:pt x="237" y="4"/>
                    </a:lnTo>
                    <a:lnTo>
                      <a:pt x="227" y="12"/>
                    </a:lnTo>
                    <a:lnTo>
                      <a:pt x="227" y="12"/>
                    </a:lnTo>
                    <a:lnTo>
                      <a:pt x="218" y="21"/>
                    </a:lnTo>
                    <a:lnTo>
                      <a:pt x="218" y="21"/>
                    </a:lnTo>
                    <a:lnTo>
                      <a:pt x="213" y="28"/>
                    </a:lnTo>
                    <a:lnTo>
                      <a:pt x="213" y="28"/>
                    </a:lnTo>
                    <a:lnTo>
                      <a:pt x="211" y="38"/>
                    </a:lnTo>
                    <a:lnTo>
                      <a:pt x="211" y="38"/>
                    </a:lnTo>
                    <a:lnTo>
                      <a:pt x="208" y="45"/>
                    </a:lnTo>
                    <a:lnTo>
                      <a:pt x="208" y="45"/>
                    </a:lnTo>
                    <a:lnTo>
                      <a:pt x="208" y="52"/>
                    </a:lnTo>
                    <a:lnTo>
                      <a:pt x="208" y="52"/>
                    </a:lnTo>
                    <a:lnTo>
                      <a:pt x="211" y="54"/>
                    </a:lnTo>
                    <a:lnTo>
                      <a:pt x="211" y="57"/>
                    </a:lnTo>
                    <a:lnTo>
                      <a:pt x="211" y="57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11" y="61"/>
                    </a:lnTo>
                    <a:lnTo>
                      <a:pt x="211" y="64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13" y="64"/>
                    </a:lnTo>
                    <a:lnTo>
                      <a:pt x="220" y="71"/>
                    </a:lnTo>
                    <a:lnTo>
                      <a:pt x="220" y="75"/>
                    </a:lnTo>
                    <a:lnTo>
                      <a:pt x="220" y="83"/>
                    </a:lnTo>
                    <a:lnTo>
                      <a:pt x="220" y="85"/>
                    </a:lnTo>
                    <a:lnTo>
                      <a:pt x="220" y="85"/>
                    </a:lnTo>
                    <a:lnTo>
                      <a:pt x="218" y="87"/>
                    </a:lnTo>
                    <a:lnTo>
                      <a:pt x="218" y="87"/>
                    </a:lnTo>
                    <a:lnTo>
                      <a:pt x="218" y="90"/>
                    </a:lnTo>
                    <a:lnTo>
                      <a:pt x="218" y="90"/>
                    </a:lnTo>
                    <a:lnTo>
                      <a:pt x="220" y="92"/>
                    </a:lnTo>
                    <a:lnTo>
                      <a:pt x="220" y="94"/>
                    </a:lnTo>
                    <a:lnTo>
                      <a:pt x="220" y="94"/>
                    </a:lnTo>
                    <a:lnTo>
                      <a:pt x="223" y="97"/>
                    </a:lnTo>
                    <a:lnTo>
                      <a:pt x="223" y="99"/>
                    </a:lnTo>
                    <a:lnTo>
                      <a:pt x="220" y="99"/>
                    </a:lnTo>
                    <a:lnTo>
                      <a:pt x="218" y="99"/>
                    </a:lnTo>
                    <a:lnTo>
                      <a:pt x="216" y="99"/>
                    </a:lnTo>
                    <a:lnTo>
                      <a:pt x="213" y="99"/>
                    </a:lnTo>
                    <a:lnTo>
                      <a:pt x="211" y="99"/>
                    </a:lnTo>
                    <a:lnTo>
                      <a:pt x="206" y="94"/>
                    </a:lnTo>
                    <a:lnTo>
                      <a:pt x="206" y="94"/>
                    </a:lnTo>
                    <a:lnTo>
                      <a:pt x="201" y="94"/>
                    </a:lnTo>
                    <a:lnTo>
                      <a:pt x="201" y="94"/>
                    </a:lnTo>
                    <a:lnTo>
                      <a:pt x="197" y="90"/>
                    </a:lnTo>
                    <a:lnTo>
                      <a:pt x="190" y="87"/>
                    </a:lnTo>
                    <a:lnTo>
                      <a:pt x="190" y="87"/>
                    </a:lnTo>
                    <a:lnTo>
                      <a:pt x="182" y="85"/>
                    </a:lnTo>
                    <a:lnTo>
                      <a:pt x="173" y="83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4" y="78"/>
                    </a:lnTo>
                    <a:lnTo>
                      <a:pt x="164" y="78"/>
                    </a:lnTo>
                    <a:lnTo>
                      <a:pt x="159" y="75"/>
                    </a:lnTo>
                    <a:lnTo>
                      <a:pt x="159" y="75"/>
                    </a:lnTo>
                    <a:lnTo>
                      <a:pt x="154" y="75"/>
                    </a:lnTo>
                    <a:lnTo>
                      <a:pt x="147" y="75"/>
                    </a:lnTo>
                    <a:lnTo>
                      <a:pt x="145" y="75"/>
                    </a:lnTo>
                    <a:lnTo>
                      <a:pt x="154" y="68"/>
                    </a:lnTo>
                    <a:lnTo>
                      <a:pt x="154" y="68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49" y="66"/>
                    </a:lnTo>
                    <a:lnTo>
                      <a:pt x="145" y="66"/>
                    </a:lnTo>
                    <a:lnTo>
                      <a:pt x="142" y="64"/>
                    </a:lnTo>
                    <a:lnTo>
                      <a:pt x="140" y="64"/>
                    </a:lnTo>
                    <a:lnTo>
                      <a:pt x="140" y="61"/>
                    </a:lnTo>
                    <a:lnTo>
                      <a:pt x="140" y="61"/>
                    </a:lnTo>
                    <a:lnTo>
                      <a:pt x="135" y="59"/>
                    </a:lnTo>
                    <a:lnTo>
                      <a:pt x="135" y="59"/>
                    </a:lnTo>
                    <a:lnTo>
                      <a:pt x="109" y="52"/>
                    </a:lnTo>
                    <a:lnTo>
                      <a:pt x="97" y="47"/>
                    </a:lnTo>
                    <a:lnTo>
                      <a:pt x="88" y="45"/>
                    </a:lnTo>
                    <a:lnTo>
                      <a:pt x="88" y="45"/>
                    </a:lnTo>
                    <a:lnTo>
                      <a:pt x="85" y="45"/>
                    </a:lnTo>
                    <a:lnTo>
                      <a:pt x="78" y="45"/>
                    </a:lnTo>
                    <a:lnTo>
                      <a:pt x="71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59" y="40"/>
                    </a:lnTo>
                    <a:lnTo>
                      <a:pt x="52" y="40"/>
                    </a:lnTo>
                    <a:lnTo>
                      <a:pt x="43" y="38"/>
                    </a:lnTo>
                    <a:lnTo>
                      <a:pt x="43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6" y="45"/>
                    </a:lnTo>
                    <a:lnTo>
                      <a:pt x="36" y="45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3" y="57"/>
                    </a:lnTo>
                    <a:lnTo>
                      <a:pt x="38" y="57"/>
                    </a:lnTo>
                    <a:lnTo>
                      <a:pt x="41" y="57"/>
                    </a:lnTo>
                    <a:lnTo>
                      <a:pt x="41" y="57"/>
                    </a:lnTo>
                    <a:lnTo>
                      <a:pt x="41" y="59"/>
                    </a:lnTo>
                    <a:lnTo>
                      <a:pt x="38" y="59"/>
                    </a:lnTo>
                    <a:lnTo>
                      <a:pt x="36" y="59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6" y="71"/>
                    </a:lnTo>
                    <a:lnTo>
                      <a:pt x="36" y="71"/>
                    </a:lnTo>
                    <a:lnTo>
                      <a:pt x="41" y="83"/>
                    </a:lnTo>
                    <a:lnTo>
                      <a:pt x="41" y="83"/>
                    </a:lnTo>
                    <a:lnTo>
                      <a:pt x="50" y="94"/>
                    </a:lnTo>
                    <a:lnTo>
                      <a:pt x="52" y="99"/>
                    </a:lnTo>
                    <a:lnTo>
                      <a:pt x="57" y="106"/>
                    </a:lnTo>
                    <a:lnTo>
                      <a:pt x="57" y="116"/>
                    </a:lnTo>
                    <a:lnTo>
                      <a:pt x="57" y="120"/>
                    </a:lnTo>
                    <a:lnTo>
                      <a:pt x="57" y="123"/>
                    </a:lnTo>
                    <a:lnTo>
                      <a:pt x="57" y="128"/>
                    </a:lnTo>
                    <a:lnTo>
                      <a:pt x="57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0"/>
                    </a:lnTo>
                    <a:lnTo>
                      <a:pt x="55" y="137"/>
                    </a:lnTo>
                    <a:lnTo>
                      <a:pt x="55" y="144"/>
                    </a:lnTo>
                    <a:lnTo>
                      <a:pt x="55" y="149"/>
                    </a:lnTo>
                    <a:lnTo>
                      <a:pt x="55" y="154"/>
                    </a:lnTo>
                    <a:lnTo>
                      <a:pt x="52" y="156"/>
                    </a:lnTo>
                    <a:lnTo>
                      <a:pt x="52" y="156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7" y="161"/>
                    </a:lnTo>
                    <a:lnTo>
                      <a:pt x="57" y="163"/>
                    </a:lnTo>
                    <a:lnTo>
                      <a:pt x="57" y="163"/>
                    </a:lnTo>
                    <a:lnTo>
                      <a:pt x="59" y="165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62" y="173"/>
                    </a:lnTo>
                    <a:lnTo>
                      <a:pt x="62" y="173"/>
                    </a:lnTo>
                    <a:lnTo>
                      <a:pt x="64" y="173"/>
                    </a:lnTo>
                    <a:lnTo>
                      <a:pt x="64" y="173"/>
                    </a:lnTo>
                    <a:lnTo>
                      <a:pt x="67" y="173"/>
                    </a:lnTo>
                    <a:lnTo>
                      <a:pt x="67" y="173"/>
                    </a:lnTo>
                    <a:lnTo>
                      <a:pt x="69" y="173"/>
                    </a:lnTo>
                    <a:lnTo>
                      <a:pt x="69" y="173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4" y="170"/>
                    </a:lnTo>
                    <a:lnTo>
                      <a:pt x="76" y="170"/>
                    </a:lnTo>
                    <a:lnTo>
                      <a:pt x="76" y="173"/>
                    </a:lnTo>
                    <a:lnTo>
                      <a:pt x="76" y="177"/>
                    </a:lnTo>
                    <a:lnTo>
                      <a:pt x="67" y="189"/>
                    </a:lnTo>
                    <a:lnTo>
                      <a:pt x="67" y="189"/>
                    </a:lnTo>
                    <a:lnTo>
                      <a:pt x="67" y="189"/>
                    </a:lnTo>
                    <a:lnTo>
                      <a:pt x="67" y="189"/>
                    </a:lnTo>
                    <a:lnTo>
                      <a:pt x="67" y="191"/>
                    </a:lnTo>
                    <a:lnTo>
                      <a:pt x="67" y="196"/>
                    </a:lnTo>
                    <a:lnTo>
                      <a:pt x="67" y="199"/>
                    </a:lnTo>
                    <a:lnTo>
                      <a:pt x="67" y="203"/>
                    </a:lnTo>
                    <a:lnTo>
                      <a:pt x="64" y="208"/>
                    </a:lnTo>
                    <a:lnTo>
                      <a:pt x="62" y="218"/>
                    </a:lnTo>
                    <a:lnTo>
                      <a:pt x="62" y="218"/>
                    </a:lnTo>
                    <a:lnTo>
                      <a:pt x="62" y="220"/>
                    </a:lnTo>
                    <a:lnTo>
                      <a:pt x="62" y="220"/>
                    </a:lnTo>
                    <a:lnTo>
                      <a:pt x="64" y="220"/>
                    </a:lnTo>
                    <a:lnTo>
                      <a:pt x="67" y="220"/>
                    </a:lnTo>
                    <a:lnTo>
                      <a:pt x="67" y="220"/>
                    </a:lnTo>
                    <a:lnTo>
                      <a:pt x="71" y="222"/>
                    </a:lnTo>
                    <a:lnTo>
                      <a:pt x="71" y="222"/>
                    </a:lnTo>
                    <a:lnTo>
                      <a:pt x="69" y="229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64" y="239"/>
                    </a:lnTo>
                    <a:lnTo>
                      <a:pt x="64" y="239"/>
                    </a:lnTo>
                    <a:lnTo>
                      <a:pt x="64" y="241"/>
                    </a:lnTo>
                    <a:lnTo>
                      <a:pt x="59" y="244"/>
                    </a:lnTo>
                    <a:lnTo>
                      <a:pt x="52" y="244"/>
                    </a:lnTo>
                    <a:lnTo>
                      <a:pt x="52" y="244"/>
                    </a:lnTo>
                    <a:lnTo>
                      <a:pt x="48" y="246"/>
                    </a:lnTo>
                    <a:lnTo>
                      <a:pt x="45" y="246"/>
                    </a:lnTo>
                    <a:lnTo>
                      <a:pt x="41" y="244"/>
                    </a:lnTo>
                    <a:lnTo>
                      <a:pt x="41" y="244"/>
                    </a:lnTo>
                    <a:lnTo>
                      <a:pt x="38" y="246"/>
                    </a:lnTo>
                    <a:lnTo>
                      <a:pt x="38" y="246"/>
                    </a:lnTo>
                    <a:lnTo>
                      <a:pt x="38" y="246"/>
                    </a:lnTo>
                    <a:lnTo>
                      <a:pt x="29" y="251"/>
                    </a:lnTo>
                    <a:lnTo>
                      <a:pt x="26" y="251"/>
                    </a:lnTo>
                    <a:lnTo>
                      <a:pt x="26" y="251"/>
                    </a:lnTo>
                    <a:lnTo>
                      <a:pt x="22" y="253"/>
                    </a:lnTo>
                    <a:lnTo>
                      <a:pt x="22" y="253"/>
                    </a:lnTo>
                    <a:lnTo>
                      <a:pt x="22" y="253"/>
                    </a:lnTo>
                    <a:lnTo>
                      <a:pt x="22" y="253"/>
                    </a:lnTo>
                    <a:lnTo>
                      <a:pt x="19" y="258"/>
                    </a:lnTo>
                    <a:lnTo>
                      <a:pt x="19" y="258"/>
                    </a:lnTo>
                    <a:lnTo>
                      <a:pt x="15" y="262"/>
                    </a:lnTo>
                    <a:lnTo>
                      <a:pt x="15" y="265"/>
                    </a:lnTo>
                    <a:lnTo>
                      <a:pt x="15" y="265"/>
                    </a:lnTo>
                    <a:lnTo>
                      <a:pt x="12" y="267"/>
                    </a:lnTo>
                    <a:lnTo>
                      <a:pt x="12" y="267"/>
                    </a:lnTo>
                    <a:lnTo>
                      <a:pt x="12" y="274"/>
                    </a:lnTo>
                    <a:lnTo>
                      <a:pt x="12" y="274"/>
                    </a:lnTo>
                    <a:lnTo>
                      <a:pt x="12" y="274"/>
                    </a:lnTo>
                    <a:lnTo>
                      <a:pt x="12" y="277"/>
                    </a:lnTo>
                    <a:lnTo>
                      <a:pt x="12" y="277"/>
                    </a:lnTo>
                    <a:lnTo>
                      <a:pt x="12" y="279"/>
                    </a:lnTo>
                    <a:lnTo>
                      <a:pt x="12" y="279"/>
                    </a:lnTo>
                    <a:lnTo>
                      <a:pt x="10" y="281"/>
                    </a:lnTo>
                    <a:lnTo>
                      <a:pt x="7" y="284"/>
                    </a:lnTo>
                    <a:lnTo>
                      <a:pt x="3" y="284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291"/>
                    </a:lnTo>
                    <a:lnTo>
                      <a:pt x="3" y="293"/>
                    </a:lnTo>
                    <a:lnTo>
                      <a:pt x="3" y="293"/>
                    </a:lnTo>
                    <a:lnTo>
                      <a:pt x="3" y="296"/>
                    </a:lnTo>
                    <a:lnTo>
                      <a:pt x="5" y="298"/>
                    </a:lnTo>
                    <a:lnTo>
                      <a:pt x="5" y="298"/>
                    </a:lnTo>
                    <a:lnTo>
                      <a:pt x="5" y="300"/>
                    </a:lnTo>
                    <a:lnTo>
                      <a:pt x="7" y="303"/>
                    </a:lnTo>
                    <a:lnTo>
                      <a:pt x="7" y="307"/>
                    </a:lnTo>
                    <a:lnTo>
                      <a:pt x="7" y="307"/>
                    </a:lnTo>
                    <a:lnTo>
                      <a:pt x="10" y="310"/>
                    </a:lnTo>
                    <a:lnTo>
                      <a:pt x="10" y="310"/>
                    </a:lnTo>
                    <a:lnTo>
                      <a:pt x="12" y="312"/>
                    </a:lnTo>
                    <a:lnTo>
                      <a:pt x="12" y="312"/>
                    </a:lnTo>
                    <a:lnTo>
                      <a:pt x="17" y="315"/>
                    </a:lnTo>
                    <a:lnTo>
                      <a:pt x="17" y="315"/>
                    </a:lnTo>
                    <a:lnTo>
                      <a:pt x="22" y="315"/>
                    </a:lnTo>
                    <a:lnTo>
                      <a:pt x="26" y="319"/>
                    </a:lnTo>
                    <a:lnTo>
                      <a:pt x="26" y="322"/>
                    </a:lnTo>
                    <a:lnTo>
                      <a:pt x="26" y="322"/>
                    </a:lnTo>
                    <a:lnTo>
                      <a:pt x="31" y="324"/>
                    </a:lnTo>
                    <a:lnTo>
                      <a:pt x="31" y="326"/>
                    </a:lnTo>
                    <a:lnTo>
                      <a:pt x="33" y="329"/>
                    </a:lnTo>
                    <a:lnTo>
                      <a:pt x="36" y="331"/>
                    </a:lnTo>
                    <a:lnTo>
                      <a:pt x="36" y="331"/>
                    </a:lnTo>
                    <a:lnTo>
                      <a:pt x="36" y="331"/>
                    </a:lnTo>
                    <a:lnTo>
                      <a:pt x="41" y="334"/>
                    </a:lnTo>
                    <a:lnTo>
                      <a:pt x="41" y="334"/>
                    </a:lnTo>
                    <a:lnTo>
                      <a:pt x="48" y="329"/>
                    </a:lnTo>
                    <a:lnTo>
                      <a:pt x="52" y="329"/>
                    </a:lnTo>
                    <a:lnTo>
                      <a:pt x="52" y="329"/>
                    </a:lnTo>
                    <a:lnTo>
                      <a:pt x="55" y="326"/>
                    </a:lnTo>
                    <a:lnTo>
                      <a:pt x="59" y="326"/>
                    </a:lnTo>
                    <a:lnTo>
                      <a:pt x="62" y="326"/>
                    </a:lnTo>
                    <a:lnTo>
                      <a:pt x="62" y="326"/>
                    </a:lnTo>
                    <a:lnTo>
                      <a:pt x="64" y="326"/>
                    </a:lnTo>
                    <a:lnTo>
                      <a:pt x="64" y="326"/>
                    </a:lnTo>
                    <a:lnTo>
                      <a:pt x="67" y="326"/>
                    </a:lnTo>
                    <a:lnTo>
                      <a:pt x="67" y="324"/>
                    </a:lnTo>
                    <a:lnTo>
                      <a:pt x="67" y="324"/>
                    </a:lnTo>
                    <a:lnTo>
                      <a:pt x="69" y="324"/>
                    </a:lnTo>
                    <a:lnTo>
                      <a:pt x="69" y="324"/>
                    </a:lnTo>
                    <a:lnTo>
                      <a:pt x="71" y="324"/>
                    </a:lnTo>
                    <a:lnTo>
                      <a:pt x="76" y="324"/>
                    </a:lnTo>
                    <a:lnTo>
                      <a:pt x="76" y="324"/>
                    </a:lnTo>
                    <a:lnTo>
                      <a:pt x="83" y="326"/>
                    </a:lnTo>
                    <a:lnTo>
                      <a:pt x="88" y="329"/>
                    </a:lnTo>
                    <a:lnTo>
                      <a:pt x="88" y="329"/>
                    </a:lnTo>
                    <a:lnTo>
                      <a:pt x="88" y="329"/>
                    </a:lnTo>
                    <a:lnTo>
                      <a:pt x="90" y="331"/>
                    </a:lnTo>
                    <a:lnTo>
                      <a:pt x="90" y="331"/>
                    </a:lnTo>
                    <a:lnTo>
                      <a:pt x="93" y="331"/>
                    </a:lnTo>
                    <a:lnTo>
                      <a:pt x="93" y="331"/>
                    </a:lnTo>
                    <a:lnTo>
                      <a:pt x="90" y="331"/>
                    </a:lnTo>
                    <a:lnTo>
                      <a:pt x="90" y="331"/>
                    </a:lnTo>
                    <a:lnTo>
                      <a:pt x="90" y="331"/>
                    </a:lnTo>
                    <a:lnTo>
                      <a:pt x="90" y="334"/>
                    </a:lnTo>
                    <a:lnTo>
                      <a:pt x="90" y="334"/>
                    </a:lnTo>
                    <a:lnTo>
                      <a:pt x="90" y="341"/>
                    </a:lnTo>
                    <a:lnTo>
                      <a:pt x="90" y="341"/>
                    </a:lnTo>
                    <a:lnTo>
                      <a:pt x="90" y="343"/>
                    </a:lnTo>
                    <a:lnTo>
                      <a:pt x="90" y="348"/>
                    </a:lnTo>
                    <a:lnTo>
                      <a:pt x="90" y="348"/>
                    </a:lnTo>
                    <a:lnTo>
                      <a:pt x="90" y="348"/>
                    </a:lnTo>
                    <a:lnTo>
                      <a:pt x="90" y="350"/>
                    </a:lnTo>
                    <a:lnTo>
                      <a:pt x="90" y="350"/>
                    </a:lnTo>
                    <a:lnTo>
                      <a:pt x="93" y="350"/>
                    </a:lnTo>
                    <a:lnTo>
                      <a:pt x="93" y="350"/>
                    </a:lnTo>
                    <a:lnTo>
                      <a:pt x="93" y="352"/>
                    </a:lnTo>
                    <a:lnTo>
                      <a:pt x="90" y="352"/>
                    </a:lnTo>
                    <a:lnTo>
                      <a:pt x="88" y="355"/>
                    </a:lnTo>
                    <a:lnTo>
                      <a:pt x="88" y="355"/>
                    </a:lnTo>
                    <a:lnTo>
                      <a:pt x="85" y="357"/>
                    </a:lnTo>
                    <a:lnTo>
                      <a:pt x="81" y="360"/>
                    </a:lnTo>
                    <a:lnTo>
                      <a:pt x="81" y="360"/>
                    </a:lnTo>
                    <a:lnTo>
                      <a:pt x="78" y="364"/>
                    </a:lnTo>
                    <a:lnTo>
                      <a:pt x="78" y="367"/>
                    </a:lnTo>
                    <a:lnTo>
                      <a:pt x="78" y="367"/>
                    </a:lnTo>
                    <a:lnTo>
                      <a:pt x="76" y="374"/>
                    </a:lnTo>
                    <a:lnTo>
                      <a:pt x="74" y="378"/>
                    </a:lnTo>
                    <a:lnTo>
                      <a:pt x="71" y="381"/>
                    </a:lnTo>
                    <a:lnTo>
                      <a:pt x="71" y="383"/>
                    </a:lnTo>
                    <a:lnTo>
                      <a:pt x="69" y="386"/>
                    </a:lnTo>
                    <a:lnTo>
                      <a:pt x="69" y="386"/>
                    </a:lnTo>
                    <a:lnTo>
                      <a:pt x="69" y="388"/>
                    </a:lnTo>
                    <a:lnTo>
                      <a:pt x="71" y="388"/>
                    </a:lnTo>
                    <a:lnTo>
                      <a:pt x="74" y="388"/>
                    </a:lnTo>
                    <a:lnTo>
                      <a:pt x="76" y="388"/>
                    </a:lnTo>
                    <a:lnTo>
                      <a:pt x="76" y="390"/>
                    </a:lnTo>
                    <a:lnTo>
                      <a:pt x="76" y="390"/>
                    </a:lnTo>
                    <a:lnTo>
                      <a:pt x="76" y="393"/>
                    </a:lnTo>
                    <a:lnTo>
                      <a:pt x="78" y="393"/>
                    </a:lnTo>
                    <a:lnTo>
                      <a:pt x="78" y="395"/>
                    </a:lnTo>
                    <a:lnTo>
                      <a:pt x="78" y="395"/>
                    </a:lnTo>
                    <a:lnTo>
                      <a:pt x="78" y="395"/>
                    </a:lnTo>
                    <a:lnTo>
                      <a:pt x="81" y="400"/>
                    </a:lnTo>
                    <a:lnTo>
                      <a:pt x="83" y="402"/>
                    </a:lnTo>
                    <a:lnTo>
                      <a:pt x="83" y="402"/>
                    </a:lnTo>
                    <a:lnTo>
                      <a:pt x="85" y="405"/>
                    </a:lnTo>
                    <a:lnTo>
                      <a:pt x="85" y="405"/>
                    </a:lnTo>
                    <a:lnTo>
                      <a:pt x="88" y="407"/>
                    </a:lnTo>
                    <a:lnTo>
                      <a:pt x="90" y="409"/>
                    </a:lnTo>
                    <a:lnTo>
                      <a:pt x="90" y="409"/>
                    </a:lnTo>
                    <a:lnTo>
                      <a:pt x="90" y="409"/>
                    </a:lnTo>
                    <a:lnTo>
                      <a:pt x="93" y="409"/>
                    </a:lnTo>
                    <a:lnTo>
                      <a:pt x="95" y="409"/>
                    </a:lnTo>
                    <a:lnTo>
                      <a:pt x="95" y="409"/>
                    </a:lnTo>
                    <a:lnTo>
                      <a:pt x="100" y="414"/>
                    </a:lnTo>
                    <a:lnTo>
                      <a:pt x="102" y="414"/>
                    </a:lnTo>
                    <a:lnTo>
                      <a:pt x="102" y="414"/>
                    </a:lnTo>
                    <a:lnTo>
                      <a:pt x="107" y="414"/>
                    </a:lnTo>
                    <a:lnTo>
                      <a:pt x="107" y="414"/>
                    </a:lnTo>
                    <a:lnTo>
                      <a:pt x="109" y="412"/>
                    </a:lnTo>
                    <a:lnTo>
                      <a:pt x="109" y="412"/>
                    </a:lnTo>
                    <a:lnTo>
                      <a:pt x="109" y="412"/>
                    </a:lnTo>
                    <a:lnTo>
                      <a:pt x="112" y="407"/>
                    </a:lnTo>
                    <a:lnTo>
                      <a:pt x="112" y="405"/>
                    </a:lnTo>
                    <a:lnTo>
                      <a:pt x="112" y="405"/>
                    </a:lnTo>
                    <a:lnTo>
                      <a:pt x="112" y="402"/>
                    </a:lnTo>
                    <a:lnTo>
                      <a:pt x="109" y="397"/>
                    </a:lnTo>
                    <a:lnTo>
                      <a:pt x="112" y="397"/>
                    </a:lnTo>
                    <a:lnTo>
                      <a:pt x="114" y="395"/>
                    </a:lnTo>
                    <a:lnTo>
                      <a:pt x="116" y="393"/>
                    </a:lnTo>
                    <a:lnTo>
                      <a:pt x="116" y="393"/>
                    </a:lnTo>
                    <a:lnTo>
                      <a:pt x="116" y="390"/>
                    </a:lnTo>
                    <a:lnTo>
                      <a:pt x="116" y="388"/>
                    </a:lnTo>
                    <a:lnTo>
                      <a:pt x="116" y="386"/>
                    </a:lnTo>
                    <a:lnTo>
                      <a:pt x="116" y="383"/>
                    </a:lnTo>
                    <a:lnTo>
                      <a:pt x="114" y="378"/>
                    </a:lnTo>
                    <a:lnTo>
                      <a:pt x="114" y="378"/>
                    </a:lnTo>
                    <a:lnTo>
                      <a:pt x="116" y="378"/>
                    </a:lnTo>
                    <a:lnTo>
                      <a:pt x="116" y="378"/>
                    </a:lnTo>
                    <a:lnTo>
                      <a:pt x="116" y="374"/>
                    </a:lnTo>
                    <a:lnTo>
                      <a:pt x="119" y="371"/>
                    </a:lnTo>
                    <a:lnTo>
                      <a:pt x="119" y="369"/>
                    </a:lnTo>
                    <a:lnTo>
                      <a:pt x="121" y="367"/>
                    </a:lnTo>
                    <a:lnTo>
                      <a:pt x="123" y="367"/>
                    </a:lnTo>
                    <a:lnTo>
                      <a:pt x="123" y="367"/>
                    </a:lnTo>
                    <a:lnTo>
                      <a:pt x="126" y="367"/>
                    </a:lnTo>
                    <a:lnTo>
                      <a:pt x="128" y="369"/>
                    </a:lnTo>
                    <a:lnTo>
                      <a:pt x="128" y="369"/>
                    </a:lnTo>
                    <a:lnTo>
                      <a:pt x="133" y="369"/>
                    </a:lnTo>
                    <a:lnTo>
                      <a:pt x="135" y="369"/>
                    </a:lnTo>
                    <a:lnTo>
                      <a:pt x="135" y="369"/>
                    </a:lnTo>
                    <a:lnTo>
                      <a:pt x="138" y="367"/>
                    </a:lnTo>
                    <a:lnTo>
                      <a:pt x="138" y="367"/>
                    </a:lnTo>
                    <a:lnTo>
                      <a:pt x="142" y="369"/>
                    </a:lnTo>
                    <a:lnTo>
                      <a:pt x="142" y="369"/>
                    </a:lnTo>
                    <a:lnTo>
                      <a:pt x="145" y="369"/>
                    </a:lnTo>
                    <a:lnTo>
                      <a:pt x="145" y="369"/>
                    </a:lnTo>
                    <a:lnTo>
                      <a:pt x="147" y="369"/>
                    </a:lnTo>
                    <a:lnTo>
                      <a:pt x="152" y="369"/>
                    </a:lnTo>
                    <a:lnTo>
                      <a:pt x="152" y="369"/>
                    </a:lnTo>
                    <a:lnTo>
                      <a:pt x="154" y="367"/>
                    </a:lnTo>
                    <a:lnTo>
                      <a:pt x="154" y="367"/>
                    </a:lnTo>
                    <a:lnTo>
                      <a:pt x="156" y="364"/>
                    </a:lnTo>
                    <a:lnTo>
                      <a:pt x="156" y="364"/>
                    </a:lnTo>
                    <a:lnTo>
                      <a:pt x="156" y="362"/>
                    </a:lnTo>
                    <a:lnTo>
                      <a:pt x="156" y="362"/>
                    </a:lnTo>
                    <a:lnTo>
                      <a:pt x="156" y="360"/>
                    </a:lnTo>
                    <a:lnTo>
                      <a:pt x="156" y="360"/>
                    </a:lnTo>
                    <a:lnTo>
                      <a:pt x="156" y="360"/>
                    </a:lnTo>
                    <a:lnTo>
                      <a:pt x="159" y="357"/>
                    </a:lnTo>
                    <a:lnTo>
                      <a:pt x="161" y="355"/>
                    </a:lnTo>
                    <a:lnTo>
                      <a:pt x="161" y="355"/>
                    </a:lnTo>
                    <a:lnTo>
                      <a:pt x="161" y="355"/>
                    </a:lnTo>
                    <a:lnTo>
                      <a:pt x="164" y="355"/>
                    </a:lnTo>
                    <a:lnTo>
                      <a:pt x="166" y="355"/>
                    </a:lnTo>
                    <a:lnTo>
                      <a:pt x="166" y="355"/>
                    </a:lnTo>
                    <a:lnTo>
                      <a:pt x="166" y="355"/>
                    </a:lnTo>
                    <a:lnTo>
                      <a:pt x="168" y="350"/>
                    </a:lnTo>
                    <a:lnTo>
                      <a:pt x="168" y="350"/>
                    </a:lnTo>
                    <a:lnTo>
                      <a:pt x="173" y="352"/>
                    </a:lnTo>
                    <a:lnTo>
                      <a:pt x="173" y="352"/>
                    </a:lnTo>
                    <a:lnTo>
                      <a:pt x="175" y="350"/>
                    </a:lnTo>
                    <a:lnTo>
                      <a:pt x="175" y="350"/>
                    </a:lnTo>
                    <a:lnTo>
                      <a:pt x="178" y="348"/>
                    </a:lnTo>
                    <a:lnTo>
                      <a:pt x="178" y="348"/>
                    </a:lnTo>
                    <a:lnTo>
                      <a:pt x="178" y="345"/>
                    </a:lnTo>
                    <a:lnTo>
                      <a:pt x="178" y="345"/>
                    </a:lnTo>
                    <a:lnTo>
                      <a:pt x="180" y="348"/>
                    </a:lnTo>
                    <a:lnTo>
                      <a:pt x="180" y="350"/>
                    </a:lnTo>
                    <a:lnTo>
                      <a:pt x="182" y="352"/>
                    </a:lnTo>
                    <a:lnTo>
                      <a:pt x="182" y="352"/>
                    </a:lnTo>
                    <a:lnTo>
                      <a:pt x="182" y="352"/>
                    </a:lnTo>
                    <a:lnTo>
                      <a:pt x="182" y="355"/>
                    </a:lnTo>
                    <a:lnTo>
                      <a:pt x="182" y="355"/>
                    </a:lnTo>
                    <a:lnTo>
                      <a:pt x="185" y="357"/>
                    </a:lnTo>
                    <a:lnTo>
                      <a:pt x="185" y="360"/>
                    </a:lnTo>
                    <a:lnTo>
                      <a:pt x="185" y="362"/>
                    </a:lnTo>
                    <a:lnTo>
                      <a:pt x="185" y="362"/>
                    </a:lnTo>
                    <a:lnTo>
                      <a:pt x="182" y="362"/>
                    </a:lnTo>
                    <a:lnTo>
                      <a:pt x="182" y="362"/>
                    </a:lnTo>
                    <a:lnTo>
                      <a:pt x="182" y="362"/>
                    </a:lnTo>
                    <a:lnTo>
                      <a:pt x="182" y="362"/>
                    </a:lnTo>
                    <a:lnTo>
                      <a:pt x="185" y="364"/>
                    </a:lnTo>
                    <a:lnTo>
                      <a:pt x="187" y="364"/>
                    </a:lnTo>
                    <a:lnTo>
                      <a:pt x="187" y="367"/>
                    </a:lnTo>
                    <a:lnTo>
                      <a:pt x="187" y="367"/>
                    </a:lnTo>
                    <a:lnTo>
                      <a:pt x="190" y="367"/>
                    </a:lnTo>
                    <a:lnTo>
                      <a:pt x="192" y="369"/>
                    </a:lnTo>
                    <a:lnTo>
                      <a:pt x="190" y="369"/>
                    </a:lnTo>
                    <a:lnTo>
                      <a:pt x="190" y="369"/>
                    </a:lnTo>
                    <a:lnTo>
                      <a:pt x="190" y="371"/>
                    </a:lnTo>
                    <a:lnTo>
                      <a:pt x="190" y="371"/>
                    </a:lnTo>
                    <a:lnTo>
                      <a:pt x="190" y="374"/>
                    </a:lnTo>
                    <a:lnTo>
                      <a:pt x="190" y="374"/>
                    </a:lnTo>
                    <a:lnTo>
                      <a:pt x="194" y="376"/>
                    </a:lnTo>
                    <a:lnTo>
                      <a:pt x="194" y="376"/>
                    </a:lnTo>
                    <a:lnTo>
                      <a:pt x="194" y="376"/>
                    </a:lnTo>
                    <a:lnTo>
                      <a:pt x="194" y="376"/>
                    </a:lnTo>
                    <a:lnTo>
                      <a:pt x="197" y="376"/>
                    </a:lnTo>
                    <a:lnTo>
                      <a:pt x="197" y="376"/>
                    </a:lnTo>
                    <a:lnTo>
                      <a:pt x="199" y="376"/>
                    </a:lnTo>
                    <a:lnTo>
                      <a:pt x="199" y="376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201" y="376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6"/>
                    </a:lnTo>
                    <a:lnTo>
                      <a:pt x="206" y="374"/>
                    </a:lnTo>
                    <a:lnTo>
                      <a:pt x="206" y="374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08" y="374"/>
                    </a:lnTo>
                    <a:lnTo>
                      <a:pt x="211" y="374"/>
                    </a:lnTo>
                    <a:lnTo>
                      <a:pt x="211" y="374"/>
                    </a:lnTo>
                    <a:lnTo>
                      <a:pt x="213" y="371"/>
                    </a:lnTo>
                    <a:lnTo>
                      <a:pt x="213" y="371"/>
                    </a:lnTo>
                    <a:lnTo>
                      <a:pt x="213" y="371"/>
                    </a:lnTo>
                    <a:lnTo>
                      <a:pt x="213" y="371"/>
                    </a:lnTo>
                    <a:lnTo>
                      <a:pt x="213" y="369"/>
                    </a:lnTo>
                    <a:lnTo>
                      <a:pt x="213" y="369"/>
                    </a:lnTo>
                    <a:lnTo>
                      <a:pt x="216" y="369"/>
                    </a:lnTo>
                    <a:lnTo>
                      <a:pt x="216" y="369"/>
                    </a:lnTo>
                    <a:lnTo>
                      <a:pt x="216" y="367"/>
                    </a:lnTo>
                    <a:lnTo>
                      <a:pt x="216" y="367"/>
                    </a:lnTo>
                    <a:lnTo>
                      <a:pt x="216" y="367"/>
                    </a:lnTo>
                    <a:lnTo>
                      <a:pt x="216" y="364"/>
                    </a:lnTo>
                    <a:lnTo>
                      <a:pt x="218" y="364"/>
                    </a:lnTo>
                    <a:lnTo>
                      <a:pt x="218" y="364"/>
                    </a:lnTo>
                    <a:lnTo>
                      <a:pt x="218" y="362"/>
                    </a:lnTo>
                    <a:lnTo>
                      <a:pt x="218" y="362"/>
                    </a:lnTo>
                    <a:lnTo>
                      <a:pt x="218" y="360"/>
                    </a:lnTo>
                    <a:lnTo>
                      <a:pt x="220" y="360"/>
                    </a:lnTo>
                    <a:lnTo>
                      <a:pt x="220" y="360"/>
                    </a:lnTo>
                    <a:lnTo>
                      <a:pt x="223" y="357"/>
                    </a:lnTo>
                    <a:lnTo>
                      <a:pt x="225" y="357"/>
                    </a:lnTo>
                    <a:lnTo>
                      <a:pt x="225" y="357"/>
                    </a:lnTo>
                    <a:lnTo>
                      <a:pt x="227" y="357"/>
                    </a:lnTo>
                    <a:lnTo>
                      <a:pt x="227" y="357"/>
                    </a:lnTo>
                    <a:lnTo>
                      <a:pt x="227" y="357"/>
                    </a:lnTo>
                    <a:lnTo>
                      <a:pt x="230" y="357"/>
                    </a:lnTo>
                    <a:lnTo>
                      <a:pt x="230" y="357"/>
                    </a:lnTo>
                    <a:lnTo>
                      <a:pt x="230" y="357"/>
                    </a:lnTo>
                    <a:lnTo>
                      <a:pt x="232" y="357"/>
                    </a:lnTo>
                    <a:lnTo>
                      <a:pt x="232" y="357"/>
                    </a:lnTo>
                    <a:lnTo>
                      <a:pt x="232" y="360"/>
                    </a:lnTo>
                    <a:lnTo>
                      <a:pt x="232" y="360"/>
                    </a:lnTo>
                    <a:lnTo>
                      <a:pt x="235" y="360"/>
                    </a:lnTo>
                    <a:lnTo>
                      <a:pt x="235" y="360"/>
                    </a:lnTo>
                    <a:lnTo>
                      <a:pt x="235" y="360"/>
                    </a:lnTo>
                    <a:lnTo>
                      <a:pt x="237" y="360"/>
                    </a:lnTo>
                    <a:lnTo>
                      <a:pt x="237" y="360"/>
                    </a:lnTo>
                    <a:lnTo>
                      <a:pt x="239" y="360"/>
                    </a:lnTo>
                    <a:lnTo>
                      <a:pt x="239" y="360"/>
                    </a:lnTo>
                    <a:lnTo>
                      <a:pt x="239" y="360"/>
                    </a:lnTo>
                    <a:lnTo>
                      <a:pt x="239" y="360"/>
                    </a:lnTo>
                    <a:lnTo>
                      <a:pt x="242" y="357"/>
                    </a:lnTo>
                    <a:lnTo>
                      <a:pt x="242" y="357"/>
                    </a:lnTo>
                    <a:lnTo>
                      <a:pt x="244" y="357"/>
                    </a:lnTo>
                    <a:lnTo>
                      <a:pt x="244" y="357"/>
                    </a:lnTo>
                    <a:lnTo>
                      <a:pt x="246" y="357"/>
                    </a:lnTo>
                    <a:lnTo>
                      <a:pt x="246" y="357"/>
                    </a:lnTo>
                    <a:lnTo>
                      <a:pt x="249" y="355"/>
                    </a:lnTo>
                    <a:lnTo>
                      <a:pt x="249" y="355"/>
                    </a:lnTo>
                    <a:lnTo>
                      <a:pt x="251" y="355"/>
                    </a:lnTo>
                    <a:lnTo>
                      <a:pt x="253" y="355"/>
                    </a:lnTo>
                    <a:lnTo>
                      <a:pt x="253" y="355"/>
                    </a:lnTo>
                    <a:lnTo>
                      <a:pt x="256" y="357"/>
                    </a:lnTo>
                    <a:lnTo>
                      <a:pt x="256" y="357"/>
                    </a:lnTo>
                    <a:lnTo>
                      <a:pt x="258" y="355"/>
                    </a:lnTo>
                    <a:lnTo>
                      <a:pt x="261" y="355"/>
                    </a:lnTo>
                    <a:lnTo>
                      <a:pt x="261" y="355"/>
                    </a:lnTo>
                    <a:lnTo>
                      <a:pt x="263" y="355"/>
                    </a:lnTo>
                    <a:lnTo>
                      <a:pt x="263" y="355"/>
                    </a:lnTo>
                    <a:lnTo>
                      <a:pt x="265" y="355"/>
                    </a:lnTo>
                    <a:lnTo>
                      <a:pt x="265" y="355"/>
                    </a:lnTo>
                    <a:lnTo>
                      <a:pt x="268" y="355"/>
                    </a:lnTo>
                    <a:lnTo>
                      <a:pt x="268" y="355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70" y="352"/>
                    </a:lnTo>
                    <a:lnTo>
                      <a:pt x="272" y="352"/>
                    </a:lnTo>
                    <a:lnTo>
                      <a:pt x="272" y="352"/>
                    </a:lnTo>
                    <a:lnTo>
                      <a:pt x="275" y="350"/>
                    </a:lnTo>
                    <a:lnTo>
                      <a:pt x="275" y="350"/>
                    </a:lnTo>
                    <a:lnTo>
                      <a:pt x="277" y="350"/>
                    </a:lnTo>
                    <a:lnTo>
                      <a:pt x="277" y="350"/>
                    </a:lnTo>
                    <a:lnTo>
                      <a:pt x="277" y="350"/>
                    </a:lnTo>
                    <a:lnTo>
                      <a:pt x="277" y="350"/>
                    </a:lnTo>
                    <a:lnTo>
                      <a:pt x="277" y="350"/>
                    </a:lnTo>
                    <a:lnTo>
                      <a:pt x="279" y="350"/>
                    </a:lnTo>
                    <a:lnTo>
                      <a:pt x="279" y="350"/>
                    </a:lnTo>
                    <a:lnTo>
                      <a:pt x="279" y="348"/>
                    </a:lnTo>
                    <a:lnTo>
                      <a:pt x="279" y="348"/>
                    </a:lnTo>
                    <a:lnTo>
                      <a:pt x="279" y="348"/>
                    </a:lnTo>
                    <a:lnTo>
                      <a:pt x="282" y="345"/>
                    </a:lnTo>
                    <a:lnTo>
                      <a:pt x="282" y="345"/>
                    </a:lnTo>
                    <a:lnTo>
                      <a:pt x="282" y="343"/>
                    </a:lnTo>
                    <a:lnTo>
                      <a:pt x="282" y="343"/>
                    </a:lnTo>
                    <a:lnTo>
                      <a:pt x="282" y="343"/>
                    </a:lnTo>
                    <a:lnTo>
                      <a:pt x="282" y="343"/>
                    </a:lnTo>
                    <a:lnTo>
                      <a:pt x="282" y="341"/>
                    </a:lnTo>
                    <a:lnTo>
                      <a:pt x="282" y="341"/>
                    </a:lnTo>
                    <a:lnTo>
                      <a:pt x="282" y="341"/>
                    </a:lnTo>
                    <a:lnTo>
                      <a:pt x="282" y="338"/>
                    </a:lnTo>
                    <a:lnTo>
                      <a:pt x="282" y="338"/>
                    </a:lnTo>
                    <a:lnTo>
                      <a:pt x="279" y="338"/>
                    </a:lnTo>
                    <a:lnTo>
                      <a:pt x="279" y="338"/>
                    </a:lnTo>
                    <a:lnTo>
                      <a:pt x="279" y="338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5" y="336"/>
                    </a:lnTo>
                    <a:lnTo>
                      <a:pt x="275" y="336"/>
                    </a:lnTo>
                    <a:lnTo>
                      <a:pt x="275" y="336"/>
                    </a:lnTo>
                    <a:lnTo>
                      <a:pt x="272" y="334"/>
                    </a:lnTo>
                    <a:lnTo>
                      <a:pt x="272" y="334"/>
                    </a:lnTo>
                    <a:lnTo>
                      <a:pt x="272" y="334"/>
                    </a:lnTo>
                    <a:lnTo>
                      <a:pt x="272" y="331"/>
                    </a:lnTo>
                    <a:lnTo>
                      <a:pt x="272" y="331"/>
                    </a:lnTo>
                    <a:lnTo>
                      <a:pt x="272" y="331"/>
                    </a:lnTo>
                    <a:lnTo>
                      <a:pt x="272" y="331"/>
                    </a:lnTo>
                    <a:lnTo>
                      <a:pt x="272" y="331"/>
                    </a:lnTo>
                    <a:lnTo>
                      <a:pt x="275" y="329"/>
                    </a:lnTo>
                    <a:lnTo>
                      <a:pt x="277" y="329"/>
                    </a:lnTo>
                    <a:lnTo>
                      <a:pt x="279" y="329"/>
                    </a:lnTo>
                    <a:lnTo>
                      <a:pt x="279" y="329"/>
                    </a:lnTo>
                    <a:lnTo>
                      <a:pt x="282" y="329"/>
                    </a:lnTo>
                    <a:lnTo>
                      <a:pt x="284" y="329"/>
                    </a:lnTo>
                    <a:lnTo>
                      <a:pt x="284" y="329"/>
                    </a:lnTo>
                    <a:lnTo>
                      <a:pt x="287" y="329"/>
                    </a:lnTo>
                    <a:lnTo>
                      <a:pt x="287" y="329"/>
                    </a:lnTo>
                    <a:lnTo>
                      <a:pt x="287" y="329"/>
                    </a:lnTo>
                    <a:lnTo>
                      <a:pt x="287" y="329"/>
                    </a:lnTo>
                    <a:lnTo>
                      <a:pt x="289" y="329"/>
                    </a:lnTo>
                    <a:lnTo>
                      <a:pt x="291" y="326"/>
                    </a:lnTo>
                    <a:lnTo>
                      <a:pt x="291" y="326"/>
                    </a:lnTo>
                    <a:lnTo>
                      <a:pt x="291" y="326"/>
                    </a:lnTo>
                    <a:lnTo>
                      <a:pt x="291" y="326"/>
                    </a:lnTo>
                    <a:lnTo>
                      <a:pt x="291" y="326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4" y="324"/>
                    </a:lnTo>
                    <a:lnTo>
                      <a:pt x="296" y="324"/>
                    </a:lnTo>
                    <a:lnTo>
                      <a:pt x="296" y="324"/>
                    </a:lnTo>
                    <a:lnTo>
                      <a:pt x="296" y="324"/>
                    </a:lnTo>
                    <a:lnTo>
                      <a:pt x="296" y="322"/>
                    </a:lnTo>
                    <a:lnTo>
                      <a:pt x="298" y="322"/>
                    </a:lnTo>
                    <a:lnTo>
                      <a:pt x="298" y="322"/>
                    </a:lnTo>
                    <a:lnTo>
                      <a:pt x="298" y="322"/>
                    </a:lnTo>
                    <a:lnTo>
                      <a:pt x="301" y="322"/>
                    </a:lnTo>
                    <a:lnTo>
                      <a:pt x="301" y="322"/>
                    </a:lnTo>
                    <a:lnTo>
                      <a:pt x="303" y="322"/>
                    </a:lnTo>
                    <a:lnTo>
                      <a:pt x="303" y="322"/>
                    </a:lnTo>
                    <a:lnTo>
                      <a:pt x="305" y="322"/>
                    </a:lnTo>
                    <a:lnTo>
                      <a:pt x="305" y="322"/>
                    </a:lnTo>
                    <a:lnTo>
                      <a:pt x="308" y="322"/>
                    </a:lnTo>
                    <a:lnTo>
                      <a:pt x="310" y="324"/>
                    </a:lnTo>
                    <a:lnTo>
                      <a:pt x="310" y="324"/>
                    </a:lnTo>
                    <a:lnTo>
                      <a:pt x="310" y="324"/>
                    </a:lnTo>
                    <a:lnTo>
                      <a:pt x="313" y="324"/>
                    </a:lnTo>
                    <a:lnTo>
                      <a:pt x="315" y="324"/>
                    </a:lnTo>
                    <a:lnTo>
                      <a:pt x="315" y="324"/>
                    </a:lnTo>
                    <a:lnTo>
                      <a:pt x="315" y="324"/>
                    </a:lnTo>
                    <a:lnTo>
                      <a:pt x="317" y="324"/>
                    </a:lnTo>
                    <a:lnTo>
                      <a:pt x="317" y="324"/>
                    </a:lnTo>
                    <a:lnTo>
                      <a:pt x="317" y="324"/>
                    </a:lnTo>
                    <a:lnTo>
                      <a:pt x="320" y="324"/>
                    </a:lnTo>
                    <a:lnTo>
                      <a:pt x="320" y="324"/>
                    </a:lnTo>
                    <a:lnTo>
                      <a:pt x="322" y="326"/>
                    </a:lnTo>
                    <a:lnTo>
                      <a:pt x="322" y="326"/>
                    </a:lnTo>
                    <a:lnTo>
                      <a:pt x="324" y="326"/>
                    </a:lnTo>
                    <a:lnTo>
                      <a:pt x="324" y="326"/>
                    </a:lnTo>
                    <a:lnTo>
                      <a:pt x="324" y="326"/>
                    </a:lnTo>
                    <a:lnTo>
                      <a:pt x="327" y="326"/>
                    </a:lnTo>
                    <a:lnTo>
                      <a:pt x="327" y="326"/>
                    </a:lnTo>
                    <a:lnTo>
                      <a:pt x="329" y="329"/>
                    </a:lnTo>
                    <a:lnTo>
                      <a:pt x="329" y="329"/>
                    </a:lnTo>
                    <a:lnTo>
                      <a:pt x="331" y="329"/>
                    </a:lnTo>
                    <a:lnTo>
                      <a:pt x="331" y="329"/>
                    </a:lnTo>
                    <a:lnTo>
                      <a:pt x="331" y="329"/>
                    </a:lnTo>
                    <a:lnTo>
                      <a:pt x="334" y="329"/>
                    </a:lnTo>
                    <a:lnTo>
                      <a:pt x="334" y="329"/>
                    </a:lnTo>
                    <a:lnTo>
                      <a:pt x="336" y="331"/>
                    </a:lnTo>
                    <a:lnTo>
                      <a:pt x="336" y="331"/>
                    </a:lnTo>
                    <a:lnTo>
                      <a:pt x="336" y="331"/>
                    </a:lnTo>
                    <a:lnTo>
                      <a:pt x="339" y="331"/>
                    </a:lnTo>
                    <a:lnTo>
                      <a:pt x="339" y="331"/>
                    </a:lnTo>
                    <a:lnTo>
                      <a:pt x="339" y="331"/>
                    </a:lnTo>
                    <a:lnTo>
                      <a:pt x="341" y="334"/>
                    </a:lnTo>
                    <a:lnTo>
                      <a:pt x="341" y="334"/>
                    </a:lnTo>
                    <a:lnTo>
                      <a:pt x="341" y="334"/>
                    </a:lnTo>
                    <a:lnTo>
                      <a:pt x="343" y="336"/>
                    </a:lnTo>
                    <a:lnTo>
                      <a:pt x="346" y="336"/>
                    </a:lnTo>
                    <a:lnTo>
                      <a:pt x="346" y="336"/>
                    </a:lnTo>
                    <a:lnTo>
                      <a:pt x="346" y="336"/>
                    </a:lnTo>
                    <a:lnTo>
                      <a:pt x="348" y="336"/>
                    </a:lnTo>
                    <a:lnTo>
                      <a:pt x="348" y="338"/>
                    </a:lnTo>
                    <a:lnTo>
                      <a:pt x="350" y="338"/>
                    </a:lnTo>
                    <a:lnTo>
                      <a:pt x="350" y="338"/>
                    </a:lnTo>
                    <a:lnTo>
                      <a:pt x="353" y="338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53" y="341"/>
                    </a:lnTo>
                    <a:lnTo>
                      <a:pt x="355" y="341"/>
                    </a:lnTo>
                    <a:lnTo>
                      <a:pt x="355" y="341"/>
                    </a:lnTo>
                    <a:lnTo>
                      <a:pt x="355" y="341"/>
                    </a:lnTo>
                    <a:lnTo>
                      <a:pt x="355" y="343"/>
                    </a:lnTo>
                    <a:lnTo>
                      <a:pt x="355" y="343"/>
                    </a:lnTo>
                    <a:lnTo>
                      <a:pt x="358" y="343"/>
                    </a:lnTo>
                    <a:lnTo>
                      <a:pt x="358" y="343"/>
                    </a:lnTo>
                    <a:lnTo>
                      <a:pt x="358" y="345"/>
                    </a:lnTo>
                    <a:lnTo>
                      <a:pt x="360" y="345"/>
                    </a:lnTo>
                    <a:lnTo>
                      <a:pt x="360" y="345"/>
                    </a:lnTo>
                    <a:lnTo>
                      <a:pt x="362" y="345"/>
                    </a:lnTo>
                    <a:lnTo>
                      <a:pt x="362" y="345"/>
                    </a:lnTo>
                    <a:lnTo>
                      <a:pt x="362" y="348"/>
                    </a:lnTo>
                    <a:lnTo>
                      <a:pt x="365" y="348"/>
                    </a:lnTo>
                    <a:lnTo>
                      <a:pt x="365" y="348"/>
                    </a:lnTo>
                    <a:lnTo>
                      <a:pt x="365" y="348"/>
                    </a:lnTo>
                    <a:lnTo>
                      <a:pt x="365" y="348"/>
                    </a:lnTo>
                    <a:lnTo>
                      <a:pt x="365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72" y="352"/>
                    </a:lnTo>
                    <a:lnTo>
                      <a:pt x="372" y="355"/>
                    </a:lnTo>
                    <a:lnTo>
                      <a:pt x="374" y="355"/>
                    </a:lnTo>
                    <a:lnTo>
                      <a:pt x="374" y="357"/>
                    </a:lnTo>
                    <a:lnTo>
                      <a:pt x="372" y="357"/>
                    </a:lnTo>
                    <a:lnTo>
                      <a:pt x="372" y="357"/>
                    </a:lnTo>
                    <a:lnTo>
                      <a:pt x="369" y="360"/>
                    </a:lnTo>
                    <a:lnTo>
                      <a:pt x="369" y="360"/>
                    </a:lnTo>
                    <a:lnTo>
                      <a:pt x="369" y="360"/>
                    </a:lnTo>
                    <a:lnTo>
                      <a:pt x="369" y="362"/>
                    </a:lnTo>
                    <a:lnTo>
                      <a:pt x="369" y="362"/>
                    </a:lnTo>
                    <a:lnTo>
                      <a:pt x="369" y="362"/>
                    </a:lnTo>
                    <a:lnTo>
                      <a:pt x="367" y="362"/>
                    </a:lnTo>
                    <a:lnTo>
                      <a:pt x="367" y="364"/>
                    </a:lnTo>
                    <a:lnTo>
                      <a:pt x="367" y="364"/>
                    </a:lnTo>
                    <a:lnTo>
                      <a:pt x="367" y="364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5" y="369"/>
                    </a:lnTo>
                    <a:lnTo>
                      <a:pt x="365" y="369"/>
                    </a:lnTo>
                    <a:lnTo>
                      <a:pt x="365" y="369"/>
                    </a:lnTo>
                    <a:lnTo>
                      <a:pt x="365" y="369"/>
                    </a:lnTo>
                    <a:lnTo>
                      <a:pt x="365" y="371"/>
                    </a:lnTo>
                    <a:lnTo>
                      <a:pt x="365" y="371"/>
                    </a:lnTo>
                    <a:lnTo>
                      <a:pt x="365" y="374"/>
                    </a:lnTo>
                    <a:lnTo>
                      <a:pt x="365" y="374"/>
                    </a:lnTo>
                    <a:lnTo>
                      <a:pt x="365" y="374"/>
                    </a:lnTo>
                    <a:lnTo>
                      <a:pt x="365" y="374"/>
                    </a:lnTo>
                    <a:lnTo>
                      <a:pt x="367" y="374"/>
                    </a:lnTo>
                    <a:lnTo>
                      <a:pt x="367" y="374"/>
                    </a:lnTo>
                    <a:lnTo>
                      <a:pt x="369" y="374"/>
                    </a:lnTo>
                    <a:lnTo>
                      <a:pt x="369" y="374"/>
                    </a:lnTo>
                    <a:lnTo>
                      <a:pt x="369" y="374"/>
                    </a:lnTo>
                    <a:lnTo>
                      <a:pt x="372" y="376"/>
                    </a:lnTo>
                    <a:lnTo>
                      <a:pt x="372" y="376"/>
                    </a:lnTo>
                    <a:lnTo>
                      <a:pt x="372" y="376"/>
                    </a:lnTo>
                    <a:lnTo>
                      <a:pt x="374" y="378"/>
                    </a:lnTo>
                    <a:lnTo>
                      <a:pt x="376" y="381"/>
                    </a:lnTo>
                    <a:lnTo>
                      <a:pt x="376" y="383"/>
                    </a:lnTo>
                    <a:lnTo>
                      <a:pt x="376" y="383"/>
                    </a:lnTo>
                    <a:lnTo>
                      <a:pt x="379" y="383"/>
                    </a:lnTo>
                    <a:lnTo>
                      <a:pt x="379" y="383"/>
                    </a:lnTo>
                    <a:lnTo>
                      <a:pt x="381" y="386"/>
                    </a:lnTo>
                    <a:lnTo>
                      <a:pt x="381" y="386"/>
                    </a:lnTo>
                    <a:lnTo>
                      <a:pt x="384" y="386"/>
                    </a:lnTo>
                    <a:lnTo>
                      <a:pt x="384" y="386"/>
                    </a:lnTo>
                    <a:lnTo>
                      <a:pt x="388" y="386"/>
                    </a:lnTo>
                    <a:lnTo>
                      <a:pt x="391" y="386"/>
                    </a:lnTo>
                    <a:lnTo>
                      <a:pt x="391" y="386"/>
                    </a:lnTo>
                    <a:lnTo>
                      <a:pt x="391" y="386"/>
                    </a:lnTo>
                    <a:lnTo>
                      <a:pt x="393" y="383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398" y="383"/>
                    </a:lnTo>
                    <a:lnTo>
                      <a:pt x="398" y="383"/>
                    </a:lnTo>
                    <a:lnTo>
                      <a:pt x="400" y="381"/>
                    </a:lnTo>
                    <a:lnTo>
                      <a:pt x="402" y="381"/>
                    </a:lnTo>
                    <a:lnTo>
                      <a:pt x="402" y="378"/>
                    </a:lnTo>
                    <a:lnTo>
                      <a:pt x="402" y="378"/>
                    </a:lnTo>
                    <a:lnTo>
                      <a:pt x="402" y="378"/>
                    </a:lnTo>
                    <a:lnTo>
                      <a:pt x="405" y="376"/>
                    </a:lnTo>
                    <a:lnTo>
                      <a:pt x="407" y="376"/>
                    </a:lnTo>
                    <a:lnTo>
                      <a:pt x="407" y="376"/>
                    </a:lnTo>
                    <a:lnTo>
                      <a:pt x="410" y="376"/>
                    </a:lnTo>
                    <a:lnTo>
                      <a:pt x="410" y="376"/>
                    </a:lnTo>
                    <a:lnTo>
                      <a:pt x="410" y="376"/>
                    </a:lnTo>
                    <a:lnTo>
                      <a:pt x="410" y="376"/>
                    </a:lnTo>
                    <a:lnTo>
                      <a:pt x="410" y="376"/>
                    </a:lnTo>
                    <a:lnTo>
                      <a:pt x="412" y="376"/>
                    </a:lnTo>
                    <a:lnTo>
                      <a:pt x="412" y="376"/>
                    </a:lnTo>
                    <a:lnTo>
                      <a:pt x="412" y="376"/>
                    </a:lnTo>
                    <a:lnTo>
                      <a:pt x="414" y="374"/>
                    </a:lnTo>
                    <a:lnTo>
                      <a:pt x="417" y="374"/>
                    </a:lnTo>
                    <a:lnTo>
                      <a:pt x="417" y="374"/>
                    </a:lnTo>
                    <a:lnTo>
                      <a:pt x="417" y="374"/>
                    </a:lnTo>
                    <a:lnTo>
                      <a:pt x="419" y="374"/>
                    </a:lnTo>
                    <a:lnTo>
                      <a:pt x="419" y="374"/>
                    </a:lnTo>
                    <a:lnTo>
                      <a:pt x="421" y="371"/>
                    </a:lnTo>
                    <a:lnTo>
                      <a:pt x="424" y="371"/>
                    </a:lnTo>
                    <a:lnTo>
                      <a:pt x="426" y="371"/>
                    </a:lnTo>
                    <a:lnTo>
                      <a:pt x="426" y="369"/>
                    </a:lnTo>
                    <a:lnTo>
                      <a:pt x="431" y="369"/>
                    </a:lnTo>
                    <a:lnTo>
                      <a:pt x="433" y="369"/>
                    </a:lnTo>
                    <a:lnTo>
                      <a:pt x="433" y="369"/>
                    </a:lnTo>
                    <a:lnTo>
                      <a:pt x="436" y="367"/>
                    </a:lnTo>
                    <a:lnTo>
                      <a:pt x="438" y="367"/>
                    </a:lnTo>
                    <a:lnTo>
                      <a:pt x="440" y="367"/>
                    </a:lnTo>
                    <a:lnTo>
                      <a:pt x="440" y="367"/>
                    </a:lnTo>
                    <a:lnTo>
                      <a:pt x="443" y="367"/>
                    </a:lnTo>
                    <a:lnTo>
                      <a:pt x="445" y="367"/>
                    </a:lnTo>
                    <a:lnTo>
                      <a:pt x="445" y="367"/>
                    </a:lnTo>
                    <a:lnTo>
                      <a:pt x="447" y="367"/>
                    </a:lnTo>
                    <a:lnTo>
                      <a:pt x="447" y="367"/>
                    </a:lnTo>
                    <a:lnTo>
                      <a:pt x="447" y="367"/>
                    </a:lnTo>
                    <a:lnTo>
                      <a:pt x="447" y="367"/>
                    </a:lnTo>
                    <a:lnTo>
                      <a:pt x="450" y="367"/>
                    </a:lnTo>
                    <a:lnTo>
                      <a:pt x="450" y="367"/>
                    </a:lnTo>
                    <a:lnTo>
                      <a:pt x="450" y="369"/>
                    </a:lnTo>
                    <a:lnTo>
                      <a:pt x="450" y="369"/>
                    </a:lnTo>
                    <a:lnTo>
                      <a:pt x="452" y="371"/>
                    </a:lnTo>
                    <a:lnTo>
                      <a:pt x="452" y="374"/>
                    </a:lnTo>
                    <a:lnTo>
                      <a:pt x="452" y="374"/>
                    </a:lnTo>
                    <a:lnTo>
                      <a:pt x="454" y="376"/>
                    </a:lnTo>
                    <a:lnTo>
                      <a:pt x="457" y="378"/>
                    </a:lnTo>
                    <a:lnTo>
                      <a:pt x="457" y="378"/>
                    </a:lnTo>
                    <a:lnTo>
                      <a:pt x="459" y="381"/>
                    </a:lnTo>
                    <a:lnTo>
                      <a:pt x="459" y="383"/>
                    </a:lnTo>
                    <a:lnTo>
                      <a:pt x="459" y="383"/>
                    </a:lnTo>
                    <a:lnTo>
                      <a:pt x="462" y="383"/>
                    </a:lnTo>
                    <a:lnTo>
                      <a:pt x="462" y="386"/>
                    </a:lnTo>
                    <a:lnTo>
                      <a:pt x="464" y="388"/>
                    </a:lnTo>
                    <a:lnTo>
                      <a:pt x="464" y="388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9" y="393"/>
                    </a:lnTo>
                    <a:lnTo>
                      <a:pt x="471" y="393"/>
                    </a:lnTo>
                    <a:lnTo>
                      <a:pt x="471" y="395"/>
                    </a:lnTo>
                    <a:lnTo>
                      <a:pt x="471" y="395"/>
                    </a:lnTo>
                    <a:lnTo>
                      <a:pt x="471" y="395"/>
                    </a:lnTo>
                    <a:lnTo>
                      <a:pt x="473" y="397"/>
                    </a:lnTo>
                    <a:lnTo>
                      <a:pt x="476" y="397"/>
                    </a:lnTo>
                    <a:lnTo>
                      <a:pt x="476" y="400"/>
                    </a:lnTo>
                    <a:lnTo>
                      <a:pt x="476" y="400"/>
                    </a:lnTo>
                    <a:lnTo>
                      <a:pt x="476" y="400"/>
                    </a:lnTo>
                    <a:lnTo>
                      <a:pt x="478" y="402"/>
                    </a:lnTo>
                    <a:lnTo>
                      <a:pt x="478" y="402"/>
                    </a:lnTo>
                    <a:lnTo>
                      <a:pt x="478" y="402"/>
                    </a:lnTo>
                    <a:lnTo>
                      <a:pt x="478" y="402"/>
                    </a:lnTo>
                    <a:lnTo>
                      <a:pt x="481" y="405"/>
                    </a:lnTo>
                    <a:lnTo>
                      <a:pt x="481" y="407"/>
                    </a:lnTo>
                    <a:lnTo>
                      <a:pt x="481" y="407"/>
                    </a:lnTo>
                    <a:lnTo>
                      <a:pt x="481" y="407"/>
                    </a:lnTo>
                    <a:lnTo>
                      <a:pt x="483" y="409"/>
                    </a:lnTo>
                    <a:lnTo>
                      <a:pt x="483" y="409"/>
                    </a:lnTo>
                    <a:lnTo>
                      <a:pt x="483" y="409"/>
                    </a:lnTo>
                    <a:lnTo>
                      <a:pt x="485" y="412"/>
                    </a:lnTo>
                    <a:lnTo>
                      <a:pt x="485" y="412"/>
                    </a:lnTo>
                    <a:lnTo>
                      <a:pt x="488" y="414"/>
                    </a:lnTo>
                    <a:lnTo>
                      <a:pt x="488" y="414"/>
                    </a:lnTo>
                    <a:lnTo>
                      <a:pt x="488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0" y="414"/>
                    </a:lnTo>
                    <a:lnTo>
                      <a:pt x="492" y="416"/>
                    </a:lnTo>
                    <a:lnTo>
                      <a:pt x="492" y="416"/>
                    </a:lnTo>
                    <a:lnTo>
                      <a:pt x="492" y="416"/>
                    </a:lnTo>
                    <a:lnTo>
                      <a:pt x="492" y="419"/>
                    </a:lnTo>
                    <a:lnTo>
                      <a:pt x="492" y="419"/>
                    </a:lnTo>
                    <a:lnTo>
                      <a:pt x="492" y="419"/>
                    </a:lnTo>
                    <a:lnTo>
                      <a:pt x="492" y="421"/>
                    </a:lnTo>
                    <a:lnTo>
                      <a:pt x="492" y="421"/>
                    </a:lnTo>
                    <a:lnTo>
                      <a:pt x="492" y="423"/>
                    </a:lnTo>
                    <a:lnTo>
                      <a:pt x="492" y="423"/>
                    </a:lnTo>
                    <a:lnTo>
                      <a:pt x="492" y="423"/>
                    </a:lnTo>
                    <a:lnTo>
                      <a:pt x="492" y="426"/>
                    </a:lnTo>
                    <a:lnTo>
                      <a:pt x="490" y="428"/>
                    </a:lnTo>
                    <a:lnTo>
                      <a:pt x="490" y="428"/>
                    </a:lnTo>
                    <a:lnTo>
                      <a:pt x="490" y="431"/>
                    </a:lnTo>
                    <a:lnTo>
                      <a:pt x="490" y="431"/>
                    </a:lnTo>
                    <a:lnTo>
                      <a:pt x="490" y="433"/>
                    </a:lnTo>
                    <a:lnTo>
                      <a:pt x="490" y="433"/>
                    </a:lnTo>
                    <a:lnTo>
                      <a:pt x="490" y="433"/>
                    </a:lnTo>
                    <a:lnTo>
                      <a:pt x="490" y="435"/>
                    </a:lnTo>
                    <a:lnTo>
                      <a:pt x="497" y="435"/>
                    </a:lnTo>
                    <a:lnTo>
                      <a:pt x="497" y="435"/>
                    </a:lnTo>
                    <a:lnTo>
                      <a:pt x="509" y="435"/>
                    </a:lnTo>
                    <a:lnTo>
                      <a:pt x="511" y="435"/>
                    </a:lnTo>
                    <a:lnTo>
                      <a:pt x="518" y="431"/>
                    </a:lnTo>
                    <a:lnTo>
                      <a:pt x="521" y="428"/>
                    </a:lnTo>
                    <a:lnTo>
                      <a:pt x="521" y="428"/>
                    </a:lnTo>
                    <a:lnTo>
                      <a:pt x="523" y="423"/>
                    </a:lnTo>
                    <a:lnTo>
                      <a:pt x="523" y="423"/>
                    </a:lnTo>
                    <a:lnTo>
                      <a:pt x="523" y="419"/>
                    </a:lnTo>
                    <a:lnTo>
                      <a:pt x="525" y="414"/>
                    </a:lnTo>
                    <a:lnTo>
                      <a:pt x="525" y="414"/>
                    </a:lnTo>
                    <a:lnTo>
                      <a:pt x="525" y="412"/>
                    </a:lnTo>
                    <a:lnTo>
                      <a:pt x="525" y="405"/>
                    </a:lnTo>
                    <a:lnTo>
                      <a:pt x="530" y="381"/>
                    </a:lnTo>
                    <a:lnTo>
                      <a:pt x="533" y="369"/>
                    </a:lnTo>
                    <a:lnTo>
                      <a:pt x="537" y="362"/>
                    </a:lnTo>
                    <a:lnTo>
                      <a:pt x="537" y="362"/>
                    </a:lnTo>
                    <a:lnTo>
                      <a:pt x="537" y="345"/>
                    </a:lnTo>
                    <a:lnTo>
                      <a:pt x="537" y="345"/>
                    </a:lnTo>
                    <a:lnTo>
                      <a:pt x="535" y="334"/>
                    </a:lnTo>
                    <a:lnTo>
                      <a:pt x="535" y="329"/>
                    </a:lnTo>
                    <a:lnTo>
                      <a:pt x="537" y="322"/>
                    </a:lnTo>
                    <a:lnTo>
                      <a:pt x="542" y="312"/>
                    </a:lnTo>
                    <a:lnTo>
                      <a:pt x="547" y="298"/>
                    </a:lnTo>
                    <a:lnTo>
                      <a:pt x="549" y="291"/>
                    </a:lnTo>
                    <a:lnTo>
                      <a:pt x="559" y="279"/>
                    </a:lnTo>
                    <a:lnTo>
                      <a:pt x="559" y="277"/>
                    </a:lnTo>
                    <a:lnTo>
                      <a:pt x="561" y="279"/>
                    </a:lnTo>
                    <a:lnTo>
                      <a:pt x="563" y="279"/>
                    </a:lnTo>
                    <a:lnTo>
                      <a:pt x="566" y="279"/>
                    </a:lnTo>
                    <a:lnTo>
                      <a:pt x="566" y="279"/>
                    </a:lnTo>
                    <a:lnTo>
                      <a:pt x="568" y="277"/>
                    </a:lnTo>
                    <a:lnTo>
                      <a:pt x="568" y="277"/>
                    </a:lnTo>
                    <a:lnTo>
                      <a:pt x="575" y="272"/>
                    </a:lnTo>
                    <a:lnTo>
                      <a:pt x="575" y="272"/>
                    </a:lnTo>
                    <a:lnTo>
                      <a:pt x="580" y="267"/>
                    </a:lnTo>
                    <a:lnTo>
                      <a:pt x="580" y="267"/>
                    </a:lnTo>
                    <a:lnTo>
                      <a:pt x="580" y="267"/>
                    </a:lnTo>
                    <a:lnTo>
                      <a:pt x="580" y="267"/>
                    </a:lnTo>
                    <a:lnTo>
                      <a:pt x="580" y="265"/>
                    </a:lnTo>
                    <a:lnTo>
                      <a:pt x="580" y="265"/>
                    </a:lnTo>
                    <a:lnTo>
                      <a:pt x="580" y="260"/>
                    </a:lnTo>
                    <a:lnTo>
                      <a:pt x="580" y="260"/>
                    </a:lnTo>
                    <a:lnTo>
                      <a:pt x="580" y="258"/>
                    </a:lnTo>
                    <a:lnTo>
                      <a:pt x="580" y="253"/>
                    </a:lnTo>
                    <a:lnTo>
                      <a:pt x="580" y="251"/>
                    </a:lnTo>
                    <a:lnTo>
                      <a:pt x="582" y="251"/>
                    </a:lnTo>
                    <a:lnTo>
                      <a:pt x="582" y="251"/>
                    </a:lnTo>
                    <a:lnTo>
                      <a:pt x="585" y="244"/>
                    </a:lnTo>
                    <a:lnTo>
                      <a:pt x="585" y="244"/>
                    </a:lnTo>
                    <a:lnTo>
                      <a:pt x="585" y="239"/>
                    </a:lnTo>
                    <a:lnTo>
                      <a:pt x="585" y="239"/>
                    </a:lnTo>
                    <a:lnTo>
                      <a:pt x="582" y="234"/>
                    </a:lnTo>
                    <a:lnTo>
                      <a:pt x="582" y="232"/>
                    </a:lnTo>
                    <a:lnTo>
                      <a:pt x="582" y="229"/>
                    </a:lnTo>
                    <a:lnTo>
                      <a:pt x="582" y="229"/>
                    </a:lnTo>
                    <a:lnTo>
                      <a:pt x="582" y="229"/>
                    </a:lnTo>
                    <a:lnTo>
                      <a:pt x="585" y="225"/>
                    </a:lnTo>
                    <a:lnTo>
                      <a:pt x="585" y="225"/>
                    </a:lnTo>
                    <a:lnTo>
                      <a:pt x="589" y="213"/>
                    </a:lnTo>
                    <a:lnTo>
                      <a:pt x="589" y="213"/>
                    </a:lnTo>
                    <a:lnTo>
                      <a:pt x="589" y="213"/>
                    </a:lnTo>
                    <a:lnTo>
                      <a:pt x="592" y="210"/>
                    </a:lnTo>
                    <a:lnTo>
                      <a:pt x="592" y="208"/>
                    </a:lnTo>
                    <a:lnTo>
                      <a:pt x="592" y="208"/>
                    </a:lnTo>
                    <a:lnTo>
                      <a:pt x="592" y="206"/>
                    </a:lnTo>
                    <a:lnTo>
                      <a:pt x="594" y="199"/>
                    </a:lnTo>
                    <a:lnTo>
                      <a:pt x="594" y="199"/>
                    </a:lnTo>
                    <a:lnTo>
                      <a:pt x="596" y="194"/>
                    </a:lnTo>
                    <a:lnTo>
                      <a:pt x="596" y="189"/>
                    </a:lnTo>
                    <a:lnTo>
                      <a:pt x="599" y="187"/>
                    </a:lnTo>
                    <a:lnTo>
                      <a:pt x="599" y="187"/>
                    </a:lnTo>
                    <a:lnTo>
                      <a:pt x="599" y="187"/>
                    </a:lnTo>
                    <a:lnTo>
                      <a:pt x="599" y="184"/>
                    </a:lnTo>
                    <a:lnTo>
                      <a:pt x="601" y="175"/>
                    </a:lnTo>
                    <a:lnTo>
                      <a:pt x="601" y="175"/>
                    </a:lnTo>
                    <a:lnTo>
                      <a:pt x="601" y="170"/>
                    </a:lnTo>
                    <a:lnTo>
                      <a:pt x="604" y="168"/>
                    </a:lnTo>
                    <a:lnTo>
                      <a:pt x="604" y="168"/>
                    </a:lnTo>
                    <a:lnTo>
                      <a:pt x="606" y="168"/>
                    </a:lnTo>
                    <a:lnTo>
                      <a:pt x="606" y="165"/>
                    </a:lnTo>
                    <a:lnTo>
                      <a:pt x="606" y="165"/>
                    </a:lnTo>
                    <a:lnTo>
                      <a:pt x="606" y="165"/>
                    </a:lnTo>
                    <a:lnTo>
                      <a:pt x="606" y="165"/>
                    </a:lnTo>
                    <a:lnTo>
                      <a:pt x="606" y="163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4" y="158"/>
                    </a:lnTo>
                    <a:lnTo>
                      <a:pt x="601" y="151"/>
                    </a:lnTo>
                    <a:lnTo>
                      <a:pt x="601" y="149"/>
                    </a:lnTo>
                    <a:lnTo>
                      <a:pt x="601" y="144"/>
                    </a:lnTo>
                    <a:lnTo>
                      <a:pt x="601" y="142"/>
                    </a:lnTo>
                    <a:lnTo>
                      <a:pt x="601" y="139"/>
                    </a:lnTo>
                    <a:lnTo>
                      <a:pt x="604" y="137"/>
                    </a:lnTo>
                    <a:lnTo>
                      <a:pt x="604" y="135"/>
                    </a:lnTo>
                    <a:lnTo>
                      <a:pt x="604" y="132"/>
                    </a:lnTo>
                    <a:lnTo>
                      <a:pt x="604" y="132"/>
                    </a:lnTo>
                    <a:lnTo>
                      <a:pt x="604" y="132"/>
                    </a:lnTo>
                    <a:lnTo>
                      <a:pt x="601" y="130"/>
                    </a:lnTo>
                    <a:lnTo>
                      <a:pt x="601" y="130"/>
                    </a:lnTo>
                    <a:lnTo>
                      <a:pt x="596" y="125"/>
                    </a:lnTo>
                    <a:lnTo>
                      <a:pt x="592" y="120"/>
                    </a:lnTo>
                    <a:lnTo>
                      <a:pt x="592" y="120"/>
                    </a:lnTo>
                    <a:lnTo>
                      <a:pt x="587" y="116"/>
                    </a:lnTo>
                    <a:lnTo>
                      <a:pt x="587" y="116"/>
                    </a:lnTo>
                    <a:lnTo>
                      <a:pt x="575" y="111"/>
                    </a:lnTo>
                    <a:lnTo>
                      <a:pt x="573" y="106"/>
                    </a:lnTo>
                    <a:lnTo>
                      <a:pt x="566" y="99"/>
                    </a:lnTo>
                    <a:lnTo>
                      <a:pt x="566" y="99"/>
                    </a:lnTo>
                    <a:lnTo>
                      <a:pt x="559" y="94"/>
                    </a:lnTo>
                    <a:lnTo>
                      <a:pt x="540" y="80"/>
                    </a:lnTo>
                    <a:lnTo>
                      <a:pt x="530" y="73"/>
                    </a:lnTo>
                    <a:lnTo>
                      <a:pt x="530" y="73"/>
                    </a:lnTo>
                    <a:lnTo>
                      <a:pt x="521" y="68"/>
                    </a:lnTo>
                    <a:lnTo>
                      <a:pt x="516" y="66"/>
                    </a:lnTo>
                    <a:lnTo>
                      <a:pt x="516" y="66"/>
                    </a:lnTo>
                    <a:lnTo>
                      <a:pt x="511" y="66"/>
                    </a:lnTo>
                    <a:lnTo>
                      <a:pt x="511" y="66"/>
                    </a:lnTo>
                    <a:lnTo>
                      <a:pt x="509" y="68"/>
                    </a:lnTo>
                    <a:lnTo>
                      <a:pt x="499" y="68"/>
                    </a:lnTo>
                    <a:lnTo>
                      <a:pt x="499" y="68"/>
                    </a:lnTo>
                    <a:lnTo>
                      <a:pt x="495" y="68"/>
                    </a:lnTo>
                    <a:lnTo>
                      <a:pt x="488" y="71"/>
                    </a:lnTo>
                    <a:lnTo>
                      <a:pt x="488" y="71"/>
                    </a:lnTo>
                    <a:lnTo>
                      <a:pt x="483" y="73"/>
                    </a:lnTo>
                    <a:lnTo>
                      <a:pt x="483" y="73"/>
                    </a:lnTo>
                    <a:lnTo>
                      <a:pt x="483" y="78"/>
                    </a:lnTo>
                    <a:lnTo>
                      <a:pt x="478" y="78"/>
                    </a:lnTo>
                    <a:lnTo>
                      <a:pt x="476" y="78"/>
                    </a:lnTo>
                    <a:lnTo>
                      <a:pt x="476" y="78"/>
                    </a:lnTo>
                    <a:lnTo>
                      <a:pt x="473" y="80"/>
                    </a:lnTo>
                    <a:lnTo>
                      <a:pt x="471" y="80"/>
                    </a:lnTo>
                    <a:lnTo>
                      <a:pt x="471" y="80"/>
                    </a:lnTo>
                    <a:lnTo>
                      <a:pt x="466" y="80"/>
                    </a:lnTo>
                    <a:lnTo>
                      <a:pt x="452" y="83"/>
                    </a:lnTo>
                    <a:lnTo>
                      <a:pt x="452" y="83"/>
                    </a:lnTo>
                    <a:lnTo>
                      <a:pt x="440" y="85"/>
                    </a:lnTo>
                    <a:lnTo>
                      <a:pt x="428" y="87"/>
                    </a:lnTo>
                    <a:lnTo>
                      <a:pt x="428" y="87"/>
                    </a:lnTo>
                    <a:lnTo>
                      <a:pt x="421" y="90"/>
                    </a:lnTo>
                    <a:lnTo>
                      <a:pt x="419" y="90"/>
                    </a:lnTo>
                    <a:lnTo>
                      <a:pt x="412" y="92"/>
                    </a:lnTo>
                    <a:lnTo>
                      <a:pt x="405" y="94"/>
                    </a:lnTo>
                    <a:lnTo>
                      <a:pt x="402" y="94"/>
                    </a:lnTo>
                    <a:lnTo>
                      <a:pt x="402" y="90"/>
                    </a:lnTo>
                    <a:lnTo>
                      <a:pt x="405" y="85"/>
                    </a:lnTo>
                    <a:lnTo>
                      <a:pt x="407" y="80"/>
                    </a:lnTo>
                    <a:lnTo>
                      <a:pt x="412" y="78"/>
                    </a:lnTo>
                    <a:lnTo>
                      <a:pt x="414" y="75"/>
                    </a:lnTo>
                    <a:lnTo>
                      <a:pt x="414" y="75"/>
                    </a:lnTo>
                    <a:lnTo>
                      <a:pt x="417" y="71"/>
                    </a:lnTo>
                    <a:lnTo>
                      <a:pt x="417" y="71"/>
                    </a:lnTo>
                    <a:lnTo>
                      <a:pt x="417" y="71"/>
                    </a:lnTo>
                    <a:lnTo>
                      <a:pt x="417" y="71"/>
                    </a:lnTo>
                    <a:lnTo>
                      <a:pt x="417" y="71"/>
                    </a:lnTo>
                    <a:lnTo>
                      <a:pt x="417" y="71"/>
                    </a:lnTo>
                    <a:lnTo>
                      <a:pt x="419" y="68"/>
                    </a:lnTo>
                    <a:lnTo>
                      <a:pt x="419" y="68"/>
                    </a:lnTo>
                    <a:lnTo>
                      <a:pt x="419" y="68"/>
                    </a:lnTo>
                    <a:lnTo>
                      <a:pt x="419" y="66"/>
                    </a:lnTo>
                    <a:lnTo>
                      <a:pt x="419" y="66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14" y="64"/>
                    </a:lnTo>
                    <a:lnTo>
                      <a:pt x="412" y="61"/>
                    </a:lnTo>
                    <a:lnTo>
                      <a:pt x="412" y="61"/>
                    </a:lnTo>
                    <a:lnTo>
                      <a:pt x="407" y="59"/>
                    </a:lnTo>
                    <a:lnTo>
                      <a:pt x="407" y="59"/>
                    </a:lnTo>
                    <a:lnTo>
                      <a:pt x="388" y="28"/>
                    </a:lnTo>
                    <a:lnTo>
                      <a:pt x="388" y="26"/>
                    </a:lnTo>
                    <a:lnTo>
                      <a:pt x="388" y="26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8" y="23"/>
                    </a:lnTo>
                    <a:lnTo>
                      <a:pt x="386" y="21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79" y="26"/>
                    </a:lnTo>
                    <a:lnTo>
                      <a:pt x="365" y="26"/>
                    </a:lnTo>
                    <a:lnTo>
                      <a:pt x="350" y="26"/>
                    </a:lnTo>
                    <a:lnTo>
                      <a:pt x="331" y="23"/>
                    </a:lnTo>
                    <a:lnTo>
                      <a:pt x="327" y="23"/>
                    </a:lnTo>
                    <a:lnTo>
                      <a:pt x="327" y="23"/>
                    </a:lnTo>
                    <a:lnTo>
                      <a:pt x="317" y="21"/>
                    </a:lnTo>
                    <a:lnTo>
                      <a:pt x="296" y="16"/>
                    </a:lnTo>
                    <a:lnTo>
                      <a:pt x="279" y="12"/>
                    </a:lnTo>
                    <a:lnTo>
                      <a:pt x="279" y="12"/>
                    </a:lnTo>
                    <a:lnTo>
                      <a:pt x="277" y="12"/>
                    </a:lnTo>
                    <a:lnTo>
                      <a:pt x="270" y="2"/>
                    </a:lnTo>
                    <a:lnTo>
                      <a:pt x="270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63" y="2"/>
                    </a:lnTo>
                    <a:lnTo>
                      <a:pt x="263" y="2"/>
                    </a:lnTo>
                    <a:lnTo>
                      <a:pt x="258" y="2"/>
                    </a:lnTo>
                    <a:lnTo>
                      <a:pt x="256" y="2"/>
                    </a:lnTo>
                    <a:lnTo>
                      <a:pt x="251" y="0"/>
                    </a:lnTo>
                    <a:lnTo>
                      <a:pt x="251" y="0"/>
                    </a:lnTo>
                    <a:lnTo>
                      <a:pt x="251" y="2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00">
                <a:extLst>
                  <a:ext uri="{FF2B5EF4-FFF2-40B4-BE49-F238E27FC236}">
                    <a16:creationId xmlns:a16="http://schemas.microsoft.com/office/drawing/2014/main" id="{FA1564BA-540D-4766-B2C3-027DB2ED17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391" y="3001610"/>
                <a:ext cx="1133369" cy="1257993"/>
              </a:xfrm>
              <a:custGeom>
                <a:avLst/>
                <a:gdLst>
                  <a:gd name="T0" fmla="*/ 426 w 482"/>
                  <a:gd name="T1" fmla="*/ 204 h 535"/>
                  <a:gd name="T2" fmla="*/ 480 w 482"/>
                  <a:gd name="T3" fmla="*/ 294 h 535"/>
                  <a:gd name="T4" fmla="*/ 445 w 482"/>
                  <a:gd name="T5" fmla="*/ 320 h 535"/>
                  <a:gd name="T6" fmla="*/ 426 w 482"/>
                  <a:gd name="T7" fmla="*/ 325 h 535"/>
                  <a:gd name="T8" fmla="*/ 388 w 482"/>
                  <a:gd name="T9" fmla="*/ 332 h 535"/>
                  <a:gd name="T10" fmla="*/ 352 w 482"/>
                  <a:gd name="T11" fmla="*/ 365 h 535"/>
                  <a:gd name="T12" fmla="*/ 362 w 482"/>
                  <a:gd name="T13" fmla="*/ 405 h 535"/>
                  <a:gd name="T14" fmla="*/ 378 w 482"/>
                  <a:gd name="T15" fmla="*/ 431 h 535"/>
                  <a:gd name="T16" fmla="*/ 362 w 482"/>
                  <a:gd name="T17" fmla="*/ 497 h 535"/>
                  <a:gd name="T18" fmla="*/ 355 w 482"/>
                  <a:gd name="T19" fmla="*/ 521 h 535"/>
                  <a:gd name="T20" fmla="*/ 291 w 482"/>
                  <a:gd name="T21" fmla="*/ 533 h 535"/>
                  <a:gd name="T22" fmla="*/ 277 w 482"/>
                  <a:gd name="T23" fmla="*/ 486 h 535"/>
                  <a:gd name="T24" fmla="*/ 263 w 482"/>
                  <a:gd name="T25" fmla="*/ 457 h 535"/>
                  <a:gd name="T26" fmla="*/ 220 w 482"/>
                  <a:gd name="T27" fmla="*/ 443 h 535"/>
                  <a:gd name="T28" fmla="*/ 206 w 482"/>
                  <a:gd name="T29" fmla="*/ 450 h 535"/>
                  <a:gd name="T30" fmla="*/ 187 w 482"/>
                  <a:gd name="T31" fmla="*/ 436 h 535"/>
                  <a:gd name="T32" fmla="*/ 170 w 482"/>
                  <a:gd name="T33" fmla="*/ 467 h 535"/>
                  <a:gd name="T34" fmla="*/ 121 w 482"/>
                  <a:gd name="T35" fmla="*/ 457 h 535"/>
                  <a:gd name="T36" fmla="*/ 102 w 482"/>
                  <a:gd name="T37" fmla="*/ 429 h 535"/>
                  <a:gd name="T38" fmla="*/ 78 w 482"/>
                  <a:gd name="T39" fmla="*/ 403 h 535"/>
                  <a:gd name="T40" fmla="*/ 83 w 482"/>
                  <a:gd name="T41" fmla="*/ 381 h 535"/>
                  <a:gd name="T42" fmla="*/ 90 w 482"/>
                  <a:gd name="T43" fmla="*/ 363 h 535"/>
                  <a:gd name="T44" fmla="*/ 80 w 482"/>
                  <a:gd name="T45" fmla="*/ 336 h 535"/>
                  <a:gd name="T46" fmla="*/ 64 w 482"/>
                  <a:gd name="T47" fmla="*/ 365 h 535"/>
                  <a:gd name="T48" fmla="*/ 54 w 482"/>
                  <a:gd name="T49" fmla="*/ 344 h 535"/>
                  <a:gd name="T50" fmla="*/ 54 w 482"/>
                  <a:gd name="T51" fmla="*/ 320 h 535"/>
                  <a:gd name="T52" fmla="*/ 26 w 482"/>
                  <a:gd name="T53" fmla="*/ 320 h 535"/>
                  <a:gd name="T54" fmla="*/ 2 w 482"/>
                  <a:gd name="T55" fmla="*/ 329 h 535"/>
                  <a:gd name="T56" fmla="*/ 19 w 482"/>
                  <a:gd name="T57" fmla="*/ 244 h 535"/>
                  <a:gd name="T58" fmla="*/ 19 w 482"/>
                  <a:gd name="T59" fmla="*/ 185 h 535"/>
                  <a:gd name="T60" fmla="*/ 144 w 482"/>
                  <a:gd name="T61" fmla="*/ 104 h 535"/>
                  <a:gd name="T62" fmla="*/ 390 w 482"/>
                  <a:gd name="T63" fmla="*/ 57 h 535"/>
                  <a:gd name="T64" fmla="*/ 130 w 482"/>
                  <a:gd name="T65" fmla="*/ 95 h 535"/>
                  <a:gd name="T66" fmla="*/ 19 w 482"/>
                  <a:gd name="T67" fmla="*/ 185 h 535"/>
                  <a:gd name="T68" fmla="*/ 21 w 482"/>
                  <a:gd name="T69" fmla="*/ 249 h 535"/>
                  <a:gd name="T70" fmla="*/ 7 w 482"/>
                  <a:gd name="T71" fmla="*/ 336 h 535"/>
                  <a:gd name="T72" fmla="*/ 31 w 482"/>
                  <a:gd name="T73" fmla="*/ 315 h 535"/>
                  <a:gd name="T74" fmla="*/ 64 w 482"/>
                  <a:gd name="T75" fmla="*/ 322 h 535"/>
                  <a:gd name="T76" fmla="*/ 54 w 482"/>
                  <a:gd name="T77" fmla="*/ 351 h 535"/>
                  <a:gd name="T78" fmla="*/ 69 w 482"/>
                  <a:gd name="T79" fmla="*/ 360 h 535"/>
                  <a:gd name="T80" fmla="*/ 85 w 482"/>
                  <a:gd name="T81" fmla="*/ 346 h 535"/>
                  <a:gd name="T82" fmla="*/ 87 w 482"/>
                  <a:gd name="T83" fmla="*/ 370 h 535"/>
                  <a:gd name="T84" fmla="*/ 80 w 482"/>
                  <a:gd name="T85" fmla="*/ 386 h 535"/>
                  <a:gd name="T86" fmla="*/ 83 w 482"/>
                  <a:gd name="T87" fmla="*/ 412 h 535"/>
                  <a:gd name="T88" fmla="*/ 102 w 482"/>
                  <a:gd name="T89" fmla="*/ 441 h 535"/>
                  <a:gd name="T90" fmla="*/ 130 w 482"/>
                  <a:gd name="T91" fmla="*/ 462 h 535"/>
                  <a:gd name="T92" fmla="*/ 175 w 482"/>
                  <a:gd name="T93" fmla="*/ 462 h 535"/>
                  <a:gd name="T94" fmla="*/ 192 w 482"/>
                  <a:gd name="T95" fmla="*/ 434 h 535"/>
                  <a:gd name="T96" fmla="*/ 203 w 482"/>
                  <a:gd name="T97" fmla="*/ 457 h 535"/>
                  <a:gd name="T98" fmla="*/ 232 w 482"/>
                  <a:gd name="T99" fmla="*/ 443 h 535"/>
                  <a:gd name="T100" fmla="*/ 265 w 482"/>
                  <a:gd name="T101" fmla="*/ 457 h 535"/>
                  <a:gd name="T102" fmla="*/ 277 w 482"/>
                  <a:gd name="T103" fmla="*/ 495 h 535"/>
                  <a:gd name="T104" fmla="*/ 322 w 482"/>
                  <a:gd name="T105" fmla="*/ 535 h 535"/>
                  <a:gd name="T106" fmla="*/ 355 w 482"/>
                  <a:gd name="T107" fmla="*/ 521 h 535"/>
                  <a:gd name="T108" fmla="*/ 364 w 482"/>
                  <a:gd name="T109" fmla="*/ 495 h 535"/>
                  <a:gd name="T110" fmla="*/ 378 w 482"/>
                  <a:gd name="T111" fmla="*/ 424 h 535"/>
                  <a:gd name="T112" fmla="*/ 362 w 482"/>
                  <a:gd name="T113" fmla="*/ 400 h 535"/>
                  <a:gd name="T114" fmla="*/ 357 w 482"/>
                  <a:gd name="T115" fmla="*/ 351 h 535"/>
                  <a:gd name="T116" fmla="*/ 393 w 482"/>
                  <a:gd name="T117" fmla="*/ 322 h 535"/>
                  <a:gd name="T118" fmla="*/ 438 w 482"/>
                  <a:gd name="T119" fmla="*/ 329 h 535"/>
                  <a:gd name="T120" fmla="*/ 461 w 482"/>
                  <a:gd name="T121" fmla="*/ 315 h 535"/>
                  <a:gd name="T122" fmla="*/ 464 w 482"/>
                  <a:gd name="T123" fmla="*/ 270 h 535"/>
                  <a:gd name="T124" fmla="*/ 388 w 482"/>
                  <a:gd name="T125" fmla="*/ 95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2" h="535">
                    <a:moveTo>
                      <a:pt x="390" y="57"/>
                    </a:moveTo>
                    <a:lnTo>
                      <a:pt x="390" y="57"/>
                    </a:lnTo>
                    <a:lnTo>
                      <a:pt x="400" y="57"/>
                    </a:lnTo>
                    <a:lnTo>
                      <a:pt x="402" y="57"/>
                    </a:lnTo>
                    <a:lnTo>
                      <a:pt x="407" y="55"/>
                    </a:lnTo>
                    <a:lnTo>
                      <a:pt x="407" y="55"/>
                    </a:lnTo>
                    <a:lnTo>
                      <a:pt x="412" y="50"/>
                    </a:lnTo>
                    <a:lnTo>
                      <a:pt x="416" y="50"/>
                    </a:lnTo>
                    <a:lnTo>
                      <a:pt x="419" y="50"/>
                    </a:lnTo>
                    <a:lnTo>
                      <a:pt x="419" y="50"/>
                    </a:lnTo>
                    <a:lnTo>
                      <a:pt x="421" y="55"/>
                    </a:lnTo>
                    <a:lnTo>
                      <a:pt x="421" y="59"/>
                    </a:lnTo>
                    <a:lnTo>
                      <a:pt x="419" y="62"/>
                    </a:lnTo>
                    <a:lnTo>
                      <a:pt x="402" y="74"/>
                    </a:lnTo>
                    <a:lnTo>
                      <a:pt x="402" y="74"/>
                    </a:lnTo>
                    <a:lnTo>
                      <a:pt x="393" y="83"/>
                    </a:lnTo>
                    <a:lnTo>
                      <a:pt x="393" y="83"/>
                    </a:lnTo>
                    <a:lnTo>
                      <a:pt x="388" y="93"/>
                    </a:lnTo>
                    <a:lnTo>
                      <a:pt x="388" y="93"/>
                    </a:lnTo>
                    <a:lnTo>
                      <a:pt x="386" y="95"/>
                    </a:lnTo>
                    <a:lnTo>
                      <a:pt x="383" y="97"/>
                    </a:lnTo>
                    <a:lnTo>
                      <a:pt x="383" y="97"/>
                    </a:lnTo>
                    <a:lnTo>
                      <a:pt x="383" y="102"/>
                    </a:lnTo>
                    <a:lnTo>
                      <a:pt x="383" y="102"/>
                    </a:lnTo>
                    <a:lnTo>
                      <a:pt x="383" y="107"/>
                    </a:lnTo>
                    <a:lnTo>
                      <a:pt x="383" y="107"/>
                    </a:lnTo>
                    <a:lnTo>
                      <a:pt x="386" y="112"/>
                    </a:lnTo>
                    <a:lnTo>
                      <a:pt x="386" y="112"/>
                    </a:lnTo>
                    <a:lnTo>
                      <a:pt x="386" y="112"/>
                    </a:lnTo>
                    <a:lnTo>
                      <a:pt x="388" y="121"/>
                    </a:lnTo>
                    <a:lnTo>
                      <a:pt x="388" y="123"/>
                    </a:lnTo>
                    <a:lnTo>
                      <a:pt x="388" y="123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30"/>
                    </a:lnTo>
                    <a:lnTo>
                      <a:pt x="390" y="130"/>
                    </a:lnTo>
                    <a:lnTo>
                      <a:pt x="402" y="157"/>
                    </a:lnTo>
                    <a:lnTo>
                      <a:pt x="426" y="204"/>
                    </a:lnTo>
                    <a:lnTo>
                      <a:pt x="426" y="204"/>
                    </a:lnTo>
                    <a:lnTo>
                      <a:pt x="430" y="211"/>
                    </a:lnTo>
                    <a:lnTo>
                      <a:pt x="430" y="213"/>
                    </a:lnTo>
                    <a:lnTo>
                      <a:pt x="430" y="213"/>
                    </a:lnTo>
                    <a:lnTo>
                      <a:pt x="430" y="223"/>
                    </a:lnTo>
                    <a:lnTo>
                      <a:pt x="430" y="223"/>
                    </a:lnTo>
                    <a:lnTo>
                      <a:pt x="433" y="225"/>
                    </a:lnTo>
                    <a:lnTo>
                      <a:pt x="433" y="228"/>
                    </a:lnTo>
                    <a:lnTo>
                      <a:pt x="433" y="228"/>
                    </a:lnTo>
                    <a:lnTo>
                      <a:pt x="435" y="228"/>
                    </a:lnTo>
                    <a:lnTo>
                      <a:pt x="435" y="228"/>
                    </a:lnTo>
                    <a:lnTo>
                      <a:pt x="440" y="232"/>
                    </a:lnTo>
                    <a:lnTo>
                      <a:pt x="440" y="232"/>
                    </a:lnTo>
                    <a:lnTo>
                      <a:pt x="442" y="235"/>
                    </a:lnTo>
                    <a:lnTo>
                      <a:pt x="449" y="239"/>
                    </a:lnTo>
                    <a:lnTo>
                      <a:pt x="454" y="242"/>
                    </a:lnTo>
                    <a:lnTo>
                      <a:pt x="456" y="247"/>
                    </a:lnTo>
                    <a:lnTo>
                      <a:pt x="459" y="251"/>
                    </a:lnTo>
                    <a:lnTo>
                      <a:pt x="461" y="256"/>
                    </a:lnTo>
                    <a:lnTo>
                      <a:pt x="461" y="261"/>
                    </a:lnTo>
                    <a:lnTo>
                      <a:pt x="461" y="263"/>
                    </a:lnTo>
                    <a:lnTo>
                      <a:pt x="461" y="268"/>
                    </a:lnTo>
                    <a:lnTo>
                      <a:pt x="461" y="270"/>
                    </a:lnTo>
                    <a:lnTo>
                      <a:pt x="461" y="273"/>
                    </a:lnTo>
                    <a:lnTo>
                      <a:pt x="461" y="273"/>
                    </a:lnTo>
                    <a:lnTo>
                      <a:pt x="466" y="280"/>
                    </a:lnTo>
                    <a:lnTo>
                      <a:pt x="466" y="280"/>
                    </a:lnTo>
                    <a:lnTo>
                      <a:pt x="473" y="284"/>
                    </a:lnTo>
                    <a:lnTo>
                      <a:pt x="473" y="284"/>
                    </a:lnTo>
                    <a:lnTo>
                      <a:pt x="478" y="287"/>
                    </a:lnTo>
                    <a:lnTo>
                      <a:pt x="478" y="287"/>
                    </a:lnTo>
                    <a:lnTo>
                      <a:pt x="480" y="289"/>
                    </a:lnTo>
                    <a:lnTo>
                      <a:pt x="480" y="289"/>
                    </a:lnTo>
                    <a:lnTo>
                      <a:pt x="480" y="287"/>
                    </a:lnTo>
                    <a:lnTo>
                      <a:pt x="480" y="287"/>
                    </a:lnTo>
                    <a:lnTo>
                      <a:pt x="478" y="287"/>
                    </a:lnTo>
                    <a:lnTo>
                      <a:pt x="478" y="289"/>
                    </a:lnTo>
                    <a:lnTo>
                      <a:pt x="478" y="289"/>
                    </a:lnTo>
                    <a:lnTo>
                      <a:pt x="478" y="291"/>
                    </a:lnTo>
                    <a:lnTo>
                      <a:pt x="478" y="291"/>
                    </a:lnTo>
                    <a:lnTo>
                      <a:pt x="480" y="294"/>
                    </a:lnTo>
                    <a:lnTo>
                      <a:pt x="480" y="296"/>
                    </a:lnTo>
                    <a:lnTo>
                      <a:pt x="480" y="296"/>
                    </a:lnTo>
                    <a:lnTo>
                      <a:pt x="480" y="299"/>
                    </a:lnTo>
                    <a:lnTo>
                      <a:pt x="478" y="303"/>
                    </a:lnTo>
                    <a:lnTo>
                      <a:pt x="478" y="306"/>
                    </a:lnTo>
                    <a:lnTo>
                      <a:pt x="478" y="306"/>
                    </a:lnTo>
                    <a:lnTo>
                      <a:pt x="478" y="308"/>
                    </a:lnTo>
                    <a:lnTo>
                      <a:pt x="475" y="308"/>
                    </a:lnTo>
                    <a:lnTo>
                      <a:pt x="475" y="308"/>
                    </a:lnTo>
                    <a:lnTo>
                      <a:pt x="475" y="308"/>
                    </a:lnTo>
                    <a:lnTo>
                      <a:pt x="473" y="308"/>
                    </a:lnTo>
                    <a:lnTo>
                      <a:pt x="473" y="310"/>
                    </a:lnTo>
                    <a:lnTo>
                      <a:pt x="473" y="310"/>
                    </a:lnTo>
                    <a:lnTo>
                      <a:pt x="473" y="310"/>
                    </a:lnTo>
                    <a:lnTo>
                      <a:pt x="471" y="310"/>
                    </a:lnTo>
                    <a:lnTo>
                      <a:pt x="471" y="313"/>
                    </a:lnTo>
                    <a:lnTo>
                      <a:pt x="468" y="313"/>
                    </a:lnTo>
                    <a:lnTo>
                      <a:pt x="466" y="313"/>
                    </a:lnTo>
                    <a:lnTo>
                      <a:pt x="466" y="313"/>
                    </a:lnTo>
                    <a:lnTo>
                      <a:pt x="466" y="313"/>
                    </a:lnTo>
                    <a:lnTo>
                      <a:pt x="464" y="313"/>
                    </a:lnTo>
                    <a:lnTo>
                      <a:pt x="464" y="313"/>
                    </a:lnTo>
                    <a:lnTo>
                      <a:pt x="461" y="313"/>
                    </a:lnTo>
                    <a:lnTo>
                      <a:pt x="461" y="313"/>
                    </a:lnTo>
                    <a:lnTo>
                      <a:pt x="461" y="313"/>
                    </a:lnTo>
                    <a:lnTo>
                      <a:pt x="461" y="315"/>
                    </a:lnTo>
                    <a:lnTo>
                      <a:pt x="461" y="315"/>
                    </a:lnTo>
                    <a:lnTo>
                      <a:pt x="459" y="315"/>
                    </a:lnTo>
                    <a:lnTo>
                      <a:pt x="459" y="315"/>
                    </a:lnTo>
                    <a:lnTo>
                      <a:pt x="459" y="318"/>
                    </a:lnTo>
                    <a:lnTo>
                      <a:pt x="456" y="318"/>
                    </a:lnTo>
                    <a:lnTo>
                      <a:pt x="454" y="318"/>
                    </a:lnTo>
                    <a:lnTo>
                      <a:pt x="449" y="318"/>
                    </a:lnTo>
                    <a:lnTo>
                      <a:pt x="449" y="318"/>
                    </a:lnTo>
                    <a:lnTo>
                      <a:pt x="449" y="318"/>
                    </a:lnTo>
                    <a:lnTo>
                      <a:pt x="447" y="318"/>
                    </a:lnTo>
                    <a:lnTo>
                      <a:pt x="447" y="318"/>
                    </a:lnTo>
                    <a:lnTo>
                      <a:pt x="447" y="318"/>
                    </a:lnTo>
                    <a:lnTo>
                      <a:pt x="445" y="318"/>
                    </a:lnTo>
                    <a:lnTo>
                      <a:pt x="445" y="320"/>
                    </a:lnTo>
                    <a:lnTo>
                      <a:pt x="445" y="320"/>
                    </a:lnTo>
                    <a:lnTo>
                      <a:pt x="445" y="320"/>
                    </a:lnTo>
                    <a:lnTo>
                      <a:pt x="447" y="322"/>
                    </a:lnTo>
                    <a:lnTo>
                      <a:pt x="447" y="322"/>
                    </a:lnTo>
                    <a:lnTo>
                      <a:pt x="447" y="322"/>
                    </a:lnTo>
                    <a:lnTo>
                      <a:pt x="447" y="325"/>
                    </a:lnTo>
                    <a:lnTo>
                      <a:pt x="447" y="327"/>
                    </a:lnTo>
                    <a:lnTo>
                      <a:pt x="447" y="327"/>
                    </a:lnTo>
                    <a:lnTo>
                      <a:pt x="447" y="327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5" y="332"/>
                    </a:lnTo>
                    <a:lnTo>
                      <a:pt x="445" y="329"/>
                    </a:lnTo>
                    <a:lnTo>
                      <a:pt x="445" y="329"/>
                    </a:lnTo>
                    <a:lnTo>
                      <a:pt x="445" y="329"/>
                    </a:lnTo>
                    <a:lnTo>
                      <a:pt x="442" y="329"/>
                    </a:lnTo>
                    <a:lnTo>
                      <a:pt x="442" y="329"/>
                    </a:lnTo>
                    <a:lnTo>
                      <a:pt x="442" y="329"/>
                    </a:lnTo>
                    <a:lnTo>
                      <a:pt x="440" y="329"/>
                    </a:lnTo>
                    <a:lnTo>
                      <a:pt x="440" y="329"/>
                    </a:lnTo>
                    <a:lnTo>
                      <a:pt x="438" y="329"/>
                    </a:lnTo>
                    <a:lnTo>
                      <a:pt x="438" y="329"/>
                    </a:lnTo>
                    <a:lnTo>
                      <a:pt x="435" y="329"/>
                    </a:lnTo>
                    <a:lnTo>
                      <a:pt x="435" y="329"/>
                    </a:lnTo>
                    <a:lnTo>
                      <a:pt x="435" y="329"/>
                    </a:lnTo>
                    <a:lnTo>
                      <a:pt x="433" y="332"/>
                    </a:lnTo>
                    <a:lnTo>
                      <a:pt x="433" y="332"/>
                    </a:lnTo>
                    <a:lnTo>
                      <a:pt x="430" y="334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4"/>
                    </a:lnTo>
                    <a:lnTo>
                      <a:pt x="428" y="332"/>
                    </a:lnTo>
                    <a:lnTo>
                      <a:pt x="428" y="332"/>
                    </a:lnTo>
                    <a:lnTo>
                      <a:pt x="426" y="329"/>
                    </a:lnTo>
                    <a:lnTo>
                      <a:pt x="426" y="325"/>
                    </a:lnTo>
                    <a:lnTo>
                      <a:pt x="426" y="325"/>
                    </a:lnTo>
                    <a:lnTo>
                      <a:pt x="423" y="322"/>
                    </a:lnTo>
                    <a:lnTo>
                      <a:pt x="423" y="322"/>
                    </a:lnTo>
                    <a:lnTo>
                      <a:pt x="423" y="322"/>
                    </a:lnTo>
                    <a:lnTo>
                      <a:pt x="421" y="318"/>
                    </a:lnTo>
                    <a:lnTo>
                      <a:pt x="421" y="318"/>
                    </a:lnTo>
                    <a:lnTo>
                      <a:pt x="419" y="315"/>
                    </a:lnTo>
                    <a:lnTo>
                      <a:pt x="416" y="315"/>
                    </a:lnTo>
                    <a:lnTo>
                      <a:pt x="414" y="315"/>
                    </a:lnTo>
                    <a:lnTo>
                      <a:pt x="412" y="313"/>
                    </a:lnTo>
                    <a:lnTo>
                      <a:pt x="409" y="310"/>
                    </a:lnTo>
                    <a:lnTo>
                      <a:pt x="409" y="310"/>
                    </a:lnTo>
                    <a:lnTo>
                      <a:pt x="407" y="308"/>
                    </a:lnTo>
                    <a:lnTo>
                      <a:pt x="407" y="308"/>
                    </a:lnTo>
                    <a:lnTo>
                      <a:pt x="404" y="308"/>
                    </a:lnTo>
                    <a:lnTo>
                      <a:pt x="404" y="308"/>
                    </a:lnTo>
                    <a:lnTo>
                      <a:pt x="400" y="310"/>
                    </a:lnTo>
                    <a:lnTo>
                      <a:pt x="400" y="310"/>
                    </a:lnTo>
                    <a:lnTo>
                      <a:pt x="397" y="313"/>
                    </a:lnTo>
                    <a:lnTo>
                      <a:pt x="397" y="313"/>
                    </a:lnTo>
                    <a:lnTo>
                      <a:pt x="397" y="313"/>
                    </a:lnTo>
                    <a:lnTo>
                      <a:pt x="397" y="315"/>
                    </a:lnTo>
                    <a:lnTo>
                      <a:pt x="397" y="315"/>
                    </a:lnTo>
                    <a:lnTo>
                      <a:pt x="397" y="318"/>
                    </a:lnTo>
                    <a:lnTo>
                      <a:pt x="397" y="318"/>
                    </a:lnTo>
                    <a:lnTo>
                      <a:pt x="397" y="320"/>
                    </a:lnTo>
                    <a:lnTo>
                      <a:pt x="395" y="320"/>
                    </a:lnTo>
                    <a:lnTo>
                      <a:pt x="395" y="320"/>
                    </a:lnTo>
                    <a:lnTo>
                      <a:pt x="395" y="320"/>
                    </a:lnTo>
                    <a:lnTo>
                      <a:pt x="395" y="320"/>
                    </a:lnTo>
                    <a:lnTo>
                      <a:pt x="393" y="322"/>
                    </a:lnTo>
                    <a:lnTo>
                      <a:pt x="390" y="322"/>
                    </a:lnTo>
                    <a:lnTo>
                      <a:pt x="388" y="322"/>
                    </a:lnTo>
                    <a:lnTo>
                      <a:pt x="388" y="322"/>
                    </a:lnTo>
                    <a:lnTo>
                      <a:pt x="386" y="325"/>
                    </a:lnTo>
                    <a:lnTo>
                      <a:pt x="386" y="325"/>
                    </a:lnTo>
                    <a:lnTo>
                      <a:pt x="386" y="327"/>
                    </a:lnTo>
                    <a:lnTo>
                      <a:pt x="386" y="327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88" y="334"/>
                    </a:lnTo>
                    <a:lnTo>
                      <a:pt x="390" y="334"/>
                    </a:lnTo>
                    <a:lnTo>
                      <a:pt x="390" y="334"/>
                    </a:lnTo>
                    <a:lnTo>
                      <a:pt x="390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0" y="334"/>
                    </a:lnTo>
                    <a:lnTo>
                      <a:pt x="390" y="334"/>
                    </a:lnTo>
                    <a:lnTo>
                      <a:pt x="390" y="334"/>
                    </a:lnTo>
                    <a:lnTo>
                      <a:pt x="390" y="336"/>
                    </a:lnTo>
                    <a:lnTo>
                      <a:pt x="388" y="336"/>
                    </a:lnTo>
                    <a:lnTo>
                      <a:pt x="388" y="336"/>
                    </a:lnTo>
                    <a:lnTo>
                      <a:pt x="386" y="336"/>
                    </a:lnTo>
                    <a:lnTo>
                      <a:pt x="383" y="336"/>
                    </a:lnTo>
                    <a:lnTo>
                      <a:pt x="381" y="336"/>
                    </a:lnTo>
                    <a:lnTo>
                      <a:pt x="381" y="336"/>
                    </a:lnTo>
                    <a:lnTo>
                      <a:pt x="378" y="339"/>
                    </a:lnTo>
                    <a:lnTo>
                      <a:pt x="374" y="339"/>
                    </a:lnTo>
                    <a:lnTo>
                      <a:pt x="369" y="339"/>
                    </a:lnTo>
                    <a:lnTo>
                      <a:pt x="367" y="339"/>
                    </a:lnTo>
                    <a:lnTo>
                      <a:pt x="367" y="341"/>
                    </a:lnTo>
                    <a:lnTo>
                      <a:pt x="367" y="341"/>
                    </a:lnTo>
                    <a:lnTo>
                      <a:pt x="364" y="341"/>
                    </a:lnTo>
                    <a:lnTo>
                      <a:pt x="364" y="341"/>
                    </a:lnTo>
                    <a:lnTo>
                      <a:pt x="362" y="341"/>
                    </a:lnTo>
                    <a:lnTo>
                      <a:pt x="362" y="339"/>
                    </a:lnTo>
                    <a:lnTo>
                      <a:pt x="359" y="339"/>
                    </a:lnTo>
                    <a:lnTo>
                      <a:pt x="359" y="341"/>
                    </a:lnTo>
                    <a:lnTo>
                      <a:pt x="357" y="346"/>
                    </a:lnTo>
                    <a:lnTo>
                      <a:pt x="357" y="346"/>
                    </a:lnTo>
                    <a:lnTo>
                      <a:pt x="355" y="351"/>
                    </a:lnTo>
                    <a:lnTo>
                      <a:pt x="355" y="353"/>
                    </a:lnTo>
                    <a:lnTo>
                      <a:pt x="355" y="353"/>
                    </a:lnTo>
                    <a:lnTo>
                      <a:pt x="355" y="353"/>
                    </a:lnTo>
                    <a:lnTo>
                      <a:pt x="355" y="358"/>
                    </a:lnTo>
                    <a:lnTo>
                      <a:pt x="355" y="358"/>
                    </a:lnTo>
                    <a:lnTo>
                      <a:pt x="355" y="360"/>
                    </a:lnTo>
                    <a:lnTo>
                      <a:pt x="355" y="363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5" y="370"/>
                    </a:lnTo>
                    <a:lnTo>
                      <a:pt x="355" y="370"/>
                    </a:lnTo>
                    <a:lnTo>
                      <a:pt x="355" y="370"/>
                    </a:lnTo>
                    <a:lnTo>
                      <a:pt x="355" y="372"/>
                    </a:lnTo>
                    <a:lnTo>
                      <a:pt x="355" y="372"/>
                    </a:lnTo>
                    <a:lnTo>
                      <a:pt x="357" y="374"/>
                    </a:lnTo>
                    <a:lnTo>
                      <a:pt x="357" y="374"/>
                    </a:lnTo>
                    <a:lnTo>
                      <a:pt x="357" y="374"/>
                    </a:lnTo>
                    <a:lnTo>
                      <a:pt x="357" y="377"/>
                    </a:lnTo>
                    <a:lnTo>
                      <a:pt x="352" y="379"/>
                    </a:lnTo>
                    <a:lnTo>
                      <a:pt x="348" y="381"/>
                    </a:lnTo>
                    <a:lnTo>
                      <a:pt x="345" y="381"/>
                    </a:lnTo>
                    <a:lnTo>
                      <a:pt x="343" y="386"/>
                    </a:lnTo>
                    <a:lnTo>
                      <a:pt x="343" y="386"/>
                    </a:lnTo>
                    <a:lnTo>
                      <a:pt x="343" y="389"/>
                    </a:lnTo>
                    <a:lnTo>
                      <a:pt x="343" y="389"/>
                    </a:lnTo>
                    <a:lnTo>
                      <a:pt x="345" y="389"/>
                    </a:lnTo>
                    <a:lnTo>
                      <a:pt x="345" y="391"/>
                    </a:lnTo>
                    <a:lnTo>
                      <a:pt x="345" y="391"/>
                    </a:lnTo>
                    <a:lnTo>
                      <a:pt x="350" y="391"/>
                    </a:lnTo>
                    <a:lnTo>
                      <a:pt x="350" y="393"/>
                    </a:lnTo>
                    <a:lnTo>
                      <a:pt x="350" y="393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7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9" y="400"/>
                    </a:lnTo>
                    <a:lnTo>
                      <a:pt x="359" y="403"/>
                    </a:lnTo>
                    <a:lnTo>
                      <a:pt x="359" y="403"/>
                    </a:lnTo>
                    <a:lnTo>
                      <a:pt x="362" y="405"/>
                    </a:lnTo>
                    <a:lnTo>
                      <a:pt x="362" y="405"/>
                    </a:lnTo>
                    <a:lnTo>
                      <a:pt x="362" y="407"/>
                    </a:lnTo>
                    <a:lnTo>
                      <a:pt x="364" y="407"/>
                    </a:lnTo>
                    <a:lnTo>
                      <a:pt x="364" y="405"/>
                    </a:lnTo>
                    <a:lnTo>
                      <a:pt x="367" y="405"/>
                    </a:lnTo>
                    <a:lnTo>
                      <a:pt x="367" y="405"/>
                    </a:lnTo>
                    <a:lnTo>
                      <a:pt x="367" y="403"/>
                    </a:lnTo>
                    <a:lnTo>
                      <a:pt x="369" y="403"/>
                    </a:lnTo>
                    <a:lnTo>
                      <a:pt x="369" y="405"/>
                    </a:lnTo>
                    <a:lnTo>
                      <a:pt x="369" y="405"/>
                    </a:lnTo>
                    <a:lnTo>
                      <a:pt x="369" y="407"/>
                    </a:lnTo>
                    <a:lnTo>
                      <a:pt x="369" y="407"/>
                    </a:lnTo>
                    <a:lnTo>
                      <a:pt x="367" y="407"/>
                    </a:lnTo>
                    <a:lnTo>
                      <a:pt x="367" y="407"/>
                    </a:lnTo>
                    <a:lnTo>
                      <a:pt x="367" y="407"/>
                    </a:lnTo>
                    <a:lnTo>
                      <a:pt x="367" y="407"/>
                    </a:lnTo>
                    <a:lnTo>
                      <a:pt x="364" y="410"/>
                    </a:lnTo>
                    <a:lnTo>
                      <a:pt x="364" y="410"/>
                    </a:lnTo>
                    <a:lnTo>
                      <a:pt x="364" y="412"/>
                    </a:lnTo>
                    <a:lnTo>
                      <a:pt x="364" y="412"/>
                    </a:lnTo>
                    <a:lnTo>
                      <a:pt x="367" y="412"/>
                    </a:lnTo>
                    <a:lnTo>
                      <a:pt x="367" y="415"/>
                    </a:lnTo>
                    <a:lnTo>
                      <a:pt x="369" y="417"/>
                    </a:lnTo>
                    <a:lnTo>
                      <a:pt x="369" y="417"/>
                    </a:lnTo>
                    <a:lnTo>
                      <a:pt x="369" y="417"/>
                    </a:lnTo>
                    <a:lnTo>
                      <a:pt x="369" y="419"/>
                    </a:lnTo>
                    <a:lnTo>
                      <a:pt x="369" y="419"/>
                    </a:lnTo>
                    <a:lnTo>
                      <a:pt x="369" y="419"/>
                    </a:lnTo>
                    <a:lnTo>
                      <a:pt x="369" y="422"/>
                    </a:lnTo>
                    <a:lnTo>
                      <a:pt x="371" y="422"/>
                    </a:lnTo>
                    <a:lnTo>
                      <a:pt x="371" y="422"/>
                    </a:lnTo>
                    <a:lnTo>
                      <a:pt x="374" y="422"/>
                    </a:lnTo>
                    <a:lnTo>
                      <a:pt x="374" y="422"/>
                    </a:lnTo>
                    <a:lnTo>
                      <a:pt x="378" y="422"/>
                    </a:lnTo>
                    <a:lnTo>
                      <a:pt x="378" y="424"/>
                    </a:lnTo>
                    <a:lnTo>
                      <a:pt x="378" y="424"/>
                    </a:lnTo>
                    <a:lnTo>
                      <a:pt x="378" y="426"/>
                    </a:lnTo>
                    <a:lnTo>
                      <a:pt x="378" y="426"/>
                    </a:lnTo>
                    <a:lnTo>
                      <a:pt x="378" y="431"/>
                    </a:lnTo>
                    <a:lnTo>
                      <a:pt x="378" y="431"/>
                    </a:lnTo>
                    <a:lnTo>
                      <a:pt x="378" y="431"/>
                    </a:lnTo>
                    <a:lnTo>
                      <a:pt x="376" y="434"/>
                    </a:lnTo>
                    <a:lnTo>
                      <a:pt x="376" y="434"/>
                    </a:lnTo>
                    <a:lnTo>
                      <a:pt x="376" y="438"/>
                    </a:lnTo>
                    <a:lnTo>
                      <a:pt x="374" y="441"/>
                    </a:lnTo>
                    <a:lnTo>
                      <a:pt x="374" y="441"/>
                    </a:lnTo>
                    <a:lnTo>
                      <a:pt x="374" y="441"/>
                    </a:lnTo>
                    <a:lnTo>
                      <a:pt x="374" y="441"/>
                    </a:lnTo>
                    <a:lnTo>
                      <a:pt x="371" y="445"/>
                    </a:lnTo>
                    <a:lnTo>
                      <a:pt x="371" y="445"/>
                    </a:lnTo>
                    <a:lnTo>
                      <a:pt x="371" y="448"/>
                    </a:lnTo>
                    <a:lnTo>
                      <a:pt x="371" y="448"/>
                    </a:lnTo>
                    <a:lnTo>
                      <a:pt x="371" y="452"/>
                    </a:lnTo>
                    <a:lnTo>
                      <a:pt x="371" y="452"/>
                    </a:lnTo>
                    <a:lnTo>
                      <a:pt x="371" y="457"/>
                    </a:lnTo>
                    <a:lnTo>
                      <a:pt x="371" y="462"/>
                    </a:lnTo>
                    <a:lnTo>
                      <a:pt x="371" y="462"/>
                    </a:lnTo>
                    <a:lnTo>
                      <a:pt x="371" y="464"/>
                    </a:lnTo>
                    <a:lnTo>
                      <a:pt x="371" y="464"/>
                    </a:lnTo>
                    <a:lnTo>
                      <a:pt x="371" y="467"/>
                    </a:lnTo>
                    <a:lnTo>
                      <a:pt x="371" y="471"/>
                    </a:lnTo>
                    <a:lnTo>
                      <a:pt x="369" y="476"/>
                    </a:lnTo>
                    <a:lnTo>
                      <a:pt x="369" y="476"/>
                    </a:lnTo>
                    <a:lnTo>
                      <a:pt x="369" y="479"/>
                    </a:lnTo>
                    <a:lnTo>
                      <a:pt x="369" y="479"/>
                    </a:lnTo>
                    <a:lnTo>
                      <a:pt x="369" y="479"/>
                    </a:lnTo>
                    <a:lnTo>
                      <a:pt x="369" y="481"/>
                    </a:lnTo>
                    <a:lnTo>
                      <a:pt x="369" y="481"/>
                    </a:lnTo>
                    <a:lnTo>
                      <a:pt x="369" y="483"/>
                    </a:lnTo>
                    <a:lnTo>
                      <a:pt x="369" y="483"/>
                    </a:lnTo>
                    <a:lnTo>
                      <a:pt x="369" y="486"/>
                    </a:lnTo>
                    <a:lnTo>
                      <a:pt x="369" y="488"/>
                    </a:lnTo>
                    <a:lnTo>
                      <a:pt x="369" y="488"/>
                    </a:lnTo>
                    <a:lnTo>
                      <a:pt x="369" y="488"/>
                    </a:lnTo>
                    <a:lnTo>
                      <a:pt x="369" y="490"/>
                    </a:lnTo>
                    <a:lnTo>
                      <a:pt x="364" y="493"/>
                    </a:lnTo>
                    <a:lnTo>
                      <a:pt x="364" y="493"/>
                    </a:lnTo>
                    <a:lnTo>
                      <a:pt x="364" y="493"/>
                    </a:lnTo>
                    <a:lnTo>
                      <a:pt x="362" y="495"/>
                    </a:lnTo>
                    <a:lnTo>
                      <a:pt x="362" y="495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59" y="500"/>
                    </a:lnTo>
                    <a:lnTo>
                      <a:pt x="359" y="500"/>
                    </a:lnTo>
                    <a:lnTo>
                      <a:pt x="359" y="500"/>
                    </a:lnTo>
                    <a:lnTo>
                      <a:pt x="359" y="502"/>
                    </a:lnTo>
                    <a:lnTo>
                      <a:pt x="357" y="502"/>
                    </a:lnTo>
                    <a:lnTo>
                      <a:pt x="357" y="502"/>
                    </a:lnTo>
                    <a:lnTo>
                      <a:pt x="357" y="502"/>
                    </a:lnTo>
                    <a:lnTo>
                      <a:pt x="357" y="505"/>
                    </a:lnTo>
                    <a:lnTo>
                      <a:pt x="357" y="505"/>
                    </a:lnTo>
                    <a:lnTo>
                      <a:pt x="357" y="507"/>
                    </a:lnTo>
                    <a:lnTo>
                      <a:pt x="357" y="507"/>
                    </a:ln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09"/>
                    </a:lnTo>
                    <a:lnTo>
                      <a:pt x="357" y="509"/>
                    </a:lnTo>
                    <a:lnTo>
                      <a:pt x="357" y="512"/>
                    </a:lnTo>
                    <a:lnTo>
                      <a:pt x="355" y="512"/>
                    </a:lnTo>
                    <a:lnTo>
                      <a:pt x="355" y="512"/>
                    </a:lnTo>
                    <a:lnTo>
                      <a:pt x="355" y="514"/>
                    </a:lnTo>
                    <a:lnTo>
                      <a:pt x="355" y="514"/>
                    </a:lnTo>
                    <a:lnTo>
                      <a:pt x="355" y="514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6"/>
                    </a:lnTo>
                    <a:lnTo>
                      <a:pt x="357" y="519"/>
                    </a:lnTo>
                    <a:lnTo>
                      <a:pt x="355" y="519"/>
                    </a:lnTo>
                    <a:lnTo>
                      <a:pt x="355" y="519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7" y="521"/>
                    </a:lnTo>
                    <a:lnTo>
                      <a:pt x="357" y="523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5" y="521"/>
                    </a:lnTo>
                    <a:lnTo>
                      <a:pt x="352" y="521"/>
                    </a:lnTo>
                    <a:lnTo>
                      <a:pt x="352" y="521"/>
                    </a:lnTo>
                    <a:lnTo>
                      <a:pt x="348" y="521"/>
                    </a:lnTo>
                    <a:lnTo>
                      <a:pt x="348" y="521"/>
                    </a:lnTo>
                    <a:lnTo>
                      <a:pt x="343" y="523"/>
                    </a:lnTo>
                    <a:lnTo>
                      <a:pt x="343" y="523"/>
                    </a:lnTo>
                    <a:lnTo>
                      <a:pt x="343" y="523"/>
                    </a:lnTo>
                    <a:lnTo>
                      <a:pt x="341" y="523"/>
                    </a:lnTo>
                    <a:lnTo>
                      <a:pt x="338" y="523"/>
                    </a:lnTo>
                    <a:lnTo>
                      <a:pt x="338" y="523"/>
                    </a:lnTo>
                    <a:lnTo>
                      <a:pt x="336" y="523"/>
                    </a:lnTo>
                    <a:lnTo>
                      <a:pt x="336" y="523"/>
                    </a:lnTo>
                    <a:lnTo>
                      <a:pt x="331" y="526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26" y="531"/>
                    </a:lnTo>
                    <a:lnTo>
                      <a:pt x="326" y="533"/>
                    </a:lnTo>
                    <a:lnTo>
                      <a:pt x="326" y="533"/>
                    </a:lnTo>
                    <a:lnTo>
                      <a:pt x="322" y="533"/>
                    </a:lnTo>
                    <a:lnTo>
                      <a:pt x="317" y="533"/>
                    </a:lnTo>
                    <a:lnTo>
                      <a:pt x="310" y="533"/>
                    </a:lnTo>
                    <a:lnTo>
                      <a:pt x="305" y="533"/>
                    </a:lnTo>
                    <a:lnTo>
                      <a:pt x="298" y="533"/>
                    </a:lnTo>
                    <a:lnTo>
                      <a:pt x="291" y="533"/>
                    </a:lnTo>
                    <a:lnTo>
                      <a:pt x="291" y="533"/>
                    </a:lnTo>
                    <a:lnTo>
                      <a:pt x="291" y="533"/>
                    </a:lnTo>
                    <a:lnTo>
                      <a:pt x="286" y="535"/>
                    </a:lnTo>
                    <a:lnTo>
                      <a:pt x="281" y="535"/>
                    </a:lnTo>
                    <a:lnTo>
                      <a:pt x="274" y="535"/>
                    </a:lnTo>
                    <a:lnTo>
                      <a:pt x="272" y="535"/>
                    </a:lnTo>
                    <a:lnTo>
                      <a:pt x="270" y="535"/>
                    </a:lnTo>
                    <a:lnTo>
                      <a:pt x="267" y="535"/>
                    </a:lnTo>
                    <a:lnTo>
                      <a:pt x="267" y="533"/>
                    </a:lnTo>
                    <a:lnTo>
                      <a:pt x="267" y="533"/>
                    </a:lnTo>
                    <a:lnTo>
                      <a:pt x="272" y="531"/>
                    </a:lnTo>
                    <a:lnTo>
                      <a:pt x="274" y="528"/>
                    </a:lnTo>
                    <a:lnTo>
                      <a:pt x="274" y="528"/>
                    </a:lnTo>
                    <a:lnTo>
                      <a:pt x="281" y="526"/>
                    </a:lnTo>
                    <a:lnTo>
                      <a:pt x="281" y="526"/>
                    </a:lnTo>
                    <a:lnTo>
                      <a:pt x="284" y="521"/>
                    </a:lnTo>
                    <a:lnTo>
                      <a:pt x="284" y="521"/>
                    </a:lnTo>
                    <a:lnTo>
                      <a:pt x="286" y="521"/>
                    </a:lnTo>
                    <a:lnTo>
                      <a:pt x="286" y="519"/>
                    </a:lnTo>
                    <a:lnTo>
                      <a:pt x="284" y="519"/>
                    </a:lnTo>
                    <a:lnTo>
                      <a:pt x="284" y="519"/>
                    </a:lnTo>
                    <a:lnTo>
                      <a:pt x="284" y="516"/>
                    </a:lnTo>
                    <a:lnTo>
                      <a:pt x="284" y="516"/>
                    </a:lnTo>
                    <a:lnTo>
                      <a:pt x="284" y="514"/>
                    </a:lnTo>
                    <a:lnTo>
                      <a:pt x="284" y="514"/>
                    </a:lnTo>
                    <a:lnTo>
                      <a:pt x="284" y="512"/>
                    </a:lnTo>
                    <a:lnTo>
                      <a:pt x="281" y="512"/>
                    </a:lnTo>
                    <a:lnTo>
                      <a:pt x="281" y="509"/>
                    </a:lnTo>
                    <a:lnTo>
                      <a:pt x="281" y="507"/>
                    </a:lnTo>
                    <a:lnTo>
                      <a:pt x="281" y="505"/>
                    </a:lnTo>
                    <a:lnTo>
                      <a:pt x="281" y="505"/>
                    </a:lnTo>
                    <a:lnTo>
                      <a:pt x="281" y="502"/>
                    </a:lnTo>
                    <a:lnTo>
                      <a:pt x="279" y="497"/>
                    </a:lnTo>
                    <a:lnTo>
                      <a:pt x="279" y="497"/>
                    </a:lnTo>
                    <a:lnTo>
                      <a:pt x="277" y="497"/>
                    </a:lnTo>
                    <a:lnTo>
                      <a:pt x="277" y="495"/>
                    </a:lnTo>
                    <a:lnTo>
                      <a:pt x="277" y="493"/>
                    </a:lnTo>
                    <a:lnTo>
                      <a:pt x="277" y="490"/>
                    </a:lnTo>
                    <a:lnTo>
                      <a:pt x="277" y="488"/>
                    </a:lnTo>
                    <a:lnTo>
                      <a:pt x="277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3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79"/>
                    </a:lnTo>
                    <a:lnTo>
                      <a:pt x="277" y="479"/>
                    </a:lnTo>
                    <a:lnTo>
                      <a:pt x="274" y="479"/>
                    </a:lnTo>
                    <a:lnTo>
                      <a:pt x="274" y="479"/>
                    </a:lnTo>
                    <a:lnTo>
                      <a:pt x="272" y="479"/>
                    </a:lnTo>
                    <a:lnTo>
                      <a:pt x="272" y="479"/>
                    </a:lnTo>
                    <a:lnTo>
                      <a:pt x="270" y="479"/>
                    </a:lnTo>
                    <a:lnTo>
                      <a:pt x="270" y="479"/>
                    </a:lnTo>
                    <a:lnTo>
                      <a:pt x="267" y="479"/>
                    </a:lnTo>
                    <a:lnTo>
                      <a:pt x="267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6"/>
                    </a:lnTo>
                    <a:lnTo>
                      <a:pt x="267" y="474"/>
                    </a:lnTo>
                    <a:lnTo>
                      <a:pt x="267" y="474"/>
                    </a:lnTo>
                    <a:lnTo>
                      <a:pt x="267" y="471"/>
                    </a:lnTo>
                    <a:lnTo>
                      <a:pt x="267" y="471"/>
                    </a:lnTo>
                    <a:lnTo>
                      <a:pt x="267" y="469"/>
                    </a:lnTo>
                    <a:lnTo>
                      <a:pt x="267" y="469"/>
                    </a:lnTo>
                    <a:lnTo>
                      <a:pt x="267" y="467"/>
                    </a:lnTo>
                    <a:lnTo>
                      <a:pt x="267" y="464"/>
                    </a:lnTo>
                    <a:lnTo>
                      <a:pt x="267" y="462"/>
                    </a:lnTo>
                    <a:lnTo>
                      <a:pt x="267" y="462"/>
                    </a:lnTo>
                    <a:lnTo>
                      <a:pt x="267" y="460"/>
                    </a:lnTo>
                    <a:lnTo>
                      <a:pt x="267" y="460"/>
                    </a:lnTo>
                    <a:lnTo>
                      <a:pt x="267" y="457"/>
                    </a:lnTo>
                    <a:lnTo>
                      <a:pt x="267" y="457"/>
                    </a:lnTo>
                    <a:lnTo>
                      <a:pt x="267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3" y="457"/>
                    </a:lnTo>
                    <a:lnTo>
                      <a:pt x="263" y="457"/>
                    </a:lnTo>
                    <a:lnTo>
                      <a:pt x="263" y="455"/>
                    </a:lnTo>
                    <a:lnTo>
                      <a:pt x="263" y="455"/>
                    </a:lnTo>
                    <a:lnTo>
                      <a:pt x="263" y="455"/>
                    </a:lnTo>
                    <a:lnTo>
                      <a:pt x="263" y="452"/>
                    </a:lnTo>
                    <a:lnTo>
                      <a:pt x="263" y="452"/>
                    </a:lnTo>
                    <a:lnTo>
                      <a:pt x="263" y="452"/>
                    </a:lnTo>
                    <a:lnTo>
                      <a:pt x="263" y="450"/>
                    </a:lnTo>
                    <a:lnTo>
                      <a:pt x="263" y="450"/>
                    </a:lnTo>
                    <a:lnTo>
                      <a:pt x="263" y="448"/>
                    </a:lnTo>
                    <a:lnTo>
                      <a:pt x="263" y="448"/>
                    </a:lnTo>
                    <a:lnTo>
                      <a:pt x="263" y="445"/>
                    </a:lnTo>
                    <a:lnTo>
                      <a:pt x="263" y="445"/>
                    </a:lnTo>
                    <a:lnTo>
                      <a:pt x="263" y="443"/>
                    </a:lnTo>
                    <a:lnTo>
                      <a:pt x="263" y="443"/>
                    </a:lnTo>
                    <a:lnTo>
                      <a:pt x="263" y="443"/>
                    </a:lnTo>
                    <a:lnTo>
                      <a:pt x="263" y="441"/>
                    </a:lnTo>
                    <a:lnTo>
                      <a:pt x="263" y="441"/>
                    </a:lnTo>
                    <a:lnTo>
                      <a:pt x="260" y="443"/>
                    </a:lnTo>
                    <a:lnTo>
                      <a:pt x="260" y="443"/>
                    </a:lnTo>
                    <a:lnTo>
                      <a:pt x="258" y="443"/>
                    </a:lnTo>
                    <a:lnTo>
                      <a:pt x="255" y="443"/>
                    </a:lnTo>
                    <a:lnTo>
                      <a:pt x="253" y="443"/>
                    </a:lnTo>
                    <a:lnTo>
                      <a:pt x="253" y="443"/>
                    </a:lnTo>
                    <a:lnTo>
                      <a:pt x="253" y="443"/>
                    </a:lnTo>
                    <a:lnTo>
                      <a:pt x="251" y="443"/>
                    </a:lnTo>
                    <a:lnTo>
                      <a:pt x="248" y="443"/>
                    </a:lnTo>
                    <a:lnTo>
                      <a:pt x="246" y="443"/>
                    </a:lnTo>
                    <a:lnTo>
                      <a:pt x="244" y="443"/>
                    </a:lnTo>
                    <a:lnTo>
                      <a:pt x="241" y="443"/>
                    </a:lnTo>
                    <a:lnTo>
                      <a:pt x="239" y="443"/>
                    </a:lnTo>
                    <a:lnTo>
                      <a:pt x="236" y="443"/>
                    </a:lnTo>
                    <a:lnTo>
                      <a:pt x="234" y="443"/>
                    </a:lnTo>
                    <a:lnTo>
                      <a:pt x="234" y="443"/>
                    </a:lnTo>
                    <a:lnTo>
                      <a:pt x="232" y="443"/>
                    </a:lnTo>
                    <a:lnTo>
                      <a:pt x="229" y="443"/>
                    </a:lnTo>
                    <a:lnTo>
                      <a:pt x="227" y="443"/>
                    </a:lnTo>
                    <a:lnTo>
                      <a:pt x="225" y="443"/>
                    </a:lnTo>
                    <a:lnTo>
                      <a:pt x="222" y="443"/>
                    </a:lnTo>
                    <a:lnTo>
                      <a:pt x="222" y="443"/>
                    </a:lnTo>
                    <a:lnTo>
                      <a:pt x="220" y="443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18" y="445"/>
                    </a:lnTo>
                    <a:lnTo>
                      <a:pt x="218" y="445"/>
                    </a:lnTo>
                    <a:lnTo>
                      <a:pt x="218" y="448"/>
                    </a:lnTo>
                    <a:lnTo>
                      <a:pt x="218" y="448"/>
                    </a:lnTo>
                    <a:lnTo>
                      <a:pt x="218" y="448"/>
                    </a:lnTo>
                    <a:lnTo>
                      <a:pt x="215" y="450"/>
                    </a:lnTo>
                    <a:lnTo>
                      <a:pt x="215" y="450"/>
                    </a:lnTo>
                    <a:lnTo>
                      <a:pt x="215" y="450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13" y="452"/>
                    </a:lnTo>
                    <a:lnTo>
                      <a:pt x="213" y="452"/>
                    </a:lnTo>
                    <a:lnTo>
                      <a:pt x="213" y="452"/>
                    </a:lnTo>
                    <a:lnTo>
                      <a:pt x="213" y="452"/>
                    </a:lnTo>
                    <a:lnTo>
                      <a:pt x="210" y="452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08" y="455"/>
                    </a:lnTo>
                    <a:lnTo>
                      <a:pt x="208" y="455"/>
                    </a:lnTo>
                    <a:lnTo>
                      <a:pt x="208" y="455"/>
                    </a:lnTo>
                    <a:lnTo>
                      <a:pt x="206" y="455"/>
                    </a:lnTo>
                    <a:lnTo>
                      <a:pt x="206" y="455"/>
                    </a:lnTo>
                    <a:lnTo>
                      <a:pt x="206" y="457"/>
                    </a:lnTo>
                    <a:lnTo>
                      <a:pt x="203" y="457"/>
                    </a:lnTo>
                    <a:lnTo>
                      <a:pt x="203" y="457"/>
                    </a:lnTo>
                    <a:lnTo>
                      <a:pt x="203" y="455"/>
                    </a:lnTo>
                    <a:lnTo>
                      <a:pt x="203" y="455"/>
                    </a:lnTo>
                    <a:lnTo>
                      <a:pt x="206" y="455"/>
                    </a:lnTo>
                    <a:lnTo>
                      <a:pt x="206" y="452"/>
                    </a:lnTo>
                    <a:lnTo>
                      <a:pt x="206" y="452"/>
                    </a:lnTo>
                    <a:lnTo>
                      <a:pt x="206" y="452"/>
                    </a:lnTo>
                    <a:lnTo>
                      <a:pt x="206" y="452"/>
                    </a:lnTo>
                    <a:lnTo>
                      <a:pt x="206" y="450"/>
                    </a:lnTo>
                    <a:lnTo>
                      <a:pt x="206" y="450"/>
                    </a:lnTo>
                    <a:lnTo>
                      <a:pt x="206" y="448"/>
                    </a:lnTo>
                    <a:lnTo>
                      <a:pt x="206" y="448"/>
                    </a:lnTo>
                    <a:lnTo>
                      <a:pt x="206" y="448"/>
                    </a:lnTo>
                    <a:lnTo>
                      <a:pt x="203" y="445"/>
                    </a:lnTo>
                    <a:lnTo>
                      <a:pt x="203" y="445"/>
                    </a:lnTo>
                    <a:lnTo>
                      <a:pt x="203" y="445"/>
                    </a:lnTo>
                    <a:lnTo>
                      <a:pt x="203" y="443"/>
                    </a:lnTo>
                    <a:lnTo>
                      <a:pt x="201" y="441"/>
                    </a:lnTo>
                    <a:lnTo>
                      <a:pt x="201" y="441"/>
                    </a:lnTo>
                    <a:lnTo>
                      <a:pt x="201" y="441"/>
                    </a:lnTo>
                    <a:lnTo>
                      <a:pt x="201" y="438"/>
                    </a:lnTo>
                    <a:lnTo>
                      <a:pt x="201" y="438"/>
                    </a:lnTo>
                    <a:lnTo>
                      <a:pt x="201" y="438"/>
                    </a:lnTo>
                    <a:lnTo>
                      <a:pt x="203" y="438"/>
                    </a:lnTo>
                    <a:lnTo>
                      <a:pt x="203" y="436"/>
                    </a:lnTo>
                    <a:lnTo>
                      <a:pt x="203" y="436"/>
                    </a:lnTo>
                    <a:lnTo>
                      <a:pt x="203" y="436"/>
                    </a:lnTo>
                    <a:lnTo>
                      <a:pt x="201" y="434"/>
                    </a:lnTo>
                    <a:lnTo>
                      <a:pt x="201" y="434"/>
                    </a:lnTo>
                    <a:lnTo>
                      <a:pt x="201" y="434"/>
                    </a:lnTo>
                    <a:lnTo>
                      <a:pt x="199" y="434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199" y="429"/>
                    </a:lnTo>
                    <a:lnTo>
                      <a:pt x="199" y="429"/>
                    </a:lnTo>
                    <a:lnTo>
                      <a:pt x="196" y="429"/>
                    </a:lnTo>
                    <a:lnTo>
                      <a:pt x="196" y="429"/>
                    </a:lnTo>
                    <a:lnTo>
                      <a:pt x="196" y="431"/>
                    </a:lnTo>
                    <a:lnTo>
                      <a:pt x="194" y="431"/>
                    </a:lnTo>
                    <a:lnTo>
                      <a:pt x="194" y="431"/>
                    </a:lnTo>
                    <a:lnTo>
                      <a:pt x="194" y="434"/>
                    </a:lnTo>
                    <a:lnTo>
                      <a:pt x="192" y="434"/>
                    </a:lnTo>
                    <a:lnTo>
                      <a:pt x="192" y="434"/>
                    </a:lnTo>
                    <a:lnTo>
                      <a:pt x="189" y="434"/>
                    </a:lnTo>
                    <a:lnTo>
                      <a:pt x="189" y="436"/>
                    </a:lnTo>
                    <a:lnTo>
                      <a:pt x="187" y="436"/>
                    </a:lnTo>
                    <a:lnTo>
                      <a:pt x="187" y="436"/>
                    </a:lnTo>
                    <a:lnTo>
                      <a:pt x="187" y="436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82" y="441"/>
                    </a:lnTo>
                    <a:lnTo>
                      <a:pt x="182" y="441"/>
                    </a:lnTo>
                    <a:lnTo>
                      <a:pt x="184" y="441"/>
                    </a:lnTo>
                    <a:lnTo>
                      <a:pt x="184" y="443"/>
                    </a:lnTo>
                    <a:lnTo>
                      <a:pt x="184" y="443"/>
                    </a:lnTo>
                    <a:lnTo>
                      <a:pt x="184" y="443"/>
                    </a:lnTo>
                    <a:lnTo>
                      <a:pt x="182" y="443"/>
                    </a:lnTo>
                    <a:lnTo>
                      <a:pt x="182" y="443"/>
                    </a:lnTo>
                    <a:lnTo>
                      <a:pt x="182" y="445"/>
                    </a:lnTo>
                    <a:lnTo>
                      <a:pt x="180" y="445"/>
                    </a:lnTo>
                    <a:lnTo>
                      <a:pt x="180" y="445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0" y="450"/>
                    </a:lnTo>
                    <a:lnTo>
                      <a:pt x="180" y="450"/>
                    </a:lnTo>
                    <a:lnTo>
                      <a:pt x="180" y="450"/>
                    </a:lnTo>
                    <a:lnTo>
                      <a:pt x="180" y="452"/>
                    </a:lnTo>
                    <a:lnTo>
                      <a:pt x="180" y="452"/>
                    </a:lnTo>
                    <a:lnTo>
                      <a:pt x="180" y="455"/>
                    </a:lnTo>
                    <a:lnTo>
                      <a:pt x="180" y="455"/>
                    </a:lnTo>
                    <a:lnTo>
                      <a:pt x="180" y="455"/>
                    </a:lnTo>
                    <a:lnTo>
                      <a:pt x="180" y="457"/>
                    </a:lnTo>
                    <a:lnTo>
                      <a:pt x="180" y="457"/>
                    </a:lnTo>
                    <a:lnTo>
                      <a:pt x="177" y="460"/>
                    </a:lnTo>
                    <a:lnTo>
                      <a:pt x="175" y="460"/>
                    </a:lnTo>
                    <a:lnTo>
                      <a:pt x="175" y="460"/>
                    </a:lnTo>
                    <a:lnTo>
                      <a:pt x="173" y="462"/>
                    </a:lnTo>
                    <a:lnTo>
                      <a:pt x="173" y="462"/>
                    </a:lnTo>
                    <a:lnTo>
                      <a:pt x="173" y="464"/>
                    </a:lnTo>
                    <a:lnTo>
                      <a:pt x="170" y="464"/>
                    </a:lnTo>
                    <a:lnTo>
                      <a:pt x="170" y="464"/>
                    </a:lnTo>
                    <a:lnTo>
                      <a:pt x="170" y="467"/>
                    </a:lnTo>
                    <a:lnTo>
                      <a:pt x="170" y="467"/>
                    </a:lnTo>
                    <a:lnTo>
                      <a:pt x="170" y="467"/>
                    </a:lnTo>
                    <a:lnTo>
                      <a:pt x="168" y="469"/>
                    </a:lnTo>
                    <a:lnTo>
                      <a:pt x="168" y="471"/>
                    </a:lnTo>
                    <a:lnTo>
                      <a:pt x="168" y="471"/>
                    </a:lnTo>
                    <a:lnTo>
                      <a:pt x="168" y="471"/>
                    </a:lnTo>
                    <a:lnTo>
                      <a:pt x="168" y="471"/>
                    </a:lnTo>
                    <a:lnTo>
                      <a:pt x="166" y="474"/>
                    </a:lnTo>
                    <a:lnTo>
                      <a:pt x="166" y="474"/>
                    </a:lnTo>
                    <a:lnTo>
                      <a:pt x="166" y="476"/>
                    </a:lnTo>
                    <a:lnTo>
                      <a:pt x="163" y="476"/>
                    </a:lnTo>
                    <a:lnTo>
                      <a:pt x="163" y="476"/>
                    </a:lnTo>
                    <a:lnTo>
                      <a:pt x="161" y="476"/>
                    </a:lnTo>
                    <a:lnTo>
                      <a:pt x="158" y="476"/>
                    </a:lnTo>
                    <a:lnTo>
                      <a:pt x="158" y="474"/>
                    </a:lnTo>
                    <a:lnTo>
                      <a:pt x="156" y="474"/>
                    </a:lnTo>
                    <a:lnTo>
                      <a:pt x="156" y="471"/>
                    </a:lnTo>
                    <a:lnTo>
                      <a:pt x="156" y="469"/>
                    </a:lnTo>
                    <a:lnTo>
                      <a:pt x="156" y="469"/>
                    </a:lnTo>
                    <a:lnTo>
                      <a:pt x="151" y="467"/>
                    </a:lnTo>
                    <a:lnTo>
                      <a:pt x="151" y="464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47" y="462"/>
                    </a:lnTo>
                    <a:lnTo>
                      <a:pt x="147" y="462"/>
                    </a:lnTo>
                    <a:lnTo>
                      <a:pt x="144" y="462"/>
                    </a:lnTo>
                    <a:lnTo>
                      <a:pt x="144" y="462"/>
                    </a:lnTo>
                    <a:lnTo>
                      <a:pt x="142" y="462"/>
                    </a:lnTo>
                    <a:lnTo>
                      <a:pt x="140" y="462"/>
                    </a:lnTo>
                    <a:lnTo>
                      <a:pt x="137" y="462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0" y="462"/>
                    </a:lnTo>
                    <a:lnTo>
                      <a:pt x="130" y="462"/>
                    </a:lnTo>
                    <a:lnTo>
                      <a:pt x="128" y="460"/>
                    </a:lnTo>
                    <a:lnTo>
                      <a:pt x="128" y="460"/>
                    </a:lnTo>
                    <a:lnTo>
                      <a:pt x="125" y="460"/>
                    </a:lnTo>
                    <a:lnTo>
                      <a:pt x="125" y="460"/>
                    </a:lnTo>
                    <a:lnTo>
                      <a:pt x="123" y="460"/>
                    </a:lnTo>
                    <a:lnTo>
                      <a:pt x="123" y="460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21" y="455"/>
                    </a:lnTo>
                    <a:lnTo>
                      <a:pt x="121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6" y="452"/>
                    </a:lnTo>
                    <a:lnTo>
                      <a:pt x="116" y="452"/>
                    </a:lnTo>
                    <a:lnTo>
                      <a:pt x="116" y="452"/>
                    </a:lnTo>
                    <a:lnTo>
                      <a:pt x="113" y="452"/>
                    </a:lnTo>
                    <a:lnTo>
                      <a:pt x="113" y="452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09" y="450"/>
                    </a:lnTo>
                    <a:lnTo>
                      <a:pt x="109" y="445"/>
                    </a:lnTo>
                    <a:lnTo>
                      <a:pt x="109" y="445"/>
                    </a:lnTo>
                    <a:lnTo>
                      <a:pt x="109" y="445"/>
                    </a:lnTo>
                    <a:lnTo>
                      <a:pt x="106" y="445"/>
                    </a:lnTo>
                    <a:lnTo>
                      <a:pt x="106" y="443"/>
                    </a:lnTo>
                    <a:lnTo>
                      <a:pt x="106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1"/>
                    </a:lnTo>
                    <a:lnTo>
                      <a:pt x="104" y="441"/>
                    </a:lnTo>
                    <a:lnTo>
                      <a:pt x="104" y="441"/>
                    </a:lnTo>
                    <a:lnTo>
                      <a:pt x="104" y="441"/>
                    </a:lnTo>
                    <a:lnTo>
                      <a:pt x="104" y="441"/>
                    </a:lnTo>
                    <a:lnTo>
                      <a:pt x="104" y="441"/>
                    </a:lnTo>
                    <a:lnTo>
                      <a:pt x="102" y="438"/>
                    </a:lnTo>
                    <a:lnTo>
                      <a:pt x="102" y="436"/>
                    </a:lnTo>
                    <a:lnTo>
                      <a:pt x="102" y="436"/>
                    </a:lnTo>
                    <a:lnTo>
                      <a:pt x="102" y="434"/>
                    </a:lnTo>
                    <a:lnTo>
                      <a:pt x="104" y="434"/>
                    </a:lnTo>
                    <a:lnTo>
                      <a:pt x="104" y="431"/>
                    </a:lnTo>
                    <a:lnTo>
                      <a:pt x="104" y="431"/>
                    </a:lnTo>
                    <a:lnTo>
                      <a:pt x="104" y="429"/>
                    </a:lnTo>
                    <a:lnTo>
                      <a:pt x="104" y="429"/>
                    </a:lnTo>
                    <a:lnTo>
                      <a:pt x="102" y="429"/>
                    </a:lnTo>
                    <a:lnTo>
                      <a:pt x="102" y="426"/>
                    </a:lnTo>
                    <a:lnTo>
                      <a:pt x="102" y="426"/>
                    </a:lnTo>
                    <a:lnTo>
                      <a:pt x="102" y="424"/>
                    </a:lnTo>
                    <a:lnTo>
                      <a:pt x="99" y="424"/>
                    </a:lnTo>
                    <a:lnTo>
                      <a:pt x="99" y="422"/>
                    </a:lnTo>
                    <a:lnTo>
                      <a:pt x="99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5" y="419"/>
                    </a:lnTo>
                    <a:lnTo>
                      <a:pt x="95" y="419"/>
                    </a:lnTo>
                    <a:lnTo>
                      <a:pt x="95" y="417"/>
                    </a:lnTo>
                    <a:lnTo>
                      <a:pt x="95" y="417"/>
                    </a:lnTo>
                    <a:lnTo>
                      <a:pt x="92" y="417"/>
                    </a:lnTo>
                    <a:lnTo>
                      <a:pt x="92" y="415"/>
                    </a:lnTo>
                    <a:lnTo>
                      <a:pt x="92" y="415"/>
                    </a:lnTo>
                    <a:lnTo>
                      <a:pt x="90" y="415"/>
                    </a:lnTo>
                    <a:lnTo>
                      <a:pt x="90" y="415"/>
                    </a:lnTo>
                    <a:lnTo>
                      <a:pt x="87" y="415"/>
                    </a:lnTo>
                    <a:lnTo>
                      <a:pt x="87" y="415"/>
                    </a:lnTo>
                    <a:lnTo>
                      <a:pt x="87" y="415"/>
                    </a:lnTo>
                    <a:lnTo>
                      <a:pt x="85" y="415"/>
                    </a:lnTo>
                    <a:lnTo>
                      <a:pt x="85" y="412"/>
                    </a:lnTo>
                    <a:lnTo>
                      <a:pt x="85" y="412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3" y="410"/>
                    </a:lnTo>
                    <a:lnTo>
                      <a:pt x="83" y="410"/>
                    </a:lnTo>
                    <a:lnTo>
                      <a:pt x="80" y="407"/>
                    </a:lnTo>
                    <a:lnTo>
                      <a:pt x="80" y="407"/>
                    </a:lnTo>
                    <a:lnTo>
                      <a:pt x="78" y="407"/>
                    </a:lnTo>
                    <a:lnTo>
                      <a:pt x="78" y="405"/>
                    </a:lnTo>
                    <a:lnTo>
                      <a:pt x="78" y="405"/>
                    </a:lnTo>
                    <a:lnTo>
                      <a:pt x="78" y="405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8" y="400"/>
                    </a:lnTo>
                    <a:lnTo>
                      <a:pt x="78" y="400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80" y="398"/>
                    </a:lnTo>
                    <a:lnTo>
                      <a:pt x="80" y="398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3" y="396"/>
                    </a:lnTo>
                    <a:lnTo>
                      <a:pt x="83" y="396"/>
                    </a:lnTo>
                    <a:lnTo>
                      <a:pt x="83" y="396"/>
                    </a:lnTo>
                    <a:lnTo>
                      <a:pt x="83" y="393"/>
                    </a:lnTo>
                    <a:lnTo>
                      <a:pt x="83" y="393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89"/>
                    </a:lnTo>
                    <a:lnTo>
                      <a:pt x="83" y="389"/>
                    </a:lnTo>
                    <a:lnTo>
                      <a:pt x="83" y="389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5" y="384"/>
                    </a:lnTo>
                    <a:lnTo>
                      <a:pt x="85" y="384"/>
                    </a:lnTo>
                    <a:lnTo>
                      <a:pt x="85" y="384"/>
                    </a:lnTo>
                    <a:lnTo>
                      <a:pt x="83" y="384"/>
                    </a:lnTo>
                    <a:lnTo>
                      <a:pt x="83" y="384"/>
                    </a:lnTo>
                    <a:lnTo>
                      <a:pt x="83" y="384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3" y="381"/>
                    </a:lnTo>
                    <a:lnTo>
                      <a:pt x="83" y="381"/>
                    </a:lnTo>
                    <a:lnTo>
                      <a:pt x="83" y="381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7" y="379"/>
                    </a:lnTo>
                    <a:lnTo>
                      <a:pt x="87" y="379"/>
                    </a:lnTo>
                    <a:lnTo>
                      <a:pt x="87" y="379"/>
                    </a:lnTo>
                    <a:lnTo>
                      <a:pt x="87" y="377"/>
                    </a:lnTo>
                    <a:lnTo>
                      <a:pt x="87" y="377"/>
                    </a:lnTo>
                    <a:lnTo>
                      <a:pt x="87" y="377"/>
                    </a:lnTo>
                    <a:lnTo>
                      <a:pt x="87" y="377"/>
                    </a:lnTo>
                    <a:lnTo>
                      <a:pt x="85" y="377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7" y="374"/>
                    </a:lnTo>
                    <a:lnTo>
                      <a:pt x="87" y="374"/>
                    </a:lnTo>
                    <a:lnTo>
                      <a:pt x="87" y="372"/>
                    </a:lnTo>
                    <a:lnTo>
                      <a:pt x="87" y="372"/>
                    </a:lnTo>
                    <a:lnTo>
                      <a:pt x="87" y="370"/>
                    </a:lnTo>
                    <a:lnTo>
                      <a:pt x="87" y="370"/>
                    </a:lnTo>
                    <a:lnTo>
                      <a:pt x="87" y="370"/>
                    </a:lnTo>
                    <a:lnTo>
                      <a:pt x="90" y="367"/>
                    </a:lnTo>
                    <a:lnTo>
                      <a:pt x="90" y="367"/>
                    </a:lnTo>
                    <a:lnTo>
                      <a:pt x="90" y="367"/>
                    </a:lnTo>
                    <a:lnTo>
                      <a:pt x="90" y="367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3"/>
                    </a:lnTo>
                    <a:lnTo>
                      <a:pt x="90" y="363"/>
                    </a:lnTo>
                    <a:lnTo>
                      <a:pt x="90" y="363"/>
                    </a:lnTo>
                    <a:lnTo>
                      <a:pt x="90" y="363"/>
                    </a:lnTo>
                    <a:lnTo>
                      <a:pt x="90" y="360"/>
                    </a:lnTo>
                    <a:lnTo>
                      <a:pt x="90" y="360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90" y="351"/>
                    </a:lnTo>
                    <a:lnTo>
                      <a:pt x="90" y="351"/>
                    </a:lnTo>
                    <a:lnTo>
                      <a:pt x="87" y="351"/>
                    </a:lnTo>
                    <a:lnTo>
                      <a:pt x="87" y="351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4"/>
                    </a:lnTo>
                    <a:lnTo>
                      <a:pt x="85" y="344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3" y="341"/>
                    </a:lnTo>
                    <a:lnTo>
                      <a:pt x="83" y="341"/>
                    </a:lnTo>
                    <a:lnTo>
                      <a:pt x="83" y="341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78" y="336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6" y="348"/>
                    </a:lnTo>
                    <a:lnTo>
                      <a:pt x="76" y="348"/>
                    </a:lnTo>
                    <a:lnTo>
                      <a:pt x="76" y="348"/>
                    </a:lnTo>
                    <a:lnTo>
                      <a:pt x="76" y="351"/>
                    </a:lnTo>
                    <a:lnTo>
                      <a:pt x="76" y="351"/>
                    </a:lnTo>
                    <a:lnTo>
                      <a:pt x="73" y="351"/>
                    </a:lnTo>
                    <a:lnTo>
                      <a:pt x="73" y="351"/>
                    </a:lnTo>
                    <a:lnTo>
                      <a:pt x="73" y="353"/>
                    </a:lnTo>
                    <a:lnTo>
                      <a:pt x="73" y="355"/>
                    </a:lnTo>
                    <a:lnTo>
                      <a:pt x="71" y="355"/>
                    </a:lnTo>
                    <a:lnTo>
                      <a:pt x="71" y="355"/>
                    </a:lnTo>
                    <a:lnTo>
                      <a:pt x="71" y="355"/>
                    </a:lnTo>
                    <a:lnTo>
                      <a:pt x="71" y="358"/>
                    </a:lnTo>
                    <a:lnTo>
                      <a:pt x="71" y="358"/>
                    </a:lnTo>
                    <a:lnTo>
                      <a:pt x="69" y="360"/>
                    </a:lnTo>
                    <a:lnTo>
                      <a:pt x="69" y="360"/>
                    </a:lnTo>
                    <a:lnTo>
                      <a:pt x="69" y="360"/>
                    </a:lnTo>
                    <a:lnTo>
                      <a:pt x="66" y="360"/>
                    </a:lnTo>
                    <a:lnTo>
                      <a:pt x="66" y="360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4" y="363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1" y="365"/>
                    </a:lnTo>
                    <a:lnTo>
                      <a:pt x="61" y="365"/>
                    </a:lnTo>
                    <a:lnTo>
                      <a:pt x="61" y="363"/>
                    </a:lnTo>
                    <a:lnTo>
                      <a:pt x="61" y="363"/>
                    </a:lnTo>
                    <a:lnTo>
                      <a:pt x="61" y="363"/>
                    </a:lnTo>
                    <a:lnTo>
                      <a:pt x="61" y="360"/>
                    </a:lnTo>
                    <a:lnTo>
                      <a:pt x="64" y="360"/>
                    </a:lnTo>
                    <a:lnTo>
                      <a:pt x="64" y="360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64" y="358"/>
                    </a:lnTo>
                    <a:lnTo>
                      <a:pt x="61" y="355"/>
                    </a:lnTo>
                    <a:lnTo>
                      <a:pt x="61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7" y="351"/>
                    </a:lnTo>
                    <a:lnTo>
                      <a:pt x="57" y="351"/>
                    </a:lnTo>
                    <a:lnTo>
                      <a:pt x="57" y="351"/>
                    </a:lnTo>
                    <a:lnTo>
                      <a:pt x="57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48"/>
                    </a:lnTo>
                    <a:lnTo>
                      <a:pt x="54" y="348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4" y="344"/>
                    </a:lnTo>
                    <a:lnTo>
                      <a:pt x="54" y="344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4" y="339"/>
                    </a:lnTo>
                    <a:lnTo>
                      <a:pt x="54" y="336"/>
                    </a:lnTo>
                    <a:lnTo>
                      <a:pt x="54" y="336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2"/>
                    </a:lnTo>
                    <a:lnTo>
                      <a:pt x="57" y="332"/>
                    </a:lnTo>
                    <a:lnTo>
                      <a:pt x="57" y="332"/>
                    </a:lnTo>
                    <a:lnTo>
                      <a:pt x="57" y="329"/>
                    </a:lnTo>
                    <a:lnTo>
                      <a:pt x="57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61" y="325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4" y="320"/>
                    </a:lnTo>
                    <a:lnTo>
                      <a:pt x="64" y="320"/>
                    </a:lnTo>
                    <a:lnTo>
                      <a:pt x="64" y="320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57" y="320"/>
                    </a:lnTo>
                    <a:lnTo>
                      <a:pt x="57" y="320"/>
                    </a:lnTo>
                    <a:lnTo>
                      <a:pt x="54" y="320"/>
                    </a:lnTo>
                    <a:lnTo>
                      <a:pt x="54" y="320"/>
                    </a:lnTo>
                    <a:lnTo>
                      <a:pt x="52" y="320"/>
                    </a:lnTo>
                    <a:lnTo>
                      <a:pt x="52" y="320"/>
                    </a:lnTo>
                    <a:lnTo>
                      <a:pt x="50" y="320"/>
                    </a:lnTo>
                    <a:lnTo>
                      <a:pt x="50" y="320"/>
                    </a:lnTo>
                    <a:lnTo>
                      <a:pt x="50" y="320"/>
                    </a:lnTo>
                    <a:lnTo>
                      <a:pt x="50" y="320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3" y="320"/>
                    </a:lnTo>
                    <a:lnTo>
                      <a:pt x="43" y="320"/>
                    </a:lnTo>
                    <a:lnTo>
                      <a:pt x="43" y="318"/>
                    </a:lnTo>
                    <a:lnTo>
                      <a:pt x="40" y="318"/>
                    </a:lnTo>
                    <a:lnTo>
                      <a:pt x="40" y="318"/>
                    </a:lnTo>
                    <a:lnTo>
                      <a:pt x="40" y="318"/>
                    </a:lnTo>
                    <a:lnTo>
                      <a:pt x="38" y="318"/>
                    </a:lnTo>
                    <a:lnTo>
                      <a:pt x="38" y="315"/>
                    </a:lnTo>
                    <a:lnTo>
                      <a:pt x="38" y="315"/>
                    </a:lnTo>
                    <a:lnTo>
                      <a:pt x="38" y="315"/>
                    </a:lnTo>
                    <a:lnTo>
                      <a:pt x="38" y="315"/>
                    </a:lnTo>
                    <a:lnTo>
                      <a:pt x="35" y="315"/>
                    </a:lnTo>
                    <a:lnTo>
                      <a:pt x="35" y="313"/>
                    </a:lnTo>
                    <a:lnTo>
                      <a:pt x="35" y="313"/>
                    </a:lnTo>
                    <a:lnTo>
                      <a:pt x="33" y="313"/>
                    </a:lnTo>
                    <a:lnTo>
                      <a:pt x="33" y="313"/>
                    </a:lnTo>
                    <a:lnTo>
                      <a:pt x="33" y="313"/>
                    </a:lnTo>
                    <a:lnTo>
                      <a:pt x="31" y="313"/>
                    </a:lnTo>
                    <a:lnTo>
                      <a:pt x="31" y="313"/>
                    </a:lnTo>
                    <a:lnTo>
                      <a:pt x="31" y="313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6" y="315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2"/>
                    </a:lnTo>
                    <a:lnTo>
                      <a:pt x="24" y="325"/>
                    </a:lnTo>
                    <a:lnTo>
                      <a:pt x="24" y="325"/>
                    </a:lnTo>
                    <a:lnTo>
                      <a:pt x="24" y="325"/>
                    </a:lnTo>
                    <a:lnTo>
                      <a:pt x="24" y="325"/>
                    </a:lnTo>
                    <a:lnTo>
                      <a:pt x="24" y="325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6" y="329"/>
                    </a:lnTo>
                    <a:lnTo>
                      <a:pt x="16" y="329"/>
                    </a:lnTo>
                    <a:lnTo>
                      <a:pt x="16" y="329"/>
                    </a:lnTo>
                    <a:lnTo>
                      <a:pt x="14" y="332"/>
                    </a:lnTo>
                    <a:lnTo>
                      <a:pt x="14" y="332"/>
                    </a:lnTo>
                    <a:lnTo>
                      <a:pt x="14" y="332"/>
                    </a:lnTo>
                    <a:lnTo>
                      <a:pt x="12" y="332"/>
                    </a:lnTo>
                    <a:lnTo>
                      <a:pt x="12" y="332"/>
                    </a:lnTo>
                    <a:lnTo>
                      <a:pt x="12" y="332"/>
                    </a:lnTo>
                    <a:lnTo>
                      <a:pt x="9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5" y="334"/>
                    </a:lnTo>
                    <a:lnTo>
                      <a:pt x="5" y="334"/>
                    </a:lnTo>
                    <a:lnTo>
                      <a:pt x="5" y="334"/>
                    </a:lnTo>
                    <a:lnTo>
                      <a:pt x="5" y="334"/>
                    </a:lnTo>
                    <a:lnTo>
                      <a:pt x="2" y="332"/>
                    </a:lnTo>
                    <a:lnTo>
                      <a:pt x="2" y="332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2" y="329"/>
                    </a:lnTo>
                    <a:lnTo>
                      <a:pt x="2" y="327"/>
                    </a:lnTo>
                    <a:lnTo>
                      <a:pt x="5" y="322"/>
                    </a:lnTo>
                    <a:lnTo>
                      <a:pt x="5" y="322"/>
                    </a:lnTo>
                    <a:lnTo>
                      <a:pt x="7" y="322"/>
                    </a:lnTo>
                    <a:lnTo>
                      <a:pt x="7" y="322"/>
                    </a:lnTo>
                    <a:lnTo>
                      <a:pt x="7" y="318"/>
                    </a:lnTo>
                    <a:lnTo>
                      <a:pt x="7" y="318"/>
                    </a:lnTo>
                    <a:lnTo>
                      <a:pt x="7" y="315"/>
                    </a:lnTo>
                    <a:lnTo>
                      <a:pt x="9" y="310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3"/>
                    </a:lnTo>
                    <a:lnTo>
                      <a:pt x="12" y="296"/>
                    </a:lnTo>
                    <a:lnTo>
                      <a:pt x="14" y="291"/>
                    </a:lnTo>
                    <a:lnTo>
                      <a:pt x="14" y="291"/>
                    </a:lnTo>
                    <a:lnTo>
                      <a:pt x="14" y="287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82"/>
                    </a:lnTo>
                    <a:lnTo>
                      <a:pt x="14" y="280"/>
                    </a:lnTo>
                    <a:lnTo>
                      <a:pt x="16" y="277"/>
                    </a:lnTo>
                    <a:lnTo>
                      <a:pt x="16" y="277"/>
                    </a:lnTo>
                    <a:lnTo>
                      <a:pt x="16" y="273"/>
                    </a:lnTo>
                    <a:lnTo>
                      <a:pt x="16" y="273"/>
                    </a:lnTo>
                    <a:lnTo>
                      <a:pt x="16" y="268"/>
                    </a:lnTo>
                    <a:lnTo>
                      <a:pt x="16" y="268"/>
                    </a:lnTo>
                    <a:lnTo>
                      <a:pt x="19" y="265"/>
                    </a:lnTo>
                    <a:lnTo>
                      <a:pt x="19" y="265"/>
                    </a:lnTo>
                    <a:lnTo>
                      <a:pt x="21" y="261"/>
                    </a:lnTo>
                    <a:lnTo>
                      <a:pt x="21" y="261"/>
                    </a:lnTo>
                    <a:lnTo>
                      <a:pt x="21" y="256"/>
                    </a:lnTo>
                    <a:lnTo>
                      <a:pt x="21" y="254"/>
                    </a:lnTo>
                    <a:lnTo>
                      <a:pt x="21" y="249"/>
                    </a:lnTo>
                    <a:lnTo>
                      <a:pt x="21" y="249"/>
                    </a:lnTo>
                    <a:lnTo>
                      <a:pt x="21" y="249"/>
                    </a:lnTo>
                    <a:lnTo>
                      <a:pt x="21" y="249"/>
                    </a:lnTo>
                    <a:lnTo>
                      <a:pt x="19" y="247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6" y="242"/>
                    </a:lnTo>
                    <a:lnTo>
                      <a:pt x="16" y="242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2" y="237"/>
                    </a:lnTo>
                    <a:lnTo>
                      <a:pt x="12" y="232"/>
                    </a:lnTo>
                    <a:lnTo>
                      <a:pt x="12" y="232"/>
                    </a:lnTo>
                    <a:lnTo>
                      <a:pt x="9" y="230"/>
                    </a:lnTo>
                    <a:lnTo>
                      <a:pt x="9" y="225"/>
                    </a:lnTo>
                    <a:lnTo>
                      <a:pt x="7" y="223"/>
                    </a:lnTo>
                    <a:lnTo>
                      <a:pt x="7" y="223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7" y="216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9" y="209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9" y="199"/>
                    </a:lnTo>
                    <a:lnTo>
                      <a:pt x="9" y="199"/>
                    </a:lnTo>
                    <a:lnTo>
                      <a:pt x="9" y="197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12" y="192"/>
                    </a:lnTo>
                    <a:lnTo>
                      <a:pt x="14" y="192"/>
                    </a:lnTo>
                    <a:lnTo>
                      <a:pt x="14" y="192"/>
                    </a:lnTo>
                    <a:lnTo>
                      <a:pt x="14" y="192"/>
                    </a:lnTo>
                    <a:lnTo>
                      <a:pt x="16" y="192"/>
                    </a:lnTo>
                    <a:lnTo>
                      <a:pt x="16" y="192"/>
                    </a:lnTo>
                    <a:lnTo>
                      <a:pt x="19" y="190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21" y="185"/>
                    </a:lnTo>
                    <a:lnTo>
                      <a:pt x="21" y="185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1" y="178"/>
                    </a:lnTo>
                    <a:lnTo>
                      <a:pt x="21" y="178"/>
                    </a:lnTo>
                    <a:lnTo>
                      <a:pt x="21" y="175"/>
                    </a:lnTo>
                    <a:lnTo>
                      <a:pt x="24" y="175"/>
                    </a:lnTo>
                    <a:lnTo>
                      <a:pt x="24" y="175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1" y="166"/>
                    </a:lnTo>
                    <a:lnTo>
                      <a:pt x="21" y="166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6" y="152"/>
                    </a:lnTo>
                    <a:lnTo>
                      <a:pt x="33" y="147"/>
                    </a:lnTo>
                    <a:lnTo>
                      <a:pt x="43" y="147"/>
                    </a:lnTo>
                    <a:lnTo>
                      <a:pt x="54" y="147"/>
                    </a:lnTo>
                    <a:lnTo>
                      <a:pt x="64" y="147"/>
                    </a:lnTo>
                    <a:lnTo>
                      <a:pt x="64" y="147"/>
                    </a:lnTo>
                    <a:lnTo>
                      <a:pt x="69" y="140"/>
                    </a:lnTo>
                    <a:lnTo>
                      <a:pt x="87" y="123"/>
                    </a:lnTo>
                    <a:lnTo>
                      <a:pt x="97" y="119"/>
                    </a:lnTo>
                    <a:lnTo>
                      <a:pt x="109" y="112"/>
                    </a:lnTo>
                    <a:lnTo>
                      <a:pt x="109" y="112"/>
                    </a:lnTo>
                    <a:lnTo>
                      <a:pt x="118" y="104"/>
                    </a:lnTo>
                    <a:lnTo>
                      <a:pt x="118" y="104"/>
                    </a:lnTo>
                    <a:lnTo>
                      <a:pt x="125" y="97"/>
                    </a:lnTo>
                    <a:lnTo>
                      <a:pt x="130" y="97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44" y="104"/>
                    </a:lnTo>
                    <a:lnTo>
                      <a:pt x="144" y="104"/>
                    </a:lnTo>
                    <a:lnTo>
                      <a:pt x="156" y="97"/>
                    </a:lnTo>
                    <a:lnTo>
                      <a:pt x="170" y="93"/>
                    </a:lnTo>
                    <a:lnTo>
                      <a:pt x="170" y="93"/>
                    </a:lnTo>
                    <a:lnTo>
                      <a:pt x="182" y="88"/>
                    </a:lnTo>
                    <a:lnTo>
                      <a:pt x="182" y="88"/>
                    </a:lnTo>
                    <a:lnTo>
                      <a:pt x="189" y="83"/>
                    </a:lnTo>
                    <a:lnTo>
                      <a:pt x="192" y="83"/>
                    </a:lnTo>
                    <a:lnTo>
                      <a:pt x="192" y="83"/>
                    </a:lnTo>
                    <a:lnTo>
                      <a:pt x="218" y="67"/>
                    </a:lnTo>
                    <a:lnTo>
                      <a:pt x="236" y="59"/>
                    </a:lnTo>
                    <a:lnTo>
                      <a:pt x="251" y="55"/>
                    </a:lnTo>
                    <a:lnTo>
                      <a:pt x="251" y="55"/>
                    </a:lnTo>
                    <a:lnTo>
                      <a:pt x="255" y="50"/>
                    </a:lnTo>
                    <a:lnTo>
                      <a:pt x="265" y="45"/>
                    </a:lnTo>
                    <a:lnTo>
                      <a:pt x="267" y="45"/>
                    </a:lnTo>
                    <a:lnTo>
                      <a:pt x="272" y="36"/>
                    </a:lnTo>
                    <a:lnTo>
                      <a:pt x="272" y="36"/>
                    </a:lnTo>
                    <a:lnTo>
                      <a:pt x="274" y="26"/>
                    </a:lnTo>
                    <a:lnTo>
                      <a:pt x="274" y="26"/>
                    </a:lnTo>
                    <a:lnTo>
                      <a:pt x="274" y="17"/>
                    </a:lnTo>
                    <a:lnTo>
                      <a:pt x="279" y="12"/>
                    </a:lnTo>
                    <a:lnTo>
                      <a:pt x="286" y="7"/>
                    </a:lnTo>
                    <a:lnTo>
                      <a:pt x="289" y="5"/>
                    </a:lnTo>
                    <a:lnTo>
                      <a:pt x="293" y="3"/>
                    </a:lnTo>
                    <a:lnTo>
                      <a:pt x="303" y="0"/>
                    </a:lnTo>
                    <a:lnTo>
                      <a:pt x="317" y="5"/>
                    </a:lnTo>
                    <a:lnTo>
                      <a:pt x="322" y="12"/>
                    </a:lnTo>
                    <a:lnTo>
                      <a:pt x="329" y="29"/>
                    </a:lnTo>
                    <a:lnTo>
                      <a:pt x="329" y="29"/>
                    </a:lnTo>
                    <a:lnTo>
                      <a:pt x="333" y="36"/>
                    </a:lnTo>
                    <a:lnTo>
                      <a:pt x="333" y="36"/>
                    </a:lnTo>
                    <a:lnTo>
                      <a:pt x="341" y="41"/>
                    </a:lnTo>
                    <a:lnTo>
                      <a:pt x="341" y="41"/>
                    </a:lnTo>
                    <a:lnTo>
                      <a:pt x="355" y="45"/>
                    </a:lnTo>
                    <a:lnTo>
                      <a:pt x="371" y="50"/>
                    </a:lnTo>
                    <a:lnTo>
                      <a:pt x="390" y="57"/>
                    </a:lnTo>
                    <a:lnTo>
                      <a:pt x="390" y="57"/>
                    </a:lnTo>
                    <a:lnTo>
                      <a:pt x="390" y="57"/>
                    </a:lnTo>
                    <a:lnTo>
                      <a:pt x="390" y="57"/>
                    </a:lnTo>
                    <a:lnTo>
                      <a:pt x="371" y="50"/>
                    </a:lnTo>
                    <a:lnTo>
                      <a:pt x="355" y="45"/>
                    </a:lnTo>
                    <a:lnTo>
                      <a:pt x="341" y="41"/>
                    </a:lnTo>
                    <a:lnTo>
                      <a:pt x="333" y="36"/>
                    </a:lnTo>
                    <a:lnTo>
                      <a:pt x="329" y="29"/>
                    </a:lnTo>
                    <a:lnTo>
                      <a:pt x="324" y="10"/>
                    </a:lnTo>
                    <a:lnTo>
                      <a:pt x="324" y="10"/>
                    </a:lnTo>
                    <a:lnTo>
                      <a:pt x="317" y="5"/>
                    </a:lnTo>
                    <a:lnTo>
                      <a:pt x="317" y="5"/>
                    </a:lnTo>
                    <a:lnTo>
                      <a:pt x="303" y="0"/>
                    </a:lnTo>
                    <a:lnTo>
                      <a:pt x="303" y="0"/>
                    </a:lnTo>
                    <a:lnTo>
                      <a:pt x="293" y="3"/>
                    </a:lnTo>
                    <a:lnTo>
                      <a:pt x="293" y="3"/>
                    </a:lnTo>
                    <a:lnTo>
                      <a:pt x="289" y="5"/>
                    </a:lnTo>
                    <a:lnTo>
                      <a:pt x="284" y="5"/>
                    </a:lnTo>
                    <a:lnTo>
                      <a:pt x="284" y="5"/>
                    </a:lnTo>
                    <a:lnTo>
                      <a:pt x="279" y="10"/>
                    </a:lnTo>
                    <a:lnTo>
                      <a:pt x="279" y="10"/>
                    </a:lnTo>
                    <a:lnTo>
                      <a:pt x="274" y="17"/>
                    </a:lnTo>
                    <a:lnTo>
                      <a:pt x="274" y="17"/>
                    </a:lnTo>
                    <a:lnTo>
                      <a:pt x="274" y="26"/>
                    </a:lnTo>
                    <a:lnTo>
                      <a:pt x="272" y="36"/>
                    </a:lnTo>
                    <a:lnTo>
                      <a:pt x="265" y="45"/>
                    </a:lnTo>
                    <a:lnTo>
                      <a:pt x="255" y="50"/>
                    </a:lnTo>
                    <a:lnTo>
                      <a:pt x="255" y="50"/>
                    </a:lnTo>
                    <a:lnTo>
                      <a:pt x="248" y="52"/>
                    </a:lnTo>
                    <a:lnTo>
                      <a:pt x="236" y="57"/>
                    </a:lnTo>
                    <a:lnTo>
                      <a:pt x="218" y="67"/>
                    </a:lnTo>
                    <a:lnTo>
                      <a:pt x="215" y="67"/>
                    </a:lnTo>
                    <a:lnTo>
                      <a:pt x="192" y="83"/>
                    </a:lnTo>
                    <a:lnTo>
                      <a:pt x="189" y="83"/>
                    </a:lnTo>
                    <a:lnTo>
                      <a:pt x="189" y="83"/>
                    </a:lnTo>
                    <a:lnTo>
                      <a:pt x="182" y="88"/>
                    </a:lnTo>
                    <a:lnTo>
                      <a:pt x="170" y="93"/>
                    </a:lnTo>
                    <a:lnTo>
                      <a:pt x="154" y="97"/>
                    </a:lnTo>
                    <a:lnTo>
                      <a:pt x="154" y="97"/>
                    </a:lnTo>
                    <a:lnTo>
                      <a:pt x="144" y="102"/>
                    </a:lnTo>
                    <a:lnTo>
                      <a:pt x="135" y="100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25" y="97"/>
                    </a:lnTo>
                    <a:lnTo>
                      <a:pt x="125" y="97"/>
                    </a:lnTo>
                    <a:lnTo>
                      <a:pt x="116" y="104"/>
                    </a:lnTo>
                    <a:lnTo>
                      <a:pt x="109" y="112"/>
                    </a:lnTo>
                    <a:lnTo>
                      <a:pt x="97" y="116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4" y="147"/>
                    </a:lnTo>
                    <a:lnTo>
                      <a:pt x="54" y="147"/>
                    </a:lnTo>
                    <a:lnTo>
                      <a:pt x="43" y="147"/>
                    </a:lnTo>
                    <a:lnTo>
                      <a:pt x="33" y="147"/>
                    </a:lnTo>
                    <a:lnTo>
                      <a:pt x="33" y="147"/>
                    </a:lnTo>
                    <a:lnTo>
                      <a:pt x="26" y="152"/>
                    </a:lnTo>
                    <a:lnTo>
                      <a:pt x="26" y="152"/>
                    </a:lnTo>
                    <a:lnTo>
                      <a:pt x="21" y="157"/>
                    </a:lnTo>
                    <a:lnTo>
                      <a:pt x="21" y="159"/>
                    </a:lnTo>
                    <a:lnTo>
                      <a:pt x="21" y="159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21" y="168"/>
                    </a:lnTo>
                    <a:lnTo>
                      <a:pt x="24" y="171"/>
                    </a:lnTo>
                    <a:lnTo>
                      <a:pt x="21" y="173"/>
                    </a:lnTo>
                    <a:lnTo>
                      <a:pt x="21" y="173"/>
                    </a:lnTo>
                    <a:lnTo>
                      <a:pt x="24" y="173"/>
                    </a:lnTo>
                    <a:lnTo>
                      <a:pt x="21" y="175"/>
                    </a:lnTo>
                    <a:lnTo>
                      <a:pt x="21" y="175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19" y="183"/>
                    </a:lnTo>
                    <a:lnTo>
                      <a:pt x="19" y="183"/>
                    </a:lnTo>
                    <a:lnTo>
                      <a:pt x="19" y="183"/>
                    </a:lnTo>
                    <a:lnTo>
                      <a:pt x="19" y="183"/>
                    </a:lnTo>
                    <a:lnTo>
                      <a:pt x="19" y="183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19" y="187"/>
                    </a:lnTo>
                    <a:lnTo>
                      <a:pt x="16" y="187"/>
                    </a:lnTo>
                    <a:lnTo>
                      <a:pt x="16" y="187"/>
                    </a:lnTo>
                    <a:lnTo>
                      <a:pt x="16" y="192"/>
                    </a:lnTo>
                    <a:lnTo>
                      <a:pt x="14" y="192"/>
                    </a:lnTo>
                    <a:lnTo>
                      <a:pt x="14" y="192"/>
                    </a:lnTo>
                    <a:lnTo>
                      <a:pt x="12" y="192"/>
                    </a:lnTo>
                    <a:lnTo>
                      <a:pt x="12" y="192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9" y="197"/>
                    </a:lnTo>
                    <a:lnTo>
                      <a:pt x="9" y="199"/>
                    </a:lnTo>
                    <a:lnTo>
                      <a:pt x="9" y="204"/>
                    </a:lnTo>
                    <a:lnTo>
                      <a:pt x="9" y="206"/>
                    </a:lnTo>
                    <a:lnTo>
                      <a:pt x="9" y="209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5" y="216"/>
                    </a:lnTo>
                    <a:lnTo>
                      <a:pt x="5" y="216"/>
                    </a:lnTo>
                    <a:lnTo>
                      <a:pt x="5" y="218"/>
                    </a:lnTo>
                    <a:lnTo>
                      <a:pt x="5" y="220"/>
                    </a:lnTo>
                    <a:lnTo>
                      <a:pt x="5" y="220"/>
                    </a:lnTo>
                    <a:lnTo>
                      <a:pt x="7" y="223"/>
                    </a:lnTo>
                    <a:lnTo>
                      <a:pt x="7" y="225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9" y="232"/>
                    </a:lnTo>
                    <a:lnTo>
                      <a:pt x="9" y="237"/>
                    </a:lnTo>
                    <a:lnTo>
                      <a:pt x="12" y="237"/>
                    </a:lnTo>
                    <a:lnTo>
                      <a:pt x="12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6" y="242"/>
                    </a:lnTo>
                    <a:lnTo>
                      <a:pt x="16" y="244"/>
                    </a:lnTo>
                    <a:lnTo>
                      <a:pt x="19" y="247"/>
                    </a:lnTo>
                    <a:lnTo>
                      <a:pt x="19" y="247"/>
                    </a:lnTo>
                    <a:lnTo>
                      <a:pt x="21" y="249"/>
                    </a:lnTo>
                    <a:lnTo>
                      <a:pt x="21" y="249"/>
                    </a:lnTo>
                    <a:lnTo>
                      <a:pt x="19" y="251"/>
                    </a:lnTo>
                    <a:lnTo>
                      <a:pt x="19" y="254"/>
                    </a:lnTo>
                    <a:lnTo>
                      <a:pt x="19" y="256"/>
                    </a:lnTo>
                    <a:lnTo>
                      <a:pt x="19" y="261"/>
                    </a:lnTo>
                    <a:lnTo>
                      <a:pt x="16" y="263"/>
                    </a:lnTo>
                    <a:lnTo>
                      <a:pt x="16" y="268"/>
                    </a:lnTo>
                    <a:lnTo>
                      <a:pt x="16" y="268"/>
                    </a:lnTo>
                    <a:lnTo>
                      <a:pt x="16" y="268"/>
                    </a:lnTo>
                    <a:lnTo>
                      <a:pt x="16" y="273"/>
                    </a:lnTo>
                    <a:lnTo>
                      <a:pt x="14" y="277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4" y="287"/>
                    </a:lnTo>
                    <a:lnTo>
                      <a:pt x="14" y="287"/>
                    </a:lnTo>
                    <a:lnTo>
                      <a:pt x="12" y="291"/>
                    </a:lnTo>
                    <a:lnTo>
                      <a:pt x="12" y="294"/>
                    </a:lnTo>
                    <a:lnTo>
                      <a:pt x="12" y="294"/>
                    </a:lnTo>
                    <a:lnTo>
                      <a:pt x="9" y="303"/>
                    </a:lnTo>
                    <a:lnTo>
                      <a:pt x="9" y="303"/>
                    </a:lnTo>
                    <a:lnTo>
                      <a:pt x="9" y="308"/>
                    </a:lnTo>
                    <a:lnTo>
                      <a:pt x="7" y="310"/>
                    </a:lnTo>
                    <a:lnTo>
                      <a:pt x="7" y="315"/>
                    </a:lnTo>
                    <a:lnTo>
                      <a:pt x="7" y="315"/>
                    </a:lnTo>
                    <a:lnTo>
                      <a:pt x="7" y="318"/>
                    </a:lnTo>
                    <a:lnTo>
                      <a:pt x="5" y="320"/>
                    </a:lnTo>
                    <a:lnTo>
                      <a:pt x="5" y="322"/>
                    </a:lnTo>
                    <a:lnTo>
                      <a:pt x="2" y="327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32"/>
                    </a:lnTo>
                    <a:lnTo>
                      <a:pt x="0" y="332"/>
                    </a:lnTo>
                    <a:lnTo>
                      <a:pt x="0" y="334"/>
                    </a:lnTo>
                    <a:lnTo>
                      <a:pt x="2" y="336"/>
                    </a:lnTo>
                    <a:lnTo>
                      <a:pt x="2" y="336"/>
                    </a:lnTo>
                    <a:lnTo>
                      <a:pt x="5" y="336"/>
                    </a:lnTo>
                    <a:lnTo>
                      <a:pt x="7" y="336"/>
                    </a:lnTo>
                    <a:lnTo>
                      <a:pt x="7" y="336"/>
                    </a:lnTo>
                    <a:lnTo>
                      <a:pt x="7" y="336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9" y="334"/>
                    </a:lnTo>
                    <a:lnTo>
                      <a:pt x="12" y="334"/>
                    </a:lnTo>
                    <a:lnTo>
                      <a:pt x="12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2"/>
                    </a:lnTo>
                    <a:lnTo>
                      <a:pt x="16" y="332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21" y="329"/>
                    </a:lnTo>
                    <a:lnTo>
                      <a:pt x="21" y="329"/>
                    </a:lnTo>
                    <a:lnTo>
                      <a:pt x="21" y="329"/>
                    </a:lnTo>
                    <a:lnTo>
                      <a:pt x="21" y="329"/>
                    </a:lnTo>
                    <a:lnTo>
                      <a:pt x="21" y="329"/>
                    </a:lnTo>
                    <a:lnTo>
                      <a:pt x="21" y="327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6" y="327"/>
                    </a:lnTo>
                    <a:lnTo>
                      <a:pt x="26" y="327"/>
                    </a:lnTo>
                    <a:lnTo>
                      <a:pt x="26" y="325"/>
                    </a:lnTo>
                    <a:lnTo>
                      <a:pt x="26" y="322"/>
                    </a:lnTo>
                    <a:lnTo>
                      <a:pt x="26" y="322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8" y="318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5" y="315"/>
                    </a:lnTo>
                    <a:lnTo>
                      <a:pt x="35" y="315"/>
                    </a:lnTo>
                    <a:lnTo>
                      <a:pt x="38" y="318"/>
                    </a:lnTo>
                    <a:lnTo>
                      <a:pt x="38" y="318"/>
                    </a:lnTo>
                    <a:lnTo>
                      <a:pt x="38" y="318"/>
                    </a:lnTo>
                    <a:lnTo>
                      <a:pt x="38" y="318"/>
                    </a:lnTo>
                    <a:lnTo>
                      <a:pt x="38" y="318"/>
                    </a:lnTo>
                    <a:lnTo>
                      <a:pt x="38" y="318"/>
                    </a:lnTo>
                    <a:lnTo>
                      <a:pt x="40" y="320"/>
                    </a:lnTo>
                    <a:lnTo>
                      <a:pt x="40" y="320"/>
                    </a:lnTo>
                    <a:lnTo>
                      <a:pt x="40" y="320"/>
                    </a:lnTo>
                    <a:lnTo>
                      <a:pt x="43" y="320"/>
                    </a:lnTo>
                    <a:lnTo>
                      <a:pt x="43" y="320"/>
                    </a:lnTo>
                    <a:lnTo>
                      <a:pt x="43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50" y="320"/>
                    </a:lnTo>
                    <a:lnTo>
                      <a:pt x="50" y="322"/>
                    </a:lnTo>
                    <a:lnTo>
                      <a:pt x="50" y="322"/>
                    </a:lnTo>
                    <a:lnTo>
                      <a:pt x="50" y="322"/>
                    </a:lnTo>
                    <a:lnTo>
                      <a:pt x="52" y="322"/>
                    </a:lnTo>
                    <a:lnTo>
                      <a:pt x="52" y="322"/>
                    </a:lnTo>
                    <a:lnTo>
                      <a:pt x="54" y="322"/>
                    </a:lnTo>
                    <a:lnTo>
                      <a:pt x="54" y="322"/>
                    </a:lnTo>
                    <a:lnTo>
                      <a:pt x="57" y="322"/>
                    </a:lnTo>
                    <a:lnTo>
                      <a:pt x="57" y="322"/>
                    </a:lnTo>
                    <a:lnTo>
                      <a:pt x="59" y="322"/>
                    </a:lnTo>
                    <a:lnTo>
                      <a:pt x="59" y="322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4" y="322"/>
                    </a:lnTo>
                    <a:lnTo>
                      <a:pt x="64" y="322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59" y="325"/>
                    </a:lnTo>
                    <a:lnTo>
                      <a:pt x="59" y="325"/>
                    </a:lnTo>
                    <a:lnTo>
                      <a:pt x="57" y="325"/>
                    </a:lnTo>
                    <a:lnTo>
                      <a:pt x="57" y="325"/>
                    </a:lnTo>
                    <a:lnTo>
                      <a:pt x="57" y="327"/>
                    </a:lnTo>
                    <a:lnTo>
                      <a:pt x="54" y="329"/>
                    </a:lnTo>
                    <a:lnTo>
                      <a:pt x="54" y="329"/>
                    </a:lnTo>
                    <a:lnTo>
                      <a:pt x="54" y="329"/>
                    </a:lnTo>
                    <a:lnTo>
                      <a:pt x="54" y="332"/>
                    </a:lnTo>
                    <a:lnTo>
                      <a:pt x="54" y="332"/>
                    </a:lnTo>
                    <a:lnTo>
                      <a:pt x="54" y="332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2" y="339"/>
                    </a:lnTo>
                    <a:lnTo>
                      <a:pt x="52" y="341"/>
                    </a:lnTo>
                    <a:lnTo>
                      <a:pt x="52" y="341"/>
                    </a:lnTo>
                    <a:lnTo>
                      <a:pt x="52" y="341"/>
                    </a:lnTo>
                    <a:lnTo>
                      <a:pt x="52" y="344"/>
                    </a:lnTo>
                    <a:lnTo>
                      <a:pt x="52" y="344"/>
                    </a:lnTo>
                    <a:lnTo>
                      <a:pt x="52" y="346"/>
                    </a:lnTo>
                    <a:lnTo>
                      <a:pt x="52" y="346"/>
                    </a:lnTo>
                    <a:lnTo>
                      <a:pt x="52" y="346"/>
                    </a:lnTo>
                    <a:lnTo>
                      <a:pt x="52" y="346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2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61" y="353"/>
                    </a:lnTo>
                    <a:lnTo>
                      <a:pt x="61" y="355"/>
                    </a:lnTo>
                    <a:lnTo>
                      <a:pt x="61" y="355"/>
                    </a:lnTo>
                    <a:lnTo>
                      <a:pt x="61" y="358"/>
                    </a:lnTo>
                    <a:lnTo>
                      <a:pt x="61" y="358"/>
                    </a:lnTo>
                    <a:lnTo>
                      <a:pt x="61" y="358"/>
                    </a:lnTo>
                    <a:lnTo>
                      <a:pt x="61" y="360"/>
                    </a:lnTo>
                    <a:lnTo>
                      <a:pt x="61" y="360"/>
                    </a:lnTo>
                    <a:lnTo>
                      <a:pt x="61" y="360"/>
                    </a:lnTo>
                    <a:lnTo>
                      <a:pt x="61" y="363"/>
                    </a:lnTo>
                    <a:lnTo>
                      <a:pt x="61" y="363"/>
                    </a:lnTo>
                    <a:lnTo>
                      <a:pt x="61" y="363"/>
                    </a:lnTo>
                    <a:lnTo>
                      <a:pt x="61" y="365"/>
                    </a:lnTo>
                    <a:lnTo>
                      <a:pt x="61" y="365"/>
                    </a:lnTo>
                    <a:lnTo>
                      <a:pt x="61" y="365"/>
                    </a:lnTo>
                    <a:lnTo>
                      <a:pt x="61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66" y="365"/>
                    </a:lnTo>
                    <a:lnTo>
                      <a:pt x="66" y="365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9" y="363"/>
                    </a:lnTo>
                    <a:lnTo>
                      <a:pt x="69" y="363"/>
                    </a:lnTo>
                    <a:lnTo>
                      <a:pt x="69" y="360"/>
                    </a:lnTo>
                    <a:lnTo>
                      <a:pt x="71" y="360"/>
                    </a:lnTo>
                    <a:lnTo>
                      <a:pt x="71" y="360"/>
                    </a:lnTo>
                    <a:lnTo>
                      <a:pt x="73" y="358"/>
                    </a:lnTo>
                    <a:lnTo>
                      <a:pt x="73" y="358"/>
                    </a:lnTo>
                    <a:lnTo>
                      <a:pt x="73" y="355"/>
                    </a:lnTo>
                    <a:lnTo>
                      <a:pt x="73" y="355"/>
                    </a:lnTo>
                    <a:lnTo>
                      <a:pt x="73" y="355"/>
                    </a:lnTo>
                    <a:lnTo>
                      <a:pt x="73" y="353"/>
                    </a:lnTo>
                    <a:lnTo>
                      <a:pt x="76" y="353"/>
                    </a:lnTo>
                    <a:lnTo>
                      <a:pt x="76" y="351"/>
                    </a:lnTo>
                    <a:lnTo>
                      <a:pt x="78" y="351"/>
                    </a:lnTo>
                    <a:lnTo>
                      <a:pt x="78" y="351"/>
                    </a:lnTo>
                    <a:lnTo>
                      <a:pt x="78" y="348"/>
                    </a:lnTo>
                    <a:lnTo>
                      <a:pt x="78" y="348"/>
                    </a:lnTo>
                    <a:lnTo>
                      <a:pt x="78" y="348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80" y="341"/>
                    </a:lnTo>
                    <a:lnTo>
                      <a:pt x="80" y="341"/>
                    </a:lnTo>
                    <a:lnTo>
                      <a:pt x="80" y="341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8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7" y="351"/>
                    </a:lnTo>
                    <a:lnTo>
                      <a:pt x="87" y="351"/>
                    </a:lnTo>
                    <a:lnTo>
                      <a:pt x="87" y="351"/>
                    </a:lnTo>
                    <a:lnTo>
                      <a:pt x="87" y="353"/>
                    </a:lnTo>
                    <a:lnTo>
                      <a:pt x="87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87" y="355"/>
                    </a:lnTo>
                    <a:lnTo>
                      <a:pt x="87" y="355"/>
                    </a:lnTo>
                    <a:lnTo>
                      <a:pt x="87" y="355"/>
                    </a:lnTo>
                    <a:lnTo>
                      <a:pt x="87" y="358"/>
                    </a:lnTo>
                    <a:lnTo>
                      <a:pt x="87" y="358"/>
                    </a:lnTo>
                    <a:lnTo>
                      <a:pt x="87" y="358"/>
                    </a:lnTo>
                    <a:lnTo>
                      <a:pt x="90" y="358"/>
                    </a:lnTo>
                    <a:lnTo>
                      <a:pt x="90" y="360"/>
                    </a:lnTo>
                    <a:lnTo>
                      <a:pt x="87" y="363"/>
                    </a:lnTo>
                    <a:lnTo>
                      <a:pt x="87" y="363"/>
                    </a:lnTo>
                    <a:lnTo>
                      <a:pt x="90" y="363"/>
                    </a:lnTo>
                    <a:lnTo>
                      <a:pt x="90" y="363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7"/>
                    </a:lnTo>
                    <a:lnTo>
                      <a:pt x="87" y="367"/>
                    </a:lnTo>
                    <a:lnTo>
                      <a:pt x="87" y="367"/>
                    </a:lnTo>
                    <a:lnTo>
                      <a:pt x="87" y="367"/>
                    </a:lnTo>
                    <a:lnTo>
                      <a:pt x="87" y="370"/>
                    </a:lnTo>
                    <a:lnTo>
                      <a:pt x="87" y="370"/>
                    </a:lnTo>
                    <a:lnTo>
                      <a:pt x="87" y="370"/>
                    </a:lnTo>
                    <a:lnTo>
                      <a:pt x="87" y="372"/>
                    </a:lnTo>
                    <a:lnTo>
                      <a:pt x="85" y="372"/>
                    </a:lnTo>
                    <a:lnTo>
                      <a:pt x="85" y="372"/>
                    </a:lnTo>
                    <a:lnTo>
                      <a:pt x="85" y="372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5" y="377"/>
                    </a:lnTo>
                    <a:lnTo>
                      <a:pt x="83" y="379"/>
                    </a:lnTo>
                    <a:lnTo>
                      <a:pt x="83" y="379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81"/>
                    </a:lnTo>
                    <a:lnTo>
                      <a:pt x="80" y="381"/>
                    </a:lnTo>
                    <a:lnTo>
                      <a:pt x="80" y="381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3" y="384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0" y="386"/>
                    </a:lnTo>
                    <a:lnTo>
                      <a:pt x="80" y="389"/>
                    </a:lnTo>
                    <a:lnTo>
                      <a:pt x="83" y="389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93"/>
                    </a:lnTo>
                    <a:lnTo>
                      <a:pt x="80" y="393"/>
                    </a:lnTo>
                    <a:lnTo>
                      <a:pt x="80" y="393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6" y="398"/>
                    </a:lnTo>
                    <a:lnTo>
                      <a:pt x="76" y="400"/>
                    </a:lnTo>
                    <a:lnTo>
                      <a:pt x="76" y="400"/>
                    </a:lnTo>
                    <a:lnTo>
                      <a:pt x="76" y="403"/>
                    </a:lnTo>
                    <a:lnTo>
                      <a:pt x="76" y="403"/>
                    </a:lnTo>
                    <a:lnTo>
                      <a:pt x="76" y="403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8" y="405"/>
                    </a:lnTo>
                    <a:lnTo>
                      <a:pt x="78" y="405"/>
                    </a:lnTo>
                    <a:lnTo>
                      <a:pt x="78" y="405"/>
                    </a:lnTo>
                    <a:lnTo>
                      <a:pt x="78" y="407"/>
                    </a:lnTo>
                    <a:lnTo>
                      <a:pt x="78" y="407"/>
                    </a:lnTo>
                    <a:lnTo>
                      <a:pt x="80" y="407"/>
                    </a:lnTo>
                    <a:lnTo>
                      <a:pt x="80" y="410"/>
                    </a:lnTo>
                    <a:lnTo>
                      <a:pt x="80" y="410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5" y="412"/>
                    </a:lnTo>
                    <a:lnTo>
                      <a:pt x="85" y="415"/>
                    </a:lnTo>
                    <a:lnTo>
                      <a:pt x="85" y="415"/>
                    </a:lnTo>
                    <a:lnTo>
                      <a:pt x="85" y="415"/>
                    </a:lnTo>
                    <a:lnTo>
                      <a:pt x="87" y="417"/>
                    </a:lnTo>
                    <a:lnTo>
                      <a:pt x="87" y="417"/>
                    </a:lnTo>
                    <a:lnTo>
                      <a:pt x="90" y="417"/>
                    </a:lnTo>
                    <a:lnTo>
                      <a:pt x="90" y="417"/>
                    </a:lnTo>
                    <a:lnTo>
                      <a:pt x="90" y="417"/>
                    </a:lnTo>
                    <a:lnTo>
                      <a:pt x="92" y="417"/>
                    </a:lnTo>
                    <a:lnTo>
                      <a:pt x="92" y="417"/>
                    </a:lnTo>
                    <a:lnTo>
                      <a:pt x="95" y="419"/>
                    </a:lnTo>
                    <a:lnTo>
                      <a:pt x="95" y="419"/>
                    </a:lnTo>
                    <a:lnTo>
                      <a:pt x="95" y="422"/>
                    </a:lnTo>
                    <a:lnTo>
                      <a:pt x="95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7" y="424"/>
                    </a:lnTo>
                    <a:lnTo>
                      <a:pt x="99" y="424"/>
                    </a:lnTo>
                    <a:lnTo>
                      <a:pt x="99" y="424"/>
                    </a:lnTo>
                    <a:lnTo>
                      <a:pt x="99" y="424"/>
                    </a:lnTo>
                    <a:lnTo>
                      <a:pt x="99" y="426"/>
                    </a:lnTo>
                    <a:lnTo>
                      <a:pt x="99" y="426"/>
                    </a:lnTo>
                    <a:lnTo>
                      <a:pt x="99" y="426"/>
                    </a:lnTo>
                    <a:lnTo>
                      <a:pt x="102" y="429"/>
                    </a:lnTo>
                    <a:lnTo>
                      <a:pt x="102" y="429"/>
                    </a:lnTo>
                    <a:lnTo>
                      <a:pt x="102" y="431"/>
                    </a:lnTo>
                    <a:lnTo>
                      <a:pt x="102" y="431"/>
                    </a:lnTo>
                    <a:lnTo>
                      <a:pt x="102" y="434"/>
                    </a:lnTo>
                    <a:lnTo>
                      <a:pt x="102" y="434"/>
                    </a:lnTo>
                    <a:lnTo>
                      <a:pt x="99" y="436"/>
                    </a:lnTo>
                    <a:lnTo>
                      <a:pt x="99" y="436"/>
                    </a:lnTo>
                    <a:lnTo>
                      <a:pt x="99" y="436"/>
                    </a:lnTo>
                    <a:lnTo>
                      <a:pt x="99" y="436"/>
                    </a:lnTo>
                    <a:lnTo>
                      <a:pt x="102" y="438"/>
                    </a:lnTo>
                    <a:lnTo>
                      <a:pt x="102" y="441"/>
                    </a:lnTo>
                    <a:lnTo>
                      <a:pt x="102" y="441"/>
                    </a:lnTo>
                    <a:lnTo>
                      <a:pt x="102" y="443"/>
                    </a:lnTo>
                    <a:lnTo>
                      <a:pt x="102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5"/>
                    </a:lnTo>
                    <a:lnTo>
                      <a:pt x="104" y="445"/>
                    </a:lnTo>
                    <a:lnTo>
                      <a:pt x="106" y="445"/>
                    </a:lnTo>
                    <a:lnTo>
                      <a:pt x="106" y="445"/>
                    </a:lnTo>
                    <a:lnTo>
                      <a:pt x="106" y="445"/>
                    </a:lnTo>
                    <a:lnTo>
                      <a:pt x="109" y="448"/>
                    </a:lnTo>
                    <a:lnTo>
                      <a:pt x="109" y="450"/>
                    </a:lnTo>
                    <a:lnTo>
                      <a:pt x="109" y="450"/>
                    </a:lnTo>
                    <a:lnTo>
                      <a:pt x="111" y="450"/>
                    </a:lnTo>
                    <a:lnTo>
                      <a:pt x="111" y="450"/>
                    </a:lnTo>
                    <a:lnTo>
                      <a:pt x="111" y="452"/>
                    </a:lnTo>
                    <a:lnTo>
                      <a:pt x="111" y="452"/>
                    </a:lnTo>
                    <a:lnTo>
                      <a:pt x="111" y="452"/>
                    </a:lnTo>
                    <a:lnTo>
                      <a:pt x="116" y="455"/>
                    </a:lnTo>
                    <a:lnTo>
                      <a:pt x="116" y="455"/>
                    </a:lnTo>
                    <a:lnTo>
                      <a:pt x="116" y="455"/>
                    </a:lnTo>
                    <a:lnTo>
                      <a:pt x="116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21" y="460"/>
                    </a:lnTo>
                    <a:lnTo>
                      <a:pt x="121" y="460"/>
                    </a:lnTo>
                    <a:lnTo>
                      <a:pt x="123" y="460"/>
                    </a:lnTo>
                    <a:lnTo>
                      <a:pt x="123" y="460"/>
                    </a:lnTo>
                    <a:lnTo>
                      <a:pt x="125" y="462"/>
                    </a:lnTo>
                    <a:lnTo>
                      <a:pt x="125" y="462"/>
                    </a:lnTo>
                    <a:lnTo>
                      <a:pt x="125" y="462"/>
                    </a:lnTo>
                    <a:lnTo>
                      <a:pt x="128" y="462"/>
                    </a:lnTo>
                    <a:lnTo>
                      <a:pt x="128" y="462"/>
                    </a:lnTo>
                    <a:lnTo>
                      <a:pt x="128" y="462"/>
                    </a:lnTo>
                    <a:lnTo>
                      <a:pt x="130" y="462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7" y="462"/>
                    </a:lnTo>
                    <a:lnTo>
                      <a:pt x="140" y="462"/>
                    </a:lnTo>
                    <a:lnTo>
                      <a:pt x="142" y="462"/>
                    </a:lnTo>
                    <a:lnTo>
                      <a:pt x="144" y="462"/>
                    </a:lnTo>
                    <a:lnTo>
                      <a:pt x="147" y="464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1" y="467"/>
                    </a:lnTo>
                    <a:lnTo>
                      <a:pt x="154" y="469"/>
                    </a:lnTo>
                    <a:lnTo>
                      <a:pt x="154" y="471"/>
                    </a:lnTo>
                    <a:lnTo>
                      <a:pt x="154" y="471"/>
                    </a:lnTo>
                    <a:lnTo>
                      <a:pt x="156" y="474"/>
                    </a:lnTo>
                    <a:lnTo>
                      <a:pt x="156" y="474"/>
                    </a:lnTo>
                    <a:lnTo>
                      <a:pt x="158" y="474"/>
                    </a:lnTo>
                    <a:lnTo>
                      <a:pt x="158" y="476"/>
                    </a:lnTo>
                    <a:lnTo>
                      <a:pt x="158" y="476"/>
                    </a:lnTo>
                    <a:lnTo>
                      <a:pt x="161" y="476"/>
                    </a:lnTo>
                    <a:lnTo>
                      <a:pt x="161" y="476"/>
                    </a:lnTo>
                    <a:lnTo>
                      <a:pt x="163" y="476"/>
                    </a:lnTo>
                    <a:lnTo>
                      <a:pt x="166" y="476"/>
                    </a:lnTo>
                    <a:lnTo>
                      <a:pt x="166" y="476"/>
                    </a:lnTo>
                    <a:lnTo>
                      <a:pt x="166" y="476"/>
                    </a:lnTo>
                    <a:lnTo>
                      <a:pt x="166" y="476"/>
                    </a:lnTo>
                    <a:lnTo>
                      <a:pt x="168" y="474"/>
                    </a:lnTo>
                    <a:lnTo>
                      <a:pt x="168" y="474"/>
                    </a:lnTo>
                    <a:lnTo>
                      <a:pt x="168" y="474"/>
                    </a:lnTo>
                    <a:lnTo>
                      <a:pt x="168" y="471"/>
                    </a:lnTo>
                    <a:lnTo>
                      <a:pt x="168" y="471"/>
                    </a:lnTo>
                    <a:lnTo>
                      <a:pt x="168" y="471"/>
                    </a:lnTo>
                    <a:lnTo>
                      <a:pt x="170" y="469"/>
                    </a:lnTo>
                    <a:lnTo>
                      <a:pt x="170" y="467"/>
                    </a:lnTo>
                    <a:lnTo>
                      <a:pt x="173" y="467"/>
                    </a:lnTo>
                    <a:lnTo>
                      <a:pt x="173" y="467"/>
                    </a:lnTo>
                    <a:lnTo>
                      <a:pt x="173" y="464"/>
                    </a:lnTo>
                    <a:lnTo>
                      <a:pt x="173" y="464"/>
                    </a:lnTo>
                    <a:lnTo>
                      <a:pt x="173" y="464"/>
                    </a:lnTo>
                    <a:lnTo>
                      <a:pt x="175" y="462"/>
                    </a:lnTo>
                    <a:lnTo>
                      <a:pt x="175" y="462"/>
                    </a:lnTo>
                    <a:lnTo>
                      <a:pt x="177" y="460"/>
                    </a:lnTo>
                    <a:lnTo>
                      <a:pt x="177" y="460"/>
                    </a:lnTo>
                    <a:lnTo>
                      <a:pt x="180" y="457"/>
                    </a:lnTo>
                    <a:lnTo>
                      <a:pt x="180" y="457"/>
                    </a:lnTo>
                    <a:lnTo>
                      <a:pt x="180" y="457"/>
                    </a:lnTo>
                    <a:lnTo>
                      <a:pt x="180" y="455"/>
                    </a:lnTo>
                    <a:lnTo>
                      <a:pt x="182" y="455"/>
                    </a:lnTo>
                    <a:lnTo>
                      <a:pt x="182" y="455"/>
                    </a:lnTo>
                    <a:lnTo>
                      <a:pt x="182" y="452"/>
                    </a:lnTo>
                    <a:lnTo>
                      <a:pt x="182" y="452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82" y="450"/>
                    </a:lnTo>
                    <a:lnTo>
                      <a:pt x="182" y="450"/>
                    </a:lnTo>
                    <a:lnTo>
                      <a:pt x="182" y="448"/>
                    </a:lnTo>
                    <a:lnTo>
                      <a:pt x="182" y="448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2" y="445"/>
                    </a:lnTo>
                    <a:lnTo>
                      <a:pt x="182" y="445"/>
                    </a:lnTo>
                    <a:lnTo>
                      <a:pt x="182" y="445"/>
                    </a:lnTo>
                    <a:lnTo>
                      <a:pt x="182" y="445"/>
                    </a:lnTo>
                    <a:lnTo>
                      <a:pt x="184" y="443"/>
                    </a:lnTo>
                    <a:lnTo>
                      <a:pt x="184" y="443"/>
                    </a:lnTo>
                    <a:lnTo>
                      <a:pt x="184" y="443"/>
                    </a:lnTo>
                    <a:lnTo>
                      <a:pt x="184" y="441"/>
                    </a:lnTo>
                    <a:lnTo>
                      <a:pt x="184" y="441"/>
                    </a:lnTo>
                    <a:lnTo>
                      <a:pt x="184" y="441"/>
                    </a:lnTo>
                    <a:lnTo>
                      <a:pt x="184" y="441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87" y="438"/>
                    </a:lnTo>
                    <a:lnTo>
                      <a:pt x="187" y="438"/>
                    </a:lnTo>
                    <a:lnTo>
                      <a:pt x="187" y="436"/>
                    </a:lnTo>
                    <a:lnTo>
                      <a:pt x="189" y="436"/>
                    </a:lnTo>
                    <a:lnTo>
                      <a:pt x="189" y="436"/>
                    </a:lnTo>
                    <a:lnTo>
                      <a:pt x="192" y="436"/>
                    </a:lnTo>
                    <a:lnTo>
                      <a:pt x="192" y="434"/>
                    </a:lnTo>
                    <a:lnTo>
                      <a:pt x="194" y="434"/>
                    </a:lnTo>
                    <a:lnTo>
                      <a:pt x="194" y="434"/>
                    </a:lnTo>
                    <a:lnTo>
                      <a:pt x="194" y="431"/>
                    </a:lnTo>
                    <a:lnTo>
                      <a:pt x="196" y="431"/>
                    </a:lnTo>
                    <a:lnTo>
                      <a:pt x="196" y="431"/>
                    </a:lnTo>
                    <a:lnTo>
                      <a:pt x="196" y="431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199" y="434"/>
                    </a:lnTo>
                    <a:lnTo>
                      <a:pt x="199" y="434"/>
                    </a:lnTo>
                    <a:lnTo>
                      <a:pt x="199" y="434"/>
                    </a:lnTo>
                    <a:lnTo>
                      <a:pt x="199" y="436"/>
                    </a:lnTo>
                    <a:lnTo>
                      <a:pt x="201" y="436"/>
                    </a:lnTo>
                    <a:lnTo>
                      <a:pt x="201" y="436"/>
                    </a:lnTo>
                    <a:lnTo>
                      <a:pt x="201" y="436"/>
                    </a:lnTo>
                    <a:lnTo>
                      <a:pt x="201" y="438"/>
                    </a:lnTo>
                    <a:lnTo>
                      <a:pt x="201" y="438"/>
                    </a:lnTo>
                    <a:lnTo>
                      <a:pt x="201" y="438"/>
                    </a:lnTo>
                    <a:lnTo>
                      <a:pt x="201" y="441"/>
                    </a:lnTo>
                    <a:lnTo>
                      <a:pt x="199" y="441"/>
                    </a:lnTo>
                    <a:lnTo>
                      <a:pt x="199" y="441"/>
                    </a:lnTo>
                    <a:lnTo>
                      <a:pt x="199" y="441"/>
                    </a:lnTo>
                    <a:lnTo>
                      <a:pt x="201" y="443"/>
                    </a:lnTo>
                    <a:lnTo>
                      <a:pt x="201" y="443"/>
                    </a:lnTo>
                    <a:lnTo>
                      <a:pt x="203" y="445"/>
                    </a:lnTo>
                    <a:lnTo>
                      <a:pt x="203" y="448"/>
                    </a:lnTo>
                    <a:lnTo>
                      <a:pt x="203" y="448"/>
                    </a:lnTo>
                    <a:lnTo>
                      <a:pt x="203" y="448"/>
                    </a:lnTo>
                    <a:lnTo>
                      <a:pt x="203" y="448"/>
                    </a:lnTo>
                    <a:lnTo>
                      <a:pt x="206" y="448"/>
                    </a:lnTo>
                    <a:lnTo>
                      <a:pt x="206" y="450"/>
                    </a:lnTo>
                    <a:lnTo>
                      <a:pt x="206" y="450"/>
                    </a:lnTo>
                    <a:lnTo>
                      <a:pt x="206" y="452"/>
                    </a:lnTo>
                    <a:lnTo>
                      <a:pt x="203" y="452"/>
                    </a:lnTo>
                    <a:lnTo>
                      <a:pt x="203" y="452"/>
                    </a:lnTo>
                    <a:lnTo>
                      <a:pt x="203" y="455"/>
                    </a:lnTo>
                    <a:lnTo>
                      <a:pt x="203" y="455"/>
                    </a:lnTo>
                    <a:lnTo>
                      <a:pt x="203" y="455"/>
                    </a:lnTo>
                    <a:lnTo>
                      <a:pt x="203" y="457"/>
                    </a:lnTo>
                    <a:lnTo>
                      <a:pt x="203" y="457"/>
                    </a:lnTo>
                    <a:lnTo>
                      <a:pt x="203" y="457"/>
                    </a:lnTo>
                    <a:lnTo>
                      <a:pt x="203" y="457"/>
                    </a:lnTo>
                    <a:lnTo>
                      <a:pt x="206" y="457"/>
                    </a:lnTo>
                    <a:lnTo>
                      <a:pt x="206" y="457"/>
                    </a:lnTo>
                    <a:lnTo>
                      <a:pt x="206" y="457"/>
                    </a:lnTo>
                    <a:lnTo>
                      <a:pt x="208" y="457"/>
                    </a:lnTo>
                    <a:lnTo>
                      <a:pt x="208" y="457"/>
                    </a:lnTo>
                    <a:lnTo>
                      <a:pt x="208" y="457"/>
                    </a:lnTo>
                    <a:lnTo>
                      <a:pt x="208" y="457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3" y="455"/>
                    </a:lnTo>
                    <a:lnTo>
                      <a:pt x="213" y="455"/>
                    </a:lnTo>
                    <a:lnTo>
                      <a:pt x="213" y="455"/>
                    </a:lnTo>
                    <a:lnTo>
                      <a:pt x="213" y="452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15" y="450"/>
                    </a:lnTo>
                    <a:lnTo>
                      <a:pt x="218" y="450"/>
                    </a:lnTo>
                    <a:lnTo>
                      <a:pt x="218" y="448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20" y="448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2" y="443"/>
                    </a:lnTo>
                    <a:lnTo>
                      <a:pt x="222" y="443"/>
                    </a:lnTo>
                    <a:lnTo>
                      <a:pt x="225" y="443"/>
                    </a:lnTo>
                    <a:lnTo>
                      <a:pt x="227" y="443"/>
                    </a:lnTo>
                    <a:lnTo>
                      <a:pt x="229" y="443"/>
                    </a:lnTo>
                    <a:lnTo>
                      <a:pt x="232" y="443"/>
                    </a:lnTo>
                    <a:lnTo>
                      <a:pt x="234" y="443"/>
                    </a:lnTo>
                    <a:lnTo>
                      <a:pt x="234" y="443"/>
                    </a:lnTo>
                    <a:lnTo>
                      <a:pt x="236" y="443"/>
                    </a:lnTo>
                    <a:lnTo>
                      <a:pt x="239" y="443"/>
                    </a:lnTo>
                    <a:lnTo>
                      <a:pt x="241" y="443"/>
                    </a:lnTo>
                    <a:lnTo>
                      <a:pt x="244" y="443"/>
                    </a:lnTo>
                    <a:lnTo>
                      <a:pt x="246" y="443"/>
                    </a:lnTo>
                    <a:lnTo>
                      <a:pt x="248" y="443"/>
                    </a:lnTo>
                    <a:lnTo>
                      <a:pt x="251" y="443"/>
                    </a:lnTo>
                    <a:lnTo>
                      <a:pt x="251" y="443"/>
                    </a:lnTo>
                    <a:lnTo>
                      <a:pt x="253" y="443"/>
                    </a:lnTo>
                    <a:lnTo>
                      <a:pt x="253" y="443"/>
                    </a:lnTo>
                    <a:lnTo>
                      <a:pt x="255" y="443"/>
                    </a:lnTo>
                    <a:lnTo>
                      <a:pt x="258" y="443"/>
                    </a:lnTo>
                    <a:lnTo>
                      <a:pt x="260" y="443"/>
                    </a:lnTo>
                    <a:lnTo>
                      <a:pt x="260" y="443"/>
                    </a:lnTo>
                    <a:lnTo>
                      <a:pt x="260" y="443"/>
                    </a:lnTo>
                    <a:lnTo>
                      <a:pt x="263" y="443"/>
                    </a:lnTo>
                    <a:lnTo>
                      <a:pt x="263" y="443"/>
                    </a:lnTo>
                    <a:lnTo>
                      <a:pt x="263" y="443"/>
                    </a:lnTo>
                    <a:lnTo>
                      <a:pt x="263" y="445"/>
                    </a:lnTo>
                    <a:lnTo>
                      <a:pt x="263" y="445"/>
                    </a:lnTo>
                    <a:lnTo>
                      <a:pt x="263" y="448"/>
                    </a:lnTo>
                    <a:lnTo>
                      <a:pt x="263" y="448"/>
                    </a:lnTo>
                    <a:lnTo>
                      <a:pt x="263" y="450"/>
                    </a:lnTo>
                    <a:lnTo>
                      <a:pt x="263" y="450"/>
                    </a:lnTo>
                    <a:lnTo>
                      <a:pt x="263" y="452"/>
                    </a:lnTo>
                    <a:lnTo>
                      <a:pt x="263" y="452"/>
                    </a:lnTo>
                    <a:lnTo>
                      <a:pt x="263" y="452"/>
                    </a:lnTo>
                    <a:lnTo>
                      <a:pt x="263" y="455"/>
                    </a:lnTo>
                    <a:lnTo>
                      <a:pt x="263" y="455"/>
                    </a:lnTo>
                    <a:lnTo>
                      <a:pt x="263" y="455"/>
                    </a:lnTo>
                    <a:lnTo>
                      <a:pt x="263" y="457"/>
                    </a:lnTo>
                    <a:lnTo>
                      <a:pt x="263" y="457"/>
                    </a:lnTo>
                    <a:lnTo>
                      <a:pt x="263" y="457"/>
                    </a:lnTo>
                    <a:lnTo>
                      <a:pt x="263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5" y="460"/>
                    </a:lnTo>
                    <a:lnTo>
                      <a:pt x="265" y="460"/>
                    </a:lnTo>
                    <a:lnTo>
                      <a:pt x="265" y="462"/>
                    </a:lnTo>
                    <a:lnTo>
                      <a:pt x="265" y="462"/>
                    </a:lnTo>
                    <a:lnTo>
                      <a:pt x="265" y="464"/>
                    </a:lnTo>
                    <a:lnTo>
                      <a:pt x="265" y="467"/>
                    </a:lnTo>
                    <a:lnTo>
                      <a:pt x="265" y="469"/>
                    </a:lnTo>
                    <a:lnTo>
                      <a:pt x="265" y="469"/>
                    </a:lnTo>
                    <a:lnTo>
                      <a:pt x="265" y="471"/>
                    </a:lnTo>
                    <a:lnTo>
                      <a:pt x="265" y="471"/>
                    </a:lnTo>
                    <a:lnTo>
                      <a:pt x="265" y="471"/>
                    </a:lnTo>
                    <a:lnTo>
                      <a:pt x="265" y="476"/>
                    </a:lnTo>
                    <a:lnTo>
                      <a:pt x="265" y="476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81"/>
                    </a:lnTo>
                    <a:lnTo>
                      <a:pt x="265" y="481"/>
                    </a:lnTo>
                    <a:lnTo>
                      <a:pt x="265" y="481"/>
                    </a:lnTo>
                    <a:lnTo>
                      <a:pt x="267" y="481"/>
                    </a:lnTo>
                    <a:lnTo>
                      <a:pt x="267" y="481"/>
                    </a:lnTo>
                    <a:lnTo>
                      <a:pt x="270" y="481"/>
                    </a:lnTo>
                    <a:lnTo>
                      <a:pt x="270" y="481"/>
                    </a:lnTo>
                    <a:lnTo>
                      <a:pt x="272" y="481"/>
                    </a:lnTo>
                    <a:lnTo>
                      <a:pt x="272" y="481"/>
                    </a:lnTo>
                    <a:lnTo>
                      <a:pt x="274" y="481"/>
                    </a:lnTo>
                    <a:lnTo>
                      <a:pt x="274" y="481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83"/>
                    </a:lnTo>
                    <a:lnTo>
                      <a:pt x="277" y="486"/>
                    </a:lnTo>
                    <a:lnTo>
                      <a:pt x="277" y="488"/>
                    </a:lnTo>
                    <a:lnTo>
                      <a:pt x="277" y="488"/>
                    </a:lnTo>
                    <a:lnTo>
                      <a:pt x="277" y="488"/>
                    </a:lnTo>
                    <a:lnTo>
                      <a:pt x="277" y="490"/>
                    </a:lnTo>
                    <a:lnTo>
                      <a:pt x="277" y="493"/>
                    </a:lnTo>
                    <a:lnTo>
                      <a:pt x="277" y="495"/>
                    </a:lnTo>
                    <a:lnTo>
                      <a:pt x="277" y="495"/>
                    </a:lnTo>
                    <a:lnTo>
                      <a:pt x="277" y="497"/>
                    </a:lnTo>
                    <a:lnTo>
                      <a:pt x="277" y="497"/>
                    </a:lnTo>
                    <a:lnTo>
                      <a:pt x="279" y="500"/>
                    </a:lnTo>
                    <a:lnTo>
                      <a:pt x="279" y="502"/>
                    </a:lnTo>
                    <a:lnTo>
                      <a:pt x="281" y="505"/>
                    </a:lnTo>
                    <a:lnTo>
                      <a:pt x="279" y="507"/>
                    </a:lnTo>
                    <a:lnTo>
                      <a:pt x="279" y="507"/>
                    </a:lnTo>
                    <a:lnTo>
                      <a:pt x="279" y="509"/>
                    </a:lnTo>
                    <a:lnTo>
                      <a:pt x="279" y="512"/>
                    </a:lnTo>
                    <a:lnTo>
                      <a:pt x="281" y="512"/>
                    </a:lnTo>
                    <a:lnTo>
                      <a:pt x="284" y="514"/>
                    </a:lnTo>
                    <a:lnTo>
                      <a:pt x="284" y="516"/>
                    </a:lnTo>
                    <a:lnTo>
                      <a:pt x="284" y="519"/>
                    </a:lnTo>
                    <a:lnTo>
                      <a:pt x="284" y="519"/>
                    </a:lnTo>
                    <a:lnTo>
                      <a:pt x="284" y="519"/>
                    </a:lnTo>
                    <a:lnTo>
                      <a:pt x="284" y="521"/>
                    </a:lnTo>
                    <a:lnTo>
                      <a:pt x="284" y="521"/>
                    </a:lnTo>
                    <a:lnTo>
                      <a:pt x="281" y="523"/>
                    </a:lnTo>
                    <a:lnTo>
                      <a:pt x="274" y="528"/>
                    </a:lnTo>
                    <a:lnTo>
                      <a:pt x="270" y="528"/>
                    </a:lnTo>
                    <a:lnTo>
                      <a:pt x="270" y="528"/>
                    </a:lnTo>
                    <a:lnTo>
                      <a:pt x="267" y="531"/>
                    </a:lnTo>
                    <a:lnTo>
                      <a:pt x="267" y="531"/>
                    </a:lnTo>
                    <a:lnTo>
                      <a:pt x="267" y="533"/>
                    </a:lnTo>
                    <a:lnTo>
                      <a:pt x="267" y="535"/>
                    </a:lnTo>
                    <a:lnTo>
                      <a:pt x="267" y="535"/>
                    </a:lnTo>
                    <a:lnTo>
                      <a:pt x="267" y="535"/>
                    </a:lnTo>
                    <a:lnTo>
                      <a:pt x="270" y="535"/>
                    </a:lnTo>
                    <a:lnTo>
                      <a:pt x="272" y="535"/>
                    </a:lnTo>
                    <a:lnTo>
                      <a:pt x="274" y="535"/>
                    </a:lnTo>
                    <a:lnTo>
                      <a:pt x="281" y="535"/>
                    </a:lnTo>
                    <a:lnTo>
                      <a:pt x="286" y="535"/>
                    </a:lnTo>
                    <a:lnTo>
                      <a:pt x="286" y="535"/>
                    </a:lnTo>
                    <a:lnTo>
                      <a:pt x="291" y="535"/>
                    </a:lnTo>
                    <a:lnTo>
                      <a:pt x="291" y="535"/>
                    </a:lnTo>
                    <a:lnTo>
                      <a:pt x="298" y="535"/>
                    </a:lnTo>
                    <a:lnTo>
                      <a:pt x="305" y="535"/>
                    </a:lnTo>
                    <a:lnTo>
                      <a:pt x="310" y="535"/>
                    </a:lnTo>
                    <a:lnTo>
                      <a:pt x="317" y="535"/>
                    </a:lnTo>
                    <a:lnTo>
                      <a:pt x="322" y="535"/>
                    </a:lnTo>
                    <a:lnTo>
                      <a:pt x="322" y="535"/>
                    </a:lnTo>
                    <a:lnTo>
                      <a:pt x="326" y="533"/>
                    </a:lnTo>
                    <a:lnTo>
                      <a:pt x="326" y="533"/>
                    </a:lnTo>
                    <a:lnTo>
                      <a:pt x="326" y="533"/>
                    </a:lnTo>
                    <a:lnTo>
                      <a:pt x="326" y="533"/>
                    </a:lnTo>
                    <a:lnTo>
                      <a:pt x="329" y="531"/>
                    </a:lnTo>
                    <a:lnTo>
                      <a:pt x="329" y="531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31" y="528"/>
                    </a:lnTo>
                    <a:lnTo>
                      <a:pt x="331" y="528"/>
                    </a:lnTo>
                    <a:lnTo>
                      <a:pt x="336" y="523"/>
                    </a:lnTo>
                    <a:lnTo>
                      <a:pt x="338" y="523"/>
                    </a:lnTo>
                    <a:lnTo>
                      <a:pt x="341" y="523"/>
                    </a:lnTo>
                    <a:lnTo>
                      <a:pt x="341" y="523"/>
                    </a:lnTo>
                    <a:lnTo>
                      <a:pt x="343" y="523"/>
                    </a:lnTo>
                    <a:lnTo>
                      <a:pt x="343" y="523"/>
                    </a:lnTo>
                    <a:lnTo>
                      <a:pt x="345" y="523"/>
                    </a:lnTo>
                    <a:lnTo>
                      <a:pt x="350" y="521"/>
                    </a:lnTo>
                    <a:lnTo>
                      <a:pt x="352" y="521"/>
                    </a:lnTo>
                    <a:lnTo>
                      <a:pt x="355" y="523"/>
                    </a:lnTo>
                    <a:lnTo>
                      <a:pt x="355" y="523"/>
                    </a:lnTo>
                    <a:lnTo>
                      <a:pt x="359" y="523"/>
                    </a:lnTo>
                    <a:lnTo>
                      <a:pt x="359" y="523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9" y="519"/>
                    </a:lnTo>
                    <a:lnTo>
                      <a:pt x="359" y="519"/>
                    </a:lnTo>
                    <a:lnTo>
                      <a:pt x="357" y="519"/>
                    </a:lnTo>
                    <a:lnTo>
                      <a:pt x="357" y="519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19"/>
                    </a:lnTo>
                    <a:lnTo>
                      <a:pt x="357" y="519"/>
                    </a:lnTo>
                    <a:lnTo>
                      <a:pt x="357" y="519"/>
                    </a:lnTo>
                    <a:lnTo>
                      <a:pt x="359" y="519"/>
                    </a:lnTo>
                    <a:lnTo>
                      <a:pt x="359" y="519"/>
                    </a:lnTo>
                    <a:lnTo>
                      <a:pt x="359" y="519"/>
                    </a:lnTo>
                    <a:lnTo>
                      <a:pt x="359" y="516"/>
                    </a:lnTo>
                    <a:lnTo>
                      <a:pt x="359" y="516"/>
                    </a:lnTo>
                    <a:lnTo>
                      <a:pt x="359" y="516"/>
                    </a:lnTo>
                    <a:lnTo>
                      <a:pt x="359" y="516"/>
                    </a:lnTo>
                    <a:lnTo>
                      <a:pt x="357" y="516"/>
                    </a:lnTo>
                    <a:lnTo>
                      <a:pt x="357" y="514"/>
                    </a:lnTo>
                    <a:lnTo>
                      <a:pt x="357" y="514"/>
                    </a:lnTo>
                    <a:lnTo>
                      <a:pt x="357" y="514"/>
                    </a:lnTo>
                    <a:lnTo>
                      <a:pt x="357" y="512"/>
                    </a:lnTo>
                    <a:lnTo>
                      <a:pt x="357" y="512"/>
                    </a:lnTo>
                    <a:lnTo>
                      <a:pt x="357" y="512"/>
                    </a:lnTo>
                    <a:lnTo>
                      <a:pt x="357" y="509"/>
                    </a:lnTo>
                    <a:lnTo>
                      <a:pt x="357" y="509"/>
                    </a:lnTo>
                    <a:lnTo>
                      <a:pt x="357" y="509"/>
                    </a:lnTo>
                    <a:lnTo>
                      <a:pt x="357" y="507"/>
                    </a:lnTo>
                    <a:lnTo>
                      <a:pt x="357" y="507"/>
                    </a:lnTo>
                    <a:lnTo>
                      <a:pt x="357" y="507"/>
                    </a:lnTo>
                    <a:lnTo>
                      <a:pt x="357" y="505"/>
                    </a:lnTo>
                    <a:lnTo>
                      <a:pt x="359" y="505"/>
                    </a:lnTo>
                    <a:lnTo>
                      <a:pt x="359" y="505"/>
                    </a:lnTo>
                    <a:lnTo>
                      <a:pt x="359" y="502"/>
                    </a:lnTo>
                    <a:lnTo>
                      <a:pt x="359" y="502"/>
                    </a:lnTo>
                    <a:lnTo>
                      <a:pt x="359" y="502"/>
                    </a:lnTo>
                    <a:lnTo>
                      <a:pt x="359" y="500"/>
                    </a:lnTo>
                    <a:lnTo>
                      <a:pt x="362" y="500"/>
                    </a:lnTo>
                    <a:lnTo>
                      <a:pt x="362" y="500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4" y="497"/>
                    </a:lnTo>
                    <a:lnTo>
                      <a:pt x="364" y="497"/>
                    </a:lnTo>
                    <a:lnTo>
                      <a:pt x="364" y="497"/>
                    </a:lnTo>
                    <a:lnTo>
                      <a:pt x="364" y="495"/>
                    </a:lnTo>
                    <a:lnTo>
                      <a:pt x="364" y="495"/>
                    </a:lnTo>
                    <a:lnTo>
                      <a:pt x="367" y="493"/>
                    </a:lnTo>
                    <a:lnTo>
                      <a:pt x="369" y="490"/>
                    </a:lnTo>
                    <a:lnTo>
                      <a:pt x="369" y="490"/>
                    </a:lnTo>
                    <a:lnTo>
                      <a:pt x="369" y="488"/>
                    </a:lnTo>
                    <a:lnTo>
                      <a:pt x="369" y="488"/>
                    </a:lnTo>
                    <a:lnTo>
                      <a:pt x="371" y="486"/>
                    </a:lnTo>
                    <a:lnTo>
                      <a:pt x="371" y="486"/>
                    </a:lnTo>
                    <a:lnTo>
                      <a:pt x="371" y="483"/>
                    </a:lnTo>
                    <a:lnTo>
                      <a:pt x="371" y="483"/>
                    </a:lnTo>
                    <a:lnTo>
                      <a:pt x="369" y="483"/>
                    </a:lnTo>
                    <a:lnTo>
                      <a:pt x="371" y="481"/>
                    </a:lnTo>
                    <a:lnTo>
                      <a:pt x="371" y="481"/>
                    </a:lnTo>
                    <a:lnTo>
                      <a:pt x="371" y="479"/>
                    </a:lnTo>
                    <a:lnTo>
                      <a:pt x="371" y="479"/>
                    </a:lnTo>
                    <a:lnTo>
                      <a:pt x="371" y="479"/>
                    </a:lnTo>
                    <a:lnTo>
                      <a:pt x="371" y="476"/>
                    </a:lnTo>
                    <a:lnTo>
                      <a:pt x="371" y="471"/>
                    </a:lnTo>
                    <a:lnTo>
                      <a:pt x="371" y="471"/>
                    </a:lnTo>
                    <a:lnTo>
                      <a:pt x="371" y="467"/>
                    </a:lnTo>
                    <a:lnTo>
                      <a:pt x="371" y="467"/>
                    </a:lnTo>
                    <a:lnTo>
                      <a:pt x="371" y="464"/>
                    </a:lnTo>
                    <a:lnTo>
                      <a:pt x="371" y="462"/>
                    </a:lnTo>
                    <a:lnTo>
                      <a:pt x="371" y="462"/>
                    </a:lnTo>
                    <a:lnTo>
                      <a:pt x="371" y="457"/>
                    </a:lnTo>
                    <a:lnTo>
                      <a:pt x="371" y="452"/>
                    </a:lnTo>
                    <a:lnTo>
                      <a:pt x="371" y="448"/>
                    </a:lnTo>
                    <a:lnTo>
                      <a:pt x="374" y="445"/>
                    </a:lnTo>
                    <a:lnTo>
                      <a:pt x="374" y="443"/>
                    </a:lnTo>
                    <a:lnTo>
                      <a:pt x="376" y="441"/>
                    </a:lnTo>
                    <a:lnTo>
                      <a:pt x="376" y="438"/>
                    </a:lnTo>
                    <a:lnTo>
                      <a:pt x="376" y="438"/>
                    </a:lnTo>
                    <a:lnTo>
                      <a:pt x="376" y="434"/>
                    </a:lnTo>
                    <a:lnTo>
                      <a:pt x="378" y="434"/>
                    </a:lnTo>
                    <a:lnTo>
                      <a:pt x="378" y="431"/>
                    </a:lnTo>
                    <a:lnTo>
                      <a:pt x="378" y="431"/>
                    </a:lnTo>
                    <a:lnTo>
                      <a:pt x="378" y="426"/>
                    </a:lnTo>
                    <a:lnTo>
                      <a:pt x="378" y="426"/>
                    </a:lnTo>
                    <a:lnTo>
                      <a:pt x="378" y="424"/>
                    </a:lnTo>
                    <a:lnTo>
                      <a:pt x="378" y="424"/>
                    </a:lnTo>
                    <a:lnTo>
                      <a:pt x="378" y="422"/>
                    </a:lnTo>
                    <a:lnTo>
                      <a:pt x="378" y="422"/>
                    </a:lnTo>
                    <a:lnTo>
                      <a:pt x="376" y="419"/>
                    </a:lnTo>
                    <a:lnTo>
                      <a:pt x="374" y="419"/>
                    </a:lnTo>
                    <a:lnTo>
                      <a:pt x="374" y="419"/>
                    </a:lnTo>
                    <a:lnTo>
                      <a:pt x="374" y="419"/>
                    </a:lnTo>
                    <a:lnTo>
                      <a:pt x="371" y="422"/>
                    </a:lnTo>
                    <a:lnTo>
                      <a:pt x="369" y="419"/>
                    </a:lnTo>
                    <a:lnTo>
                      <a:pt x="369" y="419"/>
                    </a:lnTo>
                    <a:lnTo>
                      <a:pt x="371" y="417"/>
                    </a:lnTo>
                    <a:lnTo>
                      <a:pt x="371" y="417"/>
                    </a:lnTo>
                    <a:lnTo>
                      <a:pt x="371" y="417"/>
                    </a:lnTo>
                    <a:lnTo>
                      <a:pt x="371" y="417"/>
                    </a:lnTo>
                    <a:lnTo>
                      <a:pt x="369" y="415"/>
                    </a:lnTo>
                    <a:lnTo>
                      <a:pt x="367" y="415"/>
                    </a:lnTo>
                    <a:lnTo>
                      <a:pt x="367" y="412"/>
                    </a:lnTo>
                    <a:lnTo>
                      <a:pt x="367" y="412"/>
                    </a:lnTo>
                    <a:lnTo>
                      <a:pt x="364" y="412"/>
                    </a:lnTo>
                    <a:lnTo>
                      <a:pt x="364" y="410"/>
                    </a:lnTo>
                    <a:lnTo>
                      <a:pt x="367" y="410"/>
                    </a:lnTo>
                    <a:lnTo>
                      <a:pt x="369" y="410"/>
                    </a:lnTo>
                    <a:lnTo>
                      <a:pt x="369" y="410"/>
                    </a:lnTo>
                    <a:lnTo>
                      <a:pt x="369" y="410"/>
                    </a:lnTo>
                    <a:lnTo>
                      <a:pt x="369" y="407"/>
                    </a:lnTo>
                    <a:lnTo>
                      <a:pt x="371" y="407"/>
                    </a:lnTo>
                    <a:lnTo>
                      <a:pt x="371" y="407"/>
                    </a:lnTo>
                    <a:lnTo>
                      <a:pt x="371" y="405"/>
                    </a:lnTo>
                    <a:lnTo>
                      <a:pt x="371" y="405"/>
                    </a:lnTo>
                    <a:lnTo>
                      <a:pt x="371" y="403"/>
                    </a:lnTo>
                    <a:lnTo>
                      <a:pt x="369" y="403"/>
                    </a:lnTo>
                    <a:lnTo>
                      <a:pt x="369" y="403"/>
                    </a:lnTo>
                    <a:lnTo>
                      <a:pt x="367" y="403"/>
                    </a:lnTo>
                    <a:lnTo>
                      <a:pt x="367" y="403"/>
                    </a:lnTo>
                    <a:lnTo>
                      <a:pt x="367" y="403"/>
                    </a:lnTo>
                    <a:lnTo>
                      <a:pt x="364" y="405"/>
                    </a:lnTo>
                    <a:lnTo>
                      <a:pt x="364" y="405"/>
                    </a:lnTo>
                    <a:lnTo>
                      <a:pt x="362" y="405"/>
                    </a:lnTo>
                    <a:lnTo>
                      <a:pt x="362" y="403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59" y="398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8"/>
                    </a:lnTo>
                    <a:lnTo>
                      <a:pt x="350" y="393"/>
                    </a:lnTo>
                    <a:lnTo>
                      <a:pt x="350" y="391"/>
                    </a:lnTo>
                    <a:lnTo>
                      <a:pt x="350" y="391"/>
                    </a:lnTo>
                    <a:lnTo>
                      <a:pt x="345" y="389"/>
                    </a:lnTo>
                    <a:lnTo>
                      <a:pt x="345" y="389"/>
                    </a:lnTo>
                    <a:lnTo>
                      <a:pt x="345" y="389"/>
                    </a:lnTo>
                    <a:lnTo>
                      <a:pt x="343" y="389"/>
                    </a:lnTo>
                    <a:lnTo>
                      <a:pt x="343" y="386"/>
                    </a:lnTo>
                    <a:lnTo>
                      <a:pt x="348" y="381"/>
                    </a:lnTo>
                    <a:lnTo>
                      <a:pt x="352" y="379"/>
                    </a:lnTo>
                    <a:lnTo>
                      <a:pt x="357" y="377"/>
                    </a:lnTo>
                    <a:lnTo>
                      <a:pt x="357" y="377"/>
                    </a:lnTo>
                    <a:lnTo>
                      <a:pt x="357" y="374"/>
                    </a:lnTo>
                    <a:lnTo>
                      <a:pt x="357" y="374"/>
                    </a:lnTo>
                    <a:lnTo>
                      <a:pt x="357" y="374"/>
                    </a:lnTo>
                    <a:lnTo>
                      <a:pt x="357" y="372"/>
                    </a:lnTo>
                    <a:lnTo>
                      <a:pt x="357" y="372"/>
                    </a:lnTo>
                    <a:lnTo>
                      <a:pt x="357" y="370"/>
                    </a:lnTo>
                    <a:lnTo>
                      <a:pt x="355" y="370"/>
                    </a:lnTo>
                    <a:lnTo>
                      <a:pt x="355" y="367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5" y="365"/>
                    </a:lnTo>
                    <a:lnTo>
                      <a:pt x="355" y="365"/>
                    </a:lnTo>
                    <a:lnTo>
                      <a:pt x="355" y="365"/>
                    </a:lnTo>
                    <a:lnTo>
                      <a:pt x="355" y="363"/>
                    </a:lnTo>
                    <a:lnTo>
                      <a:pt x="355" y="360"/>
                    </a:lnTo>
                    <a:lnTo>
                      <a:pt x="355" y="358"/>
                    </a:lnTo>
                    <a:lnTo>
                      <a:pt x="357" y="353"/>
                    </a:lnTo>
                    <a:lnTo>
                      <a:pt x="355" y="353"/>
                    </a:lnTo>
                    <a:lnTo>
                      <a:pt x="355" y="353"/>
                    </a:lnTo>
                    <a:lnTo>
                      <a:pt x="357" y="351"/>
                    </a:lnTo>
                    <a:lnTo>
                      <a:pt x="357" y="351"/>
                    </a:lnTo>
                    <a:lnTo>
                      <a:pt x="357" y="346"/>
                    </a:lnTo>
                    <a:lnTo>
                      <a:pt x="359" y="341"/>
                    </a:lnTo>
                    <a:lnTo>
                      <a:pt x="362" y="341"/>
                    </a:lnTo>
                    <a:lnTo>
                      <a:pt x="362" y="344"/>
                    </a:lnTo>
                    <a:lnTo>
                      <a:pt x="364" y="344"/>
                    </a:lnTo>
                    <a:lnTo>
                      <a:pt x="364" y="344"/>
                    </a:lnTo>
                    <a:lnTo>
                      <a:pt x="364" y="344"/>
                    </a:lnTo>
                    <a:lnTo>
                      <a:pt x="367" y="341"/>
                    </a:lnTo>
                    <a:lnTo>
                      <a:pt x="367" y="341"/>
                    </a:lnTo>
                    <a:lnTo>
                      <a:pt x="367" y="341"/>
                    </a:lnTo>
                    <a:lnTo>
                      <a:pt x="369" y="341"/>
                    </a:lnTo>
                    <a:lnTo>
                      <a:pt x="374" y="341"/>
                    </a:lnTo>
                    <a:lnTo>
                      <a:pt x="374" y="341"/>
                    </a:lnTo>
                    <a:lnTo>
                      <a:pt x="378" y="339"/>
                    </a:lnTo>
                    <a:lnTo>
                      <a:pt x="378" y="339"/>
                    </a:lnTo>
                    <a:lnTo>
                      <a:pt x="381" y="339"/>
                    </a:lnTo>
                    <a:lnTo>
                      <a:pt x="386" y="336"/>
                    </a:lnTo>
                    <a:lnTo>
                      <a:pt x="388" y="336"/>
                    </a:lnTo>
                    <a:lnTo>
                      <a:pt x="388" y="336"/>
                    </a:lnTo>
                    <a:lnTo>
                      <a:pt x="390" y="336"/>
                    </a:lnTo>
                    <a:lnTo>
                      <a:pt x="390" y="336"/>
                    </a:lnTo>
                    <a:lnTo>
                      <a:pt x="390" y="336"/>
                    </a:lnTo>
                    <a:lnTo>
                      <a:pt x="390" y="336"/>
                    </a:lnTo>
                    <a:lnTo>
                      <a:pt x="393" y="336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0" y="334"/>
                    </a:lnTo>
                    <a:lnTo>
                      <a:pt x="390" y="332"/>
                    </a:lnTo>
                    <a:lnTo>
                      <a:pt x="388" y="332"/>
                    </a:lnTo>
                    <a:lnTo>
                      <a:pt x="388" y="329"/>
                    </a:lnTo>
                    <a:lnTo>
                      <a:pt x="386" y="327"/>
                    </a:lnTo>
                    <a:lnTo>
                      <a:pt x="386" y="325"/>
                    </a:lnTo>
                    <a:lnTo>
                      <a:pt x="388" y="325"/>
                    </a:lnTo>
                    <a:lnTo>
                      <a:pt x="390" y="325"/>
                    </a:lnTo>
                    <a:lnTo>
                      <a:pt x="390" y="322"/>
                    </a:lnTo>
                    <a:lnTo>
                      <a:pt x="393" y="322"/>
                    </a:lnTo>
                    <a:lnTo>
                      <a:pt x="395" y="322"/>
                    </a:lnTo>
                    <a:lnTo>
                      <a:pt x="395" y="322"/>
                    </a:lnTo>
                    <a:lnTo>
                      <a:pt x="395" y="320"/>
                    </a:lnTo>
                    <a:lnTo>
                      <a:pt x="395" y="320"/>
                    </a:lnTo>
                    <a:lnTo>
                      <a:pt x="397" y="320"/>
                    </a:lnTo>
                    <a:lnTo>
                      <a:pt x="397" y="320"/>
                    </a:lnTo>
                    <a:lnTo>
                      <a:pt x="397" y="320"/>
                    </a:lnTo>
                    <a:lnTo>
                      <a:pt x="397" y="318"/>
                    </a:lnTo>
                    <a:lnTo>
                      <a:pt x="397" y="318"/>
                    </a:lnTo>
                    <a:lnTo>
                      <a:pt x="397" y="315"/>
                    </a:lnTo>
                    <a:lnTo>
                      <a:pt x="397" y="313"/>
                    </a:lnTo>
                    <a:lnTo>
                      <a:pt x="397" y="313"/>
                    </a:lnTo>
                    <a:lnTo>
                      <a:pt x="397" y="313"/>
                    </a:lnTo>
                    <a:lnTo>
                      <a:pt x="402" y="310"/>
                    </a:lnTo>
                    <a:lnTo>
                      <a:pt x="404" y="310"/>
                    </a:lnTo>
                    <a:lnTo>
                      <a:pt x="407" y="310"/>
                    </a:lnTo>
                    <a:lnTo>
                      <a:pt x="409" y="310"/>
                    </a:lnTo>
                    <a:lnTo>
                      <a:pt x="412" y="313"/>
                    </a:lnTo>
                    <a:lnTo>
                      <a:pt x="412" y="313"/>
                    </a:lnTo>
                    <a:lnTo>
                      <a:pt x="414" y="318"/>
                    </a:lnTo>
                    <a:lnTo>
                      <a:pt x="414" y="318"/>
                    </a:lnTo>
                    <a:lnTo>
                      <a:pt x="416" y="318"/>
                    </a:lnTo>
                    <a:lnTo>
                      <a:pt x="419" y="318"/>
                    </a:lnTo>
                    <a:lnTo>
                      <a:pt x="421" y="322"/>
                    </a:lnTo>
                    <a:lnTo>
                      <a:pt x="421" y="322"/>
                    </a:lnTo>
                    <a:lnTo>
                      <a:pt x="423" y="322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29"/>
                    </a:lnTo>
                    <a:lnTo>
                      <a:pt x="428" y="332"/>
                    </a:lnTo>
                    <a:lnTo>
                      <a:pt x="428" y="334"/>
                    </a:lnTo>
                    <a:lnTo>
                      <a:pt x="430" y="336"/>
                    </a:lnTo>
                    <a:lnTo>
                      <a:pt x="430" y="339"/>
                    </a:lnTo>
                    <a:lnTo>
                      <a:pt x="430" y="339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5" y="332"/>
                    </a:lnTo>
                    <a:lnTo>
                      <a:pt x="435" y="332"/>
                    </a:lnTo>
                    <a:lnTo>
                      <a:pt x="438" y="329"/>
                    </a:lnTo>
                    <a:lnTo>
                      <a:pt x="438" y="329"/>
                    </a:lnTo>
                    <a:lnTo>
                      <a:pt x="440" y="329"/>
                    </a:lnTo>
                    <a:lnTo>
                      <a:pt x="440" y="329"/>
                    </a:lnTo>
                    <a:lnTo>
                      <a:pt x="442" y="329"/>
                    </a:lnTo>
                    <a:lnTo>
                      <a:pt x="442" y="329"/>
                    </a:lnTo>
                    <a:lnTo>
                      <a:pt x="442" y="332"/>
                    </a:lnTo>
                    <a:lnTo>
                      <a:pt x="442" y="332"/>
                    </a:lnTo>
                    <a:lnTo>
                      <a:pt x="445" y="332"/>
                    </a:lnTo>
                    <a:lnTo>
                      <a:pt x="445" y="332"/>
                    </a:lnTo>
                    <a:lnTo>
                      <a:pt x="445" y="332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9" y="329"/>
                    </a:lnTo>
                    <a:lnTo>
                      <a:pt x="449" y="329"/>
                    </a:lnTo>
                    <a:lnTo>
                      <a:pt x="449" y="329"/>
                    </a:lnTo>
                    <a:lnTo>
                      <a:pt x="449" y="327"/>
                    </a:lnTo>
                    <a:lnTo>
                      <a:pt x="449" y="327"/>
                    </a:lnTo>
                    <a:lnTo>
                      <a:pt x="449" y="327"/>
                    </a:lnTo>
                    <a:lnTo>
                      <a:pt x="449" y="325"/>
                    </a:lnTo>
                    <a:lnTo>
                      <a:pt x="449" y="322"/>
                    </a:lnTo>
                    <a:lnTo>
                      <a:pt x="449" y="322"/>
                    </a:lnTo>
                    <a:lnTo>
                      <a:pt x="447" y="322"/>
                    </a:lnTo>
                    <a:lnTo>
                      <a:pt x="447" y="320"/>
                    </a:lnTo>
                    <a:lnTo>
                      <a:pt x="447" y="320"/>
                    </a:lnTo>
                    <a:lnTo>
                      <a:pt x="447" y="318"/>
                    </a:lnTo>
                    <a:lnTo>
                      <a:pt x="447" y="318"/>
                    </a:lnTo>
                    <a:lnTo>
                      <a:pt x="447" y="318"/>
                    </a:lnTo>
                    <a:lnTo>
                      <a:pt x="449" y="318"/>
                    </a:lnTo>
                    <a:lnTo>
                      <a:pt x="449" y="318"/>
                    </a:lnTo>
                    <a:lnTo>
                      <a:pt x="454" y="318"/>
                    </a:lnTo>
                    <a:lnTo>
                      <a:pt x="456" y="318"/>
                    </a:lnTo>
                    <a:lnTo>
                      <a:pt x="459" y="318"/>
                    </a:lnTo>
                    <a:lnTo>
                      <a:pt x="461" y="318"/>
                    </a:lnTo>
                    <a:lnTo>
                      <a:pt x="461" y="318"/>
                    </a:lnTo>
                    <a:lnTo>
                      <a:pt x="461" y="318"/>
                    </a:lnTo>
                    <a:lnTo>
                      <a:pt x="461" y="315"/>
                    </a:lnTo>
                    <a:lnTo>
                      <a:pt x="461" y="315"/>
                    </a:lnTo>
                    <a:lnTo>
                      <a:pt x="461" y="315"/>
                    </a:lnTo>
                    <a:lnTo>
                      <a:pt x="461" y="315"/>
                    </a:lnTo>
                    <a:lnTo>
                      <a:pt x="464" y="315"/>
                    </a:lnTo>
                    <a:lnTo>
                      <a:pt x="464" y="315"/>
                    </a:lnTo>
                    <a:lnTo>
                      <a:pt x="466" y="315"/>
                    </a:lnTo>
                    <a:lnTo>
                      <a:pt x="466" y="315"/>
                    </a:lnTo>
                    <a:lnTo>
                      <a:pt x="466" y="315"/>
                    </a:lnTo>
                    <a:lnTo>
                      <a:pt x="468" y="313"/>
                    </a:lnTo>
                    <a:lnTo>
                      <a:pt x="471" y="313"/>
                    </a:lnTo>
                    <a:lnTo>
                      <a:pt x="471" y="313"/>
                    </a:lnTo>
                    <a:lnTo>
                      <a:pt x="471" y="313"/>
                    </a:lnTo>
                    <a:lnTo>
                      <a:pt x="473" y="310"/>
                    </a:lnTo>
                    <a:lnTo>
                      <a:pt x="473" y="310"/>
                    </a:lnTo>
                    <a:lnTo>
                      <a:pt x="473" y="310"/>
                    </a:lnTo>
                    <a:lnTo>
                      <a:pt x="475" y="310"/>
                    </a:lnTo>
                    <a:lnTo>
                      <a:pt x="475" y="308"/>
                    </a:lnTo>
                    <a:lnTo>
                      <a:pt x="475" y="308"/>
                    </a:lnTo>
                    <a:lnTo>
                      <a:pt x="475" y="308"/>
                    </a:lnTo>
                    <a:lnTo>
                      <a:pt x="478" y="308"/>
                    </a:lnTo>
                    <a:lnTo>
                      <a:pt x="478" y="308"/>
                    </a:lnTo>
                    <a:lnTo>
                      <a:pt x="478" y="306"/>
                    </a:lnTo>
                    <a:lnTo>
                      <a:pt x="480" y="303"/>
                    </a:lnTo>
                    <a:lnTo>
                      <a:pt x="480" y="303"/>
                    </a:lnTo>
                    <a:lnTo>
                      <a:pt x="480" y="301"/>
                    </a:lnTo>
                    <a:lnTo>
                      <a:pt x="480" y="301"/>
                    </a:lnTo>
                    <a:lnTo>
                      <a:pt x="480" y="296"/>
                    </a:lnTo>
                    <a:lnTo>
                      <a:pt x="480" y="296"/>
                    </a:lnTo>
                    <a:lnTo>
                      <a:pt x="480" y="294"/>
                    </a:lnTo>
                    <a:lnTo>
                      <a:pt x="480" y="294"/>
                    </a:lnTo>
                    <a:lnTo>
                      <a:pt x="480" y="291"/>
                    </a:lnTo>
                    <a:lnTo>
                      <a:pt x="480" y="289"/>
                    </a:lnTo>
                    <a:lnTo>
                      <a:pt x="480" y="289"/>
                    </a:lnTo>
                    <a:lnTo>
                      <a:pt x="480" y="289"/>
                    </a:lnTo>
                    <a:lnTo>
                      <a:pt x="482" y="289"/>
                    </a:lnTo>
                    <a:lnTo>
                      <a:pt x="480" y="287"/>
                    </a:lnTo>
                    <a:lnTo>
                      <a:pt x="478" y="287"/>
                    </a:lnTo>
                    <a:lnTo>
                      <a:pt x="473" y="284"/>
                    </a:lnTo>
                    <a:lnTo>
                      <a:pt x="466" y="277"/>
                    </a:lnTo>
                    <a:lnTo>
                      <a:pt x="464" y="273"/>
                    </a:lnTo>
                    <a:lnTo>
                      <a:pt x="464" y="270"/>
                    </a:lnTo>
                    <a:lnTo>
                      <a:pt x="464" y="268"/>
                    </a:lnTo>
                    <a:lnTo>
                      <a:pt x="464" y="263"/>
                    </a:lnTo>
                    <a:lnTo>
                      <a:pt x="464" y="261"/>
                    </a:lnTo>
                    <a:lnTo>
                      <a:pt x="464" y="261"/>
                    </a:lnTo>
                    <a:lnTo>
                      <a:pt x="461" y="256"/>
                    </a:lnTo>
                    <a:lnTo>
                      <a:pt x="461" y="256"/>
                    </a:lnTo>
                    <a:lnTo>
                      <a:pt x="461" y="251"/>
                    </a:lnTo>
                    <a:lnTo>
                      <a:pt x="461" y="251"/>
                    </a:lnTo>
                    <a:lnTo>
                      <a:pt x="459" y="247"/>
                    </a:lnTo>
                    <a:lnTo>
                      <a:pt x="459" y="247"/>
                    </a:lnTo>
                    <a:lnTo>
                      <a:pt x="454" y="242"/>
                    </a:lnTo>
                    <a:lnTo>
                      <a:pt x="454" y="242"/>
                    </a:lnTo>
                    <a:lnTo>
                      <a:pt x="449" y="237"/>
                    </a:lnTo>
                    <a:lnTo>
                      <a:pt x="445" y="232"/>
                    </a:lnTo>
                    <a:lnTo>
                      <a:pt x="445" y="232"/>
                    </a:lnTo>
                    <a:lnTo>
                      <a:pt x="440" y="230"/>
                    </a:lnTo>
                    <a:lnTo>
                      <a:pt x="435" y="228"/>
                    </a:lnTo>
                    <a:lnTo>
                      <a:pt x="435" y="225"/>
                    </a:lnTo>
                    <a:lnTo>
                      <a:pt x="435" y="225"/>
                    </a:lnTo>
                    <a:lnTo>
                      <a:pt x="435" y="225"/>
                    </a:lnTo>
                    <a:lnTo>
                      <a:pt x="433" y="220"/>
                    </a:lnTo>
                    <a:lnTo>
                      <a:pt x="430" y="213"/>
                    </a:lnTo>
                    <a:lnTo>
                      <a:pt x="430" y="211"/>
                    </a:lnTo>
                    <a:lnTo>
                      <a:pt x="430" y="211"/>
                    </a:lnTo>
                    <a:lnTo>
                      <a:pt x="426" y="204"/>
                    </a:lnTo>
                    <a:lnTo>
                      <a:pt x="402" y="157"/>
                    </a:lnTo>
                    <a:lnTo>
                      <a:pt x="390" y="130"/>
                    </a:lnTo>
                    <a:lnTo>
                      <a:pt x="393" y="128"/>
                    </a:lnTo>
                    <a:lnTo>
                      <a:pt x="393" y="128"/>
                    </a:lnTo>
                    <a:lnTo>
                      <a:pt x="390" y="126"/>
                    </a:lnTo>
                    <a:lnTo>
                      <a:pt x="390" y="123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86" y="112"/>
                    </a:lnTo>
                    <a:lnTo>
                      <a:pt x="386" y="112"/>
                    </a:lnTo>
                    <a:lnTo>
                      <a:pt x="386" y="109"/>
                    </a:lnTo>
                    <a:lnTo>
                      <a:pt x="383" y="107"/>
                    </a:lnTo>
                    <a:lnTo>
                      <a:pt x="383" y="102"/>
                    </a:lnTo>
                    <a:lnTo>
                      <a:pt x="386" y="97"/>
                    </a:lnTo>
                    <a:lnTo>
                      <a:pt x="388" y="95"/>
                    </a:lnTo>
                    <a:lnTo>
                      <a:pt x="388" y="95"/>
                    </a:lnTo>
                    <a:lnTo>
                      <a:pt x="388" y="93"/>
                    </a:lnTo>
                    <a:lnTo>
                      <a:pt x="393" y="83"/>
                    </a:lnTo>
                    <a:lnTo>
                      <a:pt x="402" y="74"/>
                    </a:lnTo>
                    <a:lnTo>
                      <a:pt x="419" y="64"/>
                    </a:lnTo>
                    <a:lnTo>
                      <a:pt x="419" y="64"/>
                    </a:lnTo>
                    <a:lnTo>
                      <a:pt x="423" y="59"/>
                    </a:lnTo>
                    <a:lnTo>
                      <a:pt x="423" y="59"/>
                    </a:lnTo>
                    <a:lnTo>
                      <a:pt x="423" y="52"/>
                    </a:lnTo>
                    <a:lnTo>
                      <a:pt x="423" y="52"/>
                    </a:lnTo>
                    <a:lnTo>
                      <a:pt x="421" y="50"/>
                    </a:lnTo>
                    <a:lnTo>
                      <a:pt x="421" y="50"/>
                    </a:lnTo>
                    <a:lnTo>
                      <a:pt x="419" y="50"/>
                    </a:lnTo>
                    <a:lnTo>
                      <a:pt x="419" y="50"/>
                    </a:lnTo>
                    <a:lnTo>
                      <a:pt x="419" y="48"/>
                    </a:lnTo>
                    <a:lnTo>
                      <a:pt x="416" y="48"/>
                    </a:lnTo>
                    <a:lnTo>
                      <a:pt x="412" y="50"/>
                    </a:lnTo>
                    <a:lnTo>
                      <a:pt x="409" y="50"/>
                    </a:lnTo>
                    <a:lnTo>
                      <a:pt x="407" y="52"/>
                    </a:lnTo>
                    <a:lnTo>
                      <a:pt x="400" y="57"/>
                    </a:lnTo>
                    <a:lnTo>
                      <a:pt x="390" y="57"/>
                    </a:lnTo>
                    <a:lnTo>
                      <a:pt x="390" y="57"/>
                    </a:lnTo>
                    <a:lnTo>
                      <a:pt x="390" y="57"/>
                    </a:lnTo>
                    <a:lnTo>
                      <a:pt x="390" y="57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02">
                <a:extLst>
                  <a:ext uri="{FF2B5EF4-FFF2-40B4-BE49-F238E27FC236}">
                    <a16:creationId xmlns:a16="http://schemas.microsoft.com/office/drawing/2014/main" id="{747417A7-3B4C-48C5-914A-29379CBFE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1917" y="3652945"/>
                <a:ext cx="616064" cy="667794"/>
              </a:xfrm>
              <a:custGeom>
                <a:avLst/>
                <a:gdLst>
                  <a:gd name="T0" fmla="*/ 251 w 262"/>
                  <a:gd name="T1" fmla="*/ 12 h 284"/>
                  <a:gd name="T2" fmla="*/ 248 w 262"/>
                  <a:gd name="T3" fmla="*/ 38 h 284"/>
                  <a:gd name="T4" fmla="*/ 225 w 262"/>
                  <a:gd name="T5" fmla="*/ 74 h 284"/>
                  <a:gd name="T6" fmla="*/ 213 w 262"/>
                  <a:gd name="T7" fmla="*/ 123 h 284"/>
                  <a:gd name="T8" fmla="*/ 246 w 262"/>
                  <a:gd name="T9" fmla="*/ 173 h 284"/>
                  <a:gd name="T10" fmla="*/ 225 w 262"/>
                  <a:gd name="T11" fmla="*/ 183 h 284"/>
                  <a:gd name="T12" fmla="*/ 189 w 262"/>
                  <a:gd name="T13" fmla="*/ 190 h 284"/>
                  <a:gd name="T14" fmla="*/ 182 w 262"/>
                  <a:gd name="T15" fmla="*/ 206 h 284"/>
                  <a:gd name="T16" fmla="*/ 175 w 262"/>
                  <a:gd name="T17" fmla="*/ 237 h 284"/>
                  <a:gd name="T18" fmla="*/ 163 w 262"/>
                  <a:gd name="T19" fmla="*/ 244 h 284"/>
                  <a:gd name="T20" fmla="*/ 149 w 262"/>
                  <a:gd name="T21" fmla="*/ 270 h 284"/>
                  <a:gd name="T22" fmla="*/ 102 w 262"/>
                  <a:gd name="T23" fmla="*/ 277 h 284"/>
                  <a:gd name="T24" fmla="*/ 87 w 262"/>
                  <a:gd name="T25" fmla="*/ 263 h 284"/>
                  <a:gd name="T26" fmla="*/ 57 w 262"/>
                  <a:gd name="T27" fmla="*/ 258 h 284"/>
                  <a:gd name="T28" fmla="*/ 38 w 262"/>
                  <a:gd name="T29" fmla="*/ 239 h 284"/>
                  <a:gd name="T30" fmla="*/ 12 w 262"/>
                  <a:gd name="T31" fmla="*/ 244 h 284"/>
                  <a:gd name="T32" fmla="*/ 16 w 262"/>
                  <a:gd name="T33" fmla="*/ 225 h 284"/>
                  <a:gd name="T34" fmla="*/ 28 w 262"/>
                  <a:gd name="T35" fmla="*/ 202 h 284"/>
                  <a:gd name="T36" fmla="*/ 35 w 262"/>
                  <a:gd name="T37" fmla="*/ 145 h 284"/>
                  <a:gd name="T38" fmla="*/ 28 w 262"/>
                  <a:gd name="T39" fmla="*/ 128 h 284"/>
                  <a:gd name="T40" fmla="*/ 0 w 262"/>
                  <a:gd name="T41" fmla="*/ 112 h 284"/>
                  <a:gd name="T42" fmla="*/ 14 w 262"/>
                  <a:gd name="T43" fmla="*/ 69 h 284"/>
                  <a:gd name="T44" fmla="*/ 50 w 262"/>
                  <a:gd name="T45" fmla="*/ 57 h 284"/>
                  <a:gd name="T46" fmla="*/ 64 w 262"/>
                  <a:gd name="T47" fmla="*/ 33 h 284"/>
                  <a:gd name="T48" fmla="*/ 97 w 262"/>
                  <a:gd name="T49" fmla="*/ 52 h 284"/>
                  <a:gd name="T50" fmla="*/ 104 w 262"/>
                  <a:gd name="T51" fmla="*/ 41 h 284"/>
                  <a:gd name="T52" fmla="*/ 132 w 262"/>
                  <a:gd name="T53" fmla="*/ 31 h 284"/>
                  <a:gd name="T54" fmla="*/ 154 w 262"/>
                  <a:gd name="T55" fmla="*/ 7 h 284"/>
                  <a:gd name="T56" fmla="*/ 173 w 262"/>
                  <a:gd name="T57" fmla="*/ 12 h 284"/>
                  <a:gd name="T58" fmla="*/ 213 w 262"/>
                  <a:gd name="T59" fmla="*/ 7 h 284"/>
                  <a:gd name="T60" fmla="*/ 220 w 262"/>
                  <a:gd name="T61" fmla="*/ 3 h 284"/>
                  <a:gd name="T62" fmla="*/ 194 w 262"/>
                  <a:gd name="T63" fmla="*/ 7 h 284"/>
                  <a:gd name="T64" fmla="*/ 166 w 262"/>
                  <a:gd name="T65" fmla="*/ 12 h 284"/>
                  <a:gd name="T66" fmla="*/ 135 w 262"/>
                  <a:gd name="T67" fmla="*/ 12 h 284"/>
                  <a:gd name="T68" fmla="*/ 118 w 262"/>
                  <a:gd name="T69" fmla="*/ 36 h 284"/>
                  <a:gd name="T70" fmla="*/ 104 w 262"/>
                  <a:gd name="T71" fmla="*/ 52 h 284"/>
                  <a:gd name="T72" fmla="*/ 85 w 262"/>
                  <a:gd name="T73" fmla="*/ 55 h 284"/>
                  <a:gd name="T74" fmla="*/ 54 w 262"/>
                  <a:gd name="T75" fmla="*/ 41 h 284"/>
                  <a:gd name="T76" fmla="*/ 47 w 262"/>
                  <a:gd name="T77" fmla="*/ 59 h 284"/>
                  <a:gd name="T78" fmla="*/ 12 w 262"/>
                  <a:gd name="T79" fmla="*/ 83 h 284"/>
                  <a:gd name="T80" fmla="*/ 7 w 262"/>
                  <a:gd name="T81" fmla="*/ 114 h 284"/>
                  <a:gd name="T82" fmla="*/ 24 w 262"/>
                  <a:gd name="T83" fmla="*/ 130 h 284"/>
                  <a:gd name="T84" fmla="*/ 35 w 262"/>
                  <a:gd name="T85" fmla="*/ 154 h 284"/>
                  <a:gd name="T86" fmla="*/ 26 w 262"/>
                  <a:gd name="T87" fmla="*/ 204 h 284"/>
                  <a:gd name="T88" fmla="*/ 14 w 262"/>
                  <a:gd name="T89" fmla="*/ 228 h 284"/>
                  <a:gd name="T90" fmla="*/ 12 w 262"/>
                  <a:gd name="T91" fmla="*/ 244 h 284"/>
                  <a:gd name="T92" fmla="*/ 38 w 262"/>
                  <a:gd name="T93" fmla="*/ 244 h 284"/>
                  <a:gd name="T94" fmla="*/ 59 w 262"/>
                  <a:gd name="T95" fmla="*/ 261 h 284"/>
                  <a:gd name="T96" fmla="*/ 87 w 262"/>
                  <a:gd name="T97" fmla="*/ 265 h 284"/>
                  <a:gd name="T98" fmla="*/ 99 w 262"/>
                  <a:gd name="T99" fmla="*/ 282 h 284"/>
                  <a:gd name="T100" fmla="*/ 149 w 262"/>
                  <a:gd name="T101" fmla="*/ 270 h 284"/>
                  <a:gd name="T102" fmla="*/ 163 w 262"/>
                  <a:gd name="T103" fmla="*/ 246 h 284"/>
                  <a:gd name="T104" fmla="*/ 175 w 262"/>
                  <a:gd name="T105" fmla="*/ 237 h 284"/>
                  <a:gd name="T106" fmla="*/ 184 w 262"/>
                  <a:gd name="T107" fmla="*/ 211 h 284"/>
                  <a:gd name="T108" fmla="*/ 192 w 262"/>
                  <a:gd name="T109" fmla="*/ 190 h 284"/>
                  <a:gd name="T110" fmla="*/ 225 w 262"/>
                  <a:gd name="T111" fmla="*/ 185 h 284"/>
                  <a:gd name="T112" fmla="*/ 248 w 262"/>
                  <a:gd name="T113" fmla="*/ 173 h 284"/>
                  <a:gd name="T114" fmla="*/ 213 w 262"/>
                  <a:gd name="T115" fmla="*/ 121 h 284"/>
                  <a:gd name="T116" fmla="*/ 227 w 262"/>
                  <a:gd name="T117" fmla="*/ 76 h 284"/>
                  <a:gd name="T118" fmla="*/ 248 w 262"/>
                  <a:gd name="T119" fmla="*/ 41 h 284"/>
                  <a:gd name="T120" fmla="*/ 258 w 262"/>
                  <a:gd name="T121" fmla="*/ 7 h 284"/>
                  <a:gd name="T122" fmla="*/ 236 w 262"/>
                  <a:gd name="T123" fmla="*/ 1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" h="284">
                    <a:moveTo>
                      <a:pt x="234" y="12"/>
                    </a:moveTo>
                    <a:lnTo>
                      <a:pt x="234" y="12"/>
                    </a:lnTo>
                    <a:lnTo>
                      <a:pt x="236" y="12"/>
                    </a:lnTo>
                    <a:lnTo>
                      <a:pt x="236" y="12"/>
                    </a:lnTo>
                    <a:lnTo>
                      <a:pt x="236" y="12"/>
                    </a:lnTo>
                    <a:lnTo>
                      <a:pt x="239" y="14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9" y="17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39" y="22"/>
                    </a:lnTo>
                    <a:lnTo>
                      <a:pt x="239" y="22"/>
                    </a:lnTo>
                    <a:lnTo>
                      <a:pt x="239" y="22"/>
                    </a:lnTo>
                    <a:lnTo>
                      <a:pt x="241" y="22"/>
                    </a:lnTo>
                    <a:lnTo>
                      <a:pt x="241" y="22"/>
                    </a:lnTo>
                    <a:lnTo>
                      <a:pt x="244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14"/>
                    </a:lnTo>
                    <a:lnTo>
                      <a:pt x="251" y="12"/>
                    </a:lnTo>
                    <a:lnTo>
                      <a:pt x="251" y="12"/>
                    </a:lnTo>
                    <a:lnTo>
                      <a:pt x="253" y="10"/>
                    </a:lnTo>
                    <a:lnTo>
                      <a:pt x="255" y="10"/>
                    </a:lnTo>
                    <a:lnTo>
                      <a:pt x="255" y="10"/>
                    </a:lnTo>
                    <a:lnTo>
                      <a:pt x="255" y="10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60" y="10"/>
                    </a:lnTo>
                    <a:lnTo>
                      <a:pt x="260" y="10"/>
                    </a:lnTo>
                    <a:lnTo>
                      <a:pt x="260" y="12"/>
                    </a:lnTo>
                    <a:lnTo>
                      <a:pt x="260" y="12"/>
                    </a:lnTo>
                    <a:lnTo>
                      <a:pt x="262" y="14"/>
                    </a:lnTo>
                    <a:lnTo>
                      <a:pt x="260" y="17"/>
                    </a:lnTo>
                    <a:lnTo>
                      <a:pt x="260" y="19"/>
                    </a:lnTo>
                    <a:lnTo>
                      <a:pt x="258" y="22"/>
                    </a:lnTo>
                    <a:lnTo>
                      <a:pt x="255" y="24"/>
                    </a:lnTo>
                    <a:lnTo>
                      <a:pt x="255" y="24"/>
                    </a:lnTo>
                    <a:lnTo>
                      <a:pt x="255" y="26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53" y="36"/>
                    </a:lnTo>
                    <a:lnTo>
                      <a:pt x="251" y="36"/>
                    </a:lnTo>
                    <a:lnTo>
                      <a:pt x="251" y="36"/>
                    </a:lnTo>
                    <a:lnTo>
                      <a:pt x="251" y="36"/>
                    </a:lnTo>
                    <a:lnTo>
                      <a:pt x="248" y="38"/>
                    </a:lnTo>
                    <a:lnTo>
                      <a:pt x="246" y="41"/>
                    </a:lnTo>
                    <a:lnTo>
                      <a:pt x="244" y="43"/>
                    </a:lnTo>
                    <a:lnTo>
                      <a:pt x="241" y="45"/>
                    </a:lnTo>
                    <a:lnTo>
                      <a:pt x="239" y="45"/>
                    </a:lnTo>
                    <a:lnTo>
                      <a:pt x="239" y="45"/>
                    </a:lnTo>
                    <a:lnTo>
                      <a:pt x="234" y="50"/>
                    </a:lnTo>
                    <a:lnTo>
                      <a:pt x="232" y="50"/>
                    </a:lnTo>
                    <a:lnTo>
                      <a:pt x="232" y="50"/>
                    </a:lnTo>
                    <a:lnTo>
                      <a:pt x="232" y="52"/>
                    </a:lnTo>
                    <a:lnTo>
                      <a:pt x="232" y="52"/>
                    </a:lnTo>
                    <a:lnTo>
                      <a:pt x="229" y="52"/>
                    </a:lnTo>
                    <a:lnTo>
                      <a:pt x="229" y="55"/>
                    </a:lnTo>
                    <a:lnTo>
                      <a:pt x="227" y="55"/>
                    </a:lnTo>
                    <a:lnTo>
                      <a:pt x="227" y="57"/>
                    </a:lnTo>
                    <a:lnTo>
                      <a:pt x="227" y="59"/>
                    </a:lnTo>
                    <a:lnTo>
                      <a:pt x="227" y="59"/>
                    </a:lnTo>
                    <a:lnTo>
                      <a:pt x="227" y="59"/>
                    </a:lnTo>
                    <a:lnTo>
                      <a:pt x="227" y="62"/>
                    </a:lnTo>
                    <a:lnTo>
                      <a:pt x="225" y="62"/>
                    </a:lnTo>
                    <a:lnTo>
                      <a:pt x="225" y="62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2" y="69"/>
                    </a:lnTo>
                    <a:lnTo>
                      <a:pt x="225" y="69"/>
                    </a:lnTo>
                    <a:lnTo>
                      <a:pt x="225" y="71"/>
                    </a:lnTo>
                    <a:lnTo>
                      <a:pt x="225" y="74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1"/>
                    </a:lnTo>
                    <a:lnTo>
                      <a:pt x="225" y="86"/>
                    </a:lnTo>
                    <a:lnTo>
                      <a:pt x="222" y="86"/>
                    </a:lnTo>
                    <a:lnTo>
                      <a:pt x="222" y="86"/>
                    </a:lnTo>
                    <a:lnTo>
                      <a:pt x="222" y="88"/>
                    </a:lnTo>
                    <a:lnTo>
                      <a:pt x="222" y="90"/>
                    </a:lnTo>
                    <a:lnTo>
                      <a:pt x="220" y="93"/>
                    </a:lnTo>
                    <a:lnTo>
                      <a:pt x="220" y="93"/>
                    </a:lnTo>
                    <a:lnTo>
                      <a:pt x="220" y="93"/>
                    </a:lnTo>
                    <a:lnTo>
                      <a:pt x="220" y="95"/>
                    </a:lnTo>
                    <a:lnTo>
                      <a:pt x="218" y="97"/>
                    </a:lnTo>
                    <a:lnTo>
                      <a:pt x="218" y="100"/>
                    </a:lnTo>
                    <a:lnTo>
                      <a:pt x="218" y="102"/>
                    </a:lnTo>
                    <a:lnTo>
                      <a:pt x="218" y="104"/>
                    </a:lnTo>
                    <a:lnTo>
                      <a:pt x="218" y="107"/>
                    </a:lnTo>
                    <a:lnTo>
                      <a:pt x="215" y="109"/>
                    </a:lnTo>
                    <a:lnTo>
                      <a:pt x="215" y="109"/>
                    </a:lnTo>
                    <a:lnTo>
                      <a:pt x="215" y="114"/>
                    </a:lnTo>
                    <a:lnTo>
                      <a:pt x="215" y="114"/>
                    </a:lnTo>
                    <a:lnTo>
                      <a:pt x="215" y="116"/>
                    </a:lnTo>
                    <a:lnTo>
                      <a:pt x="213" y="116"/>
                    </a:lnTo>
                    <a:lnTo>
                      <a:pt x="213" y="116"/>
                    </a:lnTo>
                    <a:lnTo>
                      <a:pt x="213" y="121"/>
                    </a:lnTo>
                    <a:lnTo>
                      <a:pt x="213" y="121"/>
                    </a:lnTo>
                    <a:lnTo>
                      <a:pt x="213" y="123"/>
                    </a:lnTo>
                    <a:lnTo>
                      <a:pt x="215" y="123"/>
                    </a:lnTo>
                    <a:lnTo>
                      <a:pt x="218" y="123"/>
                    </a:lnTo>
                    <a:lnTo>
                      <a:pt x="218" y="126"/>
                    </a:lnTo>
                    <a:lnTo>
                      <a:pt x="220" y="128"/>
                    </a:lnTo>
                    <a:lnTo>
                      <a:pt x="220" y="128"/>
                    </a:lnTo>
                    <a:lnTo>
                      <a:pt x="222" y="133"/>
                    </a:lnTo>
                    <a:lnTo>
                      <a:pt x="222" y="135"/>
                    </a:lnTo>
                    <a:lnTo>
                      <a:pt x="222" y="135"/>
                    </a:lnTo>
                    <a:lnTo>
                      <a:pt x="225" y="138"/>
                    </a:lnTo>
                    <a:lnTo>
                      <a:pt x="227" y="145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9" y="149"/>
                    </a:lnTo>
                    <a:lnTo>
                      <a:pt x="229" y="149"/>
                    </a:lnTo>
                    <a:lnTo>
                      <a:pt x="232" y="157"/>
                    </a:lnTo>
                    <a:lnTo>
                      <a:pt x="234" y="164"/>
                    </a:lnTo>
                    <a:lnTo>
                      <a:pt x="234" y="164"/>
                    </a:lnTo>
                    <a:lnTo>
                      <a:pt x="234" y="166"/>
                    </a:lnTo>
                    <a:lnTo>
                      <a:pt x="234" y="166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241" y="168"/>
                    </a:lnTo>
                    <a:lnTo>
                      <a:pt x="244" y="171"/>
                    </a:lnTo>
                    <a:lnTo>
                      <a:pt x="244" y="173"/>
                    </a:lnTo>
                    <a:lnTo>
                      <a:pt x="244" y="173"/>
                    </a:lnTo>
                    <a:lnTo>
                      <a:pt x="246" y="173"/>
                    </a:lnTo>
                    <a:lnTo>
                      <a:pt x="246" y="173"/>
                    </a:lnTo>
                    <a:lnTo>
                      <a:pt x="248" y="173"/>
                    </a:lnTo>
                    <a:lnTo>
                      <a:pt x="248" y="175"/>
                    </a:lnTo>
                    <a:lnTo>
                      <a:pt x="248" y="175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3"/>
                    </a:lnTo>
                    <a:lnTo>
                      <a:pt x="246" y="183"/>
                    </a:lnTo>
                    <a:lnTo>
                      <a:pt x="244" y="183"/>
                    </a:lnTo>
                    <a:lnTo>
                      <a:pt x="241" y="183"/>
                    </a:lnTo>
                    <a:lnTo>
                      <a:pt x="241" y="183"/>
                    </a:lnTo>
                    <a:lnTo>
                      <a:pt x="241" y="183"/>
                    </a:lnTo>
                    <a:lnTo>
                      <a:pt x="239" y="183"/>
                    </a:lnTo>
                    <a:lnTo>
                      <a:pt x="239" y="183"/>
                    </a:lnTo>
                    <a:lnTo>
                      <a:pt x="236" y="183"/>
                    </a:lnTo>
                    <a:lnTo>
                      <a:pt x="236" y="183"/>
                    </a:lnTo>
                    <a:lnTo>
                      <a:pt x="236" y="183"/>
                    </a:lnTo>
                    <a:lnTo>
                      <a:pt x="234" y="183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2" y="185"/>
                    </a:lnTo>
                    <a:lnTo>
                      <a:pt x="229" y="183"/>
                    </a:lnTo>
                    <a:lnTo>
                      <a:pt x="229" y="183"/>
                    </a:lnTo>
                    <a:lnTo>
                      <a:pt x="227" y="183"/>
                    </a:lnTo>
                    <a:lnTo>
                      <a:pt x="225" y="183"/>
                    </a:lnTo>
                    <a:lnTo>
                      <a:pt x="225" y="183"/>
                    </a:lnTo>
                    <a:lnTo>
                      <a:pt x="222" y="183"/>
                    </a:lnTo>
                    <a:lnTo>
                      <a:pt x="222" y="183"/>
                    </a:lnTo>
                    <a:lnTo>
                      <a:pt x="220" y="183"/>
                    </a:lnTo>
                    <a:lnTo>
                      <a:pt x="220" y="183"/>
                    </a:lnTo>
                    <a:lnTo>
                      <a:pt x="220" y="183"/>
                    </a:lnTo>
                    <a:lnTo>
                      <a:pt x="218" y="183"/>
                    </a:lnTo>
                    <a:lnTo>
                      <a:pt x="215" y="183"/>
                    </a:lnTo>
                    <a:lnTo>
                      <a:pt x="215" y="183"/>
                    </a:lnTo>
                    <a:lnTo>
                      <a:pt x="213" y="183"/>
                    </a:lnTo>
                    <a:lnTo>
                      <a:pt x="210" y="183"/>
                    </a:lnTo>
                    <a:lnTo>
                      <a:pt x="210" y="183"/>
                    </a:lnTo>
                    <a:lnTo>
                      <a:pt x="208" y="183"/>
                    </a:lnTo>
                    <a:lnTo>
                      <a:pt x="208" y="183"/>
                    </a:lnTo>
                    <a:lnTo>
                      <a:pt x="206" y="183"/>
                    </a:lnTo>
                    <a:lnTo>
                      <a:pt x="203" y="183"/>
                    </a:lnTo>
                    <a:lnTo>
                      <a:pt x="203" y="183"/>
                    </a:lnTo>
                    <a:lnTo>
                      <a:pt x="201" y="183"/>
                    </a:lnTo>
                    <a:lnTo>
                      <a:pt x="201" y="183"/>
                    </a:lnTo>
                    <a:lnTo>
                      <a:pt x="199" y="185"/>
                    </a:lnTo>
                    <a:lnTo>
                      <a:pt x="196" y="185"/>
                    </a:lnTo>
                    <a:lnTo>
                      <a:pt x="196" y="185"/>
                    </a:lnTo>
                    <a:lnTo>
                      <a:pt x="196" y="185"/>
                    </a:lnTo>
                    <a:lnTo>
                      <a:pt x="194" y="187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89" y="194"/>
                    </a:lnTo>
                    <a:lnTo>
                      <a:pt x="187" y="194"/>
                    </a:lnTo>
                    <a:lnTo>
                      <a:pt x="187" y="194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2" y="197"/>
                    </a:lnTo>
                    <a:lnTo>
                      <a:pt x="182" y="197"/>
                    </a:lnTo>
                    <a:lnTo>
                      <a:pt x="182" y="197"/>
                    </a:lnTo>
                    <a:lnTo>
                      <a:pt x="182" y="199"/>
                    </a:lnTo>
                    <a:lnTo>
                      <a:pt x="182" y="202"/>
                    </a:lnTo>
                    <a:lnTo>
                      <a:pt x="182" y="204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6"/>
                    </a:lnTo>
                    <a:lnTo>
                      <a:pt x="182" y="209"/>
                    </a:lnTo>
                    <a:lnTo>
                      <a:pt x="182" y="209"/>
                    </a:lnTo>
                    <a:lnTo>
                      <a:pt x="182" y="211"/>
                    </a:lnTo>
                    <a:lnTo>
                      <a:pt x="182" y="211"/>
                    </a:lnTo>
                    <a:lnTo>
                      <a:pt x="182" y="211"/>
                    </a:lnTo>
                    <a:lnTo>
                      <a:pt x="182" y="213"/>
                    </a:lnTo>
                    <a:lnTo>
                      <a:pt x="184" y="216"/>
                    </a:lnTo>
                    <a:lnTo>
                      <a:pt x="184" y="218"/>
                    </a:lnTo>
                    <a:lnTo>
                      <a:pt x="184" y="220"/>
                    </a:lnTo>
                    <a:lnTo>
                      <a:pt x="182" y="220"/>
                    </a:lnTo>
                    <a:lnTo>
                      <a:pt x="182" y="223"/>
                    </a:lnTo>
                    <a:lnTo>
                      <a:pt x="182" y="223"/>
                    </a:lnTo>
                    <a:lnTo>
                      <a:pt x="182" y="223"/>
                    </a:lnTo>
                    <a:lnTo>
                      <a:pt x="182" y="223"/>
                    </a:lnTo>
                    <a:lnTo>
                      <a:pt x="182" y="225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77" y="228"/>
                    </a:lnTo>
                    <a:lnTo>
                      <a:pt x="177" y="230"/>
                    </a:lnTo>
                    <a:lnTo>
                      <a:pt x="175" y="230"/>
                    </a:lnTo>
                    <a:lnTo>
                      <a:pt x="175" y="230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75" y="232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5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0" y="237"/>
                    </a:lnTo>
                    <a:lnTo>
                      <a:pt x="170" y="237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68" y="235"/>
                    </a:lnTo>
                    <a:lnTo>
                      <a:pt x="168" y="235"/>
                    </a:lnTo>
                    <a:lnTo>
                      <a:pt x="166" y="235"/>
                    </a:lnTo>
                    <a:lnTo>
                      <a:pt x="163" y="235"/>
                    </a:lnTo>
                    <a:lnTo>
                      <a:pt x="163" y="237"/>
                    </a:lnTo>
                    <a:lnTo>
                      <a:pt x="163" y="237"/>
                    </a:lnTo>
                    <a:lnTo>
                      <a:pt x="163" y="237"/>
                    </a:lnTo>
                    <a:lnTo>
                      <a:pt x="163" y="237"/>
                    </a:lnTo>
                    <a:lnTo>
                      <a:pt x="163" y="239"/>
                    </a:lnTo>
                    <a:lnTo>
                      <a:pt x="163" y="239"/>
                    </a:lnTo>
                    <a:lnTo>
                      <a:pt x="163" y="239"/>
                    </a:lnTo>
                    <a:lnTo>
                      <a:pt x="163" y="242"/>
                    </a:lnTo>
                    <a:lnTo>
                      <a:pt x="163" y="242"/>
                    </a:lnTo>
                    <a:lnTo>
                      <a:pt x="166" y="242"/>
                    </a:lnTo>
                    <a:lnTo>
                      <a:pt x="166" y="242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61" y="244"/>
                    </a:lnTo>
                    <a:lnTo>
                      <a:pt x="161" y="246"/>
                    </a:lnTo>
                    <a:lnTo>
                      <a:pt x="161" y="246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8" y="246"/>
                    </a:lnTo>
                    <a:lnTo>
                      <a:pt x="156" y="249"/>
                    </a:lnTo>
                    <a:lnTo>
                      <a:pt x="156" y="249"/>
                    </a:lnTo>
                    <a:lnTo>
                      <a:pt x="156" y="249"/>
                    </a:lnTo>
                    <a:lnTo>
                      <a:pt x="156" y="249"/>
                    </a:lnTo>
                    <a:lnTo>
                      <a:pt x="154" y="251"/>
                    </a:lnTo>
                    <a:lnTo>
                      <a:pt x="151" y="251"/>
                    </a:lnTo>
                    <a:lnTo>
                      <a:pt x="151" y="254"/>
                    </a:lnTo>
                    <a:lnTo>
                      <a:pt x="151" y="254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49" y="256"/>
                    </a:lnTo>
                    <a:lnTo>
                      <a:pt x="149" y="258"/>
                    </a:lnTo>
                    <a:lnTo>
                      <a:pt x="149" y="258"/>
                    </a:lnTo>
                    <a:lnTo>
                      <a:pt x="149" y="258"/>
                    </a:lnTo>
                    <a:lnTo>
                      <a:pt x="149" y="261"/>
                    </a:lnTo>
                    <a:lnTo>
                      <a:pt x="149" y="261"/>
                    </a:lnTo>
                    <a:lnTo>
                      <a:pt x="149" y="263"/>
                    </a:lnTo>
                    <a:lnTo>
                      <a:pt x="149" y="265"/>
                    </a:lnTo>
                    <a:lnTo>
                      <a:pt x="149" y="268"/>
                    </a:lnTo>
                    <a:lnTo>
                      <a:pt x="149" y="268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7" y="270"/>
                    </a:lnTo>
                    <a:lnTo>
                      <a:pt x="147" y="270"/>
                    </a:lnTo>
                    <a:lnTo>
                      <a:pt x="144" y="273"/>
                    </a:lnTo>
                    <a:lnTo>
                      <a:pt x="139" y="273"/>
                    </a:lnTo>
                    <a:lnTo>
                      <a:pt x="137" y="273"/>
                    </a:lnTo>
                    <a:lnTo>
                      <a:pt x="135" y="273"/>
                    </a:lnTo>
                    <a:lnTo>
                      <a:pt x="132" y="273"/>
                    </a:lnTo>
                    <a:lnTo>
                      <a:pt x="130" y="273"/>
                    </a:lnTo>
                    <a:lnTo>
                      <a:pt x="130" y="273"/>
                    </a:lnTo>
                    <a:lnTo>
                      <a:pt x="128" y="273"/>
                    </a:lnTo>
                    <a:lnTo>
                      <a:pt x="125" y="273"/>
                    </a:lnTo>
                    <a:lnTo>
                      <a:pt x="125" y="273"/>
                    </a:lnTo>
                    <a:lnTo>
                      <a:pt x="123" y="273"/>
                    </a:lnTo>
                    <a:lnTo>
                      <a:pt x="123" y="275"/>
                    </a:lnTo>
                    <a:lnTo>
                      <a:pt x="118" y="277"/>
                    </a:lnTo>
                    <a:lnTo>
                      <a:pt x="118" y="277"/>
                    </a:lnTo>
                    <a:lnTo>
                      <a:pt x="118" y="280"/>
                    </a:lnTo>
                    <a:lnTo>
                      <a:pt x="116" y="282"/>
                    </a:lnTo>
                    <a:lnTo>
                      <a:pt x="111" y="280"/>
                    </a:lnTo>
                    <a:lnTo>
                      <a:pt x="109" y="277"/>
                    </a:lnTo>
                    <a:lnTo>
                      <a:pt x="109" y="277"/>
                    </a:lnTo>
                    <a:lnTo>
                      <a:pt x="106" y="277"/>
                    </a:lnTo>
                    <a:lnTo>
                      <a:pt x="104" y="277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99" y="280"/>
                    </a:lnTo>
                    <a:lnTo>
                      <a:pt x="97" y="282"/>
                    </a:lnTo>
                    <a:lnTo>
                      <a:pt x="97" y="282"/>
                    </a:lnTo>
                    <a:lnTo>
                      <a:pt x="95" y="282"/>
                    </a:lnTo>
                    <a:lnTo>
                      <a:pt x="92" y="282"/>
                    </a:lnTo>
                    <a:lnTo>
                      <a:pt x="92" y="282"/>
                    </a:lnTo>
                    <a:lnTo>
                      <a:pt x="92" y="282"/>
                    </a:lnTo>
                    <a:lnTo>
                      <a:pt x="92" y="280"/>
                    </a:lnTo>
                    <a:lnTo>
                      <a:pt x="90" y="280"/>
                    </a:lnTo>
                    <a:lnTo>
                      <a:pt x="90" y="280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87" y="275"/>
                    </a:lnTo>
                    <a:lnTo>
                      <a:pt x="87" y="275"/>
                    </a:lnTo>
                    <a:lnTo>
                      <a:pt x="87" y="275"/>
                    </a:lnTo>
                    <a:lnTo>
                      <a:pt x="90" y="273"/>
                    </a:lnTo>
                    <a:lnTo>
                      <a:pt x="90" y="273"/>
                    </a:lnTo>
                    <a:lnTo>
                      <a:pt x="90" y="273"/>
                    </a:lnTo>
                    <a:lnTo>
                      <a:pt x="90" y="273"/>
                    </a:lnTo>
                    <a:lnTo>
                      <a:pt x="87" y="270"/>
                    </a:lnTo>
                    <a:lnTo>
                      <a:pt x="87" y="270"/>
                    </a:lnTo>
                    <a:lnTo>
                      <a:pt x="87" y="268"/>
                    </a:lnTo>
                    <a:lnTo>
                      <a:pt x="87" y="268"/>
                    </a:lnTo>
                    <a:lnTo>
                      <a:pt x="87" y="265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87" y="263"/>
                    </a:lnTo>
                    <a:lnTo>
                      <a:pt x="87" y="263"/>
                    </a:lnTo>
                    <a:lnTo>
                      <a:pt x="87" y="263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5" y="261"/>
                    </a:lnTo>
                    <a:lnTo>
                      <a:pt x="85" y="261"/>
                    </a:lnTo>
                    <a:lnTo>
                      <a:pt x="83" y="261"/>
                    </a:lnTo>
                    <a:lnTo>
                      <a:pt x="80" y="261"/>
                    </a:lnTo>
                    <a:lnTo>
                      <a:pt x="80" y="261"/>
                    </a:lnTo>
                    <a:lnTo>
                      <a:pt x="80" y="261"/>
                    </a:lnTo>
                    <a:lnTo>
                      <a:pt x="76" y="258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69" y="256"/>
                    </a:lnTo>
                    <a:lnTo>
                      <a:pt x="69" y="256"/>
                    </a:lnTo>
                    <a:lnTo>
                      <a:pt x="69" y="256"/>
                    </a:lnTo>
                    <a:lnTo>
                      <a:pt x="66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59" y="256"/>
                    </a:lnTo>
                    <a:lnTo>
                      <a:pt x="59" y="258"/>
                    </a:lnTo>
                    <a:lnTo>
                      <a:pt x="57" y="258"/>
                    </a:lnTo>
                    <a:lnTo>
                      <a:pt x="57" y="258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52" y="263"/>
                    </a:lnTo>
                    <a:lnTo>
                      <a:pt x="52" y="265"/>
                    </a:lnTo>
                    <a:lnTo>
                      <a:pt x="52" y="265"/>
                    </a:lnTo>
                    <a:lnTo>
                      <a:pt x="50" y="265"/>
                    </a:lnTo>
                    <a:lnTo>
                      <a:pt x="50" y="268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5" y="268"/>
                    </a:lnTo>
                    <a:lnTo>
                      <a:pt x="45" y="265"/>
                    </a:lnTo>
                    <a:lnTo>
                      <a:pt x="45" y="265"/>
                    </a:lnTo>
                    <a:lnTo>
                      <a:pt x="45" y="263"/>
                    </a:lnTo>
                    <a:lnTo>
                      <a:pt x="45" y="263"/>
                    </a:lnTo>
                    <a:lnTo>
                      <a:pt x="45" y="263"/>
                    </a:lnTo>
                    <a:lnTo>
                      <a:pt x="43" y="261"/>
                    </a:lnTo>
                    <a:lnTo>
                      <a:pt x="43" y="258"/>
                    </a:lnTo>
                    <a:lnTo>
                      <a:pt x="40" y="251"/>
                    </a:lnTo>
                    <a:lnTo>
                      <a:pt x="40" y="251"/>
                    </a:lnTo>
                    <a:lnTo>
                      <a:pt x="40" y="244"/>
                    </a:lnTo>
                    <a:lnTo>
                      <a:pt x="38" y="239"/>
                    </a:lnTo>
                    <a:lnTo>
                      <a:pt x="38" y="237"/>
                    </a:lnTo>
                    <a:lnTo>
                      <a:pt x="38" y="235"/>
                    </a:lnTo>
                    <a:lnTo>
                      <a:pt x="38" y="235"/>
                    </a:lnTo>
                    <a:lnTo>
                      <a:pt x="38" y="235"/>
                    </a:lnTo>
                    <a:lnTo>
                      <a:pt x="35" y="235"/>
                    </a:lnTo>
                    <a:lnTo>
                      <a:pt x="35" y="235"/>
                    </a:lnTo>
                    <a:lnTo>
                      <a:pt x="35" y="235"/>
                    </a:lnTo>
                    <a:lnTo>
                      <a:pt x="33" y="237"/>
                    </a:lnTo>
                    <a:lnTo>
                      <a:pt x="28" y="239"/>
                    </a:lnTo>
                    <a:lnTo>
                      <a:pt x="28" y="239"/>
                    </a:lnTo>
                    <a:lnTo>
                      <a:pt x="24" y="242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6" y="242"/>
                    </a:lnTo>
                    <a:lnTo>
                      <a:pt x="16" y="242"/>
                    </a:lnTo>
                    <a:lnTo>
                      <a:pt x="14" y="242"/>
                    </a:lnTo>
                    <a:lnTo>
                      <a:pt x="14" y="242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2"/>
                    </a:lnTo>
                    <a:lnTo>
                      <a:pt x="14" y="242"/>
                    </a:lnTo>
                    <a:lnTo>
                      <a:pt x="14" y="242"/>
                    </a:lnTo>
                    <a:lnTo>
                      <a:pt x="16" y="242"/>
                    </a:lnTo>
                    <a:lnTo>
                      <a:pt x="16" y="242"/>
                    </a:lnTo>
                    <a:lnTo>
                      <a:pt x="16" y="242"/>
                    </a:lnTo>
                    <a:lnTo>
                      <a:pt x="16" y="239"/>
                    </a:lnTo>
                    <a:lnTo>
                      <a:pt x="16" y="239"/>
                    </a:lnTo>
                    <a:lnTo>
                      <a:pt x="16" y="239"/>
                    </a:lnTo>
                    <a:lnTo>
                      <a:pt x="16" y="239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5"/>
                    </a:lnTo>
                    <a:lnTo>
                      <a:pt x="14" y="235"/>
                    </a:lnTo>
                    <a:lnTo>
                      <a:pt x="14" y="235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4" y="228"/>
                    </a:lnTo>
                    <a:lnTo>
                      <a:pt x="16" y="228"/>
                    </a:lnTo>
                    <a:lnTo>
                      <a:pt x="16" y="228"/>
                    </a:lnTo>
                    <a:lnTo>
                      <a:pt x="16" y="225"/>
                    </a:lnTo>
                    <a:lnTo>
                      <a:pt x="16" y="225"/>
                    </a:lnTo>
                    <a:lnTo>
                      <a:pt x="16" y="225"/>
                    </a:lnTo>
                    <a:lnTo>
                      <a:pt x="16" y="223"/>
                    </a:lnTo>
                    <a:lnTo>
                      <a:pt x="19" y="223"/>
                    </a:lnTo>
                    <a:lnTo>
                      <a:pt x="19" y="223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21" y="220"/>
                    </a:lnTo>
                    <a:lnTo>
                      <a:pt x="21" y="220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8"/>
                    </a:lnTo>
                    <a:lnTo>
                      <a:pt x="24" y="216"/>
                    </a:lnTo>
                    <a:lnTo>
                      <a:pt x="26" y="213"/>
                    </a:lnTo>
                    <a:lnTo>
                      <a:pt x="26" y="213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28" y="209"/>
                    </a:lnTo>
                    <a:lnTo>
                      <a:pt x="28" y="209"/>
                    </a:lnTo>
                    <a:lnTo>
                      <a:pt x="28" y="206"/>
                    </a:lnTo>
                    <a:lnTo>
                      <a:pt x="28" y="206"/>
                    </a:lnTo>
                    <a:lnTo>
                      <a:pt x="26" y="206"/>
                    </a:lnTo>
                    <a:lnTo>
                      <a:pt x="28" y="204"/>
                    </a:lnTo>
                    <a:lnTo>
                      <a:pt x="28" y="204"/>
                    </a:lnTo>
                    <a:lnTo>
                      <a:pt x="28" y="202"/>
                    </a:lnTo>
                    <a:lnTo>
                      <a:pt x="28" y="202"/>
                    </a:lnTo>
                    <a:lnTo>
                      <a:pt x="28" y="202"/>
                    </a:lnTo>
                    <a:lnTo>
                      <a:pt x="28" y="199"/>
                    </a:lnTo>
                    <a:lnTo>
                      <a:pt x="28" y="194"/>
                    </a:lnTo>
                    <a:lnTo>
                      <a:pt x="28" y="194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8" y="187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28" y="180"/>
                    </a:lnTo>
                    <a:lnTo>
                      <a:pt x="28" y="175"/>
                    </a:lnTo>
                    <a:lnTo>
                      <a:pt x="28" y="171"/>
                    </a:lnTo>
                    <a:lnTo>
                      <a:pt x="31" y="168"/>
                    </a:lnTo>
                    <a:lnTo>
                      <a:pt x="31" y="166"/>
                    </a:lnTo>
                    <a:lnTo>
                      <a:pt x="33" y="164"/>
                    </a:lnTo>
                    <a:lnTo>
                      <a:pt x="33" y="161"/>
                    </a:lnTo>
                    <a:lnTo>
                      <a:pt x="33" y="161"/>
                    </a:lnTo>
                    <a:lnTo>
                      <a:pt x="33" y="157"/>
                    </a:lnTo>
                    <a:lnTo>
                      <a:pt x="35" y="157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49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5" y="145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28" y="145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8" y="140"/>
                    </a:lnTo>
                    <a:lnTo>
                      <a:pt x="26" y="138"/>
                    </a:lnTo>
                    <a:lnTo>
                      <a:pt x="24" y="138"/>
                    </a:lnTo>
                    <a:lnTo>
                      <a:pt x="24" y="135"/>
                    </a:lnTo>
                    <a:lnTo>
                      <a:pt x="24" y="135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4" y="133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6" y="133"/>
                    </a:lnTo>
                    <a:lnTo>
                      <a:pt x="26" y="130"/>
                    </a:lnTo>
                    <a:lnTo>
                      <a:pt x="28" y="130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6"/>
                    </a:lnTo>
                    <a:lnTo>
                      <a:pt x="26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19" y="128"/>
                    </a:lnTo>
                    <a:lnTo>
                      <a:pt x="19" y="126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6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4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5" y="104"/>
                    </a:lnTo>
                    <a:lnTo>
                      <a:pt x="9" y="102"/>
                    </a:lnTo>
                    <a:lnTo>
                      <a:pt x="14" y="100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4" y="95"/>
                    </a:lnTo>
                    <a:lnTo>
                      <a:pt x="14" y="93"/>
                    </a:lnTo>
                    <a:lnTo>
                      <a:pt x="12" y="93"/>
                    </a:lnTo>
                    <a:lnTo>
                      <a:pt x="12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4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69"/>
                    </a:lnTo>
                    <a:lnTo>
                      <a:pt x="16" y="64"/>
                    </a:lnTo>
                    <a:lnTo>
                      <a:pt x="19" y="64"/>
                    </a:lnTo>
                    <a:lnTo>
                      <a:pt x="19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1" y="67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31" y="64"/>
                    </a:lnTo>
                    <a:lnTo>
                      <a:pt x="31" y="64"/>
                    </a:lnTo>
                    <a:lnTo>
                      <a:pt x="35" y="62"/>
                    </a:lnTo>
                    <a:lnTo>
                      <a:pt x="35" y="62"/>
                    </a:lnTo>
                    <a:lnTo>
                      <a:pt x="38" y="62"/>
                    </a:lnTo>
                    <a:lnTo>
                      <a:pt x="43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50" y="59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5" y="52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7" y="45"/>
                    </a:lnTo>
                    <a:lnTo>
                      <a:pt x="50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9" y="33"/>
                    </a:lnTo>
                    <a:lnTo>
                      <a:pt x="61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71" y="41"/>
                    </a:lnTo>
                    <a:lnTo>
                      <a:pt x="71" y="41"/>
                    </a:lnTo>
                    <a:lnTo>
                      <a:pt x="73" y="41"/>
                    </a:lnTo>
                    <a:lnTo>
                      <a:pt x="76" y="41"/>
                    </a:lnTo>
                    <a:lnTo>
                      <a:pt x="78" y="45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2"/>
                    </a:lnTo>
                    <a:lnTo>
                      <a:pt x="85" y="55"/>
                    </a:lnTo>
                    <a:lnTo>
                      <a:pt x="85" y="57"/>
                    </a:lnTo>
                    <a:lnTo>
                      <a:pt x="87" y="59"/>
                    </a:lnTo>
                    <a:lnTo>
                      <a:pt x="87" y="62"/>
                    </a:lnTo>
                    <a:lnTo>
                      <a:pt x="87" y="62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92" y="55"/>
                    </a:lnTo>
                    <a:lnTo>
                      <a:pt x="92" y="55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5"/>
                    </a:lnTo>
                    <a:lnTo>
                      <a:pt x="99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06" y="52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48"/>
                    </a:lnTo>
                    <a:lnTo>
                      <a:pt x="106" y="45"/>
                    </a:lnTo>
                    <a:lnTo>
                      <a:pt x="106" y="45"/>
                    </a:lnTo>
                    <a:lnTo>
                      <a:pt x="104" y="45"/>
                    </a:lnTo>
                    <a:lnTo>
                      <a:pt x="104" y="43"/>
                    </a:lnTo>
                    <a:lnTo>
                      <a:pt x="104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11" y="41"/>
                    </a:lnTo>
                    <a:lnTo>
                      <a:pt x="113" y="41"/>
                    </a:lnTo>
                    <a:lnTo>
                      <a:pt x="116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8" y="41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5" y="31"/>
                    </a:lnTo>
                    <a:lnTo>
                      <a:pt x="135" y="31"/>
                    </a:lnTo>
                    <a:lnTo>
                      <a:pt x="135" y="29"/>
                    </a:lnTo>
                    <a:lnTo>
                      <a:pt x="137" y="26"/>
                    </a:lnTo>
                    <a:lnTo>
                      <a:pt x="137" y="26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4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42" y="10"/>
                    </a:lnTo>
                    <a:lnTo>
                      <a:pt x="144" y="10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7" y="10"/>
                    </a:lnTo>
                    <a:lnTo>
                      <a:pt x="149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6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61" y="14"/>
                    </a:lnTo>
                    <a:lnTo>
                      <a:pt x="163" y="14"/>
                    </a:lnTo>
                    <a:lnTo>
                      <a:pt x="163" y="14"/>
                    </a:lnTo>
                    <a:lnTo>
                      <a:pt x="166" y="14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8" y="12"/>
                    </a:lnTo>
                    <a:lnTo>
                      <a:pt x="168" y="10"/>
                    </a:lnTo>
                    <a:lnTo>
                      <a:pt x="170" y="12"/>
                    </a:lnTo>
                    <a:lnTo>
                      <a:pt x="170" y="12"/>
                    </a:lnTo>
                    <a:lnTo>
                      <a:pt x="170" y="14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173" y="14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80" y="10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4" y="10"/>
                    </a:lnTo>
                    <a:lnTo>
                      <a:pt x="189" y="10"/>
                    </a:lnTo>
                    <a:lnTo>
                      <a:pt x="189" y="10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4" y="10"/>
                    </a:lnTo>
                    <a:lnTo>
                      <a:pt x="194" y="10"/>
                    </a:lnTo>
                    <a:lnTo>
                      <a:pt x="196" y="10"/>
                    </a:lnTo>
                    <a:lnTo>
                      <a:pt x="196" y="10"/>
                    </a:lnTo>
                    <a:lnTo>
                      <a:pt x="199" y="10"/>
                    </a:lnTo>
                    <a:lnTo>
                      <a:pt x="199" y="10"/>
                    </a:lnTo>
                    <a:lnTo>
                      <a:pt x="201" y="12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6" y="12"/>
                    </a:lnTo>
                    <a:lnTo>
                      <a:pt x="208" y="10"/>
                    </a:lnTo>
                    <a:lnTo>
                      <a:pt x="210" y="10"/>
                    </a:lnTo>
                    <a:lnTo>
                      <a:pt x="210" y="10"/>
                    </a:lnTo>
                    <a:lnTo>
                      <a:pt x="210" y="7"/>
                    </a:lnTo>
                    <a:lnTo>
                      <a:pt x="213" y="7"/>
                    </a:lnTo>
                    <a:lnTo>
                      <a:pt x="213" y="7"/>
                    </a:lnTo>
                    <a:lnTo>
                      <a:pt x="213" y="5"/>
                    </a:lnTo>
                    <a:lnTo>
                      <a:pt x="213" y="5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0" y="0"/>
                    </a:lnTo>
                    <a:lnTo>
                      <a:pt x="213" y="3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25" y="5"/>
                    </a:lnTo>
                    <a:lnTo>
                      <a:pt x="229" y="5"/>
                    </a:lnTo>
                    <a:lnTo>
                      <a:pt x="232" y="10"/>
                    </a:lnTo>
                    <a:lnTo>
                      <a:pt x="234" y="10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0"/>
                    </a:lnTo>
                    <a:lnTo>
                      <a:pt x="234" y="10"/>
                    </a:lnTo>
                    <a:lnTo>
                      <a:pt x="232" y="7"/>
                    </a:lnTo>
                    <a:lnTo>
                      <a:pt x="229" y="5"/>
                    </a:lnTo>
                    <a:lnTo>
                      <a:pt x="229" y="5"/>
                    </a:lnTo>
                    <a:lnTo>
                      <a:pt x="227" y="3"/>
                    </a:lnTo>
                    <a:lnTo>
                      <a:pt x="227" y="3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3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0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0" y="5"/>
                    </a:lnTo>
                    <a:lnTo>
                      <a:pt x="210" y="7"/>
                    </a:lnTo>
                    <a:lnTo>
                      <a:pt x="210" y="7"/>
                    </a:lnTo>
                    <a:lnTo>
                      <a:pt x="210" y="7"/>
                    </a:lnTo>
                    <a:lnTo>
                      <a:pt x="208" y="7"/>
                    </a:lnTo>
                    <a:lnTo>
                      <a:pt x="208" y="10"/>
                    </a:lnTo>
                    <a:lnTo>
                      <a:pt x="208" y="10"/>
                    </a:lnTo>
                    <a:lnTo>
                      <a:pt x="203" y="10"/>
                    </a:lnTo>
                    <a:lnTo>
                      <a:pt x="201" y="10"/>
                    </a:lnTo>
                    <a:lnTo>
                      <a:pt x="201" y="10"/>
                    </a:lnTo>
                    <a:lnTo>
                      <a:pt x="199" y="10"/>
                    </a:lnTo>
                    <a:lnTo>
                      <a:pt x="196" y="7"/>
                    </a:lnTo>
                    <a:lnTo>
                      <a:pt x="196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2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4" y="7"/>
                    </a:lnTo>
                    <a:lnTo>
                      <a:pt x="184" y="7"/>
                    </a:lnTo>
                    <a:lnTo>
                      <a:pt x="182" y="10"/>
                    </a:lnTo>
                    <a:lnTo>
                      <a:pt x="180" y="10"/>
                    </a:lnTo>
                    <a:lnTo>
                      <a:pt x="177" y="10"/>
                    </a:lnTo>
                    <a:lnTo>
                      <a:pt x="177" y="10"/>
                    </a:lnTo>
                    <a:lnTo>
                      <a:pt x="175" y="10"/>
                    </a:lnTo>
                    <a:lnTo>
                      <a:pt x="175" y="10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0" y="12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68" y="10"/>
                    </a:lnTo>
                    <a:lnTo>
                      <a:pt x="168" y="10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3" y="14"/>
                    </a:lnTo>
                    <a:lnTo>
                      <a:pt x="161" y="12"/>
                    </a:lnTo>
                    <a:lnTo>
                      <a:pt x="158" y="12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8" y="10"/>
                    </a:lnTo>
                    <a:lnTo>
                      <a:pt x="156" y="10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1" y="5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47" y="7"/>
                    </a:lnTo>
                    <a:lnTo>
                      <a:pt x="147" y="7"/>
                    </a:lnTo>
                    <a:lnTo>
                      <a:pt x="147" y="10"/>
                    </a:lnTo>
                    <a:lnTo>
                      <a:pt x="144" y="10"/>
                    </a:lnTo>
                    <a:lnTo>
                      <a:pt x="144" y="10"/>
                    </a:lnTo>
                    <a:lnTo>
                      <a:pt x="142" y="10"/>
                    </a:lnTo>
                    <a:lnTo>
                      <a:pt x="137" y="10"/>
                    </a:lnTo>
                    <a:lnTo>
                      <a:pt x="137" y="10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4"/>
                    </a:lnTo>
                    <a:lnTo>
                      <a:pt x="135" y="14"/>
                    </a:lnTo>
                    <a:lnTo>
                      <a:pt x="137" y="17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2"/>
                    </a:lnTo>
                    <a:lnTo>
                      <a:pt x="135" y="26"/>
                    </a:lnTo>
                    <a:lnTo>
                      <a:pt x="135" y="29"/>
                    </a:lnTo>
                    <a:lnTo>
                      <a:pt x="135" y="29"/>
                    </a:lnTo>
                    <a:lnTo>
                      <a:pt x="135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28" y="33"/>
                    </a:lnTo>
                    <a:lnTo>
                      <a:pt x="128" y="36"/>
                    </a:lnTo>
                    <a:lnTo>
                      <a:pt x="125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1" y="36"/>
                    </a:lnTo>
                    <a:lnTo>
                      <a:pt x="121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16" y="41"/>
                    </a:lnTo>
                    <a:lnTo>
                      <a:pt x="113" y="41"/>
                    </a:lnTo>
                    <a:lnTo>
                      <a:pt x="111" y="41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2" y="41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2" y="43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2" y="55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92" y="52"/>
                    </a:lnTo>
                    <a:lnTo>
                      <a:pt x="90" y="55"/>
                    </a:lnTo>
                    <a:lnTo>
                      <a:pt x="90" y="55"/>
                    </a:lnTo>
                    <a:lnTo>
                      <a:pt x="87" y="57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7"/>
                    </a:lnTo>
                    <a:lnTo>
                      <a:pt x="85" y="55"/>
                    </a:lnTo>
                    <a:lnTo>
                      <a:pt x="85" y="55"/>
                    </a:lnTo>
                    <a:lnTo>
                      <a:pt x="83" y="52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80" y="45"/>
                    </a:lnTo>
                    <a:lnTo>
                      <a:pt x="78" y="41"/>
                    </a:lnTo>
                    <a:lnTo>
                      <a:pt x="78" y="41"/>
                    </a:lnTo>
                    <a:lnTo>
                      <a:pt x="76" y="38"/>
                    </a:lnTo>
                    <a:lnTo>
                      <a:pt x="73" y="38"/>
                    </a:lnTo>
                    <a:lnTo>
                      <a:pt x="71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6" y="33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1" y="31"/>
                    </a:lnTo>
                    <a:lnTo>
                      <a:pt x="61" y="31"/>
                    </a:lnTo>
                    <a:lnTo>
                      <a:pt x="57" y="33"/>
                    </a:lnTo>
                    <a:lnTo>
                      <a:pt x="57" y="33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0" y="45"/>
                    </a:lnTo>
                    <a:lnTo>
                      <a:pt x="47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3" y="50"/>
                    </a:lnTo>
                    <a:lnTo>
                      <a:pt x="43" y="50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3" y="59"/>
                    </a:lnTo>
                    <a:lnTo>
                      <a:pt x="40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5" y="62"/>
                    </a:lnTo>
                    <a:lnTo>
                      <a:pt x="31" y="62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4" y="69"/>
                    </a:lnTo>
                    <a:lnTo>
                      <a:pt x="14" y="69"/>
                    </a:lnTo>
                    <a:lnTo>
                      <a:pt x="12" y="7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2" y="83"/>
                    </a:lnTo>
                    <a:lnTo>
                      <a:pt x="12" y="86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2" y="93"/>
                    </a:lnTo>
                    <a:lnTo>
                      <a:pt x="12" y="95"/>
                    </a:lnTo>
                    <a:lnTo>
                      <a:pt x="12" y="95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100"/>
                    </a:lnTo>
                    <a:lnTo>
                      <a:pt x="9" y="102"/>
                    </a:lnTo>
                    <a:lnTo>
                      <a:pt x="5" y="104"/>
                    </a:lnTo>
                    <a:lnTo>
                      <a:pt x="2" y="104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2" y="114"/>
                    </a:lnTo>
                    <a:lnTo>
                      <a:pt x="2" y="114"/>
                    </a:lnTo>
                    <a:lnTo>
                      <a:pt x="7" y="114"/>
                    </a:lnTo>
                    <a:lnTo>
                      <a:pt x="7" y="116"/>
                    </a:lnTo>
                    <a:lnTo>
                      <a:pt x="7" y="116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6" y="123"/>
                    </a:lnTo>
                    <a:lnTo>
                      <a:pt x="16" y="126"/>
                    </a:lnTo>
                    <a:lnTo>
                      <a:pt x="16" y="126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30"/>
                    </a:lnTo>
                    <a:lnTo>
                      <a:pt x="21" y="130"/>
                    </a:lnTo>
                    <a:lnTo>
                      <a:pt x="21" y="128"/>
                    </a:lnTo>
                    <a:lnTo>
                      <a:pt x="24" y="128"/>
                    </a:lnTo>
                    <a:lnTo>
                      <a:pt x="24" y="128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4" y="135"/>
                    </a:lnTo>
                    <a:lnTo>
                      <a:pt x="24" y="138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5"/>
                    </a:lnTo>
                    <a:lnTo>
                      <a:pt x="28" y="145"/>
                    </a:lnTo>
                    <a:lnTo>
                      <a:pt x="28" y="145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35" y="145"/>
                    </a:lnTo>
                    <a:lnTo>
                      <a:pt x="35" y="147"/>
                    </a:lnTo>
                    <a:lnTo>
                      <a:pt x="35" y="147"/>
                    </a:lnTo>
                    <a:lnTo>
                      <a:pt x="35" y="149"/>
                    </a:lnTo>
                    <a:lnTo>
                      <a:pt x="35" y="149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3" y="157"/>
                    </a:lnTo>
                    <a:lnTo>
                      <a:pt x="33" y="157"/>
                    </a:lnTo>
                    <a:lnTo>
                      <a:pt x="33" y="161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28" y="168"/>
                    </a:lnTo>
                    <a:lnTo>
                      <a:pt x="28" y="168"/>
                    </a:lnTo>
                    <a:lnTo>
                      <a:pt x="28" y="171"/>
                    </a:lnTo>
                    <a:lnTo>
                      <a:pt x="28" y="171"/>
                    </a:lnTo>
                    <a:lnTo>
                      <a:pt x="28" y="175"/>
                    </a:lnTo>
                    <a:lnTo>
                      <a:pt x="28" y="175"/>
                    </a:lnTo>
                    <a:lnTo>
                      <a:pt x="28" y="180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28" y="187"/>
                    </a:lnTo>
                    <a:lnTo>
                      <a:pt x="28" y="187"/>
                    </a:lnTo>
                    <a:lnTo>
                      <a:pt x="28" y="190"/>
                    </a:lnTo>
                    <a:lnTo>
                      <a:pt x="28" y="194"/>
                    </a:lnTo>
                    <a:lnTo>
                      <a:pt x="26" y="199"/>
                    </a:lnTo>
                    <a:lnTo>
                      <a:pt x="26" y="199"/>
                    </a:lnTo>
                    <a:lnTo>
                      <a:pt x="26" y="202"/>
                    </a:lnTo>
                    <a:lnTo>
                      <a:pt x="26" y="202"/>
                    </a:lnTo>
                    <a:lnTo>
                      <a:pt x="26" y="202"/>
                    </a:lnTo>
                    <a:lnTo>
                      <a:pt x="26" y="204"/>
                    </a:lnTo>
                    <a:lnTo>
                      <a:pt x="26" y="204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6" y="209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26" y="213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19" y="218"/>
                    </a:lnTo>
                    <a:lnTo>
                      <a:pt x="19" y="218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6" y="223"/>
                    </a:lnTo>
                    <a:lnTo>
                      <a:pt x="16" y="223"/>
                    </a:lnTo>
                    <a:lnTo>
                      <a:pt x="16" y="223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4" y="225"/>
                    </a:lnTo>
                    <a:lnTo>
                      <a:pt x="14" y="225"/>
                    </a:lnTo>
                    <a:lnTo>
                      <a:pt x="14" y="228"/>
                    </a:lnTo>
                    <a:lnTo>
                      <a:pt x="14" y="228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4" y="235"/>
                    </a:lnTo>
                    <a:lnTo>
                      <a:pt x="12" y="235"/>
                    </a:lnTo>
                    <a:lnTo>
                      <a:pt x="12" y="235"/>
                    </a:lnTo>
                    <a:lnTo>
                      <a:pt x="12" y="237"/>
                    </a:lnTo>
                    <a:lnTo>
                      <a:pt x="12" y="237"/>
                    </a:lnTo>
                    <a:lnTo>
                      <a:pt x="12" y="237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39"/>
                    </a:lnTo>
                    <a:lnTo>
                      <a:pt x="14" y="242"/>
                    </a:lnTo>
                    <a:lnTo>
                      <a:pt x="12" y="242"/>
                    </a:lnTo>
                    <a:lnTo>
                      <a:pt x="12" y="242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4" y="244"/>
                    </a:lnTo>
                    <a:lnTo>
                      <a:pt x="14" y="246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6" y="246"/>
                    </a:lnTo>
                    <a:lnTo>
                      <a:pt x="19" y="244"/>
                    </a:lnTo>
                    <a:lnTo>
                      <a:pt x="24" y="242"/>
                    </a:lnTo>
                    <a:lnTo>
                      <a:pt x="24" y="242"/>
                    </a:lnTo>
                    <a:lnTo>
                      <a:pt x="28" y="239"/>
                    </a:lnTo>
                    <a:lnTo>
                      <a:pt x="33" y="237"/>
                    </a:lnTo>
                    <a:lnTo>
                      <a:pt x="33" y="237"/>
                    </a:lnTo>
                    <a:lnTo>
                      <a:pt x="35" y="235"/>
                    </a:lnTo>
                    <a:lnTo>
                      <a:pt x="35" y="235"/>
                    </a:lnTo>
                    <a:lnTo>
                      <a:pt x="38" y="235"/>
                    </a:lnTo>
                    <a:lnTo>
                      <a:pt x="38" y="237"/>
                    </a:lnTo>
                    <a:lnTo>
                      <a:pt x="38" y="239"/>
                    </a:lnTo>
                    <a:lnTo>
                      <a:pt x="38" y="239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40" y="251"/>
                    </a:lnTo>
                    <a:lnTo>
                      <a:pt x="40" y="258"/>
                    </a:lnTo>
                    <a:lnTo>
                      <a:pt x="40" y="258"/>
                    </a:lnTo>
                    <a:lnTo>
                      <a:pt x="43" y="261"/>
                    </a:lnTo>
                    <a:lnTo>
                      <a:pt x="43" y="261"/>
                    </a:lnTo>
                    <a:lnTo>
                      <a:pt x="43" y="263"/>
                    </a:lnTo>
                    <a:lnTo>
                      <a:pt x="43" y="263"/>
                    </a:lnTo>
                    <a:lnTo>
                      <a:pt x="43" y="265"/>
                    </a:lnTo>
                    <a:lnTo>
                      <a:pt x="43" y="265"/>
                    </a:lnTo>
                    <a:lnTo>
                      <a:pt x="45" y="265"/>
                    </a:lnTo>
                    <a:lnTo>
                      <a:pt x="45" y="268"/>
                    </a:lnTo>
                    <a:lnTo>
                      <a:pt x="45" y="268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50" y="268"/>
                    </a:lnTo>
                    <a:lnTo>
                      <a:pt x="50" y="268"/>
                    </a:lnTo>
                    <a:lnTo>
                      <a:pt x="52" y="265"/>
                    </a:lnTo>
                    <a:lnTo>
                      <a:pt x="52" y="265"/>
                    </a:lnTo>
                    <a:lnTo>
                      <a:pt x="52" y="265"/>
                    </a:lnTo>
                    <a:lnTo>
                      <a:pt x="54" y="265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9" y="261"/>
                    </a:lnTo>
                    <a:lnTo>
                      <a:pt x="59" y="261"/>
                    </a:lnTo>
                    <a:lnTo>
                      <a:pt x="59" y="261"/>
                    </a:lnTo>
                    <a:lnTo>
                      <a:pt x="59" y="258"/>
                    </a:lnTo>
                    <a:lnTo>
                      <a:pt x="59" y="258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6" y="256"/>
                    </a:lnTo>
                    <a:lnTo>
                      <a:pt x="69" y="256"/>
                    </a:lnTo>
                    <a:lnTo>
                      <a:pt x="69" y="256"/>
                    </a:lnTo>
                    <a:lnTo>
                      <a:pt x="73" y="258"/>
                    </a:lnTo>
                    <a:lnTo>
                      <a:pt x="73" y="258"/>
                    </a:lnTo>
                    <a:lnTo>
                      <a:pt x="73" y="258"/>
                    </a:lnTo>
                    <a:lnTo>
                      <a:pt x="78" y="261"/>
                    </a:lnTo>
                    <a:lnTo>
                      <a:pt x="80" y="261"/>
                    </a:lnTo>
                    <a:lnTo>
                      <a:pt x="80" y="261"/>
                    </a:lnTo>
                    <a:lnTo>
                      <a:pt x="83" y="263"/>
                    </a:lnTo>
                    <a:lnTo>
                      <a:pt x="83" y="263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7" y="263"/>
                    </a:lnTo>
                    <a:lnTo>
                      <a:pt x="87" y="265"/>
                    </a:lnTo>
                    <a:lnTo>
                      <a:pt x="87" y="265"/>
                    </a:lnTo>
                    <a:lnTo>
                      <a:pt x="87" y="265"/>
                    </a:lnTo>
                    <a:lnTo>
                      <a:pt x="87" y="268"/>
                    </a:lnTo>
                    <a:lnTo>
                      <a:pt x="87" y="268"/>
                    </a:lnTo>
                    <a:lnTo>
                      <a:pt x="87" y="270"/>
                    </a:lnTo>
                    <a:lnTo>
                      <a:pt x="87" y="270"/>
                    </a:lnTo>
                    <a:lnTo>
                      <a:pt x="87" y="273"/>
                    </a:lnTo>
                    <a:lnTo>
                      <a:pt x="90" y="273"/>
                    </a:lnTo>
                    <a:lnTo>
                      <a:pt x="90" y="273"/>
                    </a:lnTo>
                    <a:lnTo>
                      <a:pt x="87" y="273"/>
                    </a:lnTo>
                    <a:lnTo>
                      <a:pt x="87" y="275"/>
                    </a:lnTo>
                    <a:lnTo>
                      <a:pt x="87" y="275"/>
                    </a:lnTo>
                    <a:lnTo>
                      <a:pt x="87" y="275"/>
                    </a:lnTo>
                    <a:lnTo>
                      <a:pt x="87" y="277"/>
                    </a:lnTo>
                    <a:lnTo>
                      <a:pt x="87" y="277"/>
                    </a:lnTo>
                    <a:lnTo>
                      <a:pt x="87" y="277"/>
                    </a:lnTo>
                    <a:lnTo>
                      <a:pt x="87" y="280"/>
                    </a:lnTo>
                    <a:lnTo>
                      <a:pt x="87" y="280"/>
                    </a:lnTo>
                    <a:lnTo>
                      <a:pt x="90" y="280"/>
                    </a:lnTo>
                    <a:lnTo>
                      <a:pt x="90" y="282"/>
                    </a:lnTo>
                    <a:lnTo>
                      <a:pt x="92" y="282"/>
                    </a:lnTo>
                    <a:lnTo>
                      <a:pt x="92" y="284"/>
                    </a:lnTo>
                    <a:lnTo>
                      <a:pt x="92" y="284"/>
                    </a:lnTo>
                    <a:lnTo>
                      <a:pt x="95" y="284"/>
                    </a:lnTo>
                    <a:lnTo>
                      <a:pt x="97" y="284"/>
                    </a:lnTo>
                    <a:lnTo>
                      <a:pt x="97" y="282"/>
                    </a:lnTo>
                    <a:lnTo>
                      <a:pt x="99" y="282"/>
                    </a:lnTo>
                    <a:lnTo>
                      <a:pt x="99" y="282"/>
                    </a:lnTo>
                    <a:lnTo>
                      <a:pt x="102" y="277"/>
                    </a:lnTo>
                    <a:lnTo>
                      <a:pt x="104" y="277"/>
                    </a:lnTo>
                    <a:lnTo>
                      <a:pt x="109" y="280"/>
                    </a:lnTo>
                    <a:lnTo>
                      <a:pt x="111" y="282"/>
                    </a:lnTo>
                    <a:lnTo>
                      <a:pt x="111" y="282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8" y="282"/>
                    </a:lnTo>
                    <a:lnTo>
                      <a:pt x="118" y="282"/>
                    </a:lnTo>
                    <a:lnTo>
                      <a:pt x="121" y="280"/>
                    </a:lnTo>
                    <a:lnTo>
                      <a:pt x="123" y="277"/>
                    </a:lnTo>
                    <a:lnTo>
                      <a:pt x="123" y="275"/>
                    </a:lnTo>
                    <a:lnTo>
                      <a:pt x="125" y="273"/>
                    </a:lnTo>
                    <a:lnTo>
                      <a:pt x="125" y="273"/>
                    </a:lnTo>
                    <a:lnTo>
                      <a:pt x="128" y="273"/>
                    </a:lnTo>
                    <a:lnTo>
                      <a:pt x="130" y="273"/>
                    </a:lnTo>
                    <a:lnTo>
                      <a:pt x="130" y="275"/>
                    </a:lnTo>
                    <a:lnTo>
                      <a:pt x="132" y="275"/>
                    </a:lnTo>
                    <a:lnTo>
                      <a:pt x="137" y="273"/>
                    </a:lnTo>
                    <a:lnTo>
                      <a:pt x="139" y="273"/>
                    </a:lnTo>
                    <a:lnTo>
                      <a:pt x="139" y="273"/>
                    </a:lnTo>
                    <a:lnTo>
                      <a:pt x="144" y="273"/>
                    </a:lnTo>
                    <a:lnTo>
                      <a:pt x="147" y="273"/>
                    </a:lnTo>
                    <a:lnTo>
                      <a:pt x="149" y="273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9" y="268"/>
                    </a:lnTo>
                    <a:lnTo>
                      <a:pt x="149" y="268"/>
                    </a:lnTo>
                    <a:lnTo>
                      <a:pt x="149" y="265"/>
                    </a:lnTo>
                    <a:lnTo>
                      <a:pt x="149" y="263"/>
                    </a:lnTo>
                    <a:lnTo>
                      <a:pt x="149" y="261"/>
                    </a:lnTo>
                    <a:lnTo>
                      <a:pt x="149" y="261"/>
                    </a:lnTo>
                    <a:lnTo>
                      <a:pt x="149" y="258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54" y="254"/>
                    </a:lnTo>
                    <a:lnTo>
                      <a:pt x="154" y="254"/>
                    </a:lnTo>
                    <a:lnTo>
                      <a:pt x="154" y="254"/>
                    </a:lnTo>
                    <a:lnTo>
                      <a:pt x="154" y="251"/>
                    </a:lnTo>
                    <a:lnTo>
                      <a:pt x="156" y="251"/>
                    </a:lnTo>
                    <a:lnTo>
                      <a:pt x="156" y="251"/>
                    </a:lnTo>
                    <a:lnTo>
                      <a:pt x="156" y="251"/>
                    </a:lnTo>
                    <a:lnTo>
                      <a:pt x="158" y="249"/>
                    </a:lnTo>
                    <a:lnTo>
                      <a:pt x="158" y="249"/>
                    </a:lnTo>
                    <a:lnTo>
                      <a:pt x="158" y="246"/>
                    </a:lnTo>
                    <a:lnTo>
                      <a:pt x="161" y="246"/>
                    </a:lnTo>
                    <a:lnTo>
                      <a:pt x="161" y="246"/>
                    </a:lnTo>
                    <a:lnTo>
                      <a:pt x="161" y="246"/>
                    </a:lnTo>
                    <a:lnTo>
                      <a:pt x="163" y="246"/>
                    </a:lnTo>
                    <a:lnTo>
                      <a:pt x="163" y="246"/>
                    </a:lnTo>
                    <a:lnTo>
                      <a:pt x="163" y="244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6" y="244"/>
                    </a:lnTo>
                    <a:lnTo>
                      <a:pt x="166" y="242"/>
                    </a:lnTo>
                    <a:lnTo>
                      <a:pt x="166" y="242"/>
                    </a:lnTo>
                    <a:lnTo>
                      <a:pt x="166" y="242"/>
                    </a:lnTo>
                    <a:lnTo>
                      <a:pt x="166" y="239"/>
                    </a:lnTo>
                    <a:lnTo>
                      <a:pt x="166" y="239"/>
                    </a:lnTo>
                    <a:lnTo>
                      <a:pt x="166" y="239"/>
                    </a:lnTo>
                    <a:lnTo>
                      <a:pt x="163" y="237"/>
                    </a:lnTo>
                    <a:lnTo>
                      <a:pt x="166" y="237"/>
                    </a:lnTo>
                    <a:lnTo>
                      <a:pt x="166" y="237"/>
                    </a:lnTo>
                    <a:lnTo>
                      <a:pt x="166" y="237"/>
                    </a:lnTo>
                    <a:lnTo>
                      <a:pt x="166" y="237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70" y="237"/>
                    </a:lnTo>
                    <a:lnTo>
                      <a:pt x="173" y="239"/>
                    </a:lnTo>
                    <a:lnTo>
                      <a:pt x="173" y="239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5" y="237"/>
                    </a:lnTo>
                    <a:lnTo>
                      <a:pt x="175" y="237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5" y="232"/>
                    </a:lnTo>
                    <a:lnTo>
                      <a:pt x="177" y="232"/>
                    </a:lnTo>
                    <a:lnTo>
                      <a:pt x="177" y="232"/>
                    </a:lnTo>
                    <a:lnTo>
                      <a:pt x="177" y="230"/>
                    </a:lnTo>
                    <a:lnTo>
                      <a:pt x="177" y="230"/>
                    </a:lnTo>
                    <a:lnTo>
                      <a:pt x="180" y="230"/>
                    </a:lnTo>
                    <a:lnTo>
                      <a:pt x="180" y="230"/>
                    </a:lnTo>
                    <a:lnTo>
                      <a:pt x="180" y="228"/>
                    </a:lnTo>
                    <a:lnTo>
                      <a:pt x="182" y="225"/>
                    </a:lnTo>
                    <a:lnTo>
                      <a:pt x="182" y="225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4" y="223"/>
                    </a:lnTo>
                    <a:lnTo>
                      <a:pt x="184" y="223"/>
                    </a:lnTo>
                    <a:lnTo>
                      <a:pt x="184" y="223"/>
                    </a:lnTo>
                    <a:lnTo>
                      <a:pt x="184" y="220"/>
                    </a:lnTo>
                    <a:lnTo>
                      <a:pt x="184" y="220"/>
                    </a:lnTo>
                    <a:lnTo>
                      <a:pt x="184" y="218"/>
                    </a:lnTo>
                    <a:lnTo>
                      <a:pt x="184" y="216"/>
                    </a:lnTo>
                    <a:lnTo>
                      <a:pt x="184" y="216"/>
                    </a:lnTo>
                    <a:lnTo>
                      <a:pt x="184" y="211"/>
                    </a:lnTo>
                    <a:lnTo>
                      <a:pt x="184" y="211"/>
                    </a:lnTo>
                    <a:lnTo>
                      <a:pt x="184" y="211"/>
                    </a:lnTo>
                    <a:lnTo>
                      <a:pt x="184" y="209"/>
                    </a:lnTo>
                    <a:lnTo>
                      <a:pt x="184" y="209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4" y="204"/>
                    </a:lnTo>
                    <a:lnTo>
                      <a:pt x="184" y="202"/>
                    </a:lnTo>
                    <a:lnTo>
                      <a:pt x="184" y="199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9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9" y="194"/>
                    </a:lnTo>
                    <a:lnTo>
                      <a:pt x="189" y="194"/>
                    </a:lnTo>
                    <a:lnTo>
                      <a:pt x="189" y="194"/>
                    </a:lnTo>
                    <a:lnTo>
                      <a:pt x="189" y="192"/>
                    </a:lnTo>
                    <a:lnTo>
                      <a:pt x="189" y="192"/>
                    </a:lnTo>
                    <a:lnTo>
                      <a:pt x="192" y="190"/>
                    </a:lnTo>
                    <a:lnTo>
                      <a:pt x="192" y="190"/>
                    </a:lnTo>
                    <a:lnTo>
                      <a:pt x="192" y="187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6" y="187"/>
                    </a:lnTo>
                    <a:lnTo>
                      <a:pt x="196" y="187"/>
                    </a:lnTo>
                    <a:lnTo>
                      <a:pt x="196" y="187"/>
                    </a:lnTo>
                    <a:lnTo>
                      <a:pt x="199" y="185"/>
                    </a:lnTo>
                    <a:lnTo>
                      <a:pt x="201" y="185"/>
                    </a:lnTo>
                    <a:lnTo>
                      <a:pt x="203" y="185"/>
                    </a:lnTo>
                    <a:lnTo>
                      <a:pt x="203" y="185"/>
                    </a:lnTo>
                    <a:lnTo>
                      <a:pt x="206" y="185"/>
                    </a:lnTo>
                    <a:lnTo>
                      <a:pt x="208" y="185"/>
                    </a:lnTo>
                    <a:lnTo>
                      <a:pt x="208" y="185"/>
                    </a:lnTo>
                    <a:lnTo>
                      <a:pt x="210" y="183"/>
                    </a:lnTo>
                    <a:lnTo>
                      <a:pt x="210" y="183"/>
                    </a:lnTo>
                    <a:lnTo>
                      <a:pt x="213" y="183"/>
                    </a:lnTo>
                    <a:lnTo>
                      <a:pt x="215" y="183"/>
                    </a:lnTo>
                    <a:lnTo>
                      <a:pt x="215" y="183"/>
                    </a:lnTo>
                    <a:lnTo>
                      <a:pt x="218" y="183"/>
                    </a:lnTo>
                    <a:lnTo>
                      <a:pt x="220" y="183"/>
                    </a:lnTo>
                    <a:lnTo>
                      <a:pt x="220" y="183"/>
                    </a:lnTo>
                    <a:lnTo>
                      <a:pt x="220" y="185"/>
                    </a:lnTo>
                    <a:lnTo>
                      <a:pt x="220" y="185"/>
                    </a:lnTo>
                    <a:lnTo>
                      <a:pt x="222" y="185"/>
                    </a:lnTo>
                    <a:lnTo>
                      <a:pt x="225" y="185"/>
                    </a:lnTo>
                    <a:lnTo>
                      <a:pt x="225" y="185"/>
                    </a:lnTo>
                    <a:lnTo>
                      <a:pt x="227" y="185"/>
                    </a:lnTo>
                    <a:lnTo>
                      <a:pt x="229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6" y="185"/>
                    </a:lnTo>
                    <a:lnTo>
                      <a:pt x="236" y="185"/>
                    </a:lnTo>
                    <a:lnTo>
                      <a:pt x="236" y="185"/>
                    </a:lnTo>
                    <a:lnTo>
                      <a:pt x="239" y="185"/>
                    </a:lnTo>
                    <a:lnTo>
                      <a:pt x="239" y="185"/>
                    </a:lnTo>
                    <a:lnTo>
                      <a:pt x="241" y="185"/>
                    </a:lnTo>
                    <a:lnTo>
                      <a:pt x="241" y="185"/>
                    </a:lnTo>
                    <a:lnTo>
                      <a:pt x="241" y="183"/>
                    </a:lnTo>
                    <a:lnTo>
                      <a:pt x="244" y="183"/>
                    </a:lnTo>
                    <a:lnTo>
                      <a:pt x="246" y="183"/>
                    </a:lnTo>
                    <a:lnTo>
                      <a:pt x="246" y="183"/>
                    </a:lnTo>
                    <a:lnTo>
                      <a:pt x="246" y="183"/>
                    </a:lnTo>
                    <a:lnTo>
                      <a:pt x="248" y="183"/>
                    </a:lnTo>
                    <a:lnTo>
                      <a:pt x="248" y="180"/>
                    </a:lnTo>
                    <a:lnTo>
                      <a:pt x="248" y="180"/>
                    </a:lnTo>
                    <a:lnTo>
                      <a:pt x="248" y="180"/>
                    </a:lnTo>
                    <a:lnTo>
                      <a:pt x="248" y="178"/>
                    </a:lnTo>
                    <a:lnTo>
                      <a:pt x="248" y="175"/>
                    </a:lnTo>
                    <a:lnTo>
                      <a:pt x="248" y="175"/>
                    </a:lnTo>
                    <a:lnTo>
                      <a:pt x="248" y="173"/>
                    </a:lnTo>
                    <a:lnTo>
                      <a:pt x="248" y="173"/>
                    </a:lnTo>
                    <a:lnTo>
                      <a:pt x="248" y="173"/>
                    </a:lnTo>
                    <a:lnTo>
                      <a:pt x="246" y="173"/>
                    </a:lnTo>
                    <a:lnTo>
                      <a:pt x="244" y="173"/>
                    </a:lnTo>
                    <a:lnTo>
                      <a:pt x="244" y="171"/>
                    </a:lnTo>
                    <a:lnTo>
                      <a:pt x="244" y="171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39" y="168"/>
                    </a:lnTo>
                    <a:lnTo>
                      <a:pt x="236" y="164"/>
                    </a:lnTo>
                    <a:lnTo>
                      <a:pt x="234" y="164"/>
                    </a:lnTo>
                    <a:lnTo>
                      <a:pt x="232" y="157"/>
                    </a:lnTo>
                    <a:lnTo>
                      <a:pt x="229" y="149"/>
                    </a:lnTo>
                    <a:lnTo>
                      <a:pt x="227" y="147"/>
                    </a:lnTo>
                    <a:lnTo>
                      <a:pt x="227" y="145"/>
                    </a:lnTo>
                    <a:lnTo>
                      <a:pt x="225" y="138"/>
                    </a:lnTo>
                    <a:lnTo>
                      <a:pt x="225" y="138"/>
                    </a:lnTo>
                    <a:lnTo>
                      <a:pt x="225" y="135"/>
                    </a:lnTo>
                    <a:lnTo>
                      <a:pt x="222" y="133"/>
                    </a:lnTo>
                    <a:lnTo>
                      <a:pt x="222" y="133"/>
                    </a:lnTo>
                    <a:lnTo>
                      <a:pt x="220" y="128"/>
                    </a:lnTo>
                    <a:lnTo>
                      <a:pt x="220" y="126"/>
                    </a:lnTo>
                    <a:lnTo>
                      <a:pt x="220" y="126"/>
                    </a:lnTo>
                    <a:lnTo>
                      <a:pt x="218" y="123"/>
                    </a:lnTo>
                    <a:lnTo>
                      <a:pt x="218" y="123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5" y="119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14"/>
                    </a:lnTo>
                    <a:lnTo>
                      <a:pt x="218" y="109"/>
                    </a:lnTo>
                    <a:lnTo>
                      <a:pt x="218" y="107"/>
                    </a:lnTo>
                    <a:lnTo>
                      <a:pt x="218" y="107"/>
                    </a:lnTo>
                    <a:lnTo>
                      <a:pt x="218" y="104"/>
                    </a:lnTo>
                    <a:lnTo>
                      <a:pt x="218" y="104"/>
                    </a:lnTo>
                    <a:lnTo>
                      <a:pt x="218" y="102"/>
                    </a:lnTo>
                    <a:lnTo>
                      <a:pt x="220" y="97"/>
                    </a:lnTo>
                    <a:lnTo>
                      <a:pt x="220" y="97"/>
                    </a:lnTo>
                    <a:lnTo>
                      <a:pt x="220" y="95"/>
                    </a:lnTo>
                    <a:lnTo>
                      <a:pt x="220" y="95"/>
                    </a:lnTo>
                    <a:lnTo>
                      <a:pt x="220" y="93"/>
                    </a:lnTo>
                    <a:lnTo>
                      <a:pt x="222" y="93"/>
                    </a:lnTo>
                    <a:lnTo>
                      <a:pt x="222" y="93"/>
                    </a:lnTo>
                    <a:lnTo>
                      <a:pt x="222" y="93"/>
                    </a:lnTo>
                    <a:lnTo>
                      <a:pt x="222" y="88"/>
                    </a:lnTo>
                    <a:lnTo>
                      <a:pt x="222" y="88"/>
                    </a:lnTo>
                    <a:lnTo>
                      <a:pt x="222" y="88"/>
                    </a:lnTo>
                    <a:lnTo>
                      <a:pt x="225" y="86"/>
                    </a:lnTo>
                    <a:lnTo>
                      <a:pt x="225" y="86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7" y="78"/>
                    </a:lnTo>
                    <a:lnTo>
                      <a:pt x="227" y="76"/>
                    </a:lnTo>
                    <a:lnTo>
                      <a:pt x="227" y="74"/>
                    </a:lnTo>
                    <a:lnTo>
                      <a:pt x="227" y="69"/>
                    </a:lnTo>
                    <a:lnTo>
                      <a:pt x="227" y="69"/>
                    </a:lnTo>
                    <a:lnTo>
                      <a:pt x="225" y="69"/>
                    </a:lnTo>
                    <a:lnTo>
                      <a:pt x="225" y="67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7" y="64"/>
                    </a:lnTo>
                    <a:lnTo>
                      <a:pt x="227" y="62"/>
                    </a:lnTo>
                    <a:lnTo>
                      <a:pt x="227" y="59"/>
                    </a:lnTo>
                    <a:lnTo>
                      <a:pt x="229" y="59"/>
                    </a:lnTo>
                    <a:lnTo>
                      <a:pt x="229" y="59"/>
                    </a:lnTo>
                    <a:lnTo>
                      <a:pt x="229" y="57"/>
                    </a:lnTo>
                    <a:lnTo>
                      <a:pt x="229" y="55"/>
                    </a:lnTo>
                    <a:lnTo>
                      <a:pt x="232" y="55"/>
                    </a:lnTo>
                    <a:lnTo>
                      <a:pt x="232" y="55"/>
                    </a:lnTo>
                    <a:lnTo>
                      <a:pt x="232" y="55"/>
                    </a:lnTo>
                    <a:lnTo>
                      <a:pt x="232" y="50"/>
                    </a:lnTo>
                    <a:lnTo>
                      <a:pt x="234" y="50"/>
                    </a:lnTo>
                    <a:lnTo>
                      <a:pt x="234" y="50"/>
                    </a:lnTo>
                    <a:lnTo>
                      <a:pt x="239" y="45"/>
                    </a:lnTo>
                    <a:lnTo>
                      <a:pt x="241" y="45"/>
                    </a:lnTo>
                    <a:lnTo>
                      <a:pt x="244" y="45"/>
                    </a:lnTo>
                    <a:lnTo>
                      <a:pt x="246" y="43"/>
                    </a:lnTo>
                    <a:lnTo>
                      <a:pt x="248" y="41"/>
                    </a:lnTo>
                    <a:lnTo>
                      <a:pt x="248" y="41"/>
                    </a:lnTo>
                    <a:lnTo>
                      <a:pt x="251" y="38"/>
                    </a:lnTo>
                    <a:lnTo>
                      <a:pt x="253" y="36"/>
                    </a:lnTo>
                    <a:lnTo>
                      <a:pt x="253" y="36"/>
                    </a:lnTo>
                    <a:lnTo>
                      <a:pt x="253" y="36"/>
                    </a:lnTo>
                    <a:lnTo>
                      <a:pt x="253" y="36"/>
                    </a:lnTo>
                    <a:lnTo>
                      <a:pt x="255" y="31"/>
                    </a:lnTo>
                    <a:lnTo>
                      <a:pt x="255" y="31"/>
                    </a:lnTo>
                    <a:lnTo>
                      <a:pt x="255" y="29"/>
                    </a:lnTo>
                    <a:lnTo>
                      <a:pt x="255" y="29"/>
                    </a:lnTo>
                    <a:lnTo>
                      <a:pt x="255" y="26"/>
                    </a:lnTo>
                    <a:lnTo>
                      <a:pt x="258" y="24"/>
                    </a:lnTo>
                    <a:lnTo>
                      <a:pt x="258" y="24"/>
                    </a:lnTo>
                    <a:lnTo>
                      <a:pt x="258" y="24"/>
                    </a:lnTo>
                    <a:lnTo>
                      <a:pt x="260" y="19"/>
                    </a:lnTo>
                    <a:lnTo>
                      <a:pt x="260" y="19"/>
                    </a:lnTo>
                    <a:lnTo>
                      <a:pt x="262" y="17"/>
                    </a:lnTo>
                    <a:lnTo>
                      <a:pt x="262" y="14"/>
                    </a:lnTo>
                    <a:lnTo>
                      <a:pt x="262" y="14"/>
                    </a:lnTo>
                    <a:lnTo>
                      <a:pt x="262" y="12"/>
                    </a:lnTo>
                    <a:lnTo>
                      <a:pt x="262" y="10"/>
                    </a:lnTo>
                    <a:lnTo>
                      <a:pt x="262" y="10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5" y="7"/>
                    </a:lnTo>
                    <a:lnTo>
                      <a:pt x="255" y="7"/>
                    </a:lnTo>
                    <a:lnTo>
                      <a:pt x="255" y="10"/>
                    </a:lnTo>
                    <a:lnTo>
                      <a:pt x="253" y="10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1" y="12"/>
                    </a:lnTo>
                    <a:lnTo>
                      <a:pt x="248" y="12"/>
                    </a:lnTo>
                    <a:lnTo>
                      <a:pt x="248" y="14"/>
                    </a:lnTo>
                    <a:lnTo>
                      <a:pt x="248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4" y="17"/>
                    </a:lnTo>
                    <a:lnTo>
                      <a:pt x="244" y="17"/>
                    </a:lnTo>
                    <a:lnTo>
                      <a:pt x="241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41" y="17"/>
                    </a:lnTo>
                    <a:lnTo>
                      <a:pt x="241" y="17"/>
                    </a:lnTo>
                    <a:lnTo>
                      <a:pt x="239" y="17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36" y="12"/>
                    </a:lnTo>
                    <a:lnTo>
                      <a:pt x="236" y="10"/>
                    </a:lnTo>
                    <a:lnTo>
                      <a:pt x="236" y="10"/>
                    </a:lnTo>
                    <a:lnTo>
                      <a:pt x="234" y="10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2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FA6DA80E-D340-4094-8BD0-B569B8EE4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542" y="3859867"/>
                <a:ext cx="973475" cy="1107504"/>
              </a:xfrm>
              <a:custGeom>
                <a:avLst/>
                <a:gdLst>
                  <a:gd name="T0" fmla="*/ 411 w 414"/>
                  <a:gd name="T1" fmla="*/ 54 h 471"/>
                  <a:gd name="T2" fmla="*/ 404 w 414"/>
                  <a:gd name="T3" fmla="*/ 80 h 471"/>
                  <a:gd name="T4" fmla="*/ 404 w 414"/>
                  <a:gd name="T5" fmla="*/ 109 h 471"/>
                  <a:gd name="T6" fmla="*/ 383 w 414"/>
                  <a:gd name="T7" fmla="*/ 137 h 471"/>
                  <a:gd name="T8" fmla="*/ 371 w 414"/>
                  <a:gd name="T9" fmla="*/ 168 h 471"/>
                  <a:gd name="T10" fmla="*/ 359 w 414"/>
                  <a:gd name="T11" fmla="*/ 211 h 471"/>
                  <a:gd name="T12" fmla="*/ 317 w 414"/>
                  <a:gd name="T13" fmla="*/ 256 h 471"/>
                  <a:gd name="T14" fmla="*/ 300 w 414"/>
                  <a:gd name="T15" fmla="*/ 222 h 471"/>
                  <a:gd name="T16" fmla="*/ 189 w 414"/>
                  <a:gd name="T17" fmla="*/ 265 h 471"/>
                  <a:gd name="T18" fmla="*/ 196 w 414"/>
                  <a:gd name="T19" fmla="*/ 310 h 471"/>
                  <a:gd name="T20" fmla="*/ 180 w 414"/>
                  <a:gd name="T21" fmla="*/ 346 h 471"/>
                  <a:gd name="T22" fmla="*/ 170 w 414"/>
                  <a:gd name="T23" fmla="*/ 379 h 471"/>
                  <a:gd name="T24" fmla="*/ 189 w 414"/>
                  <a:gd name="T25" fmla="*/ 395 h 471"/>
                  <a:gd name="T26" fmla="*/ 151 w 414"/>
                  <a:gd name="T27" fmla="*/ 464 h 471"/>
                  <a:gd name="T28" fmla="*/ 97 w 414"/>
                  <a:gd name="T29" fmla="*/ 414 h 471"/>
                  <a:gd name="T30" fmla="*/ 47 w 414"/>
                  <a:gd name="T31" fmla="*/ 374 h 471"/>
                  <a:gd name="T32" fmla="*/ 45 w 414"/>
                  <a:gd name="T33" fmla="*/ 367 h 471"/>
                  <a:gd name="T34" fmla="*/ 31 w 414"/>
                  <a:gd name="T35" fmla="*/ 343 h 471"/>
                  <a:gd name="T36" fmla="*/ 47 w 414"/>
                  <a:gd name="T37" fmla="*/ 324 h 471"/>
                  <a:gd name="T38" fmla="*/ 40 w 414"/>
                  <a:gd name="T39" fmla="*/ 291 h 471"/>
                  <a:gd name="T40" fmla="*/ 9 w 414"/>
                  <a:gd name="T41" fmla="*/ 286 h 471"/>
                  <a:gd name="T42" fmla="*/ 23 w 414"/>
                  <a:gd name="T43" fmla="*/ 244 h 471"/>
                  <a:gd name="T44" fmla="*/ 47 w 414"/>
                  <a:gd name="T45" fmla="*/ 192 h 471"/>
                  <a:gd name="T46" fmla="*/ 76 w 414"/>
                  <a:gd name="T47" fmla="*/ 154 h 471"/>
                  <a:gd name="T48" fmla="*/ 94 w 414"/>
                  <a:gd name="T49" fmla="*/ 118 h 471"/>
                  <a:gd name="T50" fmla="*/ 135 w 414"/>
                  <a:gd name="T51" fmla="*/ 97 h 471"/>
                  <a:gd name="T52" fmla="*/ 175 w 414"/>
                  <a:gd name="T53" fmla="*/ 73 h 471"/>
                  <a:gd name="T54" fmla="*/ 239 w 414"/>
                  <a:gd name="T55" fmla="*/ 83 h 471"/>
                  <a:gd name="T56" fmla="*/ 272 w 414"/>
                  <a:gd name="T57" fmla="*/ 116 h 471"/>
                  <a:gd name="T58" fmla="*/ 314 w 414"/>
                  <a:gd name="T59" fmla="*/ 59 h 471"/>
                  <a:gd name="T60" fmla="*/ 350 w 414"/>
                  <a:gd name="T61" fmla="*/ 7 h 471"/>
                  <a:gd name="T62" fmla="*/ 390 w 414"/>
                  <a:gd name="T63" fmla="*/ 0 h 471"/>
                  <a:gd name="T64" fmla="*/ 329 w 414"/>
                  <a:gd name="T65" fmla="*/ 33 h 471"/>
                  <a:gd name="T66" fmla="*/ 307 w 414"/>
                  <a:gd name="T67" fmla="*/ 80 h 471"/>
                  <a:gd name="T68" fmla="*/ 258 w 414"/>
                  <a:gd name="T69" fmla="*/ 116 h 471"/>
                  <a:gd name="T70" fmla="*/ 232 w 414"/>
                  <a:gd name="T71" fmla="*/ 78 h 471"/>
                  <a:gd name="T72" fmla="*/ 168 w 414"/>
                  <a:gd name="T73" fmla="*/ 76 h 471"/>
                  <a:gd name="T74" fmla="*/ 123 w 414"/>
                  <a:gd name="T75" fmla="*/ 95 h 471"/>
                  <a:gd name="T76" fmla="*/ 92 w 414"/>
                  <a:gd name="T77" fmla="*/ 123 h 471"/>
                  <a:gd name="T78" fmla="*/ 71 w 414"/>
                  <a:gd name="T79" fmla="*/ 156 h 471"/>
                  <a:gd name="T80" fmla="*/ 45 w 414"/>
                  <a:gd name="T81" fmla="*/ 199 h 471"/>
                  <a:gd name="T82" fmla="*/ 12 w 414"/>
                  <a:gd name="T83" fmla="*/ 248 h 471"/>
                  <a:gd name="T84" fmla="*/ 12 w 414"/>
                  <a:gd name="T85" fmla="*/ 289 h 471"/>
                  <a:gd name="T86" fmla="*/ 45 w 414"/>
                  <a:gd name="T87" fmla="*/ 289 h 471"/>
                  <a:gd name="T88" fmla="*/ 45 w 414"/>
                  <a:gd name="T89" fmla="*/ 331 h 471"/>
                  <a:gd name="T90" fmla="*/ 33 w 414"/>
                  <a:gd name="T91" fmla="*/ 346 h 471"/>
                  <a:gd name="T92" fmla="*/ 40 w 414"/>
                  <a:gd name="T93" fmla="*/ 362 h 471"/>
                  <a:gd name="T94" fmla="*/ 49 w 414"/>
                  <a:gd name="T95" fmla="*/ 376 h 471"/>
                  <a:gd name="T96" fmla="*/ 99 w 414"/>
                  <a:gd name="T97" fmla="*/ 419 h 471"/>
                  <a:gd name="T98" fmla="*/ 151 w 414"/>
                  <a:gd name="T99" fmla="*/ 464 h 471"/>
                  <a:gd name="T100" fmla="*/ 191 w 414"/>
                  <a:gd name="T101" fmla="*/ 395 h 471"/>
                  <a:gd name="T102" fmla="*/ 170 w 414"/>
                  <a:gd name="T103" fmla="*/ 381 h 471"/>
                  <a:gd name="T104" fmla="*/ 182 w 414"/>
                  <a:gd name="T105" fmla="*/ 346 h 471"/>
                  <a:gd name="T106" fmla="*/ 196 w 414"/>
                  <a:gd name="T107" fmla="*/ 312 h 471"/>
                  <a:gd name="T108" fmla="*/ 189 w 414"/>
                  <a:gd name="T109" fmla="*/ 270 h 471"/>
                  <a:gd name="T110" fmla="*/ 295 w 414"/>
                  <a:gd name="T111" fmla="*/ 220 h 471"/>
                  <a:gd name="T112" fmla="*/ 314 w 414"/>
                  <a:gd name="T113" fmla="*/ 258 h 471"/>
                  <a:gd name="T114" fmla="*/ 362 w 414"/>
                  <a:gd name="T115" fmla="*/ 211 h 471"/>
                  <a:gd name="T116" fmla="*/ 374 w 414"/>
                  <a:gd name="T117" fmla="*/ 168 h 471"/>
                  <a:gd name="T118" fmla="*/ 385 w 414"/>
                  <a:gd name="T119" fmla="*/ 137 h 471"/>
                  <a:gd name="T120" fmla="*/ 404 w 414"/>
                  <a:gd name="T121" fmla="*/ 109 h 471"/>
                  <a:gd name="T122" fmla="*/ 404 w 414"/>
                  <a:gd name="T123" fmla="*/ 83 h 471"/>
                  <a:gd name="T124" fmla="*/ 414 w 414"/>
                  <a:gd name="T125" fmla="*/ 50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4" h="471">
                    <a:moveTo>
                      <a:pt x="392" y="5"/>
                    </a:moveTo>
                    <a:lnTo>
                      <a:pt x="392" y="5"/>
                    </a:lnTo>
                    <a:lnTo>
                      <a:pt x="390" y="7"/>
                    </a:lnTo>
                    <a:lnTo>
                      <a:pt x="390" y="7"/>
                    </a:lnTo>
                    <a:lnTo>
                      <a:pt x="390" y="7"/>
                    </a:lnTo>
                    <a:lnTo>
                      <a:pt x="390" y="9"/>
                    </a:lnTo>
                    <a:lnTo>
                      <a:pt x="390" y="9"/>
                    </a:lnTo>
                    <a:lnTo>
                      <a:pt x="390" y="9"/>
                    </a:lnTo>
                    <a:lnTo>
                      <a:pt x="390" y="12"/>
                    </a:lnTo>
                    <a:lnTo>
                      <a:pt x="390" y="12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2" y="16"/>
                    </a:lnTo>
                    <a:lnTo>
                      <a:pt x="392" y="19"/>
                    </a:lnTo>
                    <a:lnTo>
                      <a:pt x="392" y="19"/>
                    </a:lnTo>
                    <a:lnTo>
                      <a:pt x="395" y="19"/>
                    </a:lnTo>
                    <a:lnTo>
                      <a:pt x="395" y="21"/>
                    </a:lnTo>
                    <a:lnTo>
                      <a:pt x="395" y="21"/>
                    </a:lnTo>
                    <a:lnTo>
                      <a:pt x="395" y="24"/>
                    </a:lnTo>
                    <a:lnTo>
                      <a:pt x="395" y="26"/>
                    </a:lnTo>
                    <a:lnTo>
                      <a:pt x="395" y="28"/>
                    </a:lnTo>
                    <a:lnTo>
                      <a:pt x="395" y="28"/>
                    </a:lnTo>
                    <a:lnTo>
                      <a:pt x="395" y="28"/>
                    </a:lnTo>
                    <a:lnTo>
                      <a:pt x="397" y="31"/>
                    </a:lnTo>
                    <a:lnTo>
                      <a:pt x="397" y="31"/>
                    </a:lnTo>
                    <a:lnTo>
                      <a:pt x="397" y="31"/>
                    </a:lnTo>
                    <a:lnTo>
                      <a:pt x="400" y="33"/>
                    </a:lnTo>
                    <a:lnTo>
                      <a:pt x="400" y="33"/>
                    </a:lnTo>
                    <a:lnTo>
                      <a:pt x="402" y="35"/>
                    </a:lnTo>
                    <a:lnTo>
                      <a:pt x="404" y="35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7" y="40"/>
                    </a:lnTo>
                    <a:lnTo>
                      <a:pt x="407" y="40"/>
                    </a:lnTo>
                    <a:lnTo>
                      <a:pt x="411" y="42"/>
                    </a:lnTo>
                    <a:lnTo>
                      <a:pt x="411" y="42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7"/>
                    </a:lnTo>
                    <a:lnTo>
                      <a:pt x="411" y="50"/>
                    </a:lnTo>
                    <a:lnTo>
                      <a:pt x="411" y="50"/>
                    </a:lnTo>
                    <a:lnTo>
                      <a:pt x="411" y="50"/>
                    </a:lnTo>
                    <a:lnTo>
                      <a:pt x="411" y="52"/>
                    </a:lnTo>
                    <a:lnTo>
                      <a:pt x="411" y="54"/>
                    </a:lnTo>
                    <a:lnTo>
                      <a:pt x="411" y="54"/>
                    </a:lnTo>
                    <a:lnTo>
                      <a:pt x="411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7" y="57"/>
                    </a:lnTo>
                    <a:lnTo>
                      <a:pt x="407" y="57"/>
                    </a:lnTo>
                    <a:lnTo>
                      <a:pt x="404" y="57"/>
                    </a:lnTo>
                    <a:lnTo>
                      <a:pt x="404" y="57"/>
                    </a:lnTo>
                    <a:lnTo>
                      <a:pt x="404" y="57"/>
                    </a:lnTo>
                    <a:lnTo>
                      <a:pt x="404" y="57"/>
                    </a:lnTo>
                    <a:lnTo>
                      <a:pt x="404" y="59"/>
                    </a:lnTo>
                    <a:lnTo>
                      <a:pt x="402" y="59"/>
                    </a:lnTo>
                    <a:lnTo>
                      <a:pt x="402" y="59"/>
                    </a:lnTo>
                    <a:lnTo>
                      <a:pt x="402" y="59"/>
                    </a:lnTo>
                    <a:lnTo>
                      <a:pt x="402" y="59"/>
                    </a:lnTo>
                    <a:lnTo>
                      <a:pt x="402" y="59"/>
                    </a:lnTo>
                    <a:lnTo>
                      <a:pt x="400" y="59"/>
                    </a:lnTo>
                    <a:lnTo>
                      <a:pt x="400" y="59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6"/>
                    </a:lnTo>
                    <a:lnTo>
                      <a:pt x="397" y="66"/>
                    </a:lnTo>
                    <a:lnTo>
                      <a:pt x="397" y="69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71"/>
                    </a:lnTo>
                    <a:lnTo>
                      <a:pt x="400" y="71"/>
                    </a:lnTo>
                    <a:lnTo>
                      <a:pt x="400" y="71"/>
                    </a:lnTo>
                    <a:lnTo>
                      <a:pt x="402" y="73"/>
                    </a:lnTo>
                    <a:lnTo>
                      <a:pt x="402" y="73"/>
                    </a:lnTo>
                    <a:lnTo>
                      <a:pt x="404" y="73"/>
                    </a:lnTo>
                    <a:lnTo>
                      <a:pt x="404" y="73"/>
                    </a:lnTo>
                    <a:lnTo>
                      <a:pt x="407" y="76"/>
                    </a:lnTo>
                    <a:lnTo>
                      <a:pt x="407" y="76"/>
                    </a:lnTo>
                    <a:lnTo>
                      <a:pt x="407" y="76"/>
                    </a:lnTo>
                    <a:lnTo>
                      <a:pt x="407" y="78"/>
                    </a:lnTo>
                    <a:lnTo>
                      <a:pt x="407" y="78"/>
                    </a:lnTo>
                    <a:lnTo>
                      <a:pt x="407" y="78"/>
                    </a:lnTo>
                    <a:lnTo>
                      <a:pt x="407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4" y="80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2" y="85"/>
                    </a:lnTo>
                    <a:lnTo>
                      <a:pt x="402" y="87"/>
                    </a:lnTo>
                    <a:lnTo>
                      <a:pt x="402" y="87"/>
                    </a:lnTo>
                    <a:lnTo>
                      <a:pt x="402" y="87"/>
                    </a:lnTo>
                    <a:lnTo>
                      <a:pt x="404" y="87"/>
                    </a:lnTo>
                    <a:lnTo>
                      <a:pt x="404" y="90"/>
                    </a:lnTo>
                    <a:lnTo>
                      <a:pt x="404" y="90"/>
                    </a:lnTo>
                    <a:lnTo>
                      <a:pt x="404" y="90"/>
                    </a:lnTo>
                    <a:lnTo>
                      <a:pt x="404" y="92"/>
                    </a:lnTo>
                    <a:lnTo>
                      <a:pt x="404" y="92"/>
                    </a:lnTo>
                    <a:lnTo>
                      <a:pt x="404" y="92"/>
                    </a:lnTo>
                    <a:lnTo>
                      <a:pt x="404" y="92"/>
                    </a:lnTo>
                    <a:lnTo>
                      <a:pt x="404" y="95"/>
                    </a:lnTo>
                    <a:lnTo>
                      <a:pt x="404" y="95"/>
                    </a:lnTo>
                    <a:lnTo>
                      <a:pt x="404" y="97"/>
                    </a:lnTo>
                    <a:lnTo>
                      <a:pt x="404" y="97"/>
                    </a:lnTo>
                    <a:lnTo>
                      <a:pt x="404" y="97"/>
                    </a:lnTo>
                    <a:lnTo>
                      <a:pt x="407" y="99"/>
                    </a:lnTo>
                    <a:lnTo>
                      <a:pt x="407" y="99"/>
                    </a:lnTo>
                    <a:lnTo>
                      <a:pt x="407" y="99"/>
                    </a:lnTo>
                    <a:lnTo>
                      <a:pt x="407" y="99"/>
                    </a:lnTo>
                    <a:lnTo>
                      <a:pt x="407" y="102"/>
                    </a:lnTo>
                    <a:lnTo>
                      <a:pt x="407" y="102"/>
                    </a:lnTo>
                    <a:lnTo>
                      <a:pt x="404" y="102"/>
                    </a:lnTo>
                    <a:lnTo>
                      <a:pt x="404" y="102"/>
                    </a:lnTo>
                    <a:lnTo>
                      <a:pt x="404" y="102"/>
                    </a:lnTo>
                    <a:lnTo>
                      <a:pt x="404" y="102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0" y="104"/>
                    </a:lnTo>
                    <a:lnTo>
                      <a:pt x="400" y="104"/>
                    </a:lnTo>
                    <a:lnTo>
                      <a:pt x="400" y="104"/>
                    </a:lnTo>
                    <a:lnTo>
                      <a:pt x="400" y="106"/>
                    </a:lnTo>
                    <a:lnTo>
                      <a:pt x="400" y="106"/>
                    </a:lnTo>
                    <a:lnTo>
                      <a:pt x="400" y="106"/>
                    </a:lnTo>
                    <a:lnTo>
                      <a:pt x="402" y="109"/>
                    </a:lnTo>
                    <a:lnTo>
                      <a:pt x="402" y="109"/>
                    </a:lnTo>
                    <a:lnTo>
                      <a:pt x="402" y="109"/>
                    </a:lnTo>
                    <a:lnTo>
                      <a:pt x="402" y="109"/>
                    </a:lnTo>
                    <a:lnTo>
                      <a:pt x="402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1"/>
                    </a:lnTo>
                    <a:lnTo>
                      <a:pt x="402" y="111"/>
                    </a:lnTo>
                    <a:lnTo>
                      <a:pt x="397" y="111"/>
                    </a:lnTo>
                    <a:lnTo>
                      <a:pt x="397" y="111"/>
                    </a:lnTo>
                    <a:lnTo>
                      <a:pt x="397" y="114"/>
                    </a:lnTo>
                    <a:lnTo>
                      <a:pt x="397" y="114"/>
                    </a:lnTo>
                    <a:lnTo>
                      <a:pt x="397" y="114"/>
                    </a:lnTo>
                    <a:lnTo>
                      <a:pt x="395" y="114"/>
                    </a:lnTo>
                    <a:lnTo>
                      <a:pt x="395" y="114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0" y="116"/>
                    </a:lnTo>
                    <a:lnTo>
                      <a:pt x="390" y="116"/>
                    </a:lnTo>
                    <a:lnTo>
                      <a:pt x="390" y="116"/>
                    </a:lnTo>
                    <a:lnTo>
                      <a:pt x="390" y="116"/>
                    </a:lnTo>
                    <a:lnTo>
                      <a:pt x="390" y="118"/>
                    </a:lnTo>
                    <a:lnTo>
                      <a:pt x="390" y="118"/>
                    </a:lnTo>
                    <a:lnTo>
                      <a:pt x="388" y="118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85" y="123"/>
                    </a:lnTo>
                    <a:lnTo>
                      <a:pt x="385" y="123"/>
                    </a:lnTo>
                    <a:lnTo>
                      <a:pt x="385" y="123"/>
                    </a:lnTo>
                    <a:lnTo>
                      <a:pt x="385" y="123"/>
                    </a:lnTo>
                    <a:lnTo>
                      <a:pt x="385" y="125"/>
                    </a:lnTo>
                    <a:lnTo>
                      <a:pt x="385" y="125"/>
                    </a:lnTo>
                    <a:lnTo>
                      <a:pt x="385" y="125"/>
                    </a:lnTo>
                    <a:lnTo>
                      <a:pt x="385" y="125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30"/>
                    </a:lnTo>
                    <a:lnTo>
                      <a:pt x="385" y="130"/>
                    </a:lnTo>
                    <a:lnTo>
                      <a:pt x="385" y="132"/>
                    </a:lnTo>
                    <a:lnTo>
                      <a:pt x="385" y="132"/>
                    </a:lnTo>
                    <a:lnTo>
                      <a:pt x="385" y="135"/>
                    </a:lnTo>
                    <a:lnTo>
                      <a:pt x="385" y="135"/>
                    </a:lnTo>
                    <a:lnTo>
                      <a:pt x="385" y="135"/>
                    </a:lnTo>
                    <a:lnTo>
                      <a:pt x="385" y="135"/>
                    </a:lnTo>
                    <a:lnTo>
                      <a:pt x="385" y="137"/>
                    </a:lnTo>
                    <a:lnTo>
                      <a:pt x="385" y="137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83" y="137"/>
                    </a:lnTo>
                    <a:lnTo>
                      <a:pt x="381" y="140"/>
                    </a:lnTo>
                    <a:lnTo>
                      <a:pt x="381" y="140"/>
                    </a:lnTo>
                    <a:lnTo>
                      <a:pt x="381" y="142"/>
                    </a:lnTo>
                    <a:lnTo>
                      <a:pt x="381" y="142"/>
                    </a:lnTo>
                    <a:lnTo>
                      <a:pt x="383" y="142"/>
                    </a:lnTo>
                    <a:lnTo>
                      <a:pt x="383" y="144"/>
                    </a:lnTo>
                    <a:lnTo>
                      <a:pt x="383" y="144"/>
                    </a:lnTo>
                    <a:lnTo>
                      <a:pt x="383" y="144"/>
                    </a:lnTo>
                    <a:lnTo>
                      <a:pt x="381" y="144"/>
                    </a:lnTo>
                    <a:lnTo>
                      <a:pt x="381" y="144"/>
                    </a:lnTo>
                    <a:lnTo>
                      <a:pt x="381" y="147"/>
                    </a:lnTo>
                    <a:lnTo>
                      <a:pt x="381" y="147"/>
                    </a:lnTo>
                    <a:lnTo>
                      <a:pt x="378" y="147"/>
                    </a:lnTo>
                    <a:lnTo>
                      <a:pt x="378" y="149"/>
                    </a:lnTo>
                    <a:lnTo>
                      <a:pt x="378" y="149"/>
                    </a:lnTo>
                    <a:lnTo>
                      <a:pt x="378" y="149"/>
                    </a:lnTo>
                    <a:lnTo>
                      <a:pt x="378" y="149"/>
                    </a:lnTo>
                    <a:lnTo>
                      <a:pt x="378" y="151"/>
                    </a:lnTo>
                    <a:lnTo>
                      <a:pt x="378" y="151"/>
                    </a:lnTo>
                    <a:lnTo>
                      <a:pt x="378" y="154"/>
                    </a:lnTo>
                    <a:lnTo>
                      <a:pt x="376" y="154"/>
                    </a:lnTo>
                    <a:lnTo>
                      <a:pt x="376" y="154"/>
                    </a:lnTo>
                    <a:lnTo>
                      <a:pt x="376" y="156"/>
                    </a:lnTo>
                    <a:lnTo>
                      <a:pt x="376" y="156"/>
                    </a:lnTo>
                    <a:lnTo>
                      <a:pt x="376" y="156"/>
                    </a:lnTo>
                    <a:lnTo>
                      <a:pt x="376" y="158"/>
                    </a:lnTo>
                    <a:lnTo>
                      <a:pt x="376" y="158"/>
                    </a:lnTo>
                    <a:lnTo>
                      <a:pt x="374" y="158"/>
                    </a:lnTo>
                    <a:lnTo>
                      <a:pt x="374" y="158"/>
                    </a:lnTo>
                    <a:lnTo>
                      <a:pt x="374" y="158"/>
                    </a:lnTo>
                    <a:lnTo>
                      <a:pt x="371" y="158"/>
                    </a:lnTo>
                    <a:lnTo>
                      <a:pt x="371" y="158"/>
                    </a:lnTo>
                    <a:lnTo>
                      <a:pt x="371" y="158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3"/>
                    </a:lnTo>
                    <a:lnTo>
                      <a:pt x="371" y="163"/>
                    </a:lnTo>
                    <a:lnTo>
                      <a:pt x="371" y="163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8"/>
                    </a:lnTo>
                    <a:lnTo>
                      <a:pt x="371" y="168"/>
                    </a:lnTo>
                    <a:lnTo>
                      <a:pt x="371" y="168"/>
                    </a:lnTo>
                    <a:lnTo>
                      <a:pt x="371" y="168"/>
                    </a:lnTo>
                    <a:lnTo>
                      <a:pt x="369" y="168"/>
                    </a:lnTo>
                    <a:lnTo>
                      <a:pt x="369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4" y="170"/>
                    </a:lnTo>
                    <a:lnTo>
                      <a:pt x="364" y="173"/>
                    </a:lnTo>
                    <a:lnTo>
                      <a:pt x="364" y="173"/>
                    </a:lnTo>
                    <a:lnTo>
                      <a:pt x="364" y="173"/>
                    </a:lnTo>
                    <a:lnTo>
                      <a:pt x="364" y="175"/>
                    </a:lnTo>
                    <a:lnTo>
                      <a:pt x="364" y="175"/>
                    </a:lnTo>
                    <a:lnTo>
                      <a:pt x="362" y="175"/>
                    </a:lnTo>
                    <a:lnTo>
                      <a:pt x="362" y="175"/>
                    </a:lnTo>
                    <a:lnTo>
                      <a:pt x="362" y="177"/>
                    </a:lnTo>
                    <a:lnTo>
                      <a:pt x="362" y="177"/>
                    </a:lnTo>
                    <a:lnTo>
                      <a:pt x="362" y="177"/>
                    </a:lnTo>
                    <a:lnTo>
                      <a:pt x="359" y="180"/>
                    </a:lnTo>
                    <a:lnTo>
                      <a:pt x="359" y="180"/>
                    </a:lnTo>
                    <a:lnTo>
                      <a:pt x="359" y="180"/>
                    </a:lnTo>
                    <a:lnTo>
                      <a:pt x="359" y="182"/>
                    </a:lnTo>
                    <a:lnTo>
                      <a:pt x="359" y="182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7" y="185"/>
                    </a:lnTo>
                    <a:lnTo>
                      <a:pt x="357" y="187"/>
                    </a:lnTo>
                    <a:lnTo>
                      <a:pt x="357" y="187"/>
                    </a:lnTo>
                    <a:lnTo>
                      <a:pt x="357" y="189"/>
                    </a:lnTo>
                    <a:lnTo>
                      <a:pt x="357" y="192"/>
                    </a:lnTo>
                    <a:lnTo>
                      <a:pt x="357" y="192"/>
                    </a:lnTo>
                    <a:lnTo>
                      <a:pt x="357" y="192"/>
                    </a:lnTo>
                    <a:lnTo>
                      <a:pt x="357" y="194"/>
                    </a:lnTo>
                    <a:lnTo>
                      <a:pt x="357" y="196"/>
                    </a:lnTo>
                    <a:lnTo>
                      <a:pt x="357" y="199"/>
                    </a:lnTo>
                    <a:lnTo>
                      <a:pt x="357" y="199"/>
                    </a:lnTo>
                    <a:lnTo>
                      <a:pt x="357" y="201"/>
                    </a:lnTo>
                    <a:lnTo>
                      <a:pt x="357" y="203"/>
                    </a:lnTo>
                    <a:lnTo>
                      <a:pt x="357" y="203"/>
                    </a:lnTo>
                    <a:lnTo>
                      <a:pt x="357" y="206"/>
                    </a:lnTo>
                    <a:lnTo>
                      <a:pt x="359" y="206"/>
                    </a:lnTo>
                    <a:lnTo>
                      <a:pt x="359" y="206"/>
                    </a:lnTo>
                    <a:lnTo>
                      <a:pt x="359" y="208"/>
                    </a:lnTo>
                    <a:lnTo>
                      <a:pt x="359" y="208"/>
                    </a:lnTo>
                    <a:lnTo>
                      <a:pt x="359" y="208"/>
                    </a:lnTo>
                    <a:lnTo>
                      <a:pt x="359" y="211"/>
                    </a:lnTo>
                    <a:lnTo>
                      <a:pt x="359" y="211"/>
                    </a:lnTo>
                    <a:lnTo>
                      <a:pt x="359" y="211"/>
                    </a:lnTo>
                    <a:lnTo>
                      <a:pt x="359" y="211"/>
                    </a:lnTo>
                    <a:lnTo>
                      <a:pt x="359" y="213"/>
                    </a:lnTo>
                    <a:lnTo>
                      <a:pt x="359" y="215"/>
                    </a:lnTo>
                    <a:lnTo>
                      <a:pt x="357" y="215"/>
                    </a:lnTo>
                    <a:lnTo>
                      <a:pt x="357" y="215"/>
                    </a:lnTo>
                    <a:lnTo>
                      <a:pt x="357" y="218"/>
                    </a:lnTo>
                    <a:lnTo>
                      <a:pt x="357" y="218"/>
                    </a:lnTo>
                    <a:lnTo>
                      <a:pt x="357" y="220"/>
                    </a:lnTo>
                    <a:lnTo>
                      <a:pt x="357" y="222"/>
                    </a:lnTo>
                    <a:lnTo>
                      <a:pt x="357" y="222"/>
                    </a:lnTo>
                    <a:lnTo>
                      <a:pt x="355" y="225"/>
                    </a:lnTo>
                    <a:lnTo>
                      <a:pt x="355" y="225"/>
                    </a:lnTo>
                    <a:lnTo>
                      <a:pt x="355" y="227"/>
                    </a:lnTo>
                    <a:lnTo>
                      <a:pt x="355" y="227"/>
                    </a:lnTo>
                    <a:lnTo>
                      <a:pt x="352" y="227"/>
                    </a:lnTo>
                    <a:lnTo>
                      <a:pt x="352" y="230"/>
                    </a:lnTo>
                    <a:lnTo>
                      <a:pt x="352" y="230"/>
                    </a:lnTo>
                    <a:lnTo>
                      <a:pt x="352" y="232"/>
                    </a:lnTo>
                    <a:lnTo>
                      <a:pt x="352" y="234"/>
                    </a:lnTo>
                    <a:lnTo>
                      <a:pt x="352" y="234"/>
                    </a:lnTo>
                    <a:lnTo>
                      <a:pt x="352" y="234"/>
                    </a:lnTo>
                    <a:lnTo>
                      <a:pt x="352" y="234"/>
                    </a:lnTo>
                    <a:lnTo>
                      <a:pt x="352" y="234"/>
                    </a:lnTo>
                    <a:lnTo>
                      <a:pt x="355" y="237"/>
                    </a:lnTo>
                    <a:lnTo>
                      <a:pt x="355" y="237"/>
                    </a:lnTo>
                    <a:lnTo>
                      <a:pt x="355" y="237"/>
                    </a:lnTo>
                    <a:lnTo>
                      <a:pt x="355" y="237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0" y="246"/>
                    </a:lnTo>
                    <a:lnTo>
                      <a:pt x="348" y="246"/>
                    </a:lnTo>
                    <a:lnTo>
                      <a:pt x="348" y="246"/>
                    </a:lnTo>
                    <a:lnTo>
                      <a:pt x="345" y="246"/>
                    </a:lnTo>
                    <a:lnTo>
                      <a:pt x="345" y="246"/>
                    </a:lnTo>
                    <a:lnTo>
                      <a:pt x="340" y="248"/>
                    </a:lnTo>
                    <a:lnTo>
                      <a:pt x="340" y="248"/>
                    </a:lnTo>
                    <a:lnTo>
                      <a:pt x="338" y="251"/>
                    </a:lnTo>
                    <a:lnTo>
                      <a:pt x="338" y="253"/>
                    </a:lnTo>
                    <a:lnTo>
                      <a:pt x="338" y="253"/>
                    </a:lnTo>
                    <a:lnTo>
                      <a:pt x="338" y="253"/>
                    </a:lnTo>
                    <a:lnTo>
                      <a:pt x="336" y="258"/>
                    </a:lnTo>
                    <a:lnTo>
                      <a:pt x="326" y="260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2" y="258"/>
                    </a:lnTo>
                    <a:lnTo>
                      <a:pt x="322" y="256"/>
                    </a:lnTo>
                    <a:lnTo>
                      <a:pt x="319" y="256"/>
                    </a:lnTo>
                    <a:lnTo>
                      <a:pt x="319" y="256"/>
                    </a:lnTo>
                    <a:lnTo>
                      <a:pt x="317" y="256"/>
                    </a:lnTo>
                    <a:lnTo>
                      <a:pt x="317" y="256"/>
                    </a:lnTo>
                    <a:lnTo>
                      <a:pt x="314" y="256"/>
                    </a:lnTo>
                    <a:lnTo>
                      <a:pt x="314" y="256"/>
                    </a:lnTo>
                    <a:lnTo>
                      <a:pt x="312" y="258"/>
                    </a:lnTo>
                    <a:lnTo>
                      <a:pt x="310" y="258"/>
                    </a:lnTo>
                    <a:lnTo>
                      <a:pt x="310" y="258"/>
                    </a:lnTo>
                    <a:lnTo>
                      <a:pt x="307" y="260"/>
                    </a:lnTo>
                    <a:lnTo>
                      <a:pt x="307" y="263"/>
                    </a:lnTo>
                    <a:lnTo>
                      <a:pt x="305" y="263"/>
                    </a:lnTo>
                    <a:lnTo>
                      <a:pt x="305" y="265"/>
                    </a:lnTo>
                    <a:lnTo>
                      <a:pt x="305" y="265"/>
                    </a:lnTo>
                    <a:lnTo>
                      <a:pt x="305" y="265"/>
                    </a:lnTo>
                    <a:lnTo>
                      <a:pt x="303" y="265"/>
                    </a:lnTo>
                    <a:lnTo>
                      <a:pt x="303" y="263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56"/>
                    </a:lnTo>
                    <a:lnTo>
                      <a:pt x="300" y="253"/>
                    </a:lnTo>
                    <a:lnTo>
                      <a:pt x="300" y="251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300" y="246"/>
                    </a:lnTo>
                    <a:lnTo>
                      <a:pt x="298" y="244"/>
                    </a:lnTo>
                    <a:lnTo>
                      <a:pt x="298" y="244"/>
                    </a:lnTo>
                    <a:lnTo>
                      <a:pt x="298" y="241"/>
                    </a:lnTo>
                    <a:lnTo>
                      <a:pt x="298" y="241"/>
                    </a:lnTo>
                    <a:lnTo>
                      <a:pt x="295" y="241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7"/>
                    </a:lnTo>
                    <a:lnTo>
                      <a:pt x="295" y="234"/>
                    </a:lnTo>
                    <a:lnTo>
                      <a:pt x="295" y="234"/>
                    </a:lnTo>
                    <a:lnTo>
                      <a:pt x="298" y="234"/>
                    </a:lnTo>
                    <a:lnTo>
                      <a:pt x="298" y="232"/>
                    </a:lnTo>
                    <a:lnTo>
                      <a:pt x="298" y="232"/>
                    </a:lnTo>
                    <a:lnTo>
                      <a:pt x="300" y="232"/>
                    </a:lnTo>
                    <a:lnTo>
                      <a:pt x="300" y="232"/>
                    </a:lnTo>
                    <a:lnTo>
                      <a:pt x="300" y="232"/>
                    </a:lnTo>
                    <a:lnTo>
                      <a:pt x="300" y="232"/>
                    </a:lnTo>
                    <a:lnTo>
                      <a:pt x="303" y="232"/>
                    </a:lnTo>
                    <a:lnTo>
                      <a:pt x="303" y="230"/>
                    </a:lnTo>
                    <a:lnTo>
                      <a:pt x="303" y="227"/>
                    </a:lnTo>
                    <a:lnTo>
                      <a:pt x="303" y="227"/>
                    </a:lnTo>
                    <a:lnTo>
                      <a:pt x="303" y="222"/>
                    </a:lnTo>
                    <a:lnTo>
                      <a:pt x="303" y="222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300" y="220"/>
                    </a:lnTo>
                    <a:lnTo>
                      <a:pt x="298" y="220"/>
                    </a:lnTo>
                    <a:lnTo>
                      <a:pt x="298" y="220"/>
                    </a:lnTo>
                    <a:lnTo>
                      <a:pt x="295" y="220"/>
                    </a:lnTo>
                    <a:lnTo>
                      <a:pt x="293" y="220"/>
                    </a:lnTo>
                    <a:lnTo>
                      <a:pt x="293" y="220"/>
                    </a:lnTo>
                    <a:lnTo>
                      <a:pt x="274" y="220"/>
                    </a:lnTo>
                    <a:lnTo>
                      <a:pt x="227" y="218"/>
                    </a:lnTo>
                    <a:lnTo>
                      <a:pt x="227" y="218"/>
                    </a:lnTo>
                    <a:lnTo>
                      <a:pt x="222" y="220"/>
                    </a:lnTo>
                    <a:lnTo>
                      <a:pt x="222" y="220"/>
                    </a:lnTo>
                    <a:lnTo>
                      <a:pt x="220" y="225"/>
                    </a:lnTo>
                    <a:lnTo>
                      <a:pt x="217" y="227"/>
                    </a:lnTo>
                    <a:lnTo>
                      <a:pt x="217" y="230"/>
                    </a:lnTo>
                    <a:lnTo>
                      <a:pt x="215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4"/>
                    </a:lnTo>
                    <a:lnTo>
                      <a:pt x="213" y="237"/>
                    </a:lnTo>
                    <a:lnTo>
                      <a:pt x="210" y="237"/>
                    </a:lnTo>
                    <a:lnTo>
                      <a:pt x="210" y="237"/>
                    </a:lnTo>
                    <a:lnTo>
                      <a:pt x="210" y="237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41"/>
                    </a:lnTo>
                    <a:lnTo>
                      <a:pt x="208" y="241"/>
                    </a:lnTo>
                    <a:lnTo>
                      <a:pt x="208" y="241"/>
                    </a:lnTo>
                    <a:lnTo>
                      <a:pt x="208" y="244"/>
                    </a:lnTo>
                    <a:lnTo>
                      <a:pt x="208" y="244"/>
                    </a:lnTo>
                    <a:lnTo>
                      <a:pt x="208" y="246"/>
                    </a:lnTo>
                    <a:lnTo>
                      <a:pt x="208" y="246"/>
                    </a:lnTo>
                    <a:lnTo>
                      <a:pt x="208" y="248"/>
                    </a:lnTo>
                    <a:lnTo>
                      <a:pt x="206" y="248"/>
                    </a:lnTo>
                    <a:lnTo>
                      <a:pt x="203" y="248"/>
                    </a:lnTo>
                    <a:lnTo>
                      <a:pt x="203" y="248"/>
                    </a:lnTo>
                    <a:lnTo>
                      <a:pt x="203" y="248"/>
                    </a:lnTo>
                    <a:lnTo>
                      <a:pt x="201" y="251"/>
                    </a:lnTo>
                    <a:lnTo>
                      <a:pt x="201" y="251"/>
                    </a:lnTo>
                    <a:lnTo>
                      <a:pt x="199" y="253"/>
                    </a:lnTo>
                    <a:lnTo>
                      <a:pt x="196" y="253"/>
                    </a:lnTo>
                    <a:lnTo>
                      <a:pt x="196" y="256"/>
                    </a:lnTo>
                    <a:lnTo>
                      <a:pt x="196" y="256"/>
                    </a:lnTo>
                    <a:lnTo>
                      <a:pt x="194" y="258"/>
                    </a:lnTo>
                    <a:lnTo>
                      <a:pt x="191" y="258"/>
                    </a:lnTo>
                    <a:lnTo>
                      <a:pt x="191" y="260"/>
                    </a:lnTo>
                    <a:lnTo>
                      <a:pt x="191" y="260"/>
                    </a:lnTo>
                    <a:lnTo>
                      <a:pt x="191" y="263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7" y="270"/>
                    </a:lnTo>
                    <a:lnTo>
                      <a:pt x="187" y="270"/>
                    </a:lnTo>
                    <a:lnTo>
                      <a:pt x="187" y="270"/>
                    </a:lnTo>
                    <a:lnTo>
                      <a:pt x="187" y="272"/>
                    </a:lnTo>
                    <a:lnTo>
                      <a:pt x="187" y="274"/>
                    </a:lnTo>
                    <a:lnTo>
                      <a:pt x="184" y="274"/>
                    </a:lnTo>
                    <a:lnTo>
                      <a:pt x="184" y="277"/>
                    </a:lnTo>
                    <a:lnTo>
                      <a:pt x="184" y="277"/>
                    </a:lnTo>
                    <a:lnTo>
                      <a:pt x="184" y="279"/>
                    </a:lnTo>
                    <a:lnTo>
                      <a:pt x="184" y="282"/>
                    </a:lnTo>
                    <a:lnTo>
                      <a:pt x="184" y="282"/>
                    </a:lnTo>
                    <a:lnTo>
                      <a:pt x="184" y="284"/>
                    </a:lnTo>
                    <a:lnTo>
                      <a:pt x="184" y="286"/>
                    </a:lnTo>
                    <a:lnTo>
                      <a:pt x="187" y="286"/>
                    </a:lnTo>
                    <a:lnTo>
                      <a:pt x="187" y="286"/>
                    </a:lnTo>
                    <a:lnTo>
                      <a:pt x="187" y="289"/>
                    </a:lnTo>
                    <a:lnTo>
                      <a:pt x="187" y="289"/>
                    </a:lnTo>
                    <a:lnTo>
                      <a:pt x="187" y="289"/>
                    </a:lnTo>
                    <a:lnTo>
                      <a:pt x="187" y="291"/>
                    </a:lnTo>
                    <a:lnTo>
                      <a:pt x="187" y="291"/>
                    </a:lnTo>
                    <a:lnTo>
                      <a:pt x="189" y="291"/>
                    </a:lnTo>
                    <a:lnTo>
                      <a:pt x="189" y="293"/>
                    </a:lnTo>
                    <a:lnTo>
                      <a:pt x="189" y="293"/>
                    </a:lnTo>
                    <a:lnTo>
                      <a:pt x="189" y="293"/>
                    </a:lnTo>
                    <a:lnTo>
                      <a:pt x="189" y="296"/>
                    </a:lnTo>
                    <a:lnTo>
                      <a:pt x="189" y="296"/>
                    </a:lnTo>
                    <a:lnTo>
                      <a:pt x="191" y="296"/>
                    </a:lnTo>
                    <a:lnTo>
                      <a:pt x="191" y="296"/>
                    </a:lnTo>
                    <a:lnTo>
                      <a:pt x="191" y="298"/>
                    </a:lnTo>
                    <a:lnTo>
                      <a:pt x="191" y="298"/>
                    </a:lnTo>
                    <a:lnTo>
                      <a:pt x="191" y="298"/>
                    </a:lnTo>
                    <a:lnTo>
                      <a:pt x="191" y="298"/>
                    </a:lnTo>
                    <a:lnTo>
                      <a:pt x="191" y="298"/>
                    </a:lnTo>
                    <a:lnTo>
                      <a:pt x="191" y="298"/>
                    </a:lnTo>
                    <a:lnTo>
                      <a:pt x="194" y="301"/>
                    </a:lnTo>
                    <a:lnTo>
                      <a:pt x="196" y="301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199" y="305"/>
                    </a:lnTo>
                    <a:lnTo>
                      <a:pt x="199" y="305"/>
                    </a:lnTo>
                    <a:lnTo>
                      <a:pt x="199" y="305"/>
                    </a:lnTo>
                    <a:lnTo>
                      <a:pt x="199" y="308"/>
                    </a:lnTo>
                    <a:lnTo>
                      <a:pt x="199" y="308"/>
                    </a:lnTo>
                    <a:lnTo>
                      <a:pt x="196" y="308"/>
                    </a:lnTo>
                    <a:lnTo>
                      <a:pt x="196" y="310"/>
                    </a:lnTo>
                    <a:lnTo>
                      <a:pt x="196" y="310"/>
                    </a:lnTo>
                    <a:lnTo>
                      <a:pt x="196" y="310"/>
                    </a:lnTo>
                    <a:lnTo>
                      <a:pt x="196" y="312"/>
                    </a:lnTo>
                    <a:lnTo>
                      <a:pt x="196" y="312"/>
                    </a:lnTo>
                    <a:lnTo>
                      <a:pt x="196" y="315"/>
                    </a:lnTo>
                    <a:lnTo>
                      <a:pt x="196" y="315"/>
                    </a:lnTo>
                    <a:lnTo>
                      <a:pt x="196" y="315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4" y="322"/>
                    </a:lnTo>
                    <a:lnTo>
                      <a:pt x="194" y="322"/>
                    </a:lnTo>
                    <a:lnTo>
                      <a:pt x="191" y="322"/>
                    </a:lnTo>
                    <a:lnTo>
                      <a:pt x="191" y="322"/>
                    </a:lnTo>
                    <a:lnTo>
                      <a:pt x="191" y="322"/>
                    </a:lnTo>
                    <a:lnTo>
                      <a:pt x="191" y="322"/>
                    </a:lnTo>
                    <a:lnTo>
                      <a:pt x="191" y="324"/>
                    </a:lnTo>
                    <a:lnTo>
                      <a:pt x="189" y="327"/>
                    </a:lnTo>
                    <a:lnTo>
                      <a:pt x="189" y="327"/>
                    </a:lnTo>
                    <a:lnTo>
                      <a:pt x="189" y="327"/>
                    </a:lnTo>
                    <a:lnTo>
                      <a:pt x="187" y="327"/>
                    </a:lnTo>
                    <a:lnTo>
                      <a:pt x="187" y="327"/>
                    </a:lnTo>
                    <a:lnTo>
                      <a:pt x="187" y="329"/>
                    </a:lnTo>
                    <a:lnTo>
                      <a:pt x="184" y="331"/>
                    </a:lnTo>
                    <a:lnTo>
                      <a:pt x="184" y="331"/>
                    </a:lnTo>
                    <a:lnTo>
                      <a:pt x="184" y="331"/>
                    </a:lnTo>
                    <a:lnTo>
                      <a:pt x="184" y="331"/>
                    </a:lnTo>
                    <a:lnTo>
                      <a:pt x="182" y="334"/>
                    </a:lnTo>
                    <a:lnTo>
                      <a:pt x="182" y="334"/>
                    </a:lnTo>
                    <a:lnTo>
                      <a:pt x="182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41"/>
                    </a:lnTo>
                    <a:lnTo>
                      <a:pt x="184" y="341"/>
                    </a:lnTo>
                    <a:lnTo>
                      <a:pt x="182" y="343"/>
                    </a:lnTo>
                    <a:lnTo>
                      <a:pt x="182" y="343"/>
                    </a:lnTo>
                    <a:lnTo>
                      <a:pt x="180" y="346"/>
                    </a:lnTo>
                    <a:lnTo>
                      <a:pt x="180" y="346"/>
                    </a:lnTo>
                    <a:lnTo>
                      <a:pt x="180" y="346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5" y="348"/>
                    </a:lnTo>
                    <a:lnTo>
                      <a:pt x="175" y="348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0" y="348"/>
                    </a:lnTo>
                    <a:lnTo>
                      <a:pt x="170" y="346"/>
                    </a:lnTo>
                    <a:lnTo>
                      <a:pt x="170" y="346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50"/>
                    </a:lnTo>
                    <a:lnTo>
                      <a:pt x="168" y="350"/>
                    </a:lnTo>
                    <a:lnTo>
                      <a:pt x="168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5"/>
                    </a:lnTo>
                    <a:lnTo>
                      <a:pt x="165" y="355"/>
                    </a:lnTo>
                    <a:lnTo>
                      <a:pt x="165" y="357"/>
                    </a:lnTo>
                    <a:lnTo>
                      <a:pt x="165" y="357"/>
                    </a:lnTo>
                    <a:lnTo>
                      <a:pt x="165" y="357"/>
                    </a:lnTo>
                    <a:lnTo>
                      <a:pt x="165" y="360"/>
                    </a:lnTo>
                    <a:lnTo>
                      <a:pt x="165" y="360"/>
                    </a:lnTo>
                    <a:lnTo>
                      <a:pt x="165" y="360"/>
                    </a:lnTo>
                    <a:lnTo>
                      <a:pt x="165" y="362"/>
                    </a:lnTo>
                    <a:lnTo>
                      <a:pt x="163" y="362"/>
                    </a:lnTo>
                    <a:lnTo>
                      <a:pt x="163" y="364"/>
                    </a:lnTo>
                    <a:lnTo>
                      <a:pt x="163" y="364"/>
                    </a:lnTo>
                    <a:lnTo>
                      <a:pt x="161" y="367"/>
                    </a:lnTo>
                    <a:lnTo>
                      <a:pt x="161" y="367"/>
                    </a:lnTo>
                    <a:lnTo>
                      <a:pt x="161" y="367"/>
                    </a:lnTo>
                    <a:lnTo>
                      <a:pt x="161" y="369"/>
                    </a:lnTo>
                    <a:lnTo>
                      <a:pt x="161" y="369"/>
                    </a:lnTo>
                    <a:lnTo>
                      <a:pt x="161" y="372"/>
                    </a:lnTo>
                    <a:lnTo>
                      <a:pt x="163" y="372"/>
                    </a:lnTo>
                    <a:lnTo>
                      <a:pt x="163" y="372"/>
                    </a:lnTo>
                    <a:lnTo>
                      <a:pt x="165" y="374"/>
                    </a:lnTo>
                    <a:lnTo>
                      <a:pt x="165" y="374"/>
                    </a:lnTo>
                    <a:lnTo>
                      <a:pt x="168" y="376"/>
                    </a:lnTo>
                    <a:lnTo>
                      <a:pt x="170" y="376"/>
                    </a:lnTo>
                    <a:lnTo>
                      <a:pt x="170" y="379"/>
                    </a:lnTo>
                    <a:lnTo>
                      <a:pt x="170" y="379"/>
                    </a:lnTo>
                    <a:lnTo>
                      <a:pt x="170" y="381"/>
                    </a:lnTo>
                    <a:lnTo>
                      <a:pt x="170" y="381"/>
                    </a:lnTo>
                    <a:lnTo>
                      <a:pt x="170" y="383"/>
                    </a:lnTo>
                    <a:lnTo>
                      <a:pt x="172" y="383"/>
                    </a:lnTo>
                    <a:lnTo>
                      <a:pt x="172" y="383"/>
                    </a:lnTo>
                    <a:lnTo>
                      <a:pt x="172" y="383"/>
                    </a:lnTo>
                    <a:lnTo>
                      <a:pt x="175" y="383"/>
                    </a:lnTo>
                    <a:lnTo>
                      <a:pt x="175" y="383"/>
                    </a:lnTo>
                    <a:lnTo>
                      <a:pt x="175" y="383"/>
                    </a:lnTo>
                    <a:lnTo>
                      <a:pt x="175" y="386"/>
                    </a:lnTo>
                    <a:lnTo>
                      <a:pt x="175" y="386"/>
                    </a:lnTo>
                    <a:lnTo>
                      <a:pt x="175" y="386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5" y="390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90"/>
                    </a:lnTo>
                    <a:lnTo>
                      <a:pt x="177" y="390"/>
                    </a:lnTo>
                    <a:lnTo>
                      <a:pt x="180" y="390"/>
                    </a:lnTo>
                    <a:lnTo>
                      <a:pt x="180" y="390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4" y="393"/>
                    </a:lnTo>
                    <a:lnTo>
                      <a:pt x="184" y="393"/>
                    </a:lnTo>
                    <a:lnTo>
                      <a:pt x="184" y="395"/>
                    </a:lnTo>
                    <a:lnTo>
                      <a:pt x="184" y="395"/>
                    </a:lnTo>
                    <a:lnTo>
                      <a:pt x="187" y="395"/>
                    </a:lnTo>
                    <a:lnTo>
                      <a:pt x="187" y="395"/>
                    </a:lnTo>
                    <a:lnTo>
                      <a:pt x="187" y="395"/>
                    </a:lnTo>
                    <a:lnTo>
                      <a:pt x="187" y="393"/>
                    </a:lnTo>
                    <a:lnTo>
                      <a:pt x="187" y="393"/>
                    </a:lnTo>
                    <a:lnTo>
                      <a:pt x="187" y="393"/>
                    </a:lnTo>
                    <a:lnTo>
                      <a:pt x="187" y="393"/>
                    </a:lnTo>
                    <a:lnTo>
                      <a:pt x="187" y="393"/>
                    </a:lnTo>
                    <a:lnTo>
                      <a:pt x="189" y="393"/>
                    </a:lnTo>
                    <a:lnTo>
                      <a:pt x="189" y="393"/>
                    </a:lnTo>
                    <a:lnTo>
                      <a:pt x="189" y="393"/>
                    </a:lnTo>
                    <a:lnTo>
                      <a:pt x="189" y="395"/>
                    </a:lnTo>
                    <a:lnTo>
                      <a:pt x="189" y="395"/>
                    </a:lnTo>
                    <a:lnTo>
                      <a:pt x="189" y="395"/>
                    </a:lnTo>
                    <a:lnTo>
                      <a:pt x="189" y="398"/>
                    </a:lnTo>
                    <a:lnTo>
                      <a:pt x="189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400"/>
                    </a:lnTo>
                    <a:lnTo>
                      <a:pt x="191" y="400"/>
                    </a:lnTo>
                    <a:lnTo>
                      <a:pt x="191" y="400"/>
                    </a:lnTo>
                    <a:lnTo>
                      <a:pt x="189" y="402"/>
                    </a:lnTo>
                    <a:lnTo>
                      <a:pt x="189" y="402"/>
                    </a:lnTo>
                    <a:lnTo>
                      <a:pt x="187" y="405"/>
                    </a:lnTo>
                    <a:lnTo>
                      <a:pt x="182" y="412"/>
                    </a:lnTo>
                    <a:lnTo>
                      <a:pt x="182" y="412"/>
                    </a:lnTo>
                    <a:lnTo>
                      <a:pt x="180" y="419"/>
                    </a:lnTo>
                    <a:lnTo>
                      <a:pt x="175" y="424"/>
                    </a:lnTo>
                    <a:lnTo>
                      <a:pt x="175" y="424"/>
                    </a:lnTo>
                    <a:lnTo>
                      <a:pt x="172" y="431"/>
                    </a:lnTo>
                    <a:lnTo>
                      <a:pt x="170" y="438"/>
                    </a:lnTo>
                    <a:lnTo>
                      <a:pt x="170" y="438"/>
                    </a:lnTo>
                    <a:lnTo>
                      <a:pt x="168" y="443"/>
                    </a:lnTo>
                    <a:lnTo>
                      <a:pt x="168" y="443"/>
                    </a:lnTo>
                    <a:lnTo>
                      <a:pt x="168" y="445"/>
                    </a:lnTo>
                    <a:lnTo>
                      <a:pt x="165" y="447"/>
                    </a:lnTo>
                    <a:lnTo>
                      <a:pt x="163" y="452"/>
                    </a:lnTo>
                    <a:lnTo>
                      <a:pt x="163" y="452"/>
                    </a:lnTo>
                    <a:lnTo>
                      <a:pt x="161" y="457"/>
                    </a:lnTo>
                    <a:lnTo>
                      <a:pt x="161" y="457"/>
                    </a:lnTo>
                    <a:lnTo>
                      <a:pt x="161" y="457"/>
                    </a:lnTo>
                    <a:lnTo>
                      <a:pt x="161" y="459"/>
                    </a:lnTo>
                    <a:lnTo>
                      <a:pt x="156" y="464"/>
                    </a:lnTo>
                    <a:lnTo>
                      <a:pt x="156" y="464"/>
                    </a:lnTo>
                    <a:lnTo>
                      <a:pt x="154" y="469"/>
                    </a:lnTo>
                    <a:lnTo>
                      <a:pt x="154" y="469"/>
                    </a:lnTo>
                    <a:lnTo>
                      <a:pt x="154" y="469"/>
                    </a:lnTo>
                    <a:lnTo>
                      <a:pt x="154" y="466"/>
                    </a:lnTo>
                    <a:lnTo>
                      <a:pt x="154" y="466"/>
                    </a:lnTo>
                    <a:lnTo>
                      <a:pt x="151" y="466"/>
                    </a:lnTo>
                    <a:lnTo>
                      <a:pt x="151" y="466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2"/>
                    </a:lnTo>
                    <a:lnTo>
                      <a:pt x="151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6" y="462"/>
                    </a:lnTo>
                    <a:lnTo>
                      <a:pt x="146" y="459"/>
                    </a:lnTo>
                    <a:lnTo>
                      <a:pt x="146" y="459"/>
                    </a:lnTo>
                    <a:lnTo>
                      <a:pt x="146" y="459"/>
                    </a:lnTo>
                    <a:lnTo>
                      <a:pt x="144" y="459"/>
                    </a:lnTo>
                    <a:lnTo>
                      <a:pt x="144" y="459"/>
                    </a:lnTo>
                    <a:lnTo>
                      <a:pt x="144" y="457"/>
                    </a:lnTo>
                    <a:lnTo>
                      <a:pt x="144" y="457"/>
                    </a:lnTo>
                    <a:lnTo>
                      <a:pt x="144" y="457"/>
                    </a:lnTo>
                    <a:lnTo>
                      <a:pt x="142" y="457"/>
                    </a:lnTo>
                    <a:lnTo>
                      <a:pt x="142" y="457"/>
                    </a:lnTo>
                    <a:lnTo>
                      <a:pt x="139" y="454"/>
                    </a:lnTo>
                    <a:lnTo>
                      <a:pt x="139" y="454"/>
                    </a:lnTo>
                    <a:lnTo>
                      <a:pt x="139" y="454"/>
                    </a:lnTo>
                    <a:lnTo>
                      <a:pt x="137" y="452"/>
                    </a:lnTo>
                    <a:lnTo>
                      <a:pt x="137" y="452"/>
                    </a:lnTo>
                    <a:lnTo>
                      <a:pt x="137" y="450"/>
                    </a:lnTo>
                    <a:lnTo>
                      <a:pt x="135" y="450"/>
                    </a:lnTo>
                    <a:lnTo>
                      <a:pt x="135" y="447"/>
                    </a:lnTo>
                    <a:lnTo>
                      <a:pt x="135" y="447"/>
                    </a:lnTo>
                    <a:lnTo>
                      <a:pt x="132" y="447"/>
                    </a:lnTo>
                    <a:lnTo>
                      <a:pt x="132" y="447"/>
                    </a:lnTo>
                    <a:lnTo>
                      <a:pt x="132" y="447"/>
                    </a:lnTo>
                    <a:lnTo>
                      <a:pt x="132" y="447"/>
                    </a:lnTo>
                    <a:lnTo>
                      <a:pt x="132" y="445"/>
                    </a:lnTo>
                    <a:lnTo>
                      <a:pt x="130" y="445"/>
                    </a:lnTo>
                    <a:lnTo>
                      <a:pt x="130" y="443"/>
                    </a:lnTo>
                    <a:lnTo>
                      <a:pt x="130" y="443"/>
                    </a:lnTo>
                    <a:lnTo>
                      <a:pt x="125" y="440"/>
                    </a:lnTo>
                    <a:lnTo>
                      <a:pt x="123" y="438"/>
                    </a:lnTo>
                    <a:lnTo>
                      <a:pt x="120" y="435"/>
                    </a:lnTo>
                    <a:lnTo>
                      <a:pt x="120" y="435"/>
                    </a:lnTo>
                    <a:lnTo>
                      <a:pt x="116" y="433"/>
                    </a:lnTo>
                    <a:lnTo>
                      <a:pt x="116" y="431"/>
                    </a:lnTo>
                    <a:lnTo>
                      <a:pt x="116" y="431"/>
                    </a:lnTo>
                    <a:lnTo>
                      <a:pt x="113" y="428"/>
                    </a:lnTo>
                    <a:lnTo>
                      <a:pt x="113" y="428"/>
                    </a:lnTo>
                    <a:lnTo>
                      <a:pt x="109" y="424"/>
                    </a:lnTo>
                    <a:lnTo>
                      <a:pt x="109" y="424"/>
                    </a:lnTo>
                    <a:lnTo>
                      <a:pt x="106" y="424"/>
                    </a:lnTo>
                    <a:lnTo>
                      <a:pt x="102" y="419"/>
                    </a:lnTo>
                    <a:lnTo>
                      <a:pt x="102" y="419"/>
                    </a:lnTo>
                    <a:lnTo>
                      <a:pt x="99" y="417"/>
                    </a:lnTo>
                    <a:lnTo>
                      <a:pt x="99" y="417"/>
                    </a:lnTo>
                    <a:lnTo>
                      <a:pt x="97" y="414"/>
                    </a:lnTo>
                    <a:lnTo>
                      <a:pt x="94" y="412"/>
                    </a:lnTo>
                    <a:lnTo>
                      <a:pt x="94" y="412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0" y="407"/>
                    </a:lnTo>
                    <a:lnTo>
                      <a:pt x="90" y="407"/>
                    </a:lnTo>
                    <a:lnTo>
                      <a:pt x="87" y="407"/>
                    </a:lnTo>
                    <a:lnTo>
                      <a:pt x="85" y="405"/>
                    </a:lnTo>
                    <a:lnTo>
                      <a:pt x="85" y="405"/>
                    </a:lnTo>
                    <a:lnTo>
                      <a:pt x="83" y="402"/>
                    </a:lnTo>
                    <a:lnTo>
                      <a:pt x="83" y="402"/>
                    </a:lnTo>
                    <a:lnTo>
                      <a:pt x="80" y="400"/>
                    </a:lnTo>
                    <a:lnTo>
                      <a:pt x="80" y="400"/>
                    </a:lnTo>
                    <a:lnTo>
                      <a:pt x="78" y="400"/>
                    </a:lnTo>
                    <a:lnTo>
                      <a:pt x="76" y="398"/>
                    </a:lnTo>
                    <a:lnTo>
                      <a:pt x="76" y="395"/>
                    </a:lnTo>
                    <a:lnTo>
                      <a:pt x="76" y="395"/>
                    </a:lnTo>
                    <a:lnTo>
                      <a:pt x="76" y="395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3" y="393"/>
                    </a:lnTo>
                    <a:lnTo>
                      <a:pt x="71" y="393"/>
                    </a:lnTo>
                    <a:lnTo>
                      <a:pt x="71" y="393"/>
                    </a:lnTo>
                    <a:lnTo>
                      <a:pt x="68" y="390"/>
                    </a:lnTo>
                    <a:lnTo>
                      <a:pt x="68" y="390"/>
                    </a:lnTo>
                    <a:lnTo>
                      <a:pt x="68" y="388"/>
                    </a:lnTo>
                    <a:lnTo>
                      <a:pt x="66" y="388"/>
                    </a:lnTo>
                    <a:lnTo>
                      <a:pt x="66" y="388"/>
                    </a:lnTo>
                    <a:lnTo>
                      <a:pt x="66" y="388"/>
                    </a:lnTo>
                    <a:lnTo>
                      <a:pt x="64" y="388"/>
                    </a:lnTo>
                    <a:lnTo>
                      <a:pt x="64" y="386"/>
                    </a:lnTo>
                    <a:lnTo>
                      <a:pt x="64" y="386"/>
                    </a:lnTo>
                    <a:lnTo>
                      <a:pt x="64" y="386"/>
                    </a:lnTo>
                    <a:lnTo>
                      <a:pt x="61" y="386"/>
                    </a:lnTo>
                    <a:lnTo>
                      <a:pt x="61" y="386"/>
                    </a:lnTo>
                    <a:lnTo>
                      <a:pt x="61" y="383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59" y="381"/>
                    </a:lnTo>
                    <a:lnTo>
                      <a:pt x="59" y="381"/>
                    </a:lnTo>
                    <a:lnTo>
                      <a:pt x="57" y="381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52" y="379"/>
                    </a:lnTo>
                    <a:lnTo>
                      <a:pt x="52" y="376"/>
                    </a:lnTo>
                    <a:lnTo>
                      <a:pt x="52" y="376"/>
                    </a:lnTo>
                    <a:lnTo>
                      <a:pt x="49" y="376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5" y="372"/>
                    </a:lnTo>
                    <a:lnTo>
                      <a:pt x="42" y="372"/>
                    </a:lnTo>
                    <a:lnTo>
                      <a:pt x="42" y="372"/>
                    </a:lnTo>
                    <a:lnTo>
                      <a:pt x="42" y="372"/>
                    </a:lnTo>
                    <a:lnTo>
                      <a:pt x="42" y="369"/>
                    </a:lnTo>
                    <a:lnTo>
                      <a:pt x="40" y="369"/>
                    </a:lnTo>
                    <a:lnTo>
                      <a:pt x="40" y="369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5" y="364"/>
                    </a:lnTo>
                    <a:lnTo>
                      <a:pt x="35" y="364"/>
                    </a:lnTo>
                    <a:lnTo>
                      <a:pt x="33" y="362"/>
                    </a:lnTo>
                    <a:lnTo>
                      <a:pt x="31" y="362"/>
                    </a:lnTo>
                    <a:lnTo>
                      <a:pt x="31" y="362"/>
                    </a:lnTo>
                    <a:lnTo>
                      <a:pt x="28" y="360"/>
                    </a:lnTo>
                    <a:lnTo>
                      <a:pt x="28" y="360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3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3" y="357"/>
                    </a:lnTo>
                    <a:lnTo>
                      <a:pt x="26" y="355"/>
                    </a:lnTo>
                    <a:lnTo>
                      <a:pt x="26" y="355"/>
                    </a:lnTo>
                    <a:lnTo>
                      <a:pt x="26" y="355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31" y="353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8" y="360"/>
                    </a:lnTo>
                    <a:lnTo>
                      <a:pt x="38" y="362"/>
                    </a:lnTo>
                    <a:lnTo>
                      <a:pt x="38" y="362"/>
                    </a:lnTo>
                    <a:lnTo>
                      <a:pt x="40" y="362"/>
                    </a:lnTo>
                    <a:lnTo>
                      <a:pt x="40" y="364"/>
                    </a:lnTo>
                    <a:lnTo>
                      <a:pt x="40" y="364"/>
                    </a:lnTo>
                    <a:lnTo>
                      <a:pt x="42" y="364"/>
                    </a:lnTo>
                    <a:lnTo>
                      <a:pt x="42" y="364"/>
                    </a:lnTo>
                    <a:lnTo>
                      <a:pt x="45" y="367"/>
                    </a:lnTo>
                    <a:lnTo>
                      <a:pt x="45" y="367"/>
                    </a:lnTo>
                    <a:lnTo>
                      <a:pt x="45" y="367"/>
                    </a:lnTo>
                    <a:lnTo>
                      <a:pt x="45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52" y="367"/>
                    </a:lnTo>
                    <a:lnTo>
                      <a:pt x="52" y="367"/>
                    </a:lnTo>
                    <a:lnTo>
                      <a:pt x="52" y="364"/>
                    </a:lnTo>
                    <a:lnTo>
                      <a:pt x="52" y="364"/>
                    </a:lnTo>
                    <a:lnTo>
                      <a:pt x="54" y="364"/>
                    </a:lnTo>
                    <a:lnTo>
                      <a:pt x="54" y="364"/>
                    </a:lnTo>
                    <a:lnTo>
                      <a:pt x="54" y="362"/>
                    </a:lnTo>
                    <a:lnTo>
                      <a:pt x="54" y="362"/>
                    </a:lnTo>
                    <a:lnTo>
                      <a:pt x="54" y="360"/>
                    </a:lnTo>
                    <a:lnTo>
                      <a:pt x="54" y="360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7" y="350"/>
                    </a:lnTo>
                    <a:lnTo>
                      <a:pt x="57" y="350"/>
                    </a:lnTo>
                    <a:lnTo>
                      <a:pt x="57" y="350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54" y="348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49" y="348"/>
                    </a:lnTo>
                    <a:lnTo>
                      <a:pt x="47" y="348"/>
                    </a:lnTo>
                    <a:lnTo>
                      <a:pt x="47" y="346"/>
                    </a:lnTo>
                    <a:lnTo>
                      <a:pt x="47" y="346"/>
                    </a:lnTo>
                    <a:lnTo>
                      <a:pt x="45" y="346"/>
                    </a:lnTo>
                    <a:lnTo>
                      <a:pt x="45" y="346"/>
                    </a:lnTo>
                    <a:lnTo>
                      <a:pt x="42" y="346"/>
                    </a:lnTo>
                    <a:lnTo>
                      <a:pt x="42" y="346"/>
                    </a:lnTo>
                    <a:lnTo>
                      <a:pt x="40" y="346"/>
                    </a:lnTo>
                    <a:lnTo>
                      <a:pt x="40" y="346"/>
                    </a:lnTo>
                    <a:lnTo>
                      <a:pt x="38" y="346"/>
                    </a:lnTo>
                    <a:lnTo>
                      <a:pt x="38" y="343"/>
                    </a:lnTo>
                    <a:lnTo>
                      <a:pt x="35" y="343"/>
                    </a:lnTo>
                    <a:lnTo>
                      <a:pt x="35" y="343"/>
                    </a:lnTo>
                    <a:lnTo>
                      <a:pt x="35" y="343"/>
                    </a:lnTo>
                    <a:lnTo>
                      <a:pt x="33" y="343"/>
                    </a:lnTo>
                    <a:lnTo>
                      <a:pt x="33" y="343"/>
                    </a:lnTo>
                    <a:lnTo>
                      <a:pt x="31" y="343"/>
                    </a:lnTo>
                    <a:lnTo>
                      <a:pt x="31" y="343"/>
                    </a:lnTo>
                    <a:lnTo>
                      <a:pt x="31" y="343"/>
                    </a:lnTo>
                    <a:lnTo>
                      <a:pt x="31" y="346"/>
                    </a:lnTo>
                    <a:lnTo>
                      <a:pt x="28" y="346"/>
                    </a:lnTo>
                    <a:lnTo>
                      <a:pt x="28" y="346"/>
                    </a:lnTo>
                    <a:lnTo>
                      <a:pt x="28" y="346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3" y="346"/>
                    </a:lnTo>
                    <a:lnTo>
                      <a:pt x="23" y="346"/>
                    </a:lnTo>
                    <a:lnTo>
                      <a:pt x="26" y="343"/>
                    </a:lnTo>
                    <a:lnTo>
                      <a:pt x="26" y="343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6" y="341"/>
                    </a:lnTo>
                    <a:lnTo>
                      <a:pt x="26" y="341"/>
                    </a:lnTo>
                    <a:lnTo>
                      <a:pt x="28" y="341"/>
                    </a:lnTo>
                    <a:lnTo>
                      <a:pt x="28" y="341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1" y="341"/>
                    </a:lnTo>
                    <a:lnTo>
                      <a:pt x="33" y="341"/>
                    </a:lnTo>
                    <a:lnTo>
                      <a:pt x="33" y="338"/>
                    </a:lnTo>
                    <a:lnTo>
                      <a:pt x="33" y="338"/>
                    </a:lnTo>
                    <a:lnTo>
                      <a:pt x="33" y="338"/>
                    </a:lnTo>
                    <a:lnTo>
                      <a:pt x="35" y="338"/>
                    </a:lnTo>
                    <a:lnTo>
                      <a:pt x="35" y="338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38" y="341"/>
                    </a:lnTo>
                    <a:lnTo>
                      <a:pt x="38" y="341"/>
                    </a:lnTo>
                    <a:lnTo>
                      <a:pt x="40" y="341"/>
                    </a:lnTo>
                    <a:lnTo>
                      <a:pt x="40" y="341"/>
                    </a:lnTo>
                    <a:lnTo>
                      <a:pt x="40" y="341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2" y="338"/>
                    </a:lnTo>
                    <a:lnTo>
                      <a:pt x="42" y="336"/>
                    </a:lnTo>
                    <a:lnTo>
                      <a:pt x="42" y="336"/>
                    </a:lnTo>
                    <a:lnTo>
                      <a:pt x="42" y="334"/>
                    </a:lnTo>
                    <a:lnTo>
                      <a:pt x="45" y="334"/>
                    </a:lnTo>
                    <a:lnTo>
                      <a:pt x="45" y="334"/>
                    </a:lnTo>
                    <a:lnTo>
                      <a:pt x="45" y="334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47" y="327"/>
                    </a:lnTo>
                    <a:lnTo>
                      <a:pt x="47" y="327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9" y="324"/>
                    </a:lnTo>
                    <a:lnTo>
                      <a:pt x="49" y="322"/>
                    </a:lnTo>
                    <a:lnTo>
                      <a:pt x="49" y="322"/>
                    </a:lnTo>
                    <a:lnTo>
                      <a:pt x="49" y="319"/>
                    </a:lnTo>
                    <a:lnTo>
                      <a:pt x="47" y="319"/>
                    </a:lnTo>
                    <a:lnTo>
                      <a:pt x="47" y="319"/>
                    </a:lnTo>
                    <a:lnTo>
                      <a:pt x="47" y="319"/>
                    </a:lnTo>
                    <a:lnTo>
                      <a:pt x="52" y="319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7" y="319"/>
                    </a:lnTo>
                    <a:lnTo>
                      <a:pt x="57" y="319"/>
                    </a:lnTo>
                    <a:lnTo>
                      <a:pt x="59" y="319"/>
                    </a:lnTo>
                    <a:lnTo>
                      <a:pt x="59" y="319"/>
                    </a:lnTo>
                    <a:lnTo>
                      <a:pt x="59" y="317"/>
                    </a:lnTo>
                    <a:lnTo>
                      <a:pt x="59" y="317"/>
                    </a:lnTo>
                    <a:lnTo>
                      <a:pt x="59" y="315"/>
                    </a:lnTo>
                    <a:lnTo>
                      <a:pt x="57" y="315"/>
                    </a:lnTo>
                    <a:lnTo>
                      <a:pt x="57" y="312"/>
                    </a:lnTo>
                    <a:lnTo>
                      <a:pt x="57" y="312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4" y="310"/>
                    </a:lnTo>
                    <a:lnTo>
                      <a:pt x="54" y="308"/>
                    </a:lnTo>
                    <a:lnTo>
                      <a:pt x="54" y="308"/>
                    </a:lnTo>
                    <a:lnTo>
                      <a:pt x="54" y="305"/>
                    </a:lnTo>
                    <a:lnTo>
                      <a:pt x="52" y="303"/>
                    </a:lnTo>
                    <a:lnTo>
                      <a:pt x="49" y="298"/>
                    </a:lnTo>
                    <a:lnTo>
                      <a:pt x="52" y="291"/>
                    </a:lnTo>
                    <a:lnTo>
                      <a:pt x="52" y="289"/>
                    </a:lnTo>
                    <a:lnTo>
                      <a:pt x="52" y="289"/>
                    </a:lnTo>
                    <a:lnTo>
                      <a:pt x="52" y="284"/>
                    </a:lnTo>
                    <a:lnTo>
                      <a:pt x="52" y="284"/>
                    </a:lnTo>
                    <a:lnTo>
                      <a:pt x="49" y="282"/>
                    </a:lnTo>
                    <a:lnTo>
                      <a:pt x="49" y="282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45" y="284"/>
                    </a:lnTo>
                    <a:lnTo>
                      <a:pt x="45" y="286"/>
                    </a:lnTo>
                    <a:lnTo>
                      <a:pt x="45" y="286"/>
                    </a:lnTo>
                    <a:lnTo>
                      <a:pt x="42" y="289"/>
                    </a:lnTo>
                    <a:lnTo>
                      <a:pt x="40" y="289"/>
                    </a:lnTo>
                    <a:lnTo>
                      <a:pt x="40" y="291"/>
                    </a:lnTo>
                    <a:lnTo>
                      <a:pt x="40" y="291"/>
                    </a:lnTo>
                    <a:lnTo>
                      <a:pt x="40" y="293"/>
                    </a:lnTo>
                    <a:lnTo>
                      <a:pt x="38" y="293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8" y="298"/>
                    </a:lnTo>
                    <a:lnTo>
                      <a:pt x="35" y="303"/>
                    </a:lnTo>
                    <a:lnTo>
                      <a:pt x="35" y="305"/>
                    </a:lnTo>
                    <a:lnTo>
                      <a:pt x="35" y="305"/>
                    </a:lnTo>
                    <a:lnTo>
                      <a:pt x="35" y="310"/>
                    </a:lnTo>
                    <a:lnTo>
                      <a:pt x="33" y="312"/>
                    </a:lnTo>
                    <a:lnTo>
                      <a:pt x="33" y="312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8" y="312"/>
                    </a:lnTo>
                    <a:lnTo>
                      <a:pt x="28" y="312"/>
                    </a:lnTo>
                    <a:lnTo>
                      <a:pt x="28" y="310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5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23" y="298"/>
                    </a:lnTo>
                    <a:lnTo>
                      <a:pt x="23" y="296"/>
                    </a:lnTo>
                    <a:lnTo>
                      <a:pt x="21" y="296"/>
                    </a:lnTo>
                    <a:lnTo>
                      <a:pt x="21" y="296"/>
                    </a:lnTo>
                    <a:lnTo>
                      <a:pt x="21" y="293"/>
                    </a:lnTo>
                    <a:lnTo>
                      <a:pt x="21" y="293"/>
                    </a:lnTo>
                    <a:lnTo>
                      <a:pt x="21" y="293"/>
                    </a:lnTo>
                    <a:lnTo>
                      <a:pt x="21" y="291"/>
                    </a:lnTo>
                    <a:lnTo>
                      <a:pt x="21" y="291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9" y="286"/>
                    </a:lnTo>
                    <a:lnTo>
                      <a:pt x="7" y="286"/>
                    </a:lnTo>
                    <a:lnTo>
                      <a:pt x="7" y="286"/>
                    </a:lnTo>
                    <a:lnTo>
                      <a:pt x="7" y="286"/>
                    </a:lnTo>
                    <a:lnTo>
                      <a:pt x="5" y="284"/>
                    </a:lnTo>
                    <a:lnTo>
                      <a:pt x="5" y="284"/>
                    </a:lnTo>
                    <a:lnTo>
                      <a:pt x="2" y="284"/>
                    </a:lnTo>
                    <a:lnTo>
                      <a:pt x="2" y="284"/>
                    </a:lnTo>
                    <a:lnTo>
                      <a:pt x="2" y="284"/>
                    </a:lnTo>
                    <a:lnTo>
                      <a:pt x="2" y="284"/>
                    </a:lnTo>
                    <a:lnTo>
                      <a:pt x="2" y="282"/>
                    </a:lnTo>
                    <a:lnTo>
                      <a:pt x="2" y="282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2" y="277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2" y="270"/>
                    </a:lnTo>
                    <a:lnTo>
                      <a:pt x="2" y="267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5" y="263"/>
                    </a:lnTo>
                    <a:lnTo>
                      <a:pt x="5" y="263"/>
                    </a:lnTo>
                    <a:lnTo>
                      <a:pt x="7" y="260"/>
                    </a:lnTo>
                    <a:lnTo>
                      <a:pt x="7" y="258"/>
                    </a:lnTo>
                    <a:lnTo>
                      <a:pt x="7" y="258"/>
                    </a:lnTo>
                    <a:lnTo>
                      <a:pt x="9" y="256"/>
                    </a:lnTo>
                    <a:lnTo>
                      <a:pt x="9" y="256"/>
                    </a:lnTo>
                    <a:lnTo>
                      <a:pt x="9" y="256"/>
                    </a:lnTo>
                    <a:lnTo>
                      <a:pt x="9" y="256"/>
                    </a:lnTo>
                    <a:lnTo>
                      <a:pt x="9" y="256"/>
                    </a:lnTo>
                    <a:lnTo>
                      <a:pt x="9" y="253"/>
                    </a:lnTo>
                    <a:lnTo>
                      <a:pt x="12" y="251"/>
                    </a:lnTo>
                    <a:lnTo>
                      <a:pt x="12" y="251"/>
                    </a:lnTo>
                    <a:lnTo>
                      <a:pt x="12" y="251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6" y="248"/>
                    </a:lnTo>
                    <a:lnTo>
                      <a:pt x="16" y="246"/>
                    </a:lnTo>
                    <a:lnTo>
                      <a:pt x="16" y="246"/>
                    </a:lnTo>
                    <a:lnTo>
                      <a:pt x="19" y="246"/>
                    </a:lnTo>
                    <a:lnTo>
                      <a:pt x="23" y="244"/>
                    </a:lnTo>
                    <a:lnTo>
                      <a:pt x="23" y="244"/>
                    </a:lnTo>
                    <a:lnTo>
                      <a:pt x="23" y="241"/>
                    </a:lnTo>
                    <a:lnTo>
                      <a:pt x="26" y="241"/>
                    </a:lnTo>
                    <a:lnTo>
                      <a:pt x="28" y="241"/>
                    </a:lnTo>
                    <a:lnTo>
                      <a:pt x="28" y="241"/>
                    </a:lnTo>
                    <a:lnTo>
                      <a:pt x="28" y="239"/>
                    </a:lnTo>
                    <a:lnTo>
                      <a:pt x="31" y="239"/>
                    </a:lnTo>
                    <a:lnTo>
                      <a:pt x="31" y="239"/>
                    </a:lnTo>
                    <a:lnTo>
                      <a:pt x="33" y="237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8" y="237"/>
                    </a:lnTo>
                    <a:lnTo>
                      <a:pt x="38" y="237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2" y="232"/>
                    </a:lnTo>
                    <a:lnTo>
                      <a:pt x="42" y="232"/>
                    </a:lnTo>
                    <a:lnTo>
                      <a:pt x="45" y="232"/>
                    </a:lnTo>
                    <a:lnTo>
                      <a:pt x="45" y="230"/>
                    </a:lnTo>
                    <a:lnTo>
                      <a:pt x="45" y="230"/>
                    </a:lnTo>
                    <a:lnTo>
                      <a:pt x="45" y="227"/>
                    </a:lnTo>
                    <a:lnTo>
                      <a:pt x="45" y="225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5" y="220"/>
                    </a:lnTo>
                    <a:lnTo>
                      <a:pt x="45" y="218"/>
                    </a:lnTo>
                    <a:lnTo>
                      <a:pt x="45" y="218"/>
                    </a:lnTo>
                    <a:lnTo>
                      <a:pt x="45" y="218"/>
                    </a:lnTo>
                    <a:lnTo>
                      <a:pt x="45" y="21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5" y="208"/>
                    </a:lnTo>
                    <a:lnTo>
                      <a:pt x="45" y="206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7" y="196"/>
                    </a:lnTo>
                    <a:lnTo>
                      <a:pt x="47" y="196"/>
                    </a:lnTo>
                    <a:lnTo>
                      <a:pt x="47" y="194"/>
                    </a:lnTo>
                    <a:lnTo>
                      <a:pt x="47" y="194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52" y="187"/>
                    </a:lnTo>
                    <a:lnTo>
                      <a:pt x="52" y="187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9" y="185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9" y="177"/>
                    </a:lnTo>
                    <a:lnTo>
                      <a:pt x="59" y="175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70"/>
                    </a:lnTo>
                    <a:lnTo>
                      <a:pt x="61" y="168"/>
                    </a:lnTo>
                    <a:lnTo>
                      <a:pt x="61" y="168"/>
                    </a:lnTo>
                    <a:lnTo>
                      <a:pt x="61" y="168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4" y="166"/>
                    </a:lnTo>
                    <a:lnTo>
                      <a:pt x="64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6" y="163"/>
                    </a:lnTo>
                    <a:lnTo>
                      <a:pt x="68" y="161"/>
                    </a:lnTo>
                    <a:lnTo>
                      <a:pt x="68" y="161"/>
                    </a:lnTo>
                    <a:lnTo>
                      <a:pt x="68" y="158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3" y="158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6" y="156"/>
                    </a:lnTo>
                    <a:lnTo>
                      <a:pt x="76" y="156"/>
                    </a:lnTo>
                    <a:lnTo>
                      <a:pt x="76" y="156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76" y="151"/>
                    </a:lnTo>
                    <a:lnTo>
                      <a:pt x="76" y="151"/>
                    </a:lnTo>
                    <a:lnTo>
                      <a:pt x="76" y="151"/>
                    </a:lnTo>
                    <a:lnTo>
                      <a:pt x="73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83" y="151"/>
                    </a:lnTo>
                    <a:lnTo>
                      <a:pt x="83" y="151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5" y="149"/>
                    </a:lnTo>
                    <a:lnTo>
                      <a:pt x="85" y="14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44"/>
                    </a:lnTo>
                    <a:lnTo>
                      <a:pt x="87" y="144"/>
                    </a:lnTo>
                    <a:lnTo>
                      <a:pt x="87" y="144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90" y="142"/>
                    </a:lnTo>
                    <a:lnTo>
                      <a:pt x="90" y="142"/>
                    </a:lnTo>
                    <a:lnTo>
                      <a:pt x="90" y="140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32"/>
                    </a:lnTo>
                    <a:lnTo>
                      <a:pt x="94" y="132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8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1"/>
                    </a:lnTo>
                    <a:lnTo>
                      <a:pt x="94" y="121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6"/>
                    </a:lnTo>
                    <a:lnTo>
                      <a:pt x="94" y="114"/>
                    </a:lnTo>
                    <a:lnTo>
                      <a:pt x="94" y="111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11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99" y="106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102" y="102"/>
                    </a:lnTo>
                    <a:lnTo>
                      <a:pt x="102" y="102"/>
                    </a:lnTo>
                    <a:lnTo>
                      <a:pt x="102" y="99"/>
                    </a:lnTo>
                    <a:lnTo>
                      <a:pt x="104" y="99"/>
                    </a:lnTo>
                    <a:lnTo>
                      <a:pt x="104" y="99"/>
                    </a:lnTo>
                    <a:lnTo>
                      <a:pt x="106" y="99"/>
                    </a:lnTo>
                    <a:lnTo>
                      <a:pt x="106" y="99"/>
                    </a:lnTo>
                    <a:lnTo>
                      <a:pt x="106" y="99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3" y="97"/>
                    </a:lnTo>
                    <a:lnTo>
                      <a:pt x="113" y="97"/>
                    </a:lnTo>
                    <a:lnTo>
                      <a:pt x="116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20" y="95"/>
                    </a:lnTo>
                    <a:lnTo>
                      <a:pt x="120" y="95"/>
                    </a:lnTo>
                    <a:lnTo>
                      <a:pt x="123" y="95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28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7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5" y="97"/>
                    </a:lnTo>
                    <a:lnTo>
                      <a:pt x="135" y="97"/>
                    </a:lnTo>
                    <a:lnTo>
                      <a:pt x="137" y="97"/>
                    </a:lnTo>
                    <a:lnTo>
                      <a:pt x="139" y="97"/>
                    </a:lnTo>
                    <a:lnTo>
                      <a:pt x="142" y="97"/>
                    </a:lnTo>
                    <a:lnTo>
                      <a:pt x="142" y="97"/>
                    </a:lnTo>
                    <a:lnTo>
                      <a:pt x="144" y="97"/>
                    </a:lnTo>
                    <a:lnTo>
                      <a:pt x="144" y="97"/>
                    </a:lnTo>
                    <a:lnTo>
                      <a:pt x="144" y="97"/>
                    </a:lnTo>
                    <a:lnTo>
                      <a:pt x="146" y="97"/>
                    </a:lnTo>
                    <a:lnTo>
                      <a:pt x="146" y="97"/>
                    </a:lnTo>
                    <a:lnTo>
                      <a:pt x="146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51" y="97"/>
                    </a:lnTo>
                    <a:lnTo>
                      <a:pt x="151" y="97"/>
                    </a:lnTo>
                    <a:lnTo>
                      <a:pt x="151" y="95"/>
                    </a:lnTo>
                    <a:lnTo>
                      <a:pt x="154" y="95"/>
                    </a:lnTo>
                    <a:lnTo>
                      <a:pt x="156" y="95"/>
                    </a:lnTo>
                    <a:lnTo>
                      <a:pt x="156" y="95"/>
                    </a:lnTo>
                    <a:lnTo>
                      <a:pt x="156" y="95"/>
                    </a:lnTo>
                    <a:lnTo>
                      <a:pt x="158" y="95"/>
                    </a:lnTo>
                    <a:lnTo>
                      <a:pt x="158" y="92"/>
                    </a:lnTo>
                    <a:lnTo>
                      <a:pt x="158" y="92"/>
                    </a:lnTo>
                    <a:lnTo>
                      <a:pt x="158" y="92"/>
                    </a:lnTo>
                    <a:lnTo>
                      <a:pt x="158" y="90"/>
                    </a:lnTo>
                    <a:lnTo>
                      <a:pt x="158" y="87"/>
                    </a:lnTo>
                    <a:lnTo>
                      <a:pt x="158" y="87"/>
                    </a:lnTo>
                    <a:lnTo>
                      <a:pt x="158" y="85"/>
                    </a:lnTo>
                    <a:lnTo>
                      <a:pt x="161" y="85"/>
                    </a:lnTo>
                    <a:lnTo>
                      <a:pt x="161" y="85"/>
                    </a:lnTo>
                    <a:lnTo>
                      <a:pt x="161" y="85"/>
                    </a:lnTo>
                    <a:lnTo>
                      <a:pt x="161" y="85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3"/>
                    </a:lnTo>
                    <a:lnTo>
                      <a:pt x="163" y="80"/>
                    </a:lnTo>
                    <a:lnTo>
                      <a:pt x="165" y="78"/>
                    </a:lnTo>
                    <a:lnTo>
                      <a:pt x="168" y="78"/>
                    </a:lnTo>
                    <a:lnTo>
                      <a:pt x="168" y="78"/>
                    </a:lnTo>
                    <a:lnTo>
                      <a:pt x="168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2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7" y="73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2" y="76"/>
                    </a:lnTo>
                    <a:lnTo>
                      <a:pt x="182" y="78"/>
                    </a:lnTo>
                    <a:lnTo>
                      <a:pt x="182" y="78"/>
                    </a:lnTo>
                    <a:lnTo>
                      <a:pt x="184" y="78"/>
                    </a:lnTo>
                    <a:lnTo>
                      <a:pt x="187" y="78"/>
                    </a:lnTo>
                    <a:lnTo>
                      <a:pt x="187" y="78"/>
                    </a:lnTo>
                    <a:lnTo>
                      <a:pt x="187" y="78"/>
                    </a:lnTo>
                    <a:lnTo>
                      <a:pt x="189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196" y="78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201" y="78"/>
                    </a:lnTo>
                    <a:lnTo>
                      <a:pt x="203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06" y="80"/>
                    </a:lnTo>
                    <a:lnTo>
                      <a:pt x="208" y="80"/>
                    </a:lnTo>
                    <a:lnTo>
                      <a:pt x="210" y="80"/>
                    </a:lnTo>
                    <a:lnTo>
                      <a:pt x="210" y="80"/>
                    </a:lnTo>
                    <a:lnTo>
                      <a:pt x="213" y="80"/>
                    </a:lnTo>
                    <a:lnTo>
                      <a:pt x="215" y="80"/>
                    </a:lnTo>
                    <a:lnTo>
                      <a:pt x="217" y="80"/>
                    </a:lnTo>
                    <a:lnTo>
                      <a:pt x="220" y="80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5" y="80"/>
                    </a:lnTo>
                    <a:lnTo>
                      <a:pt x="225" y="80"/>
                    </a:lnTo>
                    <a:lnTo>
                      <a:pt x="229" y="80"/>
                    </a:lnTo>
                    <a:lnTo>
                      <a:pt x="229" y="80"/>
                    </a:lnTo>
                    <a:lnTo>
                      <a:pt x="229" y="80"/>
                    </a:lnTo>
                    <a:lnTo>
                      <a:pt x="232" y="80"/>
                    </a:lnTo>
                    <a:lnTo>
                      <a:pt x="234" y="80"/>
                    </a:lnTo>
                    <a:lnTo>
                      <a:pt x="234" y="80"/>
                    </a:lnTo>
                    <a:lnTo>
                      <a:pt x="236" y="78"/>
                    </a:lnTo>
                    <a:lnTo>
                      <a:pt x="236" y="78"/>
                    </a:lnTo>
                    <a:lnTo>
                      <a:pt x="236" y="78"/>
                    </a:lnTo>
                    <a:lnTo>
                      <a:pt x="239" y="78"/>
                    </a:lnTo>
                    <a:lnTo>
                      <a:pt x="239" y="80"/>
                    </a:lnTo>
                    <a:lnTo>
                      <a:pt x="239" y="80"/>
                    </a:lnTo>
                    <a:lnTo>
                      <a:pt x="239" y="83"/>
                    </a:lnTo>
                    <a:lnTo>
                      <a:pt x="239" y="83"/>
                    </a:lnTo>
                    <a:lnTo>
                      <a:pt x="239" y="83"/>
                    </a:lnTo>
                    <a:lnTo>
                      <a:pt x="241" y="85"/>
                    </a:lnTo>
                    <a:lnTo>
                      <a:pt x="241" y="87"/>
                    </a:lnTo>
                    <a:lnTo>
                      <a:pt x="241" y="87"/>
                    </a:lnTo>
                    <a:lnTo>
                      <a:pt x="241" y="87"/>
                    </a:lnTo>
                    <a:lnTo>
                      <a:pt x="243" y="87"/>
                    </a:lnTo>
                    <a:lnTo>
                      <a:pt x="243" y="90"/>
                    </a:lnTo>
                    <a:lnTo>
                      <a:pt x="243" y="90"/>
                    </a:lnTo>
                    <a:lnTo>
                      <a:pt x="243" y="92"/>
                    </a:lnTo>
                    <a:lnTo>
                      <a:pt x="243" y="92"/>
                    </a:lnTo>
                    <a:lnTo>
                      <a:pt x="243" y="95"/>
                    </a:lnTo>
                    <a:lnTo>
                      <a:pt x="246" y="95"/>
                    </a:lnTo>
                    <a:lnTo>
                      <a:pt x="246" y="97"/>
                    </a:lnTo>
                    <a:lnTo>
                      <a:pt x="246" y="97"/>
                    </a:lnTo>
                    <a:lnTo>
                      <a:pt x="246" y="97"/>
                    </a:lnTo>
                    <a:lnTo>
                      <a:pt x="246" y="99"/>
                    </a:lnTo>
                    <a:lnTo>
                      <a:pt x="246" y="99"/>
                    </a:lnTo>
                    <a:lnTo>
                      <a:pt x="246" y="102"/>
                    </a:lnTo>
                    <a:lnTo>
                      <a:pt x="246" y="104"/>
                    </a:lnTo>
                    <a:lnTo>
                      <a:pt x="248" y="104"/>
                    </a:lnTo>
                    <a:lnTo>
                      <a:pt x="248" y="106"/>
                    </a:lnTo>
                    <a:lnTo>
                      <a:pt x="248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8" y="116"/>
                    </a:lnTo>
                    <a:lnTo>
                      <a:pt x="248" y="116"/>
                    </a:lnTo>
                    <a:lnTo>
                      <a:pt x="248" y="116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53" y="118"/>
                    </a:lnTo>
                    <a:lnTo>
                      <a:pt x="253" y="118"/>
                    </a:lnTo>
                    <a:lnTo>
                      <a:pt x="255" y="118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8" y="118"/>
                    </a:lnTo>
                    <a:lnTo>
                      <a:pt x="260" y="118"/>
                    </a:lnTo>
                    <a:lnTo>
                      <a:pt x="262" y="118"/>
                    </a:lnTo>
                    <a:lnTo>
                      <a:pt x="262" y="118"/>
                    </a:lnTo>
                    <a:lnTo>
                      <a:pt x="262" y="118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4" y="114"/>
                    </a:lnTo>
                    <a:lnTo>
                      <a:pt x="274" y="114"/>
                    </a:lnTo>
                    <a:lnTo>
                      <a:pt x="272" y="114"/>
                    </a:lnTo>
                    <a:lnTo>
                      <a:pt x="272" y="111"/>
                    </a:lnTo>
                    <a:lnTo>
                      <a:pt x="272" y="111"/>
                    </a:lnTo>
                    <a:lnTo>
                      <a:pt x="274" y="111"/>
                    </a:lnTo>
                    <a:lnTo>
                      <a:pt x="277" y="111"/>
                    </a:lnTo>
                    <a:lnTo>
                      <a:pt x="279" y="111"/>
                    </a:lnTo>
                    <a:lnTo>
                      <a:pt x="279" y="111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6" y="109"/>
                    </a:lnTo>
                    <a:lnTo>
                      <a:pt x="286" y="109"/>
                    </a:lnTo>
                    <a:lnTo>
                      <a:pt x="288" y="106"/>
                    </a:lnTo>
                    <a:lnTo>
                      <a:pt x="288" y="106"/>
                    </a:lnTo>
                    <a:lnTo>
                      <a:pt x="288" y="106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93" y="104"/>
                    </a:lnTo>
                    <a:lnTo>
                      <a:pt x="293" y="102"/>
                    </a:lnTo>
                    <a:lnTo>
                      <a:pt x="293" y="102"/>
                    </a:lnTo>
                    <a:lnTo>
                      <a:pt x="293" y="99"/>
                    </a:lnTo>
                    <a:lnTo>
                      <a:pt x="295" y="97"/>
                    </a:lnTo>
                    <a:lnTo>
                      <a:pt x="295" y="97"/>
                    </a:lnTo>
                    <a:lnTo>
                      <a:pt x="298" y="95"/>
                    </a:lnTo>
                    <a:lnTo>
                      <a:pt x="298" y="95"/>
                    </a:lnTo>
                    <a:lnTo>
                      <a:pt x="300" y="92"/>
                    </a:lnTo>
                    <a:lnTo>
                      <a:pt x="300" y="90"/>
                    </a:lnTo>
                    <a:lnTo>
                      <a:pt x="300" y="87"/>
                    </a:lnTo>
                    <a:lnTo>
                      <a:pt x="303" y="87"/>
                    </a:lnTo>
                    <a:lnTo>
                      <a:pt x="303" y="87"/>
                    </a:lnTo>
                    <a:lnTo>
                      <a:pt x="305" y="85"/>
                    </a:lnTo>
                    <a:lnTo>
                      <a:pt x="305" y="83"/>
                    </a:lnTo>
                    <a:lnTo>
                      <a:pt x="305" y="83"/>
                    </a:lnTo>
                    <a:lnTo>
                      <a:pt x="307" y="83"/>
                    </a:lnTo>
                    <a:lnTo>
                      <a:pt x="307" y="83"/>
                    </a:lnTo>
                    <a:lnTo>
                      <a:pt x="307" y="80"/>
                    </a:lnTo>
                    <a:lnTo>
                      <a:pt x="310" y="78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10" y="71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2" y="66"/>
                    </a:lnTo>
                    <a:lnTo>
                      <a:pt x="312" y="64"/>
                    </a:lnTo>
                    <a:lnTo>
                      <a:pt x="312" y="61"/>
                    </a:lnTo>
                    <a:lnTo>
                      <a:pt x="312" y="59"/>
                    </a:lnTo>
                    <a:lnTo>
                      <a:pt x="314" y="59"/>
                    </a:lnTo>
                    <a:lnTo>
                      <a:pt x="314" y="59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12" y="57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2"/>
                    </a:lnTo>
                    <a:lnTo>
                      <a:pt x="312" y="50"/>
                    </a:lnTo>
                    <a:lnTo>
                      <a:pt x="312" y="47"/>
                    </a:lnTo>
                    <a:lnTo>
                      <a:pt x="314" y="47"/>
                    </a:lnTo>
                    <a:lnTo>
                      <a:pt x="314" y="45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38"/>
                    </a:lnTo>
                    <a:lnTo>
                      <a:pt x="317" y="38"/>
                    </a:lnTo>
                    <a:lnTo>
                      <a:pt x="317" y="35"/>
                    </a:lnTo>
                    <a:lnTo>
                      <a:pt x="314" y="33"/>
                    </a:lnTo>
                    <a:lnTo>
                      <a:pt x="314" y="33"/>
                    </a:lnTo>
                    <a:lnTo>
                      <a:pt x="314" y="31"/>
                    </a:lnTo>
                    <a:lnTo>
                      <a:pt x="317" y="31"/>
                    </a:lnTo>
                    <a:lnTo>
                      <a:pt x="319" y="31"/>
                    </a:lnTo>
                    <a:lnTo>
                      <a:pt x="322" y="31"/>
                    </a:lnTo>
                    <a:lnTo>
                      <a:pt x="322" y="31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3" y="28"/>
                    </a:lnTo>
                    <a:lnTo>
                      <a:pt x="333" y="28"/>
                    </a:lnTo>
                    <a:lnTo>
                      <a:pt x="333" y="26"/>
                    </a:lnTo>
                    <a:lnTo>
                      <a:pt x="333" y="24"/>
                    </a:lnTo>
                    <a:lnTo>
                      <a:pt x="333" y="24"/>
                    </a:lnTo>
                    <a:lnTo>
                      <a:pt x="333" y="24"/>
                    </a:lnTo>
                    <a:lnTo>
                      <a:pt x="333" y="21"/>
                    </a:lnTo>
                    <a:lnTo>
                      <a:pt x="336" y="19"/>
                    </a:lnTo>
                    <a:lnTo>
                      <a:pt x="336" y="16"/>
                    </a:lnTo>
                    <a:lnTo>
                      <a:pt x="340" y="14"/>
                    </a:lnTo>
                    <a:lnTo>
                      <a:pt x="343" y="9"/>
                    </a:lnTo>
                    <a:lnTo>
                      <a:pt x="345" y="9"/>
                    </a:lnTo>
                    <a:lnTo>
                      <a:pt x="348" y="9"/>
                    </a:lnTo>
                    <a:lnTo>
                      <a:pt x="350" y="7"/>
                    </a:lnTo>
                    <a:lnTo>
                      <a:pt x="350" y="7"/>
                    </a:lnTo>
                    <a:lnTo>
                      <a:pt x="352" y="5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59" y="5"/>
                    </a:lnTo>
                    <a:lnTo>
                      <a:pt x="364" y="7"/>
                    </a:lnTo>
                    <a:lnTo>
                      <a:pt x="364" y="7"/>
                    </a:lnTo>
                    <a:lnTo>
                      <a:pt x="366" y="5"/>
                    </a:lnTo>
                    <a:lnTo>
                      <a:pt x="366" y="5"/>
                    </a:lnTo>
                    <a:lnTo>
                      <a:pt x="369" y="5"/>
                    </a:lnTo>
                    <a:lnTo>
                      <a:pt x="369" y="5"/>
                    </a:lnTo>
                    <a:lnTo>
                      <a:pt x="369" y="5"/>
                    </a:lnTo>
                    <a:lnTo>
                      <a:pt x="371" y="7"/>
                    </a:lnTo>
                    <a:lnTo>
                      <a:pt x="371" y="7"/>
                    </a:lnTo>
                    <a:lnTo>
                      <a:pt x="374" y="7"/>
                    </a:lnTo>
                    <a:lnTo>
                      <a:pt x="374" y="7"/>
                    </a:lnTo>
                    <a:lnTo>
                      <a:pt x="376" y="5"/>
                    </a:lnTo>
                    <a:lnTo>
                      <a:pt x="376" y="5"/>
                    </a:lnTo>
                    <a:lnTo>
                      <a:pt x="378" y="5"/>
                    </a:lnTo>
                    <a:lnTo>
                      <a:pt x="378" y="5"/>
                    </a:lnTo>
                    <a:lnTo>
                      <a:pt x="381" y="5"/>
                    </a:lnTo>
                    <a:lnTo>
                      <a:pt x="383" y="2"/>
                    </a:lnTo>
                    <a:lnTo>
                      <a:pt x="383" y="2"/>
                    </a:lnTo>
                    <a:lnTo>
                      <a:pt x="383" y="2"/>
                    </a:lnTo>
                    <a:lnTo>
                      <a:pt x="385" y="2"/>
                    </a:lnTo>
                    <a:lnTo>
                      <a:pt x="388" y="2"/>
                    </a:lnTo>
                    <a:lnTo>
                      <a:pt x="388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5" y="5"/>
                    </a:lnTo>
                    <a:lnTo>
                      <a:pt x="395" y="2"/>
                    </a:lnTo>
                    <a:lnTo>
                      <a:pt x="395" y="2"/>
                    </a:lnTo>
                    <a:lnTo>
                      <a:pt x="395" y="2"/>
                    </a:lnTo>
                    <a:lnTo>
                      <a:pt x="395" y="2"/>
                    </a:lnTo>
                    <a:lnTo>
                      <a:pt x="392" y="0"/>
                    </a:lnTo>
                    <a:lnTo>
                      <a:pt x="392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88" y="0"/>
                    </a:lnTo>
                    <a:lnTo>
                      <a:pt x="388" y="0"/>
                    </a:lnTo>
                    <a:lnTo>
                      <a:pt x="385" y="0"/>
                    </a:lnTo>
                    <a:lnTo>
                      <a:pt x="385" y="0"/>
                    </a:lnTo>
                    <a:lnTo>
                      <a:pt x="383" y="2"/>
                    </a:lnTo>
                    <a:lnTo>
                      <a:pt x="381" y="2"/>
                    </a:lnTo>
                    <a:lnTo>
                      <a:pt x="381" y="2"/>
                    </a:lnTo>
                    <a:lnTo>
                      <a:pt x="381" y="2"/>
                    </a:lnTo>
                    <a:lnTo>
                      <a:pt x="378" y="5"/>
                    </a:lnTo>
                    <a:lnTo>
                      <a:pt x="376" y="5"/>
                    </a:lnTo>
                    <a:lnTo>
                      <a:pt x="376" y="5"/>
                    </a:lnTo>
                    <a:lnTo>
                      <a:pt x="376" y="5"/>
                    </a:lnTo>
                    <a:lnTo>
                      <a:pt x="374" y="5"/>
                    </a:lnTo>
                    <a:lnTo>
                      <a:pt x="371" y="5"/>
                    </a:lnTo>
                    <a:lnTo>
                      <a:pt x="369" y="5"/>
                    </a:lnTo>
                    <a:lnTo>
                      <a:pt x="369" y="5"/>
                    </a:lnTo>
                    <a:lnTo>
                      <a:pt x="369" y="5"/>
                    </a:lnTo>
                    <a:lnTo>
                      <a:pt x="369" y="5"/>
                    </a:lnTo>
                    <a:lnTo>
                      <a:pt x="366" y="5"/>
                    </a:lnTo>
                    <a:lnTo>
                      <a:pt x="364" y="5"/>
                    </a:lnTo>
                    <a:lnTo>
                      <a:pt x="364" y="5"/>
                    </a:lnTo>
                    <a:lnTo>
                      <a:pt x="364" y="5"/>
                    </a:lnTo>
                    <a:lnTo>
                      <a:pt x="362" y="5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55" y="2"/>
                    </a:lnTo>
                    <a:lnTo>
                      <a:pt x="352" y="2"/>
                    </a:lnTo>
                    <a:lnTo>
                      <a:pt x="348" y="7"/>
                    </a:lnTo>
                    <a:lnTo>
                      <a:pt x="345" y="7"/>
                    </a:lnTo>
                    <a:lnTo>
                      <a:pt x="343" y="9"/>
                    </a:lnTo>
                    <a:lnTo>
                      <a:pt x="343" y="9"/>
                    </a:lnTo>
                    <a:lnTo>
                      <a:pt x="338" y="12"/>
                    </a:lnTo>
                    <a:lnTo>
                      <a:pt x="336" y="16"/>
                    </a:lnTo>
                    <a:lnTo>
                      <a:pt x="333" y="16"/>
                    </a:lnTo>
                    <a:lnTo>
                      <a:pt x="333" y="19"/>
                    </a:lnTo>
                    <a:lnTo>
                      <a:pt x="333" y="21"/>
                    </a:lnTo>
                    <a:lnTo>
                      <a:pt x="333" y="21"/>
                    </a:lnTo>
                    <a:lnTo>
                      <a:pt x="333" y="24"/>
                    </a:lnTo>
                    <a:lnTo>
                      <a:pt x="333" y="24"/>
                    </a:lnTo>
                    <a:lnTo>
                      <a:pt x="333" y="26"/>
                    </a:lnTo>
                    <a:lnTo>
                      <a:pt x="331" y="26"/>
                    </a:lnTo>
                    <a:lnTo>
                      <a:pt x="331" y="28"/>
                    </a:lnTo>
                    <a:lnTo>
                      <a:pt x="331" y="28"/>
                    </a:lnTo>
                    <a:lnTo>
                      <a:pt x="331" y="31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26" y="31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19" y="28"/>
                    </a:lnTo>
                    <a:lnTo>
                      <a:pt x="319" y="28"/>
                    </a:lnTo>
                    <a:lnTo>
                      <a:pt x="317" y="31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4" y="33"/>
                    </a:lnTo>
                    <a:lnTo>
                      <a:pt x="314" y="33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17" y="38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4" y="45"/>
                    </a:lnTo>
                    <a:lnTo>
                      <a:pt x="312" y="45"/>
                    </a:lnTo>
                    <a:lnTo>
                      <a:pt x="312" y="47"/>
                    </a:lnTo>
                    <a:lnTo>
                      <a:pt x="312" y="50"/>
                    </a:lnTo>
                    <a:lnTo>
                      <a:pt x="312" y="50"/>
                    </a:lnTo>
                    <a:lnTo>
                      <a:pt x="312" y="52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0" y="59"/>
                    </a:lnTo>
                    <a:lnTo>
                      <a:pt x="310" y="59"/>
                    </a:lnTo>
                    <a:lnTo>
                      <a:pt x="310" y="59"/>
                    </a:lnTo>
                    <a:lnTo>
                      <a:pt x="310" y="59"/>
                    </a:lnTo>
                    <a:lnTo>
                      <a:pt x="310" y="59"/>
                    </a:lnTo>
                    <a:lnTo>
                      <a:pt x="314" y="59"/>
                    </a:lnTo>
                    <a:lnTo>
                      <a:pt x="314" y="59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12" y="59"/>
                    </a:lnTo>
                    <a:lnTo>
                      <a:pt x="312" y="61"/>
                    </a:lnTo>
                    <a:lnTo>
                      <a:pt x="312" y="64"/>
                    </a:lnTo>
                    <a:lnTo>
                      <a:pt x="312" y="66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0" y="71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07" y="80"/>
                    </a:lnTo>
                    <a:lnTo>
                      <a:pt x="307" y="80"/>
                    </a:lnTo>
                    <a:lnTo>
                      <a:pt x="307" y="80"/>
                    </a:lnTo>
                    <a:lnTo>
                      <a:pt x="305" y="83"/>
                    </a:lnTo>
                    <a:lnTo>
                      <a:pt x="305" y="83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03" y="85"/>
                    </a:lnTo>
                    <a:lnTo>
                      <a:pt x="300" y="87"/>
                    </a:lnTo>
                    <a:lnTo>
                      <a:pt x="300" y="87"/>
                    </a:lnTo>
                    <a:lnTo>
                      <a:pt x="300" y="90"/>
                    </a:lnTo>
                    <a:lnTo>
                      <a:pt x="298" y="92"/>
                    </a:lnTo>
                    <a:lnTo>
                      <a:pt x="298" y="95"/>
                    </a:lnTo>
                    <a:lnTo>
                      <a:pt x="295" y="95"/>
                    </a:lnTo>
                    <a:lnTo>
                      <a:pt x="295" y="97"/>
                    </a:lnTo>
                    <a:lnTo>
                      <a:pt x="295" y="97"/>
                    </a:lnTo>
                    <a:lnTo>
                      <a:pt x="293" y="99"/>
                    </a:lnTo>
                    <a:lnTo>
                      <a:pt x="293" y="99"/>
                    </a:lnTo>
                    <a:lnTo>
                      <a:pt x="293" y="102"/>
                    </a:lnTo>
                    <a:lnTo>
                      <a:pt x="291" y="102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88" y="106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86" y="106"/>
                    </a:lnTo>
                    <a:lnTo>
                      <a:pt x="284" y="109"/>
                    </a:lnTo>
                    <a:lnTo>
                      <a:pt x="279" y="109"/>
                    </a:lnTo>
                    <a:lnTo>
                      <a:pt x="277" y="109"/>
                    </a:lnTo>
                    <a:lnTo>
                      <a:pt x="274" y="109"/>
                    </a:lnTo>
                    <a:lnTo>
                      <a:pt x="272" y="109"/>
                    </a:lnTo>
                    <a:lnTo>
                      <a:pt x="272" y="109"/>
                    </a:lnTo>
                    <a:lnTo>
                      <a:pt x="272" y="109"/>
                    </a:lnTo>
                    <a:lnTo>
                      <a:pt x="272" y="111"/>
                    </a:lnTo>
                    <a:lnTo>
                      <a:pt x="272" y="114"/>
                    </a:lnTo>
                    <a:lnTo>
                      <a:pt x="272" y="114"/>
                    </a:lnTo>
                    <a:lnTo>
                      <a:pt x="272" y="116"/>
                    </a:lnTo>
                    <a:lnTo>
                      <a:pt x="272" y="114"/>
                    </a:lnTo>
                    <a:lnTo>
                      <a:pt x="272" y="114"/>
                    </a:lnTo>
                    <a:lnTo>
                      <a:pt x="272" y="114"/>
                    </a:lnTo>
                    <a:lnTo>
                      <a:pt x="272" y="114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5" y="116"/>
                    </a:lnTo>
                    <a:lnTo>
                      <a:pt x="262" y="116"/>
                    </a:lnTo>
                    <a:lnTo>
                      <a:pt x="262" y="116"/>
                    </a:lnTo>
                    <a:lnTo>
                      <a:pt x="260" y="116"/>
                    </a:lnTo>
                    <a:lnTo>
                      <a:pt x="258" y="116"/>
                    </a:lnTo>
                    <a:lnTo>
                      <a:pt x="258" y="116"/>
                    </a:lnTo>
                    <a:lnTo>
                      <a:pt x="255" y="118"/>
                    </a:lnTo>
                    <a:lnTo>
                      <a:pt x="255" y="118"/>
                    </a:lnTo>
                    <a:lnTo>
                      <a:pt x="255" y="118"/>
                    </a:lnTo>
                    <a:lnTo>
                      <a:pt x="253" y="118"/>
                    </a:lnTo>
                    <a:lnTo>
                      <a:pt x="253" y="116"/>
                    </a:lnTo>
                    <a:lnTo>
                      <a:pt x="251" y="116"/>
                    </a:lnTo>
                    <a:lnTo>
                      <a:pt x="251" y="116"/>
                    </a:lnTo>
                    <a:lnTo>
                      <a:pt x="251" y="116"/>
                    </a:lnTo>
                    <a:lnTo>
                      <a:pt x="248" y="116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8" y="111"/>
                    </a:lnTo>
                    <a:lnTo>
                      <a:pt x="248" y="109"/>
                    </a:lnTo>
                    <a:lnTo>
                      <a:pt x="248" y="109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48" y="104"/>
                    </a:lnTo>
                    <a:lnTo>
                      <a:pt x="248" y="102"/>
                    </a:lnTo>
                    <a:lnTo>
                      <a:pt x="248" y="99"/>
                    </a:lnTo>
                    <a:lnTo>
                      <a:pt x="248" y="99"/>
                    </a:lnTo>
                    <a:lnTo>
                      <a:pt x="248" y="99"/>
                    </a:lnTo>
                    <a:lnTo>
                      <a:pt x="246" y="97"/>
                    </a:lnTo>
                    <a:lnTo>
                      <a:pt x="246" y="97"/>
                    </a:lnTo>
                    <a:lnTo>
                      <a:pt x="246" y="95"/>
                    </a:lnTo>
                    <a:lnTo>
                      <a:pt x="246" y="95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3" y="90"/>
                    </a:lnTo>
                    <a:lnTo>
                      <a:pt x="243" y="87"/>
                    </a:lnTo>
                    <a:lnTo>
                      <a:pt x="243" y="87"/>
                    </a:lnTo>
                    <a:lnTo>
                      <a:pt x="243" y="87"/>
                    </a:lnTo>
                    <a:lnTo>
                      <a:pt x="243" y="87"/>
                    </a:lnTo>
                    <a:lnTo>
                      <a:pt x="243" y="85"/>
                    </a:lnTo>
                    <a:lnTo>
                      <a:pt x="241" y="85"/>
                    </a:lnTo>
                    <a:lnTo>
                      <a:pt x="241" y="85"/>
                    </a:lnTo>
                    <a:lnTo>
                      <a:pt x="241" y="83"/>
                    </a:lnTo>
                    <a:lnTo>
                      <a:pt x="241" y="83"/>
                    </a:lnTo>
                    <a:lnTo>
                      <a:pt x="241" y="80"/>
                    </a:lnTo>
                    <a:lnTo>
                      <a:pt x="239" y="80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39" y="78"/>
                    </a:lnTo>
                    <a:lnTo>
                      <a:pt x="236" y="78"/>
                    </a:lnTo>
                    <a:lnTo>
                      <a:pt x="236" y="78"/>
                    </a:lnTo>
                    <a:lnTo>
                      <a:pt x="234" y="78"/>
                    </a:lnTo>
                    <a:lnTo>
                      <a:pt x="234" y="78"/>
                    </a:lnTo>
                    <a:lnTo>
                      <a:pt x="234" y="78"/>
                    </a:lnTo>
                    <a:lnTo>
                      <a:pt x="232" y="78"/>
                    </a:lnTo>
                    <a:lnTo>
                      <a:pt x="229" y="78"/>
                    </a:lnTo>
                    <a:lnTo>
                      <a:pt x="229" y="80"/>
                    </a:lnTo>
                    <a:lnTo>
                      <a:pt x="229" y="80"/>
                    </a:lnTo>
                    <a:lnTo>
                      <a:pt x="225" y="80"/>
                    </a:lnTo>
                    <a:lnTo>
                      <a:pt x="225" y="78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2" y="80"/>
                    </a:lnTo>
                    <a:lnTo>
                      <a:pt x="220" y="80"/>
                    </a:lnTo>
                    <a:lnTo>
                      <a:pt x="217" y="80"/>
                    </a:lnTo>
                    <a:lnTo>
                      <a:pt x="215" y="80"/>
                    </a:lnTo>
                    <a:lnTo>
                      <a:pt x="213" y="80"/>
                    </a:lnTo>
                    <a:lnTo>
                      <a:pt x="210" y="80"/>
                    </a:lnTo>
                    <a:lnTo>
                      <a:pt x="208" y="80"/>
                    </a:lnTo>
                    <a:lnTo>
                      <a:pt x="208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6" y="78"/>
                    </a:lnTo>
                    <a:lnTo>
                      <a:pt x="203" y="78"/>
                    </a:lnTo>
                    <a:lnTo>
                      <a:pt x="201" y="78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196" y="78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191" y="78"/>
                    </a:lnTo>
                    <a:lnTo>
                      <a:pt x="189" y="78"/>
                    </a:lnTo>
                    <a:lnTo>
                      <a:pt x="189" y="78"/>
                    </a:lnTo>
                    <a:lnTo>
                      <a:pt x="187" y="76"/>
                    </a:lnTo>
                    <a:lnTo>
                      <a:pt x="187" y="76"/>
                    </a:lnTo>
                    <a:lnTo>
                      <a:pt x="184" y="76"/>
                    </a:lnTo>
                    <a:lnTo>
                      <a:pt x="184" y="76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3"/>
                    </a:lnTo>
                    <a:lnTo>
                      <a:pt x="177" y="73"/>
                    </a:lnTo>
                    <a:lnTo>
                      <a:pt x="177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2" y="73"/>
                    </a:lnTo>
                    <a:lnTo>
                      <a:pt x="172" y="73"/>
                    </a:lnTo>
                    <a:lnTo>
                      <a:pt x="170" y="73"/>
                    </a:lnTo>
                    <a:lnTo>
                      <a:pt x="170" y="73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65" y="78"/>
                    </a:lnTo>
                    <a:lnTo>
                      <a:pt x="165" y="78"/>
                    </a:lnTo>
                    <a:lnTo>
                      <a:pt x="163" y="80"/>
                    </a:lnTo>
                    <a:lnTo>
                      <a:pt x="161" y="8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58" y="85"/>
                    </a:lnTo>
                    <a:lnTo>
                      <a:pt x="158" y="87"/>
                    </a:lnTo>
                    <a:lnTo>
                      <a:pt x="158" y="87"/>
                    </a:lnTo>
                    <a:lnTo>
                      <a:pt x="158" y="90"/>
                    </a:lnTo>
                    <a:lnTo>
                      <a:pt x="158" y="92"/>
                    </a:lnTo>
                    <a:lnTo>
                      <a:pt x="158" y="92"/>
                    </a:lnTo>
                    <a:lnTo>
                      <a:pt x="156" y="92"/>
                    </a:lnTo>
                    <a:lnTo>
                      <a:pt x="156" y="95"/>
                    </a:lnTo>
                    <a:lnTo>
                      <a:pt x="156" y="95"/>
                    </a:lnTo>
                    <a:lnTo>
                      <a:pt x="154" y="95"/>
                    </a:lnTo>
                    <a:lnTo>
                      <a:pt x="151" y="95"/>
                    </a:lnTo>
                    <a:lnTo>
                      <a:pt x="151" y="95"/>
                    </a:lnTo>
                    <a:lnTo>
                      <a:pt x="151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6" y="95"/>
                    </a:lnTo>
                    <a:lnTo>
                      <a:pt x="146" y="95"/>
                    </a:lnTo>
                    <a:lnTo>
                      <a:pt x="146" y="95"/>
                    </a:lnTo>
                    <a:lnTo>
                      <a:pt x="144" y="95"/>
                    </a:lnTo>
                    <a:lnTo>
                      <a:pt x="144" y="97"/>
                    </a:lnTo>
                    <a:lnTo>
                      <a:pt x="144" y="97"/>
                    </a:lnTo>
                    <a:lnTo>
                      <a:pt x="142" y="97"/>
                    </a:lnTo>
                    <a:lnTo>
                      <a:pt x="139" y="95"/>
                    </a:lnTo>
                    <a:lnTo>
                      <a:pt x="139" y="95"/>
                    </a:lnTo>
                    <a:lnTo>
                      <a:pt x="137" y="95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2" y="95"/>
                    </a:lnTo>
                    <a:lnTo>
                      <a:pt x="132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28" y="95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23" y="95"/>
                    </a:lnTo>
                    <a:lnTo>
                      <a:pt x="120" y="95"/>
                    </a:lnTo>
                    <a:lnTo>
                      <a:pt x="120" y="95"/>
                    </a:lnTo>
                    <a:lnTo>
                      <a:pt x="118" y="95"/>
                    </a:lnTo>
                    <a:lnTo>
                      <a:pt x="118" y="95"/>
                    </a:lnTo>
                    <a:lnTo>
                      <a:pt x="116" y="95"/>
                    </a:lnTo>
                    <a:lnTo>
                      <a:pt x="113" y="95"/>
                    </a:lnTo>
                    <a:lnTo>
                      <a:pt x="113" y="95"/>
                    </a:lnTo>
                    <a:lnTo>
                      <a:pt x="111" y="95"/>
                    </a:lnTo>
                    <a:lnTo>
                      <a:pt x="111" y="95"/>
                    </a:lnTo>
                    <a:lnTo>
                      <a:pt x="109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2" y="99"/>
                    </a:lnTo>
                    <a:lnTo>
                      <a:pt x="102" y="99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99" y="104"/>
                    </a:lnTo>
                    <a:lnTo>
                      <a:pt x="99" y="106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11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18"/>
                    </a:lnTo>
                    <a:lnTo>
                      <a:pt x="92" y="121"/>
                    </a:lnTo>
                    <a:lnTo>
                      <a:pt x="92" y="121"/>
                    </a:lnTo>
                    <a:lnTo>
                      <a:pt x="92" y="123"/>
                    </a:lnTo>
                    <a:lnTo>
                      <a:pt x="92" y="123"/>
                    </a:lnTo>
                    <a:lnTo>
                      <a:pt x="92" y="123"/>
                    </a:lnTo>
                    <a:lnTo>
                      <a:pt x="92" y="125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2" y="132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5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87" y="140"/>
                    </a:lnTo>
                    <a:lnTo>
                      <a:pt x="87" y="142"/>
                    </a:lnTo>
                    <a:lnTo>
                      <a:pt x="85" y="142"/>
                    </a:lnTo>
                    <a:lnTo>
                      <a:pt x="85" y="142"/>
                    </a:lnTo>
                    <a:lnTo>
                      <a:pt x="85" y="144"/>
                    </a:lnTo>
                    <a:lnTo>
                      <a:pt x="85" y="144"/>
                    </a:lnTo>
                    <a:lnTo>
                      <a:pt x="85" y="144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0" y="149"/>
                    </a:lnTo>
                    <a:lnTo>
                      <a:pt x="80" y="149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7"/>
                    </a:lnTo>
                    <a:lnTo>
                      <a:pt x="78" y="147"/>
                    </a:lnTo>
                    <a:lnTo>
                      <a:pt x="76" y="147"/>
                    </a:lnTo>
                    <a:lnTo>
                      <a:pt x="73" y="147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3" y="154"/>
                    </a:lnTo>
                    <a:lnTo>
                      <a:pt x="73" y="154"/>
                    </a:lnTo>
                    <a:lnTo>
                      <a:pt x="76" y="154"/>
                    </a:lnTo>
                    <a:lnTo>
                      <a:pt x="76" y="154"/>
                    </a:lnTo>
                    <a:lnTo>
                      <a:pt x="73" y="156"/>
                    </a:lnTo>
                    <a:lnTo>
                      <a:pt x="73" y="156"/>
                    </a:lnTo>
                    <a:lnTo>
                      <a:pt x="73" y="156"/>
                    </a:lnTo>
                    <a:lnTo>
                      <a:pt x="71" y="156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8" y="158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4" y="163"/>
                    </a:lnTo>
                    <a:lnTo>
                      <a:pt x="61" y="163"/>
                    </a:lnTo>
                    <a:lnTo>
                      <a:pt x="61" y="166"/>
                    </a:lnTo>
                    <a:lnTo>
                      <a:pt x="61" y="166"/>
                    </a:lnTo>
                    <a:lnTo>
                      <a:pt x="61" y="168"/>
                    </a:lnTo>
                    <a:lnTo>
                      <a:pt x="61" y="168"/>
                    </a:lnTo>
                    <a:lnTo>
                      <a:pt x="59" y="168"/>
                    </a:lnTo>
                    <a:lnTo>
                      <a:pt x="59" y="170"/>
                    </a:lnTo>
                    <a:lnTo>
                      <a:pt x="59" y="170"/>
                    </a:lnTo>
                    <a:lnTo>
                      <a:pt x="59" y="170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9" y="175"/>
                    </a:lnTo>
                    <a:lnTo>
                      <a:pt x="59" y="177"/>
                    </a:lnTo>
                    <a:lnTo>
                      <a:pt x="59" y="180"/>
                    </a:lnTo>
                    <a:lnTo>
                      <a:pt x="59" y="180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4" y="185"/>
                    </a:lnTo>
                    <a:lnTo>
                      <a:pt x="54" y="185"/>
                    </a:lnTo>
                    <a:lnTo>
                      <a:pt x="54" y="187"/>
                    </a:lnTo>
                    <a:lnTo>
                      <a:pt x="52" y="187"/>
                    </a:lnTo>
                    <a:lnTo>
                      <a:pt x="52" y="187"/>
                    </a:lnTo>
                    <a:lnTo>
                      <a:pt x="49" y="187"/>
                    </a:lnTo>
                    <a:lnTo>
                      <a:pt x="49" y="187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47" y="189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5" y="196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5" y="201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206"/>
                    </a:lnTo>
                    <a:lnTo>
                      <a:pt x="45" y="208"/>
                    </a:lnTo>
                    <a:lnTo>
                      <a:pt x="45" y="211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5"/>
                    </a:lnTo>
                    <a:lnTo>
                      <a:pt x="45" y="218"/>
                    </a:lnTo>
                    <a:lnTo>
                      <a:pt x="45" y="218"/>
                    </a:lnTo>
                    <a:lnTo>
                      <a:pt x="45" y="218"/>
                    </a:lnTo>
                    <a:lnTo>
                      <a:pt x="45" y="220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2" y="225"/>
                    </a:lnTo>
                    <a:lnTo>
                      <a:pt x="42" y="225"/>
                    </a:lnTo>
                    <a:lnTo>
                      <a:pt x="42" y="227"/>
                    </a:lnTo>
                    <a:lnTo>
                      <a:pt x="42" y="230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40" y="232"/>
                    </a:lnTo>
                    <a:lnTo>
                      <a:pt x="38" y="234"/>
                    </a:lnTo>
                    <a:lnTo>
                      <a:pt x="38" y="234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1" y="237"/>
                    </a:lnTo>
                    <a:lnTo>
                      <a:pt x="31" y="237"/>
                    </a:lnTo>
                    <a:lnTo>
                      <a:pt x="31" y="237"/>
                    </a:lnTo>
                    <a:lnTo>
                      <a:pt x="28" y="239"/>
                    </a:lnTo>
                    <a:lnTo>
                      <a:pt x="28" y="239"/>
                    </a:lnTo>
                    <a:lnTo>
                      <a:pt x="28" y="239"/>
                    </a:lnTo>
                    <a:lnTo>
                      <a:pt x="23" y="241"/>
                    </a:lnTo>
                    <a:lnTo>
                      <a:pt x="23" y="241"/>
                    </a:lnTo>
                    <a:lnTo>
                      <a:pt x="23" y="241"/>
                    </a:lnTo>
                    <a:lnTo>
                      <a:pt x="23" y="241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6" y="246"/>
                    </a:lnTo>
                    <a:lnTo>
                      <a:pt x="14" y="246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2" y="248"/>
                    </a:lnTo>
                    <a:lnTo>
                      <a:pt x="12" y="248"/>
                    </a:lnTo>
                    <a:lnTo>
                      <a:pt x="12" y="251"/>
                    </a:lnTo>
                    <a:lnTo>
                      <a:pt x="9" y="251"/>
                    </a:lnTo>
                    <a:lnTo>
                      <a:pt x="9" y="251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9" y="253"/>
                    </a:lnTo>
                    <a:lnTo>
                      <a:pt x="7" y="256"/>
                    </a:lnTo>
                    <a:lnTo>
                      <a:pt x="7" y="256"/>
                    </a:lnTo>
                    <a:lnTo>
                      <a:pt x="7" y="256"/>
                    </a:lnTo>
                    <a:lnTo>
                      <a:pt x="7" y="258"/>
                    </a:lnTo>
                    <a:lnTo>
                      <a:pt x="7" y="258"/>
                    </a:lnTo>
                    <a:lnTo>
                      <a:pt x="5" y="260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7"/>
                    </a:lnTo>
                    <a:lnTo>
                      <a:pt x="2" y="270"/>
                    </a:lnTo>
                    <a:lnTo>
                      <a:pt x="2" y="270"/>
                    </a:lnTo>
                    <a:lnTo>
                      <a:pt x="2" y="272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0" y="274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84"/>
                    </a:lnTo>
                    <a:lnTo>
                      <a:pt x="0" y="284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2" y="286"/>
                    </a:lnTo>
                    <a:lnTo>
                      <a:pt x="2" y="286"/>
                    </a:lnTo>
                    <a:lnTo>
                      <a:pt x="5" y="286"/>
                    </a:lnTo>
                    <a:lnTo>
                      <a:pt x="7" y="286"/>
                    </a:lnTo>
                    <a:lnTo>
                      <a:pt x="7" y="286"/>
                    </a:lnTo>
                    <a:lnTo>
                      <a:pt x="7" y="286"/>
                    </a:lnTo>
                    <a:lnTo>
                      <a:pt x="7" y="289"/>
                    </a:lnTo>
                    <a:lnTo>
                      <a:pt x="9" y="289"/>
                    </a:lnTo>
                    <a:lnTo>
                      <a:pt x="9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19" y="291"/>
                    </a:lnTo>
                    <a:lnTo>
                      <a:pt x="19" y="291"/>
                    </a:lnTo>
                    <a:lnTo>
                      <a:pt x="21" y="293"/>
                    </a:lnTo>
                    <a:lnTo>
                      <a:pt x="21" y="293"/>
                    </a:lnTo>
                    <a:lnTo>
                      <a:pt x="21" y="296"/>
                    </a:lnTo>
                    <a:lnTo>
                      <a:pt x="21" y="296"/>
                    </a:lnTo>
                    <a:lnTo>
                      <a:pt x="21" y="298"/>
                    </a:lnTo>
                    <a:lnTo>
                      <a:pt x="21" y="298"/>
                    </a:lnTo>
                    <a:lnTo>
                      <a:pt x="21" y="301"/>
                    </a:lnTo>
                    <a:lnTo>
                      <a:pt x="21" y="301"/>
                    </a:lnTo>
                    <a:lnTo>
                      <a:pt x="23" y="301"/>
                    </a:lnTo>
                    <a:lnTo>
                      <a:pt x="23" y="303"/>
                    </a:lnTo>
                    <a:lnTo>
                      <a:pt x="23" y="303"/>
                    </a:lnTo>
                    <a:lnTo>
                      <a:pt x="23" y="305"/>
                    </a:lnTo>
                    <a:lnTo>
                      <a:pt x="23" y="308"/>
                    </a:lnTo>
                    <a:lnTo>
                      <a:pt x="23" y="308"/>
                    </a:lnTo>
                    <a:lnTo>
                      <a:pt x="23" y="308"/>
                    </a:lnTo>
                    <a:lnTo>
                      <a:pt x="26" y="308"/>
                    </a:lnTo>
                    <a:lnTo>
                      <a:pt x="26" y="310"/>
                    </a:lnTo>
                    <a:lnTo>
                      <a:pt x="28" y="312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8" y="317"/>
                    </a:lnTo>
                    <a:lnTo>
                      <a:pt x="31" y="317"/>
                    </a:lnTo>
                    <a:lnTo>
                      <a:pt x="31" y="317"/>
                    </a:lnTo>
                    <a:lnTo>
                      <a:pt x="31" y="317"/>
                    </a:lnTo>
                    <a:lnTo>
                      <a:pt x="31" y="317"/>
                    </a:lnTo>
                    <a:lnTo>
                      <a:pt x="31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3" y="312"/>
                    </a:lnTo>
                    <a:lnTo>
                      <a:pt x="35" y="310"/>
                    </a:lnTo>
                    <a:lnTo>
                      <a:pt x="35" y="310"/>
                    </a:lnTo>
                    <a:lnTo>
                      <a:pt x="35" y="305"/>
                    </a:lnTo>
                    <a:lnTo>
                      <a:pt x="38" y="303"/>
                    </a:lnTo>
                    <a:lnTo>
                      <a:pt x="38" y="303"/>
                    </a:lnTo>
                    <a:lnTo>
                      <a:pt x="38" y="298"/>
                    </a:lnTo>
                    <a:lnTo>
                      <a:pt x="38" y="298"/>
                    </a:lnTo>
                    <a:lnTo>
                      <a:pt x="38" y="298"/>
                    </a:lnTo>
                    <a:lnTo>
                      <a:pt x="38" y="296"/>
                    </a:lnTo>
                    <a:lnTo>
                      <a:pt x="40" y="296"/>
                    </a:lnTo>
                    <a:lnTo>
                      <a:pt x="40" y="296"/>
                    </a:lnTo>
                    <a:lnTo>
                      <a:pt x="40" y="293"/>
                    </a:lnTo>
                    <a:lnTo>
                      <a:pt x="40" y="293"/>
                    </a:lnTo>
                    <a:lnTo>
                      <a:pt x="40" y="293"/>
                    </a:lnTo>
                    <a:lnTo>
                      <a:pt x="42" y="291"/>
                    </a:lnTo>
                    <a:lnTo>
                      <a:pt x="42" y="289"/>
                    </a:lnTo>
                    <a:lnTo>
                      <a:pt x="45" y="289"/>
                    </a:lnTo>
                    <a:lnTo>
                      <a:pt x="45" y="286"/>
                    </a:lnTo>
                    <a:lnTo>
                      <a:pt x="47" y="286"/>
                    </a:lnTo>
                    <a:lnTo>
                      <a:pt x="47" y="286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9" y="284"/>
                    </a:lnTo>
                    <a:lnTo>
                      <a:pt x="52" y="284"/>
                    </a:lnTo>
                    <a:lnTo>
                      <a:pt x="52" y="289"/>
                    </a:lnTo>
                    <a:lnTo>
                      <a:pt x="49" y="291"/>
                    </a:lnTo>
                    <a:lnTo>
                      <a:pt x="49" y="291"/>
                    </a:lnTo>
                    <a:lnTo>
                      <a:pt x="49" y="298"/>
                    </a:lnTo>
                    <a:lnTo>
                      <a:pt x="49" y="298"/>
                    </a:lnTo>
                    <a:lnTo>
                      <a:pt x="52" y="303"/>
                    </a:lnTo>
                    <a:lnTo>
                      <a:pt x="52" y="303"/>
                    </a:lnTo>
                    <a:lnTo>
                      <a:pt x="54" y="308"/>
                    </a:lnTo>
                    <a:lnTo>
                      <a:pt x="52" y="308"/>
                    </a:lnTo>
                    <a:lnTo>
                      <a:pt x="52" y="308"/>
                    </a:lnTo>
                    <a:lnTo>
                      <a:pt x="52" y="310"/>
                    </a:lnTo>
                    <a:lnTo>
                      <a:pt x="52" y="310"/>
                    </a:lnTo>
                    <a:lnTo>
                      <a:pt x="54" y="312"/>
                    </a:lnTo>
                    <a:lnTo>
                      <a:pt x="54" y="312"/>
                    </a:lnTo>
                    <a:lnTo>
                      <a:pt x="54" y="315"/>
                    </a:lnTo>
                    <a:lnTo>
                      <a:pt x="54" y="315"/>
                    </a:lnTo>
                    <a:lnTo>
                      <a:pt x="57" y="317"/>
                    </a:lnTo>
                    <a:lnTo>
                      <a:pt x="57" y="317"/>
                    </a:lnTo>
                    <a:lnTo>
                      <a:pt x="57" y="319"/>
                    </a:lnTo>
                    <a:lnTo>
                      <a:pt x="57" y="319"/>
                    </a:lnTo>
                    <a:lnTo>
                      <a:pt x="54" y="319"/>
                    </a:lnTo>
                    <a:lnTo>
                      <a:pt x="54" y="319"/>
                    </a:lnTo>
                    <a:lnTo>
                      <a:pt x="52" y="319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9"/>
                    </a:lnTo>
                    <a:lnTo>
                      <a:pt x="47" y="319"/>
                    </a:lnTo>
                    <a:lnTo>
                      <a:pt x="47" y="319"/>
                    </a:lnTo>
                    <a:lnTo>
                      <a:pt x="47" y="322"/>
                    </a:lnTo>
                    <a:lnTo>
                      <a:pt x="47" y="322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7"/>
                    </a:lnTo>
                    <a:lnTo>
                      <a:pt x="45" y="329"/>
                    </a:lnTo>
                    <a:lnTo>
                      <a:pt x="45" y="329"/>
                    </a:lnTo>
                    <a:lnTo>
                      <a:pt x="45" y="329"/>
                    </a:lnTo>
                    <a:lnTo>
                      <a:pt x="45" y="331"/>
                    </a:lnTo>
                    <a:lnTo>
                      <a:pt x="45" y="331"/>
                    </a:lnTo>
                    <a:lnTo>
                      <a:pt x="45" y="331"/>
                    </a:lnTo>
                    <a:lnTo>
                      <a:pt x="42" y="334"/>
                    </a:lnTo>
                    <a:lnTo>
                      <a:pt x="42" y="336"/>
                    </a:lnTo>
                    <a:lnTo>
                      <a:pt x="42" y="336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38" y="336"/>
                    </a:lnTo>
                    <a:lnTo>
                      <a:pt x="38" y="336"/>
                    </a:lnTo>
                    <a:lnTo>
                      <a:pt x="35" y="336"/>
                    </a:lnTo>
                    <a:lnTo>
                      <a:pt x="35" y="336"/>
                    </a:lnTo>
                    <a:lnTo>
                      <a:pt x="35" y="336"/>
                    </a:lnTo>
                    <a:lnTo>
                      <a:pt x="33" y="338"/>
                    </a:lnTo>
                    <a:lnTo>
                      <a:pt x="33" y="338"/>
                    </a:lnTo>
                    <a:lnTo>
                      <a:pt x="33" y="338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28" y="341"/>
                    </a:lnTo>
                    <a:lnTo>
                      <a:pt x="26" y="341"/>
                    </a:lnTo>
                    <a:lnTo>
                      <a:pt x="26" y="341"/>
                    </a:lnTo>
                    <a:lnTo>
                      <a:pt x="26" y="341"/>
                    </a:lnTo>
                    <a:lnTo>
                      <a:pt x="26" y="341"/>
                    </a:lnTo>
                    <a:lnTo>
                      <a:pt x="23" y="341"/>
                    </a:lnTo>
                    <a:lnTo>
                      <a:pt x="23" y="343"/>
                    </a:lnTo>
                    <a:lnTo>
                      <a:pt x="23" y="343"/>
                    </a:lnTo>
                    <a:lnTo>
                      <a:pt x="23" y="343"/>
                    </a:lnTo>
                    <a:lnTo>
                      <a:pt x="23" y="343"/>
                    </a:lnTo>
                    <a:lnTo>
                      <a:pt x="23" y="346"/>
                    </a:lnTo>
                    <a:lnTo>
                      <a:pt x="23" y="346"/>
                    </a:lnTo>
                    <a:lnTo>
                      <a:pt x="23" y="346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8" y="346"/>
                    </a:lnTo>
                    <a:lnTo>
                      <a:pt x="28" y="346"/>
                    </a:lnTo>
                    <a:lnTo>
                      <a:pt x="28" y="346"/>
                    </a:lnTo>
                    <a:lnTo>
                      <a:pt x="31" y="346"/>
                    </a:lnTo>
                    <a:lnTo>
                      <a:pt x="31" y="346"/>
                    </a:lnTo>
                    <a:lnTo>
                      <a:pt x="31" y="346"/>
                    </a:lnTo>
                    <a:lnTo>
                      <a:pt x="31" y="346"/>
                    </a:lnTo>
                    <a:lnTo>
                      <a:pt x="33" y="346"/>
                    </a:lnTo>
                    <a:lnTo>
                      <a:pt x="33" y="346"/>
                    </a:lnTo>
                    <a:lnTo>
                      <a:pt x="35" y="343"/>
                    </a:lnTo>
                    <a:lnTo>
                      <a:pt x="35" y="346"/>
                    </a:lnTo>
                    <a:lnTo>
                      <a:pt x="35" y="346"/>
                    </a:lnTo>
                    <a:lnTo>
                      <a:pt x="35" y="346"/>
                    </a:lnTo>
                    <a:lnTo>
                      <a:pt x="38" y="346"/>
                    </a:lnTo>
                    <a:lnTo>
                      <a:pt x="38" y="346"/>
                    </a:lnTo>
                    <a:lnTo>
                      <a:pt x="40" y="346"/>
                    </a:lnTo>
                    <a:lnTo>
                      <a:pt x="40" y="346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5" y="346"/>
                    </a:lnTo>
                    <a:lnTo>
                      <a:pt x="45" y="348"/>
                    </a:lnTo>
                    <a:lnTo>
                      <a:pt x="47" y="348"/>
                    </a:lnTo>
                    <a:lnTo>
                      <a:pt x="47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52" y="348"/>
                    </a:lnTo>
                    <a:lnTo>
                      <a:pt x="52" y="350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3"/>
                    </a:lnTo>
                    <a:lnTo>
                      <a:pt x="54" y="355"/>
                    </a:lnTo>
                    <a:lnTo>
                      <a:pt x="54" y="355"/>
                    </a:lnTo>
                    <a:lnTo>
                      <a:pt x="54" y="355"/>
                    </a:lnTo>
                    <a:lnTo>
                      <a:pt x="54" y="360"/>
                    </a:lnTo>
                    <a:lnTo>
                      <a:pt x="54" y="360"/>
                    </a:lnTo>
                    <a:lnTo>
                      <a:pt x="54" y="360"/>
                    </a:lnTo>
                    <a:lnTo>
                      <a:pt x="54" y="362"/>
                    </a:lnTo>
                    <a:lnTo>
                      <a:pt x="54" y="362"/>
                    </a:lnTo>
                    <a:lnTo>
                      <a:pt x="52" y="362"/>
                    </a:lnTo>
                    <a:lnTo>
                      <a:pt x="52" y="364"/>
                    </a:lnTo>
                    <a:lnTo>
                      <a:pt x="52" y="364"/>
                    </a:lnTo>
                    <a:lnTo>
                      <a:pt x="52" y="364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5" y="367"/>
                    </a:lnTo>
                    <a:lnTo>
                      <a:pt x="45" y="364"/>
                    </a:lnTo>
                    <a:lnTo>
                      <a:pt x="42" y="364"/>
                    </a:lnTo>
                    <a:lnTo>
                      <a:pt x="42" y="364"/>
                    </a:lnTo>
                    <a:lnTo>
                      <a:pt x="42" y="364"/>
                    </a:lnTo>
                    <a:lnTo>
                      <a:pt x="42" y="364"/>
                    </a:lnTo>
                    <a:lnTo>
                      <a:pt x="40" y="362"/>
                    </a:lnTo>
                    <a:lnTo>
                      <a:pt x="40" y="362"/>
                    </a:lnTo>
                    <a:lnTo>
                      <a:pt x="38" y="362"/>
                    </a:lnTo>
                    <a:lnTo>
                      <a:pt x="38" y="360"/>
                    </a:lnTo>
                    <a:lnTo>
                      <a:pt x="38" y="360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1" y="353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6" y="355"/>
                    </a:lnTo>
                    <a:lnTo>
                      <a:pt x="26" y="355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3" y="357"/>
                    </a:lnTo>
                    <a:lnTo>
                      <a:pt x="23" y="360"/>
                    </a:lnTo>
                    <a:lnTo>
                      <a:pt x="23" y="360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6" y="362"/>
                    </a:lnTo>
                    <a:lnTo>
                      <a:pt x="26" y="362"/>
                    </a:lnTo>
                    <a:lnTo>
                      <a:pt x="28" y="362"/>
                    </a:lnTo>
                    <a:lnTo>
                      <a:pt x="31" y="362"/>
                    </a:lnTo>
                    <a:lnTo>
                      <a:pt x="31" y="364"/>
                    </a:lnTo>
                    <a:lnTo>
                      <a:pt x="31" y="364"/>
                    </a:lnTo>
                    <a:lnTo>
                      <a:pt x="35" y="364"/>
                    </a:lnTo>
                    <a:lnTo>
                      <a:pt x="35" y="367"/>
                    </a:lnTo>
                    <a:lnTo>
                      <a:pt x="38" y="367"/>
                    </a:lnTo>
                    <a:lnTo>
                      <a:pt x="38" y="369"/>
                    </a:lnTo>
                    <a:lnTo>
                      <a:pt x="38" y="369"/>
                    </a:lnTo>
                    <a:lnTo>
                      <a:pt x="40" y="369"/>
                    </a:lnTo>
                    <a:lnTo>
                      <a:pt x="40" y="372"/>
                    </a:lnTo>
                    <a:lnTo>
                      <a:pt x="42" y="372"/>
                    </a:lnTo>
                    <a:lnTo>
                      <a:pt x="42" y="372"/>
                    </a:lnTo>
                    <a:lnTo>
                      <a:pt x="42" y="372"/>
                    </a:lnTo>
                    <a:lnTo>
                      <a:pt x="45" y="372"/>
                    </a:lnTo>
                    <a:lnTo>
                      <a:pt x="45" y="372"/>
                    </a:lnTo>
                    <a:lnTo>
                      <a:pt x="45" y="374"/>
                    </a:lnTo>
                    <a:lnTo>
                      <a:pt x="47" y="374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52" y="379"/>
                    </a:lnTo>
                    <a:lnTo>
                      <a:pt x="52" y="379"/>
                    </a:lnTo>
                    <a:lnTo>
                      <a:pt x="52" y="379"/>
                    </a:lnTo>
                    <a:lnTo>
                      <a:pt x="54" y="381"/>
                    </a:lnTo>
                    <a:lnTo>
                      <a:pt x="54" y="381"/>
                    </a:lnTo>
                    <a:lnTo>
                      <a:pt x="57" y="381"/>
                    </a:lnTo>
                    <a:lnTo>
                      <a:pt x="57" y="383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61" y="386"/>
                    </a:lnTo>
                    <a:lnTo>
                      <a:pt x="61" y="386"/>
                    </a:lnTo>
                    <a:lnTo>
                      <a:pt x="61" y="386"/>
                    </a:lnTo>
                    <a:lnTo>
                      <a:pt x="61" y="386"/>
                    </a:lnTo>
                    <a:lnTo>
                      <a:pt x="64" y="388"/>
                    </a:lnTo>
                    <a:lnTo>
                      <a:pt x="64" y="388"/>
                    </a:lnTo>
                    <a:lnTo>
                      <a:pt x="64" y="388"/>
                    </a:lnTo>
                    <a:lnTo>
                      <a:pt x="66" y="388"/>
                    </a:lnTo>
                    <a:lnTo>
                      <a:pt x="66" y="388"/>
                    </a:lnTo>
                    <a:lnTo>
                      <a:pt x="66" y="388"/>
                    </a:lnTo>
                    <a:lnTo>
                      <a:pt x="66" y="390"/>
                    </a:lnTo>
                    <a:lnTo>
                      <a:pt x="68" y="390"/>
                    </a:lnTo>
                    <a:lnTo>
                      <a:pt x="68" y="393"/>
                    </a:lnTo>
                    <a:lnTo>
                      <a:pt x="68" y="393"/>
                    </a:lnTo>
                    <a:lnTo>
                      <a:pt x="71" y="393"/>
                    </a:lnTo>
                    <a:lnTo>
                      <a:pt x="71" y="393"/>
                    </a:lnTo>
                    <a:lnTo>
                      <a:pt x="73" y="395"/>
                    </a:lnTo>
                    <a:lnTo>
                      <a:pt x="73" y="395"/>
                    </a:lnTo>
                    <a:lnTo>
                      <a:pt x="73" y="395"/>
                    </a:lnTo>
                    <a:lnTo>
                      <a:pt x="73" y="395"/>
                    </a:lnTo>
                    <a:lnTo>
                      <a:pt x="73" y="395"/>
                    </a:lnTo>
                    <a:lnTo>
                      <a:pt x="76" y="398"/>
                    </a:lnTo>
                    <a:lnTo>
                      <a:pt x="78" y="400"/>
                    </a:lnTo>
                    <a:lnTo>
                      <a:pt x="78" y="400"/>
                    </a:lnTo>
                    <a:lnTo>
                      <a:pt x="80" y="400"/>
                    </a:lnTo>
                    <a:lnTo>
                      <a:pt x="80" y="402"/>
                    </a:lnTo>
                    <a:lnTo>
                      <a:pt x="83" y="402"/>
                    </a:lnTo>
                    <a:lnTo>
                      <a:pt x="83" y="405"/>
                    </a:lnTo>
                    <a:lnTo>
                      <a:pt x="85" y="405"/>
                    </a:lnTo>
                    <a:lnTo>
                      <a:pt x="87" y="407"/>
                    </a:lnTo>
                    <a:lnTo>
                      <a:pt x="87" y="407"/>
                    </a:lnTo>
                    <a:lnTo>
                      <a:pt x="90" y="409"/>
                    </a:lnTo>
                    <a:lnTo>
                      <a:pt x="92" y="409"/>
                    </a:lnTo>
                    <a:lnTo>
                      <a:pt x="92" y="412"/>
                    </a:lnTo>
                    <a:lnTo>
                      <a:pt x="92" y="412"/>
                    </a:lnTo>
                    <a:lnTo>
                      <a:pt x="94" y="412"/>
                    </a:lnTo>
                    <a:lnTo>
                      <a:pt x="97" y="414"/>
                    </a:lnTo>
                    <a:lnTo>
                      <a:pt x="99" y="417"/>
                    </a:lnTo>
                    <a:lnTo>
                      <a:pt x="99" y="419"/>
                    </a:lnTo>
                    <a:lnTo>
                      <a:pt x="99" y="419"/>
                    </a:lnTo>
                    <a:lnTo>
                      <a:pt x="102" y="419"/>
                    </a:lnTo>
                    <a:lnTo>
                      <a:pt x="106" y="424"/>
                    </a:lnTo>
                    <a:lnTo>
                      <a:pt x="106" y="424"/>
                    </a:lnTo>
                    <a:lnTo>
                      <a:pt x="109" y="424"/>
                    </a:lnTo>
                    <a:lnTo>
                      <a:pt x="113" y="428"/>
                    </a:lnTo>
                    <a:lnTo>
                      <a:pt x="113" y="431"/>
                    </a:lnTo>
                    <a:lnTo>
                      <a:pt x="116" y="433"/>
                    </a:lnTo>
                    <a:lnTo>
                      <a:pt x="116" y="433"/>
                    </a:lnTo>
                    <a:lnTo>
                      <a:pt x="120" y="435"/>
                    </a:lnTo>
                    <a:lnTo>
                      <a:pt x="123" y="438"/>
                    </a:lnTo>
                    <a:lnTo>
                      <a:pt x="125" y="440"/>
                    </a:lnTo>
                    <a:lnTo>
                      <a:pt x="125" y="440"/>
                    </a:lnTo>
                    <a:lnTo>
                      <a:pt x="128" y="445"/>
                    </a:lnTo>
                    <a:lnTo>
                      <a:pt x="130" y="445"/>
                    </a:lnTo>
                    <a:lnTo>
                      <a:pt x="130" y="445"/>
                    </a:lnTo>
                    <a:lnTo>
                      <a:pt x="132" y="447"/>
                    </a:lnTo>
                    <a:lnTo>
                      <a:pt x="132" y="447"/>
                    </a:lnTo>
                    <a:lnTo>
                      <a:pt x="132" y="450"/>
                    </a:lnTo>
                    <a:lnTo>
                      <a:pt x="132" y="450"/>
                    </a:lnTo>
                    <a:lnTo>
                      <a:pt x="132" y="450"/>
                    </a:lnTo>
                    <a:lnTo>
                      <a:pt x="135" y="450"/>
                    </a:lnTo>
                    <a:lnTo>
                      <a:pt x="135" y="450"/>
                    </a:lnTo>
                    <a:lnTo>
                      <a:pt x="135" y="450"/>
                    </a:lnTo>
                    <a:lnTo>
                      <a:pt x="137" y="452"/>
                    </a:lnTo>
                    <a:lnTo>
                      <a:pt x="139" y="454"/>
                    </a:lnTo>
                    <a:lnTo>
                      <a:pt x="139" y="454"/>
                    </a:lnTo>
                    <a:lnTo>
                      <a:pt x="139" y="454"/>
                    </a:lnTo>
                    <a:lnTo>
                      <a:pt x="139" y="457"/>
                    </a:lnTo>
                    <a:lnTo>
                      <a:pt x="139" y="457"/>
                    </a:lnTo>
                    <a:lnTo>
                      <a:pt x="142" y="457"/>
                    </a:lnTo>
                    <a:lnTo>
                      <a:pt x="142" y="457"/>
                    </a:lnTo>
                    <a:lnTo>
                      <a:pt x="144" y="457"/>
                    </a:lnTo>
                    <a:lnTo>
                      <a:pt x="144" y="459"/>
                    </a:lnTo>
                    <a:lnTo>
                      <a:pt x="144" y="459"/>
                    </a:lnTo>
                    <a:lnTo>
                      <a:pt x="144" y="459"/>
                    </a:lnTo>
                    <a:lnTo>
                      <a:pt x="144" y="459"/>
                    </a:lnTo>
                    <a:lnTo>
                      <a:pt x="146" y="459"/>
                    </a:lnTo>
                    <a:lnTo>
                      <a:pt x="146" y="459"/>
                    </a:lnTo>
                    <a:lnTo>
                      <a:pt x="146" y="462"/>
                    </a:lnTo>
                    <a:lnTo>
                      <a:pt x="146" y="462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49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6"/>
                    </a:lnTo>
                    <a:lnTo>
                      <a:pt x="151" y="466"/>
                    </a:lnTo>
                    <a:lnTo>
                      <a:pt x="151" y="466"/>
                    </a:lnTo>
                    <a:lnTo>
                      <a:pt x="151" y="466"/>
                    </a:lnTo>
                    <a:lnTo>
                      <a:pt x="151" y="469"/>
                    </a:lnTo>
                    <a:lnTo>
                      <a:pt x="151" y="469"/>
                    </a:lnTo>
                    <a:lnTo>
                      <a:pt x="151" y="471"/>
                    </a:lnTo>
                    <a:lnTo>
                      <a:pt x="151" y="471"/>
                    </a:lnTo>
                    <a:lnTo>
                      <a:pt x="154" y="471"/>
                    </a:lnTo>
                    <a:lnTo>
                      <a:pt x="154" y="471"/>
                    </a:lnTo>
                    <a:lnTo>
                      <a:pt x="158" y="464"/>
                    </a:lnTo>
                    <a:lnTo>
                      <a:pt x="161" y="459"/>
                    </a:lnTo>
                    <a:lnTo>
                      <a:pt x="161" y="459"/>
                    </a:lnTo>
                    <a:lnTo>
                      <a:pt x="163" y="457"/>
                    </a:lnTo>
                    <a:lnTo>
                      <a:pt x="163" y="457"/>
                    </a:lnTo>
                    <a:lnTo>
                      <a:pt x="163" y="457"/>
                    </a:lnTo>
                    <a:lnTo>
                      <a:pt x="163" y="452"/>
                    </a:lnTo>
                    <a:lnTo>
                      <a:pt x="165" y="450"/>
                    </a:lnTo>
                    <a:lnTo>
                      <a:pt x="165" y="450"/>
                    </a:lnTo>
                    <a:lnTo>
                      <a:pt x="168" y="445"/>
                    </a:lnTo>
                    <a:lnTo>
                      <a:pt x="168" y="445"/>
                    </a:lnTo>
                    <a:lnTo>
                      <a:pt x="168" y="443"/>
                    </a:lnTo>
                    <a:lnTo>
                      <a:pt x="170" y="438"/>
                    </a:lnTo>
                    <a:lnTo>
                      <a:pt x="175" y="433"/>
                    </a:lnTo>
                    <a:lnTo>
                      <a:pt x="175" y="433"/>
                    </a:lnTo>
                    <a:lnTo>
                      <a:pt x="177" y="424"/>
                    </a:lnTo>
                    <a:lnTo>
                      <a:pt x="180" y="419"/>
                    </a:lnTo>
                    <a:lnTo>
                      <a:pt x="180" y="419"/>
                    </a:lnTo>
                    <a:lnTo>
                      <a:pt x="184" y="414"/>
                    </a:lnTo>
                    <a:lnTo>
                      <a:pt x="189" y="407"/>
                    </a:lnTo>
                    <a:lnTo>
                      <a:pt x="189" y="402"/>
                    </a:lnTo>
                    <a:lnTo>
                      <a:pt x="191" y="402"/>
                    </a:lnTo>
                    <a:lnTo>
                      <a:pt x="194" y="400"/>
                    </a:lnTo>
                    <a:lnTo>
                      <a:pt x="194" y="400"/>
                    </a:lnTo>
                    <a:lnTo>
                      <a:pt x="194" y="400"/>
                    </a:lnTo>
                    <a:lnTo>
                      <a:pt x="194" y="400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5"/>
                    </a:lnTo>
                    <a:lnTo>
                      <a:pt x="191" y="395"/>
                    </a:lnTo>
                    <a:lnTo>
                      <a:pt x="191" y="395"/>
                    </a:lnTo>
                    <a:lnTo>
                      <a:pt x="191" y="395"/>
                    </a:lnTo>
                    <a:lnTo>
                      <a:pt x="191" y="395"/>
                    </a:lnTo>
                    <a:lnTo>
                      <a:pt x="189" y="395"/>
                    </a:lnTo>
                    <a:lnTo>
                      <a:pt x="189" y="393"/>
                    </a:lnTo>
                    <a:lnTo>
                      <a:pt x="189" y="393"/>
                    </a:lnTo>
                    <a:lnTo>
                      <a:pt x="189" y="393"/>
                    </a:lnTo>
                    <a:lnTo>
                      <a:pt x="189" y="390"/>
                    </a:lnTo>
                    <a:lnTo>
                      <a:pt x="187" y="390"/>
                    </a:lnTo>
                    <a:lnTo>
                      <a:pt x="187" y="390"/>
                    </a:lnTo>
                    <a:lnTo>
                      <a:pt x="187" y="390"/>
                    </a:lnTo>
                    <a:lnTo>
                      <a:pt x="187" y="390"/>
                    </a:lnTo>
                    <a:lnTo>
                      <a:pt x="187" y="393"/>
                    </a:lnTo>
                    <a:lnTo>
                      <a:pt x="187" y="393"/>
                    </a:lnTo>
                    <a:lnTo>
                      <a:pt x="184" y="393"/>
                    </a:lnTo>
                    <a:lnTo>
                      <a:pt x="184" y="393"/>
                    </a:lnTo>
                    <a:lnTo>
                      <a:pt x="184" y="393"/>
                    </a:lnTo>
                    <a:lnTo>
                      <a:pt x="184" y="393"/>
                    </a:lnTo>
                    <a:lnTo>
                      <a:pt x="184" y="393"/>
                    </a:lnTo>
                    <a:lnTo>
                      <a:pt x="182" y="393"/>
                    </a:lnTo>
                    <a:lnTo>
                      <a:pt x="182" y="393"/>
                    </a:lnTo>
                    <a:lnTo>
                      <a:pt x="182" y="393"/>
                    </a:lnTo>
                    <a:lnTo>
                      <a:pt x="182" y="393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0" y="390"/>
                    </a:lnTo>
                    <a:lnTo>
                      <a:pt x="180" y="390"/>
                    </a:lnTo>
                    <a:lnTo>
                      <a:pt x="180" y="388"/>
                    </a:lnTo>
                    <a:lnTo>
                      <a:pt x="180" y="388"/>
                    </a:lnTo>
                    <a:lnTo>
                      <a:pt x="177" y="388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90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77" y="388"/>
                    </a:lnTo>
                    <a:lnTo>
                      <a:pt x="177" y="388"/>
                    </a:lnTo>
                    <a:lnTo>
                      <a:pt x="177" y="388"/>
                    </a:lnTo>
                    <a:lnTo>
                      <a:pt x="177" y="386"/>
                    </a:lnTo>
                    <a:lnTo>
                      <a:pt x="177" y="386"/>
                    </a:lnTo>
                    <a:lnTo>
                      <a:pt x="177" y="386"/>
                    </a:lnTo>
                    <a:lnTo>
                      <a:pt x="177" y="383"/>
                    </a:lnTo>
                    <a:lnTo>
                      <a:pt x="177" y="383"/>
                    </a:lnTo>
                    <a:lnTo>
                      <a:pt x="175" y="383"/>
                    </a:lnTo>
                    <a:lnTo>
                      <a:pt x="175" y="381"/>
                    </a:lnTo>
                    <a:lnTo>
                      <a:pt x="175" y="381"/>
                    </a:lnTo>
                    <a:lnTo>
                      <a:pt x="172" y="381"/>
                    </a:lnTo>
                    <a:lnTo>
                      <a:pt x="172" y="381"/>
                    </a:lnTo>
                    <a:lnTo>
                      <a:pt x="172" y="381"/>
                    </a:lnTo>
                    <a:lnTo>
                      <a:pt x="170" y="381"/>
                    </a:lnTo>
                    <a:lnTo>
                      <a:pt x="170" y="379"/>
                    </a:lnTo>
                    <a:lnTo>
                      <a:pt x="170" y="376"/>
                    </a:lnTo>
                    <a:lnTo>
                      <a:pt x="170" y="376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8" y="374"/>
                    </a:lnTo>
                    <a:lnTo>
                      <a:pt x="165" y="374"/>
                    </a:lnTo>
                    <a:lnTo>
                      <a:pt x="163" y="372"/>
                    </a:lnTo>
                    <a:lnTo>
                      <a:pt x="163" y="369"/>
                    </a:lnTo>
                    <a:lnTo>
                      <a:pt x="161" y="369"/>
                    </a:lnTo>
                    <a:lnTo>
                      <a:pt x="161" y="367"/>
                    </a:lnTo>
                    <a:lnTo>
                      <a:pt x="163" y="367"/>
                    </a:lnTo>
                    <a:lnTo>
                      <a:pt x="163" y="367"/>
                    </a:lnTo>
                    <a:lnTo>
                      <a:pt x="163" y="364"/>
                    </a:lnTo>
                    <a:lnTo>
                      <a:pt x="163" y="364"/>
                    </a:lnTo>
                    <a:lnTo>
                      <a:pt x="163" y="364"/>
                    </a:lnTo>
                    <a:lnTo>
                      <a:pt x="165" y="362"/>
                    </a:lnTo>
                    <a:lnTo>
                      <a:pt x="165" y="362"/>
                    </a:lnTo>
                    <a:lnTo>
                      <a:pt x="168" y="362"/>
                    </a:lnTo>
                    <a:lnTo>
                      <a:pt x="168" y="360"/>
                    </a:lnTo>
                    <a:lnTo>
                      <a:pt x="168" y="360"/>
                    </a:lnTo>
                    <a:lnTo>
                      <a:pt x="168" y="360"/>
                    </a:lnTo>
                    <a:lnTo>
                      <a:pt x="165" y="357"/>
                    </a:lnTo>
                    <a:lnTo>
                      <a:pt x="165" y="357"/>
                    </a:lnTo>
                    <a:lnTo>
                      <a:pt x="165" y="357"/>
                    </a:lnTo>
                    <a:lnTo>
                      <a:pt x="165" y="355"/>
                    </a:lnTo>
                    <a:lnTo>
                      <a:pt x="165" y="355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8" y="353"/>
                    </a:lnTo>
                    <a:lnTo>
                      <a:pt x="168" y="353"/>
                    </a:lnTo>
                    <a:lnTo>
                      <a:pt x="168" y="350"/>
                    </a:lnTo>
                    <a:lnTo>
                      <a:pt x="170" y="350"/>
                    </a:lnTo>
                    <a:lnTo>
                      <a:pt x="170" y="350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2" y="348"/>
                    </a:lnTo>
                    <a:lnTo>
                      <a:pt x="172" y="350"/>
                    </a:lnTo>
                    <a:lnTo>
                      <a:pt x="172" y="350"/>
                    </a:lnTo>
                    <a:lnTo>
                      <a:pt x="175" y="350"/>
                    </a:lnTo>
                    <a:lnTo>
                      <a:pt x="175" y="350"/>
                    </a:lnTo>
                    <a:lnTo>
                      <a:pt x="177" y="350"/>
                    </a:lnTo>
                    <a:lnTo>
                      <a:pt x="177" y="350"/>
                    </a:lnTo>
                    <a:lnTo>
                      <a:pt x="177" y="348"/>
                    </a:lnTo>
                    <a:lnTo>
                      <a:pt x="180" y="348"/>
                    </a:lnTo>
                    <a:lnTo>
                      <a:pt x="180" y="346"/>
                    </a:lnTo>
                    <a:lnTo>
                      <a:pt x="182" y="346"/>
                    </a:lnTo>
                    <a:lnTo>
                      <a:pt x="182" y="346"/>
                    </a:lnTo>
                    <a:lnTo>
                      <a:pt x="182" y="343"/>
                    </a:lnTo>
                    <a:lnTo>
                      <a:pt x="184" y="343"/>
                    </a:lnTo>
                    <a:lnTo>
                      <a:pt x="184" y="343"/>
                    </a:lnTo>
                    <a:lnTo>
                      <a:pt x="184" y="341"/>
                    </a:lnTo>
                    <a:lnTo>
                      <a:pt x="184" y="341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2" y="334"/>
                    </a:lnTo>
                    <a:lnTo>
                      <a:pt x="182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1"/>
                    </a:lnTo>
                    <a:lnTo>
                      <a:pt x="184" y="331"/>
                    </a:lnTo>
                    <a:lnTo>
                      <a:pt x="187" y="329"/>
                    </a:lnTo>
                    <a:lnTo>
                      <a:pt x="187" y="329"/>
                    </a:lnTo>
                    <a:lnTo>
                      <a:pt x="187" y="329"/>
                    </a:lnTo>
                    <a:lnTo>
                      <a:pt x="189" y="327"/>
                    </a:lnTo>
                    <a:lnTo>
                      <a:pt x="189" y="327"/>
                    </a:lnTo>
                    <a:lnTo>
                      <a:pt x="189" y="327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4" y="324"/>
                    </a:lnTo>
                    <a:lnTo>
                      <a:pt x="194" y="324"/>
                    </a:lnTo>
                    <a:lnTo>
                      <a:pt x="194" y="322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6" y="319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5"/>
                    </a:lnTo>
                    <a:lnTo>
                      <a:pt x="196" y="315"/>
                    </a:lnTo>
                    <a:lnTo>
                      <a:pt x="196" y="315"/>
                    </a:lnTo>
                    <a:lnTo>
                      <a:pt x="196" y="312"/>
                    </a:lnTo>
                    <a:lnTo>
                      <a:pt x="196" y="312"/>
                    </a:lnTo>
                    <a:lnTo>
                      <a:pt x="196" y="310"/>
                    </a:lnTo>
                    <a:lnTo>
                      <a:pt x="196" y="310"/>
                    </a:lnTo>
                    <a:lnTo>
                      <a:pt x="199" y="310"/>
                    </a:lnTo>
                    <a:lnTo>
                      <a:pt x="199" y="308"/>
                    </a:lnTo>
                    <a:lnTo>
                      <a:pt x="199" y="308"/>
                    </a:lnTo>
                    <a:lnTo>
                      <a:pt x="199" y="308"/>
                    </a:lnTo>
                    <a:lnTo>
                      <a:pt x="199" y="305"/>
                    </a:lnTo>
                    <a:lnTo>
                      <a:pt x="199" y="305"/>
                    </a:lnTo>
                    <a:lnTo>
                      <a:pt x="201" y="303"/>
                    </a:lnTo>
                    <a:lnTo>
                      <a:pt x="201" y="303"/>
                    </a:lnTo>
                    <a:lnTo>
                      <a:pt x="201" y="303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199" y="301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298"/>
                    </a:lnTo>
                    <a:lnTo>
                      <a:pt x="194" y="298"/>
                    </a:lnTo>
                    <a:lnTo>
                      <a:pt x="194" y="298"/>
                    </a:lnTo>
                    <a:lnTo>
                      <a:pt x="194" y="298"/>
                    </a:lnTo>
                    <a:lnTo>
                      <a:pt x="191" y="298"/>
                    </a:lnTo>
                    <a:lnTo>
                      <a:pt x="191" y="296"/>
                    </a:lnTo>
                    <a:lnTo>
                      <a:pt x="191" y="296"/>
                    </a:lnTo>
                    <a:lnTo>
                      <a:pt x="191" y="296"/>
                    </a:lnTo>
                    <a:lnTo>
                      <a:pt x="191" y="296"/>
                    </a:lnTo>
                    <a:lnTo>
                      <a:pt x="191" y="293"/>
                    </a:lnTo>
                    <a:lnTo>
                      <a:pt x="189" y="293"/>
                    </a:lnTo>
                    <a:lnTo>
                      <a:pt x="189" y="293"/>
                    </a:lnTo>
                    <a:lnTo>
                      <a:pt x="189" y="291"/>
                    </a:lnTo>
                    <a:lnTo>
                      <a:pt x="189" y="291"/>
                    </a:lnTo>
                    <a:lnTo>
                      <a:pt x="189" y="291"/>
                    </a:lnTo>
                    <a:lnTo>
                      <a:pt x="189" y="289"/>
                    </a:lnTo>
                    <a:lnTo>
                      <a:pt x="189" y="289"/>
                    </a:lnTo>
                    <a:lnTo>
                      <a:pt x="187" y="289"/>
                    </a:lnTo>
                    <a:lnTo>
                      <a:pt x="187" y="286"/>
                    </a:lnTo>
                    <a:lnTo>
                      <a:pt x="187" y="286"/>
                    </a:lnTo>
                    <a:lnTo>
                      <a:pt x="187" y="286"/>
                    </a:lnTo>
                    <a:lnTo>
                      <a:pt x="187" y="284"/>
                    </a:lnTo>
                    <a:lnTo>
                      <a:pt x="187" y="282"/>
                    </a:lnTo>
                    <a:lnTo>
                      <a:pt x="187" y="282"/>
                    </a:lnTo>
                    <a:lnTo>
                      <a:pt x="187" y="279"/>
                    </a:lnTo>
                    <a:lnTo>
                      <a:pt x="187" y="277"/>
                    </a:lnTo>
                    <a:lnTo>
                      <a:pt x="187" y="277"/>
                    </a:lnTo>
                    <a:lnTo>
                      <a:pt x="187" y="274"/>
                    </a:lnTo>
                    <a:lnTo>
                      <a:pt x="187" y="272"/>
                    </a:lnTo>
                    <a:lnTo>
                      <a:pt x="187" y="272"/>
                    </a:lnTo>
                    <a:lnTo>
                      <a:pt x="187" y="272"/>
                    </a:lnTo>
                    <a:lnTo>
                      <a:pt x="189" y="270"/>
                    </a:lnTo>
                    <a:lnTo>
                      <a:pt x="189" y="270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91" y="265"/>
                    </a:lnTo>
                    <a:lnTo>
                      <a:pt x="191" y="263"/>
                    </a:lnTo>
                    <a:lnTo>
                      <a:pt x="194" y="260"/>
                    </a:lnTo>
                    <a:lnTo>
                      <a:pt x="194" y="260"/>
                    </a:lnTo>
                    <a:lnTo>
                      <a:pt x="194" y="260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9" y="256"/>
                    </a:lnTo>
                    <a:lnTo>
                      <a:pt x="199" y="256"/>
                    </a:lnTo>
                    <a:lnTo>
                      <a:pt x="201" y="253"/>
                    </a:lnTo>
                    <a:lnTo>
                      <a:pt x="201" y="251"/>
                    </a:lnTo>
                    <a:lnTo>
                      <a:pt x="203" y="251"/>
                    </a:lnTo>
                    <a:lnTo>
                      <a:pt x="203" y="251"/>
                    </a:lnTo>
                    <a:lnTo>
                      <a:pt x="206" y="251"/>
                    </a:lnTo>
                    <a:lnTo>
                      <a:pt x="206" y="248"/>
                    </a:lnTo>
                    <a:lnTo>
                      <a:pt x="206" y="248"/>
                    </a:lnTo>
                    <a:lnTo>
                      <a:pt x="208" y="248"/>
                    </a:lnTo>
                    <a:lnTo>
                      <a:pt x="208" y="246"/>
                    </a:lnTo>
                    <a:lnTo>
                      <a:pt x="210" y="246"/>
                    </a:lnTo>
                    <a:lnTo>
                      <a:pt x="210" y="246"/>
                    </a:lnTo>
                    <a:lnTo>
                      <a:pt x="210" y="244"/>
                    </a:lnTo>
                    <a:lnTo>
                      <a:pt x="210" y="244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0" y="241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3" y="237"/>
                    </a:lnTo>
                    <a:lnTo>
                      <a:pt x="213" y="237"/>
                    </a:lnTo>
                    <a:lnTo>
                      <a:pt x="213" y="237"/>
                    </a:lnTo>
                    <a:lnTo>
                      <a:pt x="213" y="234"/>
                    </a:lnTo>
                    <a:lnTo>
                      <a:pt x="215" y="232"/>
                    </a:lnTo>
                    <a:lnTo>
                      <a:pt x="215" y="232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20" y="225"/>
                    </a:lnTo>
                    <a:lnTo>
                      <a:pt x="222" y="220"/>
                    </a:lnTo>
                    <a:lnTo>
                      <a:pt x="227" y="220"/>
                    </a:lnTo>
                    <a:lnTo>
                      <a:pt x="274" y="220"/>
                    </a:lnTo>
                    <a:lnTo>
                      <a:pt x="293" y="220"/>
                    </a:lnTo>
                    <a:lnTo>
                      <a:pt x="295" y="220"/>
                    </a:lnTo>
                    <a:lnTo>
                      <a:pt x="295" y="220"/>
                    </a:lnTo>
                    <a:lnTo>
                      <a:pt x="298" y="220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300" y="225"/>
                    </a:lnTo>
                    <a:lnTo>
                      <a:pt x="303" y="227"/>
                    </a:lnTo>
                    <a:lnTo>
                      <a:pt x="303" y="230"/>
                    </a:lnTo>
                    <a:lnTo>
                      <a:pt x="300" y="232"/>
                    </a:lnTo>
                    <a:lnTo>
                      <a:pt x="300" y="232"/>
                    </a:lnTo>
                    <a:lnTo>
                      <a:pt x="300" y="232"/>
                    </a:lnTo>
                    <a:lnTo>
                      <a:pt x="298" y="232"/>
                    </a:lnTo>
                    <a:lnTo>
                      <a:pt x="298" y="232"/>
                    </a:lnTo>
                    <a:lnTo>
                      <a:pt x="298" y="232"/>
                    </a:lnTo>
                    <a:lnTo>
                      <a:pt x="295" y="232"/>
                    </a:lnTo>
                    <a:lnTo>
                      <a:pt x="295" y="234"/>
                    </a:lnTo>
                    <a:lnTo>
                      <a:pt x="295" y="234"/>
                    </a:lnTo>
                    <a:lnTo>
                      <a:pt x="295" y="234"/>
                    </a:lnTo>
                    <a:lnTo>
                      <a:pt x="295" y="237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41"/>
                    </a:lnTo>
                    <a:lnTo>
                      <a:pt x="295" y="241"/>
                    </a:lnTo>
                    <a:lnTo>
                      <a:pt x="295" y="241"/>
                    </a:lnTo>
                    <a:lnTo>
                      <a:pt x="295" y="244"/>
                    </a:lnTo>
                    <a:lnTo>
                      <a:pt x="295" y="244"/>
                    </a:lnTo>
                    <a:lnTo>
                      <a:pt x="298" y="246"/>
                    </a:lnTo>
                    <a:lnTo>
                      <a:pt x="298" y="246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300" y="251"/>
                    </a:lnTo>
                    <a:lnTo>
                      <a:pt x="300" y="253"/>
                    </a:lnTo>
                    <a:lnTo>
                      <a:pt x="300" y="256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65"/>
                    </a:lnTo>
                    <a:lnTo>
                      <a:pt x="300" y="265"/>
                    </a:lnTo>
                    <a:lnTo>
                      <a:pt x="303" y="265"/>
                    </a:lnTo>
                    <a:lnTo>
                      <a:pt x="303" y="267"/>
                    </a:lnTo>
                    <a:lnTo>
                      <a:pt x="303" y="267"/>
                    </a:lnTo>
                    <a:lnTo>
                      <a:pt x="305" y="267"/>
                    </a:lnTo>
                    <a:lnTo>
                      <a:pt x="305" y="267"/>
                    </a:lnTo>
                    <a:lnTo>
                      <a:pt x="305" y="265"/>
                    </a:lnTo>
                    <a:lnTo>
                      <a:pt x="307" y="263"/>
                    </a:lnTo>
                    <a:lnTo>
                      <a:pt x="310" y="263"/>
                    </a:lnTo>
                    <a:lnTo>
                      <a:pt x="310" y="260"/>
                    </a:lnTo>
                    <a:lnTo>
                      <a:pt x="312" y="258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7" y="256"/>
                    </a:lnTo>
                    <a:lnTo>
                      <a:pt x="319" y="256"/>
                    </a:lnTo>
                    <a:lnTo>
                      <a:pt x="319" y="256"/>
                    </a:lnTo>
                    <a:lnTo>
                      <a:pt x="322" y="258"/>
                    </a:lnTo>
                    <a:lnTo>
                      <a:pt x="322" y="258"/>
                    </a:lnTo>
                    <a:lnTo>
                      <a:pt x="324" y="258"/>
                    </a:lnTo>
                    <a:lnTo>
                      <a:pt x="324" y="260"/>
                    </a:lnTo>
                    <a:lnTo>
                      <a:pt x="326" y="260"/>
                    </a:lnTo>
                    <a:lnTo>
                      <a:pt x="326" y="260"/>
                    </a:lnTo>
                    <a:lnTo>
                      <a:pt x="336" y="258"/>
                    </a:lnTo>
                    <a:lnTo>
                      <a:pt x="336" y="258"/>
                    </a:lnTo>
                    <a:lnTo>
                      <a:pt x="338" y="253"/>
                    </a:lnTo>
                    <a:lnTo>
                      <a:pt x="338" y="253"/>
                    </a:lnTo>
                    <a:lnTo>
                      <a:pt x="340" y="251"/>
                    </a:lnTo>
                    <a:lnTo>
                      <a:pt x="340" y="251"/>
                    </a:lnTo>
                    <a:lnTo>
                      <a:pt x="345" y="246"/>
                    </a:lnTo>
                    <a:lnTo>
                      <a:pt x="348" y="246"/>
                    </a:lnTo>
                    <a:lnTo>
                      <a:pt x="350" y="246"/>
                    </a:lnTo>
                    <a:lnTo>
                      <a:pt x="350" y="246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5" y="237"/>
                    </a:lnTo>
                    <a:lnTo>
                      <a:pt x="355" y="237"/>
                    </a:lnTo>
                    <a:lnTo>
                      <a:pt x="355" y="234"/>
                    </a:lnTo>
                    <a:lnTo>
                      <a:pt x="355" y="234"/>
                    </a:lnTo>
                    <a:lnTo>
                      <a:pt x="355" y="234"/>
                    </a:lnTo>
                    <a:lnTo>
                      <a:pt x="355" y="234"/>
                    </a:lnTo>
                    <a:lnTo>
                      <a:pt x="355" y="234"/>
                    </a:lnTo>
                    <a:lnTo>
                      <a:pt x="355" y="232"/>
                    </a:lnTo>
                    <a:lnTo>
                      <a:pt x="355" y="232"/>
                    </a:lnTo>
                    <a:lnTo>
                      <a:pt x="352" y="232"/>
                    </a:lnTo>
                    <a:lnTo>
                      <a:pt x="352" y="232"/>
                    </a:lnTo>
                    <a:lnTo>
                      <a:pt x="352" y="230"/>
                    </a:lnTo>
                    <a:lnTo>
                      <a:pt x="355" y="227"/>
                    </a:lnTo>
                    <a:lnTo>
                      <a:pt x="355" y="227"/>
                    </a:lnTo>
                    <a:lnTo>
                      <a:pt x="355" y="227"/>
                    </a:lnTo>
                    <a:lnTo>
                      <a:pt x="357" y="225"/>
                    </a:lnTo>
                    <a:lnTo>
                      <a:pt x="357" y="225"/>
                    </a:lnTo>
                    <a:lnTo>
                      <a:pt x="357" y="222"/>
                    </a:lnTo>
                    <a:lnTo>
                      <a:pt x="357" y="222"/>
                    </a:lnTo>
                    <a:lnTo>
                      <a:pt x="357" y="220"/>
                    </a:lnTo>
                    <a:lnTo>
                      <a:pt x="357" y="218"/>
                    </a:lnTo>
                    <a:lnTo>
                      <a:pt x="357" y="215"/>
                    </a:lnTo>
                    <a:lnTo>
                      <a:pt x="359" y="215"/>
                    </a:lnTo>
                    <a:lnTo>
                      <a:pt x="359" y="215"/>
                    </a:lnTo>
                    <a:lnTo>
                      <a:pt x="359" y="213"/>
                    </a:lnTo>
                    <a:lnTo>
                      <a:pt x="359" y="213"/>
                    </a:lnTo>
                    <a:lnTo>
                      <a:pt x="359" y="211"/>
                    </a:lnTo>
                    <a:lnTo>
                      <a:pt x="362" y="211"/>
                    </a:lnTo>
                    <a:lnTo>
                      <a:pt x="362" y="211"/>
                    </a:lnTo>
                    <a:lnTo>
                      <a:pt x="362" y="211"/>
                    </a:lnTo>
                    <a:lnTo>
                      <a:pt x="359" y="208"/>
                    </a:lnTo>
                    <a:lnTo>
                      <a:pt x="359" y="208"/>
                    </a:lnTo>
                    <a:lnTo>
                      <a:pt x="359" y="206"/>
                    </a:lnTo>
                    <a:lnTo>
                      <a:pt x="359" y="206"/>
                    </a:lnTo>
                    <a:lnTo>
                      <a:pt x="359" y="206"/>
                    </a:lnTo>
                    <a:lnTo>
                      <a:pt x="359" y="203"/>
                    </a:lnTo>
                    <a:lnTo>
                      <a:pt x="359" y="201"/>
                    </a:lnTo>
                    <a:lnTo>
                      <a:pt x="359" y="201"/>
                    </a:lnTo>
                    <a:lnTo>
                      <a:pt x="357" y="201"/>
                    </a:lnTo>
                    <a:lnTo>
                      <a:pt x="357" y="199"/>
                    </a:lnTo>
                    <a:lnTo>
                      <a:pt x="357" y="196"/>
                    </a:lnTo>
                    <a:lnTo>
                      <a:pt x="357" y="196"/>
                    </a:lnTo>
                    <a:lnTo>
                      <a:pt x="357" y="194"/>
                    </a:lnTo>
                    <a:lnTo>
                      <a:pt x="357" y="192"/>
                    </a:lnTo>
                    <a:lnTo>
                      <a:pt x="357" y="192"/>
                    </a:lnTo>
                    <a:lnTo>
                      <a:pt x="359" y="189"/>
                    </a:lnTo>
                    <a:lnTo>
                      <a:pt x="359" y="189"/>
                    </a:lnTo>
                    <a:lnTo>
                      <a:pt x="359" y="187"/>
                    </a:lnTo>
                    <a:lnTo>
                      <a:pt x="359" y="187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2"/>
                    </a:lnTo>
                    <a:lnTo>
                      <a:pt x="362" y="182"/>
                    </a:lnTo>
                    <a:lnTo>
                      <a:pt x="362" y="182"/>
                    </a:lnTo>
                    <a:lnTo>
                      <a:pt x="362" y="180"/>
                    </a:lnTo>
                    <a:lnTo>
                      <a:pt x="362" y="177"/>
                    </a:lnTo>
                    <a:lnTo>
                      <a:pt x="362" y="177"/>
                    </a:lnTo>
                    <a:lnTo>
                      <a:pt x="362" y="177"/>
                    </a:lnTo>
                    <a:lnTo>
                      <a:pt x="364" y="177"/>
                    </a:lnTo>
                    <a:lnTo>
                      <a:pt x="364" y="177"/>
                    </a:lnTo>
                    <a:lnTo>
                      <a:pt x="364" y="175"/>
                    </a:lnTo>
                    <a:lnTo>
                      <a:pt x="364" y="175"/>
                    </a:lnTo>
                    <a:lnTo>
                      <a:pt x="364" y="175"/>
                    </a:lnTo>
                    <a:lnTo>
                      <a:pt x="364" y="173"/>
                    </a:lnTo>
                    <a:lnTo>
                      <a:pt x="364" y="173"/>
                    </a:lnTo>
                    <a:lnTo>
                      <a:pt x="364" y="173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9" y="170"/>
                    </a:lnTo>
                    <a:lnTo>
                      <a:pt x="369" y="170"/>
                    </a:lnTo>
                    <a:lnTo>
                      <a:pt x="371" y="168"/>
                    </a:lnTo>
                    <a:lnTo>
                      <a:pt x="371" y="168"/>
                    </a:lnTo>
                    <a:lnTo>
                      <a:pt x="374" y="168"/>
                    </a:lnTo>
                    <a:lnTo>
                      <a:pt x="374" y="168"/>
                    </a:lnTo>
                    <a:lnTo>
                      <a:pt x="374" y="168"/>
                    </a:lnTo>
                    <a:lnTo>
                      <a:pt x="374" y="168"/>
                    </a:lnTo>
                    <a:lnTo>
                      <a:pt x="374" y="168"/>
                    </a:lnTo>
                    <a:lnTo>
                      <a:pt x="374" y="168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3"/>
                    </a:lnTo>
                    <a:lnTo>
                      <a:pt x="374" y="163"/>
                    </a:lnTo>
                    <a:lnTo>
                      <a:pt x="371" y="163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4" y="161"/>
                    </a:lnTo>
                    <a:lnTo>
                      <a:pt x="374" y="161"/>
                    </a:lnTo>
                    <a:lnTo>
                      <a:pt x="374" y="158"/>
                    </a:lnTo>
                    <a:lnTo>
                      <a:pt x="376" y="158"/>
                    </a:lnTo>
                    <a:lnTo>
                      <a:pt x="376" y="158"/>
                    </a:lnTo>
                    <a:lnTo>
                      <a:pt x="376" y="158"/>
                    </a:lnTo>
                    <a:lnTo>
                      <a:pt x="378" y="156"/>
                    </a:lnTo>
                    <a:lnTo>
                      <a:pt x="378" y="156"/>
                    </a:lnTo>
                    <a:lnTo>
                      <a:pt x="378" y="156"/>
                    </a:lnTo>
                    <a:lnTo>
                      <a:pt x="378" y="156"/>
                    </a:lnTo>
                    <a:lnTo>
                      <a:pt x="378" y="154"/>
                    </a:lnTo>
                    <a:lnTo>
                      <a:pt x="378" y="154"/>
                    </a:lnTo>
                    <a:lnTo>
                      <a:pt x="378" y="154"/>
                    </a:lnTo>
                    <a:lnTo>
                      <a:pt x="378" y="151"/>
                    </a:lnTo>
                    <a:lnTo>
                      <a:pt x="378" y="151"/>
                    </a:lnTo>
                    <a:lnTo>
                      <a:pt x="378" y="149"/>
                    </a:lnTo>
                    <a:lnTo>
                      <a:pt x="378" y="149"/>
                    </a:lnTo>
                    <a:lnTo>
                      <a:pt x="381" y="149"/>
                    </a:lnTo>
                    <a:lnTo>
                      <a:pt x="381" y="149"/>
                    </a:lnTo>
                    <a:lnTo>
                      <a:pt x="381" y="147"/>
                    </a:lnTo>
                    <a:lnTo>
                      <a:pt x="381" y="147"/>
                    </a:lnTo>
                    <a:lnTo>
                      <a:pt x="383" y="147"/>
                    </a:lnTo>
                    <a:lnTo>
                      <a:pt x="383" y="147"/>
                    </a:lnTo>
                    <a:lnTo>
                      <a:pt x="383" y="147"/>
                    </a:lnTo>
                    <a:lnTo>
                      <a:pt x="383" y="144"/>
                    </a:lnTo>
                    <a:lnTo>
                      <a:pt x="385" y="144"/>
                    </a:lnTo>
                    <a:lnTo>
                      <a:pt x="385" y="144"/>
                    </a:lnTo>
                    <a:lnTo>
                      <a:pt x="383" y="142"/>
                    </a:lnTo>
                    <a:lnTo>
                      <a:pt x="383" y="142"/>
                    </a:lnTo>
                    <a:lnTo>
                      <a:pt x="383" y="142"/>
                    </a:lnTo>
                    <a:lnTo>
                      <a:pt x="383" y="140"/>
                    </a:lnTo>
                    <a:lnTo>
                      <a:pt x="383" y="140"/>
                    </a:lnTo>
                    <a:lnTo>
                      <a:pt x="383" y="137"/>
                    </a:lnTo>
                    <a:lnTo>
                      <a:pt x="385" y="137"/>
                    </a:lnTo>
                    <a:lnTo>
                      <a:pt x="385" y="137"/>
                    </a:lnTo>
                    <a:lnTo>
                      <a:pt x="385" y="137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5" y="132"/>
                    </a:lnTo>
                    <a:lnTo>
                      <a:pt x="385" y="132"/>
                    </a:lnTo>
                    <a:lnTo>
                      <a:pt x="385" y="130"/>
                    </a:lnTo>
                    <a:lnTo>
                      <a:pt x="385" y="130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25"/>
                    </a:lnTo>
                    <a:lnTo>
                      <a:pt x="385" y="125"/>
                    </a:lnTo>
                    <a:lnTo>
                      <a:pt x="385" y="125"/>
                    </a:lnTo>
                    <a:lnTo>
                      <a:pt x="388" y="125"/>
                    </a:lnTo>
                    <a:lnTo>
                      <a:pt x="388" y="123"/>
                    </a:lnTo>
                    <a:lnTo>
                      <a:pt x="388" y="123"/>
                    </a:lnTo>
                    <a:lnTo>
                      <a:pt x="388" y="123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90" y="118"/>
                    </a:lnTo>
                    <a:lnTo>
                      <a:pt x="390" y="118"/>
                    </a:lnTo>
                    <a:lnTo>
                      <a:pt x="390" y="118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5" y="116"/>
                    </a:lnTo>
                    <a:lnTo>
                      <a:pt x="395" y="116"/>
                    </a:lnTo>
                    <a:lnTo>
                      <a:pt x="397" y="114"/>
                    </a:lnTo>
                    <a:lnTo>
                      <a:pt x="397" y="114"/>
                    </a:lnTo>
                    <a:lnTo>
                      <a:pt x="397" y="114"/>
                    </a:lnTo>
                    <a:lnTo>
                      <a:pt x="400" y="114"/>
                    </a:lnTo>
                    <a:lnTo>
                      <a:pt x="402" y="114"/>
                    </a:lnTo>
                    <a:lnTo>
                      <a:pt x="402" y="114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7" y="111"/>
                    </a:lnTo>
                    <a:lnTo>
                      <a:pt x="407" y="111"/>
                    </a:lnTo>
                    <a:lnTo>
                      <a:pt x="407" y="109"/>
                    </a:lnTo>
                    <a:lnTo>
                      <a:pt x="407" y="109"/>
                    </a:lnTo>
                    <a:lnTo>
                      <a:pt x="407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2" y="106"/>
                    </a:lnTo>
                    <a:lnTo>
                      <a:pt x="402" y="106"/>
                    </a:lnTo>
                    <a:lnTo>
                      <a:pt x="402" y="106"/>
                    </a:lnTo>
                    <a:lnTo>
                      <a:pt x="400" y="106"/>
                    </a:lnTo>
                    <a:lnTo>
                      <a:pt x="400" y="106"/>
                    </a:lnTo>
                    <a:lnTo>
                      <a:pt x="400" y="104"/>
                    </a:lnTo>
                    <a:lnTo>
                      <a:pt x="400" y="104"/>
                    </a:lnTo>
                    <a:lnTo>
                      <a:pt x="402" y="104"/>
                    </a:lnTo>
                    <a:lnTo>
                      <a:pt x="402" y="104"/>
                    </a:lnTo>
                    <a:lnTo>
                      <a:pt x="404" y="104"/>
                    </a:lnTo>
                    <a:lnTo>
                      <a:pt x="404" y="104"/>
                    </a:lnTo>
                    <a:lnTo>
                      <a:pt x="407" y="104"/>
                    </a:lnTo>
                    <a:lnTo>
                      <a:pt x="407" y="104"/>
                    </a:lnTo>
                    <a:lnTo>
                      <a:pt x="407" y="102"/>
                    </a:lnTo>
                    <a:lnTo>
                      <a:pt x="407" y="102"/>
                    </a:lnTo>
                    <a:lnTo>
                      <a:pt x="409" y="102"/>
                    </a:lnTo>
                    <a:lnTo>
                      <a:pt x="409" y="102"/>
                    </a:lnTo>
                    <a:lnTo>
                      <a:pt x="409" y="99"/>
                    </a:lnTo>
                    <a:lnTo>
                      <a:pt x="409" y="99"/>
                    </a:lnTo>
                    <a:lnTo>
                      <a:pt x="409" y="99"/>
                    </a:lnTo>
                    <a:lnTo>
                      <a:pt x="407" y="97"/>
                    </a:lnTo>
                    <a:lnTo>
                      <a:pt x="404" y="97"/>
                    </a:lnTo>
                    <a:lnTo>
                      <a:pt x="404" y="97"/>
                    </a:lnTo>
                    <a:lnTo>
                      <a:pt x="404" y="95"/>
                    </a:lnTo>
                    <a:lnTo>
                      <a:pt x="404" y="95"/>
                    </a:lnTo>
                    <a:lnTo>
                      <a:pt x="404" y="92"/>
                    </a:lnTo>
                    <a:lnTo>
                      <a:pt x="407" y="92"/>
                    </a:lnTo>
                    <a:lnTo>
                      <a:pt x="407" y="92"/>
                    </a:lnTo>
                    <a:lnTo>
                      <a:pt x="407" y="92"/>
                    </a:lnTo>
                    <a:lnTo>
                      <a:pt x="407" y="90"/>
                    </a:lnTo>
                    <a:lnTo>
                      <a:pt x="404" y="90"/>
                    </a:lnTo>
                    <a:lnTo>
                      <a:pt x="404" y="90"/>
                    </a:lnTo>
                    <a:lnTo>
                      <a:pt x="404" y="87"/>
                    </a:lnTo>
                    <a:lnTo>
                      <a:pt x="404" y="87"/>
                    </a:lnTo>
                    <a:lnTo>
                      <a:pt x="404" y="87"/>
                    </a:lnTo>
                    <a:lnTo>
                      <a:pt x="404" y="87"/>
                    </a:lnTo>
                    <a:lnTo>
                      <a:pt x="404" y="85"/>
                    </a:lnTo>
                    <a:lnTo>
                      <a:pt x="404" y="85"/>
                    </a:lnTo>
                    <a:lnTo>
                      <a:pt x="404" y="85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0"/>
                    </a:lnTo>
                    <a:lnTo>
                      <a:pt x="407" y="80"/>
                    </a:lnTo>
                    <a:lnTo>
                      <a:pt x="407" y="78"/>
                    </a:lnTo>
                    <a:lnTo>
                      <a:pt x="409" y="78"/>
                    </a:lnTo>
                    <a:lnTo>
                      <a:pt x="409" y="78"/>
                    </a:lnTo>
                    <a:lnTo>
                      <a:pt x="409" y="78"/>
                    </a:lnTo>
                    <a:lnTo>
                      <a:pt x="409" y="78"/>
                    </a:lnTo>
                    <a:lnTo>
                      <a:pt x="409" y="76"/>
                    </a:lnTo>
                    <a:lnTo>
                      <a:pt x="409" y="76"/>
                    </a:lnTo>
                    <a:lnTo>
                      <a:pt x="407" y="76"/>
                    </a:lnTo>
                    <a:lnTo>
                      <a:pt x="407" y="73"/>
                    </a:lnTo>
                    <a:lnTo>
                      <a:pt x="407" y="73"/>
                    </a:lnTo>
                    <a:lnTo>
                      <a:pt x="404" y="73"/>
                    </a:lnTo>
                    <a:lnTo>
                      <a:pt x="404" y="73"/>
                    </a:lnTo>
                    <a:lnTo>
                      <a:pt x="404" y="73"/>
                    </a:lnTo>
                    <a:lnTo>
                      <a:pt x="402" y="73"/>
                    </a:lnTo>
                    <a:lnTo>
                      <a:pt x="400" y="71"/>
                    </a:lnTo>
                    <a:lnTo>
                      <a:pt x="400" y="71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66"/>
                    </a:lnTo>
                    <a:lnTo>
                      <a:pt x="400" y="66"/>
                    </a:lnTo>
                    <a:lnTo>
                      <a:pt x="400" y="64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2" y="61"/>
                    </a:lnTo>
                    <a:lnTo>
                      <a:pt x="402" y="61"/>
                    </a:lnTo>
                    <a:lnTo>
                      <a:pt x="402" y="61"/>
                    </a:lnTo>
                    <a:lnTo>
                      <a:pt x="404" y="61"/>
                    </a:lnTo>
                    <a:lnTo>
                      <a:pt x="404" y="61"/>
                    </a:lnTo>
                    <a:lnTo>
                      <a:pt x="404" y="59"/>
                    </a:lnTo>
                    <a:lnTo>
                      <a:pt x="404" y="59"/>
                    </a:lnTo>
                    <a:lnTo>
                      <a:pt x="404" y="59"/>
                    </a:lnTo>
                    <a:lnTo>
                      <a:pt x="404" y="57"/>
                    </a:lnTo>
                    <a:lnTo>
                      <a:pt x="404" y="57"/>
                    </a:lnTo>
                    <a:lnTo>
                      <a:pt x="407" y="57"/>
                    </a:lnTo>
                    <a:lnTo>
                      <a:pt x="407" y="57"/>
                    </a:lnTo>
                    <a:lnTo>
                      <a:pt x="407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11" y="57"/>
                    </a:lnTo>
                    <a:lnTo>
                      <a:pt x="411" y="57"/>
                    </a:lnTo>
                    <a:lnTo>
                      <a:pt x="411" y="54"/>
                    </a:lnTo>
                    <a:lnTo>
                      <a:pt x="414" y="52"/>
                    </a:lnTo>
                    <a:lnTo>
                      <a:pt x="414" y="52"/>
                    </a:lnTo>
                    <a:lnTo>
                      <a:pt x="414" y="50"/>
                    </a:lnTo>
                    <a:lnTo>
                      <a:pt x="414" y="50"/>
                    </a:lnTo>
                    <a:lnTo>
                      <a:pt x="414" y="47"/>
                    </a:lnTo>
                    <a:lnTo>
                      <a:pt x="414" y="47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2"/>
                    </a:lnTo>
                    <a:lnTo>
                      <a:pt x="414" y="42"/>
                    </a:lnTo>
                    <a:lnTo>
                      <a:pt x="414" y="42"/>
                    </a:lnTo>
                    <a:lnTo>
                      <a:pt x="414" y="42"/>
                    </a:lnTo>
                    <a:lnTo>
                      <a:pt x="414" y="42"/>
                    </a:lnTo>
                    <a:lnTo>
                      <a:pt x="411" y="42"/>
                    </a:lnTo>
                    <a:lnTo>
                      <a:pt x="411" y="42"/>
                    </a:lnTo>
                    <a:lnTo>
                      <a:pt x="409" y="38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402" y="33"/>
                    </a:lnTo>
                    <a:lnTo>
                      <a:pt x="402" y="33"/>
                    </a:lnTo>
                    <a:lnTo>
                      <a:pt x="400" y="33"/>
                    </a:lnTo>
                    <a:lnTo>
                      <a:pt x="400" y="31"/>
                    </a:lnTo>
                    <a:lnTo>
                      <a:pt x="397" y="31"/>
                    </a:lnTo>
                    <a:lnTo>
                      <a:pt x="397" y="31"/>
                    </a:lnTo>
                    <a:lnTo>
                      <a:pt x="397" y="28"/>
                    </a:lnTo>
                    <a:lnTo>
                      <a:pt x="397" y="28"/>
                    </a:lnTo>
                    <a:lnTo>
                      <a:pt x="395" y="28"/>
                    </a:lnTo>
                    <a:lnTo>
                      <a:pt x="395" y="26"/>
                    </a:lnTo>
                    <a:lnTo>
                      <a:pt x="395" y="24"/>
                    </a:lnTo>
                    <a:lnTo>
                      <a:pt x="395" y="24"/>
                    </a:lnTo>
                    <a:lnTo>
                      <a:pt x="395" y="21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6"/>
                    </a:lnTo>
                    <a:lnTo>
                      <a:pt x="395" y="14"/>
                    </a:lnTo>
                    <a:lnTo>
                      <a:pt x="395" y="14"/>
                    </a:lnTo>
                    <a:lnTo>
                      <a:pt x="392" y="12"/>
                    </a:lnTo>
                    <a:lnTo>
                      <a:pt x="392" y="12"/>
                    </a:lnTo>
                    <a:lnTo>
                      <a:pt x="392" y="9"/>
                    </a:lnTo>
                    <a:lnTo>
                      <a:pt x="392" y="9"/>
                    </a:lnTo>
                    <a:lnTo>
                      <a:pt x="392" y="9"/>
                    </a:lnTo>
                    <a:lnTo>
                      <a:pt x="392" y="7"/>
                    </a:lnTo>
                    <a:lnTo>
                      <a:pt x="392" y="7"/>
                    </a:lnTo>
                    <a:lnTo>
                      <a:pt x="392" y="5"/>
                    </a:lnTo>
                    <a:lnTo>
                      <a:pt x="392" y="5"/>
                    </a:lnTo>
                    <a:lnTo>
                      <a:pt x="392" y="5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06">
                <a:extLst>
                  <a:ext uri="{FF2B5EF4-FFF2-40B4-BE49-F238E27FC236}">
                    <a16:creationId xmlns:a16="http://schemas.microsoft.com/office/drawing/2014/main" id="{D0360551-E584-44B9-B626-B61A668628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148" y="3737595"/>
                <a:ext cx="1145126" cy="985232"/>
              </a:xfrm>
              <a:custGeom>
                <a:avLst/>
                <a:gdLst>
                  <a:gd name="T0" fmla="*/ 54 w 487"/>
                  <a:gd name="T1" fmla="*/ 40 h 419"/>
                  <a:gd name="T2" fmla="*/ 75 w 487"/>
                  <a:gd name="T3" fmla="*/ 28 h 419"/>
                  <a:gd name="T4" fmla="*/ 78 w 487"/>
                  <a:gd name="T5" fmla="*/ 68 h 419"/>
                  <a:gd name="T6" fmla="*/ 85 w 487"/>
                  <a:gd name="T7" fmla="*/ 104 h 419"/>
                  <a:gd name="T8" fmla="*/ 123 w 487"/>
                  <a:gd name="T9" fmla="*/ 149 h 419"/>
                  <a:gd name="T10" fmla="*/ 179 w 487"/>
                  <a:gd name="T11" fmla="*/ 130 h 419"/>
                  <a:gd name="T12" fmla="*/ 205 w 487"/>
                  <a:gd name="T13" fmla="*/ 142 h 419"/>
                  <a:gd name="T14" fmla="*/ 260 w 487"/>
                  <a:gd name="T15" fmla="*/ 147 h 419"/>
                  <a:gd name="T16" fmla="*/ 269 w 487"/>
                  <a:gd name="T17" fmla="*/ 222 h 419"/>
                  <a:gd name="T18" fmla="*/ 390 w 487"/>
                  <a:gd name="T19" fmla="*/ 229 h 419"/>
                  <a:gd name="T20" fmla="*/ 449 w 487"/>
                  <a:gd name="T21" fmla="*/ 246 h 419"/>
                  <a:gd name="T22" fmla="*/ 468 w 487"/>
                  <a:gd name="T23" fmla="*/ 284 h 419"/>
                  <a:gd name="T24" fmla="*/ 435 w 487"/>
                  <a:gd name="T25" fmla="*/ 338 h 419"/>
                  <a:gd name="T26" fmla="*/ 477 w 487"/>
                  <a:gd name="T27" fmla="*/ 343 h 419"/>
                  <a:gd name="T28" fmla="*/ 454 w 487"/>
                  <a:gd name="T29" fmla="*/ 393 h 419"/>
                  <a:gd name="T30" fmla="*/ 470 w 487"/>
                  <a:gd name="T31" fmla="*/ 416 h 419"/>
                  <a:gd name="T32" fmla="*/ 399 w 487"/>
                  <a:gd name="T33" fmla="*/ 383 h 419"/>
                  <a:gd name="T34" fmla="*/ 381 w 487"/>
                  <a:gd name="T35" fmla="*/ 364 h 419"/>
                  <a:gd name="T36" fmla="*/ 359 w 487"/>
                  <a:gd name="T37" fmla="*/ 355 h 419"/>
                  <a:gd name="T38" fmla="*/ 350 w 487"/>
                  <a:gd name="T39" fmla="*/ 336 h 419"/>
                  <a:gd name="T40" fmla="*/ 191 w 487"/>
                  <a:gd name="T41" fmla="*/ 324 h 419"/>
                  <a:gd name="T42" fmla="*/ 139 w 487"/>
                  <a:gd name="T43" fmla="*/ 331 h 419"/>
                  <a:gd name="T44" fmla="*/ 113 w 487"/>
                  <a:gd name="T45" fmla="*/ 369 h 419"/>
                  <a:gd name="T46" fmla="*/ 45 w 487"/>
                  <a:gd name="T47" fmla="*/ 376 h 419"/>
                  <a:gd name="T48" fmla="*/ 4 w 487"/>
                  <a:gd name="T49" fmla="*/ 367 h 419"/>
                  <a:gd name="T50" fmla="*/ 23 w 487"/>
                  <a:gd name="T51" fmla="*/ 317 h 419"/>
                  <a:gd name="T52" fmla="*/ 14 w 487"/>
                  <a:gd name="T53" fmla="*/ 265 h 419"/>
                  <a:gd name="T54" fmla="*/ 14 w 487"/>
                  <a:gd name="T55" fmla="*/ 208 h 419"/>
                  <a:gd name="T56" fmla="*/ 14 w 487"/>
                  <a:gd name="T57" fmla="*/ 137 h 419"/>
                  <a:gd name="T58" fmla="*/ 14 w 487"/>
                  <a:gd name="T59" fmla="*/ 99 h 419"/>
                  <a:gd name="T60" fmla="*/ 4 w 487"/>
                  <a:gd name="T61" fmla="*/ 26 h 419"/>
                  <a:gd name="T62" fmla="*/ 40 w 487"/>
                  <a:gd name="T63" fmla="*/ 7 h 419"/>
                  <a:gd name="T64" fmla="*/ 4 w 487"/>
                  <a:gd name="T65" fmla="*/ 26 h 419"/>
                  <a:gd name="T66" fmla="*/ 11 w 487"/>
                  <a:gd name="T67" fmla="*/ 99 h 419"/>
                  <a:gd name="T68" fmla="*/ 14 w 487"/>
                  <a:gd name="T69" fmla="*/ 135 h 419"/>
                  <a:gd name="T70" fmla="*/ 11 w 487"/>
                  <a:gd name="T71" fmla="*/ 210 h 419"/>
                  <a:gd name="T72" fmla="*/ 11 w 487"/>
                  <a:gd name="T73" fmla="*/ 265 h 419"/>
                  <a:gd name="T74" fmla="*/ 21 w 487"/>
                  <a:gd name="T75" fmla="*/ 319 h 419"/>
                  <a:gd name="T76" fmla="*/ 2 w 487"/>
                  <a:gd name="T77" fmla="*/ 364 h 419"/>
                  <a:gd name="T78" fmla="*/ 45 w 487"/>
                  <a:gd name="T79" fmla="*/ 376 h 419"/>
                  <a:gd name="T80" fmla="*/ 111 w 487"/>
                  <a:gd name="T81" fmla="*/ 369 h 419"/>
                  <a:gd name="T82" fmla="*/ 139 w 487"/>
                  <a:gd name="T83" fmla="*/ 336 h 419"/>
                  <a:gd name="T84" fmla="*/ 194 w 487"/>
                  <a:gd name="T85" fmla="*/ 329 h 419"/>
                  <a:gd name="T86" fmla="*/ 352 w 487"/>
                  <a:gd name="T87" fmla="*/ 334 h 419"/>
                  <a:gd name="T88" fmla="*/ 362 w 487"/>
                  <a:gd name="T89" fmla="*/ 357 h 419"/>
                  <a:gd name="T90" fmla="*/ 381 w 487"/>
                  <a:gd name="T91" fmla="*/ 364 h 419"/>
                  <a:gd name="T92" fmla="*/ 395 w 487"/>
                  <a:gd name="T93" fmla="*/ 386 h 419"/>
                  <a:gd name="T94" fmla="*/ 468 w 487"/>
                  <a:gd name="T95" fmla="*/ 414 h 419"/>
                  <a:gd name="T96" fmla="*/ 454 w 487"/>
                  <a:gd name="T97" fmla="*/ 395 h 419"/>
                  <a:gd name="T98" fmla="*/ 482 w 487"/>
                  <a:gd name="T99" fmla="*/ 357 h 419"/>
                  <a:gd name="T100" fmla="*/ 440 w 487"/>
                  <a:gd name="T101" fmla="*/ 341 h 419"/>
                  <a:gd name="T102" fmla="*/ 466 w 487"/>
                  <a:gd name="T103" fmla="*/ 286 h 419"/>
                  <a:gd name="T104" fmla="*/ 456 w 487"/>
                  <a:gd name="T105" fmla="*/ 244 h 419"/>
                  <a:gd name="T106" fmla="*/ 392 w 487"/>
                  <a:gd name="T107" fmla="*/ 227 h 419"/>
                  <a:gd name="T108" fmla="*/ 267 w 487"/>
                  <a:gd name="T109" fmla="*/ 222 h 419"/>
                  <a:gd name="T110" fmla="*/ 262 w 487"/>
                  <a:gd name="T111" fmla="*/ 147 h 419"/>
                  <a:gd name="T112" fmla="*/ 205 w 487"/>
                  <a:gd name="T113" fmla="*/ 142 h 419"/>
                  <a:gd name="T114" fmla="*/ 179 w 487"/>
                  <a:gd name="T115" fmla="*/ 130 h 419"/>
                  <a:gd name="T116" fmla="*/ 120 w 487"/>
                  <a:gd name="T117" fmla="*/ 147 h 419"/>
                  <a:gd name="T118" fmla="*/ 80 w 487"/>
                  <a:gd name="T119" fmla="*/ 99 h 419"/>
                  <a:gd name="T120" fmla="*/ 82 w 487"/>
                  <a:gd name="T121" fmla="*/ 66 h 419"/>
                  <a:gd name="T122" fmla="*/ 75 w 487"/>
                  <a:gd name="T123" fmla="*/ 23 h 419"/>
                  <a:gd name="T124" fmla="*/ 49 w 487"/>
                  <a:gd name="T125" fmla="*/ 38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7" h="419">
                    <a:moveTo>
                      <a:pt x="40" y="7"/>
                    </a:moveTo>
                    <a:lnTo>
                      <a:pt x="40" y="7"/>
                    </a:lnTo>
                    <a:lnTo>
                      <a:pt x="40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5" y="7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5" y="9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9"/>
                    </a:lnTo>
                    <a:lnTo>
                      <a:pt x="49" y="9"/>
                    </a:lnTo>
                    <a:lnTo>
                      <a:pt x="52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6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7" y="26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28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7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2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6" y="40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6" y="45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6" y="47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2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6" y="47"/>
                    </a:lnTo>
                    <a:lnTo>
                      <a:pt x="68" y="45"/>
                    </a:lnTo>
                    <a:lnTo>
                      <a:pt x="68" y="45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2"/>
                    </a:lnTo>
                    <a:lnTo>
                      <a:pt x="68" y="40"/>
                    </a:lnTo>
                    <a:lnTo>
                      <a:pt x="71" y="40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3" y="38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3" y="35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5" y="28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40"/>
                    </a:lnTo>
                    <a:lnTo>
                      <a:pt x="82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2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2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4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2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80" y="64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5" y="68"/>
                    </a:lnTo>
                    <a:lnTo>
                      <a:pt x="75" y="68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8" y="71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5" y="73"/>
                    </a:lnTo>
                    <a:lnTo>
                      <a:pt x="75" y="76"/>
                    </a:lnTo>
                    <a:lnTo>
                      <a:pt x="78" y="7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80"/>
                    </a:lnTo>
                    <a:lnTo>
                      <a:pt x="75" y="80"/>
                    </a:lnTo>
                    <a:lnTo>
                      <a:pt x="75" y="80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1" y="85"/>
                    </a:lnTo>
                    <a:lnTo>
                      <a:pt x="71" y="87"/>
                    </a:lnTo>
                    <a:lnTo>
                      <a:pt x="71" y="87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4"/>
                    </a:lnTo>
                    <a:lnTo>
                      <a:pt x="73" y="94"/>
                    </a:lnTo>
                    <a:lnTo>
                      <a:pt x="75" y="94"/>
                    </a:lnTo>
                    <a:lnTo>
                      <a:pt x="75" y="97"/>
                    </a:lnTo>
                    <a:lnTo>
                      <a:pt x="75" y="97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80" y="99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0" y="102"/>
                    </a:lnTo>
                    <a:lnTo>
                      <a:pt x="82" y="104"/>
                    </a:lnTo>
                    <a:lnTo>
                      <a:pt x="82" y="104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7" y="104"/>
                    </a:lnTo>
                    <a:lnTo>
                      <a:pt x="87" y="104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90" y="109"/>
                    </a:lnTo>
                    <a:lnTo>
                      <a:pt x="90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11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4" y="111"/>
                    </a:lnTo>
                    <a:lnTo>
                      <a:pt x="94" y="113"/>
                    </a:lnTo>
                    <a:lnTo>
                      <a:pt x="94" y="113"/>
                    </a:lnTo>
                    <a:lnTo>
                      <a:pt x="94" y="113"/>
                    </a:lnTo>
                    <a:lnTo>
                      <a:pt x="97" y="116"/>
                    </a:lnTo>
                    <a:lnTo>
                      <a:pt x="97" y="116"/>
                    </a:lnTo>
                    <a:lnTo>
                      <a:pt x="97" y="118"/>
                    </a:lnTo>
                    <a:lnTo>
                      <a:pt x="97" y="118"/>
                    </a:lnTo>
                    <a:lnTo>
                      <a:pt x="97" y="121"/>
                    </a:lnTo>
                    <a:lnTo>
                      <a:pt x="97" y="121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7" y="125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7" y="130"/>
                    </a:lnTo>
                    <a:lnTo>
                      <a:pt x="97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9" y="132"/>
                    </a:lnTo>
                    <a:lnTo>
                      <a:pt x="99" y="132"/>
                    </a:lnTo>
                    <a:lnTo>
                      <a:pt x="101" y="132"/>
                    </a:lnTo>
                    <a:lnTo>
                      <a:pt x="101" y="132"/>
                    </a:lnTo>
                    <a:lnTo>
                      <a:pt x="101" y="132"/>
                    </a:lnTo>
                    <a:lnTo>
                      <a:pt x="104" y="135"/>
                    </a:lnTo>
                    <a:lnTo>
                      <a:pt x="104" y="137"/>
                    </a:lnTo>
                    <a:lnTo>
                      <a:pt x="104" y="137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06" y="139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11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6" y="147"/>
                    </a:lnTo>
                    <a:lnTo>
                      <a:pt x="116" y="147"/>
                    </a:lnTo>
                    <a:lnTo>
                      <a:pt x="118" y="147"/>
                    </a:lnTo>
                    <a:lnTo>
                      <a:pt x="118" y="147"/>
                    </a:lnTo>
                    <a:lnTo>
                      <a:pt x="120" y="149"/>
                    </a:lnTo>
                    <a:lnTo>
                      <a:pt x="120" y="149"/>
                    </a:lnTo>
                    <a:lnTo>
                      <a:pt x="120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3" y="149"/>
                    </a:lnTo>
                    <a:lnTo>
                      <a:pt x="125" y="149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32" y="149"/>
                    </a:lnTo>
                    <a:lnTo>
                      <a:pt x="135" y="149"/>
                    </a:lnTo>
                    <a:lnTo>
                      <a:pt x="137" y="149"/>
                    </a:lnTo>
                    <a:lnTo>
                      <a:pt x="139" y="149"/>
                    </a:lnTo>
                    <a:lnTo>
                      <a:pt x="142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6" y="154"/>
                    </a:lnTo>
                    <a:lnTo>
                      <a:pt x="149" y="156"/>
                    </a:lnTo>
                    <a:lnTo>
                      <a:pt x="149" y="158"/>
                    </a:lnTo>
                    <a:lnTo>
                      <a:pt x="149" y="158"/>
                    </a:lnTo>
                    <a:lnTo>
                      <a:pt x="151" y="161"/>
                    </a:lnTo>
                    <a:lnTo>
                      <a:pt x="151" y="161"/>
                    </a:lnTo>
                    <a:lnTo>
                      <a:pt x="153" y="161"/>
                    </a:lnTo>
                    <a:lnTo>
                      <a:pt x="153" y="163"/>
                    </a:lnTo>
                    <a:lnTo>
                      <a:pt x="153" y="163"/>
                    </a:lnTo>
                    <a:lnTo>
                      <a:pt x="156" y="163"/>
                    </a:lnTo>
                    <a:lnTo>
                      <a:pt x="156" y="163"/>
                    </a:lnTo>
                    <a:lnTo>
                      <a:pt x="158" y="163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61" y="163"/>
                    </a:lnTo>
                    <a:lnTo>
                      <a:pt x="163" y="161"/>
                    </a:lnTo>
                    <a:lnTo>
                      <a:pt x="163" y="161"/>
                    </a:lnTo>
                    <a:lnTo>
                      <a:pt x="163" y="161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6"/>
                    </a:lnTo>
                    <a:lnTo>
                      <a:pt x="165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1"/>
                    </a:lnTo>
                    <a:lnTo>
                      <a:pt x="168" y="151"/>
                    </a:lnTo>
                    <a:lnTo>
                      <a:pt x="168" y="151"/>
                    </a:lnTo>
                    <a:lnTo>
                      <a:pt x="170" y="149"/>
                    </a:lnTo>
                    <a:lnTo>
                      <a:pt x="170" y="149"/>
                    </a:lnTo>
                    <a:lnTo>
                      <a:pt x="172" y="147"/>
                    </a:lnTo>
                    <a:lnTo>
                      <a:pt x="172" y="147"/>
                    </a:lnTo>
                    <a:lnTo>
                      <a:pt x="175" y="144"/>
                    </a:lnTo>
                    <a:lnTo>
                      <a:pt x="175" y="144"/>
                    </a:lnTo>
                    <a:lnTo>
                      <a:pt x="175" y="144"/>
                    </a:lnTo>
                    <a:lnTo>
                      <a:pt x="175" y="142"/>
                    </a:lnTo>
                    <a:lnTo>
                      <a:pt x="177" y="142"/>
                    </a:lnTo>
                    <a:lnTo>
                      <a:pt x="177" y="142"/>
                    </a:lnTo>
                    <a:lnTo>
                      <a:pt x="177" y="139"/>
                    </a:lnTo>
                    <a:lnTo>
                      <a:pt x="177" y="139"/>
                    </a:lnTo>
                    <a:lnTo>
                      <a:pt x="177" y="137"/>
                    </a:lnTo>
                    <a:lnTo>
                      <a:pt x="175" y="137"/>
                    </a:lnTo>
                    <a:lnTo>
                      <a:pt x="177" y="137"/>
                    </a:lnTo>
                    <a:lnTo>
                      <a:pt x="177" y="137"/>
                    </a:lnTo>
                    <a:lnTo>
                      <a:pt x="177" y="135"/>
                    </a:lnTo>
                    <a:lnTo>
                      <a:pt x="177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7" y="132"/>
                    </a:lnTo>
                    <a:lnTo>
                      <a:pt x="177" y="132"/>
                    </a:lnTo>
                    <a:lnTo>
                      <a:pt x="177" y="132"/>
                    </a:lnTo>
                    <a:lnTo>
                      <a:pt x="177" y="132"/>
                    </a:lnTo>
                    <a:lnTo>
                      <a:pt x="179" y="130"/>
                    </a:lnTo>
                    <a:lnTo>
                      <a:pt x="179" y="130"/>
                    </a:lnTo>
                    <a:lnTo>
                      <a:pt x="179" y="130"/>
                    </a:lnTo>
                    <a:lnTo>
                      <a:pt x="179" y="128"/>
                    </a:lnTo>
                    <a:lnTo>
                      <a:pt x="179" y="128"/>
                    </a:lnTo>
                    <a:lnTo>
                      <a:pt x="179" y="128"/>
                    </a:lnTo>
                    <a:lnTo>
                      <a:pt x="179" y="128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82" y="125"/>
                    </a:lnTo>
                    <a:lnTo>
                      <a:pt x="182" y="125"/>
                    </a:lnTo>
                    <a:lnTo>
                      <a:pt x="182" y="123"/>
                    </a:lnTo>
                    <a:lnTo>
                      <a:pt x="184" y="123"/>
                    </a:lnTo>
                    <a:lnTo>
                      <a:pt x="184" y="123"/>
                    </a:lnTo>
                    <a:lnTo>
                      <a:pt x="187" y="123"/>
                    </a:lnTo>
                    <a:lnTo>
                      <a:pt x="187" y="121"/>
                    </a:lnTo>
                    <a:lnTo>
                      <a:pt x="189" y="121"/>
                    </a:lnTo>
                    <a:lnTo>
                      <a:pt x="189" y="121"/>
                    </a:lnTo>
                    <a:lnTo>
                      <a:pt x="189" y="118"/>
                    </a:lnTo>
                    <a:lnTo>
                      <a:pt x="191" y="118"/>
                    </a:lnTo>
                    <a:lnTo>
                      <a:pt x="191" y="118"/>
                    </a:lnTo>
                    <a:lnTo>
                      <a:pt x="191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3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6" y="128"/>
                    </a:lnTo>
                    <a:lnTo>
                      <a:pt x="194" y="128"/>
                    </a:lnTo>
                    <a:lnTo>
                      <a:pt x="194" y="128"/>
                    </a:lnTo>
                    <a:lnTo>
                      <a:pt x="194" y="128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198" y="132"/>
                    </a:lnTo>
                    <a:lnTo>
                      <a:pt x="198" y="135"/>
                    </a:lnTo>
                    <a:lnTo>
                      <a:pt x="198" y="135"/>
                    </a:lnTo>
                    <a:lnTo>
                      <a:pt x="198" y="135"/>
                    </a:lnTo>
                    <a:lnTo>
                      <a:pt x="198" y="135"/>
                    </a:lnTo>
                    <a:lnTo>
                      <a:pt x="201" y="135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1" y="139"/>
                    </a:lnTo>
                    <a:lnTo>
                      <a:pt x="198" y="139"/>
                    </a:lnTo>
                    <a:lnTo>
                      <a:pt x="198" y="139"/>
                    </a:lnTo>
                    <a:lnTo>
                      <a:pt x="198" y="142"/>
                    </a:lnTo>
                    <a:lnTo>
                      <a:pt x="198" y="142"/>
                    </a:lnTo>
                    <a:lnTo>
                      <a:pt x="198" y="142"/>
                    </a:lnTo>
                    <a:lnTo>
                      <a:pt x="198" y="144"/>
                    </a:lnTo>
                    <a:lnTo>
                      <a:pt x="198" y="144"/>
                    </a:lnTo>
                    <a:lnTo>
                      <a:pt x="198" y="144"/>
                    </a:lnTo>
                    <a:lnTo>
                      <a:pt x="198" y="144"/>
                    </a:lnTo>
                    <a:lnTo>
                      <a:pt x="201" y="144"/>
                    </a:lnTo>
                    <a:lnTo>
                      <a:pt x="201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3" y="144"/>
                    </a:lnTo>
                    <a:lnTo>
                      <a:pt x="203" y="144"/>
                    </a:lnTo>
                    <a:lnTo>
                      <a:pt x="203" y="144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8" y="142"/>
                    </a:lnTo>
                    <a:lnTo>
                      <a:pt x="208" y="142"/>
                    </a:lnTo>
                    <a:lnTo>
                      <a:pt x="208" y="142"/>
                    </a:lnTo>
                    <a:lnTo>
                      <a:pt x="208" y="139"/>
                    </a:lnTo>
                    <a:lnTo>
                      <a:pt x="210" y="139"/>
                    </a:lnTo>
                    <a:lnTo>
                      <a:pt x="210" y="139"/>
                    </a:lnTo>
                    <a:lnTo>
                      <a:pt x="210" y="139"/>
                    </a:lnTo>
                    <a:lnTo>
                      <a:pt x="210" y="139"/>
                    </a:lnTo>
                    <a:lnTo>
                      <a:pt x="210" y="137"/>
                    </a:lnTo>
                    <a:lnTo>
                      <a:pt x="213" y="137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5" y="132"/>
                    </a:lnTo>
                    <a:lnTo>
                      <a:pt x="215" y="132"/>
                    </a:lnTo>
                    <a:lnTo>
                      <a:pt x="217" y="130"/>
                    </a:lnTo>
                    <a:lnTo>
                      <a:pt x="217" y="130"/>
                    </a:lnTo>
                    <a:lnTo>
                      <a:pt x="220" y="130"/>
                    </a:lnTo>
                    <a:lnTo>
                      <a:pt x="222" y="130"/>
                    </a:lnTo>
                    <a:lnTo>
                      <a:pt x="224" y="130"/>
                    </a:lnTo>
                    <a:lnTo>
                      <a:pt x="227" y="130"/>
                    </a:lnTo>
                    <a:lnTo>
                      <a:pt x="229" y="130"/>
                    </a:lnTo>
                    <a:lnTo>
                      <a:pt x="229" y="130"/>
                    </a:lnTo>
                    <a:lnTo>
                      <a:pt x="231" y="130"/>
                    </a:lnTo>
                    <a:lnTo>
                      <a:pt x="234" y="130"/>
                    </a:lnTo>
                    <a:lnTo>
                      <a:pt x="236" y="130"/>
                    </a:lnTo>
                    <a:lnTo>
                      <a:pt x="239" y="130"/>
                    </a:lnTo>
                    <a:lnTo>
                      <a:pt x="241" y="130"/>
                    </a:lnTo>
                    <a:lnTo>
                      <a:pt x="243" y="130"/>
                    </a:lnTo>
                    <a:lnTo>
                      <a:pt x="246" y="130"/>
                    </a:lnTo>
                    <a:lnTo>
                      <a:pt x="246" y="130"/>
                    </a:lnTo>
                    <a:lnTo>
                      <a:pt x="248" y="130"/>
                    </a:lnTo>
                    <a:lnTo>
                      <a:pt x="248" y="130"/>
                    </a:lnTo>
                    <a:lnTo>
                      <a:pt x="250" y="130"/>
                    </a:lnTo>
                    <a:lnTo>
                      <a:pt x="253" y="130"/>
                    </a:lnTo>
                    <a:lnTo>
                      <a:pt x="255" y="130"/>
                    </a:lnTo>
                    <a:lnTo>
                      <a:pt x="255" y="130"/>
                    </a:lnTo>
                    <a:lnTo>
                      <a:pt x="255" y="130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8" y="135"/>
                    </a:lnTo>
                    <a:lnTo>
                      <a:pt x="258" y="135"/>
                    </a:lnTo>
                    <a:lnTo>
                      <a:pt x="258" y="137"/>
                    </a:lnTo>
                    <a:lnTo>
                      <a:pt x="258" y="137"/>
                    </a:lnTo>
                    <a:lnTo>
                      <a:pt x="258" y="139"/>
                    </a:lnTo>
                    <a:lnTo>
                      <a:pt x="258" y="139"/>
                    </a:lnTo>
                    <a:lnTo>
                      <a:pt x="258" y="139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60" y="147"/>
                    </a:lnTo>
                    <a:lnTo>
                      <a:pt x="260" y="147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51"/>
                    </a:lnTo>
                    <a:lnTo>
                      <a:pt x="260" y="154"/>
                    </a:lnTo>
                    <a:lnTo>
                      <a:pt x="260" y="156"/>
                    </a:lnTo>
                    <a:lnTo>
                      <a:pt x="260" y="156"/>
                    </a:lnTo>
                    <a:lnTo>
                      <a:pt x="260" y="158"/>
                    </a:lnTo>
                    <a:lnTo>
                      <a:pt x="260" y="158"/>
                    </a:lnTo>
                    <a:lnTo>
                      <a:pt x="260" y="158"/>
                    </a:lnTo>
                    <a:lnTo>
                      <a:pt x="260" y="163"/>
                    </a:lnTo>
                    <a:lnTo>
                      <a:pt x="260" y="163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260" y="168"/>
                    </a:lnTo>
                    <a:lnTo>
                      <a:pt x="262" y="168"/>
                    </a:lnTo>
                    <a:lnTo>
                      <a:pt x="262" y="168"/>
                    </a:lnTo>
                    <a:lnTo>
                      <a:pt x="265" y="168"/>
                    </a:lnTo>
                    <a:lnTo>
                      <a:pt x="265" y="168"/>
                    </a:lnTo>
                    <a:lnTo>
                      <a:pt x="267" y="168"/>
                    </a:lnTo>
                    <a:lnTo>
                      <a:pt x="267" y="168"/>
                    </a:lnTo>
                    <a:lnTo>
                      <a:pt x="269" y="168"/>
                    </a:lnTo>
                    <a:lnTo>
                      <a:pt x="269" y="168"/>
                    </a:lnTo>
                    <a:lnTo>
                      <a:pt x="272" y="168"/>
                    </a:lnTo>
                    <a:lnTo>
                      <a:pt x="272" y="168"/>
                    </a:lnTo>
                    <a:lnTo>
                      <a:pt x="272" y="168"/>
                    </a:lnTo>
                    <a:lnTo>
                      <a:pt x="272" y="168"/>
                    </a:lnTo>
                    <a:lnTo>
                      <a:pt x="272" y="170"/>
                    </a:lnTo>
                    <a:lnTo>
                      <a:pt x="272" y="173"/>
                    </a:lnTo>
                    <a:lnTo>
                      <a:pt x="272" y="175"/>
                    </a:lnTo>
                    <a:lnTo>
                      <a:pt x="272" y="175"/>
                    </a:lnTo>
                    <a:lnTo>
                      <a:pt x="272" y="175"/>
                    </a:lnTo>
                    <a:lnTo>
                      <a:pt x="272" y="177"/>
                    </a:lnTo>
                    <a:lnTo>
                      <a:pt x="272" y="180"/>
                    </a:lnTo>
                    <a:lnTo>
                      <a:pt x="272" y="182"/>
                    </a:lnTo>
                    <a:lnTo>
                      <a:pt x="272" y="182"/>
                    </a:lnTo>
                    <a:lnTo>
                      <a:pt x="272" y="184"/>
                    </a:lnTo>
                    <a:lnTo>
                      <a:pt x="272" y="184"/>
                    </a:lnTo>
                    <a:lnTo>
                      <a:pt x="274" y="187"/>
                    </a:lnTo>
                    <a:lnTo>
                      <a:pt x="274" y="189"/>
                    </a:lnTo>
                    <a:lnTo>
                      <a:pt x="276" y="192"/>
                    </a:lnTo>
                    <a:lnTo>
                      <a:pt x="274" y="194"/>
                    </a:lnTo>
                    <a:lnTo>
                      <a:pt x="274" y="194"/>
                    </a:lnTo>
                    <a:lnTo>
                      <a:pt x="274" y="196"/>
                    </a:lnTo>
                    <a:lnTo>
                      <a:pt x="274" y="199"/>
                    </a:lnTo>
                    <a:lnTo>
                      <a:pt x="276" y="199"/>
                    </a:lnTo>
                    <a:lnTo>
                      <a:pt x="279" y="201"/>
                    </a:lnTo>
                    <a:lnTo>
                      <a:pt x="279" y="203"/>
                    </a:lnTo>
                    <a:lnTo>
                      <a:pt x="279" y="206"/>
                    </a:lnTo>
                    <a:lnTo>
                      <a:pt x="279" y="206"/>
                    </a:lnTo>
                    <a:lnTo>
                      <a:pt x="279" y="206"/>
                    </a:lnTo>
                    <a:lnTo>
                      <a:pt x="279" y="208"/>
                    </a:lnTo>
                    <a:lnTo>
                      <a:pt x="279" y="208"/>
                    </a:lnTo>
                    <a:lnTo>
                      <a:pt x="276" y="210"/>
                    </a:lnTo>
                    <a:lnTo>
                      <a:pt x="269" y="215"/>
                    </a:lnTo>
                    <a:lnTo>
                      <a:pt x="265" y="215"/>
                    </a:lnTo>
                    <a:lnTo>
                      <a:pt x="265" y="215"/>
                    </a:lnTo>
                    <a:lnTo>
                      <a:pt x="262" y="218"/>
                    </a:lnTo>
                    <a:lnTo>
                      <a:pt x="262" y="218"/>
                    </a:lnTo>
                    <a:lnTo>
                      <a:pt x="262" y="220"/>
                    </a:lnTo>
                    <a:lnTo>
                      <a:pt x="262" y="222"/>
                    </a:lnTo>
                    <a:lnTo>
                      <a:pt x="262" y="222"/>
                    </a:lnTo>
                    <a:lnTo>
                      <a:pt x="262" y="222"/>
                    </a:lnTo>
                    <a:lnTo>
                      <a:pt x="265" y="222"/>
                    </a:lnTo>
                    <a:lnTo>
                      <a:pt x="267" y="222"/>
                    </a:lnTo>
                    <a:lnTo>
                      <a:pt x="269" y="222"/>
                    </a:lnTo>
                    <a:lnTo>
                      <a:pt x="276" y="222"/>
                    </a:lnTo>
                    <a:lnTo>
                      <a:pt x="281" y="222"/>
                    </a:lnTo>
                    <a:lnTo>
                      <a:pt x="281" y="222"/>
                    </a:lnTo>
                    <a:lnTo>
                      <a:pt x="286" y="222"/>
                    </a:lnTo>
                    <a:lnTo>
                      <a:pt x="286" y="222"/>
                    </a:lnTo>
                    <a:lnTo>
                      <a:pt x="293" y="222"/>
                    </a:lnTo>
                    <a:lnTo>
                      <a:pt x="300" y="222"/>
                    </a:lnTo>
                    <a:lnTo>
                      <a:pt x="305" y="222"/>
                    </a:lnTo>
                    <a:lnTo>
                      <a:pt x="312" y="222"/>
                    </a:lnTo>
                    <a:lnTo>
                      <a:pt x="317" y="222"/>
                    </a:lnTo>
                    <a:lnTo>
                      <a:pt x="317" y="222"/>
                    </a:lnTo>
                    <a:lnTo>
                      <a:pt x="321" y="220"/>
                    </a:lnTo>
                    <a:lnTo>
                      <a:pt x="321" y="220"/>
                    </a:lnTo>
                    <a:lnTo>
                      <a:pt x="321" y="220"/>
                    </a:lnTo>
                    <a:lnTo>
                      <a:pt x="321" y="220"/>
                    </a:lnTo>
                    <a:lnTo>
                      <a:pt x="324" y="218"/>
                    </a:lnTo>
                    <a:lnTo>
                      <a:pt x="324" y="218"/>
                    </a:lnTo>
                    <a:lnTo>
                      <a:pt x="324" y="215"/>
                    </a:lnTo>
                    <a:lnTo>
                      <a:pt x="324" y="215"/>
                    </a:lnTo>
                    <a:lnTo>
                      <a:pt x="324" y="215"/>
                    </a:lnTo>
                    <a:lnTo>
                      <a:pt x="326" y="215"/>
                    </a:lnTo>
                    <a:lnTo>
                      <a:pt x="326" y="215"/>
                    </a:lnTo>
                    <a:lnTo>
                      <a:pt x="331" y="210"/>
                    </a:lnTo>
                    <a:lnTo>
                      <a:pt x="333" y="210"/>
                    </a:lnTo>
                    <a:lnTo>
                      <a:pt x="336" y="210"/>
                    </a:lnTo>
                    <a:lnTo>
                      <a:pt x="336" y="210"/>
                    </a:lnTo>
                    <a:lnTo>
                      <a:pt x="338" y="210"/>
                    </a:lnTo>
                    <a:lnTo>
                      <a:pt x="338" y="210"/>
                    </a:lnTo>
                    <a:lnTo>
                      <a:pt x="340" y="210"/>
                    </a:lnTo>
                    <a:lnTo>
                      <a:pt x="345" y="208"/>
                    </a:lnTo>
                    <a:lnTo>
                      <a:pt x="347" y="208"/>
                    </a:lnTo>
                    <a:lnTo>
                      <a:pt x="350" y="210"/>
                    </a:lnTo>
                    <a:lnTo>
                      <a:pt x="350" y="210"/>
                    </a:lnTo>
                    <a:lnTo>
                      <a:pt x="354" y="210"/>
                    </a:lnTo>
                    <a:lnTo>
                      <a:pt x="354" y="210"/>
                    </a:lnTo>
                    <a:lnTo>
                      <a:pt x="354" y="210"/>
                    </a:lnTo>
                    <a:lnTo>
                      <a:pt x="357" y="208"/>
                    </a:lnTo>
                    <a:lnTo>
                      <a:pt x="362" y="206"/>
                    </a:lnTo>
                    <a:lnTo>
                      <a:pt x="362" y="206"/>
                    </a:lnTo>
                    <a:lnTo>
                      <a:pt x="366" y="203"/>
                    </a:lnTo>
                    <a:lnTo>
                      <a:pt x="371" y="201"/>
                    </a:lnTo>
                    <a:lnTo>
                      <a:pt x="371" y="201"/>
                    </a:lnTo>
                    <a:lnTo>
                      <a:pt x="373" y="199"/>
                    </a:lnTo>
                    <a:lnTo>
                      <a:pt x="373" y="199"/>
                    </a:lnTo>
                    <a:lnTo>
                      <a:pt x="376" y="199"/>
                    </a:lnTo>
                    <a:lnTo>
                      <a:pt x="376" y="201"/>
                    </a:lnTo>
                    <a:lnTo>
                      <a:pt x="376" y="203"/>
                    </a:lnTo>
                    <a:lnTo>
                      <a:pt x="376" y="203"/>
                    </a:lnTo>
                    <a:lnTo>
                      <a:pt x="376" y="208"/>
                    </a:lnTo>
                    <a:lnTo>
                      <a:pt x="376" y="208"/>
                    </a:lnTo>
                    <a:lnTo>
                      <a:pt x="378" y="215"/>
                    </a:lnTo>
                    <a:lnTo>
                      <a:pt x="378" y="222"/>
                    </a:lnTo>
                    <a:lnTo>
                      <a:pt x="378" y="222"/>
                    </a:lnTo>
                    <a:lnTo>
                      <a:pt x="381" y="225"/>
                    </a:lnTo>
                    <a:lnTo>
                      <a:pt x="381" y="225"/>
                    </a:lnTo>
                    <a:lnTo>
                      <a:pt x="381" y="227"/>
                    </a:lnTo>
                    <a:lnTo>
                      <a:pt x="381" y="227"/>
                    </a:lnTo>
                    <a:lnTo>
                      <a:pt x="381" y="229"/>
                    </a:lnTo>
                    <a:lnTo>
                      <a:pt x="381" y="229"/>
                    </a:lnTo>
                    <a:lnTo>
                      <a:pt x="383" y="229"/>
                    </a:lnTo>
                    <a:lnTo>
                      <a:pt x="383" y="232"/>
                    </a:lnTo>
                    <a:lnTo>
                      <a:pt x="383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8" y="232"/>
                    </a:lnTo>
                    <a:lnTo>
                      <a:pt x="388" y="232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92" y="229"/>
                    </a:lnTo>
                    <a:lnTo>
                      <a:pt x="392" y="227"/>
                    </a:lnTo>
                    <a:lnTo>
                      <a:pt x="392" y="227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7" y="225"/>
                    </a:lnTo>
                    <a:lnTo>
                      <a:pt x="397" y="225"/>
                    </a:lnTo>
                    <a:lnTo>
                      <a:pt x="397" y="225"/>
                    </a:lnTo>
                    <a:lnTo>
                      <a:pt x="397" y="222"/>
                    </a:lnTo>
                    <a:lnTo>
                      <a:pt x="397" y="222"/>
                    </a:lnTo>
                    <a:lnTo>
                      <a:pt x="399" y="220"/>
                    </a:lnTo>
                    <a:lnTo>
                      <a:pt x="399" y="220"/>
                    </a:lnTo>
                    <a:lnTo>
                      <a:pt x="402" y="220"/>
                    </a:lnTo>
                    <a:lnTo>
                      <a:pt x="402" y="220"/>
                    </a:lnTo>
                    <a:lnTo>
                      <a:pt x="402" y="220"/>
                    </a:lnTo>
                    <a:lnTo>
                      <a:pt x="404" y="220"/>
                    </a:lnTo>
                    <a:lnTo>
                      <a:pt x="407" y="220"/>
                    </a:lnTo>
                    <a:lnTo>
                      <a:pt x="407" y="220"/>
                    </a:lnTo>
                    <a:lnTo>
                      <a:pt x="411" y="222"/>
                    </a:lnTo>
                    <a:lnTo>
                      <a:pt x="411" y="222"/>
                    </a:lnTo>
                    <a:lnTo>
                      <a:pt x="411" y="222"/>
                    </a:lnTo>
                    <a:lnTo>
                      <a:pt x="416" y="225"/>
                    </a:lnTo>
                    <a:lnTo>
                      <a:pt x="418" y="225"/>
                    </a:lnTo>
                    <a:lnTo>
                      <a:pt x="418" y="225"/>
                    </a:lnTo>
                    <a:lnTo>
                      <a:pt x="421" y="227"/>
                    </a:lnTo>
                    <a:lnTo>
                      <a:pt x="421" y="227"/>
                    </a:lnTo>
                    <a:lnTo>
                      <a:pt x="423" y="227"/>
                    </a:lnTo>
                    <a:lnTo>
                      <a:pt x="423" y="227"/>
                    </a:lnTo>
                    <a:lnTo>
                      <a:pt x="423" y="227"/>
                    </a:lnTo>
                    <a:lnTo>
                      <a:pt x="423" y="227"/>
                    </a:lnTo>
                    <a:lnTo>
                      <a:pt x="425" y="227"/>
                    </a:lnTo>
                    <a:lnTo>
                      <a:pt x="425" y="229"/>
                    </a:lnTo>
                    <a:lnTo>
                      <a:pt x="425" y="229"/>
                    </a:lnTo>
                    <a:lnTo>
                      <a:pt x="425" y="229"/>
                    </a:lnTo>
                    <a:lnTo>
                      <a:pt x="425" y="232"/>
                    </a:lnTo>
                    <a:lnTo>
                      <a:pt x="425" y="232"/>
                    </a:lnTo>
                    <a:lnTo>
                      <a:pt x="425" y="234"/>
                    </a:lnTo>
                    <a:lnTo>
                      <a:pt x="425" y="234"/>
                    </a:lnTo>
                    <a:lnTo>
                      <a:pt x="425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5" y="237"/>
                    </a:lnTo>
                    <a:lnTo>
                      <a:pt x="425" y="239"/>
                    </a:lnTo>
                    <a:lnTo>
                      <a:pt x="425" y="239"/>
                    </a:lnTo>
                    <a:lnTo>
                      <a:pt x="425" y="239"/>
                    </a:lnTo>
                    <a:lnTo>
                      <a:pt x="425" y="241"/>
                    </a:lnTo>
                    <a:lnTo>
                      <a:pt x="425" y="241"/>
                    </a:lnTo>
                    <a:lnTo>
                      <a:pt x="425" y="241"/>
                    </a:lnTo>
                    <a:lnTo>
                      <a:pt x="425" y="244"/>
                    </a:lnTo>
                    <a:lnTo>
                      <a:pt x="425" y="244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30" y="246"/>
                    </a:lnTo>
                    <a:lnTo>
                      <a:pt x="430" y="248"/>
                    </a:lnTo>
                    <a:lnTo>
                      <a:pt x="430" y="248"/>
                    </a:lnTo>
                    <a:lnTo>
                      <a:pt x="433" y="248"/>
                    </a:lnTo>
                    <a:lnTo>
                      <a:pt x="435" y="248"/>
                    </a:lnTo>
                    <a:lnTo>
                      <a:pt x="435" y="246"/>
                    </a:lnTo>
                    <a:lnTo>
                      <a:pt x="437" y="246"/>
                    </a:lnTo>
                    <a:lnTo>
                      <a:pt x="437" y="246"/>
                    </a:lnTo>
                    <a:lnTo>
                      <a:pt x="440" y="241"/>
                    </a:lnTo>
                    <a:lnTo>
                      <a:pt x="442" y="241"/>
                    </a:lnTo>
                    <a:lnTo>
                      <a:pt x="447" y="244"/>
                    </a:lnTo>
                    <a:lnTo>
                      <a:pt x="449" y="246"/>
                    </a:lnTo>
                    <a:lnTo>
                      <a:pt x="449" y="246"/>
                    </a:lnTo>
                    <a:lnTo>
                      <a:pt x="454" y="246"/>
                    </a:lnTo>
                    <a:lnTo>
                      <a:pt x="454" y="246"/>
                    </a:lnTo>
                    <a:lnTo>
                      <a:pt x="456" y="246"/>
                    </a:lnTo>
                    <a:lnTo>
                      <a:pt x="456" y="246"/>
                    </a:lnTo>
                    <a:lnTo>
                      <a:pt x="459" y="244"/>
                    </a:lnTo>
                    <a:lnTo>
                      <a:pt x="461" y="241"/>
                    </a:lnTo>
                    <a:lnTo>
                      <a:pt x="461" y="239"/>
                    </a:lnTo>
                    <a:lnTo>
                      <a:pt x="463" y="237"/>
                    </a:lnTo>
                    <a:lnTo>
                      <a:pt x="463" y="237"/>
                    </a:lnTo>
                    <a:lnTo>
                      <a:pt x="466" y="237"/>
                    </a:lnTo>
                    <a:lnTo>
                      <a:pt x="468" y="237"/>
                    </a:lnTo>
                    <a:lnTo>
                      <a:pt x="468" y="239"/>
                    </a:lnTo>
                    <a:lnTo>
                      <a:pt x="470" y="239"/>
                    </a:lnTo>
                    <a:lnTo>
                      <a:pt x="475" y="237"/>
                    </a:lnTo>
                    <a:lnTo>
                      <a:pt x="477" y="237"/>
                    </a:lnTo>
                    <a:lnTo>
                      <a:pt x="477" y="237"/>
                    </a:lnTo>
                    <a:lnTo>
                      <a:pt x="482" y="237"/>
                    </a:lnTo>
                    <a:lnTo>
                      <a:pt x="485" y="237"/>
                    </a:lnTo>
                    <a:lnTo>
                      <a:pt x="487" y="237"/>
                    </a:lnTo>
                    <a:lnTo>
                      <a:pt x="487" y="234"/>
                    </a:lnTo>
                    <a:lnTo>
                      <a:pt x="487" y="234"/>
                    </a:lnTo>
                    <a:lnTo>
                      <a:pt x="485" y="237"/>
                    </a:lnTo>
                    <a:lnTo>
                      <a:pt x="485" y="237"/>
                    </a:lnTo>
                    <a:lnTo>
                      <a:pt x="482" y="237"/>
                    </a:lnTo>
                    <a:lnTo>
                      <a:pt x="482" y="237"/>
                    </a:lnTo>
                    <a:lnTo>
                      <a:pt x="482" y="239"/>
                    </a:lnTo>
                    <a:lnTo>
                      <a:pt x="480" y="239"/>
                    </a:lnTo>
                    <a:lnTo>
                      <a:pt x="480" y="239"/>
                    </a:lnTo>
                    <a:lnTo>
                      <a:pt x="477" y="239"/>
                    </a:lnTo>
                    <a:lnTo>
                      <a:pt x="477" y="239"/>
                    </a:lnTo>
                    <a:lnTo>
                      <a:pt x="477" y="241"/>
                    </a:lnTo>
                    <a:lnTo>
                      <a:pt x="477" y="241"/>
                    </a:lnTo>
                    <a:lnTo>
                      <a:pt x="477" y="241"/>
                    </a:lnTo>
                    <a:lnTo>
                      <a:pt x="477" y="241"/>
                    </a:lnTo>
                    <a:lnTo>
                      <a:pt x="475" y="241"/>
                    </a:lnTo>
                    <a:lnTo>
                      <a:pt x="475" y="244"/>
                    </a:lnTo>
                    <a:lnTo>
                      <a:pt x="475" y="244"/>
                    </a:lnTo>
                    <a:lnTo>
                      <a:pt x="473" y="246"/>
                    </a:lnTo>
                    <a:lnTo>
                      <a:pt x="473" y="246"/>
                    </a:lnTo>
                    <a:lnTo>
                      <a:pt x="473" y="246"/>
                    </a:lnTo>
                    <a:lnTo>
                      <a:pt x="473" y="248"/>
                    </a:lnTo>
                    <a:lnTo>
                      <a:pt x="473" y="251"/>
                    </a:lnTo>
                    <a:lnTo>
                      <a:pt x="473" y="251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3" y="255"/>
                    </a:lnTo>
                    <a:lnTo>
                      <a:pt x="473" y="255"/>
                    </a:lnTo>
                    <a:lnTo>
                      <a:pt x="473" y="258"/>
                    </a:lnTo>
                    <a:lnTo>
                      <a:pt x="473" y="260"/>
                    </a:lnTo>
                    <a:lnTo>
                      <a:pt x="473" y="263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3" y="267"/>
                    </a:lnTo>
                    <a:lnTo>
                      <a:pt x="473" y="270"/>
                    </a:lnTo>
                    <a:lnTo>
                      <a:pt x="473" y="270"/>
                    </a:lnTo>
                    <a:lnTo>
                      <a:pt x="473" y="270"/>
                    </a:lnTo>
                    <a:lnTo>
                      <a:pt x="473" y="272"/>
                    </a:lnTo>
                    <a:lnTo>
                      <a:pt x="473" y="274"/>
                    </a:lnTo>
                    <a:lnTo>
                      <a:pt x="473" y="274"/>
                    </a:lnTo>
                    <a:lnTo>
                      <a:pt x="473" y="274"/>
                    </a:lnTo>
                    <a:lnTo>
                      <a:pt x="470" y="277"/>
                    </a:lnTo>
                    <a:lnTo>
                      <a:pt x="470" y="277"/>
                    </a:lnTo>
                    <a:lnTo>
                      <a:pt x="470" y="279"/>
                    </a:lnTo>
                    <a:lnTo>
                      <a:pt x="470" y="282"/>
                    </a:lnTo>
                    <a:lnTo>
                      <a:pt x="470" y="282"/>
                    </a:lnTo>
                    <a:lnTo>
                      <a:pt x="470" y="284"/>
                    </a:lnTo>
                    <a:lnTo>
                      <a:pt x="468" y="284"/>
                    </a:lnTo>
                    <a:lnTo>
                      <a:pt x="468" y="284"/>
                    </a:lnTo>
                    <a:lnTo>
                      <a:pt x="468" y="284"/>
                    </a:lnTo>
                    <a:lnTo>
                      <a:pt x="468" y="284"/>
                    </a:lnTo>
                    <a:lnTo>
                      <a:pt x="468" y="284"/>
                    </a:lnTo>
                    <a:lnTo>
                      <a:pt x="466" y="286"/>
                    </a:lnTo>
                    <a:lnTo>
                      <a:pt x="466" y="286"/>
                    </a:lnTo>
                    <a:lnTo>
                      <a:pt x="463" y="289"/>
                    </a:lnTo>
                    <a:lnTo>
                      <a:pt x="463" y="289"/>
                    </a:lnTo>
                    <a:lnTo>
                      <a:pt x="463" y="289"/>
                    </a:lnTo>
                    <a:lnTo>
                      <a:pt x="459" y="289"/>
                    </a:lnTo>
                    <a:lnTo>
                      <a:pt x="459" y="289"/>
                    </a:lnTo>
                    <a:lnTo>
                      <a:pt x="459" y="289"/>
                    </a:lnTo>
                    <a:lnTo>
                      <a:pt x="456" y="291"/>
                    </a:lnTo>
                    <a:lnTo>
                      <a:pt x="456" y="291"/>
                    </a:lnTo>
                    <a:lnTo>
                      <a:pt x="456" y="291"/>
                    </a:lnTo>
                    <a:lnTo>
                      <a:pt x="451" y="293"/>
                    </a:lnTo>
                    <a:lnTo>
                      <a:pt x="451" y="293"/>
                    </a:lnTo>
                    <a:lnTo>
                      <a:pt x="451" y="293"/>
                    </a:lnTo>
                    <a:lnTo>
                      <a:pt x="451" y="293"/>
                    </a:lnTo>
                    <a:lnTo>
                      <a:pt x="447" y="296"/>
                    </a:lnTo>
                    <a:lnTo>
                      <a:pt x="447" y="296"/>
                    </a:lnTo>
                    <a:lnTo>
                      <a:pt x="444" y="298"/>
                    </a:lnTo>
                    <a:lnTo>
                      <a:pt x="442" y="298"/>
                    </a:lnTo>
                    <a:lnTo>
                      <a:pt x="442" y="300"/>
                    </a:lnTo>
                    <a:lnTo>
                      <a:pt x="442" y="300"/>
                    </a:lnTo>
                    <a:lnTo>
                      <a:pt x="440" y="300"/>
                    </a:lnTo>
                    <a:lnTo>
                      <a:pt x="440" y="300"/>
                    </a:lnTo>
                    <a:lnTo>
                      <a:pt x="440" y="303"/>
                    </a:lnTo>
                    <a:lnTo>
                      <a:pt x="437" y="303"/>
                    </a:lnTo>
                    <a:lnTo>
                      <a:pt x="437" y="303"/>
                    </a:lnTo>
                    <a:lnTo>
                      <a:pt x="437" y="305"/>
                    </a:lnTo>
                    <a:lnTo>
                      <a:pt x="437" y="305"/>
                    </a:lnTo>
                    <a:lnTo>
                      <a:pt x="437" y="305"/>
                    </a:lnTo>
                    <a:lnTo>
                      <a:pt x="435" y="308"/>
                    </a:lnTo>
                    <a:lnTo>
                      <a:pt x="435" y="308"/>
                    </a:lnTo>
                    <a:lnTo>
                      <a:pt x="435" y="308"/>
                    </a:lnTo>
                    <a:lnTo>
                      <a:pt x="435" y="310"/>
                    </a:lnTo>
                    <a:lnTo>
                      <a:pt x="435" y="310"/>
                    </a:lnTo>
                    <a:lnTo>
                      <a:pt x="433" y="312"/>
                    </a:lnTo>
                    <a:lnTo>
                      <a:pt x="430" y="315"/>
                    </a:lnTo>
                    <a:lnTo>
                      <a:pt x="430" y="315"/>
                    </a:lnTo>
                    <a:lnTo>
                      <a:pt x="430" y="315"/>
                    </a:lnTo>
                    <a:lnTo>
                      <a:pt x="430" y="317"/>
                    </a:lnTo>
                    <a:lnTo>
                      <a:pt x="430" y="317"/>
                    </a:lnTo>
                    <a:lnTo>
                      <a:pt x="430" y="319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30" y="324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28" y="326"/>
                    </a:lnTo>
                    <a:lnTo>
                      <a:pt x="428" y="329"/>
                    </a:lnTo>
                    <a:lnTo>
                      <a:pt x="428" y="329"/>
                    </a:lnTo>
                    <a:lnTo>
                      <a:pt x="428" y="329"/>
                    </a:lnTo>
                    <a:lnTo>
                      <a:pt x="428" y="331"/>
                    </a:lnTo>
                    <a:lnTo>
                      <a:pt x="428" y="331"/>
                    </a:lnTo>
                    <a:lnTo>
                      <a:pt x="428" y="334"/>
                    </a:lnTo>
                    <a:lnTo>
                      <a:pt x="428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28" y="336"/>
                    </a:lnTo>
                    <a:lnTo>
                      <a:pt x="430" y="336"/>
                    </a:lnTo>
                    <a:lnTo>
                      <a:pt x="430" y="338"/>
                    </a:lnTo>
                    <a:lnTo>
                      <a:pt x="430" y="338"/>
                    </a:lnTo>
                    <a:lnTo>
                      <a:pt x="430" y="338"/>
                    </a:lnTo>
                    <a:lnTo>
                      <a:pt x="433" y="338"/>
                    </a:lnTo>
                    <a:lnTo>
                      <a:pt x="435" y="338"/>
                    </a:lnTo>
                    <a:lnTo>
                      <a:pt x="435" y="338"/>
                    </a:lnTo>
                    <a:lnTo>
                      <a:pt x="435" y="338"/>
                    </a:lnTo>
                    <a:lnTo>
                      <a:pt x="435" y="341"/>
                    </a:lnTo>
                    <a:lnTo>
                      <a:pt x="437" y="341"/>
                    </a:lnTo>
                    <a:lnTo>
                      <a:pt x="437" y="341"/>
                    </a:lnTo>
                    <a:lnTo>
                      <a:pt x="440" y="341"/>
                    </a:lnTo>
                    <a:lnTo>
                      <a:pt x="440" y="341"/>
                    </a:lnTo>
                    <a:lnTo>
                      <a:pt x="440" y="341"/>
                    </a:lnTo>
                    <a:lnTo>
                      <a:pt x="447" y="343"/>
                    </a:lnTo>
                    <a:lnTo>
                      <a:pt x="447" y="343"/>
                    </a:lnTo>
                    <a:lnTo>
                      <a:pt x="449" y="345"/>
                    </a:lnTo>
                    <a:lnTo>
                      <a:pt x="449" y="345"/>
                    </a:lnTo>
                    <a:lnTo>
                      <a:pt x="449" y="348"/>
                    </a:lnTo>
                    <a:lnTo>
                      <a:pt x="449" y="348"/>
                    </a:lnTo>
                    <a:lnTo>
                      <a:pt x="449" y="350"/>
                    </a:lnTo>
                    <a:lnTo>
                      <a:pt x="449" y="350"/>
                    </a:lnTo>
                    <a:lnTo>
                      <a:pt x="449" y="353"/>
                    </a:lnTo>
                    <a:lnTo>
                      <a:pt x="449" y="353"/>
                    </a:lnTo>
                    <a:lnTo>
                      <a:pt x="451" y="353"/>
                    </a:lnTo>
                    <a:lnTo>
                      <a:pt x="451" y="355"/>
                    </a:lnTo>
                    <a:lnTo>
                      <a:pt x="451" y="355"/>
                    </a:lnTo>
                    <a:lnTo>
                      <a:pt x="451" y="357"/>
                    </a:lnTo>
                    <a:lnTo>
                      <a:pt x="451" y="360"/>
                    </a:lnTo>
                    <a:lnTo>
                      <a:pt x="451" y="360"/>
                    </a:lnTo>
                    <a:lnTo>
                      <a:pt x="451" y="360"/>
                    </a:lnTo>
                    <a:lnTo>
                      <a:pt x="454" y="360"/>
                    </a:lnTo>
                    <a:lnTo>
                      <a:pt x="454" y="362"/>
                    </a:lnTo>
                    <a:lnTo>
                      <a:pt x="456" y="364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56" y="369"/>
                    </a:lnTo>
                    <a:lnTo>
                      <a:pt x="459" y="369"/>
                    </a:lnTo>
                    <a:lnTo>
                      <a:pt x="459" y="369"/>
                    </a:lnTo>
                    <a:lnTo>
                      <a:pt x="459" y="369"/>
                    </a:lnTo>
                    <a:lnTo>
                      <a:pt x="459" y="369"/>
                    </a:lnTo>
                    <a:lnTo>
                      <a:pt x="459" y="367"/>
                    </a:lnTo>
                    <a:lnTo>
                      <a:pt x="461" y="367"/>
                    </a:lnTo>
                    <a:lnTo>
                      <a:pt x="461" y="367"/>
                    </a:lnTo>
                    <a:lnTo>
                      <a:pt x="461" y="364"/>
                    </a:lnTo>
                    <a:lnTo>
                      <a:pt x="463" y="362"/>
                    </a:lnTo>
                    <a:lnTo>
                      <a:pt x="463" y="362"/>
                    </a:lnTo>
                    <a:lnTo>
                      <a:pt x="463" y="357"/>
                    </a:lnTo>
                    <a:lnTo>
                      <a:pt x="466" y="355"/>
                    </a:lnTo>
                    <a:lnTo>
                      <a:pt x="466" y="355"/>
                    </a:lnTo>
                    <a:lnTo>
                      <a:pt x="466" y="350"/>
                    </a:lnTo>
                    <a:lnTo>
                      <a:pt x="466" y="350"/>
                    </a:lnTo>
                    <a:lnTo>
                      <a:pt x="466" y="350"/>
                    </a:lnTo>
                    <a:lnTo>
                      <a:pt x="466" y="348"/>
                    </a:lnTo>
                    <a:lnTo>
                      <a:pt x="468" y="348"/>
                    </a:lnTo>
                    <a:lnTo>
                      <a:pt x="468" y="348"/>
                    </a:lnTo>
                    <a:lnTo>
                      <a:pt x="468" y="345"/>
                    </a:lnTo>
                    <a:lnTo>
                      <a:pt x="468" y="345"/>
                    </a:lnTo>
                    <a:lnTo>
                      <a:pt x="468" y="345"/>
                    </a:lnTo>
                    <a:lnTo>
                      <a:pt x="470" y="343"/>
                    </a:lnTo>
                    <a:lnTo>
                      <a:pt x="470" y="341"/>
                    </a:lnTo>
                    <a:lnTo>
                      <a:pt x="473" y="341"/>
                    </a:lnTo>
                    <a:lnTo>
                      <a:pt x="473" y="338"/>
                    </a:lnTo>
                    <a:lnTo>
                      <a:pt x="475" y="338"/>
                    </a:lnTo>
                    <a:lnTo>
                      <a:pt x="475" y="338"/>
                    </a:lnTo>
                    <a:lnTo>
                      <a:pt x="475" y="336"/>
                    </a:lnTo>
                    <a:lnTo>
                      <a:pt x="475" y="336"/>
                    </a:lnTo>
                    <a:lnTo>
                      <a:pt x="475" y="336"/>
                    </a:lnTo>
                    <a:lnTo>
                      <a:pt x="475" y="336"/>
                    </a:lnTo>
                    <a:lnTo>
                      <a:pt x="477" y="336"/>
                    </a:lnTo>
                    <a:lnTo>
                      <a:pt x="480" y="336"/>
                    </a:lnTo>
                    <a:lnTo>
                      <a:pt x="480" y="341"/>
                    </a:lnTo>
                    <a:lnTo>
                      <a:pt x="477" y="343"/>
                    </a:lnTo>
                    <a:lnTo>
                      <a:pt x="477" y="343"/>
                    </a:lnTo>
                    <a:lnTo>
                      <a:pt x="477" y="350"/>
                    </a:lnTo>
                    <a:lnTo>
                      <a:pt x="477" y="350"/>
                    </a:lnTo>
                    <a:lnTo>
                      <a:pt x="480" y="355"/>
                    </a:lnTo>
                    <a:lnTo>
                      <a:pt x="480" y="355"/>
                    </a:lnTo>
                    <a:lnTo>
                      <a:pt x="482" y="360"/>
                    </a:lnTo>
                    <a:lnTo>
                      <a:pt x="480" y="360"/>
                    </a:lnTo>
                    <a:lnTo>
                      <a:pt x="480" y="360"/>
                    </a:lnTo>
                    <a:lnTo>
                      <a:pt x="480" y="362"/>
                    </a:lnTo>
                    <a:lnTo>
                      <a:pt x="480" y="362"/>
                    </a:lnTo>
                    <a:lnTo>
                      <a:pt x="482" y="364"/>
                    </a:lnTo>
                    <a:lnTo>
                      <a:pt x="482" y="364"/>
                    </a:lnTo>
                    <a:lnTo>
                      <a:pt x="482" y="367"/>
                    </a:lnTo>
                    <a:lnTo>
                      <a:pt x="482" y="367"/>
                    </a:lnTo>
                    <a:lnTo>
                      <a:pt x="485" y="369"/>
                    </a:lnTo>
                    <a:lnTo>
                      <a:pt x="485" y="369"/>
                    </a:lnTo>
                    <a:lnTo>
                      <a:pt x="485" y="371"/>
                    </a:lnTo>
                    <a:lnTo>
                      <a:pt x="485" y="371"/>
                    </a:lnTo>
                    <a:lnTo>
                      <a:pt x="482" y="371"/>
                    </a:lnTo>
                    <a:lnTo>
                      <a:pt x="482" y="371"/>
                    </a:lnTo>
                    <a:lnTo>
                      <a:pt x="480" y="371"/>
                    </a:lnTo>
                    <a:lnTo>
                      <a:pt x="475" y="369"/>
                    </a:lnTo>
                    <a:lnTo>
                      <a:pt x="475" y="369"/>
                    </a:lnTo>
                    <a:lnTo>
                      <a:pt x="475" y="369"/>
                    </a:lnTo>
                    <a:lnTo>
                      <a:pt x="475" y="371"/>
                    </a:lnTo>
                    <a:lnTo>
                      <a:pt x="475" y="371"/>
                    </a:lnTo>
                    <a:lnTo>
                      <a:pt x="475" y="371"/>
                    </a:lnTo>
                    <a:lnTo>
                      <a:pt x="475" y="374"/>
                    </a:lnTo>
                    <a:lnTo>
                      <a:pt x="475" y="374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5" y="379"/>
                    </a:lnTo>
                    <a:lnTo>
                      <a:pt x="473" y="381"/>
                    </a:lnTo>
                    <a:lnTo>
                      <a:pt x="473" y="381"/>
                    </a:lnTo>
                    <a:lnTo>
                      <a:pt x="473" y="381"/>
                    </a:lnTo>
                    <a:lnTo>
                      <a:pt x="473" y="383"/>
                    </a:lnTo>
                    <a:lnTo>
                      <a:pt x="473" y="383"/>
                    </a:lnTo>
                    <a:lnTo>
                      <a:pt x="473" y="383"/>
                    </a:lnTo>
                    <a:lnTo>
                      <a:pt x="470" y="386"/>
                    </a:lnTo>
                    <a:lnTo>
                      <a:pt x="470" y="388"/>
                    </a:lnTo>
                    <a:lnTo>
                      <a:pt x="470" y="388"/>
                    </a:lnTo>
                    <a:lnTo>
                      <a:pt x="468" y="390"/>
                    </a:lnTo>
                    <a:lnTo>
                      <a:pt x="468" y="390"/>
                    </a:lnTo>
                    <a:lnTo>
                      <a:pt x="468" y="390"/>
                    </a:lnTo>
                    <a:lnTo>
                      <a:pt x="468" y="390"/>
                    </a:lnTo>
                    <a:lnTo>
                      <a:pt x="468" y="390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3" y="388"/>
                    </a:lnTo>
                    <a:lnTo>
                      <a:pt x="463" y="388"/>
                    </a:lnTo>
                    <a:lnTo>
                      <a:pt x="463" y="388"/>
                    </a:lnTo>
                    <a:lnTo>
                      <a:pt x="461" y="390"/>
                    </a:lnTo>
                    <a:lnTo>
                      <a:pt x="461" y="390"/>
                    </a:lnTo>
                    <a:lnTo>
                      <a:pt x="461" y="390"/>
                    </a:lnTo>
                    <a:lnTo>
                      <a:pt x="459" y="390"/>
                    </a:lnTo>
                    <a:lnTo>
                      <a:pt x="459" y="390"/>
                    </a:lnTo>
                    <a:lnTo>
                      <a:pt x="459" y="390"/>
                    </a:lnTo>
                    <a:lnTo>
                      <a:pt x="459" y="390"/>
                    </a:lnTo>
                    <a:lnTo>
                      <a:pt x="456" y="393"/>
                    </a:lnTo>
                    <a:lnTo>
                      <a:pt x="454" y="393"/>
                    </a:lnTo>
                    <a:lnTo>
                      <a:pt x="454" y="393"/>
                    </a:lnTo>
                    <a:lnTo>
                      <a:pt x="454" y="393"/>
                    </a:lnTo>
                    <a:lnTo>
                      <a:pt x="454" y="393"/>
                    </a:lnTo>
                    <a:lnTo>
                      <a:pt x="451" y="393"/>
                    </a:lnTo>
                    <a:lnTo>
                      <a:pt x="451" y="395"/>
                    </a:lnTo>
                    <a:lnTo>
                      <a:pt x="451" y="395"/>
                    </a:lnTo>
                    <a:lnTo>
                      <a:pt x="451" y="395"/>
                    </a:lnTo>
                    <a:lnTo>
                      <a:pt x="451" y="395"/>
                    </a:lnTo>
                    <a:lnTo>
                      <a:pt x="451" y="398"/>
                    </a:lnTo>
                    <a:lnTo>
                      <a:pt x="451" y="398"/>
                    </a:lnTo>
                    <a:lnTo>
                      <a:pt x="451" y="398"/>
                    </a:lnTo>
                    <a:lnTo>
                      <a:pt x="454" y="398"/>
                    </a:lnTo>
                    <a:lnTo>
                      <a:pt x="454" y="398"/>
                    </a:lnTo>
                    <a:lnTo>
                      <a:pt x="454" y="398"/>
                    </a:lnTo>
                    <a:lnTo>
                      <a:pt x="456" y="398"/>
                    </a:lnTo>
                    <a:lnTo>
                      <a:pt x="456" y="398"/>
                    </a:lnTo>
                    <a:lnTo>
                      <a:pt x="456" y="398"/>
                    </a:lnTo>
                    <a:lnTo>
                      <a:pt x="459" y="398"/>
                    </a:lnTo>
                    <a:lnTo>
                      <a:pt x="459" y="398"/>
                    </a:lnTo>
                    <a:lnTo>
                      <a:pt x="459" y="398"/>
                    </a:lnTo>
                    <a:lnTo>
                      <a:pt x="459" y="398"/>
                    </a:lnTo>
                    <a:lnTo>
                      <a:pt x="461" y="398"/>
                    </a:lnTo>
                    <a:lnTo>
                      <a:pt x="461" y="398"/>
                    </a:lnTo>
                    <a:lnTo>
                      <a:pt x="463" y="395"/>
                    </a:lnTo>
                    <a:lnTo>
                      <a:pt x="463" y="398"/>
                    </a:lnTo>
                    <a:lnTo>
                      <a:pt x="463" y="398"/>
                    </a:lnTo>
                    <a:lnTo>
                      <a:pt x="463" y="398"/>
                    </a:lnTo>
                    <a:lnTo>
                      <a:pt x="466" y="398"/>
                    </a:lnTo>
                    <a:lnTo>
                      <a:pt x="466" y="398"/>
                    </a:lnTo>
                    <a:lnTo>
                      <a:pt x="468" y="398"/>
                    </a:lnTo>
                    <a:lnTo>
                      <a:pt x="468" y="398"/>
                    </a:lnTo>
                    <a:lnTo>
                      <a:pt x="468" y="398"/>
                    </a:lnTo>
                    <a:lnTo>
                      <a:pt x="470" y="398"/>
                    </a:lnTo>
                    <a:lnTo>
                      <a:pt x="473" y="398"/>
                    </a:lnTo>
                    <a:lnTo>
                      <a:pt x="473" y="400"/>
                    </a:lnTo>
                    <a:lnTo>
                      <a:pt x="475" y="400"/>
                    </a:lnTo>
                    <a:lnTo>
                      <a:pt x="475" y="400"/>
                    </a:lnTo>
                    <a:lnTo>
                      <a:pt x="477" y="400"/>
                    </a:lnTo>
                    <a:lnTo>
                      <a:pt x="477" y="400"/>
                    </a:lnTo>
                    <a:lnTo>
                      <a:pt x="480" y="400"/>
                    </a:lnTo>
                    <a:lnTo>
                      <a:pt x="480" y="402"/>
                    </a:lnTo>
                    <a:lnTo>
                      <a:pt x="482" y="402"/>
                    </a:lnTo>
                    <a:lnTo>
                      <a:pt x="482" y="402"/>
                    </a:lnTo>
                    <a:lnTo>
                      <a:pt x="482" y="405"/>
                    </a:lnTo>
                    <a:lnTo>
                      <a:pt x="482" y="405"/>
                    </a:lnTo>
                    <a:lnTo>
                      <a:pt x="482" y="405"/>
                    </a:lnTo>
                    <a:lnTo>
                      <a:pt x="482" y="405"/>
                    </a:lnTo>
                    <a:lnTo>
                      <a:pt x="482" y="407"/>
                    </a:lnTo>
                    <a:lnTo>
                      <a:pt x="482" y="407"/>
                    </a:lnTo>
                    <a:lnTo>
                      <a:pt x="482" y="407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82" y="414"/>
                    </a:lnTo>
                    <a:lnTo>
                      <a:pt x="482" y="414"/>
                    </a:lnTo>
                    <a:lnTo>
                      <a:pt x="480" y="414"/>
                    </a:lnTo>
                    <a:lnTo>
                      <a:pt x="480" y="416"/>
                    </a:lnTo>
                    <a:lnTo>
                      <a:pt x="480" y="416"/>
                    </a:lnTo>
                    <a:lnTo>
                      <a:pt x="480" y="416"/>
                    </a:lnTo>
                    <a:lnTo>
                      <a:pt x="477" y="419"/>
                    </a:lnTo>
                    <a:lnTo>
                      <a:pt x="477" y="419"/>
                    </a:lnTo>
                    <a:lnTo>
                      <a:pt x="477" y="419"/>
                    </a:lnTo>
                    <a:lnTo>
                      <a:pt x="475" y="419"/>
                    </a:lnTo>
                    <a:lnTo>
                      <a:pt x="475" y="419"/>
                    </a:lnTo>
                    <a:lnTo>
                      <a:pt x="475" y="419"/>
                    </a:lnTo>
                    <a:lnTo>
                      <a:pt x="475" y="419"/>
                    </a:lnTo>
                    <a:lnTo>
                      <a:pt x="473" y="419"/>
                    </a:lnTo>
                    <a:lnTo>
                      <a:pt x="473" y="416"/>
                    </a:lnTo>
                    <a:lnTo>
                      <a:pt x="470" y="416"/>
                    </a:lnTo>
                    <a:lnTo>
                      <a:pt x="470" y="416"/>
                    </a:lnTo>
                    <a:lnTo>
                      <a:pt x="470" y="416"/>
                    </a:lnTo>
                    <a:lnTo>
                      <a:pt x="470" y="416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66" y="414"/>
                    </a:lnTo>
                    <a:lnTo>
                      <a:pt x="466" y="412"/>
                    </a:lnTo>
                    <a:lnTo>
                      <a:pt x="466" y="412"/>
                    </a:lnTo>
                    <a:lnTo>
                      <a:pt x="463" y="409"/>
                    </a:lnTo>
                    <a:lnTo>
                      <a:pt x="463" y="409"/>
                    </a:lnTo>
                    <a:lnTo>
                      <a:pt x="463" y="409"/>
                    </a:lnTo>
                    <a:lnTo>
                      <a:pt x="459" y="405"/>
                    </a:lnTo>
                    <a:lnTo>
                      <a:pt x="456" y="405"/>
                    </a:lnTo>
                    <a:lnTo>
                      <a:pt x="456" y="405"/>
                    </a:lnTo>
                    <a:lnTo>
                      <a:pt x="456" y="405"/>
                    </a:lnTo>
                    <a:lnTo>
                      <a:pt x="454" y="405"/>
                    </a:lnTo>
                    <a:lnTo>
                      <a:pt x="454" y="405"/>
                    </a:lnTo>
                    <a:lnTo>
                      <a:pt x="454" y="407"/>
                    </a:lnTo>
                    <a:lnTo>
                      <a:pt x="454" y="407"/>
                    </a:lnTo>
                    <a:lnTo>
                      <a:pt x="451" y="407"/>
                    </a:lnTo>
                    <a:lnTo>
                      <a:pt x="451" y="407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4" y="407"/>
                    </a:lnTo>
                    <a:lnTo>
                      <a:pt x="444" y="407"/>
                    </a:lnTo>
                    <a:lnTo>
                      <a:pt x="437" y="405"/>
                    </a:lnTo>
                    <a:lnTo>
                      <a:pt x="433" y="405"/>
                    </a:lnTo>
                    <a:lnTo>
                      <a:pt x="433" y="405"/>
                    </a:lnTo>
                    <a:lnTo>
                      <a:pt x="428" y="402"/>
                    </a:lnTo>
                    <a:lnTo>
                      <a:pt x="428" y="402"/>
                    </a:lnTo>
                    <a:lnTo>
                      <a:pt x="423" y="402"/>
                    </a:lnTo>
                    <a:lnTo>
                      <a:pt x="421" y="402"/>
                    </a:lnTo>
                    <a:lnTo>
                      <a:pt x="421" y="400"/>
                    </a:lnTo>
                    <a:lnTo>
                      <a:pt x="421" y="398"/>
                    </a:lnTo>
                    <a:lnTo>
                      <a:pt x="421" y="390"/>
                    </a:lnTo>
                    <a:lnTo>
                      <a:pt x="421" y="390"/>
                    </a:lnTo>
                    <a:lnTo>
                      <a:pt x="421" y="388"/>
                    </a:lnTo>
                    <a:lnTo>
                      <a:pt x="421" y="388"/>
                    </a:lnTo>
                    <a:lnTo>
                      <a:pt x="421" y="386"/>
                    </a:lnTo>
                    <a:lnTo>
                      <a:pt x="421" y="386"/>
                    </a:lnTo>
                    <a:lnTo>
                      <a:pt x="418" y="386"/>
                    </a:lnTo>
                    <a:lnTo>
                      <a:pt x="418" y="386"/>
                    </a:lnTo>
                    <a:lnTo>
                      <a:pt x="418" y="386"/>
                    </a:lnTo>
                    <a:lnTo>
                      <a:pt x="418" y="383"/>
                    </a:lnTo>
                    <a:lnTo>
                      <a:pt x="416" y="383"/>
                    </a:lnTo>
                    <a:lnTo>
                      <a:pt x="416" y="383"/>
                    </a:lnTo>
                    <a:lnTo>
                      <a:pt x="416" y="383"/>
                    </a:lnTo>
                    <a:lnTo>
                      <a:pt x="414" y="386"/>
                    </a:lnTo>
                    <a:lnTo>
                      <a:pt x="411" y="386"/>
                    </a:lnTo>
                    <a:lnTo>
                      <a:pt x="411" y="383"/>
                    </a:lnTo>
                    <a:lnTo>
                      <a:pt x="411" y="383"/>
                    </a:lnTo>
                    <a:lnTo>
                      <a:pt x="409" y="383"/>
                    </a:lnTo>
                    <a:lnTo>
                      <a:pt x="409" y="383"/>
                    </a:lnTo>
                    <a:lnTo>
                      <a:pt x="409" y="386"/>
                    </a:lnTo>
                    <a:lnTo>
                      <a:pt x="407" y="386"/>
                    </a:lnTo>
                    <a:lnTo>
                      <a:pt x="407" y="386"/>
                    </a:lnTo>
                    <a:lnTo>
                      <a:pt x="407" y="386"/>
                    </a:lnTo>
                    <a:lnTo>
                      <a:pt x="407" y="386"/>
                    </a:lnTo>
                    <a:lnTo>
                      <a:pt x="407" y="386"/>
                    </a:lnTo>
                    <a:lnTo>
                      <a:pt x="404" y="386"/>
                    </a:lnTo>
                    <a:lnTo>
                      <a:pt x="404" y="386"/>
                    </a:lnTo>
                    <a:lnTo>
                      <a:pt x="402" y="386"/>
                    </a:lnTo>
                    <a:lnTo>
                      <a:pt x="402" y="383"/>
                    </a:lnTo>
                    <a:lnTo>
                      <a:pt x="402" y="383"/>
                    </a:lnTo>
                    <a:lnTo>
                      <a:pt x="399" y="383"/>
                    </a:lnTo>
                    <a:lnTo>
                      <a:pt x="399" y="383"/>
                    </a:lnTo>
                    <a:lnTo>
                      <a:pt x="399" y="386"/>
                    </a:lnTo>
                    <a:lnTo>
                      <a:pt x="399" y="386"/>
                    </a:lnTo>
                    <a:lnTo>
                      <a:pt x="399" y="383"/>
                    </a:lnTo>
                    <a:lnTo>
                      <a:pt x="399" y="383"/>
                    </a:lnTo>
                    <a:lnTo>
                      <a:pt x="399" y="383"/>
                    </a:lnTo>
                    <a:lnTo>
                      <a:pt x="399" y="383"/>
                    </a:lnTo>
                    <a:lnTo>
                      <a:pt x="399" y="383"/>
                    </a:lnTo>
                    <a:lnTo>
                      <a:pt x="397" y="383"/>
                    </a:lnTo>
                    <a:lnTo>
                      <a:pt x="397" y="383"/>
                    </a:lnTo>
                    <a:lnTo>
                      <a:pt x="395" y="383"/>
                    </a:lnTo>
                    <a:lnTo>
                      <a:pt x="395" y="383"/>
                    </a:lnTo>
                    <a:lnTo>
                      <a:pt x="395" y="386"/>
                    </a:lnTo>
                    <a:lnTo>
                      <a:pt x="397" y="386"/>
                    </a:lnTo>
                    <a:lnTo>
                      <a:pt x="395" y="386"/>
                    </a:lnTo>
                    <a:lnTo>
                      <a:pt x="395" y="386"/>
                    </a:lnTo>
                    <a:lnTo>
                      <a:pt x="395" y="386"/>
                    </a:lnTo>
                    <a:lnTo>
                      <a:pt x="395" y="386"/>
                    </a:lnTo>
                    <a:lnTo>
                      <a:pt x="395" y="386"/>
                    </a:lnTo>
                    <a:lnTo>
                      <a:pt x="395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3"/>
                    </a:lnTo>
                    <a:lnTo>
                      <a:pt x="392" y="383"/>
                    </a:lnTo>
                    <a:lnTo>
                      <a:pt x="392" y="383"/>
                    </a:lnTo>
                    <a:lnTo>
                      <a:pt x="390" y="383"/>
                    </a:lnTo>
                    <a:lnTo>
                      <a:pt x="390" y="383"/>
                    </a:lnTo>
                    <a:lnTo>
                      <a:pt x="390" y="383"/>
                    </a:lnTo>
                    <a:lnTo>
                      <a:pt x="390" y="383"/>
                    </a:lnTo>
                    <a:lnTo>
                      <a:pt x="390" y="383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79"/>
                    </a:lnTo>
                    <a:lnTo>
                      <a:pt x="388" y="379"/>
                    </a:lnTo>
                    <a:lnTo>
                      <a:pt x="388" y="379"/>
                    </a:lnTo>
                    <a:lnTo>
                      <a:pt x="388" y="379"/>
                    </a:lnTo>
                    <a:lnTo>
                      <a:pt x="385" y="379"/>
                    </a:lnTo>
                    <a:lnTo>
                      <a:pt x="385" y="379"/>
                    </a:lnTo>
                    <a:lnTo>
                      <a:pt x="383" y="379"/>
                    </a:lnTo>
                    <a:lnTo>
                      <a:pt x="383" y="379"/>
                    </a:lnTo>
                    <a:lnTo>
                      <a:pt x="381" y="379"/>
                    </a:lnTo>
                    <a:lnTo>
                      <a:pt x="381" y="379"/>
                    </a:lnTo>
                    <a:lnTo>
                      <a:pt x="381" y="379"/>
                    </a:lnTo>
                    <a:lnTo>
                      <a:pt x="381" y="379"/>
                    </a:lnTo>
                    <a:lnTo>
                      <a:pt x="378" y="379"/>
                    </a:lnTo>
                    <a:lnTo>
                      <a:pt x="376" y="376"/>
                    </a:lnTo>
                    <a:lnTo>
                      <a:pt x="376" y="376"/>
                    </a:lnTo>
                    <a:lnTo>
                      <a:pt x="376" y="376"/>
                    </a:lnTo>
                    <a:lnTo>
                      <a:pt x="376" y="376"/>
                    </a:lnTo>
                    <a:lnTo>
                      <a:pt x="373" y="376"/>
                    </a:lnTo>
                    <a:lnTo>
                      <a:pt x="373" y="376"/>
                    </a:lnTo>
                    <a:lnTo>
                      <a:pt x="373" y="374"/>
                    </a:lnTo>
                    <a:lnTo>
                      <a:pt x="373" y="374"/>
                    </a:lnTo>
                    <a:lnTo>
                      <a:pt x="373" y="374"/>
                    </a:lnTo>
                    <a:lnTo>
                      <a:pt x="371" y="371"/>
                    </a:lnTo>
                    <a:lnTo>
                      <a:pt x="371" y="371"/>
                    </a:lnTo>
                    <a:lnTo>
                      <a:pt x="371" y="371"/>
                    </a:lnTo>
                    <a:lnTo>
                      <a:pt x="373" y="369"/>
                    </a:lnTo>
                    <a:lnTo>
                      <a:pt x="373" y="369"/>
                    </a:lnTo>
                    <a:lnTo>
                      <a:pt x="373" y="369"/>
                    </a:lnTo>
                    <a:lnTo>
                      <a:pt x="376" y="369"/>
                    </a:lnTo>
                    <a:lnTo>
                      <a:pt x="376" y="367"/>
                    </a:lnTo>
                    <a:lnTo>
                      <a:pt x="378" y="367"/>
                    </a:lnTo>
                    <a:lnTo>
                      <a:pt x="378" y="367"/>
                    </a:lnTo>
                    <a:lnTo>
                      <a:pt x="378" y="367"/>
                    </a:lnTo>
                    <a:lnTo>
                      <a:pt x="378" y="367"/>
                    </a:lnTo>
                    <a:lnTo>
                      <a:pt x="378" y="367"/>
                    </a:lnTo>
                    <a:lnTo>
                      <a:pt x="381" y="364"/>
                    </a:lnTo>
                    <a:lnTo>
                      <a:pt x="381" y="364"/>
                    </a:lnTo>
                    <a:lnTo>
                      <a:pt x="383" y="364"/>
                    </a:lnTo>
                    <a:lnTo>
                      <a:pt x="383" y="364"/>
                    </a:lnTo>
                    <a:lnTo>
                      <a:pt x="383" y="364"/>
                    </a:lnTo>
                    <a:lnTo>
                      <a:pt x="385" y="364"/>
                    </a:lnTo>
                    <a:lnTo>
                      <a:pt x="385" y="364"/>
                    </a:lnTo>
                    <a:lnTo>
                      <a:pt x="385" y="362"/>
                    </a:lnTo>
                    <a:lnTo>
                      <a:pt x="388" y="362"/>
                    </a:lnTo>
                    <a:lnTo>
                      <a:pt x="388" y="362"/>
                    </a:lnTo>
                    <a:lnTo>
                      <a:pt x="388" y="360"/>
                    </a:lnTo>
                    <a:lnTo>
                      <a:pt x="390" y="360"/>
                    </a:lnTo>
                    <a:lnTo>
                      <a:pt x="390" y="357"/>
                    </a:lnTo>
                    <a:lnTo>
                      <a:pt x="390" y="357"/>
                    </a:lnTo>
                    <a:lnTo>
                      <a:pt x="390" y="355"/>
                    </a:lnTo>
                    <a:lnTo>
                      <a:pt x="390" y="355"/>
                    </a:lnTo>
                    <a:lnTo>
                      <a:pt x="390" y="355"/>
                    </a:lnTo>
                    <a:lnTo>
                      <a:pt x="390" y="355"/>
                    </a:lnTo>
                    <a:lnTo>
                      <a:pt x="390" y="353"/>
                    </a:lnTo>
                    <a:lnTo>
                      <a:pt x="390" y="353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8" y="350"/>
                    </a:lnTo>
                    <a:lnTo>
                      <a:pt x="388" y="350"/>
                    </a:lnTo>
                    <a:lnTo>
                      <a:pt x="388" y="350"/>
                    </a:lnTo>
                    <a:lnTo>
                      <a:pt x="385" y="348"/>
                    </a:lnTo>
                    <a:lnTo>
                      <a:pt x="385" y="348"/>
                    </a:lnTo>
                    <a:lnTo>
                      <a:pt x="385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5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1" y="348"/>
                    </a:lnTo>
                    <a:lnTo>
                      <a:pt x="381" y="348"/>
                    </a:lnTo>
                    <a:lnTo>
                      <a:pt x="378" y="348"/>
                    </a:lnTo>
                    <a:lnTo>
                      <a:pt x="378" y="348"/>
                    </a:lnTo>
                    <a:lnTo>
                      <a:pt x="378" y="348"/>
                    </a:lnTo>
                    <a:lnTo>
                      <a:pt x="378" y="345"/>
                    </a:lnTo>
                    <a:lnTo>
                      <a:pt x="376" y="345"/>
                    </a:lnTo>
                    <a:lnTo>
                      <a:pt x="376" y="345"/>
                    </a:lnTo>
                    <a:lnTo>
                      <a:pt x="376" y="345"/>
                    </a:lnTo>
                    <a:lnTo>
                      <a:pt x="376" y="345"/>
                    </a:lnTo>
                    <a:lnTo>
                      <a:pt x="373" y="345"/>
                    </a:lnTo>
                    <a:lnTo>
                      <a:pt x="373" y="345"/>
                    </a:lnTo>
                    <a:lnTo>
                      <a:pt x="373" y="345"/>
                    </a:lnTo>
                    <a:lnTo>
                      <a:pt x="373" y="348"/>
                    </a:lnTo>
                    <a:lnTo>
                      <a:pt x="371" y="348"/>
                    </a:lnTo>
                    <a:lnTo>
                      <a:pt x="369" y="348"/>
                    </a:lnTo>
                    <a:lnTo>
                      <a:pt x="369" y="348"/>
                    </a:lnTo>
                    <a:lnTo>
                      <a:pt x="369" y="350"/>
                    </a:lnTo>
                    <a:lnTo>
                      <a:pt x="369" y="350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4" y="350"/>
                    </a:lnTo>
                    <a:lnTo>
                      <a:pt x="364" y="350"/>
                    </a:lnTo>
                    <a:lnTo>
                      <a:pt x="364" y="350"/>
                    </a:lnTo>
                    <a:lnTo>
                      <a:pt x="364" y="350"/>
                    </a:lnTo>
                    <a:lnTo>
                      <a:pt x="364" y="350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2" y="353"/>
                    </a:lnTo>
                    <a:lnTo>
                      <a:pt x="362" y="353"/>
                    </a:lnTo>
                    <a:lnTo>
                      <a:pt x="362" y="353"/>
                    </a:lnTo>
                    <a:lnTo>
                      <a:pt x="359" y="355"/>
                    </a:lnTo>
                    <a:lnTo>
                      <a:pt x="359" y="355"/>
                    </a:lnTo>
                    <a:lnTo>
                      <a:pt x="359" y="355"/>
                    </a:lnTo>
                    <a:lnTo>
                      <a:pt x="359" y="357"/>
                    </a:lnTo>
                    <a:lnTo>
                      <a:pt x="359" y="357"/>
                    </a:lnTo>
                    <a:lnTo>
                      <a:pt x="359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4" y="357"/>
                    </a:lnTo>
                    <a:lnTo>
                      <a:pt x="354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7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7" y="355"/>
                    </a:lnTo>
                    <a:lnTo>
                      <a:pt x="357" y="355"/>
                    </a:lnTo>
                    <a:lnTo>
                      <a:pt x="357" y="355"/>
                    </a:lnTo>
                    <a:lnTo>
                      <a:pt x="357" y="353"/>
                    </a:lnTo>
                    <a:lnTo>
                      <a:pt x="354" y="353"/>
                    </a:lnTo>
                    <a:lnTo>
                      <a:pt x="354" y="353"/>
                    </a:lnTo>
                    <a:lnTo>
                      <a:pt x="354" y="353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2" y="355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0" y="353"/>
                    </a:lnTo>
                    <a:lnTo>
                      <a:pt x="350" y="353"/>
                    </a:lnTo>
                    <a:lnTo>
                      <a:pt x="350" y="353"/>
                    </a:lnTo>
                    <a:lnTo>
                      <a:pt x="350" y="353"/>
                    </a:lnTo>
                    <a:lnTo>
                      <a:pt x="350" y="350"/>
                    </a:lnTo>
                    <a:lnTo>
                      <a:pt x="350" y="348"/>
                    </a:lnTo>
                    <a:lnTo>
                      <a:pt x="350" y="348"/>
                    </a:lnTo>
                    <a:lnTo>
                      <a:pt x="350" y="348"/>
                    </a:lnTo>
                    <a:lnTo>
                      <a:pt x="347" y="348"/>
                    </a:lnTo>
                    <a:lnTo>
                      <a:pt x="347" y="348"/>
                    </a:lnTo>
                    <a:lnTo>
                      <a:pt x="347" y="348"/>
                    </a:lnTo>
                    <a:lnTo>
                      <a:pt x="347" y="348"/>
                    </a:lnTo>
                    <a:lnTo>
                      <a:pt x="347" y="345"/>
                    </a:lnTo>
                    <a:lnTo>
                      <a:pt x="347" y="345"/>
                    </a:lnTo>
                    <a:lnTo>
                      <a:pt x="347" y="343"/>
                    </a:lnTo>
                    <a:lnTo>
                      <a:pt x="347" y="343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7" y="343"/>
                    </a:lnTo>
                    <a:lnTo>
                      <a:pt x="347" y="343"/>
                    </a:lnTo>
                    <a:lnTo>
                      <a:pt x="347" y="343"/>
                    </a:lnTo>
                    <a:lnTo>
                      <a:pt x="347" y="343"/>
                    </a:lnTo>
                    <a:lnTo>
                      <a:pt x="347" y="341"/>
                    </a:lnTo>
                    <a:lnTo>
                      <a:pt x="347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7" y="338"/>
                    </a:lnTo>
                    <a:lnTo>
                      <a:pt x="347" y="338"/>
                    </a:lnTo>
                    <a:lnTo>
                      <a:pt x="347" y="338"/>
                    </a:lnTo>
                    <a:lnTo>
                      <a:pt x="347" y="336"/>
                    </a:lnTo>
                    <a:lnTo>
                      <a:pt x="347" y="336"/>
                    </a:lnTo>
                    <a:lnTo>
                      <a:pt x="347" y="336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52" y="336"/>
                    </a:lnTo>
                    <a:lnTo>
                      <a:pt x="352" y="336"/>
                    </a:lnTo>
                    <a:lnTo>
                      <a:pt x="354" y="336"/>
                    </a:lnTo>
                    <a:lnTo>
                      <a:pt x="354" y="334"/>
                    </a:lnTo>
                    <a:lnTo>
                      <a:pt x="354" y="334"/>
                    </a:lnTo>
                    <a:lnTo>
                      <a:pt x="354" y="334"/>
                    </a:lnTo>
                    <a:lnTo>
                      <a:pt x="354" y="334"/>
                    </a:lnTo>
                    <a:lnTo>
                      <a:pt x="354" y="334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7" y="329"/>
                    </a:lnTo>
                    <a:lnTo>
                      <a:pt x="357" y="329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7" y="324"/>
                    </a:lnTo>
                    <a:lnTo>
                      <a:pt x="357" y="324"/>
                    </a:lnTo>
                    <a:lnTo>
                      <a:pt x="357" y="324"/>
                    </a:lnTo>
                    <a:lnTo>
                      <a:pt x="354" y="324"/>
                    </a:lnTo>
                    <a:lnTo>
                      <a:pt x="352" y="324"/>
                    </a:lnTo>
                    <a:lnTo>
                      <a:pt x="350" y="324"/>
                    </a:lnTo>
                    <a:lnTo>
                      <a:pt x="345" y="324"/>
                    </a:lnTo>
                    <a:lnTo>
                      <a:pt x="338" y="324"/>
                    </a:lnTo>
                    <a:lnTo>
                      <a:pt x="326" y="324"/>
                    </a:lnTo>
                    <a:lnTo>
                      <a:pt x="319" y="324"/>
                    </a:lnTo>
                    <a:lnTo>
                      <a:pt x="312" y="324"/>
                    </a:lnTo>
                    <a:lnTo>
                      <a:pt x="312" y="324"/>
                    </a:lnTo>
                    <a:lnTo>
                      <a:pt x="286" y="324"/>
                    </a:lnTo>
                    <a:lnTo>
                      <a:pt x="258" y="322"/>
                    </a:lnTo>
                    <a:lnTo>
                      <a:pt x="258" y="322"/>
                    </a:lnTo>
                    <a:lnTo>
                      <a:pt x="255" y="324"/>
                    </a:lnTo>
                    <a:lnTo>
                      <a:pt x="229" y="324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13" y="322"/>
                    </a:lnTo>
                    <a:lnTo>
                      <a:pt x="213" y="322"/>
                    </a:lnTo>
                    <a:lnTo>
                      <a:pt x="196" y="322"/>
                    </a:lnTo>
                    <a:lnTo>
                      <a:pt x="194" y="322"/>
                    </a:lnTo>
                    <a:lnTo>
                      <a:pt x="196" y="322"/>
                    </a:lnTo>
                    <a:lnTo>
                      <a:pt x="196" y="324"/>
                    </a:lnTo>
                    <a:lnTo>
                      <a:pt x="196" y="324"/>
                    </a:lnTo>
                    <a:lnTo>
                      <a:pt x="196" y="326"/>
                    </a:lnTo>
                    <a:lnTo>
                      <a:pt x="196" y="326"/>
                    </a:lnTo>
                    <a:lnTo>
                      <a:pt x="196" y="326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4" y="324"/>
                    </a:lnTo>
                    <a:lnTo>
                      <a:pt x="194" y="324"/>
                    </a:lnTo>
                    <a:lnTo>
                      <a:pt x="194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89" y="326"/>
                    </a:lnTo>
                    <a:lnTo>
                      <a:pt x="189" y="326"/>
                    </a:lnTo>
                    <a:lnTo>
                      <a:pt x="189" y="326"/>
                    </a:lnTo>
                    <a:lnTo>
                      <a:pt x="189" y="326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191" y="329"/>
                    </a:lnTo>
                    <a:lnTo>
                      <a:pt x="194" y="331"/>
                    </a:lnTo>
                    <a:lnTo>
                      <a:pt x="194" y="334"/>
                    </a:lnTo>
                    <a:lnTo>
                      <a:pt x="194" y="334"/>
                    </a:lnTo>
                    <a:lnTo>
                      <a:pt x="194" y="334"/>
                    </a:lnTo>
                    <a:lnTo>
                      <a:pt x="194" y="334"/>
                    </a:lnTo>
                    <a:lnTo>
                      <a:pt x="194" y="334"/>
                    </a:lnTo>
                    <a:lnTo>
                      <a:pt x="191" y="334"/>
                    </a:lnTo>
                    <a:lnTo>
                      <a:pt x="189" y="334"/>
                    </a:lnTo>
                    <a:lnTo>
                      <a:pt x="177" y="334"/>
                    </a:lnTo>
                    <a:lnTo>
                      <a:pt x="177" y="334"/>
                    </a:lnTo>
                    <a:lnTo>
                      <a:pt x="175" y="334"/>
                    </a:lnTo>
                    <a:lnTo>
                      <a:pt x="175" y="334"/>
                    </a:lnTo>
                    <a:lnTo>
                      <a:pt x="172" y="334"/>
                    </a:lnTo>
                    <a:lnTo>
                      <a:pt x="172" y="331"/>
                    </a:lnTo>
                    <a:lnTo>
                      <a:pt x="172" y="331"/>
                    </a:lnTo>
                    <a:lnTo>
                      <a:pt x="170" y="331"/>
                    </a:lnTo>
                    <a:lnTo>
                      <a:pt x="170" y="331"/>
                    </a:lnTo>
                    <a:lnTo>
                      <a:pt x="170" y="331"/>
                    </a:lnTo>
                    <a:lnTo>
                      <a:pt x="168" y="329"/>
                    </a:lnTo>
                    <a:lnTo>
                      <a:pt x="168" y="326"/>
                    </a:lnTo>
                    <a:lnTo>
                      <a:pt x="168" y="326"/>
                    </a:lnTo>
                    <a:lnTo>
                      <a:pt x="168" y="326"/>
                    </a:lnTo>
                    <a:lnTo>
                      <a:pt x="165" y="324"/>
                    </a:lnTo>
                    <a:lnTo>
                      <a:pt x="165" y="324"/>
                    </a:lnTo>
                    <a:lnTo>
                      <a:pt x="163" y="324"/>
                    </a:lnTo>
                    <a:lnTo>
                      <a:pt x="163" y="324"/>
                    </a:lnTo>
                    <a:lnTo>
                      <a:pt x="161" y="324"/>
                    </a:lnTo>
                    <a:lnTo>
                      <a:pt x="158" y="324"/>
                    </a:lnTo>
                    <a:lnTo>
                      <a:pt x="158" y="324"/>
                    </a:lnTo>
                    <a:lnTo>
                      <a:pt x="158" y="324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53" y="322"/>
                    </a:lnTo>
                    <a:lnTo>
                      <a:pt x="153" y="322"/>
                    </a:lnTo>
                    <a:lnTo>
                      <a:pt x="151" y="322"/>
                    </a:lnTo>
                    <a:lnTo>
                      <a:pt x="151" y="322"/>
                    </a:lnTo>
                    <a:lnTo>
                      <a:pt x="151" y="322"/>
                    </a:lnTo>
                    <a:lnTo>
                      <a:pt x="151" y="319"/>
                    </a:lnTo>
                    <a:lnTo>
                      <a:pt x="149" y="319"/>
                    </a:lnTo>
                    <a:lnTo>
                      <a:pt x="149" y="319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44" y="319"/>
                    </a:lnTo>
                    <a:lnTo>
                      <a:pt x="144" y="319"/>
                    </a:lnTo>
                    <a:lnTo>
                      <a:pt x="144" y="319"/>
                    </a:lnTo>
                    <a:lnTo>
                      <a:pt x="144" y="319"/>
                    </a:lnTo>
                    <a:lnTo>
                      <a:pt x="144" y="319"/>
                    </a:lnTo>
                    <a:lnTo>
                      <a:pt x="144" y="319"/>
                    </a:lnTo>
                    <a:lnTo>
                      <a:pt x="144" y="322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142" y="324"/>
                    </a:lnTo>
                    <a:lnTo>
                      <a:pt x="142" y="326"/>
                    </a:lnTo>
                    <a:lnTo>
                      <a:pt x="142" y="326"/>
                    </a:lnTo>
                    <a:lnTo>
                      <a:pt x="139" y="326"/>
                    </a:lnTo>
                    <a:lnTo>
                      <a:pt x="139" y="326"/>
                    </a:lnTo>
                    <a:lnTo>
                      <a:pt x="139" y="329"/>
                    </a:lnTo>
                    <a:lnTo>
                      <a:pt x="139" y="331"/>
                    </a:lnTo>
                    <a:lnTo>
                      <a:pt x="139" y="331"/>
                    </a:lnTo>
                    <a:lnTo>
                      <a:pt x="139" y="331"/>
                    </a:lnTo>
                    <a:lnTo>
                      <a:pt x="139" y="334"/>
                    </a:lnTo>
                    <a:lnTo>
                      <a:pt x="139" y="334"/>
                    </a:lnTo>
                    <a:lnTo>
                      <a:pt x="139" y="334"/>
                    </a:lnTo>
                    <a:lnTo>
                      <a:pt x="139" y="336"/>
                    </a:lnTo>
                    <a:lnTo>
                      <a:pt x="139" y="336"/>
                    </a:lnTo>
                    <a:lnTo>
                      <a:pt x="139" y="336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41"/>
                    </a:lnTo>
                    <a:lnTo>
                      <a:pt x="137" y="341"/>
                    </a:lnTo>
                    <a:lnTo>
                      <a:pt x="137" y="343"/>
                    </a:lnTo>
                    <a:lnTo>
                      <a:pt x="137" y="343"/>
                    </a:lnTo>
                    <a:lnTo>
                      <a:pt x="132" y="345"/>
                    </a:lnTo>
                    <a:lnTo>
                      <a:pt x="132" y="345"/>
                    </a:lnTo>
                    <a:lnTo>
                      <a:pt x="132" y="348"/>
                    </a:lnTo>
                    <a:lnTo>
                      <a:pt x="130" y="348"/>
                    </a:lnTo>
                    <a:lnTo>
                      <a:pt x="127" y="350"/>
                    </a:lnTo>
                    <a:lnTo>
                      <a:pt x="127" y="350"/>
                    </a:lnTo>
                    <a:lnTo>
                      <a:pt x="127" y="350"/>
                    </a:lnTo>
                    <a:lnTo>
                      <a:pt x="127" y="353"/>
                    </a:lnTo>
                    <a:lnTo>
                      <a:pt x="127" y="353"/>
                    </a:lnTo>
                    <a:lnTo>
                      <a:pt x="127" y="353"/>
                    </a:lnTo>
                    <a:lnTo>
                      <a:pt x="130" y="355"/>
                    </a:lnTo>
                    <a:lnTo>
                      <a:pt x="130" y="355"/>
                    </a:lnTo>
                    <a:lnTo>
                      <a:pt x="130" y="357"/>
                    </a:lnTo>
                    <a:lnTo>
                      <a:pt x="130" y="357"/>
                    </a:lnTo>
                    <a:lnTo>
                      <a:pt x="130" y="357"/>
                    </a:lnTo>
                    <a:lnTo>
                      <a:pt x="130" y="360"/>
                    </a:lnTo>
                    <a:lnTo>
                      <a:pt x="130" y="360"/>
                    </a:lnTo>
                    <a:lnTo>
                      <a:pt x="130" y="360"/>
                    </a:lnTo>
                    <a:lnTo>
                      <a:pt x="130" y="362"/>
                    </a:lnTo>
                    <a:lnTo>
                      <a:pt x="130" y="362"/>
                    </a:lnTo>
                    <a:lnTo>
                      <a:pt x="130" y="362"/>
                    </a:lnTo>
                    <a:lnTo>
                      <a:pt x="130" y="362"/>
                    </a:lnTo>
                    <a:lnTo>
                      <a:pt x="127" y="362"/>
                    </a:lnTo>
                    <a:lnTo>
                      <a:pt x="127" y="362"/>
                    </a:lnTo>
                    <a:lnTo>
                      <a:pt x="127" y="362"/>
                    </a:lnTo>
                    <a:lnTo>
                      <a:pt x="127" y="362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5" y="367"/>
                    </a:lnTo>
                    <a:lnTo>
                      <a:pt x="123" y="367"/>
                    </a:lnTo>
                    <a:lnTo>
                      <a:pt x="123" y="367"/>
                    </a:lnTo>
                    <a:lnTo>
                      <a:pt x="123" y="367"/>
                    </a:lnTo>
                    <a:lnTo>
                      <a:pt x="120" y="367"/>
                    </a:lnTo>
                    <a:lnTo>
                      <a:pt x="120" y="367"/>
                    </a:lnTo>
                    <a:lnTo>
                      <a:pt x="120" y="367"/>
                    </a:lnTo>
                    <a:lnTo>
                      <a:pt x="118" y="367"/>
                    </a:lnTo>
                    <a:lnTo>
                      <a:pt x="118" y="367"/>
                    </a:lnTo>
                    <a:lnTo>
                      <a:pt x="118" y="367"/>
                    </a:lnTo>
                    <a:lnTo>
                      <a:pt x="118" y="369"/>
                    </a:lnTo>
                    <a:lnTo>
                      <a:pt x="118" y="369"/>
                    </a:lnTo>
                    <a:lnTo>
                      <a:pt x="116" y="369"/>
                    </a:lnTo>
                    <a:lnTo>
                      <a:pt x="116" y="367"/>
                    </a:lnTo>
                    <a:lnTo>
                      <a:pt x="116" y="367"/>
                    </a:lnTo>
                    <a:lnTo>
                      <a:pt x="113" y="367"/>
                    </a:lnTo>
                    <a:lnTo>
                      <a:pt x="113" y="367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1" y="369"/>
                    </a:lnTo>
                    <a:lnTo>
                      <a:pt x="111" y="369"/>
                    </a:lnTo>
                    <a:lnTo>
                      <a:pt x="108" y="369"/>
                    </a:lnTo>
                    <a:lnTo>
                      <a:pt x="108" y="369"/>
                    </a:lnTo>
                    <a:lnTo>
                      <a:pt x="108" y="369"/>
                    </a:lnTo>
                    <a:lnTo>
                      <a:pt x="106" y="369"/>
                    </a:lnTo>
                    <a:lnTo>
                      <a:pt x="106" y="369"/>
                    </a:lnTo>
                    <a:lnTo>
                      <a:pt x="106" y="369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4" y="369"/>
                    </a:lnTo>
                    <a:lnTo>
                      <a:pt x="101" y="369"/>
                    </a:lnTo>
                    <a:lnTo>
                      <a:pt x="101" y="369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7" y="367"/>
                    </a:lnTo>
                    <a:lnTo>
                      <a:pt x="94" y="367"/>
                    </a:lnTo>
                    <a:lnTo>
                      <a:pt x="94" y="367"/>
                    </a:lnTo>
                    <a:lnTo>
                      <a:pt x="90" y="369"/>
                    </a:lnTo>
                    <a:lnTo>
                      <a:pt x="87" y="369"/>
                    </a:lnTo>
                    <a:lnTo>
                      <a:pt x="85" y="367"/>
                    </a:lnTo>
                    <a:lnTo>
                      <a:pt x="85" y="367"/>
                    </a:lnTo>
                    <a:lnTo>
                      <a:pt x="85" y="367"/>
                    </a:lnTo>
                    <a:lnTo>
                      <a:pt x="82" y="367"/>
                    </a:lnTo>
                    <a:lnTo>
                      <a:pt x="82" y="367"/>
                    </a:lnTo>
                    <a:lnTo>
                      <a:pt x="75" y="367"/>
                    </a:lnTo>
                    <a:lnTo>
                      <a:pt x="75" y="367"/>
                    </a:lnTo>
                    <a:lnTo>
                      <a:pt x="71" y="367"/>
                    </a:lnTo>
                    <a:lnTo>
                      <a:pt x="66" y="367"/>
                    </a:lnTo>
                    <a:lnTo>
                      <a:pt x="66" y="367"/>
                    </a:lnTo>
                    <a:lnTo>
                      <a:pt x="66" y="367"/>
                    </a:lnTo>
                    <a:lnTo>
                      <a:pt x="64" y="367"/>
                    </a:lnTo>
                    <a:lnTo>
                      <a:pt x="64" y="367"/>
                    </a:lnTo>
                    <a:lnTo>
                      <a:pt x="61" y="367"/>
                    </a:lnTo>
                    <a:lnTo>
                      <a:pt x="61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56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2" y="367"/>
                    </a:lnTo>
                    <a:lnTo>
                      <a:pt x="52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9"/>
                    </a:lnTo>
                    <a:lnTo>
                      <a:pt x="49" y="369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71"/>
                    </a:lnTo>
                    <a:lnTo>
                      <a:pt x="52" y="371"/>
                    </a:lnTo>
                    <a:lnTo>
                      <a:pt x="52" y="371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47" y="376"/>
                    </a:lnTo>
                    <a:lnTo>
                      <a:pt x="45" y="376"/>
                    </a:lnTo>
                    <a:lnTo>
                      <a:pt x="45" y="376"/>
                    </a:lnTo>
                    <a:lnTo>
                      <a:pt x="45" y="376"/>
                    </a:lnTo>
                    <a:lnTo>
                      <a:pt x="42" y="379"/>
                    </a:lnTo>
                    <a:lnTo>
                      <a:pt x="42" y="379"/>
                    </a:lnTo>
                    <a:lnTo>
                      <a:pt x="42" y="379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0" y="383"/>
                    </a:lnTo>
                    <a:lnTo>
                      <a:pt x="40" y="383"/>
                    </a:lnTo>
                    <a:lnTo>
                      <a:pt x="35" y="383"/>
                    </a:lnTo>
                    <a:lnTo>
                      <a:pt x="35" y="383"/>
                    </a:lnTo>
                    <a:lnTo>
                      <a:pt x="35" y="381"/>
                    </a:lnTo>
                    <a:lnTo>
                      <a:pt x="35" y="381"/>
                    </a:lnTo>
                    <a:lnTo>
                      <a:pt x="33" y="381"/>
                    </a:lnTo>
                    <a:lnTo>
                      <a:pt x="33" y="381"/>
                    </a:lnTo>
                    <a:lnTo>
                      <a:pt x="30" y="381"/>
                    </a:lnTo>
                    <a:lnTo>
                      <a:pt x="30" y="379"/>
                    </a:lnTo>
                    <a:lnTo>
                      <a:pt x="28" y="379"/>
                    </a:lnTo>
                    <a:lnTo>
                      <a:pt x="28" y="379"/>
                    </a:lnTo>
                    <a:lnTo>
                      <a:pt x="26" y="379"/>
                    </a:lnTo>
                    <a:lnTo>
                      <a:pt x="26" y="379"/>
                    </a:lnTo>
                    <a:lnTo>
                      <a:pt x="26" y="381"/>
                    </a:lnTo>
                    <a:lnTo>
                      <a:pt x="23" y="381"/>
                    </a:lnTo>
                    <a:lnTo>
                      <a:pt x="23" y="381"/>
                    </a:lnTo>
                    <a:lnTo>
                      <a:pt x="23" y="381"/>
                    </a:lnTo>
                    <a:lnTo>
                      <a:pt x="23" y="381"/>
                    </a:lnTo>
                    <a:lnTo>
                      <a:pt x="21" y="381"/>
                    </a:lnTo>
                    <a:lnTo>
                      <a:pt x="19" y="381"/>
                    </a:lnTo>
                    <a:lnTo>
                      <a:pt x="19" y="381"/>
                    </a:lnTo>
                    <a:lnTo>
                      <a:pt x="19" y="381"/>
                    </a:lnTo>
                    <a:lnTo>
                      <a:pt x="16" y="381"/>
                    </a:lnTo>
                    <a:lnTo>
                      <a:pt x="16" y="381"/>
                    </a:lnTo>
                    <a:lnTo>
                      <a:pt x="14" y="383"/>
                    </a:lnTo>
                    <a:lnTo>
                      <a:pt x="14" y="383"/>
                    </a:lnTo>
                    <a:lnTo>
                      <a:pt x="14" y="381"/>
                    </a:lnTo>
                    <a:lnTo>
                      <a:pt x="14" y="381"/>
                    </a:lnTo>
                    <a:lnTo>
                      <a:pt x="11" y="379"/>
                    </a:lnTo>
                    <a:lnTo>
                      <a:pt x="11" y="379"/>
                    </a:lnTo>
                    <a:lnTo>
                      <a:pt x="11" y="379"/>
                    </a:lnTo>
                    <a:lnTo>
                      <a:pt x="9" y="379"/>
                    </a:lnTo>
                    <a:lnTo>
                      <a:pt x="7" y="379"/>
                    </a:lnTo>
                    <a:lnTo>
                      <a:pt x="7" y="379"/>
                    </a:lnTo>
                    <a:lnTo>
                      <a:pt x="7" y="379"/>
                    </a:lnTo>
                    <a:lnTo>
                      <a:pt x="4" y="381"/>
                    </a:lnTo>
                    <a:lnTo>
                      <a:pt x="4" y="381"/>
                    </a:lnTo>
                    <a:lnTo>
                      <a:pt x="4" y="381"/>
                    </a:lnTo>
                    <a:lnTo>
                      <a:pt x="4" y="381"/>
                    </a:lnTo>
                    <a:lnTo>
                      <a:pt x="4" y="381"/>
                    </a:lnTo>
                    <a:lnTo>
                      <a:pt x="4" y="379"/>
                    </a:lnTo>
                    <a:lnTo>
                      <a:pt x="4" y="379"/>
                    </a:lnTo>
                    <a:lnTo>
                      <a:pt x="4" y="379"/>
                    </a:lnTo>
                    <a:lnTo>
                      <a:pt x="4" y="376"/>
                    </a:lnTo>
                    <a:lnTo>
                      <a:pt x="7" y="376"/>
                    </a:lnTo>
                    <a:lnTo>
                      <a:pt x="7" y="376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7" y="374"/>
                    </a:lnTo>
                    <a:lnTo>
                      <a:pt x="4" y="374"/>
                    </a:lnTo>
                    <a:lnTo>
                      <a:pt x="4" y="371"/>
                    </a:lnTo>
                    <a:lnTo>
                      <a:pt x="4" y="371"/>
                    </a:lnTo>
                    <a:lnTo>
                      <a:pt x="4" y="371"/>
                    </a:lnTo>
                    <a:lnTo>
                      <a:pt x="4" y="369"/>
                    </a:lnTo>
                    <a:lnTo>
                      <a:pt x="4" y="369"/>
                    </a:lnTo>
                    <a:lnTo>
                      <a:pt x="4" y="367"/>
                    </a:lnTo>
                    <a:lnTo>
                      <a:pt x="2" y="367"/>
                    </a:lnTo>
                    <a:lnTo>
                      <a:pt x="4" y="367"/>
                    </a:lnTo>
                    <a:lnTo>
                      <a:pt x="4" y="367"/>
                    </a:lnTo>
                    <a:lnTo>
                      <a:pt x="4" y="367"/>
                    </a:lnTo>
                    <a:lnTo>
                      <a:pt x="4" y="367"/>
                    </a:lnTo>
                    <a:lnTo>
                      <a:pt x="4" y="367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7" y="362"/>
                    </a:lnTo>
                    <a:lnTo>
                      <a:pt x="9" y="362"/>
                    </a:lnTo>
                    <a:lnTo>
                      <a:pt x="9" y="362"/>
                    </a:lnTo>
                    <a:lnTo>
                      <a:pt x="9" y="362"/>
                    </a:lnTo>
                    <a:lnTo>
                      <a:pt x="9" y="362"/>
                    </a:lnTo>
                    <a:lnTo>
                      <a:pt x="9" y="362"/>
                    </a:lnTo>
                    <a:lnTo>
                      <a:pt x="9" y="360"/>
                    </a:lnTo>
                    <a:lnTo>
                      <a:pt x="9" y="360"/>
                    </a:lnTo>
                    <a:lnTo>
                      <a:pt x="9" y="360"/>
                    </a:lnTo>
                    <a:lnTo>
                      <a:pt x="11" y="357"/>
                    </a:lnTo>
                    <a:lnTo>
                      <a:pt x="11" y="357"/>
                    </a:lnTo>
                    <a:lnTo>
                      <a:pt x="11" y="357"/>
                    </a:lnTo>
                    <a:lnTo>
                      <a:pt x="11" y="355"/>
                    </a:lnTo>
                    <a:lnTo>
                      <a:pt x="14" y="355"/>
                    </a:lnTo>
                    <a:lnTo>
                      <a:pt x="14" y="355"/>
                    </a:lnTo>
                    <a:lnTo>
                      <a:pt x="14" y="355"/>
                    </a:lnTo>
                    <a:lnTo>
                      <a:pt x="14" y="353"/>
                    </a:lnTo>
                    <a:lnTo>
                      <a:pt x="14" y="353"/>
                    </a:lnTo>
                    <a:lnTo>
                      <a:pt x="14" y="353"/>
                    </a:lnTo>
                    <a:lnTo>
                      <a:pt x="14" y="353"/>
                    </a:lnTo>
                    <a:lnTo>
                      <a:pt x="14" y="353"/>
                    </a:lnTo>
                    <a:lnTo>
                      <a:pt x="14" y="350"/>
                    </a:lnTo>
                    <a:lnTo>
                      <a:pt x="14" y="350"/>
                    </a:lnTo>
                    <a:lnTo>
                      <a:pt x="11" y="348"/>
                    </a:lnTo>
                    <a:lnTo>
                      <a:pt x="11" y="348"/>
                    </a:lnTo>
                    <a:lnTo>
                      <a:pt x="11" y="348"/>
                    </a:lnTo>
                    <a:lnTo>
                      <a:pt x="11" y="348"/>
                    </a:lnTo>
                    <a:lnTo>
                      <a:pt x="11" y="345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11" y="338"/>
                    </a:lnTo>
                    <a:lnTo>
                      <a:pt x="11" y="338"/>
                    </a:lnTo>
                    <a:lnTo>
                      <a:pt x="11" y="338"/>
                    </a:lnTo>
                    <a:lnTo>
                      <a:pt x="11" y="336"/>
                    </a:lnTo>
                    <a:lnTo>
                      <a:pt x="11" y="336"/>
                    </a:lnTo>
                    <a:lnTo>
                      <a:pt x="11" y="336"/>
                    </a:lnTo>
                    <a:lnTo>
                      <a:pt x="11" y="334"/>
                    </a:lnTo>
                    <a:lnTo>
                      <a:pt x="14" y="334"/>
                    </a:lnTo>
                    <a:lnTo>
                      <a:pt x="14" y="334"/>
                    </a:lnTo>
                    <a:lnTo>
                      <a:pt x="14" y="331"/>
                    </a:lnTo>
                    <a:lnTo>
                      <a:pt x="14" y="331"/>
                    </a:lnTo>
                    <a:lnTo>
                      <a:pt x="14" y="331"/>
                    </a:lnTo>
                    <a:lnTo>
                      <a:pt x="14" y="329"/>
                    </a:lnTo>
                    <a:lnTo>
                      <a:pt x="16" y="329"/>
                    </a:lnTo>
                    <a:lnTo>
                      <a:pt x="16" y="329"/>
                    </a:lnTo>
                    <a:lnTo>
                      <a:pt x="16" y="326"/>
                    </a:lnTo>
                    <a:lnTo>
                      <a:pt x="19" y="326"/>
                    </a:lnTo>
                    <a:lnTo>
                      <a:pt x="19" y="324"/>
                    </a:lnTo>
                    <a:lnTo>
                      <a:pt x="19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4"/>
                    </a:lnTo>
                    <a:lnTo>
                      <a:pt x="21" y="322"/>
                    </a:lnTo>
                    <a:lnTo>
                      <a:pt x="23" y="322"/>
                    </a:lnTo>
                    <a:lnTo>
                      <a:pt x="23" y="322"/>
                    </a:lnTo>
                    <a:lnTo>
                      <a:pt x="23" y="319"/>
                    </a:lnTo>
                    <a:lnTo>
                      <a:pt x="23" y="319"/>
                    </a:lnTo>
                    <a:lnTo>
                      <a:pt x="23" y="317"/>
                    </a:lnTo>
                    <a:lnTo>
                      <a:pt x="23" y="317"/>
                    </a:lnTo>
                    <a:lnTo>
                      <a:pt x="23" y="315"/>
                    </a:lnTo>
                    <a:lnTo>
                      <a:pt x="23" y="315"/>
                    </a:lnTo>
                    <a:lnTo>
                      <a:pt x="23" y="312"/>
                    </a:lnTo>
                    <a:lnTo>
                      <a:pt x="23" y="312"/>
                    </a:lnTo>
                    <a:lnTo>
                      <a:pt x="23" y="312"/>
                    </a:lnTo>
                    <a:lnTo>
                      <a:pt x="23" y="310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5"/>
                    </a:lnTo>
                    <a:lnTo>
                      <a:pt x="26" y="305"/>
                    </a:lnTo>
                    <a:lnTo>
                      <a:pt x="23" y="305"/>
                    </a:lnTo>
                    <a:lnTo>
                      <a:pt x="23" y="305"/>
                    </a:lnTo>
                    <a:lnTo>
                      <a:pt x="23" y="305"/>
                    </a:lnTo>
                    <a:lnTo>
                      <a:pt x="19" y="305"/>
                    </a:lnTo>
                    <a:lnTo>
                      <a:pt x="19" y="305"/>
                    </a:lnTo>
                    <a:lnTo>
                      <a:pt x="19" y="305"/>
                    </a:lnTo>
                    <a:lnTo>
                      <a:pt x="16" y="305"/>
                    </a:lnTo>
                    <a:lnTo>
                      <a:pt x="16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1" y="300"/>
                    </a:lnTo>
                    <a:lnTo>
                      <a:pt x="11" y="300"/>
                    </a:lnTo>
                    <a:lnTo>
                      <a:pt x="11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9" y="293"/>
                    </a:lnTo>
                    <a:lnTo>
                      <a:pt x="11" y="291"/>
                    </a:lnTo>
                    <a:lnTo>
                      <a:pt x="11" y="291"/>
                    </a:lnTo>
                    <a:lnTo>
                      <a:pt x="11" y="291"/>
                    </a:lnTo>
                    <a:lnTo>
                      <a:pt x="11" y="291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6"/>
                    </a:lnTo>
                    <a:lnTo>
                      <a:pt x="11" y="286"/>
                    </a:lnTo>
                    <a:lnTo>
                      <a:pt x="14" y="286"/>
                    </a:lnTo>
                    <a:lnTo>
                      <a:pt x="14" y="286"/>
                    </a:lnTo>
                    <a:lnTo>
                      <a:pt x="14" y="284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14" y="282"/>
                    </a:lnTo>
                    <a:lnTo>
                      <a:pt x="14" y="279"/>
                    </a:lnTo>
                    <a:lnTo>
                      <a:pt x="14" y="279"/>
                    </a:lnTo>
                    <a:lnTo>
                      <a:pt x="14" y="277"/>
                    </a:lnTo>
                    <a:lnTo>
                      <a:pt x="14" y="274"/>
                    </a:lnTo>
                    <a:lnTo>
                      <a:pt x="14" y="274"/>
                    </a:lnTo>
                    <a:lnTo>
                      <a:pt x="11" y="274"/>
                    </a:lnTo>
                    <a:lnTo>
                      <a:pt x="11" y="272"/>
                    </a:lnTo>
                    <a:lnTo>
                      <a:pt x="14" y="272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4" y="270"/>
                    </a:lnTo>
                    <a:lnTo>
                      <a:pt x="14" y="267"/>
                    </a:lnTo>
                    <a:lnTo>
                      <a:pt x="14" y="265"/>
                    </a:lnTo>
                    <a:lnTo>
                      <a:pt x="14" y="265"/>
                    </a:lnTo>
                    <a:lnTo>
                      <a:pt x="14" y="265"/>
                    </a:lnTo>
                    <a:lnTo>
                      <a:pt x="14" y="263"/>
                    </a:lnTo>
                    <a:lnTo>
                      <a:pt x="11" y="263"/>
                    </a:lnTo>
                    <a:lnTo>
                      <a:pt x="11" y="263"/>
                    </a:lnTo>
                    <a:lnTo>
                      <a:pt x="11" y="263"/>
                    </a:lnTo>
                    <a:lnTo>
                      <a:pt x="9" y="260"/>
                    </a:lnTo>
                    <a:lnTo>
                      <a:pt x="7" y="258"/>
                    </a:lnTo>
                    <a:lnTo>
                      <a:pt x="7" y="258"/>
                    </a:lnTo>
                    <a:lnTo>
                      <a:pt x="7" y="258"/>
                    </a:lnTo>
                    <a:lnTo>
                      <a:pt x="7" y="258"/>
                    </a:lnTo>
                    <a:lnTo>
                      <a:pt x="4" y="255"/>
                    </a:lnTo>
                    <a:lnTo>
                      <a:pt x="4" y="255"/>
                    </a:lnTo>
                    <a:lnTo>
                      <a:pt x="7" y="253"/>
                    </a:lnTo>
                    <a:lnTo>
                      <a:pt x="7" y="253"/>
                    </a:lnTo>
                    <a:lnTo>
                      <a:pt x="7" y="251"/>
                    </a:lnTo>
                    <a:lnTo>
                      <a:pt x="7" y="251"/>
                    </a:lnTo>
                    <a:lnTo>
                      <a:pt x="7" y="251"/>
                    </a:lnTo>
                    <a:lnTo>
                      <a:pt x="7" y="251"/>
                    </a:lnTo>
                    <a:lnTo>
                      <a:pt x="7" y="248"/>
                    </a:lnTo>
                    <a:lnTo>
                      <a:pt x="7" y="246"/>
                    </a:lnTo>
                    <a:lnTo>
                      <a:pt x="7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41"/>
                    </a:lnTo>
                    <a:lnTo>
                      <a:pt x="9" y="239"/>
                    </a:lnTo>
                    <a:lnTo>
                      <a:pt x="11" y="239"/>
                    </a:lnTo>
                    <a:lnTo>
                      <a:pt x="11" y="237"/>
                    </a:lnTo>
                    <a:lnTo>
                      <a:pt x="14" y="237"/>
                    </a:lnTo>
                    <a:lnTo>
                      <a:pt x="16" y="237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21" y="234"/>
                    </a:lnTo>
                    <a:lnTo>
                      <a:pt x="21" y="232"/>
                    </a:lnTo>
                    <a:lnTo>
                      <a:pt x="21" y="232"/>
                    </a:lnTo>
                    <a:lnTo>
                      <a:pt x="21" y="229"/>
                    </a:lnTo>
                    <a:lnTo>
                      <a:pt x="21" y="229"/>
                    </a:lnTo>
                    <a:lnTo>
                      <a:pt x="21" y="229"/>
                    </a:lnTo>
                    <a:lnTo>
                      <a:pt x="21" y="229"/>
                    </a:lnTo>
                    <a:lnTo>
                      <a:pt x="19" y="229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16" y="227"/>
                    </a:lnTo>
                    <a:lnTo>
                      <a:pt x="16" y="227"/>
                    </a:lnTo>
                    <a:lnTo>
                      <a:pt x="16" y="225"/>
                    </a:lnTo>
                    <a:lnTo>
                      <a:pt x="16" y="225"/>
                    </a:lnTo>
                    <a:lnTo>
                      <a:pt x="16" y="225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9" y="222"/>
                    </a:lnTo>
                    <a:lnTo>
                      <a:pt x="19" y="222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5"/>
                    </a:lnTo>
                    <a:lnTo>
                      <a:pt x="16" y="215"/>
                    </a:lnTo>
                    <a:lnTo>
                      <a:pt x="14" y="215"/>
                    </a:lnTo>
                    <a:lnTo>
                      <a:pt x="14" y="215"/>
                    </a:lnTo>
                    <a:lnTo>
                      <a:pt x="11" y="213"/>
                    </a:lnTo>
                    <a:lnTo>
                      <a:pt x="11" y="210"/>
                    </a:lnTo>
                    <a:lnTo>
                      <a:pt x="11" y="210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8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6"/>
                    </a:lnTo>
                    <a:lnTo>
                      <a:pt x="14" y="203"/>
                    </a:lnTo>
                    <a:lnTo>
                      <a:pt x="16" y="203"/>
                    </a:lnTo>
                    <a:lnTo>
                      <a:pt x="16" y="201"/>
                    </a:lnTo>
                    <a:lnTo>
                      <a:pt x="16" y="201"/>
                    </a:lnTo>
                    <a:lnTo>
                      <a:pt x="16" y="201"/>
                    </a:lnTo>
                    <a:lnTo>
                      <a:pt x="19" y="201"/>
                    </a:lnTo>
                    <a:lnTo>
                      <a:pt x="19" y="201"/>
                    </a:lnTo>
                    <a:lnTo>
                      <a:pt x="19" y="199"/>
                    </a:lnTo>
                    <a:lnTo>
                      <a:pt x="21" y="199"/>
                    </a:lnTo>
                    <a:lnTo>
                      <a:pt x="21" y="199"/>
                    </a:lnTo>
                    <a:lnTo>
                      <a:pt x="21" y="199"/>
                    </a:lnTo>
                    <a:lnTo>
                      <a:pt x="21" y="196"/>
                    </a:lnTo>
                    <a:lnTo>
                      <a:pt x="21" y="196"/>
                    </a:lnTo>
                    <a:lnTo>
                      <a:pt x="21" y="196"/>
                    </a:lnTo>
                    <a:lnTo>
                      <a:pt x="21" y="194"/>
                    </a:lnTo>
                    <a:lnTo>
                      <a:pt x="21" y="192"/>
                    </a:lnTo>
                    <a:lnTo>
                      <a:pt x="21" y="192"/>
                    </a:lnTo>
                    <a:lnTo>
                      <a:pt x="21" y="192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21" y="187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19" y="184"/>
                    </a:lnTo>
                    <a:lnTo>
                      <a:pt x="19" y="182"/>
                    </a:lnTo>
                    <a:lnTo>
                      <a:pt x="16" y="182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77"/>
                    </a:lnTo>
                    <a:lnTo>
                      <a:pt x="16" y="177"/>
                    </a:lnTo>
                    <a:lnTo>
                      <a:pt x="14" y="175"/>
                    </a:lnTo>
                    <a:lnTo>
                      <a:pt x="16" y="175"/>
                    </a:lnTo>
                    <a:lnTo>
                      <a:pt x="16" y="175"/>
                    </a:lnTo>
                    <a:lnTo>
                      <a:pt x="16" y="173"/>
                    </a:lnTo>
                    <a:lnTo>
                      <a:pt x="16" y="173"/>
                    </a:lnTo>
                    <a:lnTo>
                      <a:pt x="14" y="170"/>
                    </a:lnTo>
                    <a:lnTo>
                      <a:pt x="14" y="168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14" y="163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6" y="158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14" y="149"/>
                    </a:lnTo>
                    <a:lnTo>
                      <a:pt x="14" y="147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4" y="142"/>
                    </a:lnTo>
                    <a:lnTo>
                      <a:pt x="16" y="142"/>
                    </a:lnTo>
                    <a:lnTo>
                      <a:pt x="16" y="139"/>
                    </a:lnTo>
                    <a:lnTo>
                      <a:pt x="16" y="139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6" y="137"/>
                    </a:lnTo>
                    <a:lnTo>
                      <a:pt x="16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9" y="137"/>
                    </a:lnTo>
                    <a:lnTo>
                      <a:pt x="21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3" y="137"/>
                    </a:lnTo>
                    <a:lnTo>
                      <a:pt x="26" y="137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8" y="135"/>
                    </a:lnTo>
                    <a:lnTo>
                      <a:pt x="28" y="135"/>
                    </a:lnTo>
                    <a:lnTo>
                      <a:pt x="28" y="132"/>
                    </a:lnTo>
                    <a:lnTo>
                      <a:pt x="28" y="130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8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16"/>
                    </a:lnTo>
                    <a:lnTo>
                      <a:pt x="26" y="113"/>
                    </a:lnTo>
                    <a:lnTo>
                      <a:pt x="26" y="113"/>
                    </a:lnTo>
                    <a:lnTo>
                      <a:pt x="26" y="113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6" y="109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6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99"/>
                    </a:lnTo>
                    <a:lnTo>
                      <a:pt x="14" y="99"/>
                    </a:lnTo>
                    <a:lnTo>
                      <a:pt x="11" y="99"/>
                    </a:lnTo>
                    <a:lnTo>
                      <a:pt x="11" y="97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11" y="92"/>
                    </a:lnTo>
                    <a:lnTo>
                      <a:pt x="11" y="90"/>
                    </a:lnTo>
                    <a:lnTo>
                      <a:pt x="11" y="87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11" y="80"/>
                    </a:lnTo>
                    <a:lnTo>
                      <a:pt x="11" y="80"/>
                    </a:lnTo>
                    <a:lnTo>
                      <a:pt x="11" y="78"/>
                    </a:lnTo>
                    <a:lnTo>
                      <a:pt x="11" y="76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1" y="71"/>
                    </a:lnTo>
                    <a:lnTo>
                      <a:pt x="11" y="68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4" y="64"/>
                    </a:lnTo>
                    <a:lnTo>
                      <a:pt x="14" y="61"/>
                    </a:lnTo>
                    <a:lnTo>
                      <a:pt x="14" y="61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57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9" y="38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7" y="31"/>
                    </a:lnTo>
                    <a:lnTo>
                      <a:pt x="7" y="31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3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4" y="21"/>
                    </a:lnTo>
                    <a:lnTo>
                      <a:pt x="7" y="21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1" y="9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3" y="5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5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38" y="7"/>
                    </a:lnTo>
                    <a:lnTo>
                      <a:pt x="38" y="7"/>
                    </a:lnTo>
                    <a:lnTo>
                      <a:pt x="38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5" y="5"/>
                    </a:lnTo>
                    <a:lnTo>
                      <a:pt x="33" y="5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5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7"/>
                    </a:lnTo>
                    <a:lnTo>
                      <a:pt x="21" y="9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11" y="16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9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7" y="19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4" y="31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5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2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5"/>
                    </a:lnTo>
                    <a:lnTo>
                      <a:pt x="11" y="47"/>
                    </a:lnTo>
                    <a:lnTo>
                      <a:pt x="11" y="47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4"/>
                    </a:lnTo>
                    <a:lnTo>
                      <a:pt x="11" y="57"/>
                    </a:lnTo>
                    <a:lnTo>
                      <a:pt x="11" y="59"/>
                    </a:lnTo>
                    <a:lnTo>
                      <a:pt x="11" y="59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1"/>
                    </a:lnTo>
                    <a:lnTo>
                      <a:pt x="11" y="64"/>
                    </a:lnTo>
                    <a:lnTo>
                      <a:pt x="11" y="64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6"/>
                    </a:lnTo>
                    <a:lnTo>
                      <a:pt x="11" y="68"/>
                    </a:lnTo>
                    <a:lnTo>
                      <a:pt x="11" y="68"/>
                    </a:lnTo>
                    <a:lnTo>
                      <a:pt x="11" y="71"/>
                    </a:lnTo>
                    <a:lnTo>
                      <a:pt x="9" y="71"/>
                    </a:lnTo>
                    <a:lnTo>
                      <a:pt x="9" y="71"/>
                    </a:lnTo>
                    <a:lnTo>
                      <a:pt x="9" y="73"/>
                    </a:lnTo>
                    <a:lnTo>
                      <a:pt x="9" y="76"/>
                    </a:lnTo>
                    <a:lnTo>
                      <a:pt x="9" y="76"/>
                    </a:lnTo>
                    <a:lnTo>
                      <a:pt x="9" y="78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80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9" y="85"/>
                    </a:lnTo>
                    <a:lnTo>
                      <a:pt x="9" y="87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4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1" y="99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4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4" y="106"/>
                    </a:lnTo>
                    <a:lnTo>
                      <a:pt x="16" y="109"/>
                    </a:lnTo>
                    <a:lnTo>
                      <a:pt x="16" y="109"/>
                    </a:lnTo>
                    <a:lnTo>
                      <a:pt x="16" y="109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18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5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32"/>
                    </a:lnTo>
                    <a:lnTo>
                      <a:pt x="26" y="132"/>
                    </a:lnTo>
                    <a:lnTo>
                      <a:pt x="26" y="135"/>
                    </a:lnTo>
                    <a:lnTo>
                      <a:pt x="26" y="135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3" y="135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21" y="135"/>
                    </a:lnTo>
                    <a:lnTo>
                      <a:pt x="19" y="135"/>
                    </a:lnTo>
                    <a:lnTo>
                      <a:pt x="19" y="135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6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4" y="135"/>
                    </a:lnTo>
                    <a:lnTo>
                      <a:pt x="11" y="135"/>
                    </a:lnTo>
                    <a:lnTo>
                      <a:pt x="11" y="135"/>
                    </a:lnTo>
                    <a:lnTo>
                      <a:pt x="14" y="137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39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4" y="147"/>
                    </a:lnTo>
                    <a:lnTo>
                      <a:pt x="14" y="149"/>
                    </a:lnTo>
                    <a:lnTo>
                      <a:pt x="14" y="149"/>
                    </a:lnTo>
                    <a:lnTo>
                      <a:pt x="14" y="151"/>
                    </a:lnTo>
                    <a:lnTo>
                      <a:pt x="14" y="154"/>
                    </a:lnTo>
                    <a:lnTo>
                      <a:pt x="14" y="154"/>
                    </a:lnTo>
                    <a:lnTo>
                      <a:pt x="14" y="156"/>
                    </a:lnTo>
                    <a:lnTo>
                      <a:pt x="14" y="156"/>
                    </a:lnTo>
                    <a:lnTo>
                      <a:pt x="14" y="158"/>
                    </a:lnTo>
                    <a:lnTo>
                      <a:pt x="14" y="161"/>
                    </a:lnTo>
                    <a:lnTo>
                      <a:pt x="14" y="161"/>
                    </a:lnTo>
                    <a:lnTo>
                      <a:pt x="14" y="163"/>
                    </a:lnTo>
                    <a:lnTo>
                      <a:pt x="14" y="163"/>
                    </a:lnTo>
                    <a:lnTo>
                      <a:pt x="14" y="166"/>
                    </a:lnTo>
                    <a:lnTo>
                      <a:pt x="14" y="166"/>
                    </a:lnTo>
                    <a:lnTo>
                      <a:pt x="14" y="168"/>
                    </a:lnTo>
                    <a:lnTo>
                      <a:pt x="14" y="170"/>
                    </a:lnTo>
                    <a:lnTo>
                      <a:pt x="14" y="173"/>
                    </a:lnTo>
                    <a:lnTo>
                      <a:pt x="14" y="173"/>
                    </a:lnTo>
                    <a:lnTo>
                      <a:pt x="14" y="175"/>
                    </a:lnTo>
                    <a:lnTo>
                      <a:pt x="14" y="175"/>
                    </a:lnTo>
                    <a:lnTo>
                      <a:pt x="14" y="177"/>
                    </a:lnTo>
                    <a:lnTo>
                      <a:pt x="14" y="177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19" y="184"/>
                    </a:lnTo>
                    <a:lnTo>
                      <a:pt x="19" y="184"/>
                    </a:lnTo>
                    <a:lnTo>
                      <a:pt x="19" y="187"/>
                    </a:lnTo>
                    <a:lnTo>
                      <a:pt x="19" y="187"/>
                    </a:lnTo>
                    <a:lnTo>
                      <a:pt x="21" y="189"/>
                    </a:lnTo>
                    <a:lnTo>
                      <a:pt x="21" y="192"/>
                    </a:lnTo>
                    <a:lnTo>
                      <a:pt x="21" y="192"/>
                    </a:lnTo>
                    <a:lnTo>
                      <a:pt x="21" y="192"/>
                    </a:lnTo>
                    <a:lnTo>
                      <a:pt x="21" y="194"/>
                    </a:lnTo>
                    <a:lnTo>
                      <a:pt x="21" y="196"/>
                    </a:lnTo>
                    <a:lnTo>
                      <a:pt x="21" y="196"/>
                    </a:lnTo>
                    <a:lnTo>
                      <a:pt x="21" y="196"/>
                    </a:lnTo>
                    <a:lnTo>
                      <a:pt x="21" y="199"/>
                    </a:lnTo>
                    <a:lnTo>
                      <a:pt x="19" y="199"/>
                    </a:lnTo>
                    <a:lnTo>
                      <a:pt x="19" y="199"/>
                    </a:lnTo>
                    <a:lnTo>
                      <a:pt x="16" y="199"/>
                    </a:lnTo>
                    <a:lnTo>
                      <a:pt x="16" y="199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4" y="201"/>
                    </a:lnTo>
                    <a:lnTo>
                      <a:pt x="14" y="203"/>
                    </a:lnTo>
                    <a:lnTo>
                      <a:pt x="14" y="203"/>
                    </a:lnTo>
                    <a:lnTo>
                      <a:pt x="14" y="206"/>
                    </a:lnTo>
                    <a:lnTo>
                      <a:pt x="11" y="206"/>
                    </a:lnTo>
                    <a:lnTo>
                      <a:pt x="11" y="206"/>
                    </a:lnTo>
                    <a:lnTo>
                      <a:pt x="11" y="208"/>
                    </a:lnTo>
                    <a:lnTo>
                      <a:pt x="11" y="208"/>
                    </a:lnTo>
                    <a:lnTo>
                      <a:pt x="11" y="210"/>
                    </a:lnTo>
                    <a:lnTo>
                      <a:pt x="11" y="210"/>
                    </a:lnTo>
                    <a:lnTo>
                      <a:pt x="11" y="210"/>
                    </a:lnTo>
                    <a:lnTo>
                      <a:pt x="11" y="213"/>
                    </a:lnTo>
                    <a:lnTo>
                      <a:pt x="11" y="213"/>
                    </a:lnTo>
                    <a:lnTo>
                      <a:pt x="11" y="215"/>
                    </a:lnTo>
                    <a:lnTo>
                      <a:pt x="11" y="215"/>
                    </a:lnTo>
                    <a:lnTo>
                      <a:pt x="14" y="215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18"/>
                    </a:lnTo>
                    <a:lnTo>
                      <a:pt x="16" y="220"/>
                    </a:lnTo>
                    <a:lnTo>
                      <a:pt x="16" y="220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6" y="222"/>
                    </a:lnTo>
                    <a:lnTo>
                      <a:pt x="16" y="225"/>
                    </a:lnTo>
                    <a:lnTo>
                      <a:pt x="14" y="225"/>
                    </a:lnTo>
                    <a:lnTo>
                      <a:pt x="14" y="225"/>
                    </a:lnTo>
                    <a:lnTo>
                      <a:pt x="16" y="227"/>
                    </a:lnTo>
                    <a:lnTo>
                      <a:pt x="16" y="227"/>
                    </a:lnTo>
                    <a:lnTo>
                      <a:pt x="16" y="227"/>
                    </a:lnTo>
                    <a:lnTo>
                      <a:pt x="16" y="227"/>
                    </a:lnTo>
                    <a:lnTo>
                      <a:pt x="16" y="227"/>
                    </a:lnTo>
                    <a:lnTo>
                      <a:pt x="19" y="229"/>
                    </a:lnTo>
                    <a:lnTo>
                      <a:pt x="19" y="229"/>
                    </a:lnTo>
                    <a:lnTo>
                      <a:pt x="19" y="229"/>
                    </a:lnTo>
                    <a:lnTo>
                      <a:pt x="21" y="229"/>
                    </a:lnTo>
                    <a:lnTo>
                      <a:pt x="21" y="229"/>
                    </a:lnTo>
                    <a:lnTo>
                      <a:pt x="21" y="232"/>
                    </a:lnTo>
                    <a:lnTo>
                      <a:pt x="19" y="232"/>
                    </a:lnTo>
                    <a:lnTo>
                      <a:pt x="19" y="234"/>
                    </a:lnTo>
                    <a:lnTo>
                      <a:pt x="16" y="234"/>
                    </a:lnTo>
                    <a:lnTo>
                      <a:pt x="14" y="237"/>
                    </a:lnTo>
                    <a:lnTo>
                      <a:pt x="11" y="237"/>
                    </a:lnTo>
                    <a:lnTo>
                      <a:pt x="11" y="237"/>
                    </a:lnTo>
                    <a:lnTo>
                      <a:pt x="11" y="237"/>
                    </a:lnTo>
                    <a:lnTo>
                      <a:pt x="9" y="239"/>
                    </a:lnTo>
                    <a:lnTo>
                      <a:pt x="9" y="239"/>
                    </a:lnTo>
                    <a:lnTo>
                      <a:pt x="9" y="241"/>
                    </a:lnTo>
                    <a:lnTo>
                      <a:pt x="7" y="241"/>
                    </a:lnTo>
                    <a:lnTo>
                      <a:pt x="7" y="241"/>
                    </a:lnTo>
                    <a:lnTo>
                      <a:pt x="7" y="244"/>
                    </a:lnTo>
                    <a:lnTo>
                      <a:pt x="7" y="244"/>
                    </a:lnTo>
                    <a:lnTo>
                      <a:pt x="7" y="244"/>
                    </a:lnTo>
                    <a:lnTo>
                      <a:pt x="7" y="246"/>
                    </a:lnTo>
                    <a:lnTo>
                      <a:pt x="7" y="248"/>
                    </a:lnTo>
                    <a:lnTo>
                      <a:pt x="7" y="251"/>
                    </a:lnTo>
                    <a:lnTo>
                      <a:pt x="7" y="251"/>
                    </a:lnTo>
                    <a:lnTo>
                      <a:pt x="7" y="251"/>
                    </a:lnTo>
                    <a:lnTo>
                      <a:pt x="4" y="251"/>
                    </a:lnTo>
                    <a:lnTo>
                      <a:pt x="4" y="253"/>
                    </a:lnTo>
                    <a:lnTo>
                      <a:pt x="4" y="253"/>
                    </a:lnTo>
                    <a:lnTo>
                      <a:pt x="4" y="253"/>
                    </a:lnTo>
                    <a:lnTo>
                      <a:pt x="4" y="255"/>
                    </a:lnTo>
                    <a:lnTo>
                      <a:pt x="4" y="255"/>
                    </a:lnTo>
                    <a:lnTo>
                      <a:pt x="4" y="258"/>
                    </a:lnTo>
                    <a:lnTo>
                      <a:pt x="4" y="258"/>
                    </a:lnTo>
                    <a:lnTo>
                      <a:pt x="7" y="258"/>
                    </a:lnTo>
                    <a:lnTo>
                      <a:pt x="7" y="260"/>
                    </a:lnTo>
                    <a:lnTo>
                      <a:pt x="9" y="260"/>
                    </a:lnTo>
                    <a:lnTo>
                      <a:pt x="9" y="263"/>
                    </a:lnTo>
                    <a:lnTo>
                      <a:pt x="11" y="263"/>
                    </a:lnTo>
                    <a:lnTo>
                      <a:pt x="11" y="263"/>
                    </a:lnTo>
                    <a:lnTo>
                      <a:pt x="11" y="265"/>
                    </a:lnTo>
                    <a:lnTo>
                      <a:pt x="11" y="265"/>
                    </a:lnTo>
                    <a:lnTo>
                      <a:pt x="11" y="265"/>
                    </a:lnTo>
                    <a:lnTo>
                      <a:pt x="11" y="267"/>
                    </a:lnTo>
                    <a:lnTo>
                      <a:pt x="11" y="270"/>
                    </a:lnTo>
                    <a:lnTo>
                      <a:pt x="11" y="270"/>
                    </a:lnTo>
                    <a:lnTo>
                      <a:pt x="11" y="270"/>
                    </a:lnTo>
                    <a:lnTo>
                      <a:pt x="11" y="272"/>
                    </a:lnTo>
                    <a:lnTo>
                      <a:pt x="11" y="272"/>
                    </a:lnTo>
                    <a:lnTo>
                      <a:pt x="11" y="274"/>
                    </a:lnTo>
                    <a:lnTo>
                      <a:pt x="11" y="274"/>
                    </a:lnTo>
                    <a:lnTo>
                      <a:pt x="11" y="277"/>
                    </a:lnTo>
                    <a:lnTo>
                      <a:pt x="11" y="277"/>
                    </a:lnTo>
                    <a:lnTo>
                      <a:pt x="11" y="279"/>
                    </a:lnTo>
                    <a:lnTo>
                      <a:pt x="11" y="279"/>
                    </a:lnTo>
                    <a:lnTo>
                      <a:pt x="11" y="282"/>
                    </a:lnTo>
                    <a:lnTo>
                      <a:pt x="11" y="282"/>
                    </a:lnTo>
                    <a:lnTo>
                      <a:pt x="11" y="282"/>
                    </a:lnTo>
                    <a:lnTo>
                      <a:pt x="11" y="284"/>
                    </a:lnTo>
                    <a:lnTo>
                      <a:pt x="11" y="284"/>
                    </a:lnTo>
                    <a:lnTo>
                      <a:pt x="11" y="286"/>
                    </a:lnTo>
                    <a:lnTo>
                      <a:pt x="11" y="286"/>
                    </a:lnTo>
                    <a:lnTo>
                      <a:pt x="11" y="286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11" y="289"/>
                    </a:lnTo>
                    <a:lnTo>
                      <a:pt x="9" y="289"/>
                    </a:lnTo>
                    <a:lnTo>
                      <a:pt x="9" y="291"/>
                    </a:lnTo>
                    <a:lnTo>
                      <a:pt x="9" y="291"/>
                    </a:lnTo>
                    <a:lnTo>
                      <a:pt x="9" y="291"/>
                    </a:lnTo>
                    <a:lnTo>
                      <a:pt x="9" y="293"/>
                    </a:lnTo>
                    <a:lnTo>
                      <a:pt x="9" y="293"/>
                    </a:lnTo>
                    <a:lnTo>
                      <a:pt x="9" y="296"/>
                    </a:lnTo>
                    <a:lnTo>
                      <a:pt x="9" y="296"/>
                    </a:lnTo>
                    <a:lnTo>
                      <a:pt x="7" y="298"/>
                    </a:lnTo>
                    <a:lnTo>
                      <a:pt x="7" y="298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9" y="300"/>
                    </a:lnTo>
                    <a:lnTo>
                      <a:pt x="11" y="303"/>
                    </a:lnTo>
                    <a:lnTo>
                      <a:pt x="11" y="303"/>
                    </a:lnTo>
                    <a:lnTo>
                      <a:pt x="11" y="303"/>
                    </a:lnTo>
                    <a:lnTo>
                      <a:pt x="11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6" y="305"/>
                    </a:lnTo>
                    <a:lnTo>
                      <a:pt x="16" y="305"/>
                    </a:lnTo>
                    <a:lnTo>
                      <a:pt x="19" y="305"/>
                    </a:lnTo>
                    <a:lnTo>
                      <a:pt x="19" y="305"/>
                    </a:lnTo>
                    <a:lnTo>
                      <a:pt x="19" y="305"/>
                    </a:lnTo>
                    <a:lnTo>
                      <a:pt x="23" y="305"/>
                    </a:lnTo>
                    <a:lnTo>
                      <a:pt x="23" y="305"/>
                    </a:lnTo>
                    <a:lnTo>
                      <a:pt x="23" y="305"/>
                    </a:lnTo>
                    <a:lnTo>
                      <a:pt x="23" y="308"/>
                    </a:lnTo>
                    <a:lnTo>
                      <a:pt x="23" y="308"/>
                    </a:lnTo>
                    <a:lnTo>
                      <a:pt x="23" y="308"/>
                    </a:lnTo>
                    <a:lnTo>
                      <a:pt x="23" y="310"/>
                    </a:lnTo>
                    <a:lnTo>
                      <a:pt x="23" y="310"/>
                    </a:lnTo>
                    <a:lnTo>
                      <a:pt x="23" y="312"/>
                    </a:lnTo>
                    <a:lnTo>
                      <a:pt x="21" y="312"/>
                    </a:lnTo>
                    <a:lnTo>
                      <a:pt x="21" y="312"/>
                    </a:lnTo>
                    <a:lnTo>
                      <a:pt x="21" y="315"/>
                    </a:lnTo>
                    <a:lnTo>
                      <a:pt x="21" y="315"/>
                    </a:lnTo>
                    <a:lnTo>
                      <a:pt x="21" y="317"/>
                    </a:lnTo>
                    <a:lnTo>
                      <a:pt x="21" y="317"/>
                    </a:lnTo>
                    <a:lnTo>
                      <a:pt x="21" y="319"/>
                    </a:lnTo>
                    <a:lnTo>
                      <a:pt x="21" y="319"/>
                    </a:lnTo>
                    <a:lnTo>
                      <a:pt x="21" y="322"/>
                    </a:lnTo>
                    <a:lnTo>
                      <a:pt x="21" y="322"/>
                    </a:lnTo>
                    <a:lnTo>
                      <a:pt x="21" y="322"/>
                    </a:lnTo>
                    <a:lnTo>
                      <a:pt x="21" y="322"/>
                    </a:lnTo>
                    <a:lnTo>
                      <a:pt x="21" y="324"/>
                    </a:lnTo>
                    <a:lnTo>
                      <a:pt x="19" y="324"/>
                    </a:lnTo>
                    <a:lnTo>
                      <a:pt x="19" y="324"/>
                    </a:lnTo>
                    <a:lnTo>
                      <a:pt x="19" y="324"/>
                    </a:lnTo>
                    <a:lnTo>
                      <a:pt x="16" y="326"/>
                    </a:lnTo>
                    <a:lnTo>
                      <a:pt x="16" y="326"/>
                    </a:lnTo>
                    <a:lnTo>
                      <a:pt x="16" y="326"/>
                    </a:lnTo>
                    <a:lnTo>
                      <a:pt x="14" y="329"/>
                    </a:lnTo>
                    <a:lnTo>
                      <a:pt x="14" y="329"/>
                    </a:lnTo>
                    <a:lnTo>
                      <a:pt x="14" y="329"/>
                    </a:lnTo>
                    <a:lnTo>
                      <a:pt x="14" y="331"/>
                    </a:lnTo>
                    <a:lnTo>
                      <a:pt x="11" y="331"/>
                    </a:lnTo>
                    <a:lnTo>
                      <a:pt x="11" y="331"/>
                    </a:lnTo>
                    <a:lnTo>
                      <a:pt x="11" y="331"/>
                    </a:lnTo>
                    <a:lnTo>
                      <a:pt x="11" y="334"/>
                    </a:lnTo>
                    <a:lnTo>
                      <a:pt x="11" y="334"/>
                    </a:lnTo>
                    <a:lnTo>
                      <a:pt x="11" y="336"/>
                    </a:lnTo>
                    <a:lnTo>
                      <a:pt x="11" y="336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9" y="338"/>
                    </a:lnTo>
                    <a:lnTo>
                      <a:pt x="9" y="338"/>
                    </a:lnTo>
                    <a:lnTo>
                      <a:pt x="9" y="338"/>
                    </a:lnTo>
                    <a:lnTo>
                      <a:pt x="9" y="341"/>
                    </a:lnTo>
                    <a:lnTo>
                      <a:pt x="9" y="341"/>
                    </a:lnTo>
                    <a:lnTo>
                      <a:pt x="9" y="343"/>
                    </a:lnTo>
                    <a:lnTo>
                      <a:pt x="9" y="343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1" y="345"/>
                    </a:lnTo>
                    <a:lnTo>
                      <a:pt x="11" y="348"/>
                    </a:lnTo>
                    <a:lnTo>
                      <a:pt x="11" y="348"/>
                    </a:lnTo>
                    <a:lnTo>
                      <a:pt x="11" y="348"/>
                    </a:lnTo>
                    <a:lnTo>
                      <a:pt x="11" y="348"/>
                    </a:lnTo>
                    <a:lnTo>
                      <a:pt x="11" y="350"/>
                    </a:lnTo>
                    <a:lnTo>
                      <a:pt x="11" y="350"/>
                    </a:lnTo>
                    <a:lnTo>
                      <a:pt x="11" y="353"/>
                    </a:lnTo>
                    <a:lnTo>
                      <a:pt x="11" y="353"/>
                    </a:lnTo>
                    <a:lnTo>
                      <a:pt x="11" y="353"/>
                    </a:lnTo>
                    <a:lnTo>
                      <a:pt x="14" y="353"/>
                    </a:lnTo>
                    <a:lnTo>
                      <a:pt x="14" y="353"/>
                    </a:lnTo>
                    <a:lnTo>
                      <a:pt x="14" y="353"/>
                    </a:lnTo>
                    <a:lnTo>
                      <a:pt x="11" y="355"/>
                    </a:lnTo>
                    <a:lnTo>
                      <a:pt x="11" y="355"/>
                    </a:lnTo>
                    <a:lnTo>
                      <a:pt x="11" y="357"/>
                    </a:lnTo>
                    <a:lnTo>
                      <a:pt x="11" y="357"/>
                    </a:lnTo>
                    <a:lnTo>
                      <a:pt x="11" y="357"/>
                    </a:lnTo>
                    <a:lnTo>
                      <a:pt x="9" y="357"/>
                    </a:lnTo>
                    <a:lnTo>
                      <a:pt x="9" y="360"/>
                    </a:lnTo>
                    <a:lnTo>
                      <a:pt x="9" y="360"/>
                    </a:lnTo>
                    <a:lnTo>
                      <a:pt x="9" y="360"/>
                    </a:lnTo>
                    <a:lnTo>
                      <a:pt x="7" y="362"/>
                    </a:lnTo>
                    <a:lnTo>
                      <a:pt x="7" y="362"/>
                    </a:lnTo>
                    <a:lnTo>
                      <a:pt x="7" y="362"/>
                    </a:lnTo>
                    <a:lnTo>
                      <a:pt x="7" y="362"/>
                    </a:lnTo>
                    <a:lnTo>
                      <a:pt x="7" y="362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4" y="364"/>
                    </a:lnTo>
                    <a:lnTo>
                      <a:pt x="2" y="364"/>
                    </a:lnTo>
                    <a:lnTo>
                      <a:pt x="2" y="364"/>
                    </a:lnTo>
                    <a:lnTo>
                      <a:pt x="2" y="364"/>
                    </a:lnTo>
                    <a:lnTo>
                      <a:pt x="2" y="367"/>
                    </a:lnTo>
                    <a:lnTo>
                      <a:pt x="2" y="367"/>
                    </a:lnTo>
                    <a:lnTo>
                      <a:pt x="2" y="367"/>
                    </a:lnTo>
                    <a:lnTo>
                      <a:pt x="2" y="369"/>
                    </a:lnTo>
                    <a:lnTo>
                      <a:pt x="2" y="369"/>
                    </a:lnTo>
                    <a:lnTo>
                      <a:pt x="2" y="369"/>
                    </a:lnTo>
                    <a:lnTo>
                      <a:pt x="4" y="371"/>
                    </a:lnTo>
                    <a:lnTo>
                      <a:pt x="4" y="371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4" y="374"/>
                    </a:lnTo>
                    <a:lnTo>
                      <a:pt x="4" y="376"/>
                    </a:lnTo>
                    <a:lnTo>
                      <a:pt x="4" y="376"/>
                    </a:lnTo>
                    <a:lnTo>
                      <a:pt x="4" y="376"/>
                    </a:lnTo>
                    <a:lnTo>
                      <a:pt x="4" y="379"/>
                    </a:lnTo>
                    <a:lnTo>
                      <a:pt x="4" y="379"/>
                    </a:lnTo>
                    <a:lnTo>
                      <a:pt x="4" y="379"/>
                    </a:lnTo>
                    <a:lnTo>
                      <a:pt x="4" y="379"/>
                    </a:lnTo>
                    <a:lnTo>
                      <a:pt x="2" y="381"/>
                    </a:lnTo>
                    <a:lnTo>
                      <a:pt x="2" y="381"/>
                    </a:lnTo>
                    <a:lnTo>
                      <a:pt x="2" y="381"/>
                    </a:lnTo>
                    <a:lnTo>
                      <a:pt x="2" y="383"/>
                    </a:lnTo>
                    <a:lnTo>
                      <a:pt x="4" y="383"/>
                    </a:lnTo>
                    <a:lnTo>
                      <a:pt x="4" y="381"/>
                    </a:lnTo>
                    <a:lnTo>
                      <a:pt x="4" y="381"/>
                    </a:lnTo>
                    <a:lnTo>
                      <a:pt x="7" y="381"/>
                    </a:lnTo>
                    <a:lnTo>
                      <a:pt x="7" y="381"/>
                    </a:lnTo>
                    <a:lnTo>
                      <a:pt x="9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1" y="381"/>
                    </a:lnTo>
                    <a:lnTo>
                      <a:pt x="14" y="383"/>
                    </a:lnTo>
                    <a:lnTo>
                      <a:pt x="14" y="383"/>
                    </a:lnTo>
                    <a:lnTo>
                      <a:pt x="14" y="383"/>
                    </a:lnTo>
                    <a:lnTo>
                      <a:pt x="16" y="383"/>
                    </a:lnTo>
                    <a:lnTo>
                      <a:pt x="16" y="383"/>
                    </a:lnTo>
                    <a:lnTo>
                      <a:pt x="19" y="383"/>
                    </a:lnTo>
                    <a:lnTo>
                      <a:pt x="19" y="383"/>
                    </a:lnTo>
                    <a:lnTo>
                      <a:pt x="19" y="383"/>
                    </a:lnTo>
                    <a:lnTo>
                      <a:pt x="21" y="383"/>
                    </a:lnTo>
                    <a:lnTo>
                      <a:pt x="23" y="383"/>
                    </a:lnTo>
                    <a:lnTo>
                      <a:pt x="23" y="383"/>
                    </a:lnTo>
                    <a:lnTo>
                      <a:pt x="23" y="381"/>
                    </a:lnTo>
                    <a:lnTo>
                      <a:pt x="26" y="381"/>
                    </a:lnTo>
                    <a:lnTo>
                      <a:pt x="26" y="381"/>
                    </a:lnTo>
                    <a:lnTo>
                      <a:pt x="26" y="381"/>
                    </a:lnTo>
                    <a:lnTo>
                      <a:pt x="26" y="381"/>
                    </a:lnTo>
                    <a:lnTo>
                      <a:pt x="28" y="381"/>
                    </a:lnTo>
                    <a:lnTo>
                      <a:pt x="28" y="381"/>
                    </a:lnTo>
                    <a:lnTo>
                      <a:pt x="30" y="381"/>
                    </a:lnTo>
                    <a:lnTo>
                      <a:pt x="30" y="381"/>
                    </a:lnTo>
                    <a:lnTo>
                      <a:pt x="33" y="381"/>
                    </a:lnTo>
                    <a:lnTo>
                      <a:pt x="33" y="383"/>
                    </a:lnTo>
                    <a:lnTo>
                      <a:pt x="35" y="383"/>
                    </a:lnTo>
                    <a:lnTo>
                      <a:pt x="35" y="383"/>
                    </a:lnTo>
                    <a:lnTo>
                      <a:pt x="35" y="383"/>
                    </a:lnTo>
                    <a:lnTo>
                      <a:pt x="40" y="383"/>
                    </a:lnTo>
                    <a:lnTo>
                      <a:pt x="40" y="383"/>
                    </a:lnTo>
                    <a:lnTo>
                      <a:pt x="40" y="383"/>
                    </a:lnTo>
                    <a:lnTo>
                      <a:pt x="42" y="383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81"/>
                    </a:lnTo>
                    <a:lnTo>
                      <a:pt x="42" y="379"/>
                    </a:lnTo>
                    <a:lnTo>
                      <a:pt x="45" y="376"/>
                    </a:lnTo>
                    <a:lnTo>
                      <a:pt x="45" y="376"/>
                    </a:lnTo>
                    <a:lnTo>
                      <a:pt x="47" y="376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49" y="376"/>
                    </a:lnTo>
                    <a:lnTo>
                      <a:pt x="52" y="376"/>
                    </a:lnTo>
                    <a:lnTo>
                      <a:pt x="52" y="376"/>
                    </a:lnTo>
                    <a:lnTo>
                      <a:pt x="52" y="376"/>
                    </a:lnTo>
                    <a:lnTo>
                      <a:pt x="52" y="374"/>
                    </a:lnTo>
                    <a:lnTo>
                      <a:pt x="52" y="374"/>
                    </a:lnTo>
                    <a:lnTo>
                      <a:pt x="52" y="371"/>
                    </a:lnTo>
                    <a:lnTo>
                      <a:pt x="52" y="371"/>
                    </a:lnTo>
                    <a:lnTo>
                      <a:pt x="52" y="371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67"/>
                    </a:lnTo>
                    <a:lnTo>
                      <a:pt x="52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52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6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59" y="367"/>
                    </a:lnTo>
                    <a:lnTo>
                      <a:pt x="61" y="367"/>
                    </a:lnTo>
                    <a:lnTo>
                      <a:pt x="61" y="367"/>
                    </a:lnTo>
                    <a:lnTo>
                      <a:pt x="61" y="367"/>
                    </a:lnTo>
                    <a:lnTo>
                      <a:pt x="64" y="367"/>
                    </a:lnTo>
                    <a:lnTo>
                      <a:pt x="66" y="367"/>
                    </a:lnTo>
                    <a:lnTo>
                      <a:pt x="66" y="367"/>
                    </a:lnTo>
                    <a:lnTo>
                      <a:pt x="66" y="367"/>
                    </a:lnTo>
                    <a:lnTo>
                      <a:pt x="71" y="367"/>
                    </a:lnTo>
                    <a:lnTo>
                      <a:pt x="71" y="367"/>
                    </a:lnTo>
                    <a:lnTo>
                      <a:pt x="75" y="367"/>
                    </a:lnTo>
                    <a:lnTo>
                      <a:pt x="75" y="367"/>
                    </a:lnTo>
                    <a:lnTo>
                      <a:pt x="80" y="367"/>
                    </a:lnTo>
                    <a:lnTo>
                      <a:pt x="85" y="369"/>
                    </a:lnTo>
                    <a:lnTo>
                      <a:pt x="85" y="369"/>
                    </a:lnTo>
                    <a:lnTo>
                      <a:pt x="85" y="369"/>
                    </a:lnTo>
                    <a:lnTo>
                      <a:pt x="85" y="369"/>
                    </a:lnTo>
                    <a:lnTo>
                      <a:pt x="87" y="369"/>
                    </a:lnTo>
                    <a:lnTo>
                      <a:pt x="90" y="369"/>
                    </a:lnTo>
                    <a:lnTo>
                      <a:pt x="90" y="369"/>
                    </a:lnTo>
                    <a:lnTo>
                      <a:pt x="94" y="369"/>
                    </a:lnTo>
                    <a:lnTo>
                      <a:pt x="97" y="369"/>
                    </a:lnTo>
                    <a:lnTo>
                      <a:pt x="99" y="369"/>
                    </a:lnTo>
                    <a:lnTo>
                      <a:pt x="101" y="369"/>
                    </a:lnTo>
                    <a:lnTo>
                      <a:pt x="101" y="369"/>
                    </a:lnTo>
                    <a:lnTo>
                      <a:pt x="101" y="369"/>
                    </a:lnTo>
                    <a:lnTo>
                      <a:pt x="104" y="369"/>
                    </a:lnTo>
                    <a:lnTo>
                      <a:pt x="104" y="369"/>
                    </a:lnTo>
                    <a:lnTo>
                      <a:pt x="104" y="371"/>
                    </a:lnTo>
                    <a:lnTo>
                      <a:pt x="104" y="371"/>
                    </a:lnTo>
                    <a:lnTo>
                      <a:pt x="106" y="369"/>
                    </a:lnTo>
                    <a:lnTo>
                      <a:pt x="108" y="369"/>
                    </a:lnTo>
                    <a:lnTo>
                      <a:pt x="108" y="369"/>
                    </a:lnTo>
                    <a:lnTo>
                      <a:pt x="108" y="369"/>
                    </a:lnTo>
                    <a:lnTo>
                      <a:pt x="111" y="369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3" y="369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6" y="369"/>
                    </a:lnTo>
                    <a:lnTo>
                      <a:pt x="118" y="369"/>
                    </a:lnTo>
                    <a:lnTo>
                      <a:pt x="118" y="369"/>
                    </a:lnTo>
                    <a:lnTo>
                      <a:pt x="118" y="369"/>
                    </a:lnTo>
                    <a:lnTo>
                      <a:pt x="118" y="369"/>
                    </a:lnTo>
                    <a:lnTo>
                      <a:pt x="118" y="369"/>
                    </a:lnTo>
                    <a:lnTo>
                      <a:pt x="120" y="369"/>
                    </a:lnTo>
                    <a:lnTo>
                      <a:pt x="120" y="369"/>
                    </a:lnTo>
                    <a:lnTo>
                      <a:pt x="120" y="367"/>
                    </a:lnTo>
                    <a:lnTo>
                      <a:pt x="123" y="367"/>
                    </a:lnTo>
                    <a:lnTo>
                      <a:pt x="123" y="367"/>
                    </a:lnTo>
                    <a:lnTo>
                      <a:pt x="123" y="367"/>
                    </a:lnTo>
                    <a:lnTo>
                      <a:pt x="125" y="367"/>
                    </a:lnTo>
                    <a:lnTo>
                      <a:pt x="125" y="367"/>
                    </a:lnTo>
                    <a:lnTo>
                      <a:pt x="125" y="367"/>
                    </a:lnTo>
                    <a:lnTo>
                      <a:pt x="125" y="364"/>
                    </a:lnTo>
                    <a:lnTo>
                      <a:pt x="125" y="364"/>
                    </a:lnTo>
                    <a:lnTo>
                      <a:pt x="127" y="364"/>
                    </a:lnTo>
                    <a:lnTo>
                      <a:pt x="127" y="364"/>
                    </a:lnTo>
                    <a:lnTo>
                      <a:pt x="127" y="364"/>
                    </a:lnTo>
                    <a:lnTo>
                      <a:pt x="127" y="364"/>
                    </a:lnTo>
                    <a:lnTo>
                      <a:pt x="127" y="364"/>
                    </a:lnTo>
                    <a:lnTo>
                      <a:pt x="130" y="364"/>
                    </a:lnTo>
                    <a:lnTo>
                      <a:pt x="130" y="364"/>
                    </a:lnTo>
                    <a:lnTo>
                      <a:pt x="130" y="362"/>
                    </a:lnTo>
                    <a:lnTo>
                      <a:pt x="130" y="362"/>
                    </a:lnTo>
                    <a:lnTo>
                      <a:pt x="130" y="362"/>
                    </a:lnTo>
                    <a:lnTo>
                      <a:pt x="132" y="362"/>
                    </a:lnTo>
                    <a:lnTo>
                      <a:pt x="132" y="362"/>
                    </a:lnTo>
                    <a:lnTo>
                      <a:pt x="132" y="360"/>
                    </a:lnTo>
                    <a:lnTo>
                      <a:pt x="132" y="360"/>
                    </a:lnTo>
                    <a:lnTo>
                      <a:pt x="132" y="360"/>
                    </a:lnTo>
                    <a:lnTo>
                      <a:pt x="132" y="357"/>
                    </a:lnTo>
                    <a:lnTo>
                      <a:pt x="130" y="357"/>
                    </a:lnTo>
                    <a:lnTo>
                      <a:pt x="130" y="357"/>
                    </a:lnTo>
                    <a:lnTo>
                      <a:pt x="130" y="355"/>
                    </a:lnTo>
                    <a:lnTo>
                      <a:pt x="130" y="355"/>
                    </a:lnTo>
                    <a:lnTo>
                      <a:pt x="130" y="355"/>
                    </a:lnTo>
                    <a:lnTo>
                      <a:pt x="130" y="353"/>
                    </a:lnTo>
                    <a:lnTo>
                      <a:pt x="130" y="353"/>
                    </a:lnTo>
                    <a:lnTo>
                      <a:pt x="130" y="350"/>
                    </a:lnTo>
                    <a:lnTo>
                      <a:pt x="130" y="350"/>
                    </a:lnTo>
                    <a:lnTo>
                      <a:pt x="130" y="350"/>
                    </a:lnTo>
                    <a:lnTo>
                      <a:pt x="132" y="348"/>
                    </a:lnTo>
                    <a:lnTo>
                      <a:pt x="135" y="345"/>
                    </a:lnTo>
                    <a:lnTo>
                      <a:pt x="137" y="345"/>
                    </a:lnTo>
                    <a:lnTo>
                      <a:pt x="137" y="345"/>
                    </a:lnTo>
                    <a:lnTo>
                      <a:pt x="137" y="343"/>
                    </a:lnTo>
                    <a:lnTo>
                      <a:pt x="139" y="343"/>
                    </a:lnTo>
                    <a:lnTo>
                      <a:pt x="139" y="343"/>
                    </a:lnTo>
                    <a:lnTo>
                      <a:pt x="139" y="341"/>
                    </a:lnTo>
                    <a:lnTo>
                      <a:pt x="139" y="341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39" y="338"/>
                    </a:lnTo>
                    <a:lnTo>
                      <a:pt x="142" y="338"/>
                    </a:lnTo>
                    <a:lnTo>
                      <a:pt x="142" y="338"/>
                    </a:lnTo>
                    <a:lnTo>
                      <a:pt x="142" y="338"/>
                    </a:lnTo>
                    <a:lnTo>
                      <a:pt x="142" y="336"/>
                    </a:lnTo>
                    <a:lnTo>
                      <a:pt x="139" y="336"/>
                    </a:lnTo>
                    <a:lnTo>
                      <a:pt x="139" y="336"/>
                    </a:lnTo>
                    <a:lnTo>
                      <a:pt x="139" y="334"/>
                    </a:lnTo>
                    <a:lnTo>
                      <a:pt x="139" y="334"/>
                    </a:lnTo>
                    <a:lnTo>
                      <a:pt x="139" y="334"/>
                    </a:lnTo>
                    <a:lnTo>
                      <a:pt x="139" y="331"/>
                    </a:lnTo>
                    <a:lnTo>
                      <a:pt x="142" y="331"/>
                    </a:lnTo>
                    <a:lnTo>
                      <a:pt x="142" y="331"/>
                    </a:lnTo>
                    <a:lnTo>
                      <a:pt x="142" y="329"/>
                    </a:lnTo>
                    <a:lnTo>
                      <a:pt x="142" y="329"/>
                    </a:lnTo>
                    <a:lnTo>
                      <a:pt x="142" y="326"/>
                    </a:lnTo>
                    <a:lnTo>
                      <a:pt x="142" y="326"/>
                    </a:lnTo>
                    <a:lnTo>
                      <a:pt x="142" y="326"/>
                    </a:lnTo>
                    <a:lnTo>
                      <a:pt x="142" y="324"/>
                    </a:lnTo>
                    <a:lnTo>
                      <a:pt x="144" y="324"/>
                    </a:lnTo>
                    <a:lnTo>
                      <a:pt x="144" y="324"/>
                    </a:lnTo>
                    <a:lnTo>
                      <a:pt x="144" y="322"/>
                    </a:lnTo>
                    <a:lnTo>
                      <a:pt x="144" y="322"/>
                    </a:lnTo>
                    <a:lnTo>
                      <a:pt x="146" y="322"/>
                    </a:lnTo>
                    <a:lnTo>
                      <a:pt x="146" y="322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46" y="319"/>
                    </a:lnTo>
                    <a:lnTo>
                      <a:pt x="149" y="319"/>
                    </a:lnTo>
                    <a:lnTo>
                      <a:pt x="149" y="322"/>
                    </a:lnTo>
                    <a:lnTo>
                      <a:pt x="151" y="322"/>
                    </a:lnTo>
                    <a:lnTo>
                      <a:pt x="151" y="322"/>
                    </a:lnTo>
                    <a:lnTo>
                      <a:pt x="151" y="324"/>
                    </a:lnTo>
                    <a:lnTo>
                      <a:pt x="151" y="324"/>
                    </a:lnTo>
                    <a:lnTo>
                      <a:pt x="153" y="324"/>
                    </a:lnTo>
                    <a:lnTo>
                      <a:pt x="153" y="324"/>
                    </a:lnTo>
                    <a:lnTo>
                      <a:pt x="156" y="324"/>
                    </a:lnTo>
                    <a:lnTo>
                      <a:pt x="156" y="324"/>
                    </a:lnTo>
                    <a:lnTo>
                      <a:pt x="158" y="324"/>
                    </a:lnTo>
                    <a:lnTo>
                      <a:pt x="158" y="324"/>
                    </a:lnTo>
                    <a:lnTo>
                      <a:pt x="158" y="324"/>
                    </a:lnTo>
                    <a:lnTo>
                      <a:pt x="161" y="326"/>
                    </a:lnTo>
                    <a:lnTo>
                      <a:pt x="161" y="326"/>
                    </a:lnTo>
                    <a:lnTo>
                      <a:pt x="163" y="326"/>
                    </a:lnTo>
                    <a:lnTo>
                      <a:pt x="163" y="326"/>
                    </a:lnTo>
                    <a:lnTo>
                      <a:pt x="165" y="326"/>
                    </a:lnTo>
                    <a:lnTo>
                      <a:pt x="165" y="326"/>
                    </a:lnTo>
                    <a:lnTo>
                      <a:pt x="165" y="326"/>
                    </a:lnTo>
                    <a:lnTo>
                      <a:pt x="165" y="326"/>
                    </a:lnTo>
                    <a:lnTo>
                      <a:pt x="168" y="329"/>
                    </a:lnTo>
                    <a:lnTo>
                      <a:pt x="168" y="329"/>
                    </a:lnTo>
                    <a:lnTo>
                      <a:pt x="168" y="331"/>
                    </a:lnTo>
                    <a:lnTo>
                      <a:pt x="170" y="331"/>
                    </a:lnTo>
                    <a:lnTo>
                      <a:pt x="170" y="331"/>
                    </a:lnTo>
                    <a:lnTo>
                      <a:pt x="170" y="331"/>
                    </a:lnTo>
                    <a:lnTo>
                      <a:pt x="172" y="334"/>
                    </a:lnTo>
                    <a:lnTo>
                      <a:pt x="172" y="334"/>
                    </a:lnTo>
                    <a:lnTo>
                      <a:pt x="175" y="334"/>
                    </a:lnTo>
                    <a:lnTo>
                      <a:pt x="175" y="334"/>
                    </a:lnTo>
                    <a:lnTo>
                      <a:pt x="175" y="336"/>
                    </a:lnTo>
                    <a:lnTo>
                      <a:pt x="177" y="336"/>
                    </a:lnTo>
                    <a:lnTo>
                      <a:pt x="189" y="336"/>
                    </a:lnTo>
                    <a:lnTo>
                      <a:pt x="189" y="336"/>
                    </a:lnTo>
                    <a:lnTo>
                      <a:pt x="191" y="334"/>
                    </a:lnTo>
                    <a:lnTo>
                      <a:pt x="194" y="336"/>
                    </a:lnTo>
                    <a:lnTo>
                      <a:pt x="194" y="336"/>
                    </a:lnTo>
                    <a:lnTo>
                      <a:pt x="194" y="334"/>
                    </a:lnTo>
                    <a:lnTo>
                      <a:pt x="194" y="334"/>
                    </a:lnTo>
                    <a:lnTo>
                      <a:pt x="194" y="334"/>
                    </a:lnTo>
                    <a:lnTo>
                      <a:pt x="194" y="331"/>
                    </a:lnTo>
                    <a:lnTo>
                      <a:pt x="194" y="331"/>
                    </a:lnTo>
                    <a:lnTo>
                      <a:pt x="194" y="331"/>
                    </a:lnTo>
                    <a:lnTo>
                      <a:pt x="194" y="329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4" y="324"/>
                    </a:lnTo>
                    <a:lnTo>
                      <a:pt x="194" y="324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6" y="326"/>
                    </a:lnTo>
                    <a:lnTo>
                      <a:pt x="196" y="326"/>
                    </a:lnTo>
                    <a:lnTo>
                      <a:pt x="196" y="326"/>
                    </a:lnTo>
                    <a:lnTo>
                      <a:pt x="196" y="326"/>
                    </a:lnTo>
                    <a:lnTo>
                      <a:pt x="198" y="324"/>
                    </a:lnTo>
                    <a:lnTo>
                      <a:pt x="198" y="324"/>
                    </a:lnTo>
                    <a:lnTo>
                      <a:pt x="196" y="322"/>
                    </a:lnTo>
                    <a:lnTo>
                      <a:pt x="196" y="322"/>
                    </a:lnTo>
                    <a:lnTo>
                      <a:pt x="213" y="322"/>
                    </a:lnTo>
                    <a:lnTo>
                      <a:pt x="227" y="324"/>
                    </a:lnTo>
                    <a:lnTo>
                      <a:pt x="229" y="324"/>
                    </a:lnTo>
                    <a:lnTo>
                      <a:pt x="229" y="324"/>
                    </a:lnTo>
                    <a:lnTo>
                      <a:pt x="255" y="324"/>
                    </a:lnTo>
                    <a:lnTo>
                      <a:pt x="255" y="324"/>
                    </a:lnTo>
                    <a:lnTo>
                      <a:pt x="258" y="324"/>
                    </a:lnTo>
                    <a:lnTo>
                      <a:pt x="286" y="324"/>
                    </a:lnTo>
                    <a:lnTo>
                      <a:pt x="312" y="324"/>
                    </a:lnTo>
                    <a:lnTo>
                      <a:pt x="312" y="324"/>
                    </a:lnTo>
                    <a:lnTo>
                      <a:pt x="319" y="324"/>
                    </a:lnTo>
                    <a:lnTo>
                      <a:pt x="326" y="324"/>
                    </a:lnTo>
                    <a:lnTo>
                      <a:pt x="338" y="324"/>
                    </a:lnTo>
                    <a:lnTo>
                      <a:pt x="345" y="324"/>
                    </a:lnTo>
                    <a:lnTo>
                      <a:pt x="350" y="324"/>
                    </a:lnTo>
                    <a:lnTo>
                      <a:pt x="352" y="324"/>
                    </a:lnTo>
                    <a:lnTo>
                      <a:pt x="354" y="324"/>
                    </a:lnTo>
                    <a:lnTo>
                      <a:pt x="354" y="324"/>
                    </a:lnTo>
                    <a:lnTo>
                      <a:pt x="354" y="326"/>
                    </a:lnTo>
                    <a:lnTo>
                      <a:pt x="354" y="326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7" y="326"/>
                    </a:lnTo>
                    <a:lnTo>
                      <a:pt x="354" y="326"/>
                    </a:lnTo>
                    <a:lnTo>
                      <a:pt x="354" y="326"/>
                    </a:lnTo>
                    <a:lnTo>
                      <a:pt x="354" y="326"/>
                    </a:lnTo>
                    <a:lnTo>
                      <a:pt x="354" y="326"/>
                    </a:lnTo>
                    <a:lnTo>
                      <a:pt x="354" y="329"/>
                    </a:lnTo>
                    <a:lnTo>
                      <a:pt x="354" y="329"/>
                    </a:lnTo>
                    <a:lnTo>
                      <a:pt x="354" y="329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7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4" y="331"/>
                    </a:lnTo>
                    <a:lnTo>
                      <a:pt x="352" y="334"/>
                    </a:lnTo>
                    <a:lnTo>
                      <a:pt x="352" y="334"/>
                    </a:lnTo>
                    <a:lnTo>
                      <a:pt x="352" y="334"/>
                    </a:lnTo>
                    <a:lnTo>
                      <a:pt x="352" y="334"/>
                    </a:lnTo>
                    <a:lnTo>
                      <a:pt x="352" y="334"/>
                    </a:lnTo>
                    <a:lnTo>
                      <a:pt x="352" y="334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50" y="336"/>
                    </a:lnTo>
                    <a:lnTo>
                      <a:pt x="347" y="336"/>
                    </a:lnTo>
                    <a:lnTo>
                      <a:pt x="347" y="336"/>
                    </a:lnTo>
                    <a:lnTo>
                      <a:pt x="347" y="336"/>
                    </a:lnTo>
                    <a:lnTo>
                      <a:pt x="345" y="336"/>
                    </a:lnTo>
                    <a:lnTo>
                      <a:pt x="345" y="336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38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5" y="345"/>
                    </a:lnTo>
                    <a:lnTo>
                      <a:pt x="345" y="345"/>
                    </a:lnTo>
                    <a:lnTo>
                      <a:pt x="345" y="345"/>
                    </a:lnTo>
                    <a:lnTo>
                      <a:pt x="347" y="345"/>
                    </a:lnTo>
                    <a:lnTo>
                      <a:pt x="347" y="348"/>
                    </a:lnTo>
                    <a:lnTo>
                      <a:pt x="347" y="348"/>
                    </a:lnTo>
                    <a:lnTo>
                      <a:pt x="347" y="348"/>
                    </a:lnTo>
                    <a:lnTo>
                      <a:pt x="347" y="350"/>
                    </a:lnTo>
                    <a:lnTo>
                      <a:pt x="347" y="350"/>
                    </a:lnTo>
                    <a:lnTo>
                      <a:pt x="347" y="350"/>
                    </a:lnTo>
                    <a:lnTo>
                      <a:pt x="347" y="350"/>
                    </a:lnTo>
                    <a:lnTo>
                      <a:pt x="347" y="353"/>
                    </a:lnTo>
                    <a:lnTo>
                      <a:pt x="347" y="353"/>
                    </a:lnTo>
                    <a:lnTo>
                      <a:pt x="347" y="355"/>
                    </a:lnTo>
                    <a:lnTo>
                      <a:pt x="347" y="355"/>
                    </a:lnTo>
                    <a:lnTo>
                      <a:pt x="350" y="355"/>
                    </a:lnTo>
                    <a:lnTo>
                      <a:pt x="350" y="355"/>
                    </a:lnTo>
                    <a:lnTo>
                      <a:pt x="350" y="355"/>
                    </a:lnTo>
                    <a:lnTo>
                      <a:pt x="352" y="355"/>
                    </a:lnTo>
                    <a:lnTo>
                      <a:pt x="352" y="355"/>
                    </a:lnTo>
                    <a:lnTo>
                      <a:pt x="352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5"/>
                    </a:lnTo>
                    <a:lnTo>
                      <a:pt x="354" y="357"/>
                    </a:lnTo>
                    <a:lnTo>
                      <a:pt x="354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4" y="357"/>
                    </a:lnTo>
                    <a:lnTo>
                      <a:pt x="354" y="357"/>
                    </a:lnTo>
                    <a:lnTo>
                      <a:pt x="354" y="357"/>
                    </a:lnTo>
                    <a:lnTo>
                      <a:pt x="357" y="357"/>
                    </a:lnTo>
                    <a:lnTo>
                      <a:pt x="357" y="357"/>
                    </a:lnTo>
                    <a:lnTo>
                      <a:pt x="359" y="357"/>
                    </a:lnTo>
                    <a:lnTo>
                      <a:pt x="359" y="357"/>
                    </a:lnTo>
                    <a:lnTo>
                      <a:pt x="362" y="357"/>
                    </a:lnTo>
                    <a:lnTo>
                      <a:pt x="362" y="357"/>
                    </a:lnTo>
                    <a:lnTo>
                      <a:pt x="362" y="357"/>
                    </a:lnTo>
                    <a:lnTo>
                      <a:pt x="362" y="355"/>
                    </a:lnTo>
                    <a:lnTo>
                      <a:pt x="362" y="355"/>
                    </a:lnTo>
                    <a:lnTo>
                      <a:pt x="362" y="355"/>
                    </a:lnTo>
                    <a:lnTo>
                      <a:pt x="362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4" y="353"/>
                    </a:lnTo>
                    <a:lnTo>
                      <a:pt x="366" y="353"/>
                    </a:lnTo>
                    <a:lnTo>
                      <a:pt x="366" y="353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6" y="350"/>
                    </a:lnTo>
                    <a:lnTo>
                      <a:pt x="369" y="350"/>
                    </a:lnTo>
                    <a:lnTo>
                      <a:pt x="369" y="350"/>
                    </a:lnTo>
                    <a:lnTo>
                      <a:pt x="369" y="350"/>
                    </a:lnTo>
                    <a:lnTo>
                      <a:pt x="371" y="350"/>
                    </a:lnTo>
                    <a:lnTo>
                      <a:pt x="371" y="348"/>
                    </a:lnTo>
                    <a:lnTo>
                      <a:pt x="371" y="348"/>
                    </a:lnTo>
                    <a:lnTo>
                      <a:pt x="373" y="348"/>
                    </a:lnTo>
                    <a:lnTo>
                      <a:pt x="373" y="348"/>
                    </a:lnTo>
                    <a:lnTo>
                      <a:pt x="373" y="345"/>
                    </a:lnTo>
                    <a:lnTo>
                      <a:pt x="376" y="345"/>
                    </a:lnTo>
                    <a:lnTo>
                      <a:pt x="376" y="345"/>
                    </a:lnTo>
                    <a:lnTo>
                      <a:pt x="376" y="348"/>
                    </a:lnTo>
                    <a:lnTo>
                      <a:pt x="376" y="348"/>
                    </a:lnTo>
                    <a:lnTo>
                      <a:pt x="378" y="348"/>
                    </a:lnTo>
                    <a:lnTo>
                      <a:pt x="378" y="348"/>
                    </a:lnTo>
                    <a:lnTo>
                      <a:pt x="378" y="348"/>
                    </a:lnTo>
                    <a:lnTo>
                      <a:pt x="378" y="348"/>
                    </a:lnTo>
                    <a:lnTo>
                      <a:pt x="381" y="348"/>
                    </a:lnTo>
                    <a:lnTo>
                      <a:pt x="381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3" y="348"/>
                    </a:lnTo>
                    <a:lnTo>
                      <a:pt x="385" y="348"/>
                    </a:lnTo>
                    <a:lnTo>
                      <a:pt x="385" y="350"/>
                    </a:lnTo>
                    <a:lnTo>
                      <a:pt x="385" y="350"/>
                    </a:lnTo>
                    <a:lnTo>
                      <a:pt x="388" y="350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8" y="355"/>
                    </a:lnTo>
                    <a:lnTo>
                      <a:pt x="388" y="355"/>
                    </a:lnTo>
                    <a:lnTo>
                      <a:pt x="388" y="355"/>
                    </a:lnTo>
                    <a:lnTo>
                      <a:pt x="390" y="355"/>
                    </a:lnTo>
                    <a:lnTo>
                      <a:pt x="390" y="355"/>
                    </a:lnTo>
                    <a:lnTo>
                      <a:pt x="388" y="355"/>
                    </a:lnTo>
                    <a:lnTo>
                      <a:pt x="388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8" y="360"/>
                    </a:lnTo>
                    <a:lnTo>
                      <a:pt x="385" y="362"/>
                    </a:lnTo>
                    <a:lnTo>
                      <a:pt x="385" y="362"/>
                    </a:lnTo>
                    <a:lnTo>
                      <a:pt x="385" y="362"/>
                    </a:lnTo>
                    <a:lnTo>
                      <a:pt x="385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3" y="364"/>
                    </a:lnTo>
                    <a:lnTo>
                      <a:pt x="381" y="364"/>
                    </a:lnTo>
                    <a:lnTo>
                      <a:pt x="381" y="364"/>
                    </a:lnTo>
                    <a:lnTo>
                      <a:pt x="381" y="364"/>
                    </a:lnTo>
                    <a:lnTo>
                      <a:pt x="378" y="364"/>
                    </a:lnTo>
                    <a:lnTo>
                      <a:pt x="378" y="364"/>
                    </a:lnTo>
                    <a:lnTo>
                      <a:pt x="378" y="364"/>
                    </a:lnTo>
                    <a:lnTo>
                      <a:pt x="376" y="367"/>
                    </a:lnTo>
                    <a:lnTo>
                      <a:pt x="376" y="367"/>
                    </a:lnTo>
                    <a:lnTo>
                      <a:pt x="376" y="367"/>
                    </a:lnTo>
                    <a:lnTo>
                      <a:pt x="373" y="367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3" y="369"/>
                    </a:lnTo>
                    <a:lnTo>
                      <a:pt x="373" y="369"/>
                    </a:lnTo>
                    <a:lnTo>
                      <a:pt x="371" y="369"/>
                    </a:lnTo>
                    <a:lnTo>
                      <a:pt x="371" y="369"/>
                    </a:lnTo>
                    <a:lnTo>
                      <a:pt x="371" y="371"/>
                    </a:lnTo>
                    <a:lnTo>
                      <a:pt x="371" y="371"/>
                    </a:lnTo>
                    <a:lnTo>
                      <a:pt x="371" y="371"/>
                    </a:lnTo>
                    <a:lnTo>
                      <a:pt x="373" y="374"/>
                    </a:lnTo>
                    <a:lnTo>
                      <a:pt x="373" y="374"/>
                    </a:lnTo>
                    <a:lnTo>
                      <a:pt x="373" y="376"/>
                    </a:lnTo>
                    <a:lnTo>
                      <a:pt x="373" y="376"/>
                    </a:lnTo>
                    <a:lnTo>
                      <a:pt x="373" y="376"/>
                    </a:lnTo>
                    <a:lnTo>
                      <a:pt x="373" y="376"/>
                    </a:lnTo>
                    <a:lnTo>
                      <a:pt x="376" y="376"/>
                    </a:lnTo>
                    <a:lnTo>
                      <a:pt x="376" y="376"/>
                    </a:lnTo>
                    <a:lnTo>
                      <a:pt x="376" y="376"/>
                    </a:lnTo>
                    <a:lnTo>
                      <a:pt x="376" y="376"/>
                    </a:lnTo>
                    <a:lnTo>
                      <a:pt x="378" y="379"/>
                    </a:lnTo>
                    <a:lnTo>
                      <a:pt x="378" y="379"/>
                    </a:lnTo>
                    <a:lnTo>
                      <a:pt x="381" y="379"/>
                    </a:lnTo>
                    <a:lnTo>
                      <a:pt x="381" y="379"/>
                    </a:lnTo>
                    <a:lnTo>
                      <a:pt x="381" y="379"/>
                    </a:lnTo>
                    <a:lnTo>
                      <a:pt x="381" y="379"/>
                    </a:lnTo>
                    <a:lnTo>
                      <a:pt x="383" y="379"/>
                    </a:lnTo>
                    <a:lnTo>
                      <a:pt x="383" y="379"/>
                    </a:lnTo>
                    <a:lnTo>
                      <a:pt x="385" y="379"/>
                    </a:lnTo>
                    <a:lnTo>
                      <a:pt x="385" y="379"/>
                    </a:lnTo>
                    <a:lnTo>
                      <a:pt x="388" y="379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3"/>
                    </a:lnTo>
                    <a:lnTo>
                      <a:pt x="388" y="383"/>
                    </a:lnTo>
                    <a:lnTo>
                      <a:pt x="388" y="383"/>
                    </a:lnTo>
                    <a:lnTo>
                      <a:pt x="390" y="383"/>
                    </a:lnTo>
                    <a:lnTo>
                      <a:pt x="390" y="383"/>
                    </a:lnTo>
                    <a:lnTo>
                      <a:pt x="390" y="383"/>
                    </a:lnTo>
                    <a:lnTo>
                      <a:pt x="392" y="383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2" y="386"/>
                    </a:lnTo>
                    <a:lnTo>
                      <a:pt x="395" y="388"/>
                    </a:lnTo>
                    <a:lnTo>
                      <a:pt x="395" y="388"/>
                    </a:lnTo>
                    <a:lnTo>
                      <a:pt x="395" y="388"/>
                    </a:lnTo>
                    <a:lnTo>
                      <a:pt x="395" y="388"/>
                    </a:lnTo>
                    <a:lnTo>
                      <a:pt x="397" y="388"/>
                    </a:lnTo>
                    <a:lnTo>
                      <a:pt x="397" y="386"/>
                    </a:lnTo>
                    <a:lnTo>
                      <a:pt x="397" y="386"/>
                    </a:lnTo>
                    <a:lnTo>
                      <a:pt x="397" y="386"/>
                    </a:lnTo>
                    <a:lnTo>
                      <a:pt x="397" y="383"/>
                    </a:lnTo>
                    <a:lnTo>
                      <a:pt x="395" y="386"/>
                    </a:lnTo>
                    <a:lnTo>
                      <a:pt x="395" y="386"/>
                    </a:lnTo>
                    <a:lnTo>
                      <a:pt x="397" y="386"/>
                    </a:lnTo>
                    <a:lnTo>
                      <a:pt x="397" y="386"/>
                    </a:lnTo>
                    <a:lnTo>
                      <a:pt x="397" y="386"/>
                    </a:lnTo>
                    <a:lnTo>
                      <a:pt x="399" y="383"/>
                    </a:lnTo>
                    <a:lnTo>
                      <a:pt x="399" y="383"/>
                    </a:lnTo>
                    <a:lnTo>
                      <a:pt x="399" y="386"/>
                    </a:lnTo>
                    <a:lnTo>
                      <a:pt x="399" y="386"/>
                    </a:lnTo>
                    <a:lnTo>
                      <a:pt x="399" y="386"/>
                    </a:lnTo>
                    <a:lnTo>
                      <a:pt x="402" y="383"/>
                    </a:lnTo>
                    <a:lnTo>
                      <a:pt x="402" y="386"/>
                    </a:lnTo>
                    <a:lnTo>
                      <a:pt x="402" y="386"/>
                    </a:lnTo>
                    <a:lnTo>
                      <a:pt x="402" y="386"/>
                    </a:lnTo>
                    <a:lnTo>
                      <a:pt x="404" y="386"/>
                    </a:lnTo>
                    <a:lnTo>
                      <a:pt x="404" y="386"/>
                    </a:lnTo>
                    <a:lnTo>
                      <a:pt x="404" y="386"/>
                    </a:lnTo>
                    <a:lnTo>
                      <a:pt x="407" y="388"/>
                    </a:lnTo>
                    <a:lnTo>
                      <a:pt x="407" y="388"/>
                    </a:lnTo>
                    <a:lnTo>
                      <a:pt x="407" y="388"/>
                    </a:lnTo>
                    <a:lnTo>
                      <a:pt x="407" y="386"/>
                    </a:lnTo>
                    <a:lnTo>
                      <a:pt x="409" y="386"/>
                    </a:lnTo>
                    <a:lnTo>
                      <a:pt x="409" y="386"/>
                    </a:lnTo>
                    <a:lnTo>
                      <a:pt x="409" y="386"/>
                    </a:lnTo>
                    <a:lnTo>
                      <a:pt x="411" y="386"/>
                    </a:lnTo>
                    <a:lnTo>
                      <a:pt x="411" y="386"/>
                    </a:lnTo>
                    <a:lnTo>
                      <a:pt x="411" y="386"/>
                    </a:lnTo>
                    <a:lnTo>
                      <a:pt x="414" y="386"/>
                    </a:lnTo>
                    <a:lnTo>
                      <a:pt x="414" y="386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8" y="386"/>
                    </a:lnTo>
                    <a:lnTo>
                      <a:pt x="418" y="386"/>
                    </a:lnTo>
                    <a:lnTo>
                      <a:pt x="418" y="388"/>
                    </a:lnTo>
                    <a:lnTo>
                      <a:pt x="418" y="388"/>
                    </a:lnTo>
                    <a:lnTo>
                      <a:pt x="421" y="388"/>
                    </a:lnTo>
                    <a:lnTo>
                      <a:pt x="421" y="388"/>
                    </a:lnTo>
                    <a:lnTo>
                      <a:pt x="421" y="390"/>
                    </a:lnTo>
                    <a:lnTo>
                      <a:pt x="421" y="390"/>
                    </a:lnTo>
                    <a:lnTo>
                      <a:pt x="421" y="398"/>
                    </a:lnTo>
                    <a:lnTo>
                      <a:pt x="421" y="400"/>
                    </a:lnTo>
                    <a:lnTo>
                      <a:pt x="421" y="402"/>
                    </a:lnTo>
                    <a:lnTo>
                      <a:pt x="421" y="402"/>
                    </a:lnTo>
                    <a:lnTo>
                      <a:pt x="421" y="402"/>
                    </a:lnTo>
                    <a:lnTo>
                      <a:pt x="423" y="405"/>
                    </a:lnTo>
                    <a:lnTo>
                      <a:pt x="428" y="405"/>
                    </a:lnTo>
                    <a:lnTo>
                      <a:pt x="433" y="405"/>
                    </a:lnTo>
                    <a:lnTo>
                      <a:pt x="437" y="407"/>
                    </a:lnTo>
                    <a:lnTo>
                      <a:pt x="437" y="407"/>
                    </a:lnTo>
                    <a:lnTo>
                      <a:pt x="444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49" y="409"/>
                    </a:lnTo>
                    <a:lnTo>
                      <a:pt x="451" y="409"/>
                    </a:lnTo>
                    <a:lnTo>
                      <a:pt x="454" y="407"/>
                    </a:lnTo>
                    <a:lnTo>
                      <a:pt x="454" y="407"/>
                    </a:lnTo>
                    <a:lnTo>
                      <a:pt x="454" y="407"/>
                    </a:lnTo>
                    <a:lnTo>
                      <a:pt x="456" y="407"/>
                    </a:lnTo>
                    <a:lnTo>
                      <a:pt x="456" y="407"/>
                    </a:lnTo>
                    <a:lnTo>
                      <a:pt x="456" y="407"/>
                    </a:lnTo>
                    <a:lnTo>
                      <a:pt x="459" y="405"/>
                    </a:lnTo>
                    <a:lnTo>
                      <a:pt x="463" y="409"/>
                    </a:lnTo>
                    <a:lnTo>
                      <a:pt x="463" y="409"/>
                    </a:lnTo>
                    <a:lnTo>
                      <a:pt x="466" y="412"/>
                    </a:lnTo>
                    <a:lnTo>
                      <a:pt x="466" y="414"/>
                    </a:lnTo>
                    <a:lnTo>
                      <a:pt x="466" y="414"/>
                    </a:lnTo>
                    <a:lnTo>
                      <a:pt x="468" y="414"/>
                    </a:lnTo>
                    <a:lnTo>
                      <a:pt x="468" y="416"/>
                    </a:lnTo>
                    <a:lnTo>
                      <a:pt x="468" y="416"/>
                    </a:lnTo>
                    <a:lnTo>
                      <a:pt x="470" y="416"/>
                    </a:lnTo>
                    <a:lnTo>
                      <a:pt x="470" y="416"/>
                    </a:lnTo>
                    <a:lnTo>
                      <a:pt x="473" y="419"/>
                    </a:lnTo>
                    <a:lnTo>
                      <a:pt x="473" y="419"/>
                    </a:lnTo>
                    <a:lnTo>
                      <a:pt x="473" y="419"/>
                    </a:lnTo>
                    <a:lnTo>
                      <a:pt x="473" y="419"/>
                    </a:lnTo>
                    <a:lnTo>
                      <a:pt x="475" y="419"/>
                    </a:lnTo>
                    <a:lnTo>
                      <a:pt x="475" y="419"/>
                    </a:lnTo>
                    <a:lnTo>
                      <a:pt x="475" y="419"/>
                    </a:lnTo>
                    <a:lnTo>
                      <a:pt x="477" y="419"/>
                    </a:lnTo>
                    <a:lnTo>
                      <a:pt x="477" y="419"/>
                    </a:lnTo>
                    <a:lnTo>
                      <a:pt x="477" y="419"/>
                    </a:lnTo>
                    <a:lnTo>
                      <a:pt x="480" y="419"/>
                    </a:lnTo>
                    <a:lnTo>
                      <a:pt x="480" y="419"/>
                    </a:lnTo>
                    <a:lnTo>
                      <a:pt x="480" y="416"/>
                    </a:lnTo>
                    <a:lnTo>
                      <a:pt x="480" y="416"/>
                    </a:lnTo>
                    <a:lnTo>
                      <a:pt x="482" y="416"/>
                    </a:lnTo>
                    <a:lnTo>
                      <a:pt x="482" y="416"/>
                    </a:lnTo>
                    <a:lnTo>
                      <a:pt x="482" y="414"/>
                    </a:lnTo>
                    <a:lnTo>
                      <a:pt x="482" y="414"/>
                    </a:lnTo>
                    <a:lnTo>
                      <a:pt x="482" y="412"/>
                    </a:lnTo>
                    <a:lnTo>
                      <a:pt x="482" y="412"/>
                    </a:lnTo>
                    <a:lnTo>
                      <a:pt x="485" y="407"/>
                    </a:lnTo>
                    <a:lnTo>
                      <a:pt x="485" y="407"/>
                    </a:lnTo>
                    <a:lnTo>
                      <a:pt x="485" y="407"/>
                    </a:lnTo>
                    <a:lnTo>
                      <a:pt x="485" y="407"/>
                    </a:lnTo>
                    <a:lnTo>
                      <a:pt x="485" y="405"/>
                    </a:lnTo>
                    <a:lnTo>
                      <a:pt x="485" y="405"/>
                    </a:lnTo>
                    <a:lnTo>
                      <a:pt x="485" y="402"/>
                    </a:lnTo>
                    <a:lnTo>
                      <a:pt x="485" y="402"/>
                    </a:lnTo>
                    <a:lnTo>
                      <a:pt x="485" y="402"/>
                    </a:lnTo>
                    <a:lnTo>
                      <a:pt x="482" y="402"/>
                    </a:lnTo>
                    <a:lnTo>
                      <a:pt x="482" y="402"/>
                    </a:lnTo>
                    <a:lnTo>
                      <a:pt x="482" y="400"/>
                    </a:lnTo>
                    <a:lnTo>
                      <a:pt x="480" y="400"/>
                    </a:lnTo>
                    <a:lnTo>
                      <a:pt x="480" y="400"/>
                    </a:lnTo>
                    <a:lnTo>
                      <a:pt x="477" y="400"/>
                    </a:lnTo>
                    <a:lnTo>
                      <a:pt x="475" y="400"/>
                    </a:lnTo>
                    <a:lnTo>
                      <a:pt x="475" y="398"/>
                    </a:lnTo>
                    <a:lnTo>
                      <a:pt x="475" y="398"/>
                    </a:lnTo>
                    <a:lnTo>
                      <a:pt x="473" y="398"/>
                    </a:lnTo>
                    <a:lnTo>
                      <a:pt x="473" y="398"/>
                    </a:lnTo>
                    <a:lnTo>
                      <a:pt x="470" y="398"/>
                    </a:lnTo>
                    <a:lnTo>
                      <a:pt x="470" y="398"/>
                    </a:lnTo>
                    <a:lnTo>
                      <a:pt x="468" y="398"/>
                    </a:lnTo>
                    <a:lnTo>
                      <a:pt x="468" y="398"/>
                    </a:lnTo>
                    <a:lnTo>
                      <a:pt x="466" y="398"/>
                    </a:lnTo>
                    <a:lnTo>
                      <a:pt x="466" y="395"/>
                    </a:lnTo>
                    <a:lnTo>
                      <a:pt x="463" y="395"/>
                    </a:lnTo>
                    <a:lnTo>
                      <a:pt x="463" y="395"/>
                    </a:lnTo>
                    <a:lnTo>
                      <a:pt x="463" y="395"/>
                    </a:lnTo>
                    <a:lnTo>
                      <a:pt x="461" y="395"/>
                    </a:lnTo>
                    <a:lnTo>
                      <a:pt x="461" y="395"/>
                    </a:lnTo>
                    <a:lnTo>
                      <a:pt x="459" y="395"/>
                    </a:lnTo>
                    <a:lnTo>
                      <a:pt x="459" y="395"/>
                    </a:lnTo>
                    <a:lnTo>
                      <a:pt x="459" y="395"/>
                    </a:lnTo>
                    <a:lnTo>
                      <a:pt x="459" y="398"/>
                    </a:lnTo>
                    <a:lnTo>
                      <a:pt x="456" y="398"/>
                    </a:lnTo>
                    <a:lnTo>
                      <a:pt x="456" y="398"/>
                    </a:lnTo>
                    <a:lnTo>
                      <a:pt x="456" y="398"/>
                    </a:lnTo>
                    <a:lnTo>
                      <a:pt x="454" y="398"/>
                    </a:lnTo>
                    <a:lnTo>
                      <a:pt x="454" y="398"/>
                    </a:lnTo>
                    <a:lnTo>
                      <a:pt x="454" y="398"/>
                    </a:lnTo>
                    <a:lnTo>
                      <a:pt x="451" y="398"/>
                    </a:lnTo>
                    <a:lnTo>
                      <a:pt x="451" y="398"/>
                    </a:lnTo>
                    <a:lnTo>
                      <a:pt x="454" y="395"/>
                    </a:lnTo>
                    <a:lnTo>
                      <a:pt x="454" y="395"/>
                    </a:lnTo>
                    <a:lnTo>
                      <a:pt x="454" y="395"/>
                    </a:lnTo>
                    <a:lnTo>
                      <a:pt x="454" y="393"/>
                    </a:lnTo>
                    <a:lnTo>
                      <a:pt x="454" y="393"/>
                    </a:lnTo>
                    <a:lnTo>
                      <a:pt x="454" y="393"/>
                    </a:lnTo>
                    <a:lnTo>
                      <a:pt x="456" y="393"/>
                    </a:lnTo>
                    <a:lnTo>
                      <a:pt x="456" y="393"/>
                    </a:lnTo>
                    <a:lnTo>
                      <a:pt x="459" y="393"/>
                    </a:lnTo>
                    <a:lnTo>
                      <a:pt x="459" y="393"/>
                    </a:lnTo>
                    <a:lnTo>
                      <a:pt x="459" y="393"/>
                    </a:lnTo>
                    <a:lnTo>
                      <a:pt x="461" y="393"/>
                    </a:lnTo>
                    <a:lnTo>
                      <a:pt x="461" y="390"/>
                    </a:lnTo>
                    <a:lnTo>
                      <a:pt x="461" y="390"/>
                    </a:lnTo>
                    <a:lnTo>
                      <a:pt x="461" y="390"/>
                    </a:lnTo>
                    <a:lnTo>
                      <a:pt x="463" y="390"/>
                    </a:lnTo>
                    <a:lnTo>
                      <a:pt x="463" y="390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6" y="390"/>
                    </a:lnTo>
                    <a:lnTo>
                      <a:pt x="466" y="393"/>
                    </a:lnTo>
                    <a:lnTo>
                      <a:pt x="466" y="393"/>
                    </a:lnTo>
                    <a:lnTo>
                      <a:pt x="468" y="393"/>
                    </a:lnTo>
                    <a:lnTo>
                      <a:pt x="468" y="393"/>
                    </a:lnTo>
                    <a:lnTo>
                      <a:pt x="468" y="393"/>
                    </a:lnTo>
                    <a:lnTo>
                      <a:pt x="470" y="390"/>
                    </a:lnTo>
                    <a:lnTo>
                      <a:pt x="470" y="390"/>
                    </a:lnTo>
                    <a:lnTo>
                      <a:pt x="470" y="390"/>
                    </a:lnTo>
                    <a:lnTo>
                      <a:pt x="470" y="388"/>
                    </a:lnTo>
                    <a:lnTo>
                      <a:pt x="470" y="388"/>
                    </a:lnTo>
                    <a:lnTo>
                      <a:pt x="470" y="386"/>
                    </a:lnTo>
                    <a:lnTo>
                      <a:pt x="473" y="386"/>
                    </a:lnTo>
                    <a:lnTo>
                      <a:pt x="473" y="386"/>
                    </a:lnTo>
                    <a:lnTo>
                      <a:pt x="473" y="386"/>
                    </a:lnTo>
                    <a:lnTo>
                      <a:pt x="475" y="381"/>
                    </a:lnTo>
                    <a:lnTo>
                      <a:pt x="475" y="381"/>
                    </a:lnTo>
                    <a:lnTo>
                      <a:pt x="475" y="381"/>
                    </a:lnTo>
                    <a:lnTo>
                      <a:pt x="475" y="379"/>
                    </a:lnTo>
                    <a:lnTo>
                      <a:pt x="475" y="379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5" y="376"/>
                    </a:lnTo>
                    <a:lnTo>
                      <a:pt x="477" y="376"/>
                    </a:lnTo>
                    <a:lnTo>
                      <a:pt x="477" y="374"/>
                    </a:lnTo>
                    <a:lnTo>
                      <a:pt x="477" y="374"/>
                    </a:lnTo>
                    <a:lnTo>
                      <a:pt x="477" y="371"/>
                    </a:lnTo>
                    <a:lnTo>
                      <a:pt x="475" y="371"/>
                    </a:lnTo>
                    <a:lnTo>
                      <a:pt x="475" y="371"/>
                    </a:lnTo>
                    <a:lnTo>
                      <a:pt x="475" y="371"/>
                    </a:lnTo>
                    <a:lnTo>
                      <a:pt x="480" y="371"/>
                    </a:lnTo>
                    <a:lnTo>
                      <a:pt x="480" y="371"/>
                    </a:lnTo>
                    <a:lnTo>
                      <a:pt x="482" y="371"/>
                    </a:lnTo>
                    <a:lnTo>
                      <a:pt x="485" y="371"/>
                    </a:lnTo>
                    <a:lnTo>
                      <a:pt x="485" y="371"/>
                    </a:lnTo>
                    <a:lnTo>
                      <a:pt x="487" y="371"/>
                    </a:lnTo>
                    <a:lnTo>
                      <a:pt x="487" y="371"/>
                    </a:lnTo>
                    <a:lnTo>
                      <a:pt x="487" y="369"/>
                    </a:lnTo>
                    <a:lnTo>
                      <a:pt x="487" y="369"/>
                    </a:lnTo>
                    <a:lnTo>
                      <a:pt x="487" y="367"/>
                    </a:lnTo>
                    <a:lnTo>
                      <a:pt x="485" y="367"/>
                    </a:lnTo>
                    <a:lnTo>
                      <a:pt x="485" y="364"/>
                    </a:lnTo>
                    <a:lnTo>
                      <a:pt x="485" y="364"/>
                    </a:lnTo>
                    <a:lnTo>
                      <a:pt x="482" y="362"/>
                    </a:lnTo>
                    <a:lnTo>
                      <a:pt x="482" y="362"/>
                    </a:lnTo>
                    <a:lnTo>
                      <a:pt x="482" y="362"/>
                    </a:lnTo>
                    <a:lnTo>
                      <a:pt x="482" y="360"/>
                    </a:lnTo>
                    <a:lnTo>
                      <a:pt x="482" y="360"/>
                    </a:lnTo>
                    <a:lnTo>
                      <a:pt x="482" y="357"/>
                    </a:lnTo>
                    <a:lnTo>
                      <a:pt x="480" y="355"/>
                    </a:lnTo>
                    <a:lnTo>
                      <a:pt x="477" y="350"/>
                    </a:lnTo>
                    <a:lnTo>
                      <a:pt x="480" y="343"/>
                    </a:lnTo>
                    <a:lnTo>
                      <a:pt x="480" y="341"/>
                    </a:lnTo>
                    <a:lnTo>
                      <a:pt x="480" y="341"/>
                    </a:lnTo>
                    <a:lnTo>
                      <a:pt x="480" y="336"/>
                    </a:lnTo>
                    <a:lnTo>
                      <a:pt x="480" y="336"/>
                    </a:lnTo>
                    <a:lnTo>
                      <a:pt x="477" y="334"/>
                    </a:lnTo>
                    <a:lnTo>
                      <a:pt x="477" y="334"/>
                    </a:lnTo>
                    <a:lnTo>
                      <a:pt x="475" y="336"/>
                    </a:lnTo>
                    <a:lnTo>
                      <a:pt x="475" y="336"/>
                    </a:lnTo>
                    <a:lnTo>
                      <a:pt x="475" y="336"/>
                    </a:lnTo>
                    <a:lnTo>
                      <a:pt x="473" y="336"/>
                    </a:lnTo>
                    <a:lnTo>
                      <a:pt x="473" y="336"/>
                    </a:lnTo>
                    <a:lnTo>
                      <a:pt x="473" y="336"/>
                    </a:lnTo>
                    <a:lnTo>
                      <a:pt x="473" y="338"/>
                    </a:lnTo>
                    <a:lnTo>
                      <a:pt x="473" y="338"/>
                    </a:lnTo>
                    <a:lnTo>
                      <a:pt x="470" y="341"/>
                    </a:lnTo>
                    <a:lnTo>
                      <a:pt x="468" y="341"/>
                    </a:lnTo>
                    <a:lnTo>
                      <a:pt x="468" y="343"/>
                    </a:lnTo>
                    <a:lnTo>
                      <a:pt x="468" y="343"/>
                    </a:lnTo>
                    <a:lnTo>
                      <a:pt x="468" y="345"/>
                    </a:lnTo>
                    <a:lnTo>
                      <a:pt x="466" y="345"/>
                    </a:lnTo>
                    <a:lnTo>
                      <a:pt x="466" y="348"/>
                    </a:lnTo>
                    <a:lnTo>
                      <a:pt x="466" y="348"/>
                    </a:lnTo>
                    <a:lnTo>
                      <a:pt x="466" y="348"/>
                    </a:lnTo>
                    <a:lnTo>
                      <a:pt x="466" y="348"/>
                    </a:lnTo>
                    <a:lnTo>
                      <a:pt x="466" y="350"/>
                    </a:lnTo>
                    <a:lnTo>
                      <a:pt x="463" y="355"/>
                    </a:lnTo>
                    <a:lnTo>
                      <a:pt x="463" y="357"/>
                    </a:lnTo>
                    <a:lnTo>
                      <a:pt x="463" y="357"/>
                    </a:lnTo>
                    <a:lnTo>
                      <a:pt x="463" y="362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59" y="367"/>
                    </a:lnTo>
                    <a:lnTo>
                      <a:pt x="459" y="367"/>
                    </a:lnTo>
                    <a:lnTo>
                      <a:pt x="459" y="367"/>
                    </a:lnTo>
                    <a:lnTo>
                      <a:pt x="459" y="367"/>
                    </a:lnTo>
                    <a:lnTo>
                      <a:pt x="459" y="367"/>
                    </a:lnTo>
                    <a:lnTo>
                      <a:pt x="456" y="367"/>
                    </a:lnTo>
                    <a:lnTo>
                      <a:pt x="456" y="367"/>
                    </a:lnTo>
                    <a:lnTo>
                      <a:pt x="456" y="364"/>
                    </a:lnTo>
                    <a:lnTo>
                      <a:pt x="456" y="364"/>
                    </a:lnTo>
                    <a:lnTo>
                      <a:pt x="456" y="362"/>
                    </a:lnTo>
                    <a:lnTo>
                      <a:pt x="454" y="360"/>
                    </a:lnTo>
                    <a:lnTo>
                      <a:pt x="454" y="360"/>
                    </a:lnTo>
                    <a:lnTo>
                      <a:pt x="454" y="360"/>
                    </a:lnTo>
                    <a:lnTo>
                      <a:pt x="454" y="360"/>
                    </a:lnTo>
                    <a:lnTo>
                      <a:pt x="454" y="357"/>
                    </a:lnTo>
                    <a:lnTo>
                      <a:pt x="451" y="357"/>
                    </a:lnTo>
                    <a:lnTo>
                      <a:pt x="451" y="355"/>
                    </a:lnTo>
                    <a:lnTo>
                      <a:pt x="451" y="353"/>
                    </a:lnTo>
                    <a:lnTo>
                      <a:pt x="451" y="353"/>
                    </a:lnTo>
                    <a:lnTo>
                      <a:pt x="451" y="353"/>
                    </a:lnTo>
                    <a:lnTo>
                      <a:pt x="451" y="350"/>
                    </a:lnTo>
                    <a:lnTo>
                      <a:pt x="451" y="348"/>
                    </a:lnTo>
                    <a:lnTo>
                      <a:pt x="449" y="348"/>
                    </a:lnTo>
                    <a:lnTo>
                      <a:pt x="449" y="348"/>
                    </a:lnTo>
                    <a:lnTo>
                      <a:pt x="449" y="345"/>
                    </a:lnTo>
                    <a:lnTo>
                      <a:pt x="449" y="345"/>
                    </a:lnTo>
                    <a:lnTo>
                      <a:pt x="449" y="345"/>
                    </a:lnTo>
                    <a:lnTo>
                      <a:pt x="449" y="343"/>
                    </a:lnTo>
                    <a:lnTo>
                      <a:pt x="449" y="343"/>
                    </a:lnTo>
                    <a:lnTo>
                      <a:pt x="447" y="341"/>
                    </a:lnTo>
                    <a:lnTo>
                      <a:pt x="447" y="341"/>
                    </a:lnTo>
                    <a:lnTo>
                      <a:pt x="440" y="341"/>
                    </a:lnTo>
                    <a:lnTo>
                      <a:pt x="440" y="341"/>
                    </a:lnTo>
                    <a:lnTo>
                      <a:pt x="440" y="341"/>
                    </a:lnTo>
                    <a:lnTo>
                      <a:pt x="440" y="341"/>
                    </a:lnTo>
                    <a:lnTo>
                      <a:pt x="440" y="341"/>
                    </a:lnTo>
                    <a:lnTo>
                      <a:pt x="437" y="338"/>
                    </a:lnTo>
                    <a:lnTo>
                      <a:pt x="435" y="338"/>
                    </a:lnTo>
                    <a:lnTo>
                      <a:pt x="435" y="338"/>
                    </a:lnTo>
                    <a:lnTo>
                      <a:pt x="435" y="338"/>
                    </a:lnTo>
                    <a:lnTo>
                      <a:pt x="433" y="336"/>
                    </a:lnTo>
                    <a:lnTo>
                      <a:pt x="433" y="336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4"/>
                    </a:lnTo>
                    <a:lnTo>
                      <a:pt x="430" y="334"/>
                    </a:lnTo>
                    <a:lnTo>
                      <a:pt x="428" y="331"/>
                    </a:lnTo>
                    <a:lnTo>
                      <a:pt x="428" y="331"/>
                    </a:lnTo>
                    <a:lnTo>
                      <a:pt x="428" y="331"/>
                    </a:lnTo>
                    <a:lnTo>
                      <a:pt x="428" y="329"/>
                    </a:lnTo>
                    <a:lnTo>
                      <a:pt x="428" y="329"/>
                    </a:lnTo>
                    <a:lnTo>
                      <a:pt x="430" y="329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30" y="326"/>
                    </a:lnTo>
                    <a:lnTo>
                      <a:pt x="430" y="324"/>
                    </a:lnTo>
                    <a:lnTo>
                      <a:pt x="430" y="322"/>
                    </a:lnTo>
                    <a:lnTo>
                      <a:pt x="430" y="322"/>
                    </a:lnTo>
                    <a:lnTo>
                      <a:pt x="430" y="319"/>
                    </a:lnTo>
                    <a:lnTo>
                      <a:pt x="430" y="317"/>
                    </a:lnTo>
                    <a:lnTo>
                      <a:pt x="430" y="317"/>
                    </a:lnTo>
                    <a:lnTo>
                      <a:pt x="430" y="315"/>
                    </a:lnTo>
                    <a:lnTo>
                      <a:pt x="433" y="315"/>
                    </a:lnTo>
                    <a:lnTo>
                      <a:pt x="433" y="315"/>
                    </a:lnTo>
                    <a:lnTo>
                      <a:pt x="435" y="312"/>
                    </a:lnTo>
                    <a:lnTo>
                      <a:pt x="435" y="310"/>
                    </a:lnTo>
                    <a:lnTo>
                      <a:pt x="435" y="310"/>
                    </a:lnTo>
                    <a:lnTo>
                      <a:pt x="437" y="308"/>
                    </a:lnTo>
                    <a:lnTo>
                      <a:pt x="437" y="308"/>
                    </a:lnTo>
                    <a:lnTo>
                      <a:pt x="437" y="308"/>
                    </a:lnTo>
                    <a:lnTo>
                      <a:pt x="437" y="308"/>
                    </a:lnTo>
                    <a:lnTo>
                      <a:pt x="437" y="308"/>
                    </a:lnTo>
                    <a:lnTo>
                      <a:pt x="437" y="305"/>
                    </a:lnTo>
                    <a:lnTo>
                      <a:pt x="440" y="303"/>
                    </a:lnTo>
                    <a:lnTo>
                      <a:pt x="440" y="303"/>
                    </a:lnTo>
                    <a:lnTo>
                      <a:pt x="440" y="303"/>
                    </a:lnTo>
                    <a:lnTo>
                      <a:pt x="442" y="300"/>
                    </a:lnTo>
                    <a:lnTo>
                      <a:pt x="442" y="300"/>
                    </a:lnTo>
                    <a:lnTo>
                      <a:pt x="444" y="300"/>
                    </a:lnTo>
                    <a:lnTo>
                      <a:pt x="444" y="298"/>
                    </a:lnTo>
                    <a:lnTo>
                      <a:pt x="444" y="298"/>
                    </a:lnTo>
                    <a:lnTo>
                      <a:pt x="447" y="298"/>
                    </a:lnTo>
                    <a:lnTo>
                      <a:pt x="451" y="296"/>
                    </a:lnTo>
                    <a:lnTo>
                      <a:pt x="451" y="296"/>
                    </a:lnTo>
                    <a:lnTo>
                      <a:pt x="451" y="293"/>
                    </a:lnTo>
                    <a:lnTo>
                      <a:pt x="454" y="293"/>
                    </a:lnTo>
                    <a:lnTo>
                      <a:pt x="456" y="293"/>
                    </a:lnTo>
                    <a:lnTo>
                      <a:pt x="456" y="293"/>
                    </a:lnTo>
                    <a:lnTo>
                      <a:pt x="456" y="291"/>
                    </a:lnTo>
                    <a:lnTo>
                      <a:pt x="459" y="291"/>
                    </a:lnTo>
                    <a:lnTo>
                      <a:pt x="459" y="291"/>
                    </a:lnTo>
                    <a:lnTo>
                      <a:pt x="461" y="289"/>
                    </a:lnTo>
                    <a:lnTo>
                      <a:pt x="463" y="289"/>
                    </a:lnTo>
                    <a:lnTo>
                      <a:pt x="463" y="289"/>
                    </a:lnTo>
                    <a:lnTo>
                      <a:pt x="463" y="289"/>
                    </a:lnTo>
                    <a:lnTo>
                      <a:pt x="466" y="289"/>
                    </a:lnTo>
                    <a:lnTo>
                      <a:pt x="466" y="289"/>
                    </a:lnTo>
                    <a:lnTo>
                      <a:pt x="466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70" y="284"/>
                    </a:lnTo>
                    <a:lnTo>
                      <a:pt x="470" y="284"/>
                    </a:lnTo>
                    <a:lnTo>
                      <a:pt x="473" y="284"/>
                    </a:lnTo>
                    <a:lnTo>
                      <a:pt x="473" y="282"/>
                    </a:lnTo>
                    <a:lnTo>
                      <a:pt x="473" y="282"/>
                    </a:lnTo>
                    <a:lnTo>
                      <a:pt x="473" y="279"/>
                    </a:lnTo>
                    <a:lnTo>
                      <a:pt x="473" y="277"/>
                    </a:lnTo>
                    <a:lnTo>
                      <a:pt x="473" y="274"/>
                    </a:lnTo>
                    <a:lnTo>
                      <a:pt x="473" y="274"/>
                    </a:lnTo>
                    <a:lnTo>
                      <a:pt x="473" y="274"/>
                    </a:lnTo>
                    <a:lnTo>
                      <a:pt x="473" y="272"/>
                    </a:lnTo>
                    <a:lnTo>
                      <a:pt x="473" y="272"/>
                    </a:lnTo>
                    <a:lnTo>
                      <a:pt x="473" y="270"/>
                    </a:lnTo>
                    <a:lnTo>
                      <a:pt x="473" y="270"/>
                    </a:lnTo>
                    <a:lnTo>
                      <a:pt x="473" y="270"/>
                    </a:lnTo>
                    <a:lnTo>
                      <a:pt x="473" y="267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3" y="263"/>
                    </a:lnTo>
                    <a:lnTo>
                      <a:pt x="473" y="260"/>
                    </a:lnTo>
                    <a:lnTo>
                      <a:pt x="473" y="258"/>
                    </a:lnTo>
                    <a:lnTo>
                      <a:pt x="473" y="255"/>
                    </a:lnTo>
                    <a:lnTo>
                      <a:pt x="473" y="255"/>
                    </a:lnTo>
                    <a:lnTo>
                      <a:pt x="473" y="253"/>
                    </a:lnTo>
                    <a:lnTo>
                      <a:pt x="473" y="251"/>
                    </a:lnTo>
                    <a:lnTo>
                      <a:pt x="473" y="251"/>
                    </a:lnTo>
                    <a:lnTo>
                      <a:pt x="475" y="248"/>
                    </a:lnTo>
                    <a:lnTo>
                      <a:pt x="475" y="248"/>
                    </a:lnTo>
                    <a:lnTo>
                      <a:pt x="475" y="246"/>
                    </a:lnTo>
                    <a:lnTo>
                      <a:pt x="475" y="246"/>
                    </a:lnTo>
                    <a:lnTo>
                      <a:pt x="475" y="244"/>
                    </a:lnTo>
                    <a:lnTo>
                      <a:pt x="475" y="244"/>
                    </a:lnTo>
                    <a:lnTo>
                      <a:pt x="477" y="241"/>
                    </a:lnTo>
                    <a:lnTo>
                      <a:pt x="477" y="241"/>
                    </a:lnTo>
                    <a:lnTo>
                      <a:pt x="480" y="241"/>
                    </a:lnTo>
                    <a:lnTo>
                      <a:pt x="480" y="241"/>
                    </a:lnTo>
                    <a:lnTo>
                      <a:pt x="480" y="241"/>
                    </a:lnTo>
                    <a:lnTo>
                      <a:pt x="480" y="239"/>
                    </a:lnTo>
                    <a:lnTo>
                      <a:pt x="480" y="239"/>
                    </a:lnTo>
                    <a:lnTo>
                      <a:pt x="482" y="239"/>
                    </a:lnTo>
                    <a:lnTo>
                      <a:pt x="482" y="239"/>
                    </a:lnTo>
                    <a:lnTo>
                      <a:pt x="482" y="239"/>
                    </a:lnTo>
                    <a:lnTo>
                      <a:pt x="485" y="237"/>
                    </a:lnTo>
                    <a:lnTo>
                      <a:pt x="485" y="237"/>
                    </a:lnTo>
                    <a:lnTo>
                      <a:pt x="487" y="237"/>
                    </a:lnTo>
                    <a:lnTo>
                      <a:pt x="487" y="234"/>
                    </a:lnTo>
                    <a:lnTo>
                      <a:pt x="487" y="234"/>
                    </a:lnTo>
                    <a:lnTo>
                      <a:pt x="487" y="234"/>
                    </a:lnTo>
                    <a:lnTo>
                      <a:pt x="485" y="234"/>
                    </a:lnTo>
                    <a:lnTo>
                      <a:pt x="485" y="234"/>
                    </a:lnTo>
                    <a:lnTo>
                      <a:pt x="482" y="237"/>
                    </a:lnTo>
                    <a:lnTo>
                      <a:pt x="477" y="237"/>
                    </a:lnTo>
                    <a:lnTo>
                      <a:pt x="475" y="237"/>
                    </a:lnTo>
                    <a:lnTo>
                      <a:pt x="473" y="237"/>
                    </a:lnTo>
                    <a:lnTo>
                      <a:pt x="470" y="237"/>
                    </a:lnTo>
                    <a:lnTo>
                      <a:pt x="468" y="237"/>
                    </a:lnTo>
                    <a:lnTo>
                      <a:pt x="468" y="237"/>
                    </a:lnTo>
                    <a:lnTo>
                      <a:pt x="466" y="237"/>
                    </a:lnTo>
                    <a:lnTo>
                      <a:pt x="463" y="237"/>
                    </a:lnTo>
                    <a:lnTo>
                      <a:pt x="463" y="237"/>
                    </a:lnTo>
                    <a:lnTo>
                      <a:pt x="461" y="237"/>
                    </a:lnTo>
                    <a:lnTo>
                      <a:pt x="461" y="239"/>
                    </a:lnTo>
                    <a:lnTo>
                      <a:pt x="456" y="241"/>
                    </a:lnTo>
                    <a:lnTo>
                      <a:pt x="456" y="241"/>
                    </a:lnTo>
                    <a:lnTo>
                      <a:pt x="456" y="244"/>
                    </a:lnTo>
                    <a:lnTo>
                      <a:pt x="454" y="246"/>
                    </a:lnTo>
                    <a:lnTo>
                      <a:pt x="449" y="244"/>
                    </a:lnTo>
                    <a:lnTo>
                      <a:pt x="447" y="241"/>
                    </a:lnTo>
                    <a:lnTo>
                      <a:pt x="447" y="241"/>
                    </a:lnTo>
                    <a:lnTo>
                      <a:pt x="444" y="241"/>
                    </a:lnTo>
                    <a:lnTo>
                      <a:pt x="442" y="241"/>
                    </a:lnTo>
                    <a:lnTo>
                      <a:pt x="440" y="241"/>
                    </a:lnTo>
                    <a:lnTo>
                      <a:pt x="440" y="241"/>
                    </a:lnTo>
                    <a:lnTo>
                      <a:pt x="437" y="244"/>
                    </a:lnTo>
                    <a:lnTo>
                      <a:pt x="435" y="246"/>
                    </a:lnTo>
                    <a:lnTo>
                      <a:pt x="435" y="246"/>
                    </a:lnTo>
                    <a:lnTo>
                      <a:pt x="433" y="246"/>
                    </a:lnTo>
                    <a:lnTo>
                      <a:pt x="430" y="246"/>
                    </a:lnTo>
                    <a:lnTo>
                      <a:pt x="430" y="246"/>
                    </a:lnTo>
                    <a:lnTo>
                      <a:pt x="430" y="246"/>
                    </a:lnTo>
                    <a:lnTo>
                      <a:pt x="430" y="244"/>
                    </a:lnTo>
                    <a:lnTo>
                      <a:pt x="428" y="244"/>
                    </a:lnTo>
                    <a:lnTo>
                      <a:pt x="428" y="244"/>
                    </a:lnTo>
                    <a:lnTo>
                      <a:pt x="428" y="241"/>
                    </a:lnTo>
                    <a:lnTo>
                      <a:pt x="428" y="241"/>
                    </a:lnTo>
                    <a:lnTo>
                      <a:pt x="428" y="241"/>
                    </a:lnTo>
                    <a:lnTo>
                      <a:pt x="425" y="239"/>
                    </a:lnTo>
                    <a:lnTo>
                      <a:pt x="425" y="239"/>
                    </a:lnTo>
                    <a:lnTo>
                      <a:pt x="425" y="239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8" y="237"/>
                    </a:lnTo>
                    <a:lnTo>
                      <a:pt x="425" y="234"/>
                    </a:lnTo>
                    <a:lnTo>
                      <a:pt x="425" y="234"/>
                    </a:lnTo>
                    <a:lnTo>
                      <a:pt x="425" y="232"/>
                    </a:lnTo>
                    <a:lnTo>
                      <a:pt x="425" y="232"/>
                    </a:lnTo>
                    <a:lnTo>
                      <a:pt x="425" y="229"/>
                    </a:lnTo>
                    <a:lnTo>
                      <a:pt x="425" y="229"/>
                    </a:lnTo>
                    <a:lnTo>
                      <a:pt x="425" y="227"/>
                    </a:lnTo>
                    <a:lnTo>
                      <a:pt x="425" y="227"/>
                    </a:lnTo>
                    <a:lnTo>
                      <a:pt x="425" y="227"/>
                    </a:lnTo>
                    <a:lnTo>
                      <a:pt x="425" y="227"/>
                    </a:lnTo>
                    <a:lnTo>
                      <a:pt x="423" y="227"/>
                    </a:lnTo>
                    <a:lnTo>
                      <a:pt x="423" y="227"/>
                    </a:lnTo>
                    <a:lnTo>
                      <a:pt x="423" y="225"/>
                    </a:lnTo>
                    <a:lnTo>
                      <a:pt x="423" y="225"/>
                    </a:lnTo>
                    <a:lnTo>
                      <a:pt x="421" y="225"/>
                    </a:lnTo>
                    <a:lnTo>
                      <a:pt x="418" y="225"/>
                    </a:lnTo>
                    <a:lnTo>
                      <a:pt x="418" y="225"/>
                    </a:lnTo>
                    <a:lnTo>
                      <a:pt x="418" y="225"/>
                    </a:lnTo>
                    <a:lnTo>
                      <a:pt x="414" y="222"/>
                    </a:lnTo>
                    <a:lnTo>
                      <a:pt x="411" y="220"/>
                    </a:lnTo>
                    <a:lnTo>
                      <a:pt x="411" y="220"/>
                    </a:lnTo>
                    <a:lnTo>
                      <a:pt x="407" y="220"/>
                    </a:lnTo>
                    <a:lnTo>
                      <a:pt x="407" y="220"/>
                    </a:lnTo>
                    <a:lnTo>
                      <a:pt x="407" y="220"/>
                    </a:lnTo>
                    <a:lnTo>
                      <a:pt x="404" y="220"/>
                    </a:lnTo>
                    <a:lnTo>
                      <a:pt x="402" y="220"/>
                    </a:lnTo>
                    <a:lnTo>
                      <a:pt x="402" y="220"/>
                    </a:lnTo>
                    <a:lnTo>
                      <a:pt x="399" y="220"/>
                    </a:lnTo>
                    <a:lnTo>
                      <a:pt x="399" y="220"/>
                    </a:lnTo>
                    <a:lnTo>
                      <a:pt x="399" y="220"/>
                    </a:lnTo>
                    <a:lnTo>
                      <a:pt x="399" y="220"/>
                    </a:lnTo>
                    <a:lnTo>
                      <a:pt x="397" y="220"/>
                    </a:lnTo>
                    <a:lnTo>
                      <a:pt x="397" y="222"/>
                    </a:lnTo>
                    <a:lnTo>
                      <a:pt x="395" y="222"/>
                    </a:lnTo>
                    <a:lnTo>
                      <a:pt x="395" y="222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2" y="227"/>
                    </a:lnTo>
                    <a:lnTo>
                      <a:pt x="392" y="227"/>
                    </a:lnTo>
                    <a:lnTo>
                      <a:pt x="390" y="227"/>
                    </a:lnTo>
                    <a:lnTo>
                      <a:pt x="390" y="229"/>
                    </a:lnTo>
                    <a:lnTo>
                      <a:pt x="390" y="229"/>
                    </a:lnTo>
                    <a:lnTo>
                      <a:pt x="388" y="229"/>
                    </a:lnTo>
                    <a:lnTo>
                      <a:pt x="388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5" y="232"/>
                    </a:lnTo>
                    <a:lnTo>
                      <a:pt x="383" y="232"/>
                    </a:lnTo>
                    <a:lnTo>
                      <a:pt x="383" y="229"/>
                    </a:lnTo>
                    <a:lnTo>
                      <a:pt x="383" y="229"/>
                    </a:lnTo>
                    <a:lnTo>
                      <a:pt x="383" y="227"/>
                    </a:lnTo>
                    <a:lnTo>
                      <a:pt x="383" y="227"/>
                    </a:lnTo>
                    <a:lnTo>
                      <a:pt x="383" y="227"/>
                    </a:lnTo>
                    <a:lnTo>
                      <a:pt x="381" y="225"/>
                    </a:lnTo>
                    <a:lnTo>
                      <a:pt x="381" y="222"/>
                    </a:lnTo>
                    <a:lnTo>
                      <a:pt x="378" y="215"/>
                    </a:lnTo>
                    <a:lnTo>
                      <a:pt x="378" y="215"/>
                    </a:lnTo>
                    <a:lnTo>
                      <a:pt x="378" y="208"/>
                    </a:lnTo>
                    <a:lnTo>
                      <a:pt x="376" y="203"/>
                    </a:lnTo>
                    <a:lnTo>
                      <a:pt x="376" y="201"/>
                    </a:lnTo>
                    <a:lnTo>
                      <a:pt x="376" y="199"/>
                    </a:lnTo>
                    <a:lnTo>
                      <a:pt x="376" y="199"/>
                    </a:lnTo>
                    <a:lnTo>
                      <a:pt x="376" y="199"/>
                    </a:lnTo>
                    <a:lnTo>
                      <a:pt x="373" y="199"/>
                    </a:lnTo>
                    <a:lnTo>
                      <a:pt x="373" y="199"/>
                    </a:lnTo>
                    <a:lnTo>
                      <a:pt x="373" y="199"/>
                    </a:lnTo>
                    <a:lnTo>
                      <a:pt x="371" y="201"/>
                    </a:lnTo>
                    <a:lnTo>
                      <a:pt x="366" y="203"/>
                    </a:lnTo>
                    <a:lnTo>
                      <a:pt x="366" y="203"/>
                    </a:lnTo>
                    <a:lnTo>
                      <a:pt x="362" y="206"/>
                    </a:lnTo>
                    <a:lnTo>
                      <a:pt x="357" y="208"/>
                    </a:lnTo>
                    <a:lnTo>
                      <a:pt x="357" y="208"/>
                    </a:lnTo>
                    <a:lnTo>
                      <a:pt x="354" y="208"/>
                    </a:lnTo>
                    <a:lnTo>
                      <a:pt x="354" y="208"/>
                    </a:lnTo>
                    <a:lnTo>
                      <a:pt x="350" y="208"/>
                    </a:lnTo>
                    <a:lnTo>
                      <a:pt x="347" y="208"/>
                    </a:lnTo>
                    <a:lnTo>
                      <a:pt x="347" y="208"/>
                    </a:lnTo>
                    <a:lnTo>
                      <a:pt x="343" y="208"/>
                    </a:lnTo>
                    <a:lnTo>
                      <a:pt x="343" y="208"/>
                    </a:lnTo>
                    <a:lnTo>
                      <a:pt x="338" y="210"/>
                    </a:lnTo>
                    <a:lnTo>
                      <a:pt x="338" y="210"/>
                    </a:lnTo>
                    <a:lnTo>
                      <a:pt x="338" y="210"/>
                    </a:lnTo>
                    <a:lnTo>
                      <a:pt x="336" y="210"/>
                    </a:lnTo>
                    <a:lnTo>
                      <a:pt x="333" y="210"/>
                    </a:lnTo>
                    <a:lnTo>
                      <a:pt x="333" y="210"/>
                    </a:lnTo>
                    <a:lnTo>
                      <a:pt x="331" y="210"/>
                    </a:lnTo>
                    <a:lnTo>
                      <a:pt x="331" y="210"/>
                    </a:lnTo>
                    <a:lnTo>
                      <a:pt x="326" y="213"/>
                    </a:lnTo>
                    <a:lnTo>
                      <a:pt x="324" y="215"/>
                    </a:lnTo>
                    <a:lnTo>
                      <a:pt x="324" y="215"/>
                    </a:lnTo>
                    <a:lnTo>
                      <a:pt x="324" y="215"/>
                    </a:lnTo>
                    <a:lnTo>
                      <a:pt x="321" y="218"/>
                    </a:lnTo>
                    <a:lnTo>
                      <a:pt x="321" y="220"/>
                    </a:lnTo>
                    <a:lnTo>
                      <a:pt x="321" y="220"/>
                    </a:lnTo>
                    <a:lnTo>
                      <a:pt x="317" y="220"/>
                    </a:lnTo>
                    <a:lnTo>
                      <a:pt x="312" y="220"/>
                    </a:lnTo>
                    <a:lnTo>
                      <a:pt x="305" y="220"/>
                    </a:lnTo>
                    <a:lnTo>
                      <a:pt x="300" y="220"/>
                    </a:lnTo>
                    <a:lnTo>
                      <a:pt x="293" y="220"/>
                    </a:lnTo>
                    <a:lnTo>
                      <a:pt x="286" y="220"/>
                    </a:lnTo>
                    <a:lnTo>
                      <a:pt x="286" y="220"/>
                    </a:lnTo>
                    <a:lnTo>
                      <a:pt x="286" y="220"/>
                    </a:lnTo>
                    <a:lnTo>
                      <a:pt x="281" y="222"/>
                    </a:lnTo>
                    <a:lnTo>
                      <a:pt x="276" y="222"/>
                    </a:lnTo>
                    <a:lnTo>
                      <a:pt x="269" y="222"/>
                    </a:lnTo>
                    <a:lnTo>
                      <a:pt x="267" y="222"/>
                    </a:lnTo>
                    <a:lnTo>
                      <a:pt x="265" y="222"/>
                    </a:lnTo>
                    <a:lnTo>
                      <a:pt x="262" y="222"/>
                    </a:lnTo>
                    <a:lnTo>
                      <a:pt x="262" y="220"/>
                    </a:lnTo>
                    <a:lnTo>
                      <a:pt x="262" y="220"/>
                    </a:lnTo>
                    <a:lnTo>
                      <a:pt x="267" y="218"/>
                    </a:lnTo>
                    <a:lnTo>
                      <a:pt x="269" y="215"/>
                    </a:lnTo>
                    <a:lnTo>
                      <a:pt x="269" y="215"/>
                    </a:lnTo>
                    <a:lnTo>
                      <a:pt x="276" y="213"/>
                    </a:lnTo>
                    <a:lnTo>
                      <a:pt x="276" y="213"/>
                    </a:lnTo>
                    <a:lnTo>
                      <a:pt x="279" y="208"/>
                    </a:lnTo>
                    <a:lnTo>
                      <a:pt x="279" y="208"/>
                    </a:lnTo>
                    <a:lnTo>
                      <a:pt x="281" y="208"/>
                    </a:lnTo>
                    <a:lnTo>
                      <a:pt x="281" y="206"/>
                    </a:lnTo>
                    <a:lnTo>
                      <a:pt x="279" y="206"/>
                    </a:lnTo>
                    <a:lnTo>
                      <a:pt x="279" y="206"/>
                    </a:lnTo>
                    <a:lnTo>
                      <a:pt x="279" y="203"/>
                    </a:lnTo>
                    <a:lnTo>
                      <a:pt x="279" y="203"/>
                    </a:lnTo>
                    <a:lnTo>
                      <a:pt x="279" y="201"/>
                    </a:lnTo>
                    <a:lnTo>
                      <a:pt x="279" y="201"/>
                    </a:lnTo>
                    <a:lnTo>
                      <a:pt x="279" y="199"/>
                    </a:lnTo>
                    <a:lnTo>
                      <a:pt x="276" y="199"/>
                    </a:lnTo>
                    <a:lnTo>
                      <a:pt x="276" y="196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76" y="192"/>
                    </a:lnTo>
                    <a:lnTo>
                      <a:pt x="276" y="189"/>
                    </a:lnTo>
                    <a:lnTo>
                      <a:pt x="274" y="184"/>
                    </a:lnTo>
                    <a:lnTo>
                      <a:pt x="274" y="184"/>
                    </a:lnTo>
                    <a:lnTo>
                      <a:pt x="272" y="184"/>
                    </a:lnTo>
                    <a:lnTo>
                      <a:pt x="272" y="182"/>
                    </a:lnTo>
                    <a:lnTo>
                      <a:pt x="272" y="180"/>
                    </a:lnTo>
                    <a:lnTo>
                      <a:pt x="272" y="177"/>
                    </a:lnTo>
                    <a:lnTo>
                      <a:pt x="272" y="175"/>
                    </a:lnTo>
                    <a:lnTo>
                      <a:pt x="272" y="175"/>
                    </a:lnTo>
                    <a:lnTo>
                      <a:pt x="272" y="175"/>
                    </a:lnTo>
                    <a:lnTo>
                      <a:pt x="272" y="173"/>
                    </a:lnTo>
                    <a:lnTo>
                      <a:pt x="272" y="170"/>
                    </a:lnTo>
                    <a:lnTo>
                      <a:pt x="272" y="168"/>
                    </a:lnTo>
                    <a:lnTo>
                      <a:pt x="272" y="168"/>
                    </a:lnTo>
                    <a:lnTo>
                      <a:pt x="272" y="168"/>
                    </a:lnTo>
                    <a:lnTo>
                      <a:pt x="272" y="168"/>
                    </a:lnTo>
                    <a:lnTo>
                      <a:pt x="272" y="166"/>
                    </a:lnTo>
                    <a:lnTo>
                      <a:pt x="272" y="166"/>
                    </a:lnTo>
                    <a:lnTo>
                      <a:pt x="269" y="166"/>
                    </a:lnTo>
                    <a:lnTo>
                      <a:pt x="269" y="166"/>
                    </a:lnTo>
                    <a:lnTo>
                      <a:pt x="267" y="166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5" y="166"/>
                    </a:lnTo>
                    <a:lnTo>
                      <a:pt x="262" y="166"/>
                    </a:lnTo>
                    <a:lnTo>
                      <a:pt x="262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6"/>
                    </a:lnTo>
                    <a:lnTo>
                      <a:pt x="260" y="163"/>
                    </a:lnTo>
                    <a:lnTo>
                      <a:pt x="262" y="161"/>
                    </a:lnTo>
                    <a:lnTo>
                      <a:pt x="262" y="161"/>
                    </a:lnTo>
                    <a:lnTo>
                      <a:pt x="262" y="158"/>
                    </a:lnTo>
                    <a:lnTo>
                      <a:pt x="262" y="158"/>
                    </a:lnTo>
                    <a:lnTo>
                      <a:pt x="262" y="156"/>
                    </a:lnTo>
                    <a:lnTo>
                      <a:pt x="262" y="156"/>
                    </a:lnTo>
                    <a:lnTo>
                      <a:pt x="262" y="154"/>
                    </a:lnTo>
                    <a:lnTo>
                      <a:pt x="262" y="151"/>
                    </a:lnTo>
                    <a:lnTo>
                      <a:pt x="262" y="149"/>
                    </a:lnTo>
                    <a:lnTo>
                      <a:pt x="262" y="149"/>
                    </a:lnTo>
                    <a:lnTo>
                      <a:pt x="262" y="147"/>
                    </a:lnTo>
                    <a:lnTo>
                      <a:pt x="262" y="147"/>
                    </a:lnTo>
                    <a:lnTo>
                      <a:pt x="262" y="144"/>
                    </a:lnTo>
                    <a:lnTo>
                      <a:pt x="262" y="144"/>
                    </a:lnTo>
                    <a:lnTo>
                      <a:pt x="262" y="144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39"/>
                    </a:lnTo>
                    <a:lnTo>
                      <a:pt x="258" y="139"/>
                    </a:lnTo>
                    <a:lnTo>
                      <a:pt x="258" y="139"/>
                    </a:lnTo>
                    <a:lnTo>
                      <a:pt x="258" y="137"/>
                    </a:lnTo>
                    <a:lnTo>
                      <a:pt x="258" y="137"/>
                    </a:lnTo>
                    <a:lnTo>
                      <a:pt x="258" y="135"/>
                    </a:lnTo>
                    <a:lnTo>
                      <a:pt x="258" y="135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28"/>
                    </a:lnTo>
                    <a:lnTo>
                      <a:pt x="258" y="128"/>
                    </a:lnTo>
                    <a:lnTo>
                      <a:pt x="255" y="130"/>
                    </a:lnTo>
                    <a:lnTo>
                      <a:pt x="255" y="130"/>
                    </a:lnTo>
                    <a:lnTo>
                      <a:pt x="253" y="130"/>
                    </a:lnTo>
                    <a:lnTo>
                      <a:pt x="250" y="130"/>
                    </a:lnTo>
                    <a:lnTo>
                      <a:pt x="248" y="130"/>
                    </a:lnTo>
                    <a:lnTo>
                      <a:pt x="248" y="130"/>
                    </a:lnTo>
                    <a:lnTo>
                      <a:pt x="248" y="130"/>
                    </a:lnTo>
                    <a:lnTo>
                      <a:pt x="246" y="130"/>
                    </a:lnTo>
                    <a:lnTo>
                      <a:pt x="243" y="130"/>
                    </a:lnTo>
                    <a:lnTo>
                      <a:pt x="241" y="130"/>
                    </a:lnTo>
                    <a:lnTo>
                      <a:pt x="239" y="130"/>
                    </a:lnTo>
                    <a:lnTo>
                      <a:pt x="236" y="130"/>
                    </a:lnTo>
                    <a:lnTo>
                      <a:pt x="234" y="130"/>
                    </a:lnTo>
                    <a:lnTo>
                      <a:pt x="231" y="130"/>
                    </a:lnTo>
                    <a:lnTo>
                      <a:pt x="229" y="130"/>
                    </a:lnTo>
                    <a:lnTo>
                      <a:pt x="229" y="130"/>
                    </a:lnTo>
                    <a:lnTo>
                      <a:pt x="227" y="130"/>
                    </a:lnTo>
                    <a:lnTo>
                      <a:pt x="224" y="130"/>
                    </a:lnTo>
                    <a:lnTo>
                      <a:pt x="222" y="130"/>
                    </a:lnTo>
                    <a:lnTo>
                      <a:pt x="220" y="130"/>
                    </a:lnTo>
                    <a:lnTo>
                      <a:pt x="217" y="130"/>
                    </a:lnTo>
                    <a:lnTo>
                      <a:pt x="217" y="130"/>
                    </a:lnTo>
                    <a:lnTo>
                      <a:pt x="215" y="130"/>
                    </a:lnTo>
                    <a:lnTo>
                      <a:pt x="215" y="132"/>
                    </a:lnTo>
                    <a:lnTo>
                      <a:pt x="215" y="132"/>
                    </a:lnTo>
                    <a:lnTo>
                      <a:pt x="215" y="132"/>
                    </a:lnTo>
                    <a:lnTo>
                      <a:pt x="215" y="132"/>
                    </a:lnTo>
                    <a:lnTo>
                      <a:pt x="213" y="132"/>
                    </a:lnTo>
                    <a:lnTo>
                      <a:pt x="213" y="132"/>
                    </a:lnTo>
                    <a:lnTo>
                      <a:pt x="213" y="135"/>
                    </a:lnTo>
                    <a:lnTo>
                      <a:pt x="213" y="135"/>
                    </a:lnTo>
                    <a:lnTo>
                      <a:pt x="213" y="135"/>
                    </a:lnTo>
                    <a:lnTo>
                      <a:pt x="210" y="137"/>
                    </a:lnTo>
                    <a:lnTo>
                      <a:pt x="210" y="137"/>
                    </a:lnTo>
                    <a:lnTo>
                      <a:pt x="210" y="137"/>
                    </a:lnTo>
                    <a:lnTo>
                      <a:pt x="210" y="139"/>
                    </a:lnTo>
                    <a:lnTo>
                      <a:pt x="210" y="139"/>
                    </a:lnTo>
                    <a:lnTo>
                      <a:pt x="208" y="139"/>
                    </a:lnTo>
                    <a:lnTo>
                      <a:pt x="208" y="139"/>
                    </a:lnTo>
                    <a:lnTo>
                      <a:pt x="208" y="139"/>
                    </a:lnTo>
                    <a:lnTo>
                      <a:pt x="208" y="139"/>
                    </a:lnTo>
                    <a:lnTo>
                      <a:pt x="205" y="139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3" y="142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201" y="144"/>
                    </a:lnTo>
                    <a:lnTo>
                      <a:pt x="198" y="144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2"/>
                    </a:lnTo>
                    <a:lnTo>
                      <a:pt x="201" y="142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98" y="130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6" y="125"/>
                    </a:lnTo>
                    <a:lnTo>
                      <a:pt x="198" y="125"/>
                    </a:lnTo>
                    <a:lnTo>
                      <a:pt x="198" y="123"/>
                    </a:lnTo>
                    <a:lnTo>
                      <a:pt x="198" y="123"/>
                    </a:lnTo>
                    <a:lnTo>
                      <a:pt x="198" y="123"/>
                    </a:lnTo>
                    <a:lnTo>
                      <a:pt x="196" y="121"/>
                    </a:lnTo>
                    <a:lnTo>
                      <a:pt x="196" y="121"/>
                    </a:lnTo>
                    <a:lnTo>
                      <a:pt x="196" y="121"/>
                    </a:lnTo>
                    <a:lnTo>
                      <a:pt x="194" y="121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8"/>
                    </a:lnTo>
                    <a:lnTo>
                      <a:pt x="194" y="116"/>
                    </a:lnTo>
                    <a:lnTo>
                      <a:pt x="194" y="116"/>
                    </a:lnTo>
                    <a:lnTo>
                      <a:pt x="191" y="116"/>
                    </a:lnTo>
                    <a:lnTo>
                      <a:pt x="191" y="116"/>
                    </a:lnTo>
                    <a:lnTo>
                      <a:pt x="191" y="118"/>
                    </a:lnTo>
                    <a:lnTo>
                      <a:pt x="189" y="118"/>
                    </a:lnTo>
                    <a:lnTo>
                      <a:pt x="189" y="118"/>
                    </a:lnTo>
                    <a:lnTo>
                      <a:pt x="189" y="121"/>
                    </a:lnTo>
                    <a:lnTo>
                      <a:pt x="187" y="121"/>
                    </a:lnTo>
                    <a:lnTo>
                      <a:pt x="187" y="121"/>
                    </a:lnTo>
                    <a:lnTo>
                      <a:pt x="184" y="121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79" y="125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9" y="128"/>
                    </a:lnTo>
                    <a:lnTo>
                      <a:pt x="179" y="130"/>
                    </a:lnTo>
                    <a:lnTo>
                      <a:pt x="179" y="130"/>
                    </a:lnTo>
                    <a:lnTo>
                      <a:pt x="179" y="130"/>
                    </a:lnTo>
                    <a:lnTo>
                      <a:pt x="177" y="130"/>
                    </a:lnTo>
                    <a:lnTo>
                      <a:pt x="177" y="130"/>
                    </a:lnTo>
                    <a:lnTo>
                      <a:pt x="177" y="132"/>
                    </a:lnTo>
                    <a:lnTo>
                      <a:pt x="175" y="132"/>
                    </a:lnTo>
                    <a:lnTo>
                      <a:pt x="175" y="132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5" y="137"/>
                    </a:lnTo>
                    <a:lnTo>
                      <a:pt x="175" y="137"/>
                    </a:lnTo>
                    <a:lnTo>
                      <a:pt x="175" y="137"/>
                    </a:lnTo>
                    <a:lnTo>
                      <a:pt x="175" y="139"/>
                    </a:lnTo>
                    <a:lnTo>
                      <a:pt x="175" y="139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5" y="144"/>
                    </a:lnTo>
                    <a:lnTo>
                      <a:pt x="172" y="147"/>
                    </a:lnTo>
                    <a:lnTo>
                      <a:pt x="170" y="147"/>
                    </a:lnTo>
                    <a:lnTo>
                      <a:pt x="170" y="147"/>
                    </a:lnTo>
                    <a:lnTo>
                      <a:pt x="168" y="149"/>
                    </a:lnTo>
                    <a:lnTo>
                      <a:pt x="168" y="149"/>
                    </a:lnTo>
                    <a:lnTo>
                      <a:pt x="168" y="151"/>
                    </a:lnTo>
                    <a:lnTo>
                      <a:pt x="165" y="151"/>
                    </a:lnTo>
                    <a:lnTo>
                      <a:pt x="165" y="151"/>
                    </a:lnTo>
                    <a:lnTo>
                      <a:pt x="165" y="154"/>
                    </a:lnTo>
                    <a:lnTo>
                      <a:pt x="165" y="154"/>
                    </a:lnTo>
                    <a:lnTo>
                      <a:pt x="165" y="154"/>
                    </a:lnTo>
                    <a:lnTo>
                      <a:pt x="163" y="156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1" y="161"/>
                    </a:lnTo>
                    <a:lnTo>
                      <a:pt x="161" y="161"/>
                    </a:lnTo>
                    <a:lnTo>
                      <a:pt x="161" y="163"/>
                    </a:lnTo>
                    <a:lnTo>
                      <a:pt x="158" y="163"/>
                    </a:lnTo>
                    <a:lnTo>
                      <a:pt x="158" y="163"/>
                    </a:lnTo>
                    <a:lnTo>
                      <a:pt x="156" y="163"/>
                    </a:lnTo>
                    <a:lnTo>
                      <a:pt x="153" y="163"/>
                    </a:lnTo>
                    <a:lnTo>
                      <a:pt x="153" y="161"/>
                    </a:lnTo>
                    <a:lnTo>
                      <a:pt x="151" y="161"/>
                    </a:lnTo>
                    <a:lnTo>
                      <a:pt x="151" y="158"/>
                    </a:lnTo>
                    <a:lnTo>
                      <a:pt x="151" y="156"/>
                    </a:lnTo>
                    <a:lnTo>
                      <a:pt x="151" y="156"/>
                    </a:lnTo>
                    <a:lnTo>
                      <a:pt x="146" y="154"/>
                    </a:lnTo>
                    <a:lnTo>
                      <a:pt x="146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4" y="151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39" y="149"/>
                    </a:lnTo>
                    <a:lnTo>
                      <a:pt x="139" y="149"/>
                    </a:lnTo>
                    <a:lnTo>
                      <a:pt x="137" y="149"/>
                    </a:lnTo>
                    <a:lnTo>
                      <a:pt x="135" y="149"/>
                    </a:lnTo>
                    <a:lnTo>
                      <a:pt x="132" y="149"/>
                    </a:lnTo>
                    <a:lnTo>
                      <a:pt x="130" y="149"/>
                    </a:lnTo>
                    <a:lnTo>
                      <a:pt x="130" y="149"/>
                    </a:lnTo>
                    <a:lnTo>
                      <a:pt x="125" y="149"/>
                    </a:lnTo>
                    <a:lnTo>
                      <a:pt x="125" y="149"/>
                    </a:lnTo>
                    <a:lnTo>
                      <a:pt x="123" y="147"/>
                    </a:lnTo>
                    <a:lnTo>
                      <a:pt x="123" y="147"/>
                    </a:lnTo>
                    <a:lnTo>
                      <a:pt x="120" y="147"/>
                    </a:lnTo>
                    <a:lnTo>
                      <a:pt x="120" y="147"/>
                    </a:lnTo>
                    <a:lnTo>
                      <a:pt x="118" y="147"/>
                    </a:lnTo>
                    <a:lnTo>
                      <a:pt x="118" y="147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6" y="144"/>
                    </a:lnTo>
                    <a:lnTo>
                      <a:pt x="116" y="142"/>
                    </a:lnTo>
                    <a:lnTo>
                      <a:pt x="116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3" y="142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11" y="139"/>
                    </a:lnTo>
                    <a:lnTo>
                      <a:pt x="108" y="139"/>
                    </a:lnTo>
                    <a:lnTo>
                      <a:pt x="108" y="139"/>
                    </a:lnTo>
                    <a:lnTo>
                      <a:pt x="108" y="137"/>
                    </a:lnTo>
                    <a:lnTo>
                      <a:pt x="106" y="137"/>
                    </a:lnTo>
                    <a:lnTo>
                      <a:pt x="104" y="137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104" y="132"/>
                    </a:lnTo>
                    <a:lnTo>
                      <a:pt x="101" y="132"/>
                    </a:lnTo>
                    <a:lnTo>
                      <a:pt x="101" y="130"/>
                    </a:lnTo>
                    <a:lnTo>
                      <a:pt x="101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7" y="125"/>
                    </a:lnTo>
                    <a:lnTo>
                      <a:pt x="97" y="123"/>
                    </a:lnTo>
                    <a:lnTo>
                      <a:pt x="97" y="123"/>
                    </a:lnTo>
                    <a:lnTo>
                      <a:pt x="97" y="121"/>
                    </a:lnTo>
                    <a:lnTo>
                      <a:pt x="99" y="121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99" y="116"/>
                    </a:lnTo>
                    <a:lnTo>
                      <a:pt x="99" y="116"/>
                    </a:lnTo>
                    <a:lnTo>
                      <a:pt x="97" y="116"/>
                    </a:lnTo>
                    <a:lnTo>
                      <a:pt x="97" y="113"/>
                    </a:lnTo>
                    <a:lnTo>
                      <a:pt x="97" y="113"/>
                    </a:lnTo>
                    <a:lnTo>
                      <a:pt x="97" y="111"/>
                    </a:lnTo>
                    <a:lnTo>
                      <a:pt x="94" y="111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2" y="109"/>
                    </a:lnTo>
                    <a:lnTo>
                      <a:pt x="90" y="106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0" y="104"/>
                    </a:lnTo>
                    <a:lnTo>
                      <a:pt x="87" y="104"/>
                    </a:lnTo>
                    <a:lnTo>
                      <a:pt x="87" y="102"/>
                    </a:lnTo>
                    <a:lnTo>
                      <a:pt x="87" y="102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80" y="99"/>
                    </a:lnTo>
                    <a:lnTo>
                      <a:pt x="80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9"/>
                    </a:lnTo>
                    <a:lnTo>
                      <a:pt x="78" y="97"/>
                    </a:lnTo>
                    <a:lnTo>
                      <a:pt x="78" y="97"/>
                    </a:lnTo>
                    <a:lnTo>
                      <a:pt x="75" y="94"/>
                    </a:lnTo>
                    <a:lnTo>
                      <a:pt x="75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2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3" y="87"/>
                    </a:lnTo>
                    <a:lnTo>
                      <a:pt x="73" y="87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3" y="85"/>
                    </a:lnTo>
                    <a:lnTo>
                      <a:pt x="75" y="85"/>
                    </a:lnTo>
                    <a:lnTo>
                      <a:pt x="75" y="85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5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3"/>
                    </a:lnTo>
                    <a:lnTo>
                      <a:pt x="78" y="80"/>
                    </a:lnTo>
                    <a:lnTo>
                      <a:pt x="78" y="80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6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78" y="73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80" y="71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75" y="71"/>
                    </a:lnTo>
                    <a:lnTo>
                      <a:pt x="75" y="71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78" y="68"/>
                    </a:lnTo>
                    <a:lnTo>
                      <a:pt x="80" y="68"/>
                    </a:lnTo>
                    <a:lnTo>
                      <a:pt x="80" y="68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78" y="66"/>
                    </a:lnTo>
                    <a:lnTo>
                      <a:pt x="78" y="66"/>
                    </a:lnTo>
                    <a:lnTo>
                      <a:pt x="80" y="66"/>
                    </a:lnTo>
                    <a:lnTo>
                      <a:pt x="80" y="66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2" y="66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2" y="64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2" y="61"/>
                    </a:lnTo>
                    <a:lnTo>
                      <a:pt x="82" y="61"/>
                    </a:lnTo>
                    <a:lnTo>
                      <a:pt x="82" y="59"/>
                    </a:lnTo>
                    <a:lnTo>
                      <a:pt x="82" y="59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4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50"/>
                    </a:lnTo>
                    <a:lnTo>
                      <a:pt x="85" y="47"/>
                    </a:lnTo>
                    <a:lnTo>
                      <a:pt x="85" y="47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2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40"/>
                    </a:lnTo>
                    <a:lnTo>
                      <a:pt x="85" y="38"/>
                    </a:lnTo>
                    <a:lnTo>
                      <a:pt x="85" y="38"/>
                    </a:lnTo>
                    <a:lnTo>
                      <a:pt x="82" y="38"/>
                    </a:lnTo>
                    <a:lnTo>
                      <a:pt x="82" y="38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2" y="35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8" y="28"/>
                    </a:lnTo>
                    <a:lnTo>
                      <a:pt x="75" y="26"/>
                    </a:lnTo>
                    <a:lnTo>
                      <a:pt x="75" y="26"/>
                    </a:lnTo>
                    <a:lnTo>
                      <a:pt x="75" y="23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28"/>
                    </a:lnTo>
                    <a:lnTo>
                      <a:pt x="73" y="31"/>
                    </a:lnTo>
                    <a:lnTo>
                      <a:pt x="73" y="31"/>
                    </a:lnTo>
                    <a:lnTo>
                      <a:pt x="73" y="33"/>
                    </a:lnTo>
                    <a:lnTo>
                      <a:pt x="73" y="33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1" y="35"/>
                    </a:lnTo>
                    <a:lnTo>
                      <a:pt x="71" y="38"/>
                    </a:lnTo>
                    <a:lnTo>
                      <a:pt x="71" y="38"/>
                    </a:lnTo>
                    <a:lnTo>
                      <a:pt x="68" y="38"/>
                    </a:lnTo>
                    <a:lnTo>
                      <a:pt x="68" y="38"/>
                    </a:lnTo>
                    <a:lnTo>
                      <a:pt x="68" y="40"/>
                    </a:lnTo>
                    <a:lnTo>
                      <a:pt x="68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2"/>
                    </a:lnTo>
                    <a:lnTo>
                      <a:pt x="66" y="45"/>
                    </a:lnTo>
                    <a:lnTo>
                      <a:pt x="66" y="45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4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9" y="52"/>
                    </a:lnTo>
                    <a:lnTo>
                      <a:pt x="56" y="52"/>
                    </a:lnTo>
                    <a:lnTo>
                      <a:pt x="56" y="52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50"/>
                    </a:lnTo>
                    <a:lnTo>
                      <a:pt x="56" y="47"/>
                    </a:lnTo>
                    <a:lnTo>
                      <a:pt x="59" y="47"/>
                    </a:lnTo>
                    <a:lnTo>
                      <a:pt x="59" y="47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9" y="45"/>
                    </a:lnTo>
                    <a:lnTo>
                      <a:pt x="56" y="42"/>
                    </a:lnTo>
                    <a:lnTo>
                      <a:pt x="56" y="42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6" y="40"/>
                    </a:lnTo>
                    <a:lnTo>
                      <a:pt x="54" y="40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8"/>
                    </a:lnTo>
                    <a:lnTo>
                      <a:pt x="49" y="35"/>
                    </a:lnTo>
                    <a:lnTo>
                      <a:pt x="49" y="35"/>
                    </a:lnTo>
                    <a:lnTo>
                      <a:pt x="47" y="35"/>
                    </a:lnTo>
                    <a:lnTo>
                      <a:pt x="47" y="35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9" y="33"/>
                    </a:lnTo>
                    <a:lnTo>
                      <a:pt x="49" y="31"/>
                    </a:lnTo>
                    <a:lnTo>
                      <a:pt x="49" y="31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lnTo>
                      <a:pt x="49" y="26"/>
                    </a:lnTo>
                    <a:lnTo>
                      <a:pt x="49" y="23"/>
                    </a:lnTo>
                    <a:lnTo>
                      <a:pt x="49" y="23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6" y="9"/>
                    </a:lnTo>
                    <a:lnTo>
                      <a:pt x="56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6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9" y="7"/>
                    </a:lnTo>
                    <a:lnTo>
                      <a:pt x="49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5" y="7"/>
                    </a:lnTo>
                    <a:lnTo>
                      <a:pt x="42" y="7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7"/>
                    </a:lnTo>
                    <a:lnTo>
                      <a:pt x="40" y="7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08">
                <a:extLst>
                  <a:ext uri="{FF2B5EF4-FFF2-40B4-BE49-F238E27FC236}">
                    <a16:creationId xmlns:a16="http://schemas.microsoft.com/office/drawing/2014/main" id="{95526E53-3E10-4138-90C4-C62528B7D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850" y="4487688"/>
                <a:ext cx="985232" cy="195165"/>
              </a:xfrm>
              <a:custGeom>
                <a:avLst/>
                <a:gdLst>
                  <a:gd name="T0" fmla="*/ 189 w 419"/>
                  <a:gd name="T1" fmla="*/ 15 h 83"/>
                  <a:gd name="T2" fmla="*/ 192 w 419"/>
                  <a:gd name="T3" fmla="*/ 7 h 83"/>
                  <a:gd name="T4" fmla="*/ 348 w 419"/>
                  <a:gd name="T5" fmla="*/ 5 h 83"/>
                  <a:gd name="T6" fmla="*/ 352 w 419"/>
                  <a:gd name="T7" fmla="*/ 12 h 83"/>
                  <a:gd name="T8" fmla="*/ 343 w 419"/>
                  <a:gd name="T9" fmla="*/ 19 h 83"/>
                  <a:gd name="T10" fmla="*/ 345 w 419"/>
                  <a:gd name="T11" fmla="*/ 34 h 83"/>
                  <a:gd name="T12" fmla="*/ 352 w 419"/>
                  <a:gd name="T13" fmla="*/ 38 h 83"/>
                  <a:gd name="T14" fmla="*/ 364 w 419"/>
                  <a:gd name="T15" fmla="*/ 31 h 83"/>
                  <a:gd name="T16" fmla="*/ 381 w 419"/>
                  <a:gd name="T17" fmla="*/ 29 h 83"/>
                  <a:gd name="T18" fmla="*/ 383 w 419"/>
                  <a:gd name="T19" fmla="*/ 43 h 83"/>
                  <a:gd name="T20" fmla="*/ 369 w 419"/>
                  <a:gd name="T21" fmla="*/ 52 h 83"/>
                  <a:gd name="T22" fmla="*/ 386 w 419"/>
                  <a:gd name="T23" fmla="*/ 62 h 83"/>
                  <a:gd name="T24" fmla="*/ 395 w 419"/>
                  <a:gd name="T25" fmla="*/ 67 h 83"/>
                  <a:gd name="T26" fmla="*/ 405 w 419"/>
                  <a:gd name="T27" fmla="*/ 69 h 83"/>
                  <a:gd name="T28" fmla="*/ 419 w 419"/>
                  <a:gd name="T29" fmla="*/ 83 h 83"/>
                  <a:gd name="T30" fmla="*/ 326 w 419"/>
                  <a:gd name="T31" fmla="*/ 69 h 83"/>
                  <a:gd name="T32" fmla="*/ 260 w 419"/>
                  <a:gd name="T33" fmla="*/ 69 h 83"/>
                  <a:gd name="T34" fmla="*/ 177 w 419"/>
                  <a:gd name="T35" fmla="*/ 74 h 83"/>
                  <a:gd name="T36" fmla="*/ 123 w 419"/>
                  <a:gd name="T37" fmla="*/ 76 h 83"/>
                  <a:gd name="T38" fmla="*/ 38 w 419"/>
                  <a:gd name="T39" fmla="*/ 79 h 83"/>
                  <a:gd name="T40" fmla="*/ 2 w 419"/>
                  <a:gd name="T41" fmla="*/ 71 h 83"/>
                  <a:gd name="T42" fmla="*/ 17 w 419"/>
                  <a:gd name="T43" fmla="*/ 64 h 83"/>
                  <a:gd name="T44" fmla="*/ 40 w 419"/>
                  <a:gd name="T45" fmla="*/ 64 h 83"/>
                  <a:gd name="T46" fmla="*/ 50 w 419"/>
                  <a:gd name="T47" fmla="*/ 50 h 83"/>
                  <a:gd name="T48" fmla="*/ 64 w 419"/>
                  <a:gd name="T49" fmla="*/ 48 h 83"/>
                  <a:gd name="T50" fmla="*/ 102 w 419"/>
                  <a:gd name="T51" fmla="*/ 52 h 83"/>
                  <a:gd name="T52" fmla="*/ 121 w 419"/>
                  <a:gd name="T53" fmla="*/ 48 h 83"/>
                  <a:gd name="T54" fmla="*/ 130 w 419"/>
                  <a:gd name="T55" fmla="*/ 38 h 83"/>
                  <a:gd name="T56" fmla="*/ 140 w 419"/>
                  <a:gd name="T57" fmla="*/ 19 h 83"/>
                  <a:gd name="T58" fmla="*/ 144 w 419"/>
                  <a:gd name="T59" fmla="*/ 3 h 83"/>
                  <a:gd name="T60" fmla="*/ 156 w 419"/>
                  <a:gd name="T61" fmla="*/ 5 h 83"/>
                  <a:gd name="T62" fmla="*/ 142 w 419"/>
                  <a:gd name="T63" fmla="*/ 3 h 83"/>
                  <a:gd name="T64" fmla="*/ 137 w 419"/>
                  <a:gd name="T65" fmla="*/ 19 h 83"/>
                  <a:gd name="T66" fmla="*/ 128 w 419"/>
                  <a:gd name="T67" fmla="*/ 43 h 83"/>
                  <a:gd name="T68" fmla="*/ 116 w 419"/>
                  <a:gd name="T69" fmla="*/ 48 h 83"/>
                  <a:gd name="T70" fmla="*/ 97 w 419"/>
                  <a:gd name="T71" fmla="*/ 48 h 83"/>
                  <a:gd name="T72" fmla="*/ 57 w 419"/>
                  <a:gd name="T73" fmla="*/ 48 h 83"/>
                  <a:gd name="T74" fmla="*/ 47 w 419"/>
                  <a:gd name="T75" fmla="*/ 57 h 83"/>
                  <a:gd name="T76" fmla="*/ 28 w 419"/>
                  <a:gd name="T77" fmla="*/ 60 h 83"/>
                  <a:gd name="T78" fmla="*/ 7 w 419"/>
                  <a:gd name="T79" fmla="*/ 60 h 83"/>
                  <a:gd name="T80" fmla="*/ 0 w 419"/>
                  <a:gd name="T81" fmla="*/ 79 h 83"/>
                  <a:gd name="T82" fmla="*/ 64 w 419"/>
                  <a:gd name="T83" fmla="*/ 79 h 83"/>
                  <a:gd name="T84" fmla="*/ 128 w 419"/>
                  <a:gd name="T85" fmla="*/ 76 h 83"/>
                  <a:gd name="T86" fmla="*/ 182 w 419"/>
                  <a:gd name="T87" fmla="*/ 71 h 83"/>
                  <a:gd name="T88" fmla="*/ 274 w 419"/>
                  <a:gd name="T89" fmla="*/ 67 h 83"/>
                  <a:gd name="T90" fmla="*/ 343 w 419"/>
                  <a:gd name="T91" fmla="*/ 71 h 83"/>
                  <a:gd name="T92" fmla="*/ 419 w 419"/>
                  <a:gd name="T93" fmla="*/ 69 h 83"/>
                  <a:gd name="T94" fmla="*/ 402 w 419"/>
                  <a:gd name="T95" fmla="*/ 67 h 83"/>
                  <a:gd name="T96" fmla="*/ 393 w 419"/>
                  <a:gd name="T97" fmla="*/ 67 h 83"/>
                  <a:gd name="T98" fmla="*/ 379 w 419"/>
                  <a:gd name="T99" fmla="*/ 60 h 83"/>
                  <a:gd name="T100" fmla="*/ 376 w 419"/>
                  <a:gd name="T101" fmla="*/ 48 h 83"/>
                  <a:gd name="T102" fmla="*/ 388 w 419"/>
                  <a:gd name="T103" fmla="*/ 34 h 83"/>
                  <a:gd name="T104" fmla="*/ 374 w 419"/>
                  <a:gd name="T105" fmla="*/ 26 h 83"/>
                  <a:gd name="T106" fmla="*/ 360 w 419"/>
                  <a:gd name="T107" fmla="*/ 34 h 83"/>
                  <a:gd name="T108" fmla="*/ 355 w 419"/>
                  <a:gd name="T109" fmla="*/ 34 h 83"/>
                  <a:gd name="T110" fmla="*/ 345 w 419"/>
                  <a:gd name="T111" fmla="*/ 26 h 83"/>
                  <a:gd name="T112" fmla="*/ 345 w 419"/>
                  <a:gd name="T113" fmla="*/ 17 h 83"/>
                  <a:gd name="T114" fmla="*/ 355 w 419"/>
                  <a:gd name="T115" fmla="*/ 12 h 83"/>
                  <a:gd name="T116" fmla="*/ 256 w 419"/>
                  <a:gd name="T117" fmla="*/ 3 h 83"/>
                  <a:gd name="T118" fmla="*/ 189 w 419"/>
                  <a:gd name="T119" fmla="*/ 5 h 83"/>
                  <a:gd name="T120" fmla="*/ 170 w 419"/>
                  <a:gd name="T121" fmla="*/ 1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19" h="83">
                    <a:moveTo>
                      <a:pt x="159" y="7"/>
                    </a:moveTo>
                    <a:lnTo>
                      <a:pt x="159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6" y="10"/>
                    </a:lnTo>
                    <a:lnTo>
                      <a:pt x="166" y="10"/>
                    </a:lnTo>
                    <a:lnTo>
                      <a:pt x="166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70" y="15"/>
                    </a:lnTo>
                    <a:lnTo>
                      <a:pt x="170" y="15"/>
                    </a:lnTo>
                    <a:lnTo>
                      <a:pt x="173" y="15"/>
                    </a:lnTo>
                    <a:lnTo>
                      <a:pt x="173" y="15"/>
                    </a:lnTo>
                    <a:lnTo>
                      <a:pt x="173" y="17"/>
                    </a:lnTo>
                    <a:lnTo>
                      <a:pt x="175" y="17"/>
                    </a:lnTo>
                    <a:lnTo>
                      <a:pt x="187" y="17"/>
                    </a:lnTo>
                    <a:lnTo>
                      <a:pt x="187" y="17"/>
                    </a:lnTo>
                    <a:lnTo>
                      <a:pt x="189" y="15"/>
                    </a:lnTo>
                    <a:lnTo>
                      <a:pt x="192" y="17"/>
                    </a:lnTo>
                    <a:lnTo>
                      <a:pt x="192" y="17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0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5"/>
                    </a:lnTo>
                    <a:lnTo>
                      <a:pt x="192" y="5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6" y="5"/>
                    </a:lnTo>
                    <a:lnTo>
                      <a:pt x="196" y="5"/>
                    </a:lnTo>
                    <a:lnTo>
                      <a:pt x="194" y="3"/>
                    </a:lnTo>
                    <a:lnTo>
                      <a:pt x="194" y="3"/>
                    </a:lnTo>
                    <a:lnTo>
                      <a:pt x="211" y="3"/>
                    </a:lnTo>
                    <a:lnTo>
                      <a:pt x="225" y="5"/>
                    </a:lnTo>
                    <a:lnTo>
                      <a:pt x="227" y="5"/>
                    </a:lnTo>
                    <a:lnTo>
                      <a:pt x="227" y="5"/>
                    </a:lnTo>
                    <a:lnTo>
                      <a:pt x="253" y="5"/>
                    </a:lnTo>
                    <a:lnTo>
                      <a:pt x="253" y="5"/>
                    </a:lnTo>
                    <a:lnTo>
                      <a:pt x="256" y="5"/>
                    </a:lnTo>
                    <a:lnTo>
                      <a:pt x="284" y="5"/>
                    </a:lnTo>
                    <a:lnTo>
                      <a:pt x="310" y="5"/>
                    </a:lnTo>
                    <a:lnTo>
                      <a:pt x="310" y="5"/>
                    </a:lnTo>
                    <a:lnTo>
                      <a:pt x="317" y="5"/>
                    </a:lnTo>
                    <a:lnTo>
                      <a:pt x="324" y="5"/>
                    </a:lnTo>
                    <a:lnTo>
                      <a:pt x="336" y="5"/>
                    </a:lnTo>
                    <a:lnTo>
                      <a:pt x="343" y="5"/>
                    </a:lnTo>
                    <a:lnTo>
                      <a:pt x="348" y="5"/>
                    </a:lnTo>
                    <a:lnTo>
                      <a:pt x="350" y="5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3" y="17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43" y="26"/>
                    </a:lnTo>
                    <a:lnTo>
                      <a:pt x="345" y="26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5" y="31"/>
                    </a:lnTo>
                    <a:lnTo>
                      <a:pt x="345" y="31"/>
                    </a:lnTo>
                    <a:lnTo>
                      <a:pt x="345" y="31"/>
                    </a:lnTo>
                    <a:lnTo>
                      <a:pt x="345" y="31"/>
                    </a:lnTo>
                    <a:lnTo>
                      <a:pt x="345" y="34"/>
                    </a:lnTo>
                    <a:lnTo>
                      <a:pt x="345" y="34"/>
                    </a:lnTo>
                    <a:lnTo>
                      <a:pt x="345" y="36"/>
                    </a:lnTo>
                    <a:lnTo>
                      <a:pt x="345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50" y="36"/>
                    </a:lnTo>
                    <a:lnTo>
                      <a:pt x="350" y="36"/>
                    </a:lnTo>
                    <a:lnTo>
                      <a:pt x="350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8"/>
                    </a:lnTo>
                    <a:lnTo>
                      <a:pt x="352" y="38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52" y="38"/>
                    </a:lnTo>
                    <a:lnTo>
                      <a:pt x="352" y="38"/>
                    </a:lnTo>
                    <a:lnTo>
                      <a:pt x="352" y="38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60" y="38"/>
                    </a:lnTo>
                    <a:lnTo>
                      <a:pt x="360" y="38"/>
                    </a:lnTo>
                    <a:lnTo>
                      <a:pt x="360" y="38"/>
                    </a:lnTo>
                    <a:lnTo>
                      <a:pt x="360" y="36"/>
                    </a:lnTo>
                    <a:lnTo>
                      <a:pt x="360" y="36"/>
                    </a:lnTo>
                    <a:lnTo>
                      <a:pt x="360" y="36"/>
                    </a:lnTo>
                    <a:lnTo>
                      <a:pt x="360" y="34"/>
                    </a:lnTo>
                    <a:lnTo>
                      <a:pt x="362" y="34"/>
                    </a:lnTo>
                    <a:lnTo>
                      <a:pt x="362" y="34"/>
                    </a:lnTo>
                    <a:lnTo>
                      <a:pt x="362" y="34"/>
                    </a:lnTo>
                    <a:lnTo>
                      <a:pt x="362" y="34"/>
                    </a:lnTo>
                    <a:lnTo>
                      <a:pt x="364" y="34"/>
                    </a:lnTo>
                    <a:lnTo>
                      <a:pt x="364" y="34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69" y="31"/>
                    </a:lnTo>
                    <a:lnTo>
                      <a:pt x="369" y="29"/>
                    </a:lnTo>
                    <a:lnTo>
                      <a:pt x="369" y="29"/>
                    </a:lnTo>
                    <a:lnTo>
                      <a:pt x="371" y="29"/>
                    </a:lnTo>
                    <a:lnTo>
                      <a:pt x="371" y="29"/>
                    </a:lnTo>
                    <a:lnTo>
                      <a:pt x="371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9"/>
                    </a:lnTo>
                    <a:lnTo>
                      <a:pt x="374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9" y="29"/>
                    </a:lnTo>
                    <a:lnTo>
                      <a:pt x="379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3" y="29"/>
                    </a:lnTo>
                    <a:lnTo>
                      <a:pt x="383" y="31"/>
                    </a:lnTo>
                    <a:lnTo>
                      <a:pt x="383" y="31"/>
                    </a:lnTo>
                    <a:lnTo>
                      <a:pt x="386" y="31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6" y="36"/>
                    </a:lnTo>
                    <a:lnTo>
                      <a:pt x="386" y="36"/>
                    </a:lnTo>
                    <a:lnTo>
                      <a:pt x="386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6" y="36"/>
                    </a:lnTo>
                    <a:lnTo>
                      <a:pt x="386" y="36"/>
                    </a:lnTo>
                    <a:lnTo>
                      <a:pt x="388" y="38"/>
                    </a:lnTo>
                    <a:lnTo>
                      <a:pt x="386" y="38"/>
                    </a:lnTo>
                    <a:lnTo>
                      <a:pt x="386" y="41"/>
                    </a:lnTo>
                    <a:lnTo>
                      <a:pt x="383" y="43"/>
                    </a:lnTo>
                    <a:lnTo>
                      <a:pt x="383" y="43"/>
                    </a:lnTo>
                    <a:lnTo>
                      <a:pt x="383" y="43"/>
                    </a:lnTo>
                    <a:lnTo>
                      <a:pt x="383" y="43"/>
                    </a:lnTo>
                    <a:lnTo>
                      <a:pt x="381" y="43"/>
                    </a:lnTo>
                    <a:lnTo>
                      <a:pt x="381" y="43"/>
                    </a:lnTo>
                    <a:lnTo>
                      <a:pt x="381" y="45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376" y="45"/>
                    </a:lnTo>
                    <a:lnTo>
                      <a:pt x="376" y="45"/>
                    </a:lnTo>
                    <a:lnTo>
                      <a:pt x="376" y="45"/>
                    </a:lnTo>
                    <a:lnTo>
                      <a:pt x="374" y="48"/>
                    </a:lnTo>
                    <a:lnTo>
                      <a:pt x="374" y="48"/>
                    </a:lnTo>
                    <a:lnTo>
                      <a:pt x="374" y="48"/>
                    </a:lnTo>
                    <a:lnTo>
                      <a:pt x="371" y="48"/>
                    </a:lnTo>
                    <a:lnTo>
                      <a:pt x="371" y="48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71" y="55"/>
                    </a:lnTo>
                    <a:lnTo>
                      <a:pt x="371" y="55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6" y="60"/>
                    </a:lnTo>
                    <a:lnTo>
                      <a:pt x="376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81" y="60"/>
                    </a:lnTo>
                    <a:lnTo>
                      <a:pt x="381" y="60"/>
                    </a:lnTo>
                    <a:lnTo>
                      <a:pt x="383" y="60"/>
                    </a:lnTo>
                    <a:lnTo>
                      <a:pt x="383" y="60"/>
                    </a:lnTo>
                    <a:lnTo>
                      <a:pt x="386" y="60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4"/>
                    </a:lnTo>
                    <a:lnTo>
                      <a:pt x="386" y="64"/>
                    </a:lnTo>
                    <a:lnTo>
                      <a:pt x="386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90" y="64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3" y="69"/>
                    </a:lnTo>
                    <a:lnTo>
                      <a:pt x="393" y="69"/>
                    </a:lnTo>
                    <a:lnTo>
                      <a:pt x="393" y="69"/>
                    </a:lnTo>
                    <a:lnTo>
                      <a:pt x="393" y="69"/>
                    </a:lnTo>
                    <a:lnTo>
                      <a:pt x="395" y="69"/>
                    </a:lnTo>
                    <a:lnTo>
                      <a:pt x="395" y="67"/>
                    </a:lnTo>
                    <a:lnTo>
                      <a:pt x="395" y="67"/>
                    </a:lnTo>
                    <a:lnTo>
                      <a:pt x="395" y="67"/>
                    </a:lnTo>
                    <a:lnTo>
                      <a:pt x="395" y="64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5" y="67"/>
                    </a:lnTo>
                    <a:lnTo>
                      <a:pt x="395" y="67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7"/>
                    </a:lnTo>
                    <a:lnTo>
                      <a:pt x="397" y="67"/>
                    </a:lnTo>
                    <a:lnTo>
                      <a:pt x="397" y="67"/>
                    </a:lnTo>
                    <a:lnTo>
                      <a:pt x="400" y="64"/>
                    </a:lnTo>
                    <a:lnTo>
                      <a:pt x="400" y="67"/>
                    </a:lnTo>
                    <a:lnTo>
                      <a:pt x="400" y="67"/>
                    </a:lnTo>
                    <a:lnTo>
                      <a:pt x="400" y="67"/>
                    </a:lnTo>
                    <a:lnTo>
                      <a:pt x="402" y="67"/>
                    </a:lnTo>
                    <a:lnTo>
                      <a:pt x="402" y="67"/>
                    </a:lnTo>
                    <a:lnTo>
                      <a:pt x="402" y="67"/>
                    </a:lnTo>
                    <a:lnTo>
                      <a:pt x="405" y="69"/>
                    </a:lnTo>
                    <a:lnTo>
                      <a:pt x="405" y="69"/>
                    </a:lnTo>
                    <a:lnTo>
                      <a:pt x="405" y="69"/>
                    </a:lnTo>
                    <a:lnTo>
                      <a:pt x="405" y="67"/>
                    </a:lnTo>
                    <a:lnTo>
                      <a:pt x="407" y="67"/>
                    </a:lnTo>
                    <a:lnTo>
                      <a:pt x="407" y="67"/>
                    </a:lnTo>
                    <a:lnTo>
                      <a:pt x="407" y="67"/>
                    </a:lnTo>
                    <a:lnTo>
                      <a:pt x="409" y="67"/>
                    </a:lnTo>
                    <a:lnTo>
                      <a:pt x="409" y="67"/>
                    </a:lnTo>
                    <a:lnTo>
                      <a:pt x="409" y="67"/>
                    </a:lnTo>
                    <a:lnTo>
                      <a:pt x="412" y="67"/>
                    </a:lnTo>
                    <a:lnTo>
                      <a:pt x="412" y="67"/>
                    </a:lnTo>
                    <a:lnTo>
                      <a:pt x="414" y="67"/>
                    </a:lnTo>
                    <a:lnTo>
                      <a:pt x="414" y="67"/>
                    </a:lnTo>
                    <a:lnTo>
                      <a:pt x="416" y="67"/>
                    </a:lnTo>
                    <a:lnTo>
                      <a:pt x="416" y="67"/>
                    </a:lnTo>
                    <a:lnTo>
                      <a:pt x="416" y="69"/>
                    </a:lnTo>
                    <a:lnTo>
                      <a:pt x="416" y="69"/>
                    </a:lnTo>
                    <a:lnTo>
                      <a:pt x="419" y="69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9" y="79"/>
                    </a:lnTo>
                    <a:lnTo>
                      <a:pt x="419" y="81"/>
                    </a:lnTo>
                    <a:lnTo>
                      <a:pt x="419" y="83"/>
                    </a:lnTo>
                    <a:lnTo>
                      <a:pt x="419" y="83"/>
                    </a:lnTo>
                    <a:lnTo>
                      <a:pt x="414" y="83"/>
                    </a:lnTo>
                    <a:lnTo>
                      <a:pt x="407" y="81"/>
                    </a:lnTo>
                    <a:lnTo>
                      <a:pt x="400" y="81"/>
                    </a:lnTo>
                    <a:lnTo>
                      <a:pt x="400" y="81"/>
                    </a:lnTo>
                    <a:lnTo>
                      <a:pt x="393" y="81"/>
                    </a:lnTo>
                    <a:lnTo>
                      <a:pt x="390" y="81"/>
                    </a:lnTo>
                    <a:lnTo>
                      <a:pt x="390" y="79"/>
                    </a:lnTo>
                    <a:lnTo>
                      <a:pt x="381" y="79"/>
                    </a:lnTo>
                    <a:lnTo>
                      <a:pt x="369" y="76"/>
                    </a:lnTo>
                    <a:lnTo>
                      <a:pt x="369" y="76"/>
                    </a:lnTo>
                    <a:lnTo>
                      <a:pt x="357" y="74"/>
                    </a:lnTo>
                    <a:lnTo>
                      <a:pt x="357" y="74"/>
                    </a:lnTo>
                    <a:lnTo>
                      <a:pt x="350" y="74"/>
                    </a:lnTo>
                    <a:lnTo>
                      <a:pt x="343" y="71"/>
                    </a:lnTo>
                    <a:lnTo>
                      <a:pt x="343" y="71"/>
                    </a:lnTo>
                    <a:lnTo>
                      <a:pt x="341" y="71"/>
                    </a:lnTo>
                    <a:lnTo>
                      <a:pt x="338" y="71"/>
                    </a:lnTo>
                    <a:lnTo>
                      <a:pt x="336" y="69"/>
                    </a:lnTo>
                    <a:lnTo>
                      <a:pt x="336" y="69"/>
                    </a:lnTo>
                    <a:lnTo>
                      <a:pt x="331" y="69"/>
                    </a:lnTo>
                    <a:lnTo>
                      <a:pt x="331" y="69"/>
                    </a:lnTo>
                    <a:lnTo>
                      <a:pt x="329" y="69"/>
                    </a:lnTo>
                    <a:lnTo>
                      <a:pt x="326" y="69"/>
                    </a:lnTo>
                    <a:lnTo>
                      <a:pt x="322" y="69"/>
                    </a:lnTo>
                    <a:lnTo>
                      <a:pt x="319" y="67"/>
                    </a:lnTo>
                    <a:lnTo>
                      <a:pt x="319" y="67"/>
                    </a:lnTo>
                    <a:lnTo>
                      <a:pt x="315" y="67"/>
                    </a:lnTo>
                    <a:lnTo>
                      <a:pt x="310" y="67"/>
                    </a:lnTo>
                    <a:lnTo>
                      <a:pt x="305" y="67"/>
                    </a:lnTo>
                    <a:lnTo>
                      <a:pt x="305" y="67"/>
                    </a:lnTo>
                    <a:lnTo>
                      <a:pt x="303" y="67"/>
                    </a:lnTo>
                    <a:lnTo>
                      <a:pt x="298" y="67"/>
                    </a:lnTo>
                    <a:lnTo>
                      <a:pt x="293" y="67"/>
                    </a:lnTo>
                    <a:lnTo>
                      <a:pt x="289" y="67"/>
                    </a:lnTo>
                    <a:lnTo>
                      <a:pt x="284" y="67"/>
                    </a:lnTo>
                    <a:lnTo>
                      <a:pt x="282" y="67"/>
                    </a:lnTo>
                    <a:lnTo>
                      <a:pt x="279" y="67"/>
                    </a:lnTo>
                    <a:lnTo>
                      <a:pt x="274" y="67"/>
                    </a:lnTo>
                    <a:lnTo>
                      <a:pt x="274" y="67"/>
                    </a:lnTo>
                    <a:lnTo>
                      <a:pt x="270" y="67"/>
                    </a:lnTo>
                    <a:lnTo>
                      <a:pt x="270" y="67"/>
                    </a:lnTo>
                    <a:lnTo>
                      <a:pt x="270" y="67"/>
                    </a:lnTo>
                    <a:lnTo>
                      <a:pt x="267" y="69"/>
                    </a:lnTo>
                    <a:lnTo>
                      <a:pt x="263" y="69"/>
                    </a:lnTo>
                    <a:lnTo>
                      <a:pt x="260" y="69"/>
                    </a:lnTo>
                    <a:lnTo>
                      <a:pt x="260" y="69"/>
                    </a:lnTo>
                    <a:lnTo>
                      <a:pt x="253" y="69"/>
                    </a:lnTo>
                    <a:lnTo>
                      <a:pt x="253" y="69"/>
                    </a:lnTo>
                    <a:lnTo>
                      <a:pt x="248" y="69"/>
                    </a:lnTo>
                    <a:lnTo>
                      <a:pt x="244" y="69"/>
                    </a:lnTo>
                    <a:lnTo>
                      <a:pt x="239" y="69"/>
                    </a:lnTo>
                    <a:lnTo>
                      <a:pt x="237" y="69"/>
                    </a:lnTo>
                    <a:lnTo>
                      <a:pt x="232" y="69"/>
                    </a:lnTo>
                    <a:lnTo>
                      <a:pt x="222" y="69"/>
                    </a:lnTo>
                    <a:lnTo>
                      <a:pt x="213" y="69"/>
                    </a:lnTo>
                    <a:lnTo>
                      <a:pt x="213" y="69"/>
                    </a:lnTo>
                    <a:lnTo>
                      <a:pt x="206" y="71"/>
                    </a:lnTo>
                    <a:lnTo>
                      <a:pt x="201" y="69"/>
                    </a:lnTo>
                    <a:lnTo>
                      <a:pt x="201" y="69"/>
                    </a:lnTo>
                    <a:lnTo>
                      <a:pt x="194" y="69"/>
                    </a:lnTo>
                    <a:lnTo>
                      <a:pt x="194" y="69"/>
                    </a:lnTo>
                    <a:lnTo>
                      <a:pt x="189" y="71"/>
                    </a:lnTo>
                    <a:lnTo>
                      <a:pt x="182" y="71"/>
                    </a:lnTo>
                    <a:lnTo>
                      <a:pt x="182" y="71"/>
                    </a:lnTo>
                    <a:lnTo>
                      <a:pt x="182" y="71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77" y="74"/>
                    </a:lnTo>
                    <a:lnTo>
                      <a:pt x="177" y="74"/>
                    </a:lnTo>
                    <a:lnTo>
                      <a:pt x="177" y="74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77" y="76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77" y="79"/>
                    </a:lnTo>
                    <a:lnTo>
                      <a:pt x="177" y="79"/>
                    </a:lnTo>
                    <a:lnTo>
                      <a:pt x="175" y="79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63" y="76"/>
                    </a:lnTo>
                    <a:lnTo>
                      <a:pt x="163" y="76"/>
                    </a:lnTo>
                    <a:lnTo>
                      <a:pt x="156" y="76"/>
                    </a:lnTo>
                    <a:lnTo>
                      <a:pt x="144" y="74"/>
                    </a:lnTo>
                    <a:lnTo>
                      <a:pt x="144" y="74"/>
                    </a:lnTo>
                    <a:lnTo>
                      <a:pt x="137" y="74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3" y="76"/>
                    </a:lnTo>
                    <a:lnTo>
                      <a:pt x="118" y="76"/>
                    </a:lnTo>
                    <a:lnTo>
                      <a:pt x="116" y="76"/>
                    </a:lnTo>
                    <a:lnTo>
                      <a:pt x="109" y="76"/>
                    </a:lnTo>
                    <a:lnTo>
                      <a:pt x="106" y="76"/>
                    </a:lnTo>
                    <a:lnTo>
                      <a:pt x="99" y="76"/>
                    </a:lnTo>
                    <a:lnTo>
                      <a:pt x="99" y="76"/>
                    </a:lnTo>
                    <a:lnTo>
                      <a:pt x="97" y="7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2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3" y="76"/>
                    </a:lnTo>
                    <a:lnTo>
                      <a:pt x="78" y="76"/>
                    </a:lnTo>
                    <a:lnTo>
                      <a:pt x="76" y="76"/>
                    </a:lnTo>
                    <a:lnTo>
                      <a:pt x="69" y="76"/>
                    </a:lnTo>
                    <a:lnTo>
                      <a:pt x="64" y="76"/>
                    </a:lnTo>
                    <a:lnTo>
                      <a:pt x="57" y="76"/>
                    </a:lnTo>
                    <a:lnTo>
                      <a:pt x="52" y="76"/>
                    </a:lnTo>
                    <a:lnTo>
                      <a:pt x="52" y="76"/>
                    </a:lnTo>
                    <a:lnTo>
                      <a:pt x="45" y="79"/>
                    </a:lnTo>
                    <a:lnTo>
                      <a:pt x="38" y="79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28" y="79"/>
                    </a:lnTo>
                    <a:lnTo>
                      <a:pt x="28" y="79"/>
                    </a:lnTo>
                    <a:lnTo>
                      <a:pt x="24" y="79"/>
                    </a:lnTo>
                    <a:lnTo>
                      <a:pt x="19" y="79"/>
                    </a:lnTo>
                    <a:lnTo>
                      <a:pt x="19" y="79"/>
                    </a:lnTo>
                    <a:lnTo>
                      <a:pt x="14" y="81"/>
                    </a:lnTo>
                    <a:lnTo>
                      <a:pt x="9" y="81"/>
                    </a:lnTo>
                    <a:lnTo>
                      <a:pt x="5" y="83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2" y="67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2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7" y="64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9" y="48"/>
                    </a:lnTo>
                    <a:lnTo>
                      <a:pt x="69" y="48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78" y="48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8" y="50"/>
                    </a:lnTo>
                    <a:lnTo>
                      <a:pt x="88" y="50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18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8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30" y="43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41"/>
                    </a:lnTo>
                    <a:lnTo>
                      <a:pt x="130" y="41"/>
                    </a:lnTo>
                    <a:lnTo>
                      <a:pt x="130" y="3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30" y="29"/>
                    </a:lnTo>
                    <a:lnTo>
                      <a:pt x="133" y="26"/>
                    </a:lnTo>
                    <a:lnTo>
                      <a:pt x="135" y="26"/>
                    </a:lnTo>
                    <a:lnTo>
                      <a:pt x="135" y="26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7" y="22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40" y="19"/>
                    </a:lnTo>
                    <a:lnTo>
                      <a:pt x="140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7" y="12"/>
                    </a:lnTo>
                    <a:lnTo>
                      <a:pt x="140" y="12"/>
                    </a:lnTo>
                    <a:lnTo>
                      <a:pt x="140" y="12"/>
                    </a:lnTo>
                    <a:lnTo>
                      <a:pt x="140" y="10"/>
                    </a:lnTo>
                    <a:lnTo>
                      <a:pt x="140" y="10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5"/>
                    </a:lnTo>
                    <a:lnTo>
                      <a:pt x="142" y="5"/>
                    </a:lnTo>
                    <a:lnTo>
                      <a:pt x="142" y="5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4" y="3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5"/>
                    </a:lnTo>
                    <a:lnTo>
                      <a:pt x="149" y="5"/>
                    </a:lnTo>
                    <a:lnTo>
                      <a:pt x="151" y="5"/>
                    </a:lnTo>
                    <a:lnTo>
                      <a:pt x="151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1" y="3"/>
                    </a:lnTo>
                    <a:lnTo>
                      <a:pt x="151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0"/>
                    </a:lnTo>
                    <a:lnTo>
                      <a:pt x="147" y="0"/>
                    </a:lnTo>
                    <a:lnTo>
                      <a:pt x="14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3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0" y="5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7" y="10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2"/>
                    </a:lnTo>
                    <a:lnTo>
                      <a:pt x="135" y="22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0" y="26"/>
                    </a:lnTo>
                    <a:lnTo>
                      <a:pt x="130" y="26"/>
                    </a:lnTo>
                    <a:lnTo>
                      <a:pt x="130" y="29"/>
                    </a:lnTo>
                    <a:lnTo>
                      <a:pt x="128" y="29"/>
                    </a:lnTo>
                    <a:lnTo>
                      <a:pt x="125" y="31"/>
                    </a:lnTo>
                    <a:lnTo>
                      <a:pt x="125" y="31"/>
                    </a:lnTo>
                    <a:lnTo>
                      <a:pt x="125" y="31"/>
                    </a:lnTo>
                    <a:lnTo>
                      <a:pt x="125" y="34"/>
                    </a:lnTo>
                    <a:lnTo>
                      <a:pt x="125" y="34"/>
                    </a:lnTo>
                    <a:lnTo>
                      <a:pt x="125" y="34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5" y="43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3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8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4" y="50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11" y="48"/>
                    </a:lnTo>
                    <a:lnTo>
                      <a:pt x="111" y="48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97" y="48"/>
                    </a:lnTo>
                    <a:lnTo>
                      <a:pt x="97" y="48"/>
                    </a:lnTo>
                    <a:lnTo>
                      <a:pt x="95" y="48"/>
                    </a:lnTo>
                    <a:lnTo>
                      <a:pt x="92" y="48"/>
                    </a:lnTo>
                    <a:lnTo>
                      <a:pt x="92" y="48"/>
                    </a:lnTo>
                    <a:lnTo>
                      <a:pt x="88" y="50"/>
                    </a:lnTo>
                    <a:lnTo>
                      <a:pt x="85" y="50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0" y="48"/>
                    </a:lnTo>
                    <a:lnTo>
                      <a:pt x="80" y="48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69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4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0" y="48"/>
                    </a:lnTo>
                    <a:lnTo>
                      <a:pt x="50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50"/>
                    </a:lnTo>
                    <a:lnTo>
                      <a:pt x="47" y="50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5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0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2"/>
                    </a:lnTo>
                    <a:lnTo>
                      <a:pt x="28" y="62"/>
                    </a:lnTo>
                    <a:lnTo>
                      <a:pt x="28" y="60"/>
                    </a:lnTo>
                    <a:lnTo>
                      <a:pt x="26" y="60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62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5" y="60"/>
                    </a:lnTo>
                    <a:lnTo>
                      <a:pt x="2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9" y="83"/>
                    </a:lnTo>
                    <a:lnTo>
                      <a:pt x="14" y="81"/>
                    </a:lnTo>
                    <a:lnTo>
                      <a:pt x="14" y="81"/>
                    </a:lnTo>
                    <a:lnTo>
                      <a:pt x="19" y="81"/>
                    </a:lnTo>
                    <a:lnTo>
                      <a:pt x="24" y="81"/>
                    </a:lnTo>
                    <a:lnTo>
                      <a:pt x="24" y="81"/>
                    </a:lnTo>
                    <a:lnTo>
                      <a:pt x="28" y="79"/>
                    </a:lnTo>
                    <a:lnTo>
                      <a:pt x="36" y="79"/>
                    </a:lnTo>
                    <a:lnTo>
                      <a:pt x="36" y="79"/>
                    </a:lnTo>
                    <a:lnTo>
                      <a:pt x="38" y="79"/>
                    </a:lnTo>
                    <a:lnTo>
                      <a:pt x="45" y="79"/>
                    </a:lnTo>
                    <a:lnTo>
                      <a:pt x="45" y="79"/>
                    </a:lnTo>
                    <a:lnTo>
                      <a:pt x="52" y="79"/>
                    </a:lnTo>
                    <a:lnTo>
                      <a:pt x="57" y="79"/>
                    </a:lnTo>
                    <a:lnTo>
                      <a:pt x="64" y="79"/>
                    </a:lnTo>
                    <a:lnTo>
                      <a:pt x="69" y="79"/>
                    </a:lnTo>
                    <a:lnTo>
                      <a:pt x="76" y="79"/>
                    </a:lnTo>
                    <a:lnTo>
                      <a:pt x="78" y="79"/>
                    </a:lnTo>
                    <a:lnTo>
                      <a:pt x="83" y="79"/>
                    </a:lnTo>
                    <a:lnTo>
                      <a:pt x="88" y="79"/>
                    </a:lnTo>
                    <a:lnTo>
                      <a:pt x="88" y="79"/>
                    </a:lnTo>
                    <a:lnTo>
                      <a:pt x="92" y="79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95" y="76"/>
                    </a:lnTo>
                    <a:lnTo>
                      <a:pt x="95" y="79"/>
                    </a:lnTo>
                    <a:lnTo>
                      <a:pt x="95" y="79"/>
                    </a:lnTo>
                    <a:lnTo>
                      <a:pt x="102" y="76"/>
                    </a:lnTo>
                    <a:lnTo>
                      <a:pt x="106" y="76"/>
                    </a:lnTo>
                    <a:lnTo>
                      <a:pt x="109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3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37" y="76"/>
                    </a:lnTo>
                    <a:lnTo>
                      <a:pt x="144" y="76"/>
                    </a:lnTo>
                    <a:lnTo>
                      <a:pt x="156" y="76"/>
                    </a:lnTo>
                    <a:lnTo>
                      <a:pt x="156" y="76"/>
                    </a:lnTo>
                    <a:lnTo>
                      <a:pt x="163" y="76"/>
                    </a:lnTo>
                    <a:lnTo>
                      <a:pt x="170" y="79"/>
                    </a:lnTo>
                    <a:lnTo>
                      <a:pt x="173" y="79"/>
                    </a:lnTo>
                    <a:lnTo>
                      <a:pt x="173" y="79"/>
                    </a:lnTo>
                    <a:lnTo>
                      <a:pt x="177" y="79"/>
                    </a:lnTo>
                    <a:lnTo>
                      <a:pt x="177" y="79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80" y="79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2" y="71"/>
                    </a:lnTo>
                    <a:lnTo>
                      <a:pt x="182" y="71"/>
                    </a:lnTo>
                    <a:lnTo>
                      <a:pt x="189" y="71"/>
                    </a:lnTo>
                    <a:lnTo>
                      <a:pt x="189" y="71"/>
                    </a:lnTo>
                    <a:lnTo>
                      <a:pt x="194" y="71"/>
                    </a:lnTo>
                    <a:lnTo>
                      <a:pt x="199" y="71"/>
                    </a:lnTo>
                    <a:lnTo>
                      <a:pt x="206" y="71"/>
                    </a:lnTo>
                    <a:lnTo>
                      <a:pt x="206" y="71"/>
                    </a:lnTo>
                    <a:lnTo>
                      <a:pt x="213" y="71"/>
                    </a:lnTo>
                    <a:lnTo>
                      <a:pt x="222" y="71"/>
                    </a:lnTo>
                    <a:lnTo>
                      <a:pt x="232" y="71"/>
                    </a:lnTo>
                    <a:lnTo>
                      <a:pt x="237" y="71"/>
                    </a:lnTo>
                    <a:lnTo>
                      <a:pt x="239" y="71"/>
                    </a:lnTo>
                    <a:lnTo>
                      <a:pt x="244" y="71"/>
                    </a:lnTo>
                    <a:lnTo>
                      <a:pt x="248" y="71"/>
                    </a:lnTo>
                    <a:lnTo>
                      <a:pt x="248" y="71"/>
                    </a:lnTo>
                    <a:lnTo>
                      <a:pt x="253" y="69"/>
                    </a:lnTo>
                    <a:lnTo>
                      <a:pt x="260" y="69"/>
                    </a:lnTo>
                    <a:lnTo>
                      <a:pt x="263" y="69"/>
                    </a:lnTo>
                    <a:lnTo>
                      <a:pt x="267" y="69"/>
                    </a:lnTo>
                    <a:lnTo>
                      <a:pt x="267" y="69"/>
                    </a:lnTo>
                    <a:lnTo>
                      <a:pt x="270" y="69"/>
                    </a:lnTo>
                    <a:lnTo>
                      <a:pt x="270" y="69"/>
                    </a:lnTo>
                    <a:lnTo>
                      <a:pt x="270" y="69"/>
                    </a:lnTo>
                    <a:lnTo>
                      <a:pt x="274" y="67"/>
                    </a:lnTo>
                    <a:lnTo>
                      <a:pt x="279" y="67"/>
                    </a:lnTo>
                    <a:lnTo>
                      <a:pt x="282" y="67"/>
                    </a:lnTo>
                    <a:lnTo>
                      <a:pt x="284" y="67"/>
                    </a:lnTo>
                    <a:lnTo>
                      <a:pt x="289" y="67"/>
                    </a:lnTo>
                    <a:lnTo>
                      <a:pt x="293" y="67"/>
                    </a:lnTo>
                    <a:lnTo>
                      <a:pt x="298" y="67"/>
                    </a:lnTo>
                    <a:lnTo>
                      <a:pt x="303" y="67"/>
                    </a:lnTo>
                    <a:lnTo>
                      <a:pt x="305" y="67"/>
                    </a:lnTo>
                    <a:lnTo>
                      <a:pt x="310" y="69"/>
                    </a:lnTo>
                    <a:lnTo>
                      <a:pt x="310" y="69"/>
                    </a:lnTo>
                    <a:lnTo>
                      <a:pt x="315" y="69"/>
                    </a:lnTo>
                    <a:lnTo>
                      <a:pt x="319" y="69"/>
                    </a:lnTo>
                    <a:lnTo>
                      <a:pt x="319" y="69"/>
                    </a:lnTo>
                    <a:lnTo>
                      <a:pt x="319" y="69"/>
                    </a:lnTo>
                    <a:lnTo>
                      <a:pt x="326" y="69"/>
                    </a:lnTo>
                    <a:lnTo>
                      <a:pt x="326" y="69"/>
                    </a:lnTo>
                    <a:lnTo>
                      <a:pt x="329" y="69"/>
                    </a:lnTo>
                    <a:lnTo>
                      <a:pt x="331" y="69"/>
                    </a:lnTo>
                    <a:lnTo>
                      <a:pt x="336" y="71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41" y="71"/>
                    </a:lnTo>
                    <a:lnTo>
                      <a:pt x="343" y="71"/>
                    </a:lnTo>
                    <a:lnTo>
                      <a:pt x="350" y="74"/>
                    </a:lnTo>
                    <a:lnTo>
                      <a:pt x="350" y="74"/>
                    </a:lnTo>
                    <a:lnTo>
                      <a:pt x="357" y="74"/>
                    </a:lnTo>
                    <a:lnTo>
                      <a:pt x="367" y="76"/>
                    </a:lnTo>
                    <a:lnTo>
                      <a:pt x="381" y="79"/>
                    </a:lnTo>
                    <a:lnTo>
                      <a:pt x="381" y="79"/>
                    </a:lnTo>
                    <a:lnTo>
                      <a:pt x="390" y="81"/>
                    </a:lnTo>
                    <a:lnTo>
                      <a:pt x="393" y="81"/>
                    </a:lnTo>
                    <a:lnTo>
                      <a:pt x="393" y="81"/>
                    </a:lnTo>
                    <a:lnTo>
                      <a:pt x="400" y="81"/>
                    </a:lnTo>
                    <a:lnTo>
                      <a:pt x="407" y="83"/>
                    </a:lnTo>
                    <a:lnTo>
                      <a:pt x="414" y="83"/>
                    </a:lnTo>
                    <a:lnTo>
                      <a:pt x="414" y="83"/>
                    </a:lnTo>
                    <a:lnTo>
                      <a:pt x="419" y="83"/>
                    </a:lnTo>
                    <a:lnTo>
                      <a:pt x="419" y="83"/>
                    </a:lnTo>
                    <a:lnTo>
                      <a:pt x="419" y="83"/>
                    </a:lnTo>
                    <a:lnTo>
                      <a:pt x="419" y="83"/>
                    </a:lnTo>
                    <a:lnTo>
                      <a:pt x="419" y="81"/>
                    </a:lnTo>
                    <a:lnTo>
                      <a:pt x="419" y="79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9" y="69"/>
                    </a:lnTo>
                    <a:lnTo>
                      <a:pt x="419" y="69"/>
                    </a:lnTo>
                    <a:lnTo>
                      <a:pt x="419" y="67"/>
                    </a:lnTo>
                    <a:lnTo>
                      <a:pt x="419" y="67"/>
                    </a:lnTo>
                    <a:lnTo>
                      <a:pt x="416" y="67"/>
                    </a:lnTo>
                    <a:lnTo>
                      <a:pt x="416" y="67"/>
                    </a:lnTo>
                    <a:lnTo>
                      <a:pt x="416" y="67"/>
                    </a:lnTo>
                    <a:lnTo>
                      <a:pt x="416" y="64"/>
                    </a:lnTo>
                    <a:lnTo>
                      <a:pt x="414" y="64"/>
                    </a:lnTo>
                    <a:lnTo>
                      <a:pt x="414" y="64"/>
                    </a:lnTo>
                    <a:lnTo>
                      <a:pt x="414" y="64"/>
                    </a:lnTo>
                    <a:lnTo>
                      <a:pt x="412" y="67"/>
                    </a:lnTo>
                    <a:lnTo>
                      <a:pt x="409" y="67"/>
                    </a:lnTo>
                    <a:lnTo>
                      <a:pt x="409" y="64"/>
                    </a:lnTo>
                    <a:lnTo>
                      <a:pt x="409" y="64"/>
                    </a:lnTo>
                    <a:lnTo>
                      <a:pt x="407" y="64"/>
                    </a:lnTo>
                    <a:lnTo>
                      <a:pt x="407" y="64"/>
                    </a:lnTo>
                    <a:lnTo>
                      <a:pt x="407" y="67"/>
                    </a:lnTo>
                    <a:lnTo>
                      <a:pt x="405" y="67"/>
                    </a:lnTo>
                    <a:lnTo>
                      <a:pt x="405" y="67"/>
                    </a:lnTo>
                    <a:lnTo>
                      <a:pt x="405" y="67"/>
                    </a:lnTo>
                    <a:lnTo>
                      <a:pt x="405" y="67"/>
                    </a:lnTo>
                    <a:lnTo>
                      <a:pt x="405" y="67"/>
                    </a:lnTo>
                    <a:lnTo>
                      <a:pt x="402" y="67"/>
                    </a:lnTo>
                    <a:lnTo>
                      <a:pt x="402" y="67"/>
                    </a:lnTo>
                    <a:lnTo>
                      <a:pt x="400" y="67"/>
                    </a:lnTo>
                    <a:lnTo>
                      <a:pt x="400" y="64"/>
                    </a:lnTo>
                    <a:lnTo>
                      <a:pt x="400" y="64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7"/>
                    </a:lnTo>
                    <a:lnTo>
                      <a:pt x="397" y="67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5" y="64"/>
                    </a:lnTo>
                    <a:lnTo>
                      <a:pt x="395" y="64"/>
                    </a:lnTo>
                    <a:lnTo>
                      <a:pt x="393" y="64"/>
                    </a:lnTo>
                    <a:lnTo>
                      <a:pt x="393" y="64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0" y="64"/>
                    </a:lnTo>
                    <a:lnTo>
                      <a:pt x="390" y="64"/>
                    </a:lnTo>
                    <a:lnTo>
                      <a:pt x="390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0"/>
                    </a:lnTo>
                    <a:lnTo>
                      <a:pt x="386" y="60"/>
                    </a:lnTo>
                    <a:lnTo>
                      <a:pt x="386" y="60"/>
                    </a:lnTo>
                    <a:lnTo>
                      <a:pt x="386" y="60"/>
                    </a:lnTo>
                    <a:lnTo>
                      <a:pt x="383" y="60"/>
                    </a:lnTo>
                    <a:lnTo>
                      <a:pt x="383" y="60"/>
                    </a:lnTo>
                    <a:lnTo>
                      <a:pt x="381" y="60"/>
                    </a:lnTo>
                    <a:lnTo>
                      <a:pt x="381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76" y="60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1" y="55"/>
                    </a:lnTo>
                    <a:lnTo>
                      <a:pt x="371" y="55"/>
                    </a:lnTo>
                    <a:lnTo>
                      <a:pt x="371" y="55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4" y="50"/>
                    </a:lnTo>
                    <a:lnTo>
                      <a:pt x="374" y="48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76" y="48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381" y="45"/>
                    </a:lnTo>
                    <a:lnTo>
                      <a:pt x="381" y="45"/>
                    </a:lnTo>
                    <a:lnTo>
                      <a:pt x="381" y="45"/>
                    </a:lnTo>
                    <a:lnTo>
                      <a:pt x="383" y="45"/>
                    </a:lnTo>
                    <a:lnTo>
                      <a:pt x="383" y="45"/>
                    </a:lnTo>
                    <a:lnTo>
                      <a:pt x="383" y="43"/>
                    </a:lnTo>
                    <a:lnTo>
                      <a:pt x="386" y="43"/>
                    </a:lnTo>
                    <a:lnTo>
                      <a:pt x="386" y="43"/>
                    </a:lnTo>
                    <a:lnTo>
                      <a:pt x="386" y="41"/>
                    </a:lnTo>
                    <a:lnTo>
                      <a:pt x="388" y="41"/>
                    </a:lnTo>
                    <a:lnTo>
                      <a:pt x="388" y="38"/>
                    </a:lnTo>
                    <a:lnTo>
                      <a:pt x="388" y="38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4"/>
                    </a:lnTo>
                    <a:lnTo>
                      <a:pt x="388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6" y="31"/>
                    </a:lnTo>
                    <a:lnTo>
                      <a:pt x="386" y="31"/>
                    </a:lnTo>
                    <a:lnTo>
                      <a:pt x="386" y="31"/>
                    </a:lnTo>
                    <a:lnTo>
                      <a:pt x="383" y="29"/>
                    </a:lnTo>
                    <a:lnTo>
                      <a:pt x="383" y="29"/>
                    </a:lnTo>
                    <a:lnTo>
                      <a:pt x="383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6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79" y="29"/>
                    </a:lnTo>
                    <a:lnTo>
                      <a:pt x="379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6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1" y="26"/>
                    </a:lnTo>
                    <a:lnTo>
                      <a:pt x="371" y="26"/>
                    </a:lnTo>
                    <a:lnTo>
                      <a:pt x="371" y="26"/>
                    </a:lnTo>
                    <a:lnTo>
                      <a:pt x="371" y="29"/>
                    </a:lnTo>
                    <a:lnTo>
                      <a:pt x="369" y="29"/>
                    </a:lnTo>
                    <a:lnTo>
                      <a:pt x="367" y="29"/>
                    </a:lnTo>
                    <a:lnTo>
                      <a:pt x="367" y="29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2" y="34"/>
                    </a:lnTo>
                    <a:lnTo>
                      <a:pt x="362" y="34"/>
                    </a:lnTo>
                    <a:lnTo>
                      <a:pt x="360" y="34"/>
                    </a:lnTo>
                    <a:lnTo>
                      <a:pt x="360" y="34"/>
                    </a:lnTo>
                    <a:lnTo>
                      <a:pt x="360" y="34"/>
                    </a:lnTo>
                    <a:lnTo>
                      <a:pt x="357" y="36"/>
                    </a:lnTo>
                    <a:lnTo>
                      <a:pt x="357" y="36"/>
                    </a:lnTo>
                    <a:lnTo>
                      <a:pt x="357" y="36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52" y="38"/>
                    </a:lnTo>
                    <a:lnTo>
                      <a:pt x="352" y="38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55" y="38"/>
                    </a:lnTo>
                    <a:lnTo>
                      <a:pt x="355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5" y="36"/>
                    </a:lnTo>
                    <a:lnTo>
                      <a:pt x="355" y="36"/>
                    </a:lnTo>
                    <a:lnTo>
                      <a:pt x="355" y="36"/>
                    </a:lnTo>
                    <a:lnTo>
                      <a:pt x="355" y="34"/>
                    </a:lnTo>
                    <a:lnTo>
                      <a:pt x="352" y="34"/>
                    </a:lnTo>
                    <a:lnTo>
                      <a:pt x="352" y="34"/>
                    </a:lnTo>
                    <a:lnTo>
                      <a:pt x="352" y="34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0" y="36"/>
                    </a:lnTo>
                    <a:lnTo>
                      <a:pt x="350" y="34"/>
                    </a:lnTo>
                    <a:lnTo>
                      <a:pt x="350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1"/>
                    </a:lnTo>
                    <a:lnTo>
                      <a:pt x="348" y="29"/>
                    </a:lnTo>
                    <a:lnTo>
                      <a:pt x="348" y="29"/>
                    </a:lnTo>
                    <a:lnTo>
                      <a:pt x="348" y="29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5" y="26"/>
                    </a:lnTo>
                    <a:lnTo>
                      <a:pt x="345" y="26"/>
                    </a:lnTo>
                    <a:lnTo>
                      <a:pt x="345" y="24"/>
                    </a:lnTo>
                    <a:lnTo>
                      <a:pt x="345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3" y="24"/>
                    </a:lnTo>
                    <a:lnTo>
                      <a:pt x="345" y="24"/>
                    </a:lnTo>
                    <a:lnTo>
                      <a:pt x="345" y="24"/>
                    </a:lnTo>
                    <a:lnTo>
                      <a:pt x="345" y="24"/>
                    </a:lnTo>
                    <a:lnTo>
                      <a:pt x="345" y="24"/>
                    </a:lnTo>
                    <a:lnTo>
                      <a:pt x="345" y="22"/>
                    </a:lnTo>
                    <a:lnTo>
                      <a:pt x="345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5" y="19"/>
                    </a:lnTo>
                    <a:lnTo>
                      <a:pt x="345" y="19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2" y="15"/>
                    </a:lnTo>
                    <a:lnTo>
                      <a:pt x="352" y="15"/>
                    </a:lnTo>
                    <a:lnTo>
                      <a:pt x="352" y="15"/>
                    </a:lnTo>
                    <a:lnTo>
                      <a:pt x="352" y="15"/>
                    </a:lnTo>
                    <a:lnTo>
                      <a:pt x="352" y="15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2"/>
                    </a:lnTo>
                    <a:lnTo>
                      <a:pt x="355" y="10"/>
                    </a:lnTo>
                    <a:lnTo>
                      <a:pt x="355" y="10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5" y="7"/>
                    </a:lnTo>
                    <a:lnTo>
                      <a:pt x="355" y="5"/>
                    </a:lnTo>
                    <a:lnTo>
                      <a:pt x="355" y="5"/>
                    </a:lnTo>
                    <a:lnTo>
                      <a:pt x="355" y="5"/>
                    </a:lnTo>
                    <a:lnTo>
                      <a:pt x="352" y="5"/>
                    </a:lnTo>
                    <a:lnTo>
                      <a:pt x="350" y="5"/>
                    </a:lnTo>
                    <a:lnTo>
                      <a:pt x="348" y="5"/>
                    </a:lnTo>
                    <a:lnTo>
                      <a:pt x="343" y="5"/>
                    </a:lnTo>
                    <a:lnTo>
                      <a:pt x="336" y="5"/>
                    </a:lnTo>
                    <a:lnTo>
                      <a:pt x="324" y="5"/>
                    </a:lnTo>
                    <a:lnTo>
                      <a:pt x="317" y="5"/>
                    </a:lnTo>
                    <a:lnTo>
                      <a:pt x="310" y="5"/>
                    </a:lnTo>
                    <a:lnTo>
                      <a:pt x="310" y="5"/>
                    </a:lnTo>
                    <a:lnTo>
                      <a:pt x="284" y="5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3" y="5"/>
                    </a:lnTo>
                    <a:lnTo>
                      <a:pt x="227" y="5"/>
                    </a:lnTo>
                    <a:lnTo>
                      <a:pt x="225" y="3"/>
                    </a:lnTo>
                    <a:lnTo>
                      <a:pt x="225" y="3"/>
                    </a:lnTo>
                    <a:lnTo>
                      <a:pt x="211" y="3"/>
                    </a:lnTo>
                    <a:lnTo>
                      <a:pt x="211" y="3"/>
                    </a:lnTo>
                    <a:lnTo>
                      <a:pt x="194" y="3"/>
                    </a:lnTo>
                    <a:lnTo>
                      <a:pt x="192" y="3"/>
                    </a:lnTo>
                    <a:lnTo>
                      <a:pt x="194" y="3"/>
                    </a:lnTo>
                    <a:lnTo>
                      <a:pt x="194" y="5"/>
                    </a:lnTo>
                    <a:lnTo>
                      <a:pt x="194" y="5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5"/>
                    </a:lnTo>
                    <a:lnTo>
                      <a:pt x="192" y="5"/>
                    </a:lnTo>
                    <a:lnTo>
                      <a:pt x="192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9" y="5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7" y="7"/>
                    </a:lnTo>
                    <a:lnTo>
                      <a:pt x="189" y="10"/>
                    </a:lnTo>
                    <a:lnTo>
                      <a:pt x="189" y="10"/>
                    </a:lnTo>
                    <a:lnTo>
                      <a:pt x="189" y="10"/>
                    </a:lnTo>
                    <a:lnTo>
                      <a:pt x="192" y="12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89" y="15"/>
                    </a:lnTo>
                    <a:lnTo>
                      <a:pt x="187" y="15"/>
                    </a:lnTo>
                    <a:lnTo>
                      <a:pt x="175" y="15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3" y="15"/>
                    </a:lnTo>
                    <a:lnTo>
                      <a:pt x="170" y="15"/>
                    </a:lnTo>
                    <a:lnTo>
                      <a:pt x="170" y="12"/>
                    </a:lnTo>
                    <a:lnTo>
                      <a:pt x="170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6" y="10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3" y="5"/>
                    </a:lnTo>
                    <a:lnTo>
                      <a:pt x="163" y="5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59" y="5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10">
                <a:extLst>
                  <a:ext uri="{FF2B5EF4-FFF2-40B4-BE49-F238E27FC236}">
                    <a16:creationId xmlns:a16="http://schemas.microsoft.com/office/drawing/2014/main" id="{5DB5860C-E11E-400F-96DA-05CDBE8A47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763" y="3643539"/>
                <a:ext cx="550225" cy="500846"/>
              </a:xfrm>
              <a:custGeom>
                <a:avLst/>
                <a:gdLst>
                  <a:gd name="T0" fmla="*/ 180 w 234"/>
                  <a:gd name="T1" fmla="*/ 11 h 213"/>
                  <a:gd name="T2" fmla="*/ 199 w 234"/>
                  <a:gd name="T3" fmla="*/ 21 h 213"/>
                  <a:gd name="T4" fmla="*/ 196 w 234"/>
                  <a:gd name="T5" fmla="*/ 40 h 213"/>
                  <a:gd name="T6" fmla="*/ 189 w 234"/>
                  <a:gd name="T7" fmla="*/ 61 h 213"/>
                  <a:gd name="T8" fmla="*/ 220 w 234"/>
                  <a:gd name="T9" fmla="*/ 75 h 213"/>
                  <a:gd name="T10" fmla="*/ 210 w 234"/>
                  <a:gd name="T11" fmla="*/ 108 h 213"/>
                  <a:gd name="T12" fmla="*/ 199 w 234"/>
                  <a:gd name="T13" fmla="*/ 120 h 213"/>
                  <a:gd name="T14" fmla="*/ 189 w 234"/>
                  <a:gd name="T15" fmla="*/ 137 h 213"/>
                  <a:gd name="T16" fmla="*/ 189 w 234"/>
                  <a:gd name="T17" fmla="*/ 153 h 213"/>
                  <a:gd name="T18" fmla="*/ 180 w 234"/>
                  <a:gd name="T19" fmla="*/ 177 h 213"/>
                  <a:gd name="T20" fmla="*/ 163 w 234"/>
                  <a:gd name="T21" fmla="*/ 198 h 213"/>
                  <a:gd name="T22" fmla="*/ 149 w 234"/>
                  <a:gd name="T23" fmla="*/ 206 h 213"/>
                  <a:gd name="T24" fmla="*/ 128 w 234"/>
                  <a:gd name="T25" fmla="*/ 208 h 213"/>
                  <a:gd name="T26" fmla="*/ 123 w 234"/>
                  <a:gd name="T27" fmla="*/ 189 h 213"/>
                  <a:gd name="T28" fmla="*/ 116 w 234"/>
                  <a:gd name="T29" fmla="*/ 172 h 213"/>
                  <a:gd name="T30" fmla="*/ 99 w 234"/>
                  <a:gd name="T31" fmla="*/ 172 h 213"/>
                  <a:gd name="T32" fmla="*/ 71 w 234"/>
                  <a:gd name="T33" fmla="*/ 170 h 213"/>
                  <a:gd name="T34" fmla="*/ 52 w 234"/>
                  <a:gd name="T35" fmla="*/ 165 h 213"/>
                  <a:gd name="T36" fmla="*/ 38 w 234"/>
                  <a:gd name="T37" fmla="*/ 175 h 213"/>
                  <a:gd name="T38" fmla="*/ 14 w 234"/>
                  <a:gd name="T39" fmla="*/ 151 h 213"/>
                  <a:gd name="T40" fmla="*/ 2 w 234"/>
                  <a:gd name="T41" fmla="*/ 118 h 213"/>
                  <a:gd name="T42" fmla="*/ 9 w 234"/>
                  <a:gd name="T43" fmla="*/ 92 h 213"/>
                  <a:gd name="T44" fmla="*/ 14 w 234"/>
                  <a:gd name="T45" fmla="*/ 63 h 213"/>
                  <a:gd name="T46" fmla="*/ 38 w 234"/>
                  <a:gd name="T47" fmla="*/ 42 h 213"/>
                  <a:gd name="T48" fmla="*/ 49 w 234"/>
                  <a:gd name="T49" fmla="*/ 18 h 213"/>
                  <a:gd name="T50" fmla="*/ 61 w 234"/>
                  <a:gd name="T51" fmla="*/ 16 h 213"/>
                  <a:gd name="T52" fmla="*/ 85 w 234"/>
                  <a:gd name="T53" fmla="*/ 26 h 213"/>
                  <a:gd name="T54" fmla="*/ 120 w 234"/>
                  <a:gd name="T55" fmla="*/ 26 h 213"/>
                  <a:gd name="T56" fmla="*/ 142 w 234"/>
                  <a:gd name="T57" fmla="*/ 4 h 213"/>
                  <a:gd name="T58" fmla="*/ 163 w 234"/>
                  <a:gd name="T59" fmla="*/ 21 h 213"/>
                  <a:gd name="T60" fmla="*/ 165 w 234"/>
                  <a:gd name="T61" fmla="*/ 9 h 213"/>
                  <a:gd name="T62" fmla="*/ 128 w 234"/>
                  <a:gd name="T63" fmla="*/ 4 h 213"/>
                  <a:gd name="T64" fmla="*/ 116 w 234"/>
                  <a:gd name="T65" fmla="*/ 26 h 213"/>
                  <a:gd name="T66" fmla="*/ 80 w 234"/>
                  <a:gd name="T67" fmla="*/ 21 h 213"/>
                  <a:gd name="T68" fmla="*/ 61 w 234"/>
                  <a:gd name="T69" fmla="*/ 18 h 213"/>
                  <a:gd name="T70" fmla="*/ 49 w 234"/>
                  <a:gd name="T71" fmla="*/ 18 h 213"/>
                  <a:gd name="T72" fmla="*/ 31 w 234"/>
                  <a:gd name="T73" fmla="*/ 47 h 213"/>
                  <a:gd name="T74" fmla="*/ 12 w 234"/>
                  <a:gd name="T75" fmla="*/ 66 h 213"/>
                  <a:gd name="T76" fmla="*/ 7 w 234"/>
                  <a:gd name="T77" fmla="*/ 97 h 213"/>
                  <a:gd name="T78" fmla="*/ 0 w 234"/>
                  <a:gd name="T79" fmla="*/ 125 h 213"/>
                  <a:gd name="T80" fmla="*/ 21 w 234"/>
                  <a:gd name="T81" fmla="*/ 168 h 213"/>
                  <a:gd name="T82" fmla="*/ 38 w 234"/>
                  <a:gd name="T83" fmla="*/ 177 h 213"/>
                  <a:gd name="T84" fmla="*/ 52 w 234"/>
                  <a:gd name="T85" fmla="*/ 165 h 213"/>
                  <a:gd name="T86" fmla="*/ 71 w 234"/>
                  <a:gd name="T87" fmla="*/ 170 h 213"/>
                  <a:gd name="T88" fmla="*/ 99 w 234"/>
                  <a:gd name="T89" fmla="*/ 172 h 213"/>
                  <a:gd name="T90" fmla="*/ 116 w 234"/>
                  <a:gd name="T91" fmla="*/ 175 h 213"/>
                  <a:gd name="T92" fmla="*/ 123 w 234"/>
                  <a:gd name="T93" fmla="*/ 194 h 213"/>
                  <a:gd name="T94" fmla="*/ 130 w 234"/>
                  <a:gd name="T95" fmla="*/ 210 h 213"/>
                  <a:gd name="T96" fmla="*/ 151 w 234"/>
                  <a:gd name="T97" fmla="*/ 206 h 213"/>
                  <a:gd name="T98" fmla="*/ 168 w 234"/>
                  <a:gd name="T99" fmla="*/ 196 h 213"/>
                  <a:gd name="T100" fmla="*/ 182 w 234"/>
                  <a:gd name="T101" fmla="*/ 175 h 213"/>
                  <a:gd name="T102" fmla="*/ 189 w 234"/>
                  <a:gd name="T103" fmla="*/ 151 h 213"/>
                  <a:gd name="T104" fmla="*/ 191 w 234"/>
                  <a:gd name="T105" fmla="*/ 125 h 213"/>
                  <a:gd name="T106" fmla="*/ 210 w 234"/>
                  <a:gd name="T107" fmla="*/ 120 h 213"/>
                  <a:gd name="T108" fmla="*/ 232 w 234"/>
                  <a:gd name="T109" fmla="*/ 94 h 213"/>
                  <a:gd name="T110" fmla="*/ 203 w 234"/>
                  <a:gd name="T111" fmla="*/ 73 h 213"/>
                  <a:gd name="T112" fmla="*/ 189 w 234"/>
                  <a:gd name="T113" fmla="*/ 40 h 213"/>
                  <a:gd name="T114" fmla="*/ 203 w 234"/>
                  <a:gd name="T115" fmla="*/ 28 h 213"/>
                  <a:gd name="T116" fmla="*/ 203 w 234"/>
                  <a:gd name="T117" fmla="*/ 11 h 213"/>
                  <a:gd name="T118" fmla="*/ 172 w 234"/>
                  <a:gd name="T119" fmla="*/ 1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34" h="213">
                    <a:moveTo>
                      <a:pt x="163" y="26"/>
                    </a:moveTo>
                    <a:lnTo>
                      <a:pt x="163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5" y="23"/>
                    </a:lnTo>
                    <a:lnTo>
                      <a:pt x="165" y="23"/>
                    </a:lnTo>
                    <a:lnTo>
                      <a:pt x="168" y="21"/>
                    </a:lnTo>
                    <a:lnTo>
                      <a:pt x="170" y="21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2" y="18"/>
                    </a:lnTo>
                    <a:lnTo>
                      <a:pt x="175" y="16"/>
                    </a:lnTo>
                    <a:lnTo>
                      <a:pt x="175" y="16"/>
                    </a:lnTo>
                    <a:lnTo>
                      <a:pt x="177" y="14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87" y="11"/>
                    </a:lnTo>
                    <a:lnTo>
                      <a:pt x="194" y="11"/>
                    </a:lnTo>
                    <a:lnTo>
                      <a:pt x="196" y="11"/>
                    </a:lnTo>
                    <a:lnTo>
                      <a:pt x="199" y="11"/>
                    </a:lnTo>
                    <a:lnTo>
                      <a:pt x="199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4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196" y="14"/>
                    </a:lnTo>
                    <a:lnTo>
                      <a:pt x="196" y="14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6" y="18"/>
                    </a:lnTo>
                    <a:lnTo>
                      <a:pt x="199" y="18"/>
                    </a:lnTo>
                    <a:lnTo>
                      <a:pt x="199" y="21"/>
                    </a:lnTo>
                    <a:lnTo>
                      <a:pt x="199" y="23"/>
                    </a:lnTo>
                    <a:lnTo>
                      <a:pt x="199" y="23"/>
                    </a:lnTo>
                    <a:lnTo>
                      <a:pt x="201" y="23"/>
                    </a:lnTo>
                    <a:lnTo>
                      <a:pt x="203" y="26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1" y="30"/>
                    </a:lnTo>
                    <a:lnTo>
                      <a:pt x="199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199" y="35"/>
                    </a:lnTo>
                    <a:lnTo>
                      <a:pt x="199" y="37"/>
                    </a:lnTo>
                    <a:lnTo>
                      <a:pt x="199" y="37"/>
                    </a:lnTo>
                    <a:lnTo>
                      <a:pt x="199" y="37"/>
                    </a:lnTo>
                    <a:lnTo>
                      <a:pt x="196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1" y="37"/>
                    </a:lnTo>
                    <a:lnTo>
                      <a:pt x="189" y="37"/>
                    </a:lnTo>
                    <a:lnTo>
                      <a:pt x="189" y="37"/>
                    </a:lnTo>
                    <a:lnTo>
                      <a:pt x="187" y="37"/>
                    </a:lnTo>
                    <a:lnTo>
                      <a:pt x="187" y="37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7" y="47"/>
                    </a:lnTo>
                    <a:lnTo>
                      <a:pt x="187" y="49"/>
                    </a:lnTo>
                    <a:lnTo>
                      <a:pt x="189" y="52"/>
                    </a:lnTo>
                    <a:lnTo>
                      <a:pt x="189" y="61"/>
                    </a:lnTo>
                    <a:lnTo>
                      <a:pt x="189" y="61"/>
                    </a:lnTo>
                    <a:lnTo>
                      <a:pt x="189" y="63"/>
                    </a:lnTo>
                    <a:lnTo>
                      <a:pt x="191" y="71"/>
                    </a:lnTo>
                    <a:lnTo>
                      <a:pt x="191" y="71"/>
                    </a:lnTo>
                    <a:lnTo>
                      <a:pt x="194" y="71"/>
                    </a:lnTo>
                    <a:lnTo>
                      <a:pt x="194" y="71"/>
                    </a:lnTo>
                    <a:lnTo>
                      <a:pt x="196" y="73"/>
                    </a:lnTo>
                    <a:lnTo>
                      <a:pt x="196" y="73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203" y="73"/>
                    </a:lnTo>
                    <a:lnTo>
                      <a:pt x="203" y="73"/>
                    </a:lnTo>
                    <a:lnTo>
                      <a:pt x="208" y="73"/>
                    </a:lnTo>
                    <a:lnTo>
                      <a:pt x="215" y="73"/>
                    </a:lnTo>
                    <a:lnTo>
                      <a:pt x="220" y="73"/>
                    </a:lnTo>
                    <a:lnTo>
                      <a:pt x="220" y="75"/>
                    </a:lnTo>
                    <a:lnTo>
                      <a:pt x="220" y="75"/>
                    </a:lnTo>
                    <a:lnTo>
                      <a:pt x="220" y="75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2" y="80"/>
                    </a:lnTo>
                    <a:lnTo>
                      <a:pt x="227" y="82"/>
                    </a:lnTo>
                    <a:lnTo>
                      <a:pt x="229" y="82"/>
                    </a:lnTo>
                    <a:lnTo>
                      <a:pt x="229" y="82"/>
                    </a:lnTo>
                    <a:lnTo>
                      <a:pt x="234" y="85"/>
                    </a:lnTo>
                    <a:lnTo>
                      <a:pt x="229" y="94"/>
                    </a:lnTo>
                    <a:lnTo>
                      <a:pt x="229" y="94"/>
                    </a:lnTo>
                    <a:lnTo>
                      <a:pt x="225" y="99"/>
                    </a:lnTo>
                    <a:lnTo>
                      <a:pt x="222" y="99"/>
                    </a:lnTo>
                    <a:lnTo>
                      <a:pt x="220" y="101"/>
                    </a:lnTo>
                    <a:lnTo>
                      <a:pt x="220" y="101"/>
                    </a:lnTo>
                    <a:lnTo>
                      <a:pt x="215" y="104"/>
                    </a:lnTo>
                    <a:lnTo>
                      <a:pt x="213" y="108"/>
                    </a:lnTo>
                    <a:lnTo>
                      <a:pt x="210" y="108"/>
                    </a:lnTo>
                    <a:lnTo>
                      <a:pt x="210" y="111"/>
                    </a:lnTo>
                    <a:lnTo>
                      <a:pt x="210" y="113"/>
                    </a:lnTo>
                    <a:lnTo>
                      <a:pt x="210" y="113"/>
                    </a:lnTo>
                    <a:lnTo>
                      <a:pt x="210" y="116"/>
                    </a:lnTo>
                    <a:lnTo>
                      <a:pt x="210" y="116"/>
                    </a:lnTo>
                    <a:lnTo>
                      <a:pt x="210" y="118"/>
                    </a:lnTo>
                    <a:lnTo>
                      <a:pt x="208" y="118"/>
                    </a:lnTo>
                    <a:lnTo>
                      <a:pt x="208" y="120"/>
                    </a:lnTo>
                    <a:lnTo>
                      <a:pt x="208" y="120"/>
                    </a:lnTo>
                    <a:lnTo>
                      <a:pt x="208" y="123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3"/>
                    </a:lnTo>
                    <a:lnTo>
                      <a:pt x="199" y="120"/>
                    </a:lnTo>
                    <a:lnTo>
                      <a:pt x="199" y="120"/>
                    </a:lnTo>
                    <a:lnTo>
                      <a:pt x="199" y="120"/>
                    </a:lnTo>
                    <a:lnTo>
                      <a:pt x="196" y="120"/>
                    </a:lnTo>
                    <a:lnTo>
                      <a:pt x="196" y="120"/>
                    </a:lnTo>
                    <a:lnTo>
                      <a:pt x="194" y="123"/>
                    </a:lnTo>
                    <a:lnTo>
                      <a:pt x="191" y="123"/>
                    </a:lnTo>
                    <a:lnTo>
                      <a:pt x="191" y="123"/>
                    </a:lnTo>
                    <a:lnTo>
                      <a:pt x="191" y="125"/>
                    </a:lnTo>
                    <a:lnTo>
                      <a:pt x="191" y="125"/>
                    </a:lnTo>
                    <a:lnTo>
                      <a:pt x="191" y="127"/>
                    </a:lnTo>
                    <a:lnTo>
                      <a:pt x="191" y="127"/>
                    </a:lnTo>
                    <a:lnTo>
                      <a:pt x="191" y="127"/>
                    </a:lnTo>
                    <a:lnTo>
                      <a:pt x="194" y="130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1" y="137"/>
                    </a:lnTo>
                    <a:lnTo>
                      <a:pt x="189" y="137"/>
                    </a:lnTo>
                    <a:lnTo>
                      <a:pt x="189" y="139"/>
                    </a:lnTo>
                    <a:lnTo>
                      <a:pt x="189" y="142"/>
                    </a:lnTo>
                    <a:lnTo>
                      <a:pt x="189" y="142"/>
                    </a:lnTo>
                    <a:lnTo>
                      <a:pt x="189" y="144"/>
                    </a:lnTo>
                    <a:lnTo>
                      <a:pt x="189" y="146"/>
                    </a:lnTo>
                    <a:lnTo>
                      <a:pt x="189" y="146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89" y="151"/>
                    </a:lnTo>
                    <a:lnTo>
                      <a:pt x="189" y="151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89" y="156"/>
                    </a:lnTo>
                    <a:lnTo>
                      <a:pt x="189" y="158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7" y="163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4" y="172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0" y="177"/>
                    </a:lnTo>
                    <a:lnTo>
                      <a:pt x="180" y="177"/>
                    </a:lnTo>
                    <a:lnTo>
                      <a:pt x="180" y="177"/>
                    </a:lnTo>
                    <a:lnTo>
                      <a:pt x="177" y="179"/>
                    </a:lnTo>
                    <a:lnTo>
                      <a:pt x="177" y="179"/>
                    </a:lnTo>
                    <a:lnTo>
                      <a:pt x="177" y="182"/>
                    </a:lnTo>
                    <a:lnTo>
                      <a:pt x="175" y="184"/>
                    </a:lnTo>
                    <a:lnTo>
                      <a:pt x="175" y="187"/>
                    </a:lnTo>
                    <a:lnTo>
                      <a:pt x="172" y="187"/>
                    </a:lnTo>
                    <a:lnTo>
                      <a:pt x="172" y="189"/>
                    </a:lnTo>
                    <a:lnTo>
                      <a:pt x="172" y="189"/>
                    </a:lnTo>
                    <a:lnTo>
                      <a:pt x="170" y="191"/>
                    </a:lnTo>
                    <a:lnTo>
                      <a:pt x="170" y="191"/>
                    </a:lnTo>
                    <a:lnTo>
                      <a:pt x="170" y="194"/>
                    </a:lnTo>
                    <a:lnTo>
                      <a:pt x="168" y="194"/>
                    </a:lnTo>
                    <a:lnTo>
                      <a:pt x="168" y="196"/>
                    </a:lnTo>
                    <a:lnTo>
                      <a:pt x="168" y="196"/>
                    </a:lnTo>
                    <a:lnTo>
                      <a:pt x="168" y="196"/>
                    </a:lnTo>
                    <a:lnTo>
                      <a:pt x="165" y="198"/>
                    </a:lnTo>
                    <a:lnTo>
                      <a:pt x="163" y="198"/>
                    </a:lnTo>
                    <a:lnTo>
                      <a:pt x="163" y="198"/>
                    </a:lnTo>
                    <a:lnTo>
                      <a:pt x="163" y="198"/>
                    </a:lnTo>
                    <a:lnTo>
                      <a:pt x="161" y="201"/>
                    </a:lnTo>
                    <a:lnTo>
                      <a:pt x="156" y="201"/>
                    </a:lnTo>
                    <a:lnTo>
                      <a:pt x="154" y="201"/>
                    </a:lnTo>
                    <a:lnTo>
                      <a:pt x="151" y="201"/>
                    </a:lnTo>
                    <a:lnTo>
                      <a:pt x="149" y="201"/>
                    </a:lnTo>
                    <a:lnTo>
                      <a:pt x="149" y="201"/>
                    </a:lnTo>
                    <a:lnTo>
                      <a:pt x="149" y="201"/>
                    </a:lnTo>
                    <a:lnTo>
                      <a:pt x="149" y="203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8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6" y="208"/>
                    </a:lnTo>
                    <a:lnTo>
                      <a:pt x="146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2" y="208"/>
                    </a:lnTo>
                    <a:lnTo>
                      <a:pt x="139" y="208"/>
                    </a:lnTo>
                    <a:lnTo>
                      <a:pt x="139" y="208"/>
                    </a:lnTo>
                    <a:lnTo>
                      <a:pt x="137" y="208"/>
                    </a:lnTo>
                    <a:lnTo>
                      <a:pt x="135" y="208"/>
                    </a:lnTo>
                    <a:lnTo>
                      <a:pt x="135" y="208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28" y="208"/>
                    </a:lnTo>
                    <a:lnTo>
                      <a:pt x="128" y="208"/>
                    </a:lnTo>
                    <a:lnTo>
                      <a:pt x="128" y="208"/>
                    </a:lnTo>
                    <a:lnTo>
                      <a:pt x="125" y="208"/>
                    </a:lnTo>
                    <a:lnTo>
                      <a:pt x="125" y="206"/>
                    </a:lnTo>
                    <a:lnTo>
                      <a:pt x="125" y="206"/>
                    </a:lnTo>
                    <a:lnTo>
                      <a:pt x="125" y="206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201"/>
                    </a:lnTo>
                    <a:lnTo>
                      <a:pt x="125" y="198"/>
                    </a:lnTo>
                    <a:lnTo>
                      <a:pt x="125" y="196"/>
                    </a:lnTo>
                    <a:lnTo>
                      <a:pt x="125" y="196"/>
                    </a:lnTo>
                    <a:lnTo>
                      <a:pt x="125" y="194"/>
                    </a:lnTo>
                    <a:lnTo>
                      <a:pt x="125" y="191"/>
                    </a:lnTo>
                    <a:lnTo>
                      <a:pt x="125" y="191"/>
                    </a:lnTo>
                    <a:lnTo>
                      <a:pt x="125" y="191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7"/>
                    </a:lnTo>
                    <a:lnTo>
                      <a:pt x="123" y="187"/>
                    </a:lnTo>
                    <a:lnTo>
                      <a:pt x="123" y="184"/>
                    </a:lnTo>
                    <a:lnTo>
                      <a:pt x="123" y="184"/>
                    </a:lnTo>
                    <a:lnTo>
                      <a:pt x="123" y="182"/>
                    </a:lnTo>
                    <a:lnTo>
                      <a:pt x="120" y="182"/>
                    </a:lnTo>
                    <a:lnTo>
                      <a:pt x="120" y="179"/>
                    </a:lnTo>
                    <a:lnTo>
                      <a:pt x="120" y="179"/>
                    </a:lnTo>
                    <a:lnTo>
                      <a:pt x="120" y="179"/>
                    </a:lnTo>
                    <a:lnTo>
                      <a:pt x="120" y="179"/>
                    </a:lnTo>
                    <a:lnTo>
                      <a:pt x="120" y="177"/>
                    </a:lnTo>
                    <a:lnTo>
                      <a:pt x="118" y="177"/>
                    </a:lnTo>
                    <a:lnTo>
                      <a:pt x="118" y="177"/>
                    </a:lnTo>
                    <a:lnTo>
                      <a:pt x="118" y="175"/>
                    </a:lnTo>
                    <a:lnTo>
                      <a:pt x="118" y="175"/>
                    </a:lnTo>
                    <a:lnTo>
                      <a:pt x="118" y="172"/>
                    </a:lnTo>
                    <a:lnTo>
                      <a:pt x="116" y="172"/>
                    </a:lnTo>
                    <a:lnTo>
                      <a:pt x="116" y="170"/>
                    </a:lnTo>
                    <a:lnTo>
                      <a:pt x="116" y="170"/>
                    </a:lnTo>
                    <a:lnTo>
                      <a:pt x="116" y="170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11" y="170"/>
                    </a:lnTo>
                    <a:lnTo>
                      <a:pt x="109" y="170"/>
                    </a:lnTo>
                    <a:lnTo>
                      <a:pt x="106" y="170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2" y="172"/>
                    </a:lnTo>
                    <a:lnTo>
                      <a:pt x="102" y="170"/>
                    </a:lnTo>
                    <a:lnTo>
                      <a:pt x="102" y="170"/>
                    </a:lnTo>
                    <a:lnTo>
                      <a:pt x="102" y="172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4" y="172"/>
                    </a:lnTo>
                    <a:lnTo>
                      <a:pt x="92" y="172"/>
                    </a:lnTo>
                    <a:lnTo>
                      <a:pt x="90" y="172"/>
                    </a:lnTo>
                    <a:lnTo>
                      <a:pt x="87" y="172"/>
                    </a:lnTo>
                    <a:lnTo>
                      <a:pt x="85" y="172"/>
                    </a:lnTo>
                    <a:lnTo>
                      <a:pt x="85" y="170"/>
                    </a:lnTo>
                    <a:lnTo>
                      <a:pt x="83" y="170"/>
                    </a:lnTo>
                    <a:lnTo>
                      <a:pt x="83" y="170"/>
                    </a:lnTo>
                    <a:lnTo>
                      <a:pt x="83" y="170"/>
                    </a:lnTo>
                    <a:lnTo>
                      <a:pt x="80" y="170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6" y="170"/>
                    </a:lnTo>
                    <a:lnTo>
                      <a:pt x="73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68" y="170"/>
                    </a:lnTo>
                    <a:lnTo>
                      <a:pt x="66" y="170"/>
                    </a:lnTo>
                    <a:lnTo>
                      <a:pt x="66" y="170"/>
                    </a:lnTo>
                    <a:lnTo>
                      <a:pt x="64" y="168"/>
                    </a:lnTo>
                    <a:lnTo>
                      <a:pt x="64" y="168"/>
                    </a:lnTo>
                    <a:lnTo>
                      <a:pt x="61" y="168"/>
                    </a:lnTo>
                    <a:lnTo>
                      <a:pt x="61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7" y="168"/>
                    </a:lnTo>
                    <a:lnTo>
                      <a:pt x="57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49" y="165"/>
                    </a:lnTo>
                    <a:lnTo>
                      <a:pt x="49" y="165"/>
                    </a:lnTo>
                    <a:lnTo>
                      <a:pt x="47" y="165"/>
                    </a:lnTo>
                    <a:lnTo>
                      <a:pt x="47" y="165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2" y="170"/>
                    </a:lnTo>
                    <a:lnTo>
                      <a:pt x="42" y="170"/>
                    </a:lnTo>
                    <a:lnTo>
                      <a:pt x="40" y="172"/>
                    </a:lnTo>
                    <a:lnTo>
                      <a:pt x="38" y="172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5" y="175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3" y="177"/>
                    </a:lnTo>
                    <a:lnTo>
                      <a:pt x="31" y="177"/>
                    </a:lnTo>
                    <a:lnTo>
                      <a:pt x="31" y="175"/>
                    </a:lnTo>
                    <a:lnTo>
                      <a:pt x="31" y="175"/>
                    </a:lnTo>
                    <a:lnTo>
                      <a:pt x="28" y="172"/>
                    </a:lnTo>
                    <a:lnTo>
                      <a:pt x="28" y="172"/>
                    </a:lnTo>
                    <a:lnTo>
                      <a:pt x="26" y="172"/>
                    </a:lnTo>
                    <a:lnTo>
                      <a:pt x="23" y="168"/>
                    </a:lnTo>
                    <a:lnTo>
                      <a:pt x="21" y="168"/>
                    </a:lnTo>
                    <a:lnTo>
                      <a:pt x="19" y="161"/>
                    </a:lnTo>
                    <a:lnTo>
                      <a:pt x="16" y="153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39"/>
                    </a:lnTo>
                    <a:lnTo>
                      <a:pt x="9" y="137"/>
                    </a:lnTo>
                    <a:lnTo>
                      <a:pt x="9" y="137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7" y="130"/>
                    </a:lnTo>
                    <a:lnTo>
                      <a:pt x="5" y="127"/>
                    </a:lnTo>
                    <a:lnTo>
                      <a:pt x="5" y="127"/>
                    </a:lnTo>
                    <a:lnTo>
                      <a:pt x="2" y="125"/>
                    </a:lnTo>
                    <a:lnTo>
                      <a:pt x="0" y="125"/>
                    </a:lnTo>
                    <a:lnTo>
                      <a:pt x="2" y="123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5" y="113"/>
                    </a:lnTo>
                    <a:lnTo>
                      <a:pt x="5" y="111"/>
                    </a:lnTo>
                    <a:lnTo>
                      <a:pt x="5" y="111"/>
                    </a:lnTo>
                    <a:lnTo>
                      <a:pt x="5" y="108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7" y="101"/>
                    </a:lnTo>
                    <a:lnTo>
                      <a:pt x="7" y="101"/>
                    </a:lnTo>
                    <a:lnTo>
                      <a:pt x="7" y="99"/>
                    </a:lnTo>
                    <a:lnTo>
                      <a:pt x="7" y="99"/>
                    </a:lnTo>
                    <a:lnTo>
                      <a:pt x="7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9" y="92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4" y="85"/>
                    </a:lnTo>
                    <a:lnTo>
                      <a:pt x="14" y="85"/>
                    </a:lnTo>
                    <a:lnTo>
                      <a:pt x="14" y="82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4" y="73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4"/>
                    </a:lnTo>
                    <a:lnTo>
                      <a:pt x="26" y="49"/>
                    </a:lnTo>
                    <a:lnTo>
                      <a:pt x="28" y="49"/>
                    </a:lnTo>
                    <a:lnTo>
                      <a:pt x="31" y="49"/>
                    </a:lnTo>
                    <a:lnTo>
                      <a:pt x="33" y="47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2" y="35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0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7" y="23"/>
                    </a:lnTo>
                    <a:lnTo>
                      <a:pt x="47" y="23"/>
                    </a:lnTo>
                    <a:lnTo>
                      <a:pt x="49" y="21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7" y="23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71" y="14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3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8"/>
                    </a:lnTo>
                    <a:lnTo>
                      <a:pt x="76" y="18"/>
                    </a:lnTo>
                    <a:lnTo>
                      <a:pt x="78" y="18"/>
                    </a:lnTo>
                    <a:lnTo>
                      <a:pt x="80" y="21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3" y="23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87" y="26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7" y="23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2" y="28"/>
                    </a:lnTo>
                    <a:lnTo>
                      <a:pt x="106" y="28"/>
                    </a:lnTo>
                    <a:lnTo>
                      <a:pt x="111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18" y="28"/>
                    </a:lnTo>
                    <a:lnTo>
                      <a:pt x="120" y="26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5" y="21"/>
                    </a:lnTo>
                    <a:lnTo>
                      <a:pt x="125" y="21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5" y="11"/>
                    </a:lnTo>
                    <a:lnTo>
                      <a:pt x="125" y="9"/>
                    </a:lnTo>
                    <a:lnTo>
                      <a:pt x="128" y="7"/>
                    </a:lnTo>
                    <a:lnTo>
                      <a:pt x="130" y="4"/>
                    </a:lnTo>
                    <a:lnTo>
                      <a:pt x="132" y="4"/>
                    </a:lnTo>
                    <a:lnTo>
                      <a:pt x="132" y="4"/>
                    </a:lnTo>
                    <a:lnTo>
                      <a:pt x="135" y="4"/>
                    </a:lnTo>
                    <a:lnTo>
                      <a:pt x="142" y="4"/>
                    </a:lnTo>
                    <a:lnTo>
                      <a:pt x="149" y="4"/>
                    </a:lnTo>
                    <a:lnTo>
                      <a:pt x="149" y="4"/>
                    </a:lnTo>
                    <a:lnTo>
                      <a:pt x="154" y="2"/>
                    </a:lnTo>
                    <a:lnTo>
                      <a:pt x="161" y="2"/>
                    </a:lnTo>
                    <a:lnTo>
                      <a:pt x="163" y="2"/>
                    </a:lnTo>
                    <a:lnTo>
                      <a:pt x="163" y="2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63" y="4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9"/>
                    </a:lnTo>
                    <a:lnTo>
                      <a:pt x="163" y="11"/>
                    </a:lnTo>
                    <a:lnTo>
                      <a:pt x="163" y="16"/>
                    </a:lnTo>
                    <a:lnTo>
                      <a:pt x="163" y="16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1" y="23"/>
                    </a:lnTo>
                    <a:lnTo>
                      <a:pt x="161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16"/>
                    </a:lnTo>
                    <a:lnTo>
                      <a:pt x="165" y="11"/>
                    </a:lnTo>
                    <a:lnTo>
                      <a:pt x="165" y="11"/>
                    </a:lnTo>
                    <a:lnTo>
                      <a:pt x="165" y="9"/>
                    </a:lnTo>
                    <a:lnTo>
                      <a:pt x="165" y="7"/>
                    </a:lnTo>
                    <a:lnTo>
                      <a:pt x="165" y="7"/>
                    </a:lnTo>
                    <a:lnTo>
                      <a:pt x="165" y="4"/>
                    </a:lnTo>
                    <a:lnTo>
                      <a:pt x="165" y="2"/>
                    </a:lnTo>
                    <a:lnTo>
                      <a:pt x="165" y="2"/>
                    </a:lnTo>
                    <a:lnTo>
                      <a:pt x="165" y="0"/>
                    </a:lnTo>
                    <a:lnTo>
                      <a:pt x="165" y="0"/>
                    </a:lnTo>
                    <a:lnTo>
                      <a:pt x="163" y="0"/>
                    </a:lnTo>
                    <a:lnTo>
                      <a:pt x="161" y="0"/>
                    </a:lnTo>
                    <a:lnTo>
                      <a:pt x="161" y="0"/>
                    </a:lnTo>
                    <a:lnTo>
                      <a:pt x="154" y="2"/>
                    </a:lnTo>
                    <a:lnTo>
                      <a:pt x="149" y="2"/>
                    </a:lnTo>
                    <a:lnTo>
                      <a:pt x="142" y="2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2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5" y="7"/>
                    </a:lnTo>
                    <a:lnTo>
                      <a:pt x="125" y="7"/>
                    </a:lnTo>
                    <a:lnTo>
                      <a:pt x="125" y="9"/>
                    </a:lnTo>
                    <a:lnTo>
                      <a:pt x="125" y="9"/>
                    </a:lnTo>
                    <a:lnTo>
                      <a:pt x="125" y="11"/>
                    </a:lnTo>
                    <a:lnTo>
                      <a:pt x="125" y="14"/>
                    </a:lnTo>
                    <a:lnTo>
                      <a:pt x="125" y="16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25" y="21"/>
                    </a:lnTo>
                    <a:lnTo>
                      <a:pt x="123" y="23"/>
                    </a:lnTo>
                    <a:lnTo>
                      <a:pt x="120" y="23"/>
                    </a:lnTo>
                    <a:lnTo>
                      <a:pt x="120" y="23"/>
                    </a:lnTo>
                    <a:lnTo>
                      <a:pt x="120" y="26"/>
                    </a:lnTo>
                    <a:lnTo>
                      <a:pt x="118" y="26"/>
                    </a:lnTo>
                    <a:lnTo>
                      <a:pt x="116" y="26"/>
                    </a:lnTo>
                    <a:lnTo>
                      <a:pt x="111" y="26"/>
                    </a:lnTo>
                    <a:lnTo>
                      <a:pt x="106" y="26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99" y="26"/>
                    </a:lnTo>
                    <a:lnTo>
                      <a:pt x="99" y="26"/>
                    </a:lnTo>
                    <a:lnTo>
                      <a:pt x="97" y="23"/>
                    </a:lnTo>
                    <a:lnTo>
                      <a:pt x="97" y="23"/>
                    </a:lnTo>
                    <a:lnTo>
                      <a:pt x="92" y="23"/>
                    </a:lnTo>
                    <a:lnTo>
                      <a:pt x="90" y="23"/>
                    </a:lnTo>
                    <a:lnTo>
                      <a:pt x="90" y="23"/>
                    </a:lnTo>
                    <a:lnTo>
                      <a:pt x="85" y="23"/>
                    </a:lnTo>
                    <a:lnTo>
                      <a:pt x="85" y="23"/>
                    </a:lnTo>
                    <a:lnTo>
                      <a:pt x="83" y="23"/>
                    </a:lnTo>
                    <a:lnTo>
                      <a:pt x="83" y="21"/>
                    </a:lnTo>
                    <a:lnTo>
                      <a:pt x="83" y="21"/>
                    </a:lnTo>
                    <a:lnTo>
                      <a:pt x="80" y="21"/>
                    </a:lnTo>
                    <a:lnTo>
                      <a:pt x="80" y="18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3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1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4" y="23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2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47" y="21"/>
                    </a:lnTo>
                    <a:lnTo>
                      <a:pt x="47" y="23"/>
                    </a:lnTo>
                    <a:lnTo>
                      <a:pt x="45" y="26"/>
                    </a:lnTo>
                    <a:lnTo>
                      <a:pt x="42" y="28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0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8" y="40"/>
                    </a:lnTo>
                    <a:lnTo>
                      <a:pt x="35" y="42"/>
                    </a:lnTo>
                    <a:lnTo>
                      <a:pt x="33" y="45"/>
                    </a:lnTo>
                    <a:lnTo>
                      <a:pt x="31" y="47"/>
                    </a:lnTo>
                    <a:lnTo>
                      <a:pt x="28" y="49"/>
                    </a:lnTo>
                    <a:lnTo>
                      <a:pt x="26" y="49"/>
                    </a:lnTo>
                    <a:lnTo>
                      <a:pt x="26" y="49"/>
                    </a:lnTo>
                    <a:lnTo>
                      <a:pt x="21" y="54"/>
                    </a:lnTo>
                    <a:lnTo>
                      <a:pt x="19" y="54"/>
                    </a:lnTo>
                    <a:lnTo>
                      <a:pt x="19" y="54"/>
                    </a:lnTo>
                    <a:lnTo>
                      <a:pt x="19" y="56"/>
                    </a:lnTo>
                    <a:lnTo>
                      <a:pt x="19" y="56"/>
                    </a:lnTo>
                    <a:lnTo>
                      <a:pt x="16" y="56"/>
                    </a:lnTo>
                    <a:lnTo>
                      <a:pt x="16" y="59"/>
                    </a:lnTo>
                    <a:lnTo>
                      <a:pt x="14" y="59"/>
                    </a:lnTo>
                    <a:lnTo>
                      <a:pt x="14" y="61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3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9" y="73"/>
                    </a:lnTo>
                    <a:lnTo>
                      <a:pt x="12" y="73"/>
                    </a:lnTo>
                    <a:lnTo>
                      <a:pt x="12" y="75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2" y="82"/>
                    </a:lnTo>
                    <a:lnTo>
                      <a:pt x="12" y="85"/>
                    </a:lnTo>
                    <a:lnTo>
                      <a:pt x="12" y="90"/>
                    </a:lnTo>
                    <a:lnTo>
                      <a:pt x="9" y="90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9" y="94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7" y="99"/>
                    </a:lnTo>
                    <a:lnTo>
                      <a:pt x="5" y="101"/>
                    </a:lnTo>
                    <a:lnTo>
                      <a:pt x="5" y="104"/>
                    </a:lnTo>
                    <a:lnTo>
                      <a:pt x="5" y="106"/>
                    </a:lnTo>
                    <a:lnTo>
                      <a:pt x="5" y="108"/>
                    </a:lnTo>
                    <a:lnTo>
                      <a:pt x="5" y="111"/>
                    </a:lnTo>
                    <a:lnTo>
                      <a:pt x="2" y="113"/>
                    </a:lnTo>
                    <a:lnTo>
                      <a:pt x="2" y="113"/>
                    </a:lnTo>
                    <a:lnTo>
                      <a:pt x="2" y="118"/>
                    </a:lnTo>
                    <a:lnTo>
                      <a:pt x="2" y="118"/>
                    </a:lnTo>
                    <a:lnTo>
                      <a:pt x="2" y="120"/>
                    </a:lnTo>
                    <a:lnTo>
                      <a:pt x="0" y="120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0" y="125"/>
                    </a:lnTo>
                    <a:lnTo>
                      <a:pt x="0" y="127"/>
                    </a:lnTo>
                    <a:lnTo>
                      <a:pt x="2" y="127"/>
                    </a:lnTo>
                    <a:lnTo>
                      <a:pt x="5" y="127"/>
                    </a:lnTo>
                    <a:lnTo>
                      <a:pt x="5" y="130"/>
                    </a:lnTo>
                    <a:lnTo>
                      <a:pt x="7" y="132"/>
                    </a:lnTo>
                    <a:lnTo>
                      <a:pt x="7" y="132"/>
                    </a:lnTo>
                    <a:lnTo>
                      <a:pt x="9" y="137"/>
                    </a:lnTo>
                    <a:lnTo>
                      <a:pt x="9" y="139"/>
                    </a:lnTo>
                    <a:lnTo>
                      <a:pt x="9" y="139"/>
                    </a:lnTo>
                    <a:lnTo>
                      <a:pt x="12" y="142"/>
                    </a:lnTo>
                    <a:lnTo>
                      <a:pt x="14" y="149"/>
                    </a:lnTo>
                    <a:lnTo>
                      <a:pt x="14" y="149"/>
                    </a:lnTo>
                    <a:lnTo>
                      <a:pt x="14" y="151"/>
                    </a:lnTo>
                    <a:lnTo>
                      <a:pt x="16" y="153"/>
                    </a:lnTo>
                    <a:lnTo>
                      <a:pt x="16" y="153"/>
                    </a:lnTo>
                    <a:lnTo>
                      <a:pt x="19" y="161"/>
                    </a:lnTo>
                    <a:lnTo>
                      <a:pt x="21" y="168"/>
                    </a:lnTo>
                    <a:lnTo>
                      <a:pt x="21" y="168"/>
                    </a:lnTo>
                    <a:lnTo>
                      <a:pt x="21" y="170"/>
                    </a:lnTo>
                    <a:lnTo>
                      <a:pt x="21" y="170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8" y="172"/>
                    </a:lnTo>
                    <a:lnTo>
                      <a:pt x="31" y="175"/>
                    </a:lnTo>
                    <a:lnTo>
                      <a:pt x="31" y="177"/>
                    </a:lnTo>
                    <a:lnTo>
                      <a:pt x="31" y="177"/>
                    </a:lnTo>
                    <a:lnTo>
                      <a:pt x="33" y="177"/>
                    </a:lnTo>
                    <a:lnTo>
                      <a:pt x="33" y="177"/>
                    </a:lnTo>
                    <a:lnTo>
                      <a:pt x="35" y="177"/>
                    </a:lnTo>
                    <a:lnTo>
                      <a:pt x="35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7"/>
                    </a:lnTo>
                    <a:lnTo>
                      <a:pt x="38" y="175"/>
                    </a:lnTo>
                    <a:lnTo>
                      <a:pt x="40" y="175"/>
                    </a:lnTo>
                    <a:lnTo>
                      <a:pt x="40" y="175"/>
                    </a:lnTo>
                    <a:lnTo>
                      <a:pt x="40" y="175"/>
                    </a:lnTo>
                    <a:lnTo>
                      <a:pt x="40" y="172"/>
                    </a:lnTo>
                    <a:lnTo>
                      <a:pt x="42" y="170"/>
                    </a:lnTo>
                    <a:lnTo>
                      <a:pt x="45" y="170"/>
                    </a:lnTo>
                    <a:lnTo>
                      <a:pt x="45" y="170"/>
                    </a:lnTo>
                    <a:lnTo>
                      <a:pt x="45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9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54" y="165"/>
                    </a:lnTo>
                    <a:lnTo>
                      <a:pt x="57" y="168"/>
                    </a:lnTo>
                    <a:lnTo>
                      <a:pt x="57" y="168"/>
                    </a:lnTo>
                    <a:lnTo>
                      <a:pt x="57" y="168"/>
                    </a:lnTo>
                    <a:lnTo>
                      <a:pt x="59" y="168"/>
                    </a:lnTo>
                    <a:lnTo>
                      <a:pt x="59" y="170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66" y="170"/>
                    </a:lnTo>
                    <a:lnTo>
                      <a:pt x="68" y="170"/>
                    </a:lnTo>
                    <a:lnTo>
                      <a:pt x="68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73" y="170"/>
                    </a:lnTo>
                    <a:lnTo>
                      <a:pt x="76" y="170"/>
                    </a:lnTo>
                    <a:lnTo>
                      <a:pt x="76" y="170"/>
                    </a:lnTo>
                    <a:lnTo>
                      <a:pt x="78" y="170"/>
                    </a:lnTo>
                    <a:lnTo>
                      <a:pt x="80" y="170"/>
                    </a:lnTo>
                    <a:lnTo>
                      <a:pt x="83" y="170"/>
                    </a:lnTo>
                    <a:lnTo>
                      <a:pt x="83" y="172"/>
                    </a:lnTo>
                    <a:lnTo>
                      <a:pt x="83" y="172"/>
                    </a:lnTo>
                    <a:lnTo>
                      <a:pt x="85" y="172"/>
                    </a:lnTo>
                    <a:lnTo>
                      <a:pt x="87" y="172"/>
                    </a:lnTo>
                    <a:lnTo>
                      <a:pt x="87" y="172"/>
                    </a:lnTo>
                    <a:lnTo>
                      <a:pt x="90" y="172"/>
                    </a:lnTo>
                    <a:lnTo>
                      <a:pt x="92" y="172"/>
                    </a:lnTo>
                    <a:lnTo>
                      <a:pt x="94" y="172"/>
                    </a:lnTo>
                    <a:lnTo>
                      <a:pt x="97" y="172"/>
                    </a:lnTo>
                    <a:lnTo>
                      <a:pt x="99" y="172"/>
                    </a:lnTo>
                    <a:lnTo>
                      <a:pt x="99" y="172"/>
                    </a:lnTo>
                    <a:lnTo>
                      <a:pt x="102" y="172"/>
                    </a:lnTo>
                    <a:lnTo>
                      <a:pt x="102" y="172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9" y="172"/>
                    </a:lnTo>
                    <a:lnTo>
                      <a:pt x="111" y="172"/>
                    </a:lnTo>
                    <a:lnTo>
                      <a:pt x="111" y="172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6" y="170"/>
                    </a:lnTo>
                    <a:lnTo>
                      <a:pt x="116" y="172"/>
                    </a:lnTo>
                    <a:lnTo>
                      <a:pt x="116" y="172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6" y="175"/>
                    </a:lnTo>
                    <a:lnTo>
                      <a:pt x="118" y="177"/>
                    </a:lnTo>
                    <a:lnTo>
                      <a:pt x="118" y="179"/>
                    </a:lnTo>
                    <a:lnTo>
                      <a:pt x="118" y="179"/>
                    </a:lnTo>
                    <a:lnTo>
                      <a:pt x="118" y="179"/>
                    </a:lnTo>
                    <a:lnTo>
                      <a:pt x="120" y="179"/>
                    </a:lnTo>
                    <a:lnTo>
                      <a:pt x="120" y="182"/>
                    </a:lnTo>
                    <a:lnTo>
                      <a:pt x="120" y="182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20" y="187"/>
                    </a:lnTo>
                    <a:lnTo>
                      <a:pt x="123" y="187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91"/>
                    </a:lnTo>
                    <a:lnTo>
                      <a:pt x="123" y="191"/>
                    </a:lnTo>
                    <a:lnTo>
                      <a:pt x="123" y="194"/>
                    </a:lnTo>
                    <a:lnTo>
                      <a:pt x="123" y="196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5" y="201"/>
                    </a:lnTo>
                    <a:lnTo>
                      <a:pt x="125" y="201"/>
                    </a:lnTo>
                    <a:lnTo>
                      <a:pt x="125" y="203"/>
                    </a:lnTo>
                    <a:lnTo>
                      <a:pt x="125" y="206"/>
                    </a:lnTo>
                    <a:lnTo>
                      <a:pt x="125" y="206"/>
                    </a:lnTo>
                    <a:lnTo>
                      <a:pt x="125" y="206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25" y="208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30" y="210"/>
                    </a:lnTo>
                    <a:lnTo>
                      <a:pt x="130" y="210"/>
                    </a:lnTo>
                    <a:lnTo>
                      <a:pt x="132" y="210"/>
                    </a:lnTo>
                    <a:lnTo>
                      <a:pt x="132" y="213"/>
                    </a:lnTo>
                    <a:lnTo>
                      <a:pt x="132" y="213"/>
                    </a:lnTo>
                    <a:lnTo>
                      <a:pt x="135" y="210"/>
                    </a:lnTo>
                    <a:lnTo>
                      <a:pt x="137" y="210"/>
                    </a:lnTo>
                    <a:lnTo>
                      <a:pt x="139" y="210"/>
                    </a:lnTo>
                    <a:lnTo>
                      <a:pt x="139" y="210"/>
                    </a:lnTo>
                    <a:lnTo>
                      <a:pt x="139" y="210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46" y="208"/>
                    </a:lnTo>
                    <a:lnTo>
                      <a:pt x="146" y="208"/>
                    </a:lnTo>
                    <a:lnTo>
                      <a:pt x="146" y="208"/>
                    </a:lnTo>
                    <a:lnTo>
                      <a:pt x="149" y="208"/>
                    </a:lnTo>
                    <a:lnTo>
                      <a:pt x="149" y="208"/>
                    </a:lnTo>
                    <a:lnTo>
                      <a:pt x="151" y="206"/>
                    </a:lnTo>
                    <a:lnTo>
                      <a:pt x="151" y="206"/>
                    </a:lnTo>
                    <a:lnTo>
                      <a:pt x="149" y="206"/>
                    </a:lnTo>
                    <a:lnTo>
                      <a:pt x="149" y="203"/>
                    </a:lnTo>
                    <a:lnTo>
                      <a:pt x="149" y="203"/>
                    </a:lnTo>
                    <a:lnTo>
                      <a:pt x="151" y="203"/>
                    </a:lnTo>
                    <a:lnTo>
                      <a:pt x="154" y="203"/>
                    </a:lnTo>
                    <a:lnTo>
                      <a:pt x="156" y="203"/>
                    </a:lnTo>
                    <a:lnTo>
                      <a:pt x="156" y="203"/>
                    </a:lnTo>
                    <a:lnTo>
                      <a:pt x="161" y="201"/>
                    </a:lnTo>
                    <a:lnTo>
                      <a:pt x="161" y="201"/>
                    </a:lnTo>
                    <a:lnTo>
                      <a:pt x="163" y="201"/>
                    </a:lnTo>
                    <a:lnTo>
                      <a:pt x="163" y="201"/>
                    </a:lnTo>
                    <a:lnTo>
                      <a:pt x="165" y="198"/>
                    </a:lnTo>
                    <a:lnTo>
                      <a:pt x="165" y="198"/>
                    </a:lnTo>
                    <a:lnTo>
                      <a:pt x="165" y="198"/>
                    </a:lnTo>
                    <a:lnTo>
                      <a:pt x="168" y="196"/>
                    </a:lnTo>
                    <a:lnTo>
                      <a:pt x="168" y="196"/>
                    </a:lnTo>
                    <a:lnTo>
                      <a:pt x="168" y="196"/>
                    </a:lnTo>
                    <a:lnTo>
                      <a:pt x="170" y="196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70" y="191"/>
                    </a:lnTo>
                    <a:lnTo>
                      <a:pt x="172" y="189"/>
                    </a:lnTo>
                    <a:lnTo>
                      <a:pt x="172" y="189"/>
                    </a:lnTo>
                    <a:lnTo>
                      <a:pt x="175" y="187"/>
                    </a:lnTo>
                    <a:lnTo>
                      <a:pt x="175" y="187"/>
                    </a:lnTo>
                    <a:lnTo>
                      <a:pt x="177" y="184"/>
                    </a:lnTo>
                    <a:lnTo>
                      <a:pt x="177" y="182"/>
                    </a:lnTo>
                    <a:lnTo>
                      <a:pt x="177" y="179"/>
                    </a:lnTo>
                    <a:lnTo>
                      <a:pt x="180" y="179"/>
                    </a:lnTo>
                    <a:lnTo>
                      <a:pt x="180" y="179"/>
                    </a:lnTo>
                    <a:lnTo>
                      <a:pt x="182" y="177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4" y="175"/>
                    </a:lnTo>
                    <a:lnTo>
                      <a:pt x="184" y="172"/>
                    </a:lnTo>
                    <a:lnTo>
                      <a:pt x="187" y="170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7" y="163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9" y="158"/>
                    </a:lnTo>
                    <a:lnTo>
                      <a:pt x="189" y="156"/>
                    </a:lnTo>
                    <a:lnTo>
                      <a:pt x="189" y="153"/>
                    </a:lnTo>
                    <a:lnTo>
                      <a:pt x="189" y="151"/>
                    </a:lnTo>
                    <a:lnTo>
                      <a:pt x="191" y="151"/>
                    </a:lnTo>
                    <a:lnTo>
                      <a:pt x="191" y="151"/>
                    </a:lnTo>
                    <a:lnTo>
                      <a:pt x="189" y="151"/>
                    </a:lnTo>
                    <a:lnTo>
                      <a:pt x="189" y="151"/>
                    </a:lnTo>
                    <a:lnTo>
                      <a:pt x="189" y="151"/>
                    </a:lnTo>
                    <a:lnTo>
                      <a:pt x="189" y="149"/>
                    </a:lnTo>
                    <a:lnTo>
                      <a:pt x="189" y="146"/>
                    </a:lnTo>
                    <a:lnTo>
                      <a:pt x="189" y="146"/>
                    </a:lnTo>
                    <a:lnTo>
                      <a:pt x="189" y="144"/>
                    </a:lnTo>
                    <a:lnTo>
                      <a:pt x="189" y="142"/>
                    </a:lnTo>
                    <a:lnTo>
                      <a:pt x="189" y="139"/>
                    </a:lnTo>
                    <a:lnTo>
                      <a:pt x="191" y="139"/>
                    </a:lnTo>
                    <a:lnTo>
                      <a:pt x="191" y="137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4" y="127"/>
                    </a:lnTo>
                    <a:lnTo>
                      <a:pt x="191" y="125"/>
                    </a:lnTo>
                    <a:lnTo>
                      <a:pt x="191" y="125"/>
                    </a:lnTo>
                    <a:lnTo>
                      <a:pt x="191" y="123"/>
                    </a:lnTo>
                    <a:lnTo>
                      <a:pt x="194" y="123"/>
                    </a:lnTo>
                    <a:lnTo>
                      <a:pt x="196" y="123"/>
                    </a:lnTo>
                    <a:lnTo>
                      <a:pt x="199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201" y="123"/>
                    </a:lnTo>
                    <a:lnTo>
                      <a:pt x="201" y="123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8" y="125"/>
                    </a:lnTo>
                    <a:lnTo>
                      <a:pt x="208" y="123"/>
                    </a:lnTo>
                    <a:lnTo>
                      <a:pt x="210" y="123"/>
                    </a:lnTo>
                    <a:lnTo>
                      <a:pt x="210" y="120"/>
                    </a:lnTo>
                    <a:lnTo>
                      <a:pt x="210" y="120"/>
                    </a:lnTo>
                    <a:lnTo>
                      <a:pt x="210" y="118"/>
                    </a:lnTo>
                    <a:lnTo>
                      <a:pt x="210" y="116"/>
                    </a:lnTo>
                    <a:lnTo>
                      <a:pt x="210" y="116"/>
                    </a:lnTo>
                    <a:lnTo>
                      <a:pt x="210" y="116"/>
                    </a:lnTo>
                    <a:lnTo>
                      <a:pt x="210" y="113"/>
                    </a:lnTo>
                    <a:lnTo>
                      <a:pt x="213" y="111"/>
                    </a:lnTo>
                    <a:lnTo>
                      <a:pt x="213" y="108"/>
                    </a:lnTo>
                    <a:lnTo>
                      <a:pt x="217" y="106"/>
                    </a:lnTo>
                    <a:lnTo>
                      <a:pt x="220" y="101"/>
                    </a:lnTo>
                    <a:lnTo>
                      <a:pt x="222" y="101"/>
                    </a:lnTo>
                    <a:lnTo>
                      <a:pt x="225" y="101"/>
                    </a:lnTo>
                    <a:lnTo>
                      <a:pt x="227" y="99"/>
                    </a:lnTo>
                    <a:lnTo>
                      <a:pt x="227" y="99"/>
                    </a:lnTo>
                    <a:lnTo>
                      <a:pt x="229" y="97"/>
                    </a:lnTo>
                    <a:lnTo>
                      <a:pt x="232" y="94"/>
                    </a:lnTo>
                    <a:lnTo>
                      <a:pt x="232" y="94"/>
                    </a:lnTo>
                    <a:lnTo>
                      <a:pt x="234" y="85"/>
                    </a:lnTo>
                    <a:lnTo>
                      <a:pt x="234" y="85"/>
                    </a:lnTo>
                    <a:lnTo>
                      <a:pt x="234" y="85"/>
                    </a:lnTo>
                    <a:lnTo>
                      <a:pt x="229" y="82"/>
                    </a:lnTo>
                    <a:lnTo>
                      <a:pt x="227" y="80"/>
                    </a:lnTo>
                    <a:lnTo>
                      <a:pt x="225" y="78"/>
                    </a:lnTo>
                    <a:lnTo>
                      <a:pt x="222" y="78"/>
                    </a:lnTo>
                    <a:lnTo>
                      <a:pt x="222" y="75"/>
                    </a:lnTo>
                    <a:lnTo>
                      <a:pt x="222" y="73"/>
                    </a:lnTo>
                    <a:lnTo>
                      <a:pt x="222" y="73"/>
                    </a:lnTo>
                    <a:lnTo>
                      <a:pt x="220" y="73"/>
                    </a:lnTo>
                    <a:lnTo>
                      <a:pt x="220" y="73"/>
                    </a:lnTo>
                    <a:lnTo>
                      <a:pt x="215" y="71"/>
                    </a:lnTo>
                    <a:lnTo>
                      <a:pt x="215" y="71"/>
                    </a:lnTo>
                    <a:lnTo>
                      <a:pt x="208" y="71"/>
                    </a:lnTo>
                    <a:lnTo>
                      <a:pt x="203" y="71"/>
                    </a:lnTo>
                    <a:lnTo>
                      <a:pt x="203" y="73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196" y="71"/>
                    </a:lnTo>
                    <a:lnTo>
                      <a:pt x="194" y="71"/>
                    </a:lnTo>
                    <a:lnTo>
                      <a:pt x="194" y="68"/>
                    </a:lnTo>
                    <a:lnTo>
                      <a:pt x="191" y="63"/>
                    </a:lnTo>
                    <a:lnTo>
                      <a:pt x="189" y="61"/>
                    </a:lnTo>
                    <a:lnTo>
                      <a:pt x="189" y="52"/>
                    </a:lnTo>
                    <a:lnTo>
                      <a:pt x="189" y="52"/>
                    </a:lnTo>
                    <a:lnTo>
                      <a:pt x="189" y="47"/>
                    </a:lnTo>
                    <a:lnTo>
                      <a:pt x="189" y="42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7" y="40"/>
                    </a:lnTo>
                    <a:lnTo>
                      <a:pt x="187" y="40"/>
                    </a:lnTo>
                    <a:lnTo>
                      <a:pt x="189" y="37"/>
                    </a:lnTo>
                    <a:lnTo>
                      <a:pt x="189" y="40"/>
                    </a:lnTo>
                    <a:lnTo>
                      <a:pt x="189" y="40"/>
                    </a:lnTo>
                    <a:lnTo>
                      <a:pt x="194" y="40"/>
                    </a:lnTo>
                    <a:lnTo>
                      <a:pt x="194" y="40"/>
                    </a:lnTo>
                    <a:lnTo>
                      <a:pt x="196" y="40"/>
                    </a:lnTo>
                    <a:lnTo>
                      <a:pt x="199" y="40"/>
                    </a:lnTo>
                    <a:lnTo>
                      <a:pt x="199" y="37"/>
                    </a:lnTo>
                    <a:lnTo>
                      <a:pt x="199" y="37"/>
                    </a:lnTo>
                    <a:lnTo>
                      <a:pt x="199" y="35"/>
                    </a:lnTo>
                    <a:lnTo>
                      <a:pt x="199" y="35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201" y="30"/>
                    </a:lnTo>
                    <a:lnTo>
                      <a:pt x="201" y="30"/>
                    </a:lnTo>
                    <a:lnTo>
                      <a:pt x="203" y="30"/>
                    </a:lnTo>
                    <a:lnTo>
                      <a:pt x="203" y="30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3" y="26"/>
                    </a:lnTo>
                    <a:lnTo>
                      <a:pt x="201" y="23"/>
                    </a:lnTo>
                    <a:lnTo>
                      <a:pt x="199" y="23"/>
                    </a:lnTo>
                    <a:lnTo>
                      <a:pt x="199" y="21"/>
                    </a:lnTo>
                    <a:lnTo>
                      <a:pt x="199" y="21"/>
                    </a:lnTo>
                    <a:lnTo>
                      <a:pt x="199" y="18"/>
                    </a:lnTo>
                    <a:lnTo>
                      <a:pt x="199" y="16"/>
                    </a:lnTo>
                    <a:lnTo>
                      <a:pt x="199" y="16"/>
                    </a:lnTo>
                    <a:lnTo>
                      <a:pt x="199" y="14"/>
                    </a:lnTo>
                    <a:lnTo>
                      <a:pt x="199" y="14"/>
                    </a:lnTo>
                    <a:lnTo>
                      <a:pt x="201" y="14"/>
                    </a:lnTo>
                    <a:lnTo>
                      <a:pt x="201" y="14"/>
                    </a:lnTo>
                    <a:lnTo>
                      <a:pt x="203" y="11"/>
                    </a:lnTo>
                    <a:lnTo>
                      <a:pt x="203" y="11"/>
                    </a:lnTo>
                    <a:lnTo>
                      <a:pt x="203" y="11"/>
                    </a:lnTo>
                    <a:lnTo>
                      <a:pt x="201" y="9"/>
                    </a:lnTo>
                    <a:lnTo>
                      <a:pt x="201" y="9"/>
                    </a:lnTo>
                    <a:lnTo>
                      <a:pt x="199" y="9"/>
                    </a:lnTo>
                    <a:lnTo>
                      <a:pt x="199" y="9"/>
                    </a:lnTo>
                    <a:lnTo>
                      <a:pt x="196" y="9"/>
                    </a:lnTo>
                    <a:lnTo>
                      <a:pt x="194" y="9"/>
                    </a:lnTo>
                    <a:lnTo>
                      <a:pt x="187" y="9"/>
                    </a:lnTo>
                    <a:lnTo>
                      <a:pt x="187" y="9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75" y="14"/>
                    </a:lnTo>
                    <a:lnTo>
                      <a:pt x="172" y="16"/>
                    </a:lnTo>
                    <a:lnTo>
                      <a:pt x="172" y="16"/>
                    </a:lnTo>
                    <a:lnTo>
                      <a:pt x="172" y="18"/>
                    </a:lnTo>
                    <a:lnTo>
                      <a:pt x="170" y="18"/>
                    </a:lnTo>
                    <a:lnTo>
                      <a:pt x="168" y="18"/>
                    </a:lnTo>
                    <a:lnTo>
                      <a:pt x="168" y="21"/>
                    </a:lnTo>
                    <a:lnTo>
                      <a:pt x="168" y="21"/>
                    </a:lnTo>
                    <a:lnTo>
                      <a:pt x="165" y="23"/>
                    </a:lnTo>
                    <a:lnTo>
                      <a:pt x="163" y="23"/>
                    </a:lnTo>
                    <a:lnTo>
                      <a:pt x="163" y="23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3" y="26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12">
                <a:extLst>
                  <a:ext uri="{FF2B5EF4-FFF2-40B4-BE49-F238E27FC236}">
                    <a16:creationId xmlns:a16="http://schemas.microsoft.com/office/drawing/2014/main" id="{7E00A4D7-8E66-47A2-A832-36279FEEC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5101" y="5068481"/>
                <a:ext cx="717173" cy="839446"/>
              </a:xfrm>
              <a:custGeom>
                <a:avLst/>
                <a:gdLst>
                  <a:gd name="T0" fmla="*/ 87 w 305"/>
                  <a:gd name="T1" fmla="*/ 61 h 357"/>
                  <a:gd name="T2" fmla="*/ 92 w 305"/>
                  <a:gd name="T3" fmla="*/ 80 h 357"/>
                  <a:gd name="T4" fmla="*/ 111 w 305"/>
                  <a:gd name="T5" fmla="*/ 120 h 357"/>
                  <a:gd name="T6" fmla="*/ 149 w 305"/>
                  <a:gd name="T7" fmla="*/ 125 h 357"/>
                  <a:gd name="T8" fmla="*/ 168 w 305"/>
                  <a:gd name="T9" fmla="*/ 123 h 357"/>
                  <a:gd name="T10" fmla="*/ 189 w 305"/>
                  <a:gd name="T11" fmla="*/ 125 h 357"/>
                  <a:gd name="T12" fmla="*/ 208 w 305"/>
                  <a:gd name="T13" fmla="*/ 135 h 357"/>
                  <a:gd name="T14" fmla="*/ 220 w 305"/>
                  <a:gd name="T15" fmla="*/ 146 h 357"/>
                  <a:gd name="T16" fmla="*/ 201 w 305"/>
                  <a:gd name="T17" fmla="*/ 189 h 357"/>
                  <a:gd name="T18" fmla="*/ 208 w 305"/>
                  <a:gd name="T19" fmla="*/ 220 h 357"/>
                  <a:gd name="T20" fmla="*/ 262 w 305"/>
                  <a:gd name="T21" fmla="*/ 222 h 357"/>
                  <a:gd name="T22" fmla="*/ 286 w 305"/>
                  <a:gd name="T23" fmla="*/ 243 h 357"/>
                  <a:gd name="T24" fmla="*/ 286 w 305"/>
                  <a:gd name="T25" fmla="*/ 262 h 357"/>
                  <a:gd name="T26" fmla="*/ 288 w 305"/>
                  <a:gd name="T27" fmla="*/ 288 h 357"/>
                  <a:gd name="T28" fmla="*/ 288 w 305"/>
                  <a:gd name="T29" fmla="*/ 303 h 357"/>
                  <a:gd name="T30" fmla="*/ 277 w 305"/>
                  <a:gd name="T31" fmla="*/ 324 h 357"/>
                  <a:gd name="T32" fmla="*/ 236 w 305"/>
                  <a:gd name="T33" fmla="*/ 331 h 357"/>
                  <a:gd name="T34" fmla="*/ 187 w 305"/>
                  <a:gd name="T35" fmla="*/ 341 h 357"/>
                  <a:gd name="T36" fmla="*/ 177 w 305"/>
                  <a:gd name="T37" fmla="*/ 324 h 357"/>
                  <a:gd name="T38" fmla="*/ 154 w 305"/>
                  <a:gd name="T39" fmla="*/ 341 h 357"/>
                  <a:gd name="T40" fmla="*/ 120 w 305"/>
                  <a:gd name="T41" fmla="*/ 343 h 357"/>
                  <a:gd name="T42" fmla="*/ 78 w 305"/>
                  <a:gd name="T43" fmla="*/ 352 h 357"/>
                  <a:gd name="T44" fmla="*/ 49 w 305"/>
                  <a:gd name="T45" fmla="*/ 348 h 357"/>
                  <a:gd name="T46" fmla="*/ 52 w 305"/>
                  <a:gd name="T47" fmla="*/ 291 h 357"/>
                  <a:gd name="T48" fmla="*/ 47 w 305"/>
                  <a:gd name="T49" fmla="*/ 251 h 357"/>
                  <a:gd name="T50" fmla="*/ 16 w 305"/>
                  <a:gd name="T51" fmla="*/ 253 h 357"/>
                  <a:gd name="T52" fmla="*/ 9 w 305"/>
                  <a:gd name="T53" fmla="*/ 189 h 357"/>
                  <a:gd name="T54" fmla="*/ 40 w 305"/>
                  <a:gd name="T55" fmla="*/ 137 h 357"/>
                  <a:gd name="T56" fmla="*/ 40 w 305"/>
                  <a:gd name="T57" fmla="*/ 87 h 357"/>
                  <a:gd name="T58" fmla="*/ 35 w 305"/>
                  <a:gd name="T59" fmla="*/ 59 h 357"/>
                  <a:gd name="T60" fmla="*/ 54 w 305"/>
                  <a:gd name="T61" fmla="*/ 14 h 357"/>
                  <a:gd name="T62" fmla="*/ 52 w 305"/>
                  <a:gd name="T63" fmla="*/ 11 h 357"/>
                  <a:gd name="T64" fmla="*/ 35 w 305"/>
                  <a:gd name="T65" fmla="*/ 49 h 357"/>
                  <a:gd name="T66" fmla="*/ 31 w 305"/>
                  <a:gd name="T67" fmla="*/ 90 h 357"/>
                  <a:gd name="T68" fmla="*/ 40 w 305"/>
                  <a:gd name="T69" fmla="*/ 135 h 357"/>
                  <a:gd name="T70" fmla="*/ 4 w 305"/>
                  <a:gd name="T71" fmla="*/ 182 h 357"/>
                  <a:gd name="T72" fmla="*/ 12 w 305"/>
                  <a:gd name="T73" fmla="*/ 253 h 357"/>
                  <a:gd name="T74" fmla="*/ 42 w 305"/>
                  <a:gd name="T75" fmla="*/ 251 h 357"/>
                  <a:gd name="T76" fmla="*/ 42 w 305"/>
                  <a:gd name="T77" fmla="*/ 281 h 357"/>
                  <a:gd name="T78" fmla="*/ 52 w 305"/>
                  <a:gd name="T79" fmla="*/ 350 h 357"/>
                  <a:gd name="T80" fmla="*/ 80 w 305"/>
                  <a:gd name="T81" fmla="*/ 352 h 357"/>
                  <a:gd name="T82" fmla="*/ 123 w 305"/>
                  <a:gd name="T83" fmla="*/ 345 h 357"/>
                  <a:gd name="T84" fmla="*/ 149 w 305"/>
                  <a:gd name="T85" fmla="*/ 343 h 357"/>
                  <a:gd name="T86" fmla="*/ 175 w 305"/>
                  <a:gd name="T87" fmla="*/ 324 h 357"/>
                  <a:gd name="T88" fmla="*/ 189 w 305"/>
                  <a:gd name="T89" fmla="*/ 333 h 357"/>
                  <a:gd name="T90" fmla="*/ 220 w 305"/>
                  <a:gd name="T91" fmla="*/ 338 h 357"/>
                  <a:gd name="T92" fmla="*/ 260 w 305"/>
                  <a:gd name="T93" fmla="*/ 329 h 357"/>
                  <a:gd name="T94" fmla="*/ 303 w 305"/>
                  <a:gd name="T95" fmla="*/ 312 h 357"/>
                  <a:gd name="T96" fmla="*/ 291 w 305"/>
                  <a:gd name="T97" fmla="*/ 293 h 357"/>
                  <a:gd name="T98" fmla="*/ 286 w 305"/>
                  <a:gd name="T99" fmla="*/ 277 h 357"/>
                  <a:gd name="T100" fmla="*/ 291 w 305"/>
                  <a:gd name="T101" fmla="*/ 251 h 357"/>
                  <a:gd name="T102" fmla="*/ 277 w 305"/>
                  <a:gd name="T103" fmla="*/ 227 h 357"/>
                  <a:gd name="T104" fmla="*/ 234 w 305"/>
                  <a:gd name="T105" fmla="*/ 215 h 357"/>
                  <a:gd name="T106" fmla="*/ 203 w 305"/>
                  <a:gd name="T107" fmla="*/ 196 h 357"/>
                  <a:gd name="T108" fmla="*/ 222 w 305"/>
                  <a:gd name="T109" fmla="*/ 158 h 357"/>
                  <a:gd name="T110" fmla="*/ 217 w 305"/>
                  <a:gd name="T111" fmla="*/ 130 h 357"/>
                  <a:gd name="T112" fmla="*/ 196 w 305"/>
                  <a:gd name="T113" fmla="*/ 130 h 357"/>
                  <a:gd name="T114" fmla="*/ 172 w 305"/>
                  <a:gd name="T115" fmla="*/ 125 h 357"/>
                  <a:gd name="T116" fmla="*/ 154 w 305"/>
                  <a:gd name="T117" fmla="*/ 123 h 357"/>
                  <a:gd name="T118" fmla="*/ 123 w 305"/>
                  <a:gd name="T119" fmla="*/ 123 h 357"/>
                  <a:gd name="T120" fmla="*/ 92 w 305"/>
                  <a:gd name="T121" fmla="*/ 87 h 357"/>
                  <a:gd name="T122" fmla="*/ 87 w 305"/>
                  <a:gd name="T123" fmla="*/ 64 h 357"/>
                  <a:gd name="T124" fmla="*/ 68 w 305"/>
                  <a:gd name="T125" fmla="*/ 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5" h="357">
                    <a:moveTo>
                      <a:pt x="64" y="7"/>
                    </a:move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6" y="7"/>
                    </a:lnTo>
                    <a:lnTo>
                      <a:pt x="68" y="7"/>
                    </a:lnTo>
                    <a:lnTo>
                      <a:pt x="68" y="7"/>
                    </a:lnTo>
                    <a:lnTo>
                      <a:pt x="68" y="9"/>
                    </a:lnTo>
                    <a:lnTo>
                      <a:pt x="68" y="9"/>
                    </a:lnTo>
                    <a:lnTo>
                      <a:pt x="66" y="26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1" y="59"/>
                    </a:lnTo>
                    <a:lnTo>
                      <a:pt x="64" y="59"/>
                    </a:lnTo>
                    <a:lnTo>
                      <a:pt x="66" y="61"/>
                    </a:lnTo>
                    <a:lnTo>
                      <a:pt x="66" y="61"/>
                    </a:lnTo>
                    <a:lnTo>
                      <a:pt x="80" y="61"/>
                    </a:lnTo>
                    <a:lnTo>
                      <a:pt x="80" y="61"/>
                    </a:lnTo>
                    <a:lnTo>
                      <a:pt x="83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5" y="59"/>
                    </a:lnTo>
                    <a:lnTo>
                      <a:pt x="85" y="59"/>
                    </a:lnTo>
                    <a:lnTo>
                      <a:pt x="87" y="59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90" y="64"/>
                    </a:lnTo>
                    <a:lnTo>
                      <a:pt x="90" y="66"/>
                    </a:lnTo>
                    <a:lnTo>
                      <a:pt x="87" y="68"/>
                    </a:lnTo>
                    <a:lnTo>
                      <a:pt x="87" y="68"/>
                    </a:lnTo>
                    <a:lnTo>
                      <a:pt x="87" y="71"/>
                    </a:lnTo>
                    <a:lnTo>
                      <a:pt x="87" y="71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4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4" y="78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92" y="82"/>
                    </a:lnTo>
                    <a:lnTo>
                      <a:pt x="92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2" y="87"/>
                    </a:lnTo>
                    <a:lnTo>
                      <a:pt x="92" y="92"/>
                    </a:lnTo>
                    <a:lnTo>
                      <a:pt x="92" y="94"/>
                    </a:lnTo>
                    <a:lnTo>
                      <a:pt x="92" y="97"/>
                    </a:lnTo>
                    <a:lnTo>
                      <a:pt x="92" y="97"/>
                    </a:lnTo>
                    <a:lnTo>
                      <a:pt x="92" y="101"/>
                    </a:lnTo>
                    <a:lnTo>
                      <a:pt x="92" y="101"/>
                    </a:lnTo>
                    <a:lnTo>
                      <a:pt x="94" y="104"/>
                    </a:lnTo>
                    <a:lnTo>
                      <a:pt x="94" y="106"/>
                    </a:lnTo>
                    <a:lnTo>
                      <a:pt x="94" y="106"/>
                    </a:lnTo>
                    <a:lnTo>
                      <a:pt x="94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9" y="113"/>
                    </a:lnTo>
                    <a:lnTo>
                      <a:pt x="101" y="116"/>
                    </a:lnTo>
                    <a:lnTo>
                      <a:pt x="104" y="116"/>
                    </a:lnTo>
                    <a:lnTo>
                      <a:pt x="104" y="116"/>
                    </a:lnTo>
                    <a:lnTo>
                      <a:pt x="104" y="118"/>
                    </a:lnTo>
                    <a:lnTo>
                      <a:pt x="106" y="120"/>
                    </a:lnTo>
                    <a:lnTo>
                      <a:pt x="106" y="120"/>
                    </a:lnTo>
                    <a:lnTo>
                      <a:pt x="109" y="120"/>
                    </a:lnTo>
                    <a:lnTo>
                      <a:pt x="109" y="120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16" y="120"/>
                    </a:lnTo>
                    <a:lnTo>
                      <a:pt x="120" y="123"/>
                    </a:lnTo>
                    <a:lnTo>
                      <a:pt x="120" y="125"/>
                    </a:lnTo>
                    <a:lnTo>
                      <a:pt x="123" y="125"/>
                    </a:lnTo>
                    <a:lnTo>
                      <a:pt x="123" y="125"/>
                    </a:lnTo>
                    <a:lnTo>
                      <a:pt x="127" y="125"/>
                    </a:lnTo>
                    <a:lnTo>
                      <a:pt x="135" y="127"/>
                    </a:lnTo>
                    <a:lnTo>
                      <a:pt x="135" y="127"/>
                    </a:lnTo>
                    <a:lnTo>
                      <a:pt x="135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7" y="127"/>
                    </a:lnTo>
                    <a:lnTo>
                      <a:pt x="139" y="127"/>
                    </a:lnTo>
                    <a:lnTo>
                      <a:pt x="139" y="127"/>
                    </a:lnTo>
                    <a:lnTo>
                      <a:pt x="139" y="125"/>
                    </a:lnTo>
                    <a:lnTo>
                      <a:pt x="139" y="125"/>
                    </a:lnTo>
                    <a:lnTo>
                      <a:pt x="139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5"/>
                    </a:lnTo>
                    <a:lnTo>
                      <a:pt x="144" y="125"/>
                    </a:lnTo>
                    <a:lnTo>
                      <a:pt x="144" y="125"/>
                    </a:lnTo>
                    <a:lnTo>
                      <a:pt x="144" y="125"/>
                    </a:lnTo>
                    <a:lnTo>
                      <a:pt x="146" y="125"/>
                    </a:lnTo>
                    <a:lnTo>
                      <a:pt x="146" y="125"/>
                    </a:lnTo>
                    <a:lnTo>
                      <a:pt x="146" y="125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6" y="123"/>
                    </a:lnTo>
                    <a:lnTo>
                      <a:pt x="156" y="123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61" y="123"/>
                    </a:lnTo>
                    <a:lnTo>
                      <a:pt x="161" y="123"/>
                    </a:lnTo>
                    <a:lnTo>
                      <a:pt x="161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5" y="120"/>
                    </a:lnTo>
                    <a:lnTo>
                      <a:pt x="165" y="123"/>
                    </a:lnTo>
                    <a:lnTo>
                      <a:pt x="165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70" y="125"/>
                    </a:lnTo>
                    <a:lnTo>
                      <a:pt x="170" y="125"/>
                    </a:lnTo>
                    <a:lnTo>
                      <a:pt x="170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5" y="125"/>
                    </a:lnTo>
                    <a:lnTo>
                      <a:pt x="175" y="125"/>
                    </a:lnTo>
                    <a:lnTo>
                      <a:pt x="175" y="125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7" y="127"/>
                    </a:lnTo>
                    <a:lnTo>
                      <a:pt x="177" y="127"/>
                    </a:lnTo>
                    <a:lnTo>
                      <a:pt x="177" y="127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82" y="125"/>
                    </a:lnTo>
                    <a:lnTo>
                      <a:pt x="182" y="125"/>
                    </a:lnTo>
                    <a:lnTo>
                      <a:pt x="182" y="123"/>
                    </a:lnTo>
                    <a:lnTo>
                      <a:pt x="184" y="123"/>
                    </a:lnTo>
                    <a:lnTo>
                      <a:pt x="184" y="123"/>
                    </a:lnTo>
                    <a:lnTo>
                      <a:pt x="184" y="123"/>
                    </a:lnTo>
                    <a:lnTo>
                      <a:pt x="187" y="123"/>
                    </a:lnTo>
                    <a:lnTo>
                      <a:pt x="187" y="123"/>
                    </a:lnTo>
                    <a:lnTo>
                      <a:pt x="189" y="125"/>
                    </a:lnTo>
                    <a:lnTo>
                      <a:pt x="189" y="125"/>
                    </a:lnTo>
                    <a:lnTo>
                      <a:pt x="191" y="125"/>
                    </a:lnTo>
                    <a:lnTo>
                      <a:pt x="191" y="125"/>
                    </a:lnTo>
                    <a:lnTo>
                      <a:pt x="191" y="125"/>
                    </a:lnTo>
                    <a:lnTo>
                      <a:pt x="194" y="125"/>
                    </a:lnTo>
                    <a:lnTo>
                      <a:pt x="194" y="125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6" y="132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198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3" y="132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6" y="135"/>
                    </a:lnTo>
                    <a:lnTo>
                      <a:pt x="206" y="135"/>
                    </a:lnTo>
                    <a:lnTo>
                      <a:pt x="206" y="135"/>
                    </a:lnTo>
                    <a:lnTo>
                      <a:pt x="208" y="135"/>
                    </a:lnTo>
                    <a:lnTo>
                      <a:pt x="208" y="135"/>
                    </a:lnTo>
                    <a:lnTo>
                      <a:pt x="208" y="135"/>
                    </a:lnTo>
                    <a:lnTo>
                      <a:pt x="210" y="135"/>
                    </a:lnTo>
                    <a:lnTo>
                      <a:pt x="210" y="135"/>
                    </a:lnTo>
                    <a:lnTo>
                      <a:pt x="210" y="135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7" y="132"/>
                    </a:lnTo>
                    <a:lnTo>
                      <a:pt x="217" y="132"/>
                    </a:lnTo>
                    <a:lnTo>
                      <a:pt x="217" y="130"/>
                    </a:lnTo>
                    <a:lnTo>
                      <a:pt x="220" y="130"/>
                    </a:lnTo>
                    <a:lnTo>
                      <a:pt x="220" y="130"/>
                    </a:lnTo>
                    <a:lnTo>
                      <a:pt x="222" y="132"/>
                    </a:lnTo>
                    <a:lnTo>
                      <a:pt x="222" y="132"/>
                    </a:lnTo>
                    <a:lnTo>
                      <a:pt x="222" y="135"/>
                    </a:lnTo>
                    <a:lnTo>
                      <a:pt x="224" y="135"/>
                    </a:lnTo>
                    <a:lnTo>
                      <a:pt x="224" y="135"/>
                    </a:lnTo>
                    <a:lnTo>
                      <a:pt x="224" y="137"/>
                    </a:lnTo>
                    <a:lnTo>
                      <a:pt x="224" y="137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4" y="142"/>
                    </a:lnTo>
                    <a:lnTo>
                      <a:pt x="222" y="144"/>
                    </a:lnTo>
                    <a:lnTo>
                      <a:pt x="222" y="144"/>
                    </a:lnTo>
                    <a:lnTo>
                      <a:pt x="220" y="144"/>
                    </a:lnTo>
                    <a:lnTo>
                      <a:pt x="220" y="144"/>
                    </a:lnTo>
                    <a:lnTo>
                      <a:pt x="220" y="144"/>
                    </a:lnTo>
                    <a:lnTo>
                      <a:pt x="220" y="146"/>
                    </a:lnTo>
                    <a:lnTo>
                      <a:pt x="220" y="146"/>
                    </a:lnTo>
                    <a:lnTo>
                      <a:pt x="220" y="146"/>
                    </a:lnTo>
                    <a:lnTo>
                      <a:pt x="224" y="151"/>
                    </a:lnTo>
                    <a:lnTo>
                      <a:pt x="224" y="153"/>
                    </a:lnTo>
                    <a:lnTo>
                      <a:pt x="224" y="153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0" y="161"/>
                    </a:lnTo>
                    <a:lnTo>
                      <a:pt x="220" y="161"/>
                    </a:lnTo>
                    <a:lnTo>
                      <a:pt x="217" y="163"/>
                    </a:lnTo>
                    <a:lnTo>
                      <a:pt x="217" y="165"/>
                    </a:lnTo>
                    <a:lnTo>
                      <a:pt x="217" y="168"/>
                    </a:lnTo>
                    <a:lnTo>
                      <a:pt x="217" y="168"/>
                    </a:lnTo>
                    <a:lnTo>
                      <a:pt x="217" y="170"/>
                    </a:lnTo>
                    <a:lnTo>
                      <a:pt x="217" y="175"/>
                    </a:lnTo>
                    <a:lnTo>
                      <a:pt x="215" y="180"/>
                    </a:lnTo>
                    <a:lnTo>
                      <a:pt x="215" y="182"/>
                    </a:lnTo>
                    <a:lnTo>
                      <a:pt x="215" y="182"/>
                    </a:lnTo>
                    <a:lnTo>
                      <a:pt x="215" y="187"/>
                    </a:lnTo>
                    <a:lnTo>
                      <a:pt x="213" y="189"/>
                    </a:lnTo>
                    <a:lnTo>
                      <a:pt x="208" y="189"/>
                    </a:lnTo>
                    <a:lnTo>
                      <a:pt x="206" y="189"/>
                    </a:lnTo>
                    <a:lnTo>
                      <a:pt x="206" y="189"/>
                    </a:lnTo>
                    <a:lnTo>
                      <a:pt x="201" y="189"/>
                    </a:lnTo>
                    <a:lnTo>
                      <a:pt x="201" y="189"/>
                    </a:lnTo>
                    <a:lnTo>
                      <a:pt x="198" y="189"/>
                    </a:lnTo>
                    <a:lnTo>
                      <a:pt x="198" y="189"/>
                    </a:lnTo>
                    <a:lnTo>
                      <a:pt x="201" y="189"/>
                    </a:lnTo>
                    <a:lnTo>
                      <a:pt x="201" y="191"/>
                    </a:lnTo>
                    <a:lnTo>
                      <a:pt x="201" y="191"/>
                    </a:lnTo>
                    <a:lnTo>
                      <a:pt x="203" y="191"/>
                    </a:lnTo>
                    <a:lnTo>
                      <a:pt x="203" y="196"/>
                    </a:lnTo>
                    <a:lnTo>
                      <a:pt x="203" y="196"/>
                    </a:lnTo>
                    <a:lnTo>
                      <a:pt x="198" y="196"/>
                    </a:lnTo>
                    <a:lnTo>
                      <a:pt x="198" y="196"/>
                    </a:lnTo>
                    <a:lnTo>
                      <a:pt x="196" y="198"/>
                    </a:lnTo>
                    <a:lnTo>
                      <a:pt x="196" y="198"/>
                    </a:lnTo>
                    <a:lnTo>
                      <a:pt x="194" y="201"/>
                    </a:lnTo>
                    <a:lnTo>
                      <a:pt x="191" y="203"/>
                    </a:lnTo>
                    <a:lnTo>
                      <a:pt x="191" y="203"/>
                    </a:lnTo>
                    <a:lnTo>
                      <a:pt x="189" y="206"/>
                    </a:lnTo>
                    <a:lnTo>
                      <a:pt x="189" y="206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89" y="210"/>
                    </a:lnTo>
                    <a:lnTo>
                      <a:pt x="191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6" y="215"/>
                    </a:lnTo>
                    <a:lnTo>
                      <a:pt x="196" y="215"/>
                    </a:lnTo>
                    <a:lnTo>
                      <a:pt x="198" y="217"/>
                    </a:lnTo>
                    <a:lnTo>
                      <a:pt x="201" y="220"/>
                    </a:lnTo>
                    <a:lnTo>
                      <a:pt x="201" y="220"/>
                    </a:lnTo>
                    <a:lnTo>
                      <a:pt x="206" y="220"/>
                    </a:lnTo>
                    <a:lnTo>
                      <a:pt x="206" y="220"/>
                    </a:lnTo>
                    <a:lnTo>
                      <a:pt x="208" y="220"/>
                    </a:lnTo>
                    <a:lnTo>
                      <a:pt x="210" y="220"/>
                    </a:lnTo>
                    <a:lnTo>
                      <a:pt x="215" y="220"/>
                    </a:lnTo>
                    <a:lnTo>
                      <a:pt x="215" y="220"/>
                    </a:lnTo>
                    <a:lnTo>
                      <a:pt x="217" y="220"/>
                    </a:lnTo>
                    <a:lnTo>
                      <a:pt x="222" y="217"/>
                    </a:lnTo>
                    <a:lnTo>
                      <a:pt x="224" y="217"/>
                    </a:lnTo>
                    <a:lnTo>
                      <a:pt x="224" y="217"/>
                    </a:lnTo>
                    <a:lnTo>
                      <a:pt x="227" y="215"/>
                    </a:lnTo>
                    <a:lnTo>
                      <a:pt x="232" y="215"/>
                    </a:lnTo>
                    <a:lnTo>
                      <a:pt x="232" y="215"/>
                    </a:lnTo>
                    <a:lnTo>
                      <a:pt x="234" y="215"/>
                    </a:lnTo>
                    <a:lnTo>
                      <a:pt x="236" y="215"/>
                    </a:lnTo>
                    <a:lnTo>
                      <a:pt x="236" y="215"/>
                    </a:lnTo>
                    <a:lnTo>
                      <a:pt x="236" y="217"/>
                    </a:lnTo>
                    <a:lnTo>
                      <a:pt x="236" y="217"/>
                    </a:lnTo>
                    <a:lnTo>
                      <a:pt x="239" y="217"/>
                    </a:lnTo>
                    <a:lnTo>
                      <a:pt x="239" y="217"/>
                    </a:lnTo>
                    <a:lnTo>
                      <a:pt x="241" y="217"/>
                    </a:lnTo>
                    <a:lnTo>
                      <a:pt x="243" y="217"/>
                    </a:lnTo>
                    <a:lnTo>
                      <a:pt x="246" y="220"/>
                    </a:lnTo>
                    <a:lnTo>
                      <a:pt x="246" y="220"/>
                    </a:lnTo>
                    <a:lnTo>
                      <a:pt x="248" y="220"/>
                    </a:lnTo>
                    <a:lnTo>
                      <a:pt x="253" y="220"/>
                    </a:lnTo>
                    <a:lnTo>
                      <a:pt x="253" y="220"/>
                    </a:lnTo>
                    <a:lnTo>
                      <a:pt x="258" y="220"/>
                    </a:lnTo>
                    <a:lnTo>
                      <a:pt x="258" y="220"/>
                    </a:lnTo>
                    <a:lnTo>
                      <a:pt x="258" y="217"/>
                    </a:lnTo>
                    <a:lnTo>
                      <a:pt x="262" y="220"/>
                    </a:lnTo>
                    <a:lnTo>
                      <a:pt x="262" y="222"/>
                    </a:lnTo>
                    <a:lnTo>
                      <a:pt x="262" y="222"/>
                    </a:lnTo>
                    <a:lnTo>
                      <a:pt x="267" y="225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69" y="225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4" y="227"/>
                    </a:lnTo>
                    <a:lnTo>
                      <a:pt x="277" y="229"/>
                    </a:lnTo>
                    <a:lnTo>
                      <a:pt x="277" y="229"/>
                    </a:lnTo>
                    <a:lnTo>
                      <a:pt x="277" y="229"/>
                    </a:lnTo>
                    <a:lnTo>
                      <a:pt x="277" y="229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81" y="234"/>
                    </a:lnTo>
                    <a:lnTo>
                      <a:pt x="281" y="234"/>
                    </a:lnTo>
                    <a:lnTo>
                      <a:pt x="284" y="236"/>
                    </a:lnTo>
                    <a:lnTo>
                      <a:pt x="284" y="236"/>
                    </a:lnTo>
                    <a:lnTo>
                      <a:pt x="286" y="239"/>
                    </a:lnTo>
                    <a:lnTo>
                      <a:pt x="286" y="239"/>
                    </a:lnTo>
                    <a:lnTo>
                      <a:pt x="286" y="243"/>
                    </a:lnTo>
                    <a:lnTo>
                      <a:pt x="286" y="243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86" y="248"/>
                    </a:lnTo>
                    <a:lnTo>
                      <a:pt x="288" y="251"/>
                    </a:lnTo>
                    <a:lnTo>
                      <a:pt x="288" y="251"/>
                    </a:lnTo>
                    <a:lnTo>
                      <a:pt x="288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3"/>
                    </a:lnTo>
                    <a:lnTo>
                      <a:pt x="291" y="253"/>
                    </a:lnTo>
                    <a:lnTo>
                      <a:pt x="291" y="253"/>
                    </a:lnTo>
                    <a:lnTo>
                      <a:pt x="291" y="255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88" y="258"/>
                    </a:lnTo>
                    <a:lnTo>
                      <a:pt x="288" y="260"/>
                    </a:lnTo>
                    <a:lnTo>
                      <a:pt x="288" y="260"/>
                    </a:lnTo>
                    <a:lnTo>
                      <a:pt x="288" y="260"/>
                    </a:lnTo>
                    <a:lnTo>
                      <a:pt x="288" y="260"/>
                    </a:lnTo>
                    <a:lnTo>
                      <a:pt x="288" y="260"/>
                    </a:lnTo>
                    <a:lnTo>
                      <a:pt x="286" y="262"/>
                    </a:lnTo>
                    <a:lnTo>
                      <a:pt x="286" y="262"/>
                    </a:lnTo>
                    <a:lnTo>
                      <a:pt x="286" y="262"/>
                    </a:lnTo>
                    <a:lnTo>
                      <a:pt x="286" y="262"/>
                    </a:lnTo>
                    <a:lnTo>
                      <a:pt x="286" y="265"/>
                    </a:lnTo>
                    <a:lnTo>
                      <a:pt x="284" y="265"/>
                    </a:lnTo>
                    <a:lnTo>
                      <a:pt x="284" y="265"/>
                    </a:lnTo>
                    <a:lnTo>
                      <a:pt x="284" y="267"/>
                    </a:lnTo>
                    <a:lnTo>
                      <a:pt x="284" y="267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72"/>
                    </a:lnTo>
                    <a:lnTo>
                      <a:pt x="284" y="274"/>
                    </a:lnTo>
                    <a:lnTo>
                      <a:pt x="284" y="274"/>
                    </a:lnTo>
                    <a:lnTo>
                      <a:pt x="284" y="277"/>
                    </a:lnTo>
                    <a:lnTo>
                      <a:pt x="284" y="277"/>
                    </a:lnTo>
                    <a:lnTo>
                      <a:pt x="286" y="279"/>
                    </a:lnTo>
                    <a:lnTo>
                      <a:pt x="286" y="279"/>
                    </a:lnTo>
                    <a:lnTo>
                      <a:pt x="286" y="281"/>
                    </a:lnTo>
                    <a:lnTo>
                      <a:pt x="286" y="281"/>
                    </a:lnTo>
                    <a:lnTo>
                      <a:pt x="286" y="281"/>
                    </a:lnTo>
                    <a:lnTo>
                      <a:pt x="286" y="281"/>
                    </a:lnTo>
                    <a:lnTo>
                      <a:pt x="288" y="284"/>
                    </a:lnTo>
                    <a:lnTo>
                      <a:pt x="288" y="284"/>
                    </a:lnTo>
                    <a:lnTo>
                      <a:pt x="288" y="286"/>
                    </a:lnTo>
                    <a:lnTo>
                      <a:pt x="288" y="286"/>
                    </a:lnTo>
                    <a:lnTo>
                      <a:pt x="288" y="286"/>
                    </a:lnTo>
                    <a:lnTo>
                      <a:pt x="288" y="286"/>
                    </a:lnTo>
                    <a:lnTo>
                      <a:pt x="288" y="288"/>
                    </a:lnTo>
                    <a:lnTo>
                      <a:pt x="288" y="288"/>
                    </a:lnTo>
                    <a:lnTo>
                      <a:pt x="288" y="288"/>
                    </a:lnTo>
                    <a:lnTo>
                      <a:pt x="288" y="288"/>
                    </a:lnTo>
                    <a:lnTo>
                      <a:pt x="288" y="288"/>
                    </a:lnTo>
                    <a:lnTo>
                      <a:pt x="291" y="288"/>
                    </a:lnTo>
                    <a:lnTo>
                      <a:pt x="291" y="288"/>
                    </a:lnTo>
                    <a:lnTo>
                      <a:pt x="291" y="288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3"/>
                    </a:lnTo>
                    <a:lnTo>
                      <a:pt x="288" y="293"/>
                    </a:lnTo>
                    <a:lnTo>
                      <a:pt x="288" y="293"/>
                    </a:lnTo>
                    <a:lnTo>
                      <a:pt x="288" y="296"/>
                    </a:lnTo>
                    <a:lnTo>
                      <a:pt x="288" y="296"/>
                    </a:lnTo>
                    <a:lnTo>
                      <a:pt x="286" y="296"/>
                    </a:lnTo>
                    <a:lnTo>
                      <a:pt x="286" y="296"/>
                    </a:lnTo>
                    <a:lnTo>
                      <a:pt x="286" y="296"/>
                    </a:lnTo>
                    <a:lnTo>
                      <a:pt x="286" y="296"/>
                    </a:lnTo>
                    <a:lnTo>
                      <a:pt x="286" y="298"/>
                    </a:lnTo>
                    <a:lnTo>
                      <a:pt x="286" y="298"/>
                    </a:lnTo>
                    <a:lnTo>
                      <a:pt x="286" y="298"/>
                    </a:lnTo>
                    <a:lnTo>
                      <a:pt x="286" y="300"/>
                    </a:lnTo>
                    <a:lnTo>
                      <a:pt x="286" y="300"/>
                    </a:lnTo>
                    <a:lnTo>
                      <a:pt x="286" y="300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8" y="303"/>
                    </a:lnTo>
                    <a:lnTo>
                      <a:pt x="288" y="303"/>
                    </a:lnTo>
                    <a:lnTo>
                      <a:pt x="291" y="303"/>
                    </a:lnTo>
                    <a:lnTo>
                      <a:pt x="291" y="305"/>
                    </a:lnTo>
                    <a:lnTo>
                      <a:pt x="291" y="305"/>
                    </a:lnTo>
                    <a:lnTo>
                      <a:pt x="293" y="307"/>
                    </a:lnTo>
                    <a:lnTo>
                      <a:pt x="293" y="307"/>
                    </a:lnTo>
                    <a:lnTo>
                      <a:pt x="295" y="310"/>
                    </a:lnTo>
                    <a:lnTo>
                      <a:pt x="298" y="310"/>
                    </a:lnTo>
                    <a:lnTo>
                      <a:pt x="298" y="310"/>
                    </a:lnTo>
                    <a:lnTo>
                      <a:pt x="300" y="310"/>
                    </a:lnTo>
                    <a:lnTo>
                      <a:pt x="300" y="310"/>
                    </a:lnTo>
                    <a:lnTo>
                      <a:pt x="303" y="312"/>
                    </a:lnTo>
                    <a:lnTo>
                      <a:pt x="303" y="314"/>
                    </a:lnTo>
                    <a:lnTo>
                      <a:pt x="303" y="314"/>
                    </a:lnTo>
                    <a:lnTo>
                      <a:pt x="303" y="317"/>
                    </a:lnTo>
                    <a:lnTo>
                      <a:pt x="303" y="319"/>
                    </a:lnTo>
                    <a:lnTo>
                      <a:pt x="303" y="319"/>
                    </a:lnTo>
                    <a:lnTo>
                      <a:pt x="305" y="319"/>
                    </a:lnTo>
                    <a:lnTo>
                      <a:pt x="300" y="322"/>
                    </a:lnTo>
                    <a:lnTo>
                      <a:pt x="298" y="324"/>
                    </a:lnTo>
                    <a:lnTo>
                      <a:pt x="295" y="322"/>
                    </a:lnTo>
                    <a:lnTo>
                      <a:pt x="295" y="322"/>
                    </a:lnTo>
                    <a:lnTo>
                      <a:pt x="291" y="322"/>
                    </a:lnTo>
                    <a:lnTo>
                      <a:pt x="288" y="322"/>
                    </a:lnTo>
                    <a:lnTo>
                      <a:pt x="286" y="322"/>
                    </a:lnTo>
                    <a:lnTo>
                      <a:pt x="281" y="322"/>
                    </a:lnTo>
                    <a:lnTo>
                      <a:pt x="281" y="322"/>
                    </a:lnTo>
                    <a:lnTo>
                      <a:pt x="279" y="324"/>
                    </a:lnTo>
                    <a:lnTo>
                      <a:pt x="277" y="324"/>
                    </a:lnTo>
                    <a:lnTo>
                      <a:pt x="277" y="324"/>
                    </a:lnTo>
                    <a:lnTo>
                      <a:pt x="274" y="324"/>
                    </a:lnTo>
                    <a:lnTo>
                      <a:pt x="269" y="326"/>
                    </a:lnTo>
                    <a:lnTo>
                      <a:pt x="269" y="326"/>
                    </a:lnTo>
                    <a:lnTo>
                      <a:pt x="267" y="326"/>
                    </a:lnTo>
                    <a:lnTo>
                      <a:pt x="265" y="326"/>
                    </a:lnTo>
                    <a:lnTo>
                      <a:pt x="265" y="326"/>
                    </a:lnTo>
                    <a:lnTo>
                      <a:pt x="262" y="326"/>
                    </a:lnTo>
                    <a:lnTo>
                      <a:pt x="262" y="326"/>
                    </a:lnTo>
                    <a:lnTo>
                      <a:pt x="258" y="326"/>
                    </a:lnTo>
                    <a:lnTo>
                      <a:pt x="258" y="329"/>
                    </a:lnTo>
                    <a:lnTo>
                      <a:pt x="258" y="329"/>
                    </a:lnTo>
                    <a:lnTo>
                      <a:pt x="255" y="326"/>
                    </a:lnTo>
                    <a:lnTo>
                      <a:pt x="253" y="326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8" y="326"/>
                    </a:lnTo>
                    <a:lnTo>
                      <a:pt x="246" y="326"/>
                    </a:lnTo>
                    <a:lnTo>
                      <a:pt x="243" y="326"/>
                    </a:lnTo>
                    <a:lnTo>
                      <a:pt x="239" y="326"/>
                    </a:lnTo>
                    <a:lnTo>
                      <a:pt x="236" y="324"/>
                    </a:lnTo>
                    <a:lnTo>
                      <a:pt x="236" y="324"/>
                    </a:lnTo>
                    <a:lnTo>
                      <a:pt x="236" y="324"/>
                    </a:lnTo>
                    <a:lnTo>
                      <a:pt x="236" y="324"/>
                    </a:lnTo>
                    <a:lnTo>
                      <a:pt x="234" y="326"/>
                    </a:lnTo>
                    <a:lnTo>
                      <a:pt x="234" y="326"/>
                    </a:lnTo>
                    <a:lnTo>
                      <a:pt x="234" y="329"/>
                    </a:lnTo>
                    <a:lnTo>
                      <a:pt x="234" y="331"/>
                    </a:lnTo>
                    <a:lnTo>
                      <a:pt x="236" y="331"/>
                    </a:lnTo>
                    <a:lnTo>
                      <a:pt x="236" y="331"/>
                    </a:lnTo>
                    <a:lnTo>
                      <a:pt x="234" y="331"/>
                    </a:lnTo>
                    <a:lnTo>
                      <a:pt x="234" y="331"/>
                    </a:lnTo>
                    <a:lnTo>
                      <a:pt x="234" y="331"/>
                    </a:lnTo>
                    <a:lnTo>
                      <a:pt x="232" y="333"/>
                    </a:lnTo>
                    <a:lnTo>
                      <a:pt x="227" y="333"/>
                    </a:lnTo>
                    <a:lnTo>
                      <a:pt x="227" y="333"/>
                    </a:lnTo>
                    <a:lnTo>
                      <a:pt x="227" y="336"/>
                    </a:lnTo>
                    <a:lnTo>
                      <a:pt x="222" y="336"/>
                    </a:lnTo>
                    <a:lnTo>
                      <a:pt x="222" y="336"/>
                    </a:lnTo>
                    <a:lnTo>
                      <a:pt x="220" y="336"/>
                    </a:lnTo>
                    <a:lnTo>
                      <a:pt x="217" y="336"/>
                    </a:lnTo>
                    <a:lnTo>
                      <a:pt x="217" y="336"/>
                    </a:lnTo>
                    <a:lnTo>
                      <a:pt x="217" y="338"/>
                    </a:lnTo>
                    <a:lnTo>
                      <a:pt x="217" y="338"/>
                    </a:lnTo>
                    <a:lnTo>
                      <a:pt x="215" y="338"/>
                    </a:lnTo>
                    <a:lnTo>
                      <a:pt x="210" y="341"/>
                    </a:lnTo>
                    <a:lnTo>
                      <a:pt x="210" y="341"/>
                    </a:lnTo>
                    <a:lnTo>
                      <a:pt x="210" y="341"/>
                    </a:lnTo>
                    <a:lnTo>
                      <a:pt x="208" y="341"/>
                    </a:lnTo>
                    <a:lnTo>
                      <a:pt x="203" y="341"/>
                    </a:lnTo>
                    <a:lnTo>
                      <a:pt x="201" y="341"/>
                    </a:lnTo>
                    <a:lnTo>
                      <a:pt x="198" y="341"/>
                    </a:lnTo>
                    <a:lnTo>
                      <a:pt x="198" y="341"/>
                    </a:lnTo>
                    <a:lnTo>
                      <a:pt x="196" y="341"/>
                    </a:lnTo>
                    <a:lnTo>
                      <a:pt x="191" y="341"/>
                    </a:lnTo>
                    <a:lnTo>
                      <a:pt x="191" y="341"/>
                    </a:lnTo>
                    <a:lnTo>
                      <a:pt x="189" y="341"/>
                    </a:lnTo>
                    <a:lnTo>
                      <a:pt x="187" y="341"/>
                    </a:lnTo>
                    <a:lnTo>
                      <a:pt x="187" y="341"/>
                    </a:lnTo>
                    <a:lnTo>
                      <a:pt x="187" y="341"/>
                    </a:lnTo>
                    <a:lnTo>
                      <a:pt x="187" y="338"/>
                    </a:lnTo>
                    <a:lnTo>
                      <a:pt x="187" y="336"/>
                    </a:lnTo>
                    <a:lnTo>
                      <a:pt x="187" y="336"/>
                    </a:lnTo>
                    <a:lnTo>
                      <a:pt x="187" y="333"/>
                    </a:lnTo>
                    <a:lnTo>
                      <a:pt x="189" y="333"/>
                    </a:lnTo>
                    <a:lnTo>
                      <a:pt x="189" y="333"/>
                    </a:lnTo>
                    <a:lnTo>
                      <a:pt x="189" y="331"/>
                    </a:lnTo>
                    <a:lnTo>
                      <a:pt x="191" y="329"/>
                    </a:lnTo>
                    <a:lnTo>
                      <a:pt x="194" y="329"/>
                    </a:lnTo>
                    <a:lnTo>
                      <a:pt x="196" y="326"/>
                    </a:lnTo>
                    <a:lnTo>
                      <a:pt x="196" y="326"/>
                    </a:lnTo>
                    <a:lnTo>
                      <a:pt x="196" y="324"/>
                    </a:lnTo>
                    <a:lnTo>
                      <a:pt x="196" y="324"/>
                    </a:lnTo>
                    <a:lnTo>
                      <a:pt x="194" y="322"/>
                    </a:lnTo>
                    <a:lnTo>
                      <a:pt x="194" y="322"/>
                    </a:lnTo>
                    <a:lnTo>
                      <a:pt x="191" y="322"/>
                    </a:lnTo>
                    <a:lnTo>
                      <a:pt x="189" y="322"/>
                    </a:lnTo>
                    <a:lnTo>
                      <a:pt x="187" y="322"/>
                    </a:lnTo>
                    <a:lnTo>
                      <a:pt x="187" y="319"/>
                    </a:lnTo>
                    <a:lnTo>
                      <a:pt x="187" y="319"/>
                    </a:lnTo>
                    <a:lnTo>
                      <a:pt x="184" y="319"/>
                    </a:lnTo>
                    <a:lnTo>
                      <a:pt x="182" y="319"/>
                    </a:lnTo>
                    <a:lnTo>
                      <a:pt x="182" y="322"/>
                    </a:lnTo>
                    <a:lnTo>
                      <a:pt x="182" y="322"/>
                    </a:lnTo>
                    <a:lnTo>
                      <a:pt x="182" y="322"/>
                    </a:lnTo>
                    <a:lnTo>
                      <a:pt x="182" y="322"/>
                    </a:lnTo>
                    <a:lnTo>
                      <a:pt x="180" y="324"/>
                    </a:lnTo>
                    <a:lnTo>
                      <a:pt x="177" y="324"/>
                    </a:lnTo>
                    <a:lnTo>
                      <a:pt x="175" y="322"/>
                    </a:lnTo>
                    <a:lnTo>
                      <a:pt x="175" y="322"/>
                    </a:lnTo>
                    <a:lnTo>
                      <a:pt x="172" y="322"/>
                    </a:lnTo>
                    <a:lnTo>
                      <a:pt x="172" y="322"/>
                    </a:lnTo>
                    <a:lnTo>
                      <a:pt x="172" y="322"/>
                    </a:lnTo>
                    <a:lnTo>
                      <a:pt x="172" y="324"/>
                    </a:lnTo>
                    <a:lnTo>
                      <a:pt x="172" y="324"/>
                    </a:lnTo>
                    <a:lnTo>
                      <a:pt x="172" y="324"/>
                    </a:lnTo>
                    <a:lnTo>
                      <a:pt x="172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68" y="326"/>
                    </a:lnTo>
                    <a:lnTo>
                      <a:pt x="165" y="326"/>
                    </a:lnTo>
                    <a:lnTo>
                      <a:pt x="165" y="326"/>
                    </a:lnTo>
                    <a:lnTo>
                      <a:pt x="163" y="326"/>
                    </a:lnTo>
                    <a:lnTo>
                      <a:pt x="161" y="326"/>
                    </a:lnTo>
                    <a:lnTo>
                      <a:pt x="161" y="326"/>
                    </a:lnTo>
                    <a:lnTo>
                      <a:pt x="158" y="329"/>
                    </a:lnTo>
                    <a:lnTo>
                      <a:pt x="158" y="329"/>
                    </a:lnTo>
                    <a:lnTo>
                      <a:pt x="156" y="329"/>
                    </a:lnTo>
                    <a:lnTo>
                      <a:pt x="156" y="331"/>
                    </a:lnTo>
                    <a:lnTo>
                      <a:pt x="156" y="333"/>
                    </a:lnTo>
                    <a:lnTo>
                      <a:pt x="158" y="336"/>
                    </a:lnTo>
                    <a:lnTo>
                      <a:pt x="161" y="336"/>
                    </a:lnTo>
                    <a:lnTo>
                      <a:pt x="158" y="336"/>
                    </a:lnTo>
                    <a:lnTo>
                      <a:pt x="158" y="338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4" y="341"/>
                    </a:lnTo>
                    <a:lnTo>
                      <a:pt x="151" y="343"/>
                    </a:lnTo>
                    <a:lnTo>
                      <a:pt x="149" y="341"/>
                    </a:lnTo>
                    <a:lnTo>
                      <a:pt x="149" y="341"/>
                    </a:lnTo>
                    <a:lnTo>
                      <a:pt x="149" y="341"/>
                    </a:lnTo>
                    <a:lnTo>
                      <a:pt x="146" y="341"/>
                    </a:lnTo>
                    <a:lnTo>
                      <a:pt x="146" y="341"/>
                    </a:lnTo>
                    <a:lnTo>
                      <a:pt x="146" y="341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46" y="343"/>
                    </a:lnTo>
                    <a:lnTo>
                      <a:pt x="144" y="343"/>
                    </a:lnTo>
                    <a:lnTo>
                      <a:pt x="139" y="341"/>
                    </a:lnTo>
                    <a:lnTo>
                      <a:pt x="139" y="341"/>
                    </a:lnTo>
                    <a:lnTo>
                      <a:pt x="139" y="341"/>
                    </a:lnTo>
                    <a:lnTo>
                      <a:pt x="132" y="341"/>
                    </a:lnTo>
                    <a:lnTo>
                      <a:pt x="130" y="338"/>
                    </a:lnTo>
                    <a:lnTo>
                      <a:pt x="127" y="338"/>
                    </a:lnTo>
                    <a:lnTo>
                      <a:pt x="127" y="338"/>
                    </a:lnTo>
                    <a:lnTo>
                      <a:pt x="127" y="338"/>
                    </a:lnTo>
                    <a:lnTo>
                      <a:pt x="125" y="338"/>
                    </a:lnTo>
                    <a:lnTo>
                      <a:pt x="123" y="336"/>
                    </a:lnTo>
                    <a:lnTo>
                      <a:pt x="123" y="336"/>
                    </a:lnTo>
                    <a:lnTo>
                      <a:pt x="118" y="336"/>
                    </a:lnTo>
                    <a:lnTo>
                      <a:pt x="118" y="338"/>
                    </a:lnTo>
                    <a:lnTo>
                      <a:pt x="116" y="341"/>
                    </a:lnTo>
                    <a:lnTo>
                      <a:pt x="116" y="341"/>
                    </a:lnTo>
                    <a:lnTo>
                      <a:pt x="118" y="343"/>
                    </a:lnTo>
                    <a:lnTo>
                      <a:pt x="120" y="343"/>
                    </a:lnTo>
                    <a:lnTo>
                      <a:pt x="120" y="345"/>
                    </a:lnTo>
                    <a:lnTo>
                      <a:pt x="120" y="345"/>
                    </a:lnTo>
                    <a:lnTo>
                      <a:pt x="123" y="345"/>
                    </a:lnTo>
                    <a:lnTo>
                      <a:pt x="120" y="345"/>
                    </a:lnTo>
                    <a:lnTo>
                      <a:pt x="120" y="345"/>
                    </a:lnTo>
                    <a:lnTo>
                      <a:pt x="118" y="345"/>
                    </a:lnTo>
                    <a:lnTo>
                      <a:pt x="118" y="345"/>
                    </a:lnTo>
                    <a:lnTo>
                      <a:pt x="113" y="345"/>
                    </a:lnTo>
                    <a:lnTo>
                      <a:pt x="111" y="345"/>
                    </a:lnTo>
                    <a:lnTo>
                      <a:pt x="111" y="345"/>
                    </a:lnTo>
                    <a:lnTo>
                      <a:pt x="109" y="348"/>
                    </a:lnTo>
                    <a:lnTo>
                      <a:pt x="106" y="348"/>
                    </a:lnTo>
                    <a:lnTo>
                      <a:pt x="106" y="348"/>
                    </a:lnTo>
                    <a:lnTo>
                      <a:pt x="101" y="348"/>
                    </a:lnTo>
                    <a:lnTo>
                      <a:pt x="99" y="350"/>
                    </a:lnTo>
                    <a:lnTo>
                      <a:pt x="94" y="350"/>
                    </a:lnTo>
                    <a:lnTo>
                      <a:pt x="92" y="350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90" y="348"/>
                    </a:lnTo>
                    <a:lnTo>
                      <a:pt x="87" y="348"/>
                    </a:lnTo>
                    <a:lnTo>
                      <a:pt x="85" y="348"/>
                    </a:lnTo>
                    <a:lnTo>
                      <a:pt x="83" y="348"/>
                    </a:lnTo>
                    <a:lnTo>
                      <a:pt x="83" y="348"/>
                    </a:lnTo>
                    <a:lnTo>
                      <a:pt x="78" y="350"/>
                    </a:lnTo>
                    <a:lnTo>
                      <a:pt x="78" y="350"/>
                    </a:lnTo>
                    <a:lnTo>
                      <a:pt x="78" y="350"/>
                    </a:lnTo>
                    <a:lnTo>
                      <a:pt x="78" y="352"/>
                    </a:lnTo>
                    <a:lnTo>
                      <a:pt x="78" y="352"/>
                    </a:lnTo>
                    <a:lnTo>
                      <a:pt x="75" y="352"/>
                    </a:lnTo>
                    <a:lnTo>
                      <a:pt x="75" y="352"/>
                    </a:lnTo>
                    <a:lnTo>
                      <a:pt x="75" y="352"/>
                    </a:lnTo>
                    <a:lnTo>
                      <a:pt x="73" y="352"/>
                    </a:lnTo>
                    <a:lnTo>
                      <a:pt x="73" y="352"/>
                    </a:lnTo>
                    <a:lnTo>
                      <a:pt x="71" y="352"/>
                    </a:lnTo>
                    <a:lnTo>
                      <a:pt x="71" y="352"/>
                    </a:lnTo>
                    <a:lnTo>
                      <a:pt x="68" y="352"/>
                    </a:lnTo>
                    <a:lnTo>
                      <a:pt x="68" y="352"/>
                    </a:lnTo>
                    <a:lnTo>
                      <a:pt x="68" y="352"/>
                    </a:lnTo>
                    <a:lnTo>
                      <a:pt x="66" y="352"/>
                    </a:lnTo>
                    <a:lnTo>
                      <a:pt x="66" y="352"/>
                    </a:lnTo>
                    <a:lnTo>
                      <a:pt x="64" y="355"/>
                    </a:lnTo>
                    <a:lnTo>
                      <a:pt x="64" y="355"/>
                    </a:lnTo>
                    <a:lnTo>
                      <a:pt x="64" y="357"/>
                    </a:lnTo>
                    <a:lnTo>
                      <a:pt x="64" y="357"/>
                    </a:lnTo>
                    <a:lnTo>
                      <a:pt x="64" y="357"/>
                    </a:lnTo>
                    <a:lnTo>
                      <a:pt x="61" y="357"/>
                    </a:lnTo>
                    <a:lnTo>
                      <a:pt x="61" y="357"/>
                    </a:lnTo>
                    <a:lnTo>
                      <a:pt x="61" y="355"/>
                    </a:lnTo>
                    <a:lnTo>
                      <a:pt x="59" y="355"/>
                    </a:lnTo>
                    <a:lnTo>
                      <a:pt x="59" y="352"/>
                    </a:lnTo>
                    <a:lnTo>
                      <a:pt x="57" y="352"/>
                    </a:lnTo>
                    <a:lnTo>
                      <a:pt x="57" y="352"/>
                    </a:lnTo>
                    <a:lnTo>
                      <a:pt x="54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52" y="350"/>
                    </a:lnTo>
                    <a:lnTo>
                      <a:pt x="49" y="348"/>
                    </a:lnTo>
                    <a:lnTo>
                      <a:pt x="49" y="345"/>
                    </a:lnTo>
                    <a:lnTo>
                      <a:pt x="49" y="345"/>
                    </a:lnTo>
                    <a:lnTo>
                      <a:pt x="47" y="345"/>
                    </a:lnTo>
                    <a:lnTo>
                      <a:pt x="47" y="345"/>
                    </a:lnTo>
                    <a:lnTo>
                      <a:pt x="45" y="345"/>
                    </a:lnTo>
                    <a:lnTo>
                      <a:pt x="42" y="343"/>
                    </a:lnTo>
                    <a:lnTo>
                      <a:pt x="40" y="338"/>
                    </a:lnTo>
                    <a:lnTo>
                      <a:pt x="40" y="336"/>
                    </a:lnTo>
                    <a:lnTo>
                      <a:pt x="40" y="333"/>
                    </a:lnTo>
                    <a:lnTo>
                      <a:pt x="40" y="333"/>
                    </a:lnTo>
                    <a:lnTo>
                      <a:pt x="40" y="329"/>
                    </a:lnTo>
                    <a:lnTo>
                      <a:pt x="40" y="326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42" y="319"/>
                    </a:lnTo>
                    <a:lnTo>
                      <a:pt x="45" y="317"/>
                    </a:lnTo>
                    <a:lnTo>
                      <a:pt x="45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9" y="312"/>
                    </a:lnTo>
                    <a:lnTo>
                      <a:pt x="49" y="312"/>
                    </a:lnTo>
                    <a:lnTo>
                      <a:pt x="52" y="303"/>
                    </a:lnTo>
                    <a:lnTo>
                      <a:pt x="52" y="303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4" y="296"/>
                    </a:lnTo>
                    <a:lnTo>
                      <a:pt x="52" y="291"/>
                    </a:lnTo>
                    <a:lnTo>
                      <a:pt x="52" y="291"/>
                    </a:lnTo>
                    <a:lnTo>
                      <a:pt x="47" y="286"/>
                    </a:lnTo>
                    <a:lnTo>
                      <a:pt x="45" y="279"/>
                    </a:lnTo>
                    <a:lnTo>
                      <a:pt x="42" y="279"/>
                    </a:lnTo>
                    <a:lnTo>
                      <a:pt x="42" y="277"/>
                    </a:lnTo>
                    <a:lnTo>
                      <a:pt x="42" y="274"/>
                    </a:lnTo>
                    <a:lnTo>
                      <a:pt x="42" y="272"/>
                    </a:lnTo>
                    <a:lnTo>
                      <a:pt x="42" y="269"/>
                    </a:lnTo>
                    <a:lnTo>
                      <a:pt x="42" y="269"/>
                    </a:lnTo>
                    <a:lnTo>
                      <a:pt x="42" y="267"/>
                    </a:lnTo>
                    <a:lnTo>
                      <a:pt x="42" y="265"/>
                    </a:lnTo>
                    <a:lnTo>
                      <a:pt x="42" y="265"/>
                    </a:lnTo>
                    <a:lnTo>
                      <a:pt x="45" y="265"/>
                    </a:lnTo>
                    <a:lnTo>
                      <a:pt x="45" y="265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7" y="260"/>
                    </a:lnTo>
                    <a:lnTo>
                      <a:pt x="47" y="260"/>
                    </a:lnTo>
                    <a:lnTo>
                      <a:pt x="47" y="258"/>
                    </a:lnTo>
                    <a:lnTo>
                      <a:pt x="49" y="258"/>
                    </a:lnTo>
                    <a:lnTo>
                      <a:pt x="52" y="258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52" y="253"/>
                    </a:lnTo>
                    <a:lnTo>
                      <a:pt x="52" y="253"/>
                    </a:lnTo>
                    <a:lnTo>
                      <a:pt x="49" y="251"/>
                    </a:lnTo>
                    <a:lnTo>
                      <a:pt x="49" y="251"/>
                    </a:lnTo>
                    <a:lnTo>
                      <a:pt x="47" y="251"/>
                    </a:lnTo>
                    <a:lnTo>
                      <a:pt x="47" y="251"/>
                    </a:lnTo>
                    <a:lnTo>
                      <a:pt x="45" y="251"/>
                    </a:lnTo>
                    <a:lnTo>
                      <a:pt x="42" y="251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6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35" y="246"/>
                    </a:lnTo>
                    <a:lnTo>
                      <a:pt x="33" y="246"/>
                    </a:lnTo>
                    <a:lnTo>
                      <a:pt x="33" y="246"/>
                    </a:lnTo>
                    <a:lnTo>
                      <a:pt x="33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31" y="248"/>
                    </a:lnTo>
                    <a:lnTo>
                      <a:pt x="28" y="248"/>
                    </a:lnTo>
                    <a:lnTo>
                      <a:pt x="28" y="248"/>
                    </a:lnTo>
                    <a:lnTo>
                      <a:pt x="26" y="251"/>
                    </a:lnTo>
                    <a:lnTo>
                      <a:pt x="26" y="253"/>
                    </a:lnTo>
                    <a:lnTo>
                      <a:pt x="23" y="253"/>
                    </a:lnTo>
                    <a:lnTo>
                      <a:pt x="21" y="255"/>
                    </a:lnTo>
                    <a:lnTo>
                      <a:pt x="21" y="255"/>
                    </a:lnTo>
                    <a:lnTo>
                      <a:pt x="21" y="258"/>
                    </a:lnTo>
                    <a:lnTo>
                      <a:pt x="16" y="258"/>
                    </a:lnTo>
                    <a:lnTo>
                      <a:pt x="16" y="255"/>
                    </a:lnTo>
                    <a:lnTo>
                      <a:pt x="16" y="253"/>
                    </a:lnTo>
                    <a:lnTo>
                      <a:pt x="14" y="253"/>
                    </a:lnTo>
                    <a:lnTo>
                      <a:pt x="12" y="248"/>
                    </a:lnTo>
                    <a:lnTo>
                      <a:pt x="12" y="248"/>
                    </a:lnTo>
                    <a:lnTo>
                      <a:pt x="9" y="243"/>
                    </a:lnTo>
                    <a:lnTo>
                      <a:pt x="9" y="243"/>
                    </a:lnTo>
                    <a:lnTo>
                      <a:pt x="7" y="241"/>
                    </a:lnTo>
                    <a:lnTo>
                      <a:pt x="4" y="234"/>
                    </a:lnTo>
                    <a:lnTo>
                      <a:pt x="4" y="234"/>
                    </a:lnTo>
                    <a:lnTo>
                      <a:pt x="4" y="232"/>
                    </a:lnTo>
                    <a:lnTo>
                      <a:pt x="2" y="227"/>
                    </a:lnTo>
                    <a:lnTo>
                      <a:pt x="2" y="225"/>
                    </a:lnTo>
                    <a:lnTo>
                      <a:pt x="2" y="222"/>
                    </a:lnTo>
                    <a:lnTo>
                      <a:pt x="2" y="217"/>
                    </a:lnTo>
                    <a:lnTo>
                      <a:pt x="2" y="215"/>
                    </a:lnTo>
                    <a:lnTo>
                      <a:pt x="4" y="213"/>
                    </a:lnTo>
                    <a:lnTo>
                      <a:pt x="4" y="210"/>
                    </a:lnTo>
                    <a:lnTo>
                      <a:pt x="4" y="210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9" y="203"/>
                    </a:lnTo>
                    <a:lnTo>
                      <a:pt x="9" y="203"/>
                    </a:lnTo>
                    <a:lnTo>
                      <a:pt x="9" y="203"/>
                    </a:lnTo>
                    <a:lnTo>
                      <a:pt x="12" y="198"/>
                    </a:lnTo>
                    <a:lnTo>
                      <a:pt x="12" y="198"/>
                    </a:lnTo>
                    <a:lnTo>
                      <a:pt x="12" y="196"/>
                    </a:lnTo>
                    <a:lnTo>
                      <a:pt x="12" y="196"/>
                    </a:lnTo>
                    <a:lnTo>
                      <a:pt x="12" y="191"/>
                    </a:lnTo>
                    <a:lnTo>
                      <a:pt x="12" y="191"/>
                    </a:lnTo>
                    <a:lnTo>
                      <a:pt x="9" y="189"/>
                    </a:lnTo>
                    <a:lnTo>
                      <a:pt x="7" y="189"/>
                    </a:lnTo>
                    <a:lnTo>
                      <a:pt x="7" y="189"/>
                    </a:lnTo>
                    <a:lnTo>
                      <a:pt x="4" y="187"/>
                    </a:lnTo>
                    <a:lnTo>
                      <a:pt x="4" y="182"/>
                    </a:lnTo>
                    <a:lnTo>
                      <a:pt x="7" y="180"/>
                    </a:lnTo>
                    <a:lnTo>
                      <a:pt x="9" y="177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2" y="172"/>
                    </a:lnTo>
                    <a:lnTo>
                      <a:pt x="12" y="172"/>
                    </a:lnTo>
                    <a:lnTo>
                      <a:pt x="14" y="168"/>
                    </a:lnTo>
                    <a:lnTo>
                      <a:pt x="14" y="163"/>
                    </a:lnTo>
                    <a:lnTo>
                      <a:pt x="16" y="161"/>
                    </a:lnTo>
                    <a:lnTo>
                      <a:pt x="16" y="161"/>
                    </a:lnTo>
                    <a:lnTo>
                      <a:pt x="19" y="156"/>
                    </a:lnTo>
                    <a:lnTo>
                      <a:pt x="19" y="151"/>
                    </a:lnTo>
                    <a:lnTo>
                      <a:pt x="21" y="149"/>
                    </a:lnTo>
                    <a:lnTo>
                      <a:pt x="21" y="149"/>
                    </a:lnTo>
                    <a:lnTo>
                      <a:pt x="21" y="146"/>
                    </a:lnTo>
                    <a:lnTo>
                      <a:pt x="21" y="142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3" y="139"/>
                    </a:lnTo>
                    <a:lnTo>
                      <a:pt x="26" y="137"/>
                    </a:lnTo>
                    <a:lnTo>
                      <a:pt x="28" y="137"/>
                    </a:lnTo>
                    <a:lnTo>
                      <a:pt x="35" y="137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7"/>
                    </a:lnTo>
                    <a:lnTo>
                      <a:pt x="42" y="135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40" y="130"/>
                    </a:lnTo>
                    <a:lnTo>
                      <a:pt x="40" y="127"/>
                    </a:lnTo>
                    <a:lnTo>
                      <a:pt x="45" y="125"/>
                    </a:lnTo>
                    <a:lnTo>
                      <a:pt x="45" y="123"/>
                    </a:lnTo>
                    <a:lnTo>
                      <a:pt x="45" y="123"/>
                    </a:lnTo>
                    <a:lnTo>
                      <a:pt x="40" y="118"/>
                    </a:lnTo>
                    <a:lnTo>
                      <a:pt x="40" y="118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3"/>
                    </a:lnTo>
                    <a:lnTo>
                      <a:pt x="38" y="109"/>
                    </a:lnTo>
                    <a:lnTo>
                      <a:pt x="40" y="109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42" y="104"/>
                    </a:lnTo>
                    <a:lnTo>
                      <a:pt x="42" y="104"/>
                    </a:lnTo>
                    <a:lnTo>
                      <a:pt x="45" y="99"/>
                    </a:lnTo>
                    <a:lnTo>
                      <a:pt x="45" y="99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5" y="92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2" y="87"/>
                    </a:lnTo>
                    <a:lnTo>
                      <a:pt x="42" y="87"/>
                    </a:lnTo>
                    <a:lnTo>
                      <a:pt x="40" y="87"/>
                    </a:lnTo>
                    <a:lnTo>
                      <a:pt x="38" y="87"/>
                    </a:lnTo>
                    <a:lnTo>
                      <a:pt x="38" y="87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8" y="87"/>
                    </a:lnTo>
                    <a:lnTo>
                      <a:pt x="23" y="87"/>
                    </a:lnTo>
                    <a:lnTo>
                      <a:pt x="21" y="82"/>
                    </a:lnTo>
                    <a:lnTo>
                      <a:pt x="23" y="78"/>
                    </a:lnTo>
                    <a:lnTo>
                      <a:pt x="23" y="78"/>
                    </a:lnTo>
                    <a:lnTo>
                      <a:pt x="26" y="78"/>
                    </a:lnTo>
                    <a:lnTo>
                      <a:pt x="26" y="78"/>
                    </a:lnTo>
                    <a:lnTo>
                      <a:pt x="26" y="75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28" y="78"/>
                    </a:lnTo>
                    <a:lnTo>
                      <a:pt x="31" y="78"/>
                    </a:lnTo>
                    <a:lnTo>
                      <a:pt x="31" y="75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3"/>
                    </a:lnTo>
                    <a:lnTo>
                      <a:pt x="35" y="68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5" y="64"/>
                    </a:lnTo>
                    <a:lnTo>
                      <a:pt x="35" y="59"/>
                    </a:lnTo>
                    <a:lnTo>
                      <a:pt x="35" y="59"/>
                    </a:lnTo>
                    <a:lnTo>
                      <a:pt x="35" y="54"/>
                    </a:lnTo>
                    <a:lnTo>
                      <a:pt x="35" y="49"/>
                    </a:lnTo>
                    <a:lnTo>
                      <a:pt x="38" y="45"/>
                    </a:lnTo>
                    <a:lnTo>
                      <a:pt x="40" y="45"/>
                    </a:lnTo>
                    <a:lnTo>
                      <a:pt x="45" y="45"/>
                    </a:lnTo>
                    <a:lnTo>
                      <a:pt x="45" y="45"/>
                    </a:lnTo>
                    <a:lnTo>
                      <a:pt x="47" y="42"/>
                    </a:lnTo>
                    <a:lnTo>
                      <a:pt x="49" y="42"/>
                    </a:lnTo>
                    <a:lnTo>
                      <a:pt x="49" y="42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52" y="40"/>
                    </a:lnTo>
                    <a:lnTo>
                      <a:pt x="52" y="37"/>
                    </a:lnTo>
                    <a:lnTo>
                      <a:pt x="52" y="35"/>
                    </a:lnTo>
                    <a:lnTo>
                      <a:pt x="52" y="33"/>
                    </a:lnTo>
                    <a:lnTo>
                      <a:pt x="52" y="33"/>
                    </a:lnTo>
                    <a:lnTo>
                      <a:pt x="52" y="30"/>
                    </a:lnTo>
                    <a:lnTo>
                      <a:pt x="54" y="28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6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19"/>
                    </a:lnTo>
                    <a:lnTo>
                      <a:pt x="57" y="19"/>
                    </a:lnTo>
                    <a:lnTo>
                      <a:pt x="57" y="16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4"/>
                    </a:lnTo>
                    <a:lnTo>
                      <a:pt x="54" y="11"/>
                    </a:lnTo>
                    <a:lnTo>
                      <a:pt x="57" y="9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4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1" y="4"/>
                    </a:lnTo>
                    <a:lnTo>
                      <a:pt x="59" y="2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2" y="11"/>
                    </a:lnTo>
                    <a:lnTo>
                      <a:pt x="52" y="11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7" y="23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2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2" y="33"/>
                    </a:lnTo>
                    <a:lnTo>
                      <a:pt x="52" y="35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37"/>
                    </a:lnTo>
                    <a:lnTo>
                      <a:pt x="49" y="40"/>
                    </a:lnTo>
                    <a:lnTo>
                      <a:pt x="49" y="40"/>
                    </a:lnTo>
                    <a:lnTo>
                      <a:pt x="47" y="42"/>
                    </a:lnTo>
                    <a:lnTo>
                      <a:pt x="47" y="42"/>
                    </a:lnTo>
                    <a:lnTo>
                      <a:pt x="45" y="42"/>
                    </a:lnTo>
                    <a:lnTo>
                      <a:pt x="40" y="42"/>
                    </a:lnTo>
                    <a:lnTo>
                      <a:pt x="40" y="42"/>
                    </a:lnTo>
                    <a:lnTo>
                      <a:pt x="38" y="45"/>
                    </a:lnTo>
                    <a:lnTo>
                      <a:pt x="38" y="45"/>
                    </a:lnTo>
                    <a:lnTo>
                      <a:pt x="35" y="49"/>
                    </a:lnTo>
                    <a:lnTo>
                      <a:pt x="35" y="49"/>
                    </a:lnTo>
                    <a:lnTo>
                      <a:pt x="35" y="54"/>
                    </a:lnTo>
                    <a:lnTo>
                      <a:pt x="35" y="56"/>
                    </a:lnTo>
                    <a:lnTo>
                      <a:pt x="35" y="59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6"/>
                    </a:lnTo>
                    <a:lnTo>
                      <a:pt x="35" y="68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28" y="75"/>
                    </a:lnTo>
                    <a:lnTo>
                      <a:pt x="28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3" y="75"/>
                    </a:lnTo>
                    <a:lnTo>
                      <a:pt x="23" y="75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21" y="80"/>
                    </a:lnTo>
                    <a:lnTo>
                      <a:pt x="21" y="82"/>
                    </a:lnTo>
                    <a:lnTo>
                      <a:pt x="23" y="87"/>
                    </a:lnTo>
                    <a:lnTo>
                      <a:pt x="23" y="90"/>
                    </a:lnTo>
                    <a:lnTo>
                      <a:pt x="28" y="90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90"/>
                    </a:lnTo>
                    <a:lnTo>
                      <a:pt x="38" y="87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5" y="92"/>
                    </a:lnTo>
                    <a:lnTo>
                      <a:pt x="45" y="97"/>
                    </a:lnTo>
                    <a:lnTo>
                      <a:pt x="42" y="99"/>
                    </a:lnTo>
                    <a:lnTo>
                      <a:pt x="42" y="101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8" y="109"/>
                    </a:lnTo>
                    <a:lnTo>
                      <a:pt x="35" y="109"/>
                    </a:lnTo>
                    <a:lnTo>
                      <a:pt x="35" y="111"/>
                    </a:lnTo>
                    <a:lnTo>
                      <a:pt x="35" y="113"/>
                    </a:lnTo>
                    <a:lnTo>
                      <a:pt x="35" y="116"/>
                    </a:lnTo>
                    <a:lnTo>
                      <a:pt x="35" y="116"/>
                    </a:lnTo>
                    <a:lnTo>
                      <a:pt x="35" y="118"/>
                    </a:lnTo>
                    <a:lnTo>
                      <a:pt x="35" y="118"/>
                    </a:lnTo>
                    <a:lnTo>
                      <a:pt x="38" y="120"/>
                    </a:lnTo>
                    <a:lnTo>
                      <a:pt x="42" y="123"/>
                    </a:lnTo>
                    <a:lnTo>
                      <a:pt x="40" y="127"/>
                    </a:lnTo>
                    <a:lnTo>
                      <a:pt x="40" y="127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2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8" y="137"/>
                    </a:lnTo>
                    <a:lnTo>
                      <a:pt x="35" y="137"/>
                    </a:lnTo>
                    <a:lnTo>
                      <a:pt x="28" y="137"/>
                    </a:lnTo>
                    <a:lnTo>
                      <a:pt x="26" y="137"/>
                    </a:lnTo>
                    <a:lnTo>
                      <a:pt x="26" y="137"/>
                    </a:lnTo>
                    <a:lnTo>
                      <a:pt x="21" y="137"/>
                    </a:lnTo>
                    <a:lnTo>
                      <a:pt x="21" y="137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39"/>
                    </a:lnTo>
                    <a:lnTo>
                      <a:pt x="21" y="142"/>
                    </a:lnTo>
                    <a:lnTo>
                      <a:pt x="21" y="146"/>
                    </a:lnTo>
                    <a:lnTo>
                      <a:pt x="21" y="146"/>
                    </a:lnTo>
                    <a:lnTo>
                      <a:pt x="21" y="149"/>
                    </a:lnTo>
                    <a:lnTo>
                      <a:pt x="19" y="151"/>
                    </a:lnTo>
                    <a:lnTo>
                      <a:pt x="19" y="151"/>
                    </a:lnTo>
                    <a:lnTo>
                      <a:pt x="16" y="156"/>
                    </a:lnTo>
                    <a:lnTo>
                      <a:pt x="16" y="156"/>
                    </a:lnTo>
                    <a:lnTo>
                      <a:pt x="16" y="158"/>
                    </a:lnTo>
                    <a:lnTo>
                      <a:pt x="14" y="163"/>
                    </a:lnTo>
                    <a:lnTo>
                      <a:pt x="12" y="168"/>
                    </a:lnTo>
                    <a:lnTo>
                      <a:pt x="9" y="170"/>
                    </a:lnTo>
                    <a:lnTo>
                      <a:pt x="9" y="175"/>
                    </a:lnTo>
                    <a:lnTo>
                      <a:pt x="9" y="175"/>
                    </a:lnTo>
                    <a:lnTo>
                      <a:pt x="7" y="177"/>
                    </a:lnTo>
                    <a:lnTo>
                      <a:pt x="4" y="180"/>
                    </a:lnTo>
                    <a:lnTo>
                      <a:pt x="4" y="182"/>
                    </a:lnTo>
                    <a:lnTo>
                      <a:pt x="4" y="182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7" y="189"/>
                    </a:lnTo>
                    <a:lnTo>
                      <a:pt x="9" y="191"/>
                    </a:lnTo>
                    <a:lnTo>
                      <a:pt x="9" y="194"/>
                    </a:lnTo>
                    <a:lnTo>
                      <a:pt x="12" y="196"/>
                    </a:lnTo>
                    <a:lnTo>
                      <a:pt x="12" y="198"/>
                    </a:lnTo>
                    <a:lnTo>
                      <a:pt x="9" y="201"/>
                    </a:lnTo>
                    <a:lnTo>
                      <a:pt x="7" y="203"/>
                    </a:lnTo>
                    <a:lnTo>
                      <a:pt x="7" y="203"/>
                    </a:lnTo>
                    <a:lnTo>
                      <a:pt x="7" y="208"/>
                    </a:lnTo>
                    <a:lnTo>
                      <a:pt x="4" y="210"/>
                    </a:lnTo>
                    <a:lnTo>
                      <a:pt x="2" y="213"/>
                    </a:lnTo>
                    <a:lnTo>
                      <a:pt x="2" y="213"/>
                    </a:lnTo>
                    <a:lnTo>
                      <a:pt x="0" y="215"/>
                    </a:lnTo>
                    <a:lnTo>
                      <a:pt x="0" y="215"/>
                    </a:lnTo>
                    <a:lnTo>
                      <a:pt x="0" y="217"/>
                    </a:lnTo>
                    <a:lnTo>
                      <a:pt x="0" y="222"/>
                    </a:lnTo>
                    <a:lnTo>
                      <a:pt x="0" y="225"/>
                    </a:lnTo>
                    <a:lnTo>
                      <a:pt x="0" y="225"/>
                    </a:lnTo>
                    <a:lnTo>
                      <a:pt x="2" y="229"/>
                    </a:lnTo>
                    <a:lnTo>
                      <a:pt x="2" y="229"/>
                    </a:lnTo>
                    <a:lnTo>
                      <a:pt x="4" y="232"/>
                    </a:lnTo>
                    <a:lnTo>
                      <a:pt x="4" y="234"/>
                    </a:lnTo>
                    <a:lnTo>
                      <a:pt x="7" y="241"/>
                    </a:lnTo>
                    <a:lnTo>
                      <a:pt x="7" y="241"/>
                    </a:lnTo>
                    <a:lnTo>
                      <a:pt x="9" y="243"/>
                    </a:lnTo>
                    <a:lnTo>
                      <a:pt x="12" y="248"/>
                    </a:lnTo>
                    <a:lnTo>
                      <a:pt x="12" y="253"/>
                    </a:lnTo>
                    <a:lnTo>
                      <a:pt x="12" y="253"/>
                    </a:lnTo>
                    <a:lnTo>
                      <a:pt x="16" y="255"/>
                    </a:lnTo>
                    <a:lnTo>
                      <a:pt x="16" y="258"/>
                    </a:lnTo>
                    <a:lnTo>
                      <a:pt x="16" y="258"/>
                    </a:lnTo>
                    <a:lnTo>
                      <a:pt x="16" y="258"/>
                    </a:lnTo>
                    <a:lnTo>
                      <a:pt x="21" y="258"/>
                    </a:lnTo>
                    <a:lnTo>
                      <a:pt x="21" y="258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23" y="255"/>
                    </a:lnTo>
                    <a:lnTo>
                      <a:pt x="26" y="253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31" y="251"/>
                    </a:lnTo>
                    <a:lnTo>
                      <a:pt x="31" y="251"/>
                    </a:lnTo>
                    <a:lnTo>
                      <a:pt x="31" y="248"/>
                    </a:lnTo>
                    <a:lnTo>
                      <a:pt x="33" y="248"/>
                    </a:lnTo>
                    <a:lnTo>
                      <a:pt x="33" y="248"/>
                    </a:lnTo>
                    <a:lnTo>
                      <a:pt x="35" y="246"/>
                    </a:lnTo>
                    <a:lnTo>
                      <a:pt x="35" y="246"/>
                    </a:lnTo>
                    <a:lnTo>
                      <a:pt x="35" y="246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0" y="248"/>
                    </a:lnTo>
                    <a:lnTo>
                      <a:pt x="40" y="248"/>
                    </a:lnTo>
                    <a:lnTo>
                      <a:pt x="42" y="248"/>
                    </a:lnTo>
                    <a:lnTo>
                      <a:pt x="42" y="251"/>
                    </a:lnTo>
                    <a:lnTo>
                      <a:pt x="42" y="251"/>
                    </a:lnTo>
                    <a:lnTo>
                      <a:pt x="42" y="251"/>
                    </a:lnTo>
                    <a:lnTo>
                      <a:pt x="42" y="251"/>
                    </a:lnTo>
                    <a:lnTo>
                      <a:pt x="45" y="251"/>
                    </a:lnTo>
                    <a:lnTo>
                      <a:pt x="47" y="251"/>
                    </a:lnTo>
                    <a:lnTo>
                      <a:pt x="47" y="251"/>
                    </a:lnTo>
                    <a:lnTo>
                      <a:pt x="49" y="251"/>
                    </a:lnTo>
                    <a:lnTo>
                      <a:pt x="52" y="253"/>
                    </a:lnTo>
                    <a:lnTo>
                      <a:pt x="52" y="255"/>
                    </a:lnTo>
                    <a:lnTo>
                      <a:pt x="52" y="255"/>
                    </a:lnTo>
                    <a:lnTo>
                      <a:pt x="49" y="258"/>
                    </a:lnTo>
                    <a:lnTo>
                      <a:pt x="47" y="258"/>
                    </a:lnTo>
                    <a:lnTo>
                      <a:pt x="47" y="258"/>
                    </a:lnTo>
                    <a:lnTo>
                      <a:pt x="47" y="260"/>
                    </a:lnTo>
                    <a:lnTo>
                      <a:pt x="45" y="260"/>
                    </a:lnTo>
                    <a:lnTo>
                      <a:pt x="45" y="262"/>
                    </a:lnTo>
                    <a:lnTo>
                      <a:pt x="45" y="262"/>
                    </a:lnTo>
                    <a:lnTo>
                      <a:pt x="42" y="262"/>
                    </a:lnTo>
                    <a:lnTo>
                      <a:pt x="42" y="265"/>
                    </a:lnTo>
                    <a:lnTo>
                      <a:pt x="42" y="265"/>
                    </a:lnTo>
                    <a:lnTo>
                      <a:pt x="42" y="265"/>
                    </a:lnTo>
                    <a:lnTo>
                      <a:pt x="42" y="267"/>
                    </a:lnTo>
                    <a:lnTo>
                      <a:pt x="42" y="269"/>
                    </a:lnTo>
                    <a:lnTo>
                      <a:pt x="42" y="269"/>
                    </a:lnTo>
                    <a:lnTo>
                      <a:pt x="42" y="272"/>
                    </a:lnTo>
                    <a:lnTo>
                      <a:pt x="42" y="274"/>
                    </a:lnTo>
                    <a:lnTo>
                      <a:pt x="42" y="277"/>
                    </a:lnTo>
                    <a:lnTo>
                      <a:pt x="42" y="279"/>
                    </a:lnTo>
                    <a:lnTo>
                      <a:pt x="42" y="279"/>
                    </a:lnTo>
                    <a:lnTo>
                      <a:pt x="42" y="281"/>
                    </a:lnTo>
                    <a:lnTo>
                      <a:pt x="42" y="281"/>
                    </a:lnTo>
                    <a:lnTo>
                      <a:pt x="47" y="286"/>
                    </a:lnTo>
                    <a:lnTo>
                      <a:pt x="47" y="288"/>
                    </a:lnTo>
                    <a:lnTo>
                      <a:pt x="52" y="293"/>
                    </a:lnTo>
                    <a:lnTo>
                      <a:pt x="52" y="296"/>
                    </a:lnTo>
                    <a:lnTo>
                      <a:pt x="52" y="296"/>
                    </a:lnTo>
                    <a:lnTo>
                      <a:pt x="52" y="303"/>
                    </a:lnTo>
                    <a:lnTo>
                      <a:pt x="49" y="312"/>
                    </a:lnTo>
                    <a:lnTo>
                      <a:pt x="47" y="317"/>
                    </a:lnTo>
                    <a:lnTo>
                      <a:pt x="45" y="317"/>
                    </a:lnTo>
                    <a:lnTo>
                      <a:pt x="42" y="319"/>
                    </a:lnTo>
                    <a:lnTo>
                      <a:pt x="42" y="319"/>
                    </a:lnTo>
                    <a:lnTo>
                      <a:pt x="40" y="324"/>
                    </a:lnTo>
                    <a:lnTo>
                      <a:pt x="40" y="326"/>
                    </a:lnTo>
                    <a:lnTo>
                      <a:pt x="40" y="326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40" y="333"/>
                    </a:lnTo>
                    <a:lnTo>
                      <a:pt x="40" y="336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2" y="343"/>
                    </a:lnTo>
                    <a:lnTo>
                      <a:pt x="42" y="343"/>
                    </a:lnTo>
                    <a:lnTo>
                      <a:pt x="45" y="345"/>
                    </a:lnTo>
                    <a:lnTo>
                      <a:pt x="45" y="345"/>
                    </a:lnTo>
                    <a:lnTo>
                      <a:pt x="47" y="345"/>
                    </a:lnTo>
                    <a:lnTo>
                      <a:pt x="47" y="348"/>
                    </a:lnTo>
                    <a:lnTo>
                      <a:pt x="49" y="348"/>
                    </a:lnTo>
                    <a:lnTo>
                      <a:pt x="49" y="348"/>
                    </a:lnTo>
                    <a:lnTo>
                      <a:pt x="52" y="350"/>
                    </a:lnTo>
                    <a:lnTo>
                      <a:pt x="52" y="352"/>
                    </a:lnTo>
                    <a:lnTo>
                      <a:pt x="52" y="352"/>
                    </a:lnTo>
                    <a:lnTo>
                      <a:pt x="54" y="352"/>
                    </a:lnTo>
                    <a:lnTo>
                      <a:pt x="54" y="352"/>
                    </a:lnTo>
                    <a:lnTo>
                      <a:pt x="57" y="352"/>
                    </a:lnTo>
                    <a:lnTo>
                      <a:pt x="57" y="355"/>
                    </a:lnTo>
                    <a:lnTo>
                      <a:pt x="59" y="355"/>
                    </a:lnTo>
                    <a:lnTo>
                      <a:pt x="59" y="355"/>
                    </a:lnTo>
                    <a:lnTo>
                      <a:pt x="61" y="357"/>
                    </a:lnTo>
                    <a:lnTo>
                      <a:pt x="61" y="357"/>
                    </a:lnTo>
                    <a:lnTo>
                      <a:pt x="61" y="357"/>
                    </a:lnTo>
                    <a:lnTo>
                      <a:pt x="61" y="357"/>
                    </a:lnTo>
                    <a:lnTo>
                      <a:pt x="64" y="357"/>
                    </a:lnTo>
                    <a:lnTo>
                      <a:pt x="64" y="357"/>
                    </a:lnTo>
                    <a:lnTo>
                      <a:pt x="66" y="357"/>
                    </a:lnTo>
                    <a:lnTo>
                      <a:pt x="66" y="357"/>
                    </a:lnTo>
                    <a:lnTo>
                      <a:pt x="66" y="355"/>
                    </a:lnTo>
                    <a:lnTo>
                      <a:pt x="66" y="355"/>
                    </a:lnTo>
                    <a:lnTo>
                      <a:pt x="68" y="352"/>
                    </a:lnTo>
                    <a:lnTo>
                      <a:pt x="68" y="352"/>
                    </a:lnTo>
                    <a:lnTo>
                      <a:pt x="68" y="352"/>
                    </a:lnTo>
                    <a:lnTo>
                      <a:pt x="71" y="352"/>
                    </a:lnTo>
                    <a:lnTo>
                      <a:pt x="73" y="352"/>
                    </a:lnTo>
                    <a:lnTo>
                      <a:pt x="73" y="352"/>
                    </a:lnTo>
                    <a:lnTo>
                      <a:pt x="75" y="352"/>
                    </a:lnTo>
                    <a:lnTo>
                      <a:pt x="75" y="352"/>
                    </a:lnTo>
                    <a:lnTo>
                      <a:pt x="75" y="352"/>
                    </a:lnTo>
                    <a:lnTo>
                      <a:pt x="78" y="352"/>
                    </a:lnTo>
                    <a:lnTo>
                      <a:pt x="80" y="352"/>
                    </a:lnTo>
                    <a:lnTo>
                      <a:pt x="80" y="352"/>
                    </a:lnTo>
                    <a:lnTo>
                      <a:pt x="80" y="352"/>
                    </a:lnTo>
                    <a:lnTo>
                      <a:pt x="80" y="350"/>
                    </a:lnTo>
                    <a:lnTo>
                      <a:pt x="80" y="350"/>
                    </a:lnTo>
                    <a:lnTo>
                      <a:pt x="83" y="348"/>
                    </a:lnTo>
                    <a:lnTo>
                      <a:pt x="83" y="348"/>
                    </a:lnTo>
                    <a:lnTo>
                      <a:pt x="85" y="348"/>
                    </a:lnTo>
                    <a:lnTo>
                      <a:pt x="87" y="350"/>
                    </a:lnTo>
                    <a:lnTo>
                      <a:pt x="87" y="350"/>
                    </a:lnTo>
                    <a:lnTo>
                      <a:pt x="90" y="350"/>
                    </a:lnTo>
                    <a:lnTo>
                      <a:pt x="90" y="350"/>
                    </a:lnTo>
                    <a:lnTo>
                      <a:pt x="92" y="350"/>
                    </a:lnTo>
                    <a:lnTo>
                      <a:pt x="92" y="350"/>
                    </a:lnTo>
                    <a:lnTo>
                      <a:pt x="94" y="350"/>
                    </a:lnTo>
                    <a:lnTo>
                      <a:pt x="99" y="350"/>
                    </a:lnTo>
                    <a:lnTo>
                      <a:pt x="99" y="350"/>
                    </a:lnTo>
                    <a:lnTo>
                      <a:pt x="101" y="350"/>
                    </a:lnTo>
                    <a:lnTo>
                      <a:pt x="101" y="350"/>
                    </a:lnTo>
                    <a:lnTo>
                      <a:pt x="106" y="348"/>
                    </a:lnTo>
                    <a:lnTo>
                      <a:pt x="109" y="348"/>
                    </a:lnTo>
                    <a:lnTo>
                      <a:pt x="109" y="348"/>
                    </a:lnTo>
                    <a:lnTo>
                      <a:pt x="111" y="348"/>
                    </a:lnTo>
                    <a:lnTo>
                      <a:pt x="113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20" y="348"/>
                    </a:lnTo>
                    <a:lnTo>
                      <a:pt x="123" y="348"/>
                    </a:lnTo>
                    <a:lnTo>
                      <a:pt x="123" y="348"/>
                    </a:lnTo>
                    <a:lnTo>
                      <a:pt x="123" y="345"/>
                    </a:lnTo>
                    <a:lnTo>
                      <a:pt x="123" y="345"/>
                    </a:lnTo>
                    <a:lnTo>
                      <a:pt x="123" y="345"/>
                    </a:lnTo>
                    <a:lnTo>
                      <a:pt x="123" y="345"/>
                    </a:lnTo>
                    <a:lnTo>
                      <a:pt x="120" y="343"/>
                    </a:lnTo>
                    <a:lnTo>
                      <a:pt x="120" y="343"/>
                    </a:lnTo>
                    <a:lnTo>
                      <a:pt x="118" y="341"/>
                    </a:lnTo>
                    <a:lnTo>
                      <a:pt x="118" y="341"/>
                    </a:lnTo>
                    <a:lnTo>
                      <a:pt x="118" y="338"/>
                    </a:lnTo>
                    <a:lnTo>
                      <a:pt x="123" y="338"/>
                    </a:lnTo>
                    <a:lnTo>
                      <a:pt x="125" y="338"/>
                    </a:lnTo>
                    <a:lnTo>
                      <a:pt x="125" y="338"/>
                    </a:lnTo>
                    <a:lnTo>
                      <a:pt x="127" y="338"/>
                    </a:lnTo>
                    <a:lnTo>
                      <a:pt x="127" y="338"/>
                    </a:lnTo>
                    <a:lnTo>
                      <a:pt x="130" y="341"/>
                    </a:lnTo>
                    <a:lnTo>
                      <a:pt x="132" y="341"/>
                    </a:lnTo>
                    <a:lnTo>
                      <a:pt x="132" y="341"/>
                    </a:lnTo>
                    <a:lnTo>
                      <a:pt x="137" y="341"/>
                    </a:lnTo>
                    <a:lnTo>
                      <a:pt x="139" y="343"/>
                    </a:lnTo>
                    <a:lnTo>
                      <a:pt x="139" y="343"/>
                    </a:lnTo>
                    <a:lnTo>
                      <a:pt x="142" y="343"/>
                    </a:lnTo>
                    <a:lnTo>
                      <a:pt x="144" y="343"/>
                    </a:lnTo>
                    <a:lnTo>
                      <a:pt x="146" y="343"/>
                    </a:lnTo>
                    <a:lnTo>
                      <a:pt x="149" y="343"/>
                    </a:lnTo>
                    <a:lnTo>
                      <a:pt x="149" y="343"/>
                    </a:lnTo>
                    <a:lnTo>
                      <a:pt x="149" y="343"/>
                    </a:lnTo>
                    <a:lnTo>
                      <a:pt x="146" y="343"/>
                    </a:lnTo>
                    <a:lnTo>
                      <a:pt x="146" y="341"/>
                    </a:lnTo>
                    <a:lnTo>
                      <a:pt x="146" y="341"/>
                    </a:lnTo>
                    <a:lnTo>
                      <a:pt x="149" y="343"/>
                    </a:lnTo>
                    <a:lnTo>
                      <a:pt x="149" y="343"/>
                    </a:lnTo>
                    <a:lnTo>
                      <a:pt x="151" y="343"/>
                    </a:lnTo>
                    <a:lnTo>
                      <a:pt x="151" y="343"/>
                    </a:lnTo>
                    <a:lnTo>
                      <a:pt x="154" y="343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8" y="338"/>
                    </a:lnTo>
                    <a:lnTo>
                      <a:pt x="161" y="338"/>
                    </a:lnTo>
                    <a:lnTo>
                      <a:pt x="161" y="336"/>
                    </a:lnTo>
                    <a:lnTo>
                      <a:pt x="161" y="336"/>
                    </a:lnTo>
                    <a:lnTo>
                      <a:pt x="161" y="336"/>
                    </a:lnTo>
                    <a:lnTo>
                      <a:pt x="158" y="333"/>
                    </a:lnTo>
                    <a:lnTo>
                      <a:pt x="156" y="333"/>
                    </a:lnTo>
                    <a:lnTo>
                      <a:pt x="158" y="329"/>
                    </a:lnTo>
                    <a:lnTo>
                      <a:pt x="161" y="329"/>
                    </a:lnTo>
                    <a:lnTo>
                      <a:pt x="161" y="329"/>
                    </a:lnTo>
                    <a:lnTo>
                      <a:pt x="163" y="329"/>
                    </a:lnTo>
                    <a:lnTo>
                      <a:pt x="163" y="329"/>
                    </a:lnTo>
                    <a:lnTo>
                      <a:pt x="165" y="326"/>
                    </a:lnTo>
                    <a:lnTo>
                      <a:pt x="168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0" y="326"/>
                    </a:lnTo>
                    <a:lnTo>
                      <a:pt x="172" y="326"/>
                    </a:lnTo>
                    <a:lnTo>
                      <a:pt x="172" y="326"/>
                    </a:lnTo>
                    <a:lnTo>
                      <a:pt x="172" y="324"/>
                    </a:lnTo>
                    <a:lnTo>
                      <a:pt x="175" y="324"/>
                    </a:lnTo>
                    <a:lnTo>
                      <a:pt x="175" y="324"/>
                    </a:lnTo>
                    <a:lnTo>
                      <a:pt x="175" y="324"/>
                    </a:lnTo>
                    <a:lnTo>
                      <a:pt x="172" y="322"/>
                    </a:lnTo>
                    <a:lnTo>
                      <a:pt x="172" y="322"/>
                    </a:lnTo>
                    <a:lnTo>
                      <a:pt x="172" y="322"/>
                    </a:lnTo>
                    <a:lnTo>
                      <a:pt x="172" y="322"/>
                    </a:lnTo>
                    <a:lnTo>
                      <a:pt x="175" y="324"/>
                    </a:lnTo>
                    <a:lnTo>
                      <a:pt x="177" y="324"/>
                    </a:lnTo>
                    <a:lnTo>
                      <a:pt x="177" y="324"/>
                    </a:lnTo>
                    <a:lnTo>
                      <a:pt x="180" y="324"/>
                    </a:lnTo>
                    <a:lnTo>
                      <a:pt x="182" y="324"/>
                    </a:lnTo>
                    <a:lnTo>
                      <a:pt x="182" y="324"/>
                    </a:lnTo>
                    <a:lnTo>
                      <a:pt x="182" y="322"/>
                    </a:lnTo>
                    <a:lnTo>
                      <a:pt x="182" y="322"/>
                    </a:lnTo>
                    <a:lnTo>
                      <a:pt x="182" y="322"/>
                    </a:lnTo>
                    <a:lnTo>
                      <a:pt x="184" y="322"/>
                    </a:lnTo>
                    <a:lnTo>
                      <a:pt x="187" y="322"/>
                    </a:lnTo>
                    <a:lnTo>
                      <a:pt x="187" y="322"/>
                    </a:lnTo>
                    <a:lnTo>
                      <a:pt x="189" y="324"/>
                    </a:lnTo>
                    <a:lnTo>
                      <a:pt x="189" y="324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94" y="322"/>
                    </a:lnTo>
                    <a:lnTo>
                      <a:pt x="196" y="324"/>
                    </a:lnTo>
                    <a:lnTo>
                      <a:pt x="194" y="326"/>
                    </a:lnTo>
                    <a:lnTo>
                      <a:pt x="194" y="326"/>
                    </a:lnTo>
                    <a:lnTo>
                      <a:pt x="191" y="329"/>
                    </a:lnTo>
                    <a:lnTo>
                      <a:pt x="189" y="331"/>
                    </a:lnTo>
                    <a:lnTo>
                      <a:pt x="189" y="331"/>
                    </a:lnTo>
                    <a:lnTo>
                      <a:pt x="189" y="333"/>
                    </a:lnTo>
                    <a:lnTo>
                      <a:pt x="187" y="333"/>
                    </a:lnTo>
                    <a:lnTo>
                      <a:pt x="187" y="333"/>
                    </a:lnTo>
                    <a:lnTo>
                      <a:pt x="187" y="336"/>
                    </a:lnTo>
                    <a:lnTo>
                      <a:pt x="187" y="338"/>
                    </a:lnTo>
                    <a:lnTo>
                      <a:pt x="187" y="338"/>
                    </a:lnTo>
                    <a:lnTo>
                      <a:pt x="187" y="341"/>
                    </a:lnTo>
                    <a:lnTo>
                      <a:pt x="187" y="341"/>
                    </a:lnTo>
                    <a:lnTo>
                      <a:pt x="187" y="341"/>
                    </a:lnTo>
                    <a:lnTo>
                      <a:pt x="187" y="341"/>
                    </a:lnTo>
                    <a:lnTo>
                      <a:pt x="189" y="341"/>
                    </a:lnTo>
                    <a:lnTo>
                      <a:pt x="191" y="341"/>
                    </a:lnTo>
                    <a:lnTo>
                      <a:pt x="191" y="341"/>
                    </a:lnTo>
                    <a:lnTo>
                      <a:pt x="196" y="341"/>
                    </a:lnTo>
                    <a:lnTo>
                      <a:pt x="198" y="341"/>
                    </a:lnTo>
                    <a:lnTo>
                      <a:pt x="198" y="343"/>
                    </a:lnTo>
                    <a:lnTo>
                      <a:pt x="201" y="343"/>
                    </a:lnTo>
                    <a:lnTo>
                      <a:pt x="203" y="343"/>
                    </a:lnTo>
                    <a:lnTo>
                      <a:pt x="203" y="343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10" y="341"/>
                    </a:lnTo>
                    <a:lnTo>
                      <a:pt x="210" y="341"/>
                    </a:lnTo>
                    <a:lnTo>
                      <a:pt x="213" y="341"/>
                    </a:lnTo>
                    <a:lnTo>
                      <a:pt x="217" y="338"/>
                    </a:lnTo>
                    <a:lnTo>
                      <a:pt x="217" y="338"/>
                    </a:lnTo>
                    <a:lnTo>
                      <a:pt x="217" y="338"/>
                    </a:lnTo>
                    <a:lnTo>
                      <a:pt x="217" y="338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2" y="336"/>
                    </a:lnTo>
                    <a:lnTo>
                      <a:pt x="227" y="336"/>
                    </a:lnTo>
                    <a:lnTo>
                      <a:pt x="227" y="336"/>
                    </a:lnTo>
                    <a:lnTo>
                      <a:pt x="227" y="336"/>
                    </a:lnTo>
                    <a:lnTo>
                      <a:pt x="232" y="333"/>
                    </a:lnTo>
                    <a:lnTo>
                      <a:pt x="234" y="333"/>
                    </a:lnTo>
                    <a:lnTo>
                      <a:pt x="234" y="333"/>
                    </a:lnTo>
                    <a:lnTo>
                      <a:pt x="234" y="333"/>
                    </a:lnTo>
                    <a:lnTo>
                      <a:pt x="236" y="331"/>
                    </a:lnTo>
                    <a:lnTo>
                      <a:pt x="236" y="331"/>
                    </a:lnTo>
                    <a:lnTo>
                      <a:pt x="236" y="331"/>
                    </a:lnTo>
                    <a:lnTo>
                      <a:pt x="236" y="331"/>
                    </a:lnTo>
                    <a:lnTo>
                      <a:pt x="236" y="329"/>
                    </a:lnTo>
                    <a:lnTo>
                      <a:pt x="236" y="329"/>
                    </a:lnTo>
                    <a:lnTo>
                      <a:pt x="234" y="326"/>
                    </a:lnTo>
                    <a:lnTo>
                      <a:pt x="236" y="324"/>
                    </a:lnTo>
                    <a:lnTo>
                      <a:pt x="236" y="324"/>
                    </a:lnTo>
                    <a:lnTo>
                      <a:pt x="239" y="326"/>
                    </a:lnTo>
                    <a:lnTo>
                      <a:pt x="239" y="326"/>
                    </a:lnTo>
                    <a:lnTo>
                      <a:pt x="243" y="326"/>
                    </a:lnTo>
                    <a:lnTo>
                      <a:pt x="246" y="326"/>
                    </a:lnTo>
                    <a:lnTo>
                      <a:pt x="248" y="326"/>
                    </a:lnTo>
                    <a:lnTo>
                      <a:pt x="250" y="326"/>
                    </a:lnTo>
                    <a:lnTo>
                      <a:pt x="250" y="326"/>
                    </a:lnTo>
                    <a:lnTo>
                      <a:pt x="253" y="326"/>
                    </a:lnTo>
                    <a:lnTo>
                      <a:pt x="258" y="329"/>
                    </a:lnTo>
                    <a:lnTo>
                      <a:pt x="260" y="329"/>
                    </a:lnTo>
                    <a:lnTo>
                      <a:pt x="260" y="329"/>
                    </a:lnTo>
                    <a:lnTo>
                      <a:pt x="260" y="329"/>
                    </a:lnTo>
                    <a:lnTo>
                      <a:pt x="262" y="326"/>
                    </a:lnTo>
                    <a:lnTo>
                      <a:pt x="265" y="326"/>
                    </a:lnTo>
                    <a:lnTo>
                      <a:pt x="265" y="326"/>
                    </a:lnTo>
                    <a:lnTo>
                      <a:pt x="267" y="326"/>
                    </a:lnTo>
                    <a:lnTo>
                      <a:pt x="267" y="326"/>
                    </a:lnTo>
                    <a:lnTo>
                      <a:pt x="269" y="326"/>
                    </a:lnTo>
                    <a:lnTo>
                      <a:pt x="274" y="324"/>
                    </a:lnTo>
                    <a:lnTo>
                      <a:pt x="274" y="324"/>
                    </a:lnTo>
                    <a:lnTo>
                      <a:pt x="277" y="324"/>
                    </a:lnTo>
                    <a:lnTo>
                      <a:pt x="279" y="324"/>
                    </a:lnTo>
                    <a:lnTo>
                      <a:pt x="281" y="324"/>
                    </a:lnTo>
                    <a:lnTo>
                      <a:pt x="281" y="324"/>
                    </a:lnTo>
                    <a:lnTo>
                      <a:pt x="286" y="324"/>
                    </a:lnTo>
                    <a:lnTo>
                      <a:pt x="288" y="324"/>
                    </a:lnTo>
                    <a:lnTo>
                      <a:pt x="291" y="324"/>
                    </a:lnTo>
                    <a:lnTo>
                      <a:pt x="295" y="324"/>
                    </a:lnTo>
                    <a:lnTo>
                      <a:pt x="298" y="324"/>
                    </a:lnTo>
                    <a:lnTo>
                      <a:pt x="298" y="324"/>
                    </a:lnTo>
                    <a:lnTo>
                      <a:pt x="300" y="324"/>
                    </a:lnTo>
                    <a:lnTo>
                      <a:pt x="303" y="324"/>
                    </a:lnTo>
                    <a:lnTo>
                      <a:pt x="305" y="319"/>
                    </a:lnTo>
                    <a:lnTo>
                      <a:pt x="305" y="319"/>
                    </a:lnTo>
                    <a:lnTo>
                      <a:pt x="305" y="319"/>
                    </a:lnTo>
                    <a:lnTo>
                      <a:pt x="305" y="319"/>
                    </a:lnTo>
                    <a:lnTo>
                      <a:pt x="305" y="317"/>
                    </a:lnTo>
                    <a:lnTo>
                      <a:pt x="305" y="314"/>
                    </a:lnTo>
                    <a:lnTo>
                      <a:pt x="305" y="314"/>
                    </a:lnTo>
                    <a:lnTo>
                      <a:pt x="303" y="312"/>
                    </a:lnTo>
                    <a:lnTo>
                      <a:pt x="303" y="312"/>
                    </a:lnTo>
                    <a:lnTo>
                      <a:pt x="303" y="312"/>
                    </a:lnTo>
                    <a:lnTo>
                      <a:pt x="300" y="310"/>
                    </a:lnTo>
                    <a:lnTo>
                      <a:pt x="300" y="310"/>
                    </a:lnTo>
                    <a:lnTo>
                      <a:pt x="300" y="310"/>
                    </a:lnTo>
                    <a:lnTo>
                      <a:pt x="298" y="310"/>
                    </a:lnTo>
                    <a:lnTo>
                      <a:pt x="295" y="307"/>
                    </a:lnTo>
                    <a:lnTo>
                      <a:pt x="293" y="307"/>
                    </a:lnTo>
                    <a:lnTo>
                      <a:pt x="291" y="305"/>
                    </a:lnTo>
                    <a:lnTo>
                      <a:pt x="291" y="303"/>
                    </a:lnTo>
                    <a:lnTo>
                      <a:pt x="291" y="303"/>
                    </a:lnTo>
                    <a:lnTo>
                      <a:pt x="291" y="303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8" y="300"/>
                    </a:lnTo>
                    <a:lnTo>
                      <a:pt x="288" y="298"/>
                    </a:lnTo>
                    <a:lnTo>
                      <a:pt x="286" y="298"/>
                    </a:lnTo>
                    <a:lnTo>
                      <a:pt x="286" y="298"/>
                    </a:lnTo>
                    <a:lnTo>
                      <a:pt x="286" y="298"/>
                    </a:lnTo>
                    <a:lnTo>
                      <a:pt x="286" y="298"/>
                    </a:lnTo>
                    <a:lnTo>
                      <a:pt x="286" y="298"/>
                    </a:lnTo>
                    <a:lnTo>
                      <a:pt x="286" y="296"/>
                    </a:lnTo>
                    <a:lnTo>
                      <a:pt x="286" y="296"/>
                    </a:lnTo>
                    <a:lnTo>
                      <a:pt x="288" y="296"/>
                    </a:lnTo>
                    <a:lnTo>
                      <a:pt x="288" y="296"/>
                    </a:lnTo>
                    <a:lnTo>
                      <a:pt x="288" y="296"/>
                    </a:lnTo>
                    <a:lnTo>
                      <a:pt x="291" y="296"/>
                    </a:lnTo>
                    <a:lnTo>
                      <a:pt x="291" y="296"/>
                    </a:lnTo>
                    <a:lnTo>
                      <a:pt x="291" y="293"/>
                    </a:lnTo>
                    <a:lnTo>
                      <a:pt x="291" y="293"/>
                    </a:lnTo>
                    <a:lnTo>
                      <a:pt x="291" y="293"/>
                    </a:lnTo>
                    <a:lnTo>
                      <a:pt x="291" y="293"/>
                    </a:lnTo>
                    <a:lnTo>
                      <a:pt x="291" y="293"/>
                    </a:lnTo>
                    <a:lnTo>
                      <a:pt x="293" y="291"/>
                    </a:lnTo>
                    <a:lnTo>
                      <a:pt x="293" y="291"/>
                    </a:lnTo>
                    <a:lnTo>
                      <a:pt x="293" y="291"/>
                    </a:lnTo>
                    <a:lnTo>
                      <a:pt x="293" y="288"/>
                    </a:lnTo>
                    <a:lnTo>
                      <a:pt x="291" y="288"/>
                    </a:lnTo>
                    <a:lnTo>
                      <a:pt x="291" y="288"/>
                    </a:lnTo>
                    <a:lnTo>
                      <a:pt x="291" y="288"/>
                    </a:lnTo>
                    <a:lnTo>
                      <a:pt x="291" y="288"/>
                    </a:lnTo>
                    <a:lnTo>
                      <a:pt x="291" y="286"/>
                    </a:lnTo>
                    <a:lnTo>
                      <a:pt x="291" y="286"/>
                    </a:lnTo>
                    <a:lnTo>
                      <a:pt x="291" y="286"/>
                    </a:lnTo>
                    <a:lnTo>
                      <a:pt x="288" y="286"/>
                    </a:lnTo>
                    <a:lnTo>
                      <a:pt x="288" y="286"/>
                    </a:lnTo>
                    <a:lnTo>
                      <a:pt x="288" y="286"/>
                    </a:lnTo>
                    <a:lnTo>
                      <a:pt x="288" y="284"/>
                    </a:lnTo>
                    <a:lnTo>
                      <a:pt x="288" y="284"/>
                    </a:lnTo>
                    <a:lnTo>
                      <a:pt x="288" y="284"/>
                    </a:lnTo>
                    <a:lnTo>
                      <a:pt x="288" y="284"/>
                    </a:lnTo>
                    <a:lnTo>
                      <a:pt x="286" y="281"/>
                    </a:lnTo>
                    <a:lnTo>
                      <a:pt x="286" y="281"/>
                    </a:lnTo>
                    <a:lnTo>
                      <a:pt x="286" y="281"/>
                    </a:lnTo>
                    <a:lnTo>
                      <a:pt x="286" y="279"/>
                    </a:lnTo>
                    <a:lnTo>
                      <a:pt x="286" y="279"/>
                    </a:lnTo>
                    <a:lnTo>
                      <a:pt x="286" y="277"/>
                    </a:lnTo>
                    <a:lnTo>
                      <a:pt x="286" y="277"/>
                    </a:lnTo>
                    <a:lnTo>
                      <a:pt x="286" y="272"/>
                    </a:lnTo>
                    <a:lnTo>
                      <a:pt x="286" y="272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9"/>
                    </a:lnTo>
                    <a:lnTo>
                      <a:pt x="286" y="267"/>
                    </a:lnTo>
                    <a:lnTo>
                      <a:pt x="286" y="265"/>
                    </a:lnTo>
                    <a:lnTo>
                      <a:pt x="286" y="265"/>
                    </a:lnTo>
                    <a:lnTo>
                      <a:pt x="286" y="262"/>
                    </a:lnTo>
                    <a:lnTo>
                      <a:pt x="286" y="262"/>
                    </a:lnTo>
                    <a:lnTo>
                      <a:pt x="286" y="262"/>
                    </a:lnTo>
                    <a:lnTo>
                      <a:pt x="288" y="262"/>
                    </a:lnTo>
                    <a:lnTo>
                      <a:pt x="288" y="260"/>
                    </a:lnTo>
                    <a:lnTo>
                      <a:pt x="291" y="260"/>
                    </a:lnTo>
                    <a:lnTo>
                      <a:pt x="291" y="260"/>
                    </a:lnTo>
                    <a:lnTo>
                      <a:pt x="291" y="260"/>
                    </a:lnTo>
                    <a:lnTo>
                      <a:pt x="291" y="260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1" y="258"/>
                    </a:lnTo>
                    <a:lnTo>
                      <a:pt x="293" y="255"/>
                    </a:lnTo>
                    <a:lnTo>
                      <a:pt x="293" y="253"/>
                    </a:lnTo>
                    <a:lnTo>
                      <a:pt x="293" y="253"/>
                    </a:lnTo>
                    <a:lnTo>
                      <a:pt x="293" y="253"/>
                    </a:lnTo>
                    <a:lnTo>
                      <a:pt x="293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91" y="251"/>
                    </a:lnTo>
                    <a:lnTo>
                      <a:pt x="288" y="248"/>
                    </a:lnTo>
                    <a:lnTo>
                      <a:pt x="286" y="248"/>
                    </a:lnTo>
                    <a:lnTo>
                      <a:pt x="286" y="248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86" y="246"/>
                    </a:lnTo>
                    <a:lnTo>
                      <a:pt x="286" y="243"/>
                    </a:lnTo>
                    <a:lnTo>
                      <a:pt x="286" y="243"/>
                    </a:lnTo>
                    <a:lnTo>
                      <a:pt x="286" y="239"/>
                    </a:lnTo>
                    <a:lnTo>
                      <a:pt x="286" y="239"/>
                    </a:lnTo>
                    <a:lnTo>
                      <a:pt x="286" y="236"/>
                    </a:lnTo>
                    <a:lnTo>
                      <a:pt x="286" y="236"/>
                    </a:lnTo>
                    <a:lnTo>
                      <a:pt x="286" y="236"/>
                    </a:lnTo>
                    <a:lnTo>
                      <a:pt x="284" y="234"/>
                    </a:lnTo>
                    <a:lnTo>
                      <a:pt x="281" y="234"/>
                    </a:lnTo>
                    <a:lnTo>
                      <a:pt x="281" y="232"/>
                    </a:lnTo>
                    <a:lnTo>
                      <a:pt x="281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32"/>
                    </a:lnTo>
                    <a:lnTo>
                      <a:pt x="279" y="229"/>
                    </a:lnTo>
                    <a:lnTo>
                      <a:pt x="279" y="229"/>
                    </a:lnTo>
                    <a:lnTo>
                      <a:pt x="277" y="229"/>
                    </a:lnTo>
                    <a:lnTo>
                      <a:pt x="277" y="229"/>
                    </a:lnTo>
                    <a:lnTo>
                      <a:pt x="277" y="227"/>
                    </a:lnTo>
                    <a:lnTo>
                      <a:pt x="277" y="227"/>
                    </a:lnTo>
                    <a:lnTo>
                      <a:pt x="274" y="227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74" y="225"/>
                    </a:lnTo>
                    <a:lnTo>
                      <a:pt x="272" y="222"/>
                    </a:lnTo>
                    <a:lnTo>
                      <a:pt x="272" y="222"/>
                    </a:lnTo>
                    <a:lnTo>
                      <a:pt x="269" y="222"/>
                    </a:lnTo>
                    <a:lnTo>
                      <a:pt x="269" y="222"/>
                    </a:lnTo>
                    <a:lnTo>
                      <a:pt x="267" y="222"/>
                    </a:lnTo>
                    <a:lnTo>
                      <a:pt x="265" y="222"/>
                    </a:lnTo>
                    <a:lnTo>
                      <a:pt x="262" y="220"/>
                    </a:lnTo>
                    <a:lnTo>
                      <a:pt x="262" y="220"/>
                    </a:lnTo>
                    <a:lnTo>
                      <a:pt x="260" y="217"/>
                    </a:lnTo>
                    <a:lnTo>
                      <a:pt x="258" y="217"/>
                    </a:lnTo>
                    <a:lnTo>
                      <a:pt x="258" y="217"/>
                    </a:lnTo>
                    <a:lnTo>
                      <a:pt x="253" y="220"/>
                    </a:lnTo>
                    <a:lnTo>
                      <a:pt x="248" y="217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3" y="217"/>
                    </a:lnTo>
                    <a:lnTo>
                      <a:pt x="243" y="217"/>
                    </a:lnTo>
                    <a:lnTo>
                      <a:pt x="243" y="215"/>
                    </a:lnTo>
                    <a:lnTo>
                      <a:pt x="243" y="215"/>
                    </a:lnTo>
                    <a:lnTo>
                      <a:pt x="239" y="215"/>
                    </a:lnTo>
                    <a:lnTo>
                      <a:pt x="239" y="215"/>
                    </a:lnTo>
                    <a:lnTo>
                      <a:pt x="239" y="215"/>
                    </a:lnTo>
                    <a:lnTo>
                      <a:pt x="236" y="215"/>
                    </a:lnTo>
                    <a:lnTo>
                      <a:pt x="234" y="215"/>
                    </a:lnTo>
                    <a:lnTo>
                      <a:pt x="234" y="215"/>
                    </a:lnTo>
                    <a:lnTo>
                      <a:pt x="232" y="215"/>
                    </a:lnTo>
                    <a:lnTo>
                      <a:pt x="227" y="215"/>
                    </a:lnTo>
                    <a:lnTo>
                      <a:pt x="227" y="215"/>
                    </a:lnTo>
                    <a:lnTo>
                      <a:pt x="224" y="215"/>
                    </a:lnTo>
                    <a:lnTo>
                      <a:pt x="222" y="215"/>
                    </a:lnTo>
                    <a:lnTo>
                      <a:pt x="222" y="215"/>
                    </a:lnTo>
                    <a:lnTo>
                      <a:pt x="217" y="217"/>
                    </a:lnTo>
                    <a:lnTo>
                      <a:pt x="215" y="220"/>
                    </a:lnTo>
                    <a:lnTo>
                      <a:pt x="210" y="220"/>
                    </a:lnTo>
                    <a:lnTo>
                      <a:pt x="208" y="220"/>
                    </a:lnTo>
                    <a:lnTo>
                      <a:pt x="206" y="220"/>
                    </a:lnTo>
                    <a:lnTo>
                      <a:pt x="203" y="217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196" y="215"/>
                    </a:lnTo>
                    <a:lnTo>
                      <a:pt x="196" y="215"/>
                    </a:lnTo>
                    <a:lnTo>
                      <a:pt x="196" y="215"/>
                    </a:lnTo>
                    <a:lnTo>
                      <a:pt x="194" y="213"/>
                    </a:lnTo>
                    <a:lnTo>
                      <a:pt x="191" y="210"/>
                    </a:lnTo>
                    <a:lnTo>
                      <a:pt x="191" y="210"/>
                    </a:lnTo>
                    <a:lnTo>
                      <a:pt x="189" y="210"/>
                    </a:lnTo>
                    <a:lnTo>
                      <a:pt x="191" y="206"/>
                    </a:lnTo>
                    <a:lnTo>
                      <a:pt x="191" y="203"/>
                    </a:lnTo>
                    <a:lnTo>
                      <a:pt x="194" y="201"/>
                    </a:lnTo>
                    <a:lnTo>
                      <a:pt x="196" y="198"/>
                    </a:lnTo>
                    <a:lnTo>
                      <a:pt x="198" y="198"/>
                    </a:lnTo>
                    <a:lnTo>
                      <a:pt x="203" y="196"/>
                    </a:lnTo>
                    <a:lnTo>
                      <a:pt x="203" y="196"/>
                    </a:lnTo>
                    <a:lnTo>
                      <a:pt x="203" y="196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91"/>
                    </a:lnTo>
                    <a:lnTo>
                      <a:pt x="203" y="189"/>
                    </a:lnTo>
                    <a:lnTo>
                      <a:pt x="201" y="189"/>
                    </a:lnTo>
                    <a:lnTo>
                      <a:pt x="201" y="189"/>
                    </a:lnTo>
                    <a:lnTo>
                      <a:pt x="201" y="189"/>
                    </a:lnTo>
                    <a:lnTo>
                      <a:pt x="201" y="189"/>
                    </a:lnTo>
                    <a:lnTo>
                      <a:pt x="201" y="189"/>
                    </a:lnTo>
                    <a:lnTo>
                      <a:pt x="206" y="189"/>
                    </a:lnTo>
                    <a:lnTo>
                      <a:pt x="208" y="189"/>
                    </a:lnTo>
                    <a:lnTo>
                      <a:pt x="208" y="189"/>
                    </a:lnTo>
                    <a:lnTo>
                      <a:pt x="213" y="189"/>
                    </a:lnTo>
                    <a:lnTo>
                      <a:pt x="213" y="189"/>
                    </a:lnTo>
                    <a:lnTo>
                      <a:pt x="215" y="187"/>
                    </a:lnTo>
                    <a:lnTo>
                      <a:pt x="215" y="187"/>
                    </a:lnTo>
                    <a:lnTo>
                      <a:pt x="215" y="182"/>
                    </a:lnTo>
                    <a:lnTo>
                      <a:pt x="217" y="180"/>
                    </a:lnTo>
                    <a:lnTo>
                      <a:pt x="217" y="180"/>
                    </a:lnTo>
                    <a:lnTo>
                      <a:pt x="217" y="177"/>
                    </a:lnTo>
                    <a:lnTo>
                      <a:pt x="217" y="175"/>
                    </a:lnTo>
                    <a:lnTo>
                      <a:pt x="217" y="170"/>
                    </a:lnTo>
                    <a:lnTo>
                      <a:pt x="217" y="168"/>
                    </a:lnTo>
                    <a:lnTo>
                      <a:pt x="220" y="165"/>
                    </a:lnTo>
                    <a:lnTo>
                      <a:pt x="220" y="161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2" y="158"/>
                    </a:lnTo>
                    <a:lnTo>
                      <a:pt x="224" y="156"/>
                    </a:lnTo>
                    <a:lnTo>
                      <a:pt x="224" y="156"/>
                    </a:lnTo>
                    <a:lnTo>
                      <a:pt x="224" y="153"/>
                    </a:lnTo>
                    <a:lnTo>
                      <a:pt x="224" y="151"/>
                    </a:lnTo>
                    <a:lnTo>
                      <a:pt x="224" y="151"/>
                    </a:lnTo>
                    <a:lnTo>
                      <a:pt x="222" y="146"/>
                    </a:lnTo>
                    <a:lnTo>
                      <a:pt x="222" y="146"/>
                    </a:lnTo>
                    <a:lnTo>
                      <a:pt x="220" y="146"/>
                    </a:lnTo>
                    <a:lnTo>
                      <a:pt x="220" y="146"/>
                    </a:lnTo>
                    <a:lnTo>
                      <a:pt x="222" y="146"/>
                    </a:lnTo>
                    <a:lnTo>
                      <a:pt x="222" y="146"/>
                    </a:lnTo>
                    <a:lnTo>
                      <a:pt x="222" y="144"/>
                    </a:lnTo>
                    <a:lnTo>
                      <a:pt x="224" y="144"/>
                    </a:lnTo>
                    <a:lnTo>
                      <a:pt x="224" y="144"/>
                    </a:lnTo>
                    <a:lnTo>
                      <a:pt x="224" y="144"/>
                    </a:lnTo>
                    <a:lnTo>
                      <a:pt x="224" y="142"/>
                    </a:lnTo>
                    <a:lnTo>
                      <a:pt x="227" y="142"/>
                    </a:lnTo>
                    <a:lnTo>
                      <a:pt x="227" y="142"/>
                    </a:lnTo>
                    <a:lnTo>
                      <a:pt x="227" y="142"/>
                    </a:lnTo>
                    <a:lnTo>
                      <a:pt x="224" y="137"/>
                    </a:lnTo>
                    <a:lnTo>
                      <a:pt x="224" y="135"/>
                    </a:lnTo>
                    <a:lnTo>
                      <a:pt x="224" y="135"/>
                    </a:lnTo>
                    <a:lnTo>
                      <a:pt x="224" y="135"/>
                    </a:lnTo>
                    <a:lnTo>
                      <a:pt x="224" y="132"/>
                    </a:lnTo>
                    <a:lnTo>
                      <a:pt x="222" y="132"/>
                    </a:lnTo>
                    <a:lnTo>
                      <a:pt x="220" y="130"/>
                    </a:lnTo>
                    <a:lnTo>
                      <a:pt x="220" y="130"/>
                    </a:lnTo>
                    <a:lnTo>
                      <a:pt x="220" y="130"/>
                    </a:lnTo>
                    <a:lnTo>
                      <a:pt x="217" y="130"/>
                    </a:lnTo>
                    <a:lnTo>
                      <a:pt x="217" y="130"/>
                    </a:lnTo>
                    <a:lnTo>
                      <a:pt x="217" y="132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0" y="135"/>
                    </a:lnTo>
                    <a:lnTo>
                      <a:pt x="210" y="135"/>
                    </a:lnTo>
                    <a:lnTo>
                      <a:pt x="208" y="132"/>
                    </a:lnTo>
                    <a:lnTo>
                      <a:pt x="208" y="132"/>
                    </a:lnTo>
                    <a:lnTo>
                      <a:pt x="208" y="132"/>
                    </a:lnTo>
                    <a:lnTo>
                      <a:pt x="208" y="132"/>
                    </a:lnTo>
                    <a:lnTo>
                      <a:pt x="206" y="135"/>
                    </a:lnTo>
                    <a:lnTo>
                      <a:pt x="206" y="132"/>
                    </a:lnTo>
                    <a:lnTo>
                      <a:pt x="206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3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201" y="132"/>
                    </a:lnTo>
                    <a:lnTo>
                      <a:pt x="198" y="132"/>
                    </a:lnTo>
                    <a:lnTo>
                      <a:pt x="198" y="130"/>
                    </a:lnTo>
                    <a:lnTo>
                      <a:pt x="198" y="130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196" y="130"/>
                    </a:lnTo>
                    <a:lnTo>
                      <a:pt x="194" y="125"/>
                    </a:lnTo>
                    <a:lnTo>
                      <a:pt x="194" y="125"/>
                    </a:lnTo>
                    <a:lnTo>
                      <a:pt x="194" y="125"/>
                    </a:lnTo>
                    <a:lnTo>
                      <a:pt x="194" y="125"/>
                    </a:lnTo>
                    <a:lnTo>
                      <a:pt x="191" y="125"/>
                    </a:lnTo>
                    <a:lnTo>
                      <a:pt x="191" y="125"/>
                    </a:lnTo>
                    <a:lnTo>
                      <a:pt x="189" y="123"/>
                    </a:lnTo>
                    <a:lnTo>
                      <a:pt x="187" y="123"/>
                    </a:lnTo>
                    <a:lnTo>
                      <a:pt x="187" y="120"/>
                    </a:lnTo>
                    <a:lnTo>
                      <a:pt x="184" y="120"/>
                    </a:lnTo>
                    <a:lnTo>
                      <a:pt x="184" y="120"/>
                    </a:lnTo>
                    <a:lnTo>
                      <a:pt x="184" y="120"/>
                    </a:lnTo>
                    <a:lnTo>
                      <a:pt x="182" y="120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80" y="125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177" y="125"/>
                    </a:lnTo>
                    <a:lnTo>
                      <a:pt x="175" y="125"/>
                    </a:lnTo>
                    <a:lnTo>
                      <a:pt x="175" y="125"/>
                    </a:lnTo>
                    <a:lnTo>
                      <a:pt x="175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0" y="123"/>
                    </a:lnTo>
                    <a:lnTo>
                      <a:pt x="170" y="123"/>
                    </a:lnTo>
                    <a:lnTo>
                      <a:pt x="170" y="123"/>
                    </a:lnTo>
                    <a:lnTo>
                      <a:pt x="170" y="123"/>
                    </a:lnTo>
                    <a:lnTo>
                      <a:pt x="170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8" y="120"/>
                    </a:lnTo>
                    <a:lnTo>
                      <a:pt x="165" y="120"/>
                    </a:lnTo>
                    <a:lnTo>
                      <a:pt x="165" y="120"/>
                    </a:lnTo>
                    <a:lnTo>
                      <a:pt x="165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58" y="120"/>
                    </a:lnTo>
                    <a:lnTo>
                      <a:pt x="158" y="120"/>
                    </a:lnTo>
                    <a:lnTo>
                      <a:pt x="158" y="120"/>
                    </a:lnTo>
                    <a:lnTo>
                      <a:pt x="158" y="123"/>
                    </a:lnTo>
                    <a:lnTo>
                      <a:pt x="156" y="123"/>
                    </a:lnTo>
                    <a:lnTo>
                      <a:pt x="156" y="123"/>
                    </a:lnTo>
                    <a:lnTo>
                      <a:pt x="154" y="123"/>
                    </a:lnTo>
                    <a:lnTo>
                      <a:pt x="154" y="123"/>
                    </a:lnTo>
                    <a:lnTo>
                      <a:pt x="154" y="123"/>
                    </a:lnTo>
                    <a:lnTo>
                      <a:pt x="154" y="123"/>
                    </a:lnTo>
                    <a:lnTo>
                      <a:pt x="151" y="123"/>
                    </a:lnTo>
                    <a:lnTo>
                      <a:pt x="151" y="123"/>
                    </a:lnTo>
                    <a:lnTo>
                      <a:pt x="151" y="123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49" y="125"/>
                    </a:lnTo>
                    <a:lnTo>
                      <a:pt x="146" y="125"/>
                    </a:lnTo>
                    <a:lnTo>
                      <a:pt x="146" y="123"/>
                    </a:lnTo>
                    <a:lnTo>
                      <a:pt x="146" y="123"/>
                    </a:lnTo>
                    <a:lnTo>
                      <a:pt x="144" y="125"/>
                    </a:lnTo>
                    <a:lnTo>
                      <a:pt x="144" y="125"/>
                    </a:lnTo>
                    <a:lnTo>
                      <a:pt x="144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39" y="125"/>
                    </a:lnTo>
                    <a:lnTo>
                      <a:pt x="139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35" y="125"/>
                    </a:lnTo>
                    <a:lnTo>
                      <a:pt x="135" y="125"/>
                    </a:lnTo>
                    <a:lnTo>
                      <a:pt x="127" y="125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3" y="123"/>
                    </a:lnTo>
                    <a:lnTo>
                      <a:pt x="120" y="123"/>
                    </a:lnTo>
                    <a:lnTo>
                      <a:pt x="120" y="123"/>
                    </a:lnTo>
                    <a:lnTo>
                      <a:pt x="116" y="120"/>
                    </a:lnTo>
                    <a:lnTo>
                      <a:pt x="116" y="120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11" y="120"/>
                    </a:lnTo>
                    <a:lnTo>
                      <a:pt x="109" y="120"/>
                    </a:lnTo>
                    <a:lnTo>
                      <a:pt x="109" y="118"/>
                    </a:lnTo>
                    <a:lnTo>
                      <a:pt x="106" y="116"/>
                    </a:lnTo>
                    <a:lnTo>
                      <a:pt x="106" y="116"/>
                    </a:lnTo>
                    <a:lnTo>
                      <a:pt x="104" y="116"/>
                    </a:lnTo>
                    <a:lnTo>
                      <a:pt x="101" y="113"/>
                    </a:lnTo>
                    <a:lnTo>
                      <a:pt x="99" y="111"/>
                    </a:lnTo>
                    <a:lnTo>
                      <a:pt x="97" y="109"/>
                    </a:lnTo>
                    <a:lnTo>
                      <a:pt x="97" y="106"/>
                    </a:lnTo>
                    <a:lnTo>
                      <a:pt x="97" y="106"/>
                    </a:lnTo>
                    <a:lnTo>
                      <a:pt x="94" y="106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2" y="101"/>
                    </a:lnTo>
                    <a:lnTo>
                      <a:pt x="92" y="97"/>
                    </a:lnTo>
                    <a:lnTo>
                      <a:pt x="92" y="94"/>
                    </a:lnTo>
                    <a:lnTo>
                      <a:pt x="94" y="94"/>
                    </a:lnTo>
                    <a:lnTo>
                      <a:pt x="94" y="92"/>
                    </a:lnTo>
                    <a:lnTo>
                      <a:pt x="92" y="92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2" y="82"/>
                    </a:lnTo>
                    <a:lnTo>
                      <a:pt x="94" y="82"/>
                    </a:lnTo>
                    <a:lnTo>
                      <a:pt x="94" y="80"/>
                    </a:lnTo>
                    <a:lnTo>
                      <a:pt x="94" y="80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78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5"/>
                    </a:lnTo>
                    <a:lnTo>
                      <a:pt x="97" y="73"/>
                    </a:lnTo>
                    <a:lnTo>
                      <a:pt x="94" y="73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90" y="71"/>
                    </a:lnTo>
                    <a:lnTo>
                      <a:pt x="90" y="68"/>
                    </a:lnTo>
                    <a:lnTo>
                      <a:pt x="90" y="66"/>
                    </a:lnTo>
                    <a:lnTo>
                      <a:pt x="90" y="66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90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4"/>
                    </a:lnTo>
                    <a:lnTo>
                      <a:pt x="87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9"/>
                    </a:lnTo>
                    <a:lnTo>
                      <a:pt x="85" y="59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66" y="59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1" y="59"/>
                    </a:lnTo>
                    <a:lnTo>
                      <a:pt x="66" y="26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9"/>
                    </a:lnTo>
                    <a:lnTo>
                      <a:pt x="71" y="4"/>
                    </a:lnTo>
                    <a:lnTo>
                      <a:pt x="71" y="4"/>
                    </a:lnTo>
                    <a:lnTo>
                      <a:pt x="68" y="4"/>
                    </a:lnTo>
                    <a:lnTo>
                      <a:pt x="68" y="7"/>
                    </a:lnTo>
                    <a:lnTo>
                      <a:pt x="66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lnTo>
                      <a:pt x="64" y="7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14">
                <a:extLst>
                  <a:ext uri="{FF2B5EF4-FFF2-40B4-BE49-F238E27FC236}">
                    <a16:creationId xmlns:a16="http://schemas.microsoft.com/office/drawing/2014/main" id="{4F2E0E42-D407-4DE5-AB63-C208C36A3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115" y="3953923"/>
                <a:ext cx="1018151" cy="1102801"/>
              </a:xfrm>
              <a:custGeom>
                <a:avLst/>
                <a:gdLst>
                  <a:gd name="T0" fmla="*/ 276 w 433"/>
                  <a:gd name="T1" fmla="*/ 26 h 469"/>
                  <a:gd name="T2" fmla="*/ 307 w 433"/>
                  <a:gd name="T3" fmla="*/ 33 h 469"/>
                  <a:gd name="T4" fmla="*/ 359 w 433"/>
                  <a:gd name="T5" fmla="*/ 47 h 469"/>
                  <a:gd name="T6" fmla="*/ 376 w 433"/>
                  <a:gd name="T7" fmla="*/ 76 h 469"/>
                  <a:gd name="T8" fmla="*/ 430 w 433"/>
                  <a:gd name="T9" fmla="*/ 121 h 469"/>
                  <a:gd name="T10" fmla="*/ 409 w 433"/>
                  <a:gd name="T11" fmla="*/ 234 h 469"/>
                  <a:gd name="T12" fmla="*/ 362 w 433"/>
                  <a:gd name="T13" fmla="*/ 296 h 469"/>
                  <a:gd name="T14" fmla="*/ 321 w 433"/>
                  <a:gd name="T15" fmla="*/ 313 h 469"/>
                  <a:gd name="T16" fmla="*/ 279 w 433"/>
                  <a:gd name="T17" fmla="*/ 343 h 469"/>
                  <a:gd name="T18" fmla="*/ 305 w 433"/>
                  <a:gd name="T19" fmla="*/ 426 h 469"/>
                  <a:gd name="T20" fmla="*/ 248 w 433"/>
                  <a:gd name="T21" fmla="*/ 467 h 469"/>
                  <a:gd name="T22" fmla="*/ 165 w 433"/>
                  <a:gd name="T23" fmla="*/ 391 h 469"/>
                  <a:gd name="T24" fmla="*/ 120 w 433"/>
                  <a:gd name="T25" fmla="*/ 395 h 469"/>
                  <a:gd name="T26" fmla="*/ 80 w 433"/>
                  <a:gd name="T27" fmla="*/ 398 h 469"/>
                  <a:gd name="T28" fmla="*/ 66 w 433"/>
                  <a:gd name="T29" fmla="*/ 391 h 469"/>
                  <a:gd name="T30" fmla="*/ 42 w 433"/>
                  <a:gd name="T31" fmla="*/ 365 h 469"/>
                  <a:gd name="T32" fmla="*/ 30 w 433"/>
                  <a:gd name="T33" fmla="*/ 355 h 469"/>
                  <a:gd name="T34" fmla="*/ 16 w 433"/>
                  <a:gd name="T35" fmla="*/ 343 h 469"/>
                  <a:gd name="T36" fmla="*/ 9 w 433"/>
                  <a:gd name="T37" fmla="*/ 308 h 469"/>
                  <a:gd name="T38" fmla="*/ 26 w 433"/>
                  <a:gd name="T39" fmla="*/ 289 h 469"/>
                  <a:gd name="T40" fmla="*/ 30 w 433"/>
                  <a:gd name="T41" fmla="*/ 258 h 469"/>
                  <a:gd name="T42" fmla="*/ 38 w 433"/>
                  <a:gd name="T43" fmla="*/ 216 h 469"/>
                  <a:gd name="T44" fmla="*/ 139 w 433"/>
                  <a:gd name="T45" fmla="*/ 192 h 469"/>
                  <a:gd name="T46" fmla="*/ 156 w 433"/>
                  <a:gd name="T47" fmla="*/ 216 h 469"/>
                  <a:gd name="T48" fmla="*/ 196 w 433"/>
                  <a:gd name="T49" fmla="*/ 175 h 469"/>
                  <a:gd name="T50" fmla="*/ 203 w 433"/>
                  <a:gd name="T51" fmla="*/ 135 h 469"/>
                  <a:gd name="T52" fmla="*/ 217 w 433"/>
                  <a:gd name="T53" fmla="*/ 111 h 469"/>
                  <a:gd name="T54" fmla="*/ 227 w 433"/>
                  <a:gd name="T55" fmla="*/ 81 h 469"/>
                  <a:gd name="T56" fmla="*/ 243 w 433"/>
                  <a:gd name="T57" fmla="*/ 64 h 469"/>
                  <a:gd name="T58" fmla="*/ 248 w 433"/>
                  <a:gd name="T59" fmla="*/ 36 h 469"/>
                  <a:gd name="T60" fmla="*/ 255 w 433"/>
                  <a:gd name="T61" fmla="*/ 12 h 469"/>
                  <a:gd name="T62" fmla="*/ 262 w 433"/>
                  <a:gd name="T63" fmla="*/ 2 h 469"/>
                  <a:gd name="T64" fmla="*/ 239 w 433"/>
                  <a:gd name="T65" fmla="*/ 29 h 469"/>
                  <a:gd name="T66" fmla="*/ 243 w 433"/>
                  <a:gd name="T67" fmla="*/ 57 h 469"/>
                  <a:gd name="T68" fmla="*/ 234 w 433"/>
                  <a:gd name="T69" fmla="*/ 74 h 469"/>
                  <a:gd name="T70" fmla="*/ 220 w 433"/>
                  <a:gd name="T71" fmla="*/ 102 h 469"/>
                  <a:gd name="T72" fmla="*/ 210 w 433"/>
                  <a:gd name="T73" fmla="*/ 128 h 469"/>
                  <a:gd name="T74" fmla="*/ 198 w 433"/>
                  <a:gd name="T75" fmla="*/ 166 h 469"/>
                  <a:gd name="T76" fmla="*/ 179 w 433"/>
                  <a:gd name="T77" fmla="*/ 208 h 469"/>
                  <a:gd name="T78" fmla="*/ 134 w 433"/>
                  <a:gd name="T79" fmla="*/ 199 h 469"/>
                  <a:gd name="T80" fmla="*/ 49 w 433"/>
                  <a:gd name="T81" fmla="*/ 197 h 469"/>
                  <a:gd name="T82" fmla="*/ 23 w 433"/>
                  <a:gd name="T83" fmla="*/ 244 h 469"/>
                  <a:gd name="T84" fmla="*/ 35 w 433"/>
                  <a:gd name="T85" fmla="*/ 277 h 469"/>
                  <a:gd name="T86" fmla="*/ 19 w 433"/>
                  <a:gd name="T87" fmla="*/ 306 h 469"/>
                  <a:gd name="T88" fmla="*/ 2 w 433"/>
                  <a:gd name="T89" fmla="*/ 332 h 469"/>
                  <a:gd name="T90" fmla="*/ 26 w 433"/>
                  <a:gd name="T91" fmla="*/ 355 h 469"/>
                  <a:gd name="T92" fmla="*/ 38 w 433"/>
                  <a:gd name="T93" fmla="*/ 367 h 469"/>
                  <a:gd name="T94" fmla="*/ 56 w 433"/>
                  <a:gd name="T95" fmla="*/ 381 h 469"/>
                  <a:gd name="T96" fmla="*/ 82 w 433"/>
                  <a:gd name="T97" fmla="*/ 417 h 469"/>
                  <a:gd name="T98" fmla="*/ 108 w 433"/>
                  <a:gd name="T99" fmla="*/ 395 h 469"/>
                  <a:gd name="T100" fmla="*/ 132 w 433"/>
                  <a:gd name="T101" fmla="*/ 407 h 469"/>
                  <a:gd name="T102" fmla="*/ 224 w 433"/>
                  <a:gd name="T103" fmla="*/ 455 h 469"/>
                  <a:gd name="T104" fmla="*/ 284 w 433"/>
                  <a:gd name="T105" fmla="*/ 443 h 469"/>
                  <a:gd name="T106" fmla="*/ 291 w 433"/>
                  <a:gd name="T107" fmla="*/ 377 h 469"/>
                  <a:gd name="T108" fmla="*/ 305 w 433"/>
                  <a:gd name="T109" fmla="*/ 334 h 469"/>
                  <a:gd name="T110" fmla="*/ 354 w 433"/>
                  <a:gd name="T111" fmla="*/ 303 h 469"/>
                  <a:gd name="T112" fmla="*/ 414 w 433"/>
                  <a:gd name="T113" fmla="*/ 279 h 469"/>
                  <a:gd name="T114" fmla="*/ 423 w 433"/>
                  <a:gd name="T115" fmla="*/ 159 h 469"/>
                  <a:gd name="T116" fmla="*/ 383 w 433"/>
                  <a:gd name="T117" fmla="*/ 81 h 469"/>
                  <a:gd name="T118" fmla="*/ 362 w 433"/>
                  <a:gd name="T119" fmla="*/ 59 h 469"/>
                  <a:gd name="T120" fmla="*/ 319 w 433"/>
                  <a:gd name="T121" fmla="*/ 26 h 469"/>
                  <a:gd name="T122" fmla="*/ 288 w 433"/>
                  <a:gd name="T123" fmla="*/ 36 h 469"/>
                  <a:gd name="T124" fmla="*/ 293 w 433"/>
                  <a:gd name="T125" fmla="*/ 14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33" h="469">
                    <a:moveTo>
                      <a:pt x="284" y="10"/>
                    </a:moveTo>
                    <a:lnTo>
                      <a:pt x="284" y="12"/>
                    </a:lnTo>
                    <a:lnTo>
                      <a:pt x="284" y="12"/>
                    </a:lnTo>
                    <a:lnTo>
                      <a:pt x="284" y="12"/>
                    </a:lnTo>
                    <a:lnTo>
                      <a:pt x="286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88" y="12"/>
                    </a:lnTo>
                    <a:lnTo>
                      <a:pt x="291" y="12"/>
                    </a:lnTo>
                    <a:lnTo>
                      <a:pt x="291" y="12"/>
                    </a:lnTo>
                    <a:lnTo>
                      <a:pt x="291" y="12"/>
                    </a:lnTo>
                    <a:lnTo>
                      <a:pt x="291" y="12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7"/>
                    </a:lnTo>
                    <a:lnTo>
                      <a:pt x="288" y="17"/>
                    </a:lnTo>
                    <a:lnTo>
                      <a:pt x="288" y="17"/>
                    </a:lnTo>
                    <a:lnTo>
                      <a:pt x="288" y="19"/>
                    </a:lnTo>
                    <a:lnTo>
                      <a:pt x="288" y="19"/>
                    </a:lnTo>
                    <a:lnTo>
                      <a:pt x="288" y="19"/>
                    </a:lnTo>
                    <a:lnTo>
                      <a:pt x="286" y="19"/>
                    </a:lnTo>
                    <a:lnTo>
                      <a:pt x="286" y="19"/>
                    </a:lnTo>
                    <a:lnTo>
                      <a:pt x="284" y="21"/>
                    </a:lnTo>
                    <a:lnTo>
                      <a:pt x="284" y="21"/>
                    </a:lnTo>
                    <a:lnTo>
                      <a:pt x="284" y="21"/>
                    </a:lnTo>
                    <a:lnTo>
                      <a:pt x="284" y="21"/>
                    </a:lnTo>
                    <a:lnTo>
                      <a:pt x="281" y="21"/>
                    </a:lnTo>
                    <a:lnTo>
                      <a:pt x="281" y="24"/>
                    </a:lnTo>
                    <a:lnTo>
                      <a:pt x="281" y="24"/>
                    </a:lnTo>
                    <a:lnTo>
                      <a:pt x="281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6" y="24"/>
                    </a:lnTo>
                    <a:lnTo>
                      <a:pt x="276" y="26"/>
                    </a:lnTo>
                    <a:lnTo>
                      <a:pt x="276" y="26"/>
                    </a:lnTo>
                    <a:lnTo>
                      <a:pt x="276" y="26"/>
                    </a:lnTo>
                    <a:lnTo>
                      <a:pt x="276" y="29"/>
                    </a:lnTo>
                    <a:lnTo>
                      <a:pt x="276" y="29"/>
                    </a:lnTo>
                    <a:lnTo>
                      <a:pt x="276" y="31"/>
                    </a:lnTo>
                    <a:lnTo>
                      <a:pt x="276" y="31"/>
                    </a:lnTo>
                    <a:lnTo>
                      <a:pt x="276" y="33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76" y="36"/>
                    </a:lnTo>
                    <a:lnTo>
                      <a:pt x="279" y="38"/>
                    </a:lnTo>
                    <a:lnTo>
                      <a:pt x="279" y="38"/>
                    </a:lnTo>
                    <a:lnTo>
                      <a:pt x="279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6" y="38"/>
                    </a:lnTo>
                    <a:lnTo>
                      <a:pt x="288" y="38"/>
                    </a:lnTo>
                    <a:lnTo>
                      <a:pt x="288" y="38"/>
                    </a:lnTo>
                    <a:lnTo>
                      <a:pt x="291" y="38"/>
                    </a:lnTo>
                    <a:lnTo>
                      <a:pt x="291" y="38"/>
                    </a:lnTo>
                    <a:lnTo>
                      <a:pt x="291" y="38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5" y="43"/>
                    </a:lnTo>
                    <a:lnTo>
                      <a:pt x="295" y="43"/>
                    </a:lnTo>
                    <a:lnTo>
                      <a:pt x="295" y="43"/>
                    </a:lnTo>
                    <a:lnTo>
                      <a:pt x="295" y="43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8" y="38"/>
                    </a:lnTo>
                    <a:lnTo>
                      <a:pt x="300" y="38"/>
                    </a:lnTo>
                    <a:lnTo>
                      <a:pt x="300" y="38"/>
                    </a:lnTo>
                    <a:lnTo>
                      <a:pt x="300" y="38"/>
                    </a:lnTo>
                    <a:lnTo>
                      <a:pt x="302" y="38"/>
                    </a:lnTo>
                    <a:lnTo>
                      <a:pt x="302" y="38"/>
                    </a:lnTo>
                    <a:lnTo>
                      <a:pt x="305" y="36"/>
                    </a:lnTo>
                    <a:lnTo>
                      <a:pt x="307" y="36"/>
                    </a:lnTo>
                    <a:lnTo>
                      <a:pt x="307" y="33"/>
                    </a:lnTo>
                    <a:lnTo>
                      <a:pt x="307" y="33"/>
                    </a:lnTo>
                    <a:lnTo>
                      <a:pt x="307" y="33"/>
                    </a:lnTo>
                    <a:lnTo>
                      <a:pt x="307" y="33"/>
                    </a:lnTo>
                    <a:lnTo>
                      <a:pt x="307" y="31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4" y="31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7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6"/>
                    </a:lnTo>
                    <a:lnTo>
                      <a:pt x="319" y="26"/>
                    </a:lnTo>
                    <a:lnTo>
                      <a:pt x="321" y="26"/>
                    </a:lnTo>
                    <a:lnTo>
                      <a:pt x="321" y="24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31" y="38"/>
                    </a:lnTo>
                    <a:lnTo>
                      <a:pt x="331" y="38"/>
                    </a:lnTo>
                    <a:lnTo>
                      <a:pt x="336" y="40"/>
                    </a:lnTo>
                    <a:lnTo>
                      <a:pt x="340" y="47"/>
                    </a:lnTo>
                    <a:lnTo>
                      <a:pt x="340" y="47"/>
                    </a:lnTo>
                    <a:lnTo>
                      <a:pt x="340" y="47"/>
                    </a:lnTo>
                    <a:lnTo>
                      <a:pt x="340" y="47"/>
                    </a:lnTo>
                    <a:lnTo>
                      <a:pt x="340" y="47"/>
                    </a:lnTo>
                    <a:lnTo>
                      <a:pt x="343" y="50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7"/>
                    </a:lnTo>
                    <a:lnTo>
                      <a:pt x="357" y="47"/>
                    </a:lnTo>
                    <a:lnTo>
                      <a:pt x="359" y="47"/>
                    </a:lnTo>
                    <a:lnTo>
                      <a:pt x="359" y="50"/>
                    </a:lnTo>
                    <a:lnTo>
                      <a:pt x="357" y="52"/>
                    </a:lnTo>
                    <a:lnTo>
                      <a:pt x="357" y="52"/>
                    </a:lnTo>
                    <a:lnTo>
                      <a:pt x="357" y="52"/>
                    </a:lnTo>
                    <a:lnTo>
                      <a:pt x="357" y="55"/>
                    </a:lnTo>
                    <a:lnTo>
                      <a:pt x="357" y="55"/>
                    </a:lnTo>
                    <a:lnTo>
                      <a:pt x="357" y="55"/>
                    </a:lnTo>
                    <a:lnTo>
                      <a:pt x="359" y="55"/>
                    </a:lnTo>
                    <a:lnTo>
                      <a:pt x="359" y="55"/>
                    </a:lnTo>
                    <a:lnTo>
                      <a:pt x="359" y="57"/>
                    </a:lnTo>
                    <a:lnTo>
                      <a:pt x="359" y="57"/>
                    </a:lnTo>
                    <a:lnTo>
                      <a:pt x="359" y="59"/>
                    </a:lnTo>
                    <a:lnTo>
                      <a:pt x="359" y="59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64" y="62"/>
                    </a:lnTo>
                    <a:lnTo>
                      <a:pt x="364" y="62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9" y="59"/>
                    </a:lnTo>
                    <a:lnTo>
                      <a:pt x="369" y="59"/>
                    </a:lnTo>
                    <a:lnTo>
                      <a:pt x="369" y="59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4"/>
                    </a:lnTo>
                    <a:lnTo>
                      <a:pt x="373" y="64"/>
                    </a:lnTo>
                    <a:lnTo>
                      <a:pt x="373" y="64"/>
                    </a:lnTo>
                    <a:lnTo>
                      <a:pt x="373" y="66"/>
                    </a:lnTo>
                    <a:lnTo>
                      <a:pt x="373" y="66"/>
                    </a:lnTo>
                    <a:lnTo>
                      <a:pt x="373" y="66"/>
                    </a:lnTo>
                    <a:lnTo>
                      <a:pt x="376" y="66"/>
                    </a:lnTo>
                    <a:lnTo>
                      <a:pt x="376" y="66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6" y="71"/>
                    </a:lnTo>
                    <a:lnTo>
                      <a:pt x="376" y="74"/>
                    </a:lnTo>
                    <a:lnTo>
                      <a:pt x="376" y="74"/>
                    </a:lnTo>
                    <a:lnTo>
                      <a:pt x="376" y="76"/>
                    </a:lnTo>
                    <a:lnTo>
                      <a:pt x="376" y="76"/>
                    </a:lnTo>
                    <a:lnTo>
                      <a:pt x="376" y="76"/>
                    </a:lnTo>
                    <a:lnTo>
                      <a:pt x="376" y="78"/>
                    </a:lnTo>
                    <a:lnTo>
                      <a:pt x="376" y="78"/>
                    </a:lnTo>
                    <a:lnTo>
                      <a:pt x="378" y="81"/>
                    </a:lnTo>
                    <a:lnTo>
                      <a:pt x="378" y="81"/>
                    </a:lnTo>
                    <a:lnTo>
                      <a:pt x="378" y="81"/>
                    </a:lnTo>
                    <a:lnTo>
                      <a:pt x="378" y="83"/>
                    </a:lnTo>
                    <a:lnTo>
                      <a:pt x="378" y="83"/>
                    </a:lnTo>
                    <a:lnTo>
                      <a:pt x="378" y="83"/>
                    </a:lnTo>
                    <a:lnTo>
                      <a:pt x="378" y="83"/>
                    </a:lnTo>
                    <a:lnTo>
                      <a:pt x="381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3" y="83"/>
                    </a:lnTo>
                    <a:lnTo>
                      <a:pt x="385" y="81"/>
                    </a:lnTo>
                    <a:lnTo>
                      <a:pt x="385" y="81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5" y="81"/>
                    </a:lnTo>
                    <a:lnTo>
                      <a:pt x="395" y="81"/>
                    </a:lnTo>
                    <a:lnTo>
                      <a:pt x="399" y="81"/>
                    </a:lnTo>
                    <a:lnTo>
                      <a:pt x="399" y="81"/>
                    </a:lnTo>
                    <a:lnTo>
                      <a:pt x="404" y="81"/>
                    </a:lnTo>
                    <a:lnTo>
                      <a:pt x="404" y="81"/>
                    </a:lnTo>
                    <a:lnTo>
                      <a:pt x="411" y="76"/>
                    </a:lnTo>
                    <a:lnTo>
                      <a:pt x="418" y="90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3" y="92"/>
                    </a:lnTo>
                    <a:lnTo>
                      <a:pt x="423" y="95"/>
                    </a:lnTo>
                    <a:lnTo>
                      <a:pt x="423" y="95"/>
                    </a:lnTo>
                    <a:lnTo>
                      <a:pt x="423" y="95"/>
                    </a:lnTo>
                    <a:lnTo>
                      <a:pt x="425" y="95"/>
                    </a:lnTo>
                    <a:lnTo>
                      <a:pt x="425" y="100"/>
                    </a:lnTo>
                    <a:lnTo>
                      <a:pt x="428" y="104"/>
                    </a:lnTo>
                    <a:lnTo>
                      <a:pt x="428" y="107"/>
                    </a:lnTo>
                    <a:lnTo>
                      <a:pt x="428" y="107"/>
                    </a:lnTo>
                    <a:lnTo>
                      <a:pt x="428" y="111"/>
                    </a:lnTo>
                    <a:lnTo>
                      <a:pt x="430" y="114"/>
                    </a:lnTo>
                    <a:lnTo>
                      <a:pt x="430" y="116"/>
                    </a:lnTo>
                    <a:lnTo>
                      <a:pt x="430" y="121"/>
                    </a:lnTo>
                    <a:lnTo>
                      <a:pt x="430" y="126"/>
                    </a:lnTo>
                    <a:lnTo>
                      <a:pt x="423" y="133"/>
                    </a:lnTo>
                    <a:lnTo>
                      <a:pt x="423" y="133"/>
                    </a:lnTo>
                    <a:lnTo>
                      <a:pt x="423" y="137"/>
                    </a:lnTo>
                    <a:lnTo>
                      <a:pt x="421" y="142"/>
                    </a:lnTo>
                    <a:lnTo>
                      <a:pt x="421" y="142"/>
                    </a:lnTo>
                    <a:lnTo>
                      <a:pt x="421" y="149"/>
                    </a:lnTo>
                    <a:lnTo>
                      <a:pt x="421" y="152"/>
                    </a:lnTo>
                    <a:lnTo>
                      <a:pt x="421" y="154"/>
                    </a:lnTo>
                    <a:lnTo>
                      <a:pt x="421" y="154"/>
                    </a:lnTo>
                    <a:lnTo>
                      <a:pt x="423" y="156"/>
                    </a:lnTo>
                    <a:lnTo>
                      <a:pt x="423" y="159"/>
                    </a:lnTo>
                    <a:lnTo>
                      <a:pt x="421" y="166"/>
                    </a:lnTo>
                    <a:lnTo>
                      <a:pt x="416" y="173"/>
                    </a:lnTo>
                    <a:lnTo>
                      <a:pt x="416" y="173"/>
                    </a:lnTo>
                    <a:lnTo>
                      <a:pt x="414" y="180"/>
                    </a:lnTo>
                    <a:lnTo>
                      <a:pt x="411" y="185"/>
                    </a:lnTo>
                    <a:lnTo>
                      <a:pt x="407" y="192"/>
                    </a:lnTo>
                    <a:lnTo>
                      <a:pt x="404" y="194"/>
                    </a:lnTo>
                    <a:lnTo>
                      <a:pt x="404" y="194"/>
                    </a:lnTo>
                    <a:lnTo>
                      <a:pt x="404" y="197"/>
                    </a:lnTo>
                    <a:lnTo>
                      <a:pt x="404" y="199"/>
                    </a:lnTo>
                    <a:lnTo>
                      <a:pt x="404" y="199"/>
                    </a:lnTo>
                    <a:lnTo>
                      <a:pt x="407" y="199"/>
                    </a:lnTo>
                    <a:lnTo>
                      <a:pt x="407" y="199"/>
                    </a:lnTo>
                    <a:lnTo>
                      <a:pt x="407" y="199"/>
                    </a:lnTo>
                    <a:lnTo>
                      <a:pt x="407" y="201"/>
                    </a:lnTo>
                    <a:lnTo>
                      <a:pt x="407" y="201"/>
                    </a:lnTo>
                    <a:lnTo>
                      <a:pt x="407" y="204"/>
                    </a:lnTo>
                    <a:lnTo>
                      <a:pt x="407" y="204"/>
                    </a:lnTo>
                    <a:lnTo>
                      <a:pt x="407" y="204"/>
                    </a:lnTo>
                    <a:lnTo>
                      <a:pt x="409" y="206"/>
                    </a:lnTo>
                    <a:lnTo>
                      <a:pt x="409" y="208"/>
                    </a:lnTo>
                    <a:lnTo>
                      <a:pt x="409" y="208"/>
                    </a:lnTo>
                    <a:lnTo>
                      <a:pt x="409" y="213"/>
                    </a:lnTo>
                    <a:lnTo>
                      <a:pt x="409" y="216"/>
                    </a:lnTo>
                    <a:lnTo>
                      <a:pt x="409" y="218"/>
                    </a:lnTo>
                    <a:lnTo>
                      <a:pt x="407" y="220"/>
                    </a:lnTo>
                    <a:lnTo>
                      <a:pt x="407" y="220"/>
                    </a:lnTo>
                    <a:lnTo>
                      <a:pt x="407" y="225"/>
                    </a:lnTo>
                    <a:lnTo>
                      <a:pt x="407" y="225"/>
                    </a:lnTo>
                    <a:lnTo>
                      <a:pt x="409" y="234"/>
                    </a:lnTo>
                    <a:lnTo>
                      <a:pt x="409" y="234"/>
                    </a:lnTo>
                    <a:lnTo>
                      <a:pt x="416" y="244"/>
                    </a:lnTo>
                    <a:lnTo>
                      <a:pt x="416" y="251"/>
                    </a:lnTo>
                    <a:lnTo>
                      <a:pt x="418" y="258"/>
                    </a:lnTo>
                    <a:lnTo>
                      <a:pt x="418" y="265"/>
                    </a:lnTo>
                    <a:lnTo>
                      <a:pt x="418" y="265"/>
                    </a:lnTo>
                    <a:lnTo>
                      <a:pt x="418" y="270"/>
                    </a:lnTo>
                    <a:lnTo>
                      <a:pt x="418" y="277"/>
                    </a:lnTo>
                    <a:lnTo>
                      <a:pt x="416" y="277"/>
                    </a:lnTo>
                    <a:lnTo>
                      <a:pt x="416" y="277"/>
                    </a:lnTo>
                    <a:lnTo>
                      <a:pt x="414" y="279"/>
                    </a:lnTo>
                    <a:lnTo>
                      <a:pt x="414" y="279"/>
                    </a:lnTo>
                    <a:lnTo>
                      <a:pt x="409" y="279"/>
                    </a:lnTo>
                    <a:lnTo>
                      <a:pt x="409" y="279"/>
                    </a:lnTo>
                    <a:lnTo>
                      <a:pt x="407" y="277"/>
                    </a:lnTo>
                    <a:lnTo>
                      <a:pt x="407" y="277"/>
                    </a:lnTo>
                    <a:lnTo>
                      <a:pt x="404" y="277"/>
                    </a:lnTo>
                    <a:lnTo>
                      <a:pt x="402" y="277"/>
                    </a:lnTo>
                    <a:lnTo>
                      <a:pt x="399" y="277"/>
                    </a:lnTo>
                    <a:lnTo>
                      <a:pt x="397" y="277"/>
                    </a:lnTo>
                    <a:lnTo>
                      <a:pt x="395" y="279"/>
                    </a:lnTo>
                    <a:lnTo>
                      <a:pt x="395" y="279"/>
                    </a:lnTo>
                    <a:lnTo>
                      <a:pt x="390" y="279"/>
                    </a:lnTo>
                    <a:lnTo>
                      <a:pt x="390" y="279"/>
                    </a:lnTo>
                    <a:lnTo>
                      <a:pt x="388" y="279"/>
                    </a:lnTo>
                    <a:lnTo>
                      <a:pt x="385" y="279"/>
                    </a:lnTo>
                    <a:lnTo>
                      <a:pt x="383" y="279"/>
                    </a:lnTo>
                    <a:lnTo>
                      <a:pt x="383" y="279"/>
                    </a:lnTo>
                    <a:lnTo>
                      <a:pt x="383" y="282"/>
                    </a:lnTo>
                    <a:lnTo>
                      <a:pt x="381" y="282"/>
                    </a:lnTo>
                    <a:lnTo>
                      <a:pt x="378" y="284"/>
                    </a:lnTo>
                    <a:lnTo>
                      <a:pt x="378" y="284"/>
                    </a:lnTo>
                    <a:lnTo>
                      <a:pt x="376" y="287"/>
                    </a:lnTo>
                    <a:lnTo>
                      <a:pt x="376" y="289"/>
                    </a:lnTo>
                    <a:lnTo>
                      <a:pt x="373" y="289"/>
                    </a:lnTo>
                    <a:lnTo>
                      <a:pt x="373" y="289"/>
                    </a:lnTo>
                    <a:lnTo>
                      <a:pt x="371" y="291"/>
                    </a:lnTo>
                    <a:lnTo>
                      <a:pt x="369" y="291"/>
                    </a:lnTo>
                    <a:lnTo>
                      <a:pt x="369" y="291"/>
                    </a:lnTo>
                    <a:lnTo>
                      <a:pt x="366" y="294"/>
                    </a:lnTo>
                    <a:lnTo>
                      <a:pt x="364" y="296"/>
                    </a:lnTo>
                    <a:lnTo>
                      <a:pt x="364" y="296"/>
                    </a:lnTo>
                    <a:lnTo>
                      <a:pt x="362" y="296"/>
                    </a:lnTo>
                    <a:lnTo>
                      <a:pt x="362" y="296"/>
                    </a:lnTo>
                    <a:lnTo>
                      <a:pt x="359" y="298"/>
                    </a:lnTo>
                    <a:lnTo>
                      <a:pt x="359" y="298"/>
                    </a:lnTo>
                    <a:lnTo>
                      <a:pt x="359" y="301"/>
                    </a:lnTo>
                    <a:lnTo>
                      <a:pt x="359" y="301"/>
                    </a:lnTo>
                    <a:lnTo>
                      <a:pt x="357" y="301"/>
                    </a:lnTo>
                    <a:lnTo>
                      <a:pt x="357" y="301"/>
                    </a:lnTo>
                    <a:lnTo>
                      <a:pt x="357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2" y="303"/>
                    </a:lnTo>
                    <a:lnTo>
                      <a:pt x="352" y="303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0" y="306"/>
                    </a:lnTo>
                    <a:lnTo>
                      <a:pt x="350" y="306"/>
                    </a:lnTo>
                    <a:lnTo>
                      <a:pt x="347" y="306"/>
                    </a:lnTo>
                    <a:lnTo>
                      <a:pt x="347" y="306"/>
                    </a:lnTo>
                    <a:lnTo>
                      <a:pt x="345" y="306"/>
                    </a:lnTo>
                    <a:lnTo>
                      <a:pt x="343" y="306"/>
                    </a:lnTo>
                    <a:lnTo>
                      <a:pt x="343" y="306"/>
                    </a:lnTo>
                    <a:lnTo>
                      <a:pt x="340" y="306"/>
                    </a:lnTo>
                    <a:lnTo>
                      <a:pt x="340" y="306"/>
                    </a:lnTo>
                    <a:lnTo>
                      <a:pt x="340" y="308"/>
                    </a:lnTo>
                    <a:lnTo>
                      <a:pt x="338" y="308"/>
                    </a:lnTo>
                    <a:lnTo>
                      <a:pt x="336" y="308"/>
                    </a:lnTo>
                    <a:lnTo>
                      <a:pt x="336" y="308"/>
                    </a:lnTo>
                    <a:lnTo>
                      <a:pt x="333" y="308"/>
                    </a:lnTo>
                    <a:lnTo>
                      <a:pt x="333" y="308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28" y="310"/>
                    </a:lnTo>
                    <a:lnTo>
                      <a:pt x="328" y="310"/>
                    </a:lnTo>
                    <a:lnTo>
                      <a:pt x="328" y="313"/>
                    </a:lnTo>
                    <a:lnTo>
                      <a:pt x="326" y="313"/>
                    </a:lnTo>
                    <a:lnTo>
                      <a:pt x="326" y="313"/>
                    </a:lnTo>
                    <a:lnTo>
                      <a:pt x="326" y="313"/>
                    </a:lnTo>
                    <a:lnTo>
                      <a:pt x="324" y="313"/>
                    </a:lnTo>
                    <a:lnTo>
                      <a:pt x="324" y="313"/>
                    </a:lnTo>
                    <a:lnTo>
                      <a:pt x="321" y="313"/>
                    </a:lnTo>
                    <a:lnTo>
                      <a:pt x="321" y="313"/>
                    </a:lnTo>
                    <a:lnTo>
                      <a:pt x="319" y="317"/>
                    </a:lnTo>
                    <a:lnTo>
                      <a:pt x="317" y="320"/>
                    </a:lnTo>
                    <a:lnTo>
                      <a:pt x="317" y="320"/>
                    </a:lnTo>
                    <a:lnTo>
                      <a:pt x="314" y="322"/>
                    </a:lnTo>
                    <a:lnTo>
                      <a:pt x="312" y="324"/>
                    </a:lnTo>
                    <a:lnTo>
                      <a:pt x="310" y="327"/>
                    </a:lnTo>
                    <a:lnTo>
                      <a:pt x="310" y="327"/>
                    </a:lnTo>
                    <a:lnTo>
                      <a:pt x="307" y="332"/>
                    </a:lnTo>
                    <a:lnTo>
                      <a:pt x="305" y="332"/>
                    </a:lnTo>
                    <a:lnTo>
                      <a:pt x="300" y="332"/>
                    </a:lnTo>
                    <a:lnTo>
                      <a:pt x="300" y="329"/>
                    </a:lnTo>
                    <a:lnTo>
                      <a:pt x="300" y="329"/>
                    </a:lnTo>
                    <a:lnTo>
                      <a:pt x="298" y="324"/>
                    </a:lnTo>
                    <a:lnTo>
                      <a:pt x="298" y="324"/>
                    </a:lnTo>
                    <a:lnTo>
                      <a:pt x="295" y="322"/>
                    </a:lnTo>
                    <a:lnTo>
                      <a:pt x="295" y="322"/>
                    </a:lnTo>
                    <a:lnTo>
                      <a:pt x="293" y="320"/>
                    </a:lnTo>
                    <a:lnTo>
                      <a:pt x="291" y="317"/>
                    </a:lnTo>
                    <a:lnTo>
                      <a:pt x="291" y="317"/>
                    </a:lnTo>
                    <a:lnTo>
                      <a:pt x="288" y="317"/>
                    </a:lnTo>
                    <a:lnTo>
                      <a:pt x="286" y="315"/>
                    </a:lnTo>
                    <a:lnTo>
                      <a:pt x="286" y="315"/>
                    </a:lnTo>
                    <a:lnTo>
                      <a:pt x="281" y="313"/>
                    </a:lnTo>
                    <a:lnTo>
                      <a:pt x="281" y="313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6" y="317"/>
                    </a:lnTo>
                    <a:lnTo>
                      <a:pt x="276" y="317"/>
                    </a:lnTo>
                    <a:lnTo>
                      <a:pt x="276" y="320"/>
                    </a:lnTo>
                    <a:lnTo>
                      <a:pt x="274" y="322"/>
                    </a:lnTo>
                    <a:lnTo>
                      <a:pt x="272" y="322"/>
                    </a:lnTo>
                    <a:lnTo>
                      <a:pt x="272" y="324"/>
                    </a:lnTo>
                    <a:lnTo>
                      <a:pt x="272" y="327"/>
                    </a:lnTo>
                    <a:lnTo>
                      <a:pt x="272" y="332"/>
                    </a:lnTo>
                    <a:lnTo>
                      <a:pt x="269" y="334"/>
                    </a:lnTo>
                    <a:lnTo>
                      <a:pt x="269" y="334"/>
                    </a:lnTo>
                    <a:lnTo>
                      <a:pt x="272" y="339"/>
                    </a:lnTo>
                    <a:lnTo>
                      <a:pt x="272" y="339"/>
                    </a:lnTo>
                    <a:lnTo>
                      <a:pt x="274" y="341"/>
                    </a:lnTo>
                    <a:lnTo>
                      <a:pt x="274" y="341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6" y="350"/>
                    </a:lnTo>
                    <a:lnTo>
                      <a:pt x="276" y="353"/>
                    </a:lnTo>
                    <a:lnTo>
                      <a:pt x="276" y="353"/>
                    </a:lnTo>
                    <a:lnTo>
                      <a:pt x="276" y="355"/>
                    </a:lnTo>
                    <a:lnTo>
                      <a:pt x="276" y="355"/>
                    </a:lnTo>
                    <a:lnTo>
                      <a:pt x="276" y="358"/>
                    </a:lnTo>
                    <a:lnTo>
                      <a:pt x="276" y="358"/>
                    </a:lnTo>
                    <a:lnTo>
                      <a:pt x="281" y="365"/>
                    </a:lnTo>
                    <a:lnTo>
                      <a:pt x="284" y="369"/>
                    </a:lnTo>
                    <a:lnTo>
                      <a:pt x="284" y="369"/>
                    </a:lnTo>
                    <a:lnTo>
                      <a:pt x="284" y="369"/>
                    </a:lnTo>
                    <a:lnTo>
                      <a:pt x="286" y="372"/>
                    </a:lnTo>
                    <a:lnTo>
                      <a:pt x="286" y="374"/>
                    </a:lnTo>
                    <a:lnTo>
                      <a:pt x="286" y="377"/>
                    </a:lnTo>
                    <a:lnTo>
                      <a:pt x="286" y="377"/>
                    </a:lnTo>
                    <a:lnTo>
                      <a:pt x="288" y="379"/>
                    </a:lnTo>
                    <a:lnTo>
                      <a:pt x="291" y="381"/>
                    </a:lnTo>
                    <a:lnTo>
                      <a:pt x="293" y="384"/>
                    </a:lnTo>
                    <a:lnTo>
                      <a:pt x="293" y="384"/>
                    </a:lnTo>
                    <a:lnTo>
                      <a:pt x="295" y="386"/>
                    </a:lnTo>
                    <a:lnTo>
                      <a:pt x="298" y="388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300" y="393"/>
                    </a:lnTo>
                    <a:lnTo>
                      <a:pt x="300" y="393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7" y="395"/>
                    </a:lnTo>
                    <a:lnTo>
                      <a:pt x="307" y="395"/>
                    </a:lnTo>
                    <a:lnTo>
                      <a:pt x="310" y="398"/>
                    </a:lnTo>
                    <a:lnTo>
                      <a:pt x="310" y="398"/>
                    </a:lnTo>
                    <a:lnTo>
                      <a:pt x="314" y="400"/>
                    </a:lnTo>
                    <a:lnTo>
                      <a:pt x="312" y="407"/>
                    </a:lnTo>
                    <a:lnTo>
                      <a:pt x="312" y="407"/>
                    </a:lnTo>
                    <a:lnTo>
                      <a:pt x="312" y="410"/>
                    </a:lnTo>
                    <a:lnTo>
                      <a:pt x="312" y="412"/>
                    </a:lnTo>
                    <a:lnTo>
                      <a:pt x="312" y="412"/>
                    </a:lnTo>
                    <a:lnTo>
                      <a:pt x="312" y="412"/>
                    </a:lnTo>
                    <a:lnTo>
                      <a:pt x="310" y="417"/>
                    </a:lnTo>
                    <a:lnTo>
                      <a:pt x="307" y="422"/>
                    </a:lnTo>
                    <a:lnTo>
                      <a:pt x="307" y="424"/>
                    </a:lnTo>
                    <a:lnTo>
                      <a:pt x="305" y="426"/>
                    </a:lnTo>
                    <a:lnTo>
                      <a:pt x="302" y="429"/>
                    </a:lnTo>
                    <a:lnTo>
                      <a:pt x="302" y="429"/>
                    </a:lnTo>
                    <a:lnTo>
                      <a:pt x="302" y="429"/>
                    </a:lnTo>
                    <a:lnTo>
                      <a:pt x="300" y="431"/>
                    </a:lnTo>
                    <a:lnTo>
                      <a:pt x="300" y="431"/>
                    </a:lnTo>
                    <a:lnTo>
                      <a:pt x="300" y="431"/>
                    </a:lnTo>
                    <a:lnTo>
                      <a:pt x="298" y="433"/>
                    </a:lnTo>
                    <a:lnTo>
                      <a:pt x="295" y="433"/>
                    </a:lnTo>
                    <a:lnTo>
                      <a:pt x="295" y="433"/>
                    </a:lnTo>
                    <a:lnTo>
                      <a:pt x="293" y="436"/>
                    </a:lnTo>
                    <a:lnTo>
                      <a:pt x="291" y="438"/>
                    </a:lnTo>
                    <a:lnTo>
                      <a:pt x="291" y="438"/>
                    </a:lnTo>
                    <a:lnTo>
                      <a:pt x="288" y="440"/>
                    </a:lnTo>
                    <a:lnTo>
                      <a:pt x="286" y="443"/>
                    </a:lnTo>
                    <a:lnTo>
                      <a:pt x="284" y="443"/>
                    </a:lnTo>
                    <a:lnTo>
                      <a:pt x="284" y="443"/>
                    </a:lnTo>
                    <a:lnTo>
                      <a:pt x="281" y="445"/>
                    </a:lnTo>
                    <a:lnTo>
                      <a:pt x="281" y="445"/>
                    </a:lnTo>
                    <a:lnTo>
                      <a:pt x="279" y="450"/>
                    </a:lnTo>
                    <a:lnTo>
                      <a:pt x="279" y="450"/>
                    </a:lnTo>
                    <a:lnTo>
                      <a:pt x="276" y="452"/>
                    </a:lnTo>
                    <a:lnTo>
                      <a:pt x="276" y="455"/>
                    </a:lnTo>
                    <a:lnTo>
                      <a:pt x="276" y="455"/>
                    </a:lnTo>
                    <a:lnTo>
                      <a:pt x="274" y="457"/>
                    </a:lnTo>
                    <a:lnTo>
                      <a:pt x="269" y="457"/>
                    </a:lnTo>
                    <a:lnTo>
                      <a:pt x="269" y="457"/>
                    </a:lnTo>
                    <a:lnTo>
                      <a:pt x="269" y="459"/>
                    </a:lnTo>
                    <a:lnTo>
                      <a:pt x="267" y="459"/>
                    </a:lnTo>
                    <a:lnTo>
                      <a:pt x="267" y="459"/>
                    </a:lnTo>
                    <a:lnTo>
                      <a:pt x="265" y="462"/>
                    </a:lnTo>
                    <a:lnTo>
                      <a:pt x="262" y="462"/>
                    </a:lnTo>
                    <a:lnTo>
                      <a:pt x="262" y="462"/>
                    </a:lnTo>
                    <a:lnTo>
                      <a:pt x="260" y="464"/>
                    </a:lnTo>
                    <a:lnTo>
                      <a:pt x="260" y="464"/>
                    </a:lnTo>
                    <a:lnTo>
                      <a:pt x="257" y="464"/>
                    </a:lnTo>
                    <a:lnTo>
                      <a:pt x="257" y="464"/>
                    </a:lnTo>
                    <a:lnTo>
                      <a:pt x="255" y="464"/>
                    </a:lnTo>
                    <a:lnTo>
                      <a:pt x="253" y="464"/>
                    </a:lnTo>
                    <a:lnTo>
                      <a:pt x="253" y="464"/>
                    </a:lnTo>
                    <a:lnTo>
                      <a:pt x="250" y="464"/>
                    </a:lnTo>
                    <a:lnTo>
                      <a:pt x="250" y="464"/>
                    </a:lnTo>
                    <a:lnTo>
                      <a:pt x="248" y="467"/>
                    </a:lnTo>
                    <a:lnTo>
                      <a:pt x="248" y="467"/>
                    </a:lnTo>
                    <a:lnTo>
                      <a:pt x="246" y="469"/>
                    </a:lnTo>
                    <a:lnTo>
                      <a:pt x="241" y="469"/>
                    </a:lnTo>
                    <a:lnTo>
                      <a:pt x="239" y="467"/>
                    </a:lnTo>
                    <a:lnTo>
                      <a:pt x="239" y="467"/>
                    </a:lnTo>
                    <a:lnTo>
                      <a:pt x="236" y="469"/>
                    </a:lnTo>
                    <a:lnTo>
                      <a:pt x="231" y="469"/>
                    </a:lnTo>
                    <a:lnTo>
                      <a:pt x="229" y="464"/>
                    </a:lnTo>
                    <a:lnTo>
                      <a:pt x="227" y="462"/>
                    </a:lnTo>
                    <a:lnTo>
                      <a:pt x="227" y="459"/>
                    </a:lnTo>
                    <a:lnTo>
                      <a:pt x="227" y="459"/>
                    </a:lnTo>
                    <a:lnTo>
                      <a:pt x="227" y="457"/>
                    </a:lnTo>
                    <a:lnTo>
                      <a:pt x="227" y="457"/>
                    </a:lnTo>
                    <a:lnTo>
                      <a:pt x="224" y="455"/>
                    </a:lnTo>
                    <a:lnTo>
                      <a:pt x="224" y="455"/>
                    </a:lnTo>
                    <a:lnTo>
                      <a:pt x="227" y="452"/>
                    </a:lnTo>
                    <a:lnTo>
                      <a:pt x="227" y="452"/>
                    </a:lnTo>
                    <a:lnTo>
                      <a:pt x="227" y="448"/>
                    </a:lnTo>
                    <a:lnTo>
                      <a:pt x="227" y="448"/>
                    </a:lnTo>
                    <a:lnTo>
                      <a:pt x="227" y="445"/>
                    </a:lnTo>
                    <a:lnTo>
                      <a:pt x="229" y="443"/>
                    </a:lnTo>
                    <a:lnTo>
                      <a:pt x="229" y="443"/>
                    </a:lnTo>
                    <a:lnTo>
                      <a:pt x="229" y="436"/>
                    </a:lnTo>
                    <a:lnTo>
                      <a:pt x="229" y="436"/>
                    </a:lnTo>
                    <a:lnTo>
                      <a:pt x="208" y="419"/>
                    </a:lnTo>
                    <a:lnTo>
                      <a:pt x="208" y="417"/>
                    </a:lnTo>
                    <a:lnTo>
                      <a:pt x="208" y="417"/>
                    </a:lnTo>
                    <a:lnTo>
                      <a:pt x="208" y="414"/>
                    </a:lnTo>
                    <a:lnTo>
                      <a:pt x="208" y="414"/>
                    </a:lnTo>
                    <a:lnTo>
                      <a:pt x="205" y="412"/>
                    </a:lnTo>
                    <a:lnTo>
                      <a:pt x="203" y="407"/>
                    </a:lnTo>
                    <a:lnTo>
                      <a:pt x="203" y="407"/>
                    </a:lnTo>
                    <a:lnTo>
                      <a:pt x="198" y="410"/>
                    </a:lnTo>
                    <a:lnTo>
                      <a:pt x="191" y="405"/>
                    </a:lnTo>
                    <a:lnTo>
                      <a:pt x="191" y="405"/>
                    </a:lnTo>
                    <a:lnTo>
                      <a:pt x="189" y="403"/>
                    </a:lnTo>
                    <a:lnTo>
                      <a:pt x="187" y="400"/>
                    </a:lnTo>
                    <a:lnTo>
                      <a:pt x="184" y="400"/>
                    </a:lnTo>
                    <a:lnTo>
                      <a:pt x="175" y="395"/>
                    </a:lnTo>
                    <a:lnTo>
                      <a:pt x="168" y="391"/>
                    </a:lnTo>
                    <a:lnTo>
                      <a:pt x="168" y="391"/>
                    </a:lnTo>
                    <a:lnTo>
                      <a:pt x="165" y="391"/>
                    </a:lnTo>
                    <a:lnTo>
                      <a:pt x="165" y="391"/>
                    </a:lnTo>
                    <a:lnTo>
                      <a:pt x="165" y="391"/>
                    </a:lnTo>
                    <a:lnTo>
                      <a:pt x="165" y="393"/>
                    </a:lnTo>
                    <a:lnTo>
                      <a:pt x="163" y="395"/>
                    </a:lnTo>
                    <a:lnTo>
                      <a:pt x="158" y="395"/>
                    </a:lnTo>
                    <a:lnTo>
                      <a:pt x="156" y="395"/>
                    </a:lnTo>
                    <a:lnTo>
                      <a:pt x="156" y="395"/>
                    </a:lnTo>
                    <a:lnTo>
                      <a:pt x="151" y="398"/>
                    </a:lnTo>
                    <a:lnTo>
                      <a:pt x="149" y="398"/>
                    </a:lnTo>
                    <a:lnTo>
                      <a:pt x="146" y="400"/>
                    </a:lnTo>
                    <a:lnTo>
                      <a:pt x="146" y="400"/>
                    </a:lnTo>
                    <a:lnTo>
                      <a:pt x="144" y="403"/>
                    </a:lnTo>
                    <a:lnTo>
                      <a:pt x="142" y="403"/>
                    </a:lnTo>
                    <a:lnTo>
                      <a:pt x="142" y="403"/>
                    </a:lnTo>
                    <a:lnTo>
                      <a:pt x="142" y="407"/>
                    </a:lnTo>
                    <a:lnTo>
                      <a:pt x="139" y="407"/>
                    </a:lnTo>
                    <a:lnTo>
                      <a:pt x="134" y="407"/>
                    </a:lnTo>
                    <a:lnTo>
                      <a:pt x="132" y="407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0"/>
                    </a:lnTo>
                    <a:lnTo>
                      <a:pt x="132" y="400"/>
                    </a:lnTo>
                    <a:lnTo>
                      <a:pt x="130" y="400"/>
                    </a:lnTo>
                    <a:lnTo>
                      <a:pt x="130" y="400"/>
                    </a:lnTo>
                    <a:lnTo>
                      <a:pt x="127" y="400"/>
                    </a:lnTo>
                    <a:lnTo>
                      <a:pt x="127" y="398"/>
                    </a:lnTo>
                    <a:lnTo>
                      <a:pt x="127" y="398"/>
                    </a:lnTo>
                    <a:lnTo>
                      <a:pt x="130" y="398"/>
                    </a:lnTo>
                    <a:lnTo>
                      <a:pt x="127" y="398"/>
                    </a:lnTo>
                    <a:lnTo>
                      <a:pt x="127" y="395"/>
                    </a:lnTo>
                    <a:lnTo>
                      <a:pt x="127" y="395"/>
                    </a:lnTo>
                    <a:lnTo>
                      <a:pt x="127" y="395"/>
                    </a:lnTo>
                    <a:lnTo>
                      <a:pt x="125" y="395"/>
                    </a:lnTo>
                    <a:lnTo>
                      <a:pt x="123" y="395"/>
                    </a:lnTo>
                    <a:lnTo>
                      <a:pt x="123" y="393"/>
                    </a:lnTo>
                    <a:lnTo>
                      <a:pt x="123" y="393"/>
                    </a:lnTo>
                    <a:lnTo>
                      <a:pt x="120" y="393"/>
                    </a:lnTo>
                    <a:lnTo>
                      <a:pt x="120" y="393"/>
                    </a:lnTo>
                    <a:lnTo>
                      <a:pt x="120" y="393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18" y="398"/>
                    </a:lnTo>
                    <a:lnTo>
                      <a:pt x="116" y="398"/>
                    </a:lnTo>
                    <a:lnTo>
                      <a:pt x="116" y="395"/>
                    </a:lnTo>
                    <a:lnTo>
                      <a:pt x="113" y="395"/>
                    </a:lnTo>
                    <a:lnTo>
                      <a:pt x="113" y="398"/>
                    </a:lnTo>
                    <a:lnTo>
                      <a:pt x="113" y="398"/>
                    </a:lnTo>
                    <a:lnTo>
                      <a:pt x="113" y="398"/>
                    </a:lnTo>
                    <a:lnTo>
                      <a:pt x="113" y="398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395"/>
                    </a:lnTo>
                    <a:lnTo>
                      <a:pt x="111" y="395"/>
                    </a:lnTo>
                    <a:lnTo>
                      <a:pt x="108" y="393"/>
                    </a:lnTo>
                    <a:lnTo>
                      <a:pt x="108" y="393"/>
                    </a:lnTo>
                    <a:lnTo>
                      <a:pt x="106" y="395"/>
                    </a:lnTo>
                    <a:lnTo>
                      <a:pt x="106" y="395"/>
                    </a:lnTo>
                    <a:lnTo>
                      <a:pt x="106" y="395"/>
                    </a:lnTo>
                    <a:lnTo>
                      <a:pt x="104" y="395"/>
                    </a:lnTo>
                    <a:lnTo>
                      <a:pt x="104" y="398"/>
                    </a:lnTo>
                    <a:lnTo>
                      <a:pt x="104" y="398"/>
                    </a:lnTo>
                    <a:lnTo>
                      <a:pt x="104" y="400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403"/>
                    </a:lnTo>
                    <a:lnTo>
                      <a:pt x="104" y="403"/>
                    </a:lnTo>
                    <a:lnTo>
                      <a:pt x="104" y="403"/>
                    </a:lnTo>
                    <a:lnTo>
                      <a:pt x="104" y="403"/>
                    </a:lnTo>
                    <a:lnTo>
                      <a:pt x="101" y="403"/>
                    </a:lnTo>
                    <a:lnTo>
                      <a:pt x="101" y="398"/>
                    </a:lnTo>
                    <a:lnTo>
                      <a:pt x="99" y="398"/>
                    </a:lnTo>
                    <a:lnTo>
                      <a:pt x="97" y="398"/>
                    </a:lnTo>
                    <a:lnTo>
                      <a:pt x="97" y="398"/>
                    </a:lnTo>
                    <a:lnTo>
                      <a:pt x="94" y="400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0" y="400"/>
                    </a:lnTo>
                    <a:lnTo>
                      <a:pt x="87" y="400"/>
                    </a:lnTo>
                    <a:lnTo>
                      <a:pt x="87" y="400"/>
                    </a:lnTo>
                    <a:lnTo>
                      <a:pt x="82" y="400"/>
                    </a:lnTo>
                    <a:lnTo>
                      <a:pt x="82" y="400"/>
                    </a:lnTo>
                    <a:lnTo>
                      <a:pt x="80" y="398"/>
                    </a:lnTo>
                    <a:lnTo>
                      <a:pt x="80" y="398"/>
                    </a:lnTo>
                    <a:lnTo>
                      <a:pt x="78" y="400"/>
                    </a:lnTo>
                    <a:lnTo>
                      <a:pt x="78" y="400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8" y="405"/>
                    </a:lnTo>
                    <a:lnTo>
                      <a:pt x="78" y="407"/>
                    </a:lnTo>
                    <a:lnTo>
                      <a:pt x="78" y="410"/>
                    </a:lnTo>
                    <a:lnTo>
                      <a:pt x="78" y="410"/>
                    </a:lnTo>
                    <a:lnTo>
                      <a:pt x="80" y="410"/>
                    </a:lnTo>
                    <a:lnTo>
                      <a:pt x="82" y="410"/>
                    </a:lnTo>
                    <a:lnTo>
                      <a:pt x="82" y="410"/>
                    </a:lnTo>
                    <a:lnTo>
                      <a:pt x="82" y="410"/>
                    </a:lnTo>
                    <a:lnTo>
                      <a:pt x="82" y="412"/>
                    </a:lnTo>
                    <a:lnTo>
                      <a:pt x="87" y="412"/>
                    </a:lnTo>
                    <a:lnTo>
                      <a:pt x="85" y="414"/>
                    </a:lnTo>
                    <a:lnTo>
                      <a:pt x="82" y="414"/>
                    </a:lnTo>
                    <a:lnTo>
                      <a:pt x="82" y="414"/>
                    </a:lnTo>
                    <a:lnTo>
                      <a:pt x="80" y="417"/>
                    </a:lnTo>
                    <a:lnTo>
                      <a:pt x="78" y="419"/>
                    </a:lnTo>
                    <a:lnTo>
                      <a:pt x="75" y="422"/>
                    </a:lnTo>
                    <a:lnTo>
                      <a:pt x="75" y="422"/>
                    </a:lnTo>
                    <a:lnTo>
                      <a:pt x="73" y="424"/>
                    </a:lnTo>
                    <a:lnTo>
                      <a:pt x="71" y="426"/>
                    </a:lnTo>
                    <a:lnTo>
                      <a:pt x="66" y="426"/>
                    </a:lnTo>
                    <a:lnTo>
                      <a:pt x="66" y="424"/>
                    </a:lnTo>
                    <a:lnTo>
                      <a:pt x="66" y="419"/>
                    </a:lnTo>
                    <a:lnTo>
                      <a:pt x="66" y="419"/>
                    </a:lnTo>
                    <a:lnTo>
                      <a:pt x="64" y="419"/>
                    </a:lnTo>
                    <a:lnTo>
                      <a:pt x="61" y="417"/>
                    </a:lnTo>
                    <a:lnTo>
                      <a:pt x="61" y="414"/>
                    </a:lnTo>
                    <a:lnTo>
                      <a:pt x="61" y="412"/>
                    </a:lnTo>
                    <a:lnTo>
                      <a:pt x="61" y="407"/>
                    </a:lnTo>
                    <a:lnTo>
                      <a:pt x="61" y="405"/>
                    </a:lnTo>
                    <a:lnTo>
                      <a:pt x="61" y="405"/>
                    </a:lnTo>
                    <a:lnTo>
                      <a:pt x="61" y="400"/>
                    </a:lnTo>
                    <a:lnTo>
                      <a:pt x="64" y="398"/>
                    </a:lnTo>
                    <a:lnTo>
                      <a:pt x="64" y="398"/>
                    </a:lnTo>
                    <a:lnTo>
                      <a:pt x="64" y="395"/>
                    </a:lnTo>
                    <a:lnTo>
                      <a:pt x="64" y="393"/>
                    </a:lnTo>
                    <a:lnTo>
                      <a:pt x="66" y="391"/>
                    </a:lnTo>
                    <a:lnTo>
                      <a:pt x="66" y="391"/>
                    </a:lnTo>
                    <a:lnTo>
                      <a:pt x="66" y="391"/>
                    </a:lnTo>
                    <a:lnTo>
                      <a:pt x="66" y="391"/>
                    </a:lnTo>
                    <a:lnTo>
                      <a:pt x="61" y="388"/>
                    </a:lnTo>
                    <a:lnTo>
                      <a:pt x="61" y="388"/>
                    </a:lnTo>
                    <a:lnTo>
                      <a:pt x="59" y="388"/>
                    </a:lnTo>
                    <a:lnTo>
                      <a:pt x="59" y="388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56" y="386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6" y="381"/>
                    </a:lnTo>
                    <a:lnTo>
                      <a:pt x="56" y="381"/>
                    </a:lnTo>
                    <a:lnTo>
                      <a:pt x="56" y="381"/>
                    </a:lnTo>
                    <a:lnTo>
                      <a:pt x="56" y="379"/>
                    </a:lnTo>
                    <a:lnTo>
                      <a:pt x="56" y="377"/>
                    </a:lnTo>
                    <a:lnTo>
                      <a:pt x="56" y="374"/>
                    </a:lnTo>
                    <a:lnTo>
                      <a:pt x="54" y="374"/>
                    </a:lnTo>
                    <a:lnTo>
                      <a:pt x="54" y="372"/>
                    </a:lnTo>
                    <a:lnTo>
                      <a:pt x="54" y="372"/>
                    </a:lnTo>
                    <a:lnTo>
                      <a:pt x="54" y="369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4" y="369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2" y="365"/>
                    </a:lnTo>
                    <a:lnTo>
                      <a:pt x="52" y="365"/>
                    </a:lnTo>
                    <a:lnTo>
                      <a:pt x="49" y="365"/>
                    </a:lnTo>
                    <a:lnTo>
                      <a:pt x="49" y="365"/>
                    </a:lnTo>
                    <a:lnTo>
                      <a:pt x="47" y="365"/>
                    </a:lnTo>
                    <a:lnTo>
                      <a:pt x="47" y="367"/>
                    </a:lnTo>
                    <a:lnTo>
                      <a:pt x="49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5"/>
                    </a:lnTo>
                    <a:lnTo>
                      <a:pt x="47" y="365"/>
                    </a:lnTo>
                    <a:lnTo>
                      <a:pt x="45" y="365"/>
                    </a:lnTo>
                    <a:lnTo>
                      <a:pt x="45" y="365"/>
                    </a:lnTo>
                    <a:lnTo>
                      <a:pt x="45" y="365"/>
                    </a:lnTo>
                    <a:lnTo>
                      <a:pt x="42" y="367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0" y="365"/>
                    </a:lnTo>
                    <a:lnTo>
                      <a:pt x="40" y="362"/>
                    </a:lnTo>
                    <a:lnTo>
                      <a:pt x="40" y="362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5" y="367"/>
                    </a:lnTo>
                    <a:lnTo>
                      <a:pt x="35" y="367"/>
                    </a:lnTo>
                    <a:lnTo>
                      <a:pt x="33" y="369"/>
                    </a:lnTo>
                    <a:lnTo>
                      <a:pt x="33" y="367"/>
                    </a:lnTo>
                    <a:lnTo>
                      <a:pt x="33" y="367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33" y="360"/>
                    </a:lnTo>
                    <a:lnTo>
                      <a:pt x="33" y="360"/>
                    </a:lnTo>
                    <a:lnTo>
                      <a:pt x="33" y="360"/>
                    </a:lnTo>
                    <a:lnTo>
                      <a:pt x="33" y="360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5"/>
                    </a:lnTo>
                    <a:lnTo>
                      <a:pt x="30" y="355"/>
                    </a:lnTo>
                    <a:lnTo>
                      <a:pt x="30" y="355"/>
                    </a:lnTo>
                    <a:lnTo>
                      <a:pt x="30" y="355"/>
                    </a:lnTo>
                    <a:lnTo>
                      <a:pt x="30" y="355"/>
                    </a:lnTo>
                    <a:lnTo>
                      <a:pt x="28" y="355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0"/>
                    </a:lnTo>
                    <a:lnTo>
                      <a:pt x="26" y="350"/>
                    </a:lnTo>
                    <a:lnTo>
                      <a:pt x="26" y="350"/>
                    </a:lnTo>
                    <a:lnTo>
                      <a:pt x="26" y="350"/>
                    </a:lnTo>
                    <a:lnTo>
                      <a:pt x="26" y="350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3" y="353"/>
                    </a:lnTo>
                    <a:lnTo>
                      <a:pt x="23" y="353"/>
                    </a:lnTo>
                    <a:lnTo>
                      <a:pt x="23" y="353"/>
                    </a:lnTo>
                    <a:lnTo>
                      <a:pt x="23" y="353"/>
                    </a:lnTo>
                    <a:lnTo>
                      <a:pt x="23" y="353"/>
                    </a:lnTo>
                    <a:lnTo>
                      <a:pt x="21" y="353"/>
                    </a:lnTo>
                    <a:lnTo>
                      <a:pt x="21" y="353"/>
                    </a:lnTo>
                    <a:lnTo>
                      <a:pt x="21" y="353"/>
                    </a:lnTo>
                    <a:lnTo>
                      <a:pt x="21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19" y="350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8"/>
                    </a:lnTo>
                    <a:lnTo>
                      <a:pt x="16" y="348"/>
                    </a:lnTo>
                    <a:lnTo>
                      <a:pt x="14" y="350"/>
                    </a:lnTo>
                    <a:lnTo>
                      <a:pt x="16" y="350"/>
                    </a:lnTo>
                    <a:lnTo>
                      <a:pt x="16" y="350"/>
                    </a:lnTo>
                    <a:lnTo>
                      <a:pt x="16" y="350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6" y="346"/>
                    </a:lnTo>
                    <a:lnTo>
                      <a:pt x="16" y="346"/>
                    </a:lnTo>
                    <a:lnTo>
                      <a:pt x="16" y="346"/>
                    </a:lnTo>
                    <a:lnTo>
                      <a:pt x="16" y="343"/>
                    </a:lnTo>
                    <a:lnTo>
                      <a:pt x="16" y="343"/>
                    </a:lnTo>
                    <a:lnTo>
                      <a:pt x="14" y="343"/>
                    </a:lnTo>
                    <a:lnTo>
                      <a:pt x="14" y="341"/>
                    </a:lnTo>
                    <a:lnTo>
                      <a:pt x="14" y="341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9" y="341"/>
                    </a:lnTo>
                    <a:lnTo>
                      <a:pt x="9" y="339"/>
                    </a:lnTo>
                    <a:lnTo>
                      <a:pt x="9" y="336"/>
                    </a:lnTo>
                    <a:lnTo>
                      <a:pt x="9" y="336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4" y="334"/>
                    </a:lnTo>
                    <a:lnTo>
                      <a:pt x="2" y="332"/>
                    </a:lnTo>
                    <a:lnTo>
                      <a:pt x="2" y="329"/>
                    </a:lnTo>
                    <a:lnTo>
                      <a:pt x="0" y="329"/>
                    </a:lnTo>
                    <a:lnTo>
                      <a:pt x="0" y="327"/>
                    </a:lnTo>
                    <a:lnTo>
                      <a:pt x="2" y="327"/>
                    </a:lnTo>
                    <a:lnTo>
                      <a:pt x="2" y="327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4" y="322"/>
                    </a:lnTo>
                    <a:lnTo>
                      <a:pt x="4" y="322"/>
                    </a:lnTo>
                    <a:lnTo>
                      <a:pt x="7" y="322"/>
                    </a:lnTo>
                    <a:lnTo>
                      <a:pt x="7" y="320"/>
                    </a:lnTo>
                    <a:lnTo>
                      <a:pt x="7" y="320"/>
                    </a:lnTo>
                    <a:lnTo>
                      <a:pt x="7" y="320"/>
                    </a:lnTo>
                    <a:lnTo>
                      <a:pt x="4" y="317"/>
                    </a:lnTo>
                    <a:lnTo>
                      <a:pt x="4" y="317"/>
                    </a:lnTo>
                    <a:lnTo>
                      <a:pt x="4" y="317"/>
                    </a:lnTo>
                    <a:lnTo>
                      <a:pt x="4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7" y="313"/>
                    </a:lnTo>
                    <a:lnTo>
                      <a:pt x="7" y="313"/>
                    </a:lnTo>
                    <a:lnTo>
                      <a:pt x="7" y="310"/>
                    </a:lnTo>
                    <a:lnTo>
                      <a:pt x="9" y="310"/>
                    </a:lnTo>
                    <a:lnTo>
                      <a:pt x="9" y="310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11" y="308"/>
                    </a:lnTo>
                    <a:lnTo>
                      <a:pt x="11" y="310"/>
                    </a:lnTo>
                    <a:lnTo>
                      <a:pt x="11" y="310"/>
                    </a:lnTo>
                    <a:lnTo>
                      <a:pt x="14" y="310"/>
                    </a:lnTo>
                    <a:lnTo>
                      <a:pt x="14" y="310"/>
                    </a:lnTo>
                    <a:lnTo>
                      <a:pt x="16" y="310"/>
                    </a:lnTo>
                    <a:lnTo>
                      <a:pt x="16" y="310"/>
                    </a:lnTo>
                    <a:lnTo>
                      <a:pt x="16" y="308"/>
                    </a:lnTo>
                    <a:lnTo>
                      <a:pt x="19" y="308"/>
                    </a:lnTo>
                    <a:lnTo>
                      <a:pt x="19" y="306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21" y="303"/>
                    </a:lnTo>
                    <a:lnTo>
                      <a:pt x="23" y="303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1" y="294"/>
                    </a:lnTo>
                    <a:lnTo>
                      <a:pt x="21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1"/>
                    </a:lnTo>
                    <a:lnTo>
                      <a:pt x="23" y="291"/>
                    </a:lnTo>
                    <a:lnTo>
                      <a:pt x="26" y="289"/>
                    </a:lnTo>
                    <a:lnTo>
                      <a:pt x="26" y="289"/>
                    </a:lnTo>
                    <a:lnTo>
                      <a:pt x="26" y="289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30" y="284"/>
                    </a:lnTo>
                    <a:lnTo>
                      <a:pt x="30" y="284"/>
                    </a:lnTo>
                    <a:lnTo>
                      <a:pt x="30" y="284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33" y="282"/>
                    </a:lnTo>
                    <a:lnTo>
                      <a:pt x="33" y="279"/>
                    </a:lnTo>
                    <a:lnTo>
                      <a:pt x="35" y="279"/>
                    </a:lnTo>
                    <a:lnTo>
                      <a:pt x="35" y="279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5"/>
                    </a:lnTo>
                    <a:lnTo>
                      <a:pt x="35" y="275"/>
                    </a:lnTo>
                    <a:lnTo>
                      <a:pt x="35" y="272"/>
                    </a:lnTo>
                    <a:lnTo>
                      <a:pt x="35" y="272"/>
                    </a:lnTo>
                    <a:lnTo>
                      <a:pt x="35" y="270"/>
                    </a:lnTo>
                    <a:lnTo>
                      <a:pt x="35" y="270"/>
                    </a:lnTo>
                    <a:lnTo>
                      <a:pt x="38" y="270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5"/>
                    </a:lnTo>
                    <a:lnTo>
                      <a:pt x="38" y="265"/>
                    </a:lnTo>
                    <a:lnTo>
                      <a:pt x="40" y="263"/>
                    </a:lnTo>
                    <a:lnTo>
                      <a:pt x="40" y="263"/>
                    </a:lnTo>
                    <a:lnTo>
                      <a:pt x="40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1"/>
                    </a:lnTo>
                    <a:lnTo>
                      <a:pt x="35" y="261"/>
                    </a:lnTo>
                    <a:lnTo>
                      <a:pt x="33" y="261"/>
                    </a:lnTo>
                    <a:lnTo>
                      <a:pt x="33" y="258"/>
                    </a:lnTo>
                    <a:lnTo>
                      <a:pt x="33" y="258"/>
                    </a:lnTo>
                    <a:lnTo>
                      <a:pt x="33" y="258"/>
                    </a:lnTo>
                    <a:lnTo>
                      <a:pt x="33" y="258"/>
                    </a:lnTo>
                    <a:lnTo>
                      <a:pt x="30" y="258"/>
                    </a:lnTo>
                    <a:lnTo>
                      <a:pt x="30" y="256"/>
                    </a:lnTo>
                    <a:lnTo>
                      <a:pt x="30" y="256"/>
                    </a:lnTo>
                    <a:lnTo>
                      <a:pt x="30" y="256"/>
                    </a:lnTo>
                    <a:lnTo>
                      <a:pt x="30" y="256"/>
                    </a:lnTo>
                    <a:lnTo>
                      <a:pt x="30" y="253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51"/>
                    </a:lnTo>
                    <a:lnTo>
                      <a:pt x="28" y="249"/>
                    </a:lnTo>
                    <a:lnTo>
                      <a:pt x="28" y="249"/>
                    </a:lnTo>
                    <a:lnTo>
                      <a:pt x="26" y="249"/>
                    </a:lnTo>
                    <a:lnTo>
                      <a:pt x="26" y="246"/>
                    </a:lnTo>
                    <a:lnTo>
                      <a:pt x="26" y="246"/>
                    </a:lnTo>
                    <a:lnTo>
                      <a:pt x="26" y="246"/>
                    </a:lnTo>
                    <a:lnTo>
                      <a:pt x="26" y="244"/>
                    </a:lnTo>
                    <a:lnTo>
                      <a:pt x="26" y="242"/>
                    </a:lnTo>
                    <a:lnTo>
                      <a:pt x="26" y="242"/>
                    </a:lnTo>
                    <a:lnTo>
                      <a:pt x="26" y="239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6" y="234"/>
                    </a:lnTo>
                    <a:lnTo>
                      <a:pt x="26" y="232"/>
                    </a:lnTo>
                    <a:lnTo>
                      <a:pt x="26" y="232"/>
                    </a:lnTo>
                    <a:lnTo>
                      <a:pt x="26" y="232"/>
                    </a:lnTo>
                    <a:lnTo>
                      <a:pt x="28" y="230"/>
                    </a:lnTo>
                    <a:lnTo>
                      <a:pt x="28" y="230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33" y="218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8" y="216"/>
                    </a:lnTo>
                    <a:lnTo>
                      <a:pt x="38" y="216"/>
                    </a:lnTo>
                    <a:lnTo>
                      <a:pt x="40" y="213"/>
                    </a:lnTo>
                    <a:lnTo>
                      <a:pt x="40" y="211"/>
                    </a:lnTo>
                    <a:lnTo>
                      <a:pt x="42" y="211"/>
                    </a:lnTo>
                    <a:lnTo>
                      <a:pt x="42" y="211"/>
                    </a:lnTo>
                    <a:lnTo>
                      <a:pt x="45" y="211"/>
                    </a:lnTo>
                    <a:lnTo>
                      <a:pt x="45" y="208"/>
                    </a:lnTo>
                    <a:lnTo>
                      <a:pt x="45" y="208"/>
                    </a:lnTo>
                    <a:lnTo>
                      <a:pt x="47" y="208"/>
                    </a:lnTo>
                    <a:lnTo>
                      <a:pt x="47" y="206"/>
                    </a:lnTo>
                    <a:lnTo>
                      <a:pt x="49" y="206"/>
                    </a:lnTo>
                    <a:lnTo>
                      <a:pt x="49" y="206"/>
                    </a:lnTo>
                    <a:lnTo>
                      <a:pt x="49" y="204"/>
                    </a:lnTo>
                    <a:lnTo>
                      <a:pt x="49" y="204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49" y="201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52" y="197"/>
                    </a:lnTo>
                    <a:lnTo>
                      <a:pt x="52" y="197"/>
                    </a:lnTo>
                    <a:lnTo>
                      <a:pt x="52" y="197"/>
                    </a:lnTo>
                    <a:lnTo>
                      <a:pt x="52" y="194"/>
                    </a:lnTo>
                    <a:lnTo>
                      <a:pt x="54" y="192"/>
                    </a:lnTo>
                    <a:lnTo>
                      <a:pt x="54" y="192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9" y="185"/>
                    </a:lnTo>
                    <a:lnTo>
                      <a:pt x="61" y="180"/>
                    </a:lnTo>
                    <a:lnTo>
                      <a:pt x="66" y="180"/>
                    </a:lnTo>
                    <a:lnTo>
                      <a:pt x="113" y="180"/>
                    </a:lnTo>
                    <a:lnTo>
                      <a:pt x="132" y="180"/>
                    </a:lnTo>
                    <a:lnTo>
                      <a:pt x="134" y="180"/>
                    </a:lnTo>
                    <a:lnTo>
                      <a:pt x="134" y="180"/>
                    </a:lnTo>
                    <a:lnTo>
                      <a:pt x="137" y="180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5"/>
                    </a:lnTo>
                    <a:lnTo>
                      <a:pt x="142" y="187"/>
                    </a:lnTo>
                    <a:lnTo>
                      <a:pt x="142" y="190"/>
                    </a:lnTo>
                    <a:lnTo>
                      <a:pt x="139" y="192"/>
                    </a:lnTo>
                    <a:lnTo>
                      <a:pt x="139" y="192"/>
                    </a:lnTo>
                    <a:lnTo>
                      <a:pt x="139" y="192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4" y="192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4" y="197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201"/>
                    </a:lnTo>
                    <a:lnTo>
                      <a:pt x="134" y="201"/>
                    </a:lnTo>
                    <a:lnTo>
                      <a:pt x="134" y="201"/>
                    </a:lnTo>
                    <a:lnTo>
                      <a:pt x="134" y="204"/>
                    </a:lnTo>
                    <a:lnTo>
                      <a:pt x="134" y="204"/>
                    </a:lnTo>
                    <a:lnTo>
                      <a:pt x="137" y="206"/>
                    </a:lnTo>
                    <a:lnTo>
                      <a:pt x="137" y="206"/>
                    </a:lnTo>
                    <a:lnTo>
                      <a:pt x="139" y="208"/>
                    </a:lnTo>
                    <a:lnTo>
                      <a:pt x="139" y="208"/>
                    </a:lnTo>
                    <a:lnTo>
                      <a:pt x="139" y="211"/>
                    </a:lnTo>
                    <a:lnTo>
                      <a:pt x="139" y="213"/>
                    </a:lnTo>
                    <a:lnTo>
                      <a:pt x="139" y="216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39" y="225"/>
                    </a:lnTo>
                    <a:lnTo>
                      <a:pt x="139" y="225"/>
                    </a:lnTo>
                    <a:lnTo>
                      <a:pt x="142" y="225"/>
                    </a:lnTo>
                    <a:lnTo>
                      <a:pt x="142" y="227"/>
                    </a:lnTo>
                    <a:lnTo>
                      <a:pt x="142" y="227"/>
                    </a:lnTo>
                    <a:lnTo>
                      <a:pt x="144" y="227"/>
                    </a:lnTo>
                    <a:lnTo>
                      <a:pt x="144" y="227"/>
                    </a:lnTo>
                    <a:lnTo>
                      <a:pt x="144" y="225"/>
                    </a:lnTo>
                    <a:lnTo>
                      <a:pt x="146" y="223"/>
                    </a:lnTo>
                    <a:lnTo>
                      <a:pt x="149" y="223"/>
                    </a:lnTo>
                    <a:lnTo>
                      <a:pt x="149" y="220"/>
                    </a:lnTo>
                    <a:lnTo>
                      <a:pt x="151" y="218"/>
                    </a:lnTo>
                    <a:lnTo>
                      <a:pt x="151" y="218"/>
                    </a:lnTo>
                    <a:lnTo>
                      <a:pt x="153" y="218"/>
                    </a:lnTo>
                    <a:lnTo>
                      <a:pt x="156" y="216"/>
                    </a:lnTo>
                    <a:lnTo>
                      <a:pt x="158" y="216"/>
                    </a:lnTo>
                    <a:lnTo>
                      <a:pt x="158" y="216"/>
                    </a:lnTo>
                    <a:lnTo>
                      <a:pt x="161" y="218"/>
                    </a:lnTo>
                    <a:lnTo>
                      <a:pt x="161" y="218"/>
                    </a:lnTo>
                    <a:lnTo>
                      <a:pt x="163" y="218"/>
                    </a:lnTo>
                    <a:lnTo>
                      <a:pt x="163" y="220"/>
                    </a:lnTo>
                    <a:lnTo>
                      <a:pt x="165" y="220"/>
                    </a:lnTo>
                    <a:lnTo>
                      <a:pt x="165" y="220"/>
                    </a:lnTo>
                    <a:lnTo>
                      <a:pt x="175" y="218"/>
                    </a:lnTo>
                    <a:lnTo>
                      <a:pt x="175" y="218"/>
                    </a:lnTo>
                    <a:lnTo>
                      <a:pt x="177" y="213"/>
                    </a:lnTo>
                    <a:lnTo>
                      <a:pt x="177" y="213"/>
                    </a:lnTo>
                    <a:lnTo>
                      <a:pt x="179" y="211"/>
                    </a:lnTo>
                    <a:lnTo>
                      <a:pt x="179" y="211"/>
                    </a:lnTo>
                    <a:lnTo>
                      <a:pt x="184" y="206"/>
                    </a:lnTo>
                    <a:lnTo>
                      <a:pt x="187" y="206"/>
                    </a:lnTo>
                    <a:lnTo>
                      <a:pt x="189" y="206"/>
                    </a:lnTo>
                    <a:lnTo>
                      <a:pt x="189" y="206"/>
                    </a:lnTo>
                    <a:lnTo>
                      <a:pt x="191" y="204"/>
                    </a:lnTo>
                    <a:lnTo>
                      <a:pt x="191" y="204"/>
                    </a:lnTo>
                    <a:lnTo>
                      <a:pt x="191" y="204"/>
                    </a:lnTo>
                    <a:lnTo>
                      <a:pt x="194" y="197"/>
                    </a:lnTo>
                    <a:lnTo>
                      <a:pt x="194" y="197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2"/>
                    </a:lnTo>
                    <a:lnTo>
                      <a:pt x="194" y="192"/>
                    </a:lnTo>
                    <a:lnTo>
                      <a:pt x="191" y="192"/>
                    </a:lnTo>
                    <a:lnTo>
                      <a:pt x="191" y="192"/>
                    </a:lnTo>
                    <a:lnTo>
                      <a:pt x="191" y="190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6" y="185"/>
                    </a:lnTo>
                    <a:lnTo>
                      <a:pt x="196" y="185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6" y="180"/>
                    </a:lnTo>
                    <a:lnTo>
                      <a:pt x="196" y="178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8" y="175"/>
                    </a:lnTo>
                    <a:lnTo>
                      <a:pt x="198" y="173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201" y="171"/>
                    </a:lnTo>
                    <a:lnTo>
                      <a:pt x="201" y="171"/>
                    </a:lnTo>
                    <a:lnTo>
                      <a:pt x="201" y="171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98" y="166"/>
                    </a:lnTo>
                    <a:lnTo>
                      <a:pt x="198" y="166"/>
                    </a:lnTo>
                    <a:lnTo>
                      <a:pt x="198" y="166"/>
                    </a:lnTo>
                    <a:lnTo>
                      <a:pt x="198" y="163"/>
                    </a:lnTo>
                    <a:lnTo>
                      <a:pt x="198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6" y="159"/>
                    </a:lnTo>
                    <a:lnTo>
                      <a:pt x="196" y="156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2"/>
                    </a:lnTo>
                    <a:lnTo>
                      <a:pt x="198" y="149"/>
                    </a:lnTo>
                    <a:lnTo>
                      <a:pt x="198" y="149"/>
                    </a:lnTo>
                    <a:lnTo>
                      <a:pt x="198" y="147"/>
                    </a:lnTo>
                    <a:lnTo>
                      <a:pt x="198" y="147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2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3" y="137"/>
                    </a:lnTo>
                    <a:lnTo>
                      <a:pt x="203" y="137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8" y="130"/>
                    </a:lnTo>
                    <a:lnTo>
                      <a:pt x="208" y="130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3" y="128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3"/>
                    </a:lnTo>
                    <a:lnTo>
                      <a:pt x="213" y="123"/>
                    </a:lnTo>
                    <a:lnTo>
                      <a:pt x="210" y="123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3" y="121"/>
                    </a:lnTo>
                    <a:lnTo>
                      <a:pt x="213" y="121"/>
                    </a:lnTo>
                    <a:lnTo>
                      <a:pt x="213" y="118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7" y="116"/>
                    </a:lnTo>
                    <a:lnTo>
                      <a:pt x="217" y="116"/>
                    </a:lnTo>
                    <a:lnTo>
                      <a:pt x="217" y="116"/>
                    </a:lnTo>
                    <a:lnTo>
                      <a:pt x="217" y="116"/>
                    </a:lnTo>
                    <a:lnTo>
                      <a:pt x="217" y="114"/>
                    </a:lnTo>
                    <a:lnTo>
                      <a:pt x="217" y="114"/>
                    </a:lnTo>
                    <a:lnTo>
                      <a:pt x="217" y="114"/>
                    </a:lnTo>
                    <a:lnTo>
                      <a:pt x="217" y="111"/>
                    </a:lnTo>
                    <a:lnTo>
                      <a:pt x="217" y="111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20" y="109"/>
                    </a:lnTo>
                    <a:lnTo>
                      <a:pt x="220" y="109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22" y="107"/>
                    </a:lnTo>
                    <a:lnTo>
                      <a:pt x="222" y="107"/>
                    </a:lnTo>
                    <a:lnTo>
                      <a:pt x="222" y="107"/>
                    </a:lnTo>
                    <a:lnTo>
                      <a:pt x="222" y="104"/>
                    </a:lnTo>
                    <a:lnTo>
                      <a:pt x="224" y="104"/>
                    </a:lnTo>
                    <a:lnTo>
                      <a:pt x="224" y="104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2" y="102"/>
                    </a:lnTo>
                    <a:lnTo>
                      <a:pt x="222" y="100"/>
                    </a:lnTo>
                    <a:lnTo>
                      <a:pt x="222" y="100"/>
                    </a:lnTo>
                    <a:lnTo>
                      <a:pt x="222" y="97"/>
                    </a:lnTo>
                    <a:lnTo>
                      <a:pt x="224" y="97"/>
                    </a:lnTo>
                    <a:lnTo>
                      <a:pt x="224" y="97"/>
                    </a:lnTo>
                    <a:lnTo>
                      <a:pt x="224" y="97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4" y="92"/>
                    </a:lnTo>
                    <a:lnTo>
                      <a:pt x="224" y="92"/>
                    </a:lnTo>
                    <a:lnTo>
                      <a:pt x="224" y="90"/>
                    </a:lnTo>
                    <a:lnTo>
                      <a:pt x="224" y="90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7" y="85"/>
                    </a:lnTo>
                    <a:lnTo>
                      <a:pt x="227" y="83"/>
                    </a:lnTo>
                    <a:lnTo>
                      <a:pt x="227" y="83"/>
                    </a:lnTo>
                    <a:lnTo>
                      <a:pt x="227" y="83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9" y="74"/>
                    </a:lnTo>
                    <a:lnTo>
                      <a:pt x="241" y="74"/>
                    </a:lnTo>
                    <a:lnTo>
                      <a:pt x="241" y="74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6" y="71"/>
                    </a:lnTo>
                    <a:lnTo>
                      <a:pt x="246" y="71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6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1" y="66"/>
                    </a:lnTo>
                    <a:lnTo>
                      <a:pt x="241" y="66"/>
                    </a:lnTo>
                    <a:lnTo>
                      <a:pt x="241" y="66"/>
                    </a:lnTo>
                    <a:lnTo>
                      <a:pt x="239" y="66"/>
                    </a:lnTo>
                    <a:lnTo>
                      <a:pt x="239" y="66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41" y="64"/>
                    </a:lnTo>
                    <a:lnTo>
                      <a:pt x="241" y="64"/>
                    </a:lnTo>
                    <a:lnTo>
                      <a:pt x="243" y="64"/>
                    </a:lnTo>
                    <a:lnTo>
                      <a:pt x="243" y="64"/>
                    </a:lnTo>
                    <a:lnTo>
                      <a:pt x="246" y="64"/>
                    </a:lnTo>
                    <a:lnTo>
                      <a:pt x="246" y="64"/>
                    </a:lnTo>
                    <a:lnTo>
                      <a:pt x="246" y="62"/>
                    </a:lnTo>
                    <a:lnTo>
                      <a:pt x="246" y="62"/>
                    </a:lnTo>
                    <a:lnTo>
                      <a:pt x="248" y="62"/>
                    </a:lnTo>
                    <a:lnTo>
                      <a:pt x="248" y="62"/>
                    </a:lnTo>
                    <a:lnTo>
                      <a:pt x="248" y="59"/>
                    </a:lnTo>
                    <a:lnTo>
                      <a:pt x="248" y="59"/>
                    </a:lnTo>
                    <a:lnTo>
                      <a:pt x="248" y="59"/>
                    </a:lnTo>
                    <a:lnTo>
                      <a:pt x="246" y="57"/>
                    </a:lnTo>
                    <a:lnTo>
                      <a:pt x="243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3" y="55"/>
                    </a:lnTo>
                    <a:lnTo>
                      <a:pt x="243" y="52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6" y="50"/>
                    </a:lnTo>
                    <a:lnTo>
                      <a:pt x="243" y="50"/>
                    </a:lnTo>
                    <a:lnTo>
                      <a:pt x="243" y="50"/>
                    </a:lnTo>
                    <a:lnTo>
                      <a:pt x="243" y="47"/>
                    </a:lnTo>
                    <a:lnTo>
                      <a:pt x="243" y="47"/>
                    </a:lnTo>
                    <a:lnTo>
                      <a:pt x="243" y="47"/>
                    </a:lnTo>
                    <a:lnTo>
                      <a:pt x="243" y="47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43" y="45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46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48" y="36"/>
                    </a:lnTo>
                    <a:lnTo>
                      <a:pt x="246" y="36"/>
                    </a:lnTo>
                    <a:lnTo>
                      <a:pt x="246" y="33"/>
                    </a:lnTo>
                    <a:lnTo>
                      <a:pt x="246" y="33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1" y="33"/>
                    </a:lnTo>
                    <a:lnTo>
                      <a:pt x="239" y="31"/>
                    </a:lnTo>
                    <a:lnTo>
                      <a:pt x="239" y="31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6"/>
                    </a:lnTo>
                    <a:lnTo>
                      <a:pt x="239" y="26"/>
                    </a:lnTo>
                    <a:lnTo>
                      <a:pt x="239" y="24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3" y="21"/>
                    </a:lnTo>
                    <a:lnTo>
                      <a:pt x="243" y="21"/>
                    </a:lnTo>
                    <a:lnTo>
                      <a:pt x="243" y="19"/>
                    </a:lnTo>
                    <a:lnTo>
                      <a:pt x="243" y="19"/>
                    </a:lnTo>
                    <a:lnTo>
                      <a:pt x="243" y="19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3" y="17"/>
                    </a:lnTo>
                    <a:lnTo>
                      <a:pt x="253" y="17"/>
                    </a:lnTo>
                    <a:lnTo>
                      <a:pt x="255" y="14"/>
                    </a:lnTo>
                    <a:lnTo>
                      <a:pt x="255" y="14"/>
                    </a:lnTo>
                    <a:lnTo>
                      <a:pt x="255" y="12"/>
                    </a:lnTo>
                    <a:lnTo>
                      <a:pt x="255" y="12"/>
                    </a:lnTo>
                    <a:lnTo>
                      <a:pt x="255" y="12"/>
                    </a:lnTo>
                    <a:lnTo>
                      <a:pt x="257" y="10"/>
                    </a:lnTo>
                    <a:lnTo>
                      <a:pt x="257" y="10"/>
                    </a:lnTo>
                    <a:lnTo>
                      <a:pt x="257" y="10"/>
                    </a:lnTo>
                    <a:lnTo>
                      <a:pt x="257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74" y="2"/>
                    </a:lnTo>
                    <a:lnTo>
                      <a:pt x="274" y="2"/>
                    </a:lnTo>
                    <a:lnTo>
                      <a:pt x="279" y="2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81" y="5"/>
                    </a:lnTo>
                    <a:lnTo>
                      <a:pt x="281" y="5"/>
                    </a:lnTo>
                    <a:lnTo>
                      <a:pt x="281" y="5"/>
                    </a:lnTo>
                    <a:lnTo>
                      <a:pt x="281" y="7"/>
                    </a:lnTo>
                    <a:lnTo>
                      <a:pt x="281" y="7"/>
                    </a:lnTo>
                    <a:lnTo>
                      <a:pt x="281" y="7"/>
                    </a:lnTo>
                    <a:lnTo>
                      <a:pt x="281" y="10"/>
                    </a:lnTo>
                    <a:lnTo>
                      <a:pt x="281" y="10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2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7"/>
                    </a:lnTo>
                    <a:lnTo>
                      <a:pt x="284" y="7"/>
                    </a:lnTo>
                    <a:lnTo>
                      <a:pt x="284" y="7"/>
                    </a:lnTo>
                    <a:lnTo>
                      <a:pt x="281" y="5"/>
                    </a:lnTo>
                    <a:lnTo>
                      <a:pt x="281" y="5"/>
                    </a:lnTo>
                    <a:lnTo>
                      <a:pt x="281" y="5"/>
                    </a:lnTo>
                    <a:lnTo>
                      <a:pt x="281" y="2"/>
                    </a:lnTo>
                    <a:lnTo>
                      <a:pt x="281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4" y="2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0" y="2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57" y="7"/>
                    </a:lnTo>
                    <a:lnTo>
                      <a:pt x="257" y="7"/>
                    </a:lnTo>
                    <a:lnTo>
                      <a:pt x="255" y="10"/>
                    </a:lnTo>
                    <a:lnTo>
                      <a:pt x="255" y="10"/>
                    </a:lnTo>
                    <a:lnTo>
                      <a:pt x="255" y="10"/>
                    </a:lnTo>
                    <a:lnTo>
                      <a:pt x="255" y="12"/>
                    </a:lnTo>
                    <a:lnTo>
                      <a:pt x="255" y="12"/>
                    </a:lnTo>
                    <a:lnTo>
                      <a:pt x="255" y="12"/>
                    </a:lnTo>
                    <a:lnTo>
                      <a:pt x="255" y="14"/>
                    </a:lnTo>
                    <a:lnTo>
                      <a:pt x="253" y="14"/>
                    </a:lnTo>
                    <a:lnTo>
                      <a:pt x="250" y="17"/>
                    </a:lnTo>
                    <a:lnTo>
                      <a:pt x="250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3" y="19"/>
                    </a:lnTo>
                    <a:lnTo>
                      <a:pt x="241" y="19"/>
                    </a:lnTo>
                    <a:lnTo>
                      <a:pt x="241" y="19"/>
                    </a:lnTo>
                    <a:lnTo>
                      <a:pt x="241" y="19"/>
                    </a:lnTo>
                    <a:lnTo>
                      <a:pt x="241" y="19"/>
                    </a:lnTo>
                    <a:lnTo>
                      <a:pt x="241" y="19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6" y="26"/>
                    </a:lnTo>
                    <a:lnTo>
                      <a:pt x="236" y="26"/>
                    </a:lnTo>
                    <a:lnTo>
                      <a:pt x="236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9" y="31"/>
                    </a:lnTo>
                    <a:lnTo>
                      <a:pt x="239" y="31"/>
                    </a:lnTo>
                    <a:lnTo>
                      <a:pt x="239" y="31"/>
                    </a:lnTo>
                    <a:lnTo>
                      <a:pt x="241" y="33"/>
                    </a:lnTo>
                    <a:lnTo>
                      <a:pt x="241" y="33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6" y="38"/>
                    </a:lnTo>
                    <a:lnTo>
                      <a:pt x="246" y="38"/>
                    </a:lnTo>
                    <a:lnTo>
                      <a:pt x="246" y="38"/>
                    </a:lnTo>
                    <a:lnTo>
                      <a:pt x="246" y="38"/>
                    </a:lnTo>
                    <a:lnTo>
                      <a:pt x="246" y="38"/>
                    </a:lnTo>
                    <a:lnTo>
                      <a:pt x="246" y="40"/>
                    </a:lnTo>
                    <a:lnTo>
                      <a:pt x="243" y="40"/>
                    </a:lnTo>
                    <a:lnTo>
                      <a:pt x="243" y="40"/>
                    </a:lnTo>
                    <a:lnTo>
                      <a:pt x="243" y="40"/>
                    </a:lnTo>
                    <a:lnTo>
                      <a:pt x="243" y="40"/>
                    </a:lnTo>
                    <a:lnTo>
                      <a:pt x="243" y="40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5"/>
                    </a:lnTo>
                    <a:lnTo>
                      <a:pt x="241" y="45"/>
                    </a:lnTo>
                    <a:lnTo>
                      <a:pt x="241" y="45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43" y="47"/>
                    </a:lnTo>
                    <a:lnTo>
                      <a:pt x="243" y="50"/>
                    </a:lnTo>
                    <a:lnTo>
                      <a:pt x="243" y="50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2"/>
                    </a:lnTo>
                    <a:lnTo>
                      <a:pt x="243" y="55"/>
                    </a:lnTo>
                    <a:lnTo>
                      <a:pt x="243" y="55"/>
                    </a:lnTo>
                    <a:lnTo>
                      <a:pt x="243" y="57"/>
                    </a:lnTo>
                    <a:lnTo>
                      <a:pt x="243" y="57"/>
                    </a:lnTo>
                    <a:lnTo>
                      <a:pt x="243" y="57"/>
                    </a:lnTo>
                    <a:lnTo>
                      <a:pt x="246" y="59"/>
                    </a:lnTo>
                    <a:lnTo>
                      <a:pt x="246" y="59"/>
                    </a:lnTo>
                    <a:lnTo>
                      <a:pt x="246" y="59"/>
                    </a:lnTo>
                    <a:lnTo>
                      <a:pt x="246" y="59"/>
                    </a:lnTo>
                    <a:lnTo>
                      <a:pt x="246" y="62"/>
                    </a:lnTo>
                    <a:lnTo>
                      <a:pt x="246" y="62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241" y="62"/>
                    </a:lnTo>
                    <a:lnTo>
                      <a:pt x="241" y="62"/>
                    </a:lnTo>
                    <a:lnTo>
                      <a:pt x="241" y="62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39" y="66"/>
                    </a:lnTo>
                    <a:lnTo>
                      <a:pt x="239" y="66"/>
                    </a:lnTo>
                    <a:lnTo>
                      <a:pt x="239" y="66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36" y="71"/>
                    </a:lnTo>
                    <a:lnTo>
                      <a:pt x="236" y="71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29" y="76"/>
                    </a:lnTo>
                    <a:lnTo>
                      <a:pt x="229" y="76"/>
                    </a:lnTo>
                    <a:lnTo>
                      <a:pt x="229" y="76"/>
                    </a:lnTo>
                    <a:lnTo>
                      <a:pt x="229" y="76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27" y="78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4" y="83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90"/>
                    </a:lnTo>
                    <a:lnTo>
                      <a:pt x="224" y="90"/>
                    </a:lnTo>
                    <a:lnTo>
                      <a:pt x="224" y="92"/>
                    </a:lnTo>
                    <a:lnTo>
                      <a:pt x="224" y="92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5"/>
                    </a:lnTo>
                    <a:lnTo>
                      <a:pt x="224" y="97"/>
                    </a:lnTo>
                    <a:lnTo>
                      <a:pt x="224" y="97"/>
                    </a:lnTo>
                    <a:lnTo>
                      <a:pt x="222" y="97"/>
                    </a:lnTo>
                    <a:lnTo>
                      <a:pt x="222" y="97"/>
                    </a:lnTo>
                    <a:lnTo>
                      <a:pt x="222" y="97"/>
                    </a:lnTo>
                    <a:lnTo>
                      <a:pt x="222" y="97"/>
                    </a:lnTo>
                    <a:lnTo>
                      <a:pt x="220" y="100"/>
                    </a:lnTo>
                    <a:lnTo>
                      <a:pt x="220" y="100"/>
                    </a:lnTo>
                    <a:lnTo>
                      <a:pt x="220" y="102"/>
                    </a:lnTo>
                    <a:lnTo>
                      <a:pt x="220" y="102"/>
                    </a:lnTo>
                    <a:lnTo>
                      <a:pt x="222" y="102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0" y="104"/>
                    </a:lnTo>
                    <a:lnTo>
                      <a:pt x="220" y="104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17" y="107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17" y="111"/>
                    </a:lnTo>
                    <a:lnTo>
                      <a:pt x="217" y="111"/>
                    </a:lnTo>
                    <a:lnTo>
                      <a:pt x="217" y="114"/>
                    </a:lnTo>
                    <a:lnTo>
                      <a:pt x="215" y="114"/>
                    </a:lnTo>
                    <a:lnTo>
                      <a:pt x="215" y="114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13" y="118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0" y="118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0" y="123"/>
                    </a:lnTo>
                    <a:lnTo>
                      <a:pt x="210" y="123"/>
                    </a:lnTo>
                    <a:lnTo>
                      <a:pt x="210" y="123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8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08" y="128"/>
                    </a:lnTo>
                    <a:lnTo>
                      <a:pt x="208" y="128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3" y="130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8" y="140"/>
                    </a:lnTo>
                    <a:lnTo>
                      <a:pt x="198" y="142"/>
                    </a:lnTo>
                    <a:lnTo>
                      <a:pt x="198" y="142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6" y="145"/>
                    </a:lnTo>
                    <a:lnTo>
                      <a:pt x="196" y="147"/>
                    </a:lnTo>
                    <a:lnTo>
                      <a:pt x="196" y="147"/>
                    </a:lnTo>
                    <a:lnTo>
                      <a:pt x="196" y="149"/>
                    </a:lnTo>
                    <a:lnTo>
                      <a:pt x="196" y="152"/>
                    </a:lnTo>
                    <a:lnTo>
                      <a:pt x="196" y="152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6"/>
                    </a:lnTo>
                    <a:lnTo>
                      <a:pt x="196" y="159"/>
                    </a:lnTo>
                    <a:lnTo>
                      <a:pt x="196" y="159"/>
                    </a:lnTo>
                    <a:lnTo>
                      <a:pt x="196" y="161"/>
                    </a:lnTo>
                    <a:lnTo>
                      <a:pt x="196" y="163"/>
                    </a:lnTo>
                    <a:lnTo>
                      <a:pt x="196" y="163"/>
                    </a:lnTo>
                    <a:lnTo>
                      <a:pt x="196" y="166"/>
                    </a:lnTo>
                    <a:lnTo>
                      <a:pt x="198" y="166"/>
                    </a:lnTo>
                    <a:lnTo>
                      <a:pt x="198" y="166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98" y="171"/>
                    </a:lnTo>
                    <a:lnTo>
                      <a:pt x="198" y="171"/>
                    </a:lnTo>
                    <a:lnTo>
                      <a:pt x="198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6" y="175"/>
                    </a:lnTo>
                    <a:lnTo>
                      <a:pt x="196" y="178"/>
                    </a:lnTo>
                    <a:lnTo>
                      <a:pt x="196" y="178"/>
                    </a:lnTo>
                    <a:lnTo>
                      <a:pt x="196" y="180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4" y="185"/>
                    </a:lnTo>
                    <a:lnTo>
                      <a:pt x="194" y="185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1" y="187"/>
                    </a:lnTo>
                    <a:lnTo>
                      <a:pt x="191" y="190"/>
                    </a:lnTo>
                    <a:lnTo>
                      <a:pt x="191" y="190"/>
                    </a:lnTo>
                    <a:lnTo>
                      <a:pt x="191" y="192"/>
                    </a:lnTo>
                    <a:lnTo>
                      <a:pt x="191" y="194"/>
                    </a:lnTo>
                    <a:lnTo>
                      <a:pt x="191" y="194"/>
                    </a:lnTo>
                    <a:lnTo>
                      <a:pt x="191" y="194"/>
                    </a:lnTo>
                    <a:lnTo>
                      <a:pt x="191" y="194"/>
                    </a:lnTo>
                    <a:lnTo>
                      <a:pt x="191" y="194"/>
                    </a:lnTo>
                    <a:lnTo>
                      <a:pt x="194" y="197"/>
                    </a:lnTo>
                    <a:lnTo>
                      <a:pt x="194" y="197"/>
                    </a:lnTo>
                    <a:lnTo>
                      <a:pt x="194" y="197"/>
                    </a:lnTo>
                    <a:lnTo>
                      <a:pt x="194" y="197"/>
                    </a:lnTo>
                    <a:lnTo>
                      <a:pt x="191" y="204"/>
                    </a:lnTo>
                    <a:lnTo>
                      <a:pt x="191" y="204"/>
                    </a:lnTo>
                    <a:lnTo>
                      <a:pt x="189" y="206"/>
                    </a:lnTo>
                    <a:lnTo>
                      <a:pt x="187" y="206"/>
                    </a:lnTo>
                    <a:lnTo>
                      <a:pt x="187" y="206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79" y="208"/>
                    </a:lnTo>
                    <a:lnTo>
                      <a:pt x="179" y="208"/>
                    </a:lnTo>
                    <a:lnTo>
                      <a:pt x="177" y="211"/>
                    </a:lnTo>
                    <a:lnTo>
                      <a:pt x="177" y="213"/>
                    </a:lnTo>
                    <a:lnTo>
                      <a:pt x="177" y="213"/>
                    </a:lnTo>
                    <a:lnTo>
                      <a:pt x="177" y="213"/>
                    </a:lnTo>
                    <a:lnTo>
                      <a:pt x="175" y="218"/>
                    </a:lnTo>
                    <a:lnTo>
                      <a:pt x="165" y="220"/>
                    </a:lnTo>
                    <a:lnTo>
                      <a:pt x="165" y="218"/>
                    </a:lnTo>
                    <a:lnTo>
                      <a:pt x="163" y="218"/>
                    </a:lnTo>
                    <a:lnTo>
                      <a:pt x="161" y="218"/>
                    </a:lnTo>
                    <a:lnTo>
                      <a:pt x="161" y="216"/>
                    </a:lnTo>
                    <a:lnTo>
                      <a:pt x="158" y="216"/>
                    </a:lnTo>
                    <a:lnTo>
                      <a:pt x="158" y="216"/>
                    </a:lnTo>
                    <a:lnTo>
                      <a:pt x="156" y="216"/>
                    </a:lnTo>
                    <a:lnTo>
                      <a:pt x="156" y="216"/>
                    </a:lnTo>
                    <a:lnTo>
                      <a:pt x="153" y="216"/>
                    </a:lnTo>
                    <a:lnTo>
                      <a:pt x="153" y="216"/>
                    </a:lnTo>
                    <a:lnTo>
                      <a:pt x="151" y="218"/>
                    </a:lnTo>
                    <a:lnTo>
                      <a:pt x="149" y="218"/>
                    </a:lnTo>
                    <a:lnTo>
                      <a:pt x="149" y="218"/>
                    </a:lnTo>
                    <a:lnTo>
                      <a:pt x="146" y="220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4" y="225"/>
                    </a:lnTo>
                    <a:lnTo>
                      <a:pt x="144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2" y="223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39" y="216"/>
                    </a:lnTo>
                    <a:lnTo>
                      <a:pt x="139" y="213"/>
                    </a:lnTo>
                    <a:lnTo>
                      <a:pt x="139" y="211"/>
                    </a:lnTo>
                    <a:lnTo>
                      <a:pt x="139" y="208"/>
                    </a:lnTo>
                    <a:lnTo>
                      <a:pt x="139" y="208"/>
                    </a:lnTo>
                    <a:lnTo>
                      <a:pt x="139" y="208"/>
                    </a:lnTo>
                    <a:lnTo>
                      <a:pt x="139" y="206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7" y="201"/>
                    </a:lnTo>
                    <a:lnTo>
                      <a:pt x="137" y="201"/>
                    </a:lnTo>
                    <a:lnTo>
                      <a:pt x="134" y="201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197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7" y="194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9" y="192"/>
                    </a:lnTo>
                    <a:lnTo>
                      <a:pt x="139" y="192"/>
                    </a:lnTo>
                    <a:lnTo>
                      <a:pt x="139" y="192"/>
                    </a:lnTo>
                    <a:lnTo>
                      <a:pt x="139" y="192"/>
                    </a:lnTo>
                    <a:lnTo>
                      <a:pt x="142" y="192"/>
                    </a:lnTo>
                    <a:lnTo>
                      <a:pt x="142" y="190"/>
                    </a:lnTo>
                    <a:lnTo>
                      <a:pt x="142" y="187"/>
                    </a:lnTo>
                    <a:lnTo>
                      <a:pt x="142" y="187"/>
                    </a:lnTo>
                    <a:lnTo>
                      <a:pt x="142" y="182"/>
                    </a:lnTo>
                    <a:lnTo>
                      <a:pt x="142" y="182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80"/>
                    </a:lnTo>
                    <a:lnTo>
                      <a:pt x="134" y="180"/>
                    </a:lnTo>
                    <a:lnTo>
                      <a:pt x="132" y="180"/>
                    </a:lnTo>
                    <a:lnTo>
                      <a:pt x="132" y="180"/>
                    </a:lnTo>
                    <a:lnTo>
                      <a:pt x="113" y="180"/>
                    </a:lnTo>
                    <a:lnTo>
                      <a:pt x="66" y="178"/>
                    </a:lnTo>
                    <a:lnTo>
                      <a:pt x="66" y="178"/>
                    </a:lnTo>
                    <a:lnTo>
                      <a:pt x="61" y="180"/>
                    </a:lnTo>
                    <a:lnTo>
                      <a:pt x="61" y="180"/>
                    </a:lnTo>
                    <a:lnTo>
                      <a:pt x="59" y="185"/>
                    </a:lnTo>
                    <a:lnTo>
                      <a:pt x="56" y="187"/>
                    </a:lnTo>
                    <a:lnTo>
                      <a:pt x="56" y="190"/>
                    </a:lnTo>
                    <a:lnTo>
                      <a:pt x="54" y="192"/>
                    </a:lnTo>
                    <a:lnTo>
                      <a:pt x="52" y="192"/>
                    </a:lnTo>
                    <a:lnTo>
                      <a:pt x="52" y="192"/>
                    </a:lnTo>
                    <a:lnTo>
                      <a:pt x="52" y="194"/>
                    </a:lnTo>
                    <a:lnTo>
                      <a:pt x="52" y="197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49" y="201"/>
                    </a:lnTo>
                    <a:lnTo>
                      <a:pt x="47" y="201"/>
                    </a:lnTo>
                    <a:lnTo>
                      <a:pt x="47" y="201"/>
                    </a:lnTo>
                    <a:lnTo>
                      <a:pt x="47" y="204"/>
                    </a:lnTo>
                    <a:lnTo>
                      <a:pt x="47" y="204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7" y="208"/>
                    </a:lnTo>
                    <a:lnTo>
                      <a:pt x="45" y="208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0" y="211"/>
                    </a:lnTo>
                    <a:lnTo>
                      <a:pt x="40" y="211"/>
                    </a:lnTo>
                    <a:lnTo>
                      <a:pt x="38" y="213"/>
                    </a:lnTo>
                    <a:lnTo>
                      <a:pt x="35" y="213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3" y="218"/>
                    </a:lnTo>
                    <a:lnTo>
                      <a:pt x="30" y="218"/>
                    </a:lnTo>
                    <a:lnTo>
                      <a:pt x="30" y="220"/>
                    </a:lnTo>
                    <a:lnTo>
                      <a:pt x="30" y="220"/>
                    </a:lnTo>
                    <a:lnTo>
                      <a:pt x="30" y="223"/>
                    </a:lnTo>
                    <a:lnTo>
                      <a:pt x="30" y="225"/>
                    </a:lnTo>
                    <a:lnTo>
                      <a:pt x="28" y="225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6" y="230"/>
                    </a:lnTo>
                    <a:lnTo>
                      <a:pt x="26" y="230"/>
                    </a:lnTo>
                    <a:lnTo>
                      <a:pt x="26" y="230"/>
                    </a:lnTo>
                    <a:lnTo>
                      <a:pt x="26" y="232"/>
                    </a:lnTo>
                    <a:lnTo>
                      <a:pt x="26" y="234"/>
                    </a:lnTo>
                    <a:lnTo>
                      <a:pt x="23" y="234"/>
                    </a:lnTo>
                    <a:lnTo>
                      <a:pt x="23" y="237"/>
                    </a:lnTo>
                    <a:lnTo>
                      <a:pt x="23" y="237"/>
                    </a:lnTo>
                    <a:lnTo>
                      <a:pt x="23" y="239"/>
                    </a:lnTo>
                    <a:lnTo>
                      <a:pt x="23" y="242"/>
                    </a:lnTo>
                    <a:lnTo>
                      <a:pt x="23" y="242"/>
                    </a:lnTo>
                    <a:lnTo>
                      <a:pt x="23" y="244"/>
                    </a:lnTo>
                    <a:lnTo>
                      <a:pt x="23" y="246"/>
                    </a:lnTo>
                    <a:lnTo>
                      <a:pt x="26" y="246"/>
                    </a:lnTo>
                    <a:lnTo>
                      <a:pt x="26" y="246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26" y="251"/>
                    </a:lnTo>
                    <a:lnTo>
                      <a:pt x="26" y="251"/>
                    </a:lnTo>
                    <a:lnTo>
                      <a:pt x="28" y="251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30" y="256"/>
                    </a:lnTo>
                    <a:lnTo>
                      <a:pt x="30" y="256"/>
                    </a:lnTo>
                    <a:lnTo>
                      <a:pt x="30" y="258"/>
                    </a:lnTo>
                    <a:lnTo>
                      <a:pt x="30" y="258"/>
                    </a:lnTo>
                    <a:lnTo>
                      <a:pt x="30" y="258"/>
                    </a:lnTo>
                    <a:lnTo>
                      <a:pt x="30" y="258"/>
                    </a:lnTo>
                    <a:lnTo>
                      <a:pt x="30" y="258"/>
                    </a:lnTo>
                    <a:lnTo>
                      <a:pt x="30" y="258"/>
                    </a:lnTo>
                    <a:lnTo>
                      <a:pt x="33" y="261"/>
                    </a:lnTo>
                    <a:lnTo>
                      <a:pt x="35" y="261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5"/>
                    </a:lnTo>
                    <a:lnTo>
                      <a:pt x="38" y="265"/>
                    </a:lnTo>
                    <a:lnTo>
                      <a:pt x="38" y="265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5" y="268"/>
                    </a:lnTo>
                    <a:lnTo>
                      <a:pt x="35" y="270"/>
                    </a:lnTo>
                    <a:lnTo>
                      <a:pt x="35" y="270"/>
                    </a:lnTo>
                    <a:lnTo>
                      <a:pt x="35" y="270"/>
                    </a:lnTo>
                    <a:lnTo>
                      <a:pt x="35" y="272"/>
                    </a:lnTo>
                    <a:lnTo>
                      <a:pt x="35" y="272"/>
                    </a:lnTo>
                    <a:lnTo>
                      <a:pt x="35" y="275"/>
                    </a:lnTo>
                    <a:lnTo>
                      <a:pt x="35" y="275"/>
                    </a:lnTo>
                    <a:lnTo>
                      <a:pt x="35" y="275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9"/>
                    </a:lnTo>
                    <a:lnTo>
                      <a:pt x="33" y="279"/>
                    </a:lnTo>
                    <a:lnTo>
                      <a:pt x="33" y="282"/>
                    </a:lnTo>
                    <a:lnTo>
                      <a:pt x="33" y="282"/>
                    </a:lnTo>
                    <a:lnTo>
                      <a:pt x="30" y="282"/>
                    </a:lnTo>
                    <a:lnTo>
                      <a:pt x="30" y="282"/>
                    </a:lnTo>
                    <a:lnTo>
                      <a:pt x="30" y="282"/>
                    </a:lnTo>
                    <a:lnTo>
                      <a:pt x="30" y="282"/>
                    </a:lnTo>
                    <a:lnTo>
                      <a:pt x="30" y="284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26" y="287"/>
                    </a:lnTo>
                    <a:lnTo>
                      <a:pt x="26" y="287"/>
                    </a:lnTo>
                    <a:lnTo>
                      <a:pt x="26" y="289"/>
                    </a:lnTo>
                    <a:lnTo>
                      <a:pt x="23" y="291"/>
                    </a:lnTo>
                    <a:lnTo>
                      <a:pt x="23" y="291"/>
                    </a:lnTo>
                    <a:lnTo>
                      <a:pt x="23" y="291"/>
                    </a:lnTo>
                    <a:lnTo>
                      <a:pt x="23" y="291"/>
                    </a:lnTo>
                    <a:lnTo>
                      <a:pt x="21" y="294"/>
                    </a:lnTo>
                    <a:lnTo>
                      <a:pt x="21" y="294"/>
                    </a:lnTo>
                    <a:lnTo>
                      <a:pt x="21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301"/>
                    </a:lnTo>
                    <a:lnTo>
                      <a:pt x="23" y="301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9" y="306"/>
                    </a:lnTo>
                    <a:lnTo>
                      <a:pt x="16" y="308"/>
                    </a:lnTo>
                    <a:lnTo>
                      <a:pt x="16" y="308"/>
                    </a:lnTo>
                    <a:lnTo>
                      <a:pt x="16" y="308"/>
                    </a:lnTo>
                    <a:lnTo>
                      <a:pt x="14" y="308"/>
                    </a:lnTo>
                    <a:lnTo>
                      <a:pt x="14" y="308"/>
                    </a:lnTo>
                    <a:lnTo>
                      <a:pt x="11" y="308"/>
                    </a:lnTo>
                    <a:lnTo>
                      <a:pt x="11" y="308"/>
                    </a:lnTo>
                    <a:lnTo>
                      <a:pt x="11" y="308"/>
                    </a:lnTo>
                    <a:lnTo>
                      <a:pt x="9" y="308"/>
                    </a:lnTo>
                    <a:lnTo>
                      <a:pt x="9" y="306"/>
                    </a:lnTo>
                    <a:lnTo>
                      <a:pt x="9" y="306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10"/>
                    </a:lnTo>
                    <a:lnTo>
                      <a:pt x="7" y="310"/>
                    </a:lnTo>
                    <a:lnTo>
                      <a:pt x="7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5"/>
                    </a:lnTo>
                    <a:lnTo>
                      <a:pt x="4" y="315"/>
                    </a:lnTo>
                    <a:lnTo>
                      <a:pt x="4" y="317"/>
                    </a:lnTo>
                    <a:lnTo>
                      <a:pt x="4" y="317"/>
                    </a:lnTo>
                    <a:lnTo>
                      <a:pt x="4" y="317"/>
                    </a:lnTo>
                    <a:lnTo>
                      <a:pt x="4" y="320"/>
                    </a:lnTo>
                    <a:lnTo>
                      <a:pt x="4" y="320"/>
                    </a:lnTo>
                    <a:lnTo>
                      <a:pt x="4" y="320"/>
                    </a:lnTo>
                    <a:lnTo>
                      <a:pt x="4" y="322"/>
                    </a:lnTo>
                    <a:lnTo>
                      <a:pt x="2" y="322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32"/>
                    </a:lnTo>
                    <a:lnTo>
                      <a:pt x="2" y="332"/>
                    </a:lnTo>
                    <a:lnTo>
                      <a:pt x="2" y="332"/>
                    </a:lnTo>
                    <a:lnTo>
                      <a:pt x="4" y="334"/>
                    </a:lnTo>
                    <a:lnTo>
                      <a:pt x="4" y="334"/>
                    </a:lnTo>
                    <a:lnTo>
                      <a:pt x="7" y="336"/>
                    </a:lnTo>
                    <a:lnTo>
                      <a:pt x="9" y="336"/>
                    </a:lnTo>
                    <a:lnTo>
                      <a:pt x="9" y="339"/>
                    </a:lnTo>
                    <a:lnTo>
                      <a:pt x="9" y="339"/>
                    </a:lnTo>
                    <a:lnTo>
                      <a:pt x="9" y="341"/>
                    </a:lnTo>
                    <a:lnTo>
                      <a:pt x="9" y="341"/>
                    </a:lnTo>
                    <a:lnTo>
                      <a:pt x="9" y="343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1" y="343"/>
                    </a:lnTo>
                    <a:lnTo>
                      <a:pt x="14" y="343"/>
                    </a:lnTo>
                    <a:lnTo>
                      <a:pt x="14" y="343"/>
                    </a:lnTo>
                    <a:lnTo>
                      <a:pt x="14" y="343"/>
                    </a:lnTo>
                    <a:lnTo>
                      <a:pt x="14" y="346"/>
                    </a:lnTo>
                    <a:lnTo>
                      <a:pt x="14" y="346"/>
                    </a:lnTo>
                    <a:lnTo>
                      <a:pt x="14" y="346"/>
                    </a:lnTo>
                    <a:lnTo>
                      <a:pt x="14" y="348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4" y="348"/>
                    </a:lnTo>
                    <a:lnTo>
                      <a:pt x="14" y="350"/>
                    </a:lnTo>
                    <a:lnTo>
                      <a:pt x="14" y="350"/>
                    </a:lnTo>
                    <a:lnTo>
                      <a:pt x="16" y="350"/>
                    </a:lnTo>
                    <a:lnTo>
                      <a:pt x="16" y="350"/>
                    </a:lnTo>
                    <a:lnTo>
                      <a:pt x="16" y="350"/>
                    </a:lnTo>
                    <a:lnTo>
                      <a:pt x="19" y="350"/>
                    </a:lnTo>
                    <a:lnTo>
                      <a:pt x="19" y="350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21" y="355"/>
                    </a:lnTo>
                    <a:lnTo>
                      <a:pt x="21" y="355"/>
                    </a:lnTo>
                    <a:lnTo>
                      <a:pt x="21" y="355"/>
                    </a:lnTo>
                    <a:lnTo>
                      <a:pt x="21" y="355"/>
                    </a:lnTo>
                    <a:lnTo>
                      <a:pt x="23" y="353"/>
                    </a:lnTo>
                    <a:lnTo>
                      <a:pt x="23" y="353"/>
                    </a:lnTo>
                    <a:lnTo>
                      <a:pt x="23" y="355"/>
                    </a:lnTo>
                    <a:lnTo>
                      <a:pt x="23" y="355"/>
                    </a:lnTo>
                    <a:lnTo>
                      <a:pt x="26" y="355"/>
                    </a:lnTo>
                    <a:lnTo>
                      <a:pt x="26" y="355"/>
                    </a:lnTo>
                    <a:lnTo>
                      <a:pt x="26" y="355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28" y="358"/>
                    </a:lnTo>
                    <a:lnTo>
                      <a:pt x="28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30" y="360"/>
                    </a:lnTo>
                    <a:lnTo>
                      <a:pt x="30" y="362"/>
                    </a:lnTo>
                    <a:lnTo>
                      <a:pt x="30" y="365"/>
                    </a:lnTo>
                    <a:lnTo>
                      <a:pt x="30" y="365"/>
                    </a:lnTo>
                    <a:lnTo>
                      <a:pt x="33" y="365"/>
                    </a:lnTo>
                    <a:lnTo>
                      <a:pt x="33" y="367"/>
                    </a:lnTo>
                    <a:lnTo>
                      <a:pt x="33" y="367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33" y="369"/>
                    </a:lnTo>
                    <a:lnTo>
                      <a:pt x="35" y="369"/>
                    </a:lnTo>
                    <a:lnTo>
                      <a:pt x="35" y="369"/>
                    </a:lnTo>
                    <a:lnTo>
                      <a:pt x="38" y="367"/>
                    </a:lnTo>
                    <a:lnTo>
                      <a:pt x="38" y="369"/>
                    </a:lnTo>
                    <a:lnTo>
                      <a:pt x="38" y="369"/>
                    </a:lnTo>
                    <a:lnTo>
                      <a:pt x="38" y="369"/>
                    </a:lnTo>
                    <a:lnTo>
                      <a:pt x="40" y="367"/>
                    </a:lnTo>
                    <a:lnTo>
                      <a:pt x="40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40" y="365"/>
                    </a:lnTo>
                    <a:lnTo>
                      <a:pt x="40" y="365"/>
                    </a:lnTo>
                    <a:lnTo>
                      <a:pt x="40" y="365"/>
                    </a:lnTo>
                    <a:lnTo>
                      <a:pt x="40" y="365"/>
                    </a:lnTo>
                    <a:lnTo>
                      <a:pt x="40" y="365"/>
                    </a:lnTo>
                    <a:lnTo>
                      <a:pt x="40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7"/>
                    </a:lnTo>
                    <a:lnTo>
                      <a:pt x="42" y="367"/>
                    </a:lnTo>
                    <a:lnTo>
                      <a:pt x="42" y="367"/>
                    </a:lnTo>
                    <a:lnTo>
                      <a:pt x="42" y="367"/>
                    </a:lnTo>
                    <a:lnTo>
                      <a:pt x="45" y="367"/>
                    </a:lnTo>
                    <a:lnTo>
                      <a:pt x="45" y="367"/>
                    </a:lnTo>
                    <a:lnTo>
                      <a:pt x="45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9"/>
                    </a:lnTo>
                    <a:lnTo>
                      <a:pt x="47" y="369"/>
                    </a:lnTo>
                    <a:lnTo>
                      <a:pt x="49" y="369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49" y="365"/>
                    </a:lnTo>
                    <a:lnTo>
                      <a:pt x="52" y="367"/>
                    </a:lnTo>
                    <a:lnTo>
                      <a:pt x="52" y="367"/>
                    </a:lnTo>
                    <a:lnTo>
                      <a:pt x="52" y="367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2" y="372"/>
                    </a:lnTo>
                    <a:lnTo>
                      <a:pt x="54" y="374"/>
                    </a:lnTo>
                    <a:lnTo>
                      <a:pt x="54" y="374"/>
                    </a:lnTo>
                    <a:lnTo>
                      <a:pt x="54" y="374"/>
                    </a:lnTo>
                    <a:lnTo>
                      <a:pt x="56" y="377"/>
                    </a:lnTo>
                    <a:lnTo>
                      <a:pt x="54" y="379"/>
                    </a:lnTo>
                    <a:lnTo>
                      <a:pt x="54" y="379"/>
                    </a:lnTo>
                    <a:lnTo>
                      <a:pt x="56" y="381"/>
                    </a:lnTo>
                    <a:lnTo>
                      <a:pt x="56" y="381"/>
                    </a:lnTo>
                    <a:lnTo>
                      <a:pt x="56" y="384"/>
                    </a:lnTo>
                    <a:lnTo>
                      <a:pt x="56" y="386"/>
                    </a:lnTo>
                    <a:lnTo>
                      <a:pt x="56" y="386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59" y="388"/>
                    </a:lnTo>
                    <a:lnTo>
                      <a:pt x="59" y="388"/>
                    </a:lnTo>
                    <a:lnTo>
                      <a:pt x="61" y="388"/>
                    </a:lnTo>
                    <a:lnTo>
                      <a:pt x="64" y="391"/>
                    </a:lnTo>
                    <a:lnTo>
                      <a:pt x="64" y="391"/>
                    </a:lnTo>
                    <a:lnTo>
                      <a:pt x="64" y="393"/>
                    </a:lnTo>
                    <a:lnTo>
                      <a:pt x="64" y="393"/>
                    </a:lnTo>
                    <a:lnTo>
                      <a:pt x="61" y="395"/>
                    </a:lnTo>
                    <a:lnTo>
                      <a:pt x="61" y="395"/>
                    </a:lnTo>
                    <a:lnTo>
                      <a:pt x="61" y="398"/>
                    </a:lnTo>
                    <a:lnTo>
                      <a:pt x="61" y="400"/>
                    </a:lnTo>
                    <a:lnTo>
                      <a:pt x="61" y="400"/>
                    </a:lnTo>
                    <a:lnTo>
                      <a:pt x="61" y="405"/>
                    </a:lnTo>
                    <a:lnTo>
                      <a:pt x="59" y="407"/>
                    </a:lnTo>
                    <a:lnTo>
                      <a:pt x="59" y="407"/>
                    </a:lnTo>
                    <a:lnTo>
                      <a:pt x="59" y="412"/>
                    </a:lnTo>
                    <a:lnTo>
                      <a:pt x="59" y="412"/>
                    </a:lnTo>
                    <a:lnTo>
                      <a:pt x="61" y="414"/>
                    </a:lnTo>
                    <a:lnTo>
                      <a:pt x="61" y="414"/>
                    </a:lnTo>
                    <a:lnTo>
                      <a:pt x="61" y="417"/>
                    </a:lnTo>
                    <a:lnTo>
                      <a:pt x="61" y="417"/>
                    </a:lnTo>
                    <a:lnTo>
                      <a:pt x="64" y="419"/>
                    </a:lnTo>
                    <a:lnTo>
                      <a:pt x="64" y="419"/>
                    </a:lnTo>
                    <a:lnTo>
                      <a:pt x="64" y="424"/>
                    </a:lnTo>
                    <a:lnTo>
                      <a:pt x="64" y="426"/>
                    </a:lnTo>
                    <a:lnTo>
                      <a:pt x="66" y="429"/>
                    </a:lnTo>
                    <a:lnTo>
                      <a:pt x="66" y="429"/>
                    </a:lnTo>
                    <a:lnTo>
                      <a:pt x="71" y="426"/>
                    </a:lnTo>
                    <a:lnTo>
                      <a:pt x="71" y="426"/>
                    </a:lnTo>
                    <a:lnTo>
                      <a:pt x="73" y="426"/>
                    </a:lnTo>
                    <a:lnTo>
                      <a:pt x="73" y="426"/>
                    </a:lnTo>
                    <a:lnTo>
                      <a:pt x="75" y="422"/>
                    </a:lnTo>
                    <a:lnTo>
                      <a:pt x="80" y="419"/>
                    </a:lnTo>
                    <a:lnTo>
                      <a:pt x="80" y="419"/>
                    </a:lnTo>
                    <a:lnTo>
                      <a:pt x="80" y="417"/>
                    </a:lnTo>
                    <a:lnTo>
                      <a:pt x="82" y="417"/>
                    </a:lnTo>
                    <a:lnTo>
                      <a:pt x="85" y="414"/>
                    </a:lnTo>
                    <a:lnTo>
                      <a:pt x="85" y="414"/>
                    </a:lnTo>
                    <a:lnTo>
                      <a:pt x="87" y="412"/>
                    </a:lnTo>
                    <a:lnTo>
                      <a:pt x="87" y="412"/>
                    </a:lnTo>
                    <a:lnTo>
                      <a:pt x="87" y="412"/>
                    </a:lnTo>
                    <a:lnTo>
                      <a:pt x="85" y="410"/>
                    </a:lnTo>
                    <a:lnTo>
                      <a:pt x="82" y="407"/>
                    </a:lnTo>
                    <a:lnTo>
                      <a:pt x="82" y="407"/>
                    </a:lnTo>
                    <a:lnTo>
                      <a:pt x="82" y="407"/>
                    </a:lnTo>
                    <a:lnTo>
                      <a:pt x="80" y="407"/>
                    </a:lnTo>
                    <a:lnTo>
                      <a:pt x="80" y="407"/>
                    </a:lnTo>
                    <a:lnTo>
                      <a:pt x="80" y="405"/>
                    </a:lnTo>
                    <a:lnTo>
                      <a:pt x="80" y="405"/>
                    </a:lnTo>
                    <a:lnTo>
                      <a:pt x="78" y="403"/>
                    </a:lnTo>
                    <a:lnTo>
                      <a:pt x="80" y="400"/>
                    </a:lnTo>
                    <a:lnTo>
                      <a:pt x="80" y="400"/>
                    </a:lnTo>
                    <a:lnTo>
                      <a:pt x="82" y="400"/>
                    </a:lnTo>
                    <a:lnTo>
                      <a:pt x="82" y="400"/>
                    </a:lnTo>
                    <a:lnTo>
                      <a:pt x="82" y="400"/>
                    </a:lnTo>
                    <a:lnTo>
                      <a:pt x="87" y="400"/>
                    </a:lnTo>
                    <a:lnTo>
                      <a:pt x="90" y="400"/>
                    </a:lnTo>
                    <a:lnTo>
                      <a:pt x="92" y="400"/>
                    </a:lnTo>
                    <a:lnTo>
                      <a:pt x="94" y="400"/>
                    </a:lnTo>
                    <a:lnTo>
                      <a:pt x="94" y="400"/>
                    </a:lnTo>
                    <a:lnTo>
                      <a:pt x="97" y="400"/>
                    </a:lnTo>
                    <a:lnTo>
                      <a:pt x="97" y="400"/>
                    </a:lnTo>
                    <a:lnTo>
                      <a:pt x="99" y="400"/>
                    </a:lnTo>
                    <a:lnTo>
                      <a:pt x="101" y="403"/>
                    </a:lnTo>
                    <a:lnTo>
                      <a:pt x="101" y="403"/>
                    </a:lnTo>
                    <a:lnTo>
                      <a:pt x="101" y="403"/>
                    </a:lnTo>
                    <a:lnTo>
                      <a:pt x="101" y="403"/>
                    </a:lnTo>
                    <a:lnTo>
                      <a:pt x="104" y="403"/>
                    </a:lnTo>
                    <a:lnTo>
                      <a:pt x="104" y="403"/>
                    </a:lnTo>
                    <a:lnTo>
                      <a:pt x="106" y="403"/>
                    </a:lnTo>
                    <a:lnTo>
                      <a:pt x="106" y="403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398"/>
                    </a:lnTo>
                    <a:lnTo>
                      <a:pt x="106" y="398"/>
                    </a:lnTo>
                    <a:lnTo>
                      <a:pt x="106" y="395"/>
                    </a:lnTo>
                    <a:lnTo>
                      <a:pt x="106" y="395"/>
                    </a:lnTo>
                    <a:lnTo>
                      <a:pt x="108" y="395"/>
                    </a:lnTo>
                    <a:lnTo>
                      <a:pt x="111" y="395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400"/>
                    </a:lnTo>
                    <a:lnTo>
                      <a:pt x="111" y="400"/>
                    </a:lnTo>
                    <a:lnTo>
                      <a:pt x="113" y="400"/>
                    </a:lnTo>
                    <a:lnTo>
                      <a:pt x="113" y="400"/>
                    </a:lnTo>
                    <a:lnTo>
                      <a:pt x="116" y="398"/>
                    </a:lnTo>
                    <a:lnTo>
                      <a:pt x="116" y="398"/>
                    </a:lnTo>
                    <a:lnTo>
                      <a:pt x="116" y="398"/>
                    </a:lnTo>
                    <a:lnTo>
                      <a:pt x="118" y="398"/>
                    </a:lnTo>
                    <a:lnTo>
                      <a:pt x="118" y="398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120" y="395"/>
                    </a:lnTo>
                    <a:lnTo>
                      <a:pt x="123" y="395"/>
                    </a:lnTo>
                    <a:lnTo>
                      <a:pt x="123" y="395"/>
                    </a:lnTo>
                    <a:lnTo>
                      <a:pt x="123" y="395"/>
                    </a:lnTo>
                    <a:lnTo>
                      <a:pt x="123" y="395"/>
                    </a:lnTo>
                    <a:lnTo>
                      <a:pt x="123" y="395"/>
                    </a:lnTo>
                    <a:lnTo>
                      <a:pt x="123" y="395"/>
                    </a:lnTo>
                    <a:lnTo>
                      <a:pt x="125" y="395"/>
                    </a:lnTo>
                    <a:lnTo>
                      <a:pt x="125" y="395"/>
                    </a:lnTo>
                    <a:lnTo>
                      <a:pt x="127" y="398"/>
                    </a:lnTo>
                    <a:lnTo>
                      <a:pt x="127" y="398"/>
                    </a:lnTo>
                    <a:lnTo>
                      <a:pt x="127" y="398"/>
                    </a:lnTo>
                    <a:lnTo>
                      <a:pt x="127" y="398"/>
                    </a:lnTo>
                    <a:lnTo>
                      <a:pt x="127" y="400"/>
                    </a:lnTo>
                    <a:lnTo>
                      <a:pt x="127" y="400"/>
                    </a:lnTo>
                    <a:lnTo>
                      <a:pt x="130" y="400"/>
                    </a:lnTo>
                    <a:lnTo>
                      <a:pt x="130" y="403"/>
                    </a:lnTo>
                    <a:lnTo>
                      <a:pt x="130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0" y="403"/>
                    </a:lnTo>
                    <a:lnTo>
                      <a:pt x="130" y="405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4" y="410"/>
                    </a:lnTo>
                    <a:lnTo>
                      <a:pt x="134" y="410"/>
                    </a:lnTo>
                    <a:lnTo>
                      <a:pt x="139" y="407"/>
                    </a:lnTo>
                    <a:lnTo>
                      <a:pt x="139" y="407"/>
                    </a:lnTo>
                    <a:lnTo>
                      <a:pt x="142" y="407"/>
                    </a:lnTo>
                    <a:lnTo>
                      <a:pt x="142" y="407"/>
                    </a:lnTo>
                    <a:lnTo>
                      <a:pt x="144" y="405"/>
                    </a:lnTo>
                    <a:lnTo>
                      <a:pt x="144" y="403"/>
                    </a:lnTo>
                    <a:lnTo>
                      <a:pt x="146" y="400"/>
                    </a:lnTo>
                    <a:lnTo>
                      <a:pt x="149" y="400"/>
                    </a:lnTo>
                    <a:lnTo>
                      <a:pt x="153" y="398"/>
                    </a:lnTo>
                    <a:lnTo>
                      <a:pt x="156" y="398"/>
                    </a:lnTo>
                    <a:lnTo>
                      <a:pt x="158" y="398"/>
                    </a:lnTo>
                    <a:lnTo>
                      <a:pt x="158" y="398"/>
                    </a:lnTo>
                    <a:lnTo>
                      <a:pt x="163" y="395"/>
                    </a:lnTo>
                    <a:lnTo>
                      <a:pt x="163" y="395"/>
                    </a:lnTo>
                    <a:lnTo>
                      <a:pt x="165" y="393"/>
                    </a:lnTo>
                    <a:lnTo>
                      <a:pt x="165" y="393"/>
                    </a:lnTo>
                    <a:lnTo>
                      <a:pt x="165" y="391"/>
                    </a:lnTo>
                    <a:lnTo>
                      <a:pt x="168" y="393"/>
                    </a:lnTo>
                    <a:lnTo>
                      <a:pt x="172" y="395"/>
                    </a:lnTo>
                    <a:lnTo>
                      <a:pt x="172" y="395"/>
                    </a:lnTo>
                    <a:lnTo>
                      <a:pt x="184" y="403"/>
                    </a:lnTo>
                    <a:lnTo>
                      <a:pt x="189" y="405"/>
                    </a:lnTo>
                    <a:lnTo>
                      <a:pt x="189" y="405"/>
                    </a:lnTo>
                    <a:lnTo>
                      <a:pt x="189" y="405"/>
                    </a:lnTo>
                    <a:lnTo>
                      <a:pt x="198" y="410"/>
                    </a:lnTo>
                    <a:lnTo>
                      <a:pt x="198" y="410"/>
                    </a:lnTo>
                    <a:lnTo>
                      <a:pt x="203" y="410"/>
                    </a:lnTo>
                    <a:lnTo>
                      <a:pt x="205" y="414"/>
                    </a:lnTo>
                    <a:lnTo>
                      <a:pt x="205" y="414"/>
                    </a:lnTo>
                    <a:lnTo>
                      <a:pt x="208" y="414"/>
                    </a:lnTo>
                    <a:lnTo>
                      <a:pt x="208" y="417"/>
                    </a:lnTo>
                    <a:lnTo>
                      <a:pt x="208" y="419"/>
                    </a:lnTo>
                    <a:lnTo>
                      <a:pt x="208" y="419"/>
                    </a:lnTo>
                    <a:lnTo>
                      <a:pt x="229" y="436"/>
                    </a:lnTo>
                    <a:lnTo>
                      <a:pt x="227" y="443"/>
                    </a:lnTo>
                    <a:lnTo>
                      <a:pt x="227" y="445"/>
                    </a:lnTo>
                    <a:lnTo>
                      <a:pt x="227" y="445"/>
                    </a:lnTo>
                    <a:lnTo>
                      <a:pt x="227" y="448"/>
                    </a:lnTo>
                    <a:lnTo>
                      <a:pt x="224" y="452"/>
                    </a:lnTo>
                    <a:lnTo>
                      <a:pt x="224" y="455"/>
                    </a:lnTo>
                    <a:lnTo>
                      <a:pt x="224" y="455"/>
                    </a:lnTo>
                    <a:lnTo>
                      <a:pt x="222" y="455"/>
                    </a:lnTo>
                    <a:lnTo>
                      <a:pt x="222" y="457"/>
                    </a:lnTo>
                    <a:lnTo>
                      <a:pt x="222" y="457"/>
                    </a:lnTo>
                    <a:lnTo>
                      <a:pt x="224" y="457"/>
                    </a:lnTo>
                    <a:lnTo>
                      <a:pt x="227" y="459"/>
                    </a:lnTo>
                    <a:lnTo>
                      <a:pt x="227" y="462"/>
                    </a:lnTo>
                    <a:lnTo>
                      <a:pt x="227" y="462"/>
                    </a:lnTo>
                    <a:lnTo>
                      <a:pt x="229" y="467"/>
                    </a:lnTo>
                    <a:lnTo>
                      <a:pt x="229" y="469"/>
                    </a:lnTo>
                    <a:lnTo>
                      <a:pt x="231" y="469"/>
                    </a:lnTo>
                    <a:lnTo>
                      <a:pt x="236" y="469"/>
                    </a:lnTo>
                    <a:lnTo>
                      <a:pt x="236" y="469"/>
                    </a:lnTo>
                    <a:lnTo>
                      <a:pt x="239" y="469"/>
                    </a:lnTo>
                    <a:lnTo>
                      <a:pt x="241" y="469"/>
                    </a:lnTo>
                    <a:lnTo>
                      <a:pt x="241" y="469"/>
                    </a:lnTo>
                    <a:lnTo>
                      <a:pt x="246" y="469"/>
                    </a:lnTo>
                    <a:lnTo>
                      <a:pt x="246" y="469"/>
                    </a:lnTo>
                    <a:lnTo>
                      <a:pt x="248" y="467"/>
                    </a:lnTo>
                    <a:lnTo>
                      <a:pt x="250" y="467"/>
                    </a:lnTo>
                    <a:lnTo>
                      <a:pt x="250" y="467"/>
                    </a:lnTo>
                    <a:lnTo>
                      <a:pt x="253" y="464"/>
                    </a:lnTo>
                    <a:lnTo>
                      <a:pt x="253" y="464"/>
                    </a:lnTo>
                    <a:lnTo>
                      <a:pt x="255" y="464"/>
                    </a:lnTo>
                    <a:lnTo>
                      <a:pt x="257" y="464"/>
                    </a:lnTo>
                    <a:lnTo>
                      <a:pt x="257" y="464"/>
                    </a:lnTo>
                    <a:lnTo>
                      <a:pt x="260" y="464"/>
                    </a:lnTo>
                    <a:lnTo>
                      <a:pt x="260" y="464"/>
                    </a:lnTo>
                    <a:lnTo>
                      <a:pt x="262" y="464"/>
                    </a:lnTo>
                    <a:lnTo>
                      <a:pt x="262" y="464"/>
                    </a:lnTo>
                    <a:lnTo>
                      <a:pt x="265" y="462"/>
                    </a:lnTo>
                    <a:lnTo>
                      <a:pt x="265" y="462"/>
                    </a:lnTo>
                    <a:lnTo>
                      <a:pt x="269" y="459"/>
                    </a:lnTo>
                    <a:lnTo>
                      <a:pt x="269" y="459"/>
                    </a:lnTo>
                    <a:lnTo>
                      <a:pt x="269" y="459"/>
                    </a:lnTo>
                    <a:lnTo>
                      <a:pt x="269" y="457"/>
                    </a:lnTo>
                    <a:lnTo>
                      <a:pt x="274" y="457"/>
                    </a:lnTo>
                    <a:lnTo>
                      <a:pt x="274" y="457"/>
                    </a:lnTo>
                    <a:lnTo>
                      <a:pt x="276" y="455"/>
                    </a:lnTo>
                    <a:lnTo>
                      <a:pt x="279" y="452"/>
                    </a:lnTo>
                    <a:lnTo>
                      <a:pt x="279" y="452"/>
                    </a:lnTo>
                    <a:lnTo>
                      <a:pt x="279" y="450"/>
                    </a:lnTo>
                    <a:lnTo>
                      <a:pt x="281" y="445"/>
                    </a:lnTo>
                    <a:lnTo>
                      <a:pt x="284" y="443"/>
                    </a:lnTo>
                    <a:lnTo>
                      <a:pt x="286" y="443"/>
                    </a:lnTo>
                    <a:lnTo>
                      <a:pt x="286" y="443"/>
                    </a:lnTo>
                    <a:lnTo>
                      <a:pt x="288" y="440"/>
                    </a:lnTo>
                    <a:lnTo>
                      <a:pt x="291" y="438"/>
                    </a:lnTo>
                    <a:lnTo>
                      <a:pt x="293" y="438"/>
                    </a:lnTo>
                    <a:lnTo>
                      <a:pt x="293" y="436"/>
                    </a:lnTo>
                    <a:lnTo>
                      <a:pt x="295" y="436"/>
                    </a:lnTo>
                    <a:lnTo>
                      <a:pt x="300" y="433"/>
                    </a:lnTo>
                    <a:lnTo>
                      <a:pt x="300" y="433"/>
                    </a:lnTo>
                    <a:lnTo>
                      <a:pt x="300" y="431"/>
                    </a:lnTo>
                    <a:lnTo>
                      <a:pt x="300" y="431"/>
                    </a:lnTo>
                    <a:lnTo>
                      <a:pt x="300" y="431"/>
                    </a:lnTo>
                    <a:lnTo>
                      <a:pt x="302" y="431"/>
                    </a:lnTo>
                    <a:lnTo>
                      <a:pt x="302" y="431"/>
                    </a:lnTo>
                    <a:lnTo>
                      <a:pt x="302" y="429"/>
                    </a:lnTo>
                    <a:lnTo>
                      <a:pt x="305" y="426"/>
                    </a:lnTo>
                    <a:lnTo>
                      <a:pt x="305" y="426"/>
                    </a:lnTo>
                    <a:lnTo>
                      <a:pt x="307" y="424"/>
                    </a:lnTo>
                    <a:lnTo>
                      <a:pt x="307" y="424"/>
                    </a:lnTo>
                    <a:lnTo>
                      <a:pt x="307" y="422"/>
                    </a:lnTo>
                    <a:lnTo>
                      <a:pt x="310" y="417"/>
                    </a:lnTo>
                    <a:lnTo>
                      <a:pt x="310" y="417"/>
                    </a:lnTo>
                    <a:lnTo>
                      <a:pt x="312" y="412"/>
                    </a:lnTo>
                    <a:lnTo>
                      <a:pt x="312" y="412"/>
                    </a:lnTo>
                    <a:lnTo>
                      <a:pt x="312" y="412"/>
                    </a:lnTo>
                    <a:lnTo>
                      <a:pt x="312" y="410"/>
                    </a:lnTo>
                    <a:lnTo>
                      <a:pt x="314" y="407"/>
                    </a:lnTo>
                    <a:lnTo>
                      <a:pt x="314" y="407"/>
                    </a:lnTo>
                    <a:lnTo>
                      <a:pt x="317" y="400"/>
                    </a:lnTo>
                    <a:lnTo>
                      <a:pt x="317" y="400"/>
                    </a:lnTo>
                    <a:lnTo>
                      <a:pt x="312" y="398"/>
                    </a:lnTo>
                    <a:lnTo>
                      <a:pt x="310" y="395"/>
                    </a:lnTo>
                    <a:lnTo>
                      <a:pt x="307" y="393"/>
                    </a:lnTo>
                    <a:lnTo>
                      <a:pt x="307" y="393"/>
                    </a:lnTo>
                    <a:lnTo>
                      <a:pt x="302" y="393"/>
                    </a:lnTo>
                    <a:lnTo>
                      <a:pt x="300" y="391"/>
                    </a:lnTo>
                    <a:lnTo>
                      <a:pt x="300" y="391"/>
                    </a:lnTo>
                    <a:lnTo>
                      <a:pt x="298" y="386"/>
                    </a:lnTo>
                    <a:lnTo>
                      <a:pt x="298" y="386"/>
                    </a:lnTo>
                    <a:lnTo>
                      <a:pt x="295" y="386"/>
                    </a:lnTo>
                    <a:lnTo>
                      <a:pt x="293" y="384"/>
                    </a:lnTo>
                    <a:lnTo>
                      <a:pt x="291" y="381"/>
                    </a:lnTo>
                    <a:lnTo>
                      <a:pt x="291" y="377"/>
                    </a:lnTo>
                    <a:lnTo>
                      <a:pt x="291" y="377"/>
                    </a:lnTo>
                    <a:lnTo>
                      <a:pt x="288" y="377"/>
                    </a:lnTo>
                    <a:lnTo>
                      <a:pt x="286" y="372"/>
                    </a:lnTo>
                    <a:lnTo>
                      <a:pt x="286" y="369"/>
                    </a:lnTo>
                    <a:lnTo>
                      <a:pt x="284" y="369"/>
                    </a:lnTo>
                    <a:lnTo>
                      <a:pt x="284" y="369"/>
                    </a:lnTo>
                    <a:lnTo>
                      <a:pt x="281" y="365"/>
                    </a:lnTo>
                    <a:lnTo>
                      <a:pt x="279" y="358"/>
                    </a:lnTo>
                    <a:lnTo>
                      <a:pt x="276" y="355"/>
                    </a:lnTo>
                    <a:lnTo>
                      <a:pt x="276" y="353"/>
                    </a:lnTo>
                    <a:lnTo>
                      <a:pt x="279" y="350"/>
                    </a:lnTo>
                    <a:lnTo>
                      <a:pt x="279" y="350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4" y="339"/>
                    </a:lnTo>
                    <a:lnTo>
                      <a:pt x="272" y="339"/>
                    </a:lnTo>
                    <a:lnTo>
                      <a:pt x="269" y="334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72" y="327"/>
                    </a:lnTo>
                    <a:lnTo>
                      <a:pt x="272" y="324"/>
                    </a:lnTo>
                    <a:lnTo>
                      <a:pt x="274" y="322"/>
                    </a:lnTo>
                    <a:lnTo>
                      <a:pt x="276" y="320"/>
                    </a:lnTo>
                    <a:lnTo>
                      <a:pt x="276" y="320"/>
                    </a:lnTo>
                    <a:lnTo>
                      <a:pt x="276" y="317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81" y="315"/>
                    </a:lnTo>
                    <a:lnTo>
                      <a:pt x="286" y="317"/>
                    </a:lnTo>
                    <a:lnTo>
                      <a:pt x="288" y="317"/>
                    </a:lnTo>
                    <a:lnTo>
                      <a:pt x="288" y="317"/>
                    </a:lnTo>
                    <a:lnTo>
                      <a:pt x="291" y="320"/>
                    </a:lnTo>
                    <a:lnTo>
                      <a:pt x="293" y="322"/>
                    </a:lnTo>
                    <a:lnTo>
                      <a:pt x="293" y="322"/>
                    </a:lnTo>
                    <a:lnTo>
                      <a:pt x="295" y="322"/>
                    </a:lnTo>
                    <a:lnTo>
                      <a:pt x="298" y="327"/>
                    </a:lnTo>
                    <a:lnTo>
                      <a:pt x="298" y="329"/>
                    </a:lnTo>
                    <a:lnTo>
                      <a:pt x="300" y="332"/>
                    </a:lnTo>
                    <a:lnTo>
                      <a:pt x="300" y="332"/>
                    </a:lnTo>
                    <a:lnTo>
                      <a:pt x="305" y="334"/>
                    </a:lnTo>
                    <a:lnTo>
                      <a:pt x="305" y="334"/>
                    </a:lnTo>
                    <a:lnTo>
                      <a:pt x="307" y="332"/>
                    </a:lnTo>
                    <a:lnTo>
                      <a:pt x="307" y="332"/>
                    </a:lnTo>
                    <a:lnTo>
                      <a:pt x="310" y="327"/>
                    </a:lnTo>
                    <a:lnTo>
                      <a:pt x="312" y="327"/>
                    </a:lnTo>
                    <a:lnTo>
                      <a:pt x="312" y="327"/>
                    </a:lnTo>
                    <a:lnTo>
                      <a:pt x="314" y="324"/>
                    </a:lnTo>
                    <a:lnTo>
                      <a:pt x="314" y="324"/>
                    </a:lnTo>
                    <a:lnTo>
                      <a:pt x="317" y="320"/>
                    </a:lnTo>
                    <a:lnTo>
                      <a:pt x="319" y="317"/>
                    </a:lnTo>
                    <a:lnTo>
                      <a:pt x="319" y="317"/>
                    </a:lnTo>
                    <a:lnTo>
                      <a:pt x="321" y="315"/>
                    </a:lnTo>
                    <a:lnTo>
                      <a:pt x="324" y="313"/>
                    </a:lnTo>
                    <a:lnTo>
                      <a:pt x="326" y="313"/>
                    </a:lnTo>
                    <a:lnTo>
                      <a:pt x="326" y="313"/>
                    </a:lnTo>
                    <a:lnTo>
                      <a:pt x="328" y="313"/>
                    </a:lnTo>
                    <a:lnTo>
                      <a:pt x="328" y="313"/>
                    </a:lnTo>
                    <a:lnTo>
                      <a:pt x="328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3" y="310"/>
                    </a:lnTo>
                    <a:lnTo>
                      <a:pt x="333" y="310"/>
                    </a:lnTo>
                    <a:lnTo>
                      <a:pt x="336" y="308"/>
                    </a:lnTo>
                    <a:lnTo>
                      <a:pt x="336" y="308"/>
                    </a:lnTo>
                    <a:lnTo>
                      <a:pt x="338" y="308"/>
                    </a:lnTo>
                    <a:lnTo>
                      <a:pt x="338" y="308"/>
                    </a:lnTo>
                    <a:lnTo>
                      <a:pt x="340" y="308"/>
                    </a:lnTo>
                    <a:lnTo>
                      <a:pt x="340" y="308"/>
                    </a:lnTo>
                    <a:lnTo>
                      <a:pt x="343" y="308"/>
                    </a:lnTo>
                    <a:lnTo>
                      <a:pt x="343" y="308"/>
                    </a:lnTo>
                    <a:lnTo>
                      <a:pt x="347" y="308"/>
                    </a:lnTo>
                    <a:lnTo>
                      <a:pt x="347" y="308"/>
                    </a:lnTo>
                    <a:lnTo>
                      <a:pt x="347" y="306"/>
                    </a:lnTo>
                    <a:lnTo>
                      <a:pt x="350" y="306"/>
                    </a:lnTo>
                    <a:lnTo>
                      <a:pt x="350" y="306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4" y="306"/>
                    </a:lnTo>
                    <a:lnTo>
                      <a:pt x="354" y="306"/>
                    </a:lnTo>
                    <a:lnTo>
                      <a:pt x="354" y="306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7" y="303"/>
                    </a:lnTo>
                    <a:lnTo>
                      <a:pt x="357" y="303"/>
                    </a:lnTo>
                    <a:lnTo>
                      <a:pt x="357" y="303"/>
                    </a:lnTo>
                    <a:lnTo>
                      <a:pt x="359" y="301"/>
                    </a:lnTo>
                    <a:lnTo>
                      <a:pt x="359" y="301"/>
                    </a:lnTo>
                    <a:lnTo>
                      <a:pt x="359" y="301"/>
                    </a:lnTo>
                    <a:lnTo>
                      <a:pt x="359" y="301"/>
                    </a:lnTo>
                    <a:lnTo>
                      <a:pt x="362" y="298"/>
                    </a:lnTo>
                    <a:lnTo>
                      <a:pt x="362" y="298"/>
                    </a:lnTo>
                    <a:lnTo>
                      <a:pt x="364" y="296"/>
                    </a:lnTo>
                    <a:lnTo>
                      <a:pt x="364" y="296"/>
                    </a:lnTo>
                    <a:lnTo>
                      <a:pt x="369" y="294"/>
                    </a:lnTo>
                    <a:lnTo>
                      <a:pt x="369" y="294"/>
                    </a:lnTo>
                    <a:lnTo>
                      <a:pt x="369" y="294"/>
                    </a:lnTo>
                    <a:lnTo>
                      <a:pt x="371" y="291"/>
                    </a:lnTo>
                    <a:lnTo>
                      <a:pt x="373" y="289"/>
                    </a:lnTo>
                    <a:lnTo>
                      <a:pt x="376" y="289"/>
                    </a:lnTo>
                    <a:lnTo>
                      <a:pt x="376" y="289"/>
                    </a:lnTo>
                    <a:lnTo>
                      <a:pt x="378" y="287"/>
                    </a:lnTo>
                    <a:lnTo>
                      <a:pt x="378" y="287"/>
                    </a:lnTo>
                    <a:lnTo>
                      <a:pt x="381" y="284"/>
                    </a:lnTo>
                    <a:lnTo>
                      <a:pt x="383" y="282"/>
                    </a:lnTo>
                    <a:lnTo>
                      <a:pt x="383" y="282"/>
                    </a:lnTo>
                    <a:lnTo>
                      <a:pt x="383" y="282"/>
                    </a:lnTo>
                    <a:lnTo>
                      <a:pt x="385" y="279"/>
                    </a:lnTo>
                    <a:lnTo>
                      <a:pt x="385" y="279"/>
                    </a:lnTo>
                    <a:lnTo>
                      <a:pt x="388" y="279"/>
                    </a:lnTo>
                    <a:lnTo>
                      <a:pt x="388" y="279"/>
                    </a:lnTo>
                    <a:lnTo>
                      <a:pt x="390" y="279"/>
                    </a:lnTo>
                    <a:lnTo>
                      <a:pt x="395" y="279"/>
                    </a:lnTo>
                    <a:lnTo>
                      <a:pt x="395" y="279"/>
                    </a:lnTo>
                    <a:lnTo>
                      <a:pt x="395" y="279"/>
                    </a:lnTo>
                    <a:lnTo>
                      <a:pt x="399" y="279"/>
                    </a:lnTo>
                    <a:lnTo>
                      <a:pt x="402" y="279"/>
                    </a:lnTo>
                    <a:lnTo>
                      <a:pt x="404" y="279"/>
                    </a:lnTo>
                    <a:lnTo>
                      <a:pt x="407" y="279"/>
                    </a:lnTo>
                    <a:lnTo>
                      <a:pt x="407" y="279"/>
                    </a:lnTo>
                    <a:lnTo>
                      <a:pt x="409" y="279"/>
                    </a:lnTo>
                    <a:lnTo>
                      <a:pt x="409" y="279"/>
                    </a:lnTo>
                    <a:lnTo>
                      <a:pt x="409" y="279"/>
                    </a:lnTo>
                    <a:lnTo>
                      <a:pt x="414" y="279"/>
                    </a:lnTo>
                    <a:lnTo>
                      <a:pt x="414" y="279"/>
                    </a:lnTo>
                    <a:lnTo>
                      <a:pt x="416" y="279"/>
                    </a:lnTo>
                    <a:lnTo>
                      <a:pt x="416" y="279"/>
                    </a:lnTo>
                    <a:lnTo>
                      <a:pt x="421" y="277"/>
                    </a:lnTo>
                    <a:lnTo>
                      <a:pt x="421" y="277"/>
                    </a:lnTo>
                    <a:lnTo>
                      <a:pt x="418" y="270"/>
                    </a:lnTo>
                    <a:lnTo>
                      <a:pt x="418" y="270"/>
                    </a:lnTo>
                    <a:lnTo>
                      <a:pt x="418" y="265"/>
                    </a:lnTo>
                    <a:lnTo>
                      <a:pt x="418" y="258"/>
                    </a:lnTo>
                    <a:lnTo>
                      <a:pt x="418" y="251"/>
                    </a:lnTo>
                    <a:lnTo>
                      <a:pt x="418" y="251"/>
                    </a:lnTo>
                    <a:lnTo>
                      <a:pt x="416" y="244"/>
                    </a:lnTo>
                    <a:lnTo>
                      <a:pt x="416" y="244"/>
                    </a:lnTo>
                    <a:lnTo>
                      <a:pt x="409" y="234"/>
                    </a:lnTo>
                    <a:lnTo>
                      <a:pt x="407" y="225"/>
                    </a:lnTo>
                    <a:lnTo>
                      <a:pt x="407" y="220"/>
                    </a:lnTo>
                    <a:lnTo>
                      <a:pt x="409" y="220"/>
                    </a:lnTo>
                    <a:lnTo>
                      <a:pt x="409" y="220"/>
                    </a:lnTo>
                    <a:lnTo>
                      <a:pt x="409" y="216"/>
                    </a:lnTo>
                    <a:lnTo>
                      <a:pt x="411" y="211"/>
                    </a:lnTo>
                    <a:lnTo>
                      <a:pt x="411" y="208"/>
                    </a:lnTo>
                    <a:lnTo>
                      <a:pt x="411" y="208"/>
                    </a:lnTo>
                    <a:lnTo>
                      <a:pt x="411" y="208"/>
                    </a:lnTo>
                    <a:lnTo>
                      <a:pt x="409" y="206"/>
                    </a:lnTo>
                    <a:lnTo>
                      <a:pt x="409" y="204"/>
                    </a:lnTo>
                    <a:lnTo>
                      <a:pt x="409" y="204"/>
                    </a:lnTo>
                    <a:lnTo>
                      <a:pt x="409" y="201"/>
                    </a:lnTo>
                    <a:lnTo>
                      <a:pt x="407" y="201"/>
                    </a:lnTo>
                    <a:lnTo>
                      <a:pt x="407" y="199"/>
                    </a:lnTo>
                    <a:lnTo>
                      <a:pt x="407" y="199"/>
                    </a:lnTo>
                    <a:lnTo>
                      <a:pt x="407" y="199"/>
                    </a:lnTo>
                    <a:lnTo>
                      <a:pt x="407" y="199"/>
                    </a:lnTo>
                    <a:lnTo>
                      <a:pt x="407" y="197"/>
                    </a:lnTo>
                    <a:lnTo>
                      <a:pt x="407" y="194"/>
                    </a:lnTo>
                    <a:lnTo>
                      <a:pt x="407" y="192"/>
                    </a:lnTo>
                    <a:lnTo>
                      <a:pt x="407" y="192"/>
                    </a:lnTo>
                    <a:lnTo>
                      <a:pt x="411" y="185"/>
                    </a:lnTo>
                    <a:lnTo>
                      <a:pt x="414" y="180"/>
                    </a:lnTo>
                    <a:lnTo>
                      <a:pt x="414" y="180"/>
                    </a:lnTo>
                    <a:lnTo>
                      <a:pt x="416" y="173"/>
                    </a:lnTo>
                    <a:lnTo>
                      <a:pt x="421" y="168"/>
                    </a:lnTo>
                    <a:lnTo>
                      <a:pt x="421" y="168"/>
                    </a:lnTo>
                    <a:lnTo>
                      <a:pt x="423" y="159"/>
                    </a:lnTo>
                    <a:lnTo>
                      <a:pt x="423" y="159"/>
                    </a:lnTo>
                    <a:lnTo>
                      <a:pt x="423" y="156"/>
                    </a:lnTo>
                    <a:lnTo>
                      <a:pt x="423" y="156"/>
                    </a:lnTo>
                    <a:lnTo>
                      <a:pt x="423" y="154"/>
                    </a:lnTo>
                    <a:lnTo>
                      <a:pt x="423" y="152"/>
                    </a:lnTo>
                    <a:lnTo>
                      <a:pt x="423" y="149"/>
                    </a:lnTo>
                    <a:lnTo>
                      <a:pt x="423" y="142"/>
                    </a:lnTo>
                    <a:lnTo>
                      <a:pt x="423" y="137"/>
                    </a:lnTo>
                    <a:lnTo>
                      <a:pt x="423" y="137"/>
                    </a:lnTo>
                    <a:lnTo>
                      <a:pt x="425" y="133"/>
                    </a:lnTo>
                    <a:lnTo>
                      <a:pt x="430" y="126"/>
                    </a:lnTo>
                    <a:lnTo>
                      <a:pt x="430" y="126"/>
                    </a:lnTo>
                    <a:lnTo>
                      <a:pt x="433" y="121"/>
                    </a:lnTo>
                    <a:lnTo>
                      <a:pt x="433" y="121"/>
                    </a:lnTo>
                    <a:lnTo>
                      <a:pt x="433" y="116"/>
                    </a:lnTo>
                    <a:lnTo>
                      <a:pt x="433" y="116"/>
                    </a:lnTo>
                    <a:lnTo>
                      <a:pt x="430" y="114"/>
                    </a:lnTo>
                    <a:lnTo>
                      <a:pt x="430" y="109"/>
                    </a:lnTo>
                    <a:lnTo>
                      <a:pt x="428" y="107"/>
                    </a:lnTo>
                    <a:lnTo>
                      <a:pt x="428" y="107"/>
                    </a:lnTo>
                    <a:lnTo>
                      <a:pt x="428" y="104"/>
                    </a:lnTo>
                    <a:lnTo>
                      <a:pt x="428" y="100"/>
                    </a:lnTo>
                    <a:lnTo>
                      <a:pt x="428" y="100"/>
                    </a:lnTo>
                    <a:lnTo>
                      <a:pt x="425" y="95"/>
                    </a:lnTo>
                    <a:lnTo>
                      <a:pt x="425" y="95"/>
                    </a:lnTo>
                    <a:lnTo>
                      <a:pt x="425" y="95"/>
                    </a:lnTo>
                    <a:lnTo>
                      <a:pt x="423" y="92"/>
                    </a:lnTo>
                    <a:lnTo>
                      <a:pt x="423" y="92"/>
                    </a:lnTo>
                    <a:lnTo>
                      <a:pt x="423" y="92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1" y="90"/>
                    </a:lnTo>
                    <a:lnTo>
                      <a:pt x="421" y="90"/>
                    </a:lnTo>
                    <a:lnTo>
                      <a:pt x="411" y="76"/>
                    </a:lnTo>
                    <a:lnTo>
                      <a:pt x="411" y="76"/>
                    </a:lnTo>
                    <a:lnTo>
                      <a:pt x="404" y="81"/>
                    </a:lnTo>
                    <a:lnTo>
                      <a:pt x="399" y="81"/>
                    </a:lnTo>
                    <a:lnTo>
                      <a:pt x="395" y="81"/>
                    </a:lnTo>
                    <a:lnTo>
                      <a:pt x="395" y="81"/>
                    </a:lnTo>
                    <a:lnTo>
                      <a:pt x="390" y="81"/>
                    </a:lnTo>
                    <a:lnTo>
                      <a:pt x="388" y="81"/>
                    </a:lnTo>
                    <a:lnTo>
                      <a:pt x="385" y="81"/>
                    </a:lnTo>
                    <a:lnTo>
                      <a:pt x="383" y="81"/>
                    </a:lnTo>
                    <a:lnTo>
                      <a:pt x="383" y="81"/>
                    </a:lnTo>
                    <a:lnTo>
                      <a:pt x="383" y="81"/>
                    </a:lnTo>
                    <a:lnTo>
                      <a:pt x="381" y="83"/>
                    </a:lnTo>
                    <a:lnTo>
                      <a:pt x="381" y="83"/>
                    </a:lnTo>
                    <a:lnTo>
                      <a:pt x="381" y="83"/>
                    </a:lnTo>
                    <a:lnTo>
                      <a:pt x="381" y="81"/>
                    </a:lnTo>
                    <a:lnTo>
                      <a:pt x="381" y="81"/>
                    </a:lnTo>
                    <a:lnTo>
                      <a:pt x="381" y="81"/>
                    </a:lnTo>
                    <a:lnTo>
                      <a:pt x="378" y="78"/>
                    </a:lnTo>
                    <a:lnTo>
                      <a:pt x="378" y="78"/>
                    </a:lnTo>
                    <a:lnTo>
                      <a:pt x="376" y="76"/>
                    </a:lnTo>
                    <a:lnTo>
                      <a:pt x="376" y="76"/>
                    </a:lnTo>
                    <a:lnTo>
                      <a:pt x="376" y="74"/>
                    </a:lnTo>
                    <a:lnTo>
                      <a:pt x="376" y="74"/>
                    </a:lnTo>
                    <a:lnTo>
                      <a:pt x="376" y="71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6" y="66"/>
                    </a:lnTo>
                    <a:lnTo>
                      <a:pt x="376" y="66"/>
                    </a:lnTo>
                    <a:lnTo>
                      <a:pt x="376" y="66"/>
                    </a:lnTo>
                    <a:lnTo>
                      <a:pt x="376" y="66"/>
                    </a:lnTo>
                    <a:lnTo>
                      <a:pt x="376" y="66"/>
                    </a:lnTo>
                    <a:lnTo>
                      <a:pt x="376" y="64"/>
                    </a:lnTo>
                    <a:lnTo>
                      <a:pt x="373" y="64"/>
                    </a:lnTo>
                    <a:lnTo>
                      <a:pt x="373" y="64"/>
                    </a:lnTo>
                    <a:lnTo>
                      <a:pt x="373" y="64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69" y="59"/>
                    </a:lnTo>
                    <a:lnTo>
                      <a:pt x="369" y="59"/>
                    </a:lnTo>
                    <a:lnTo>
                      <a:pt x="369" y="57"/>
                    </a:lnTo>
                    <a:lnTo>
                      <a:pt x="369" y="57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4" y="59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59" y="57"/>
                    </a:lnTo>
                    <a:lnTo>
                      <a:pt x="359" y="57"/>
                    </a:lnTo>
                    <a:lnTo>
                      <a:pt x="359" y="55"/>
                    </a:lnTo>
                    <a:lnTo>
                      <a:pt x="359" y="55"/>
                    </a:lnTo>
                    <a:lnTo>
                      <a:pt x="359" y="55"/>
                    </a:lnTo>
                    <a:lnTo>
                      <a:pt x="359" y="55"/>
                    </a:lnTo>
                    <a:lnTo>
                      <a:pt x="357" y="55"/>
                    </a:lnTo>
                    <a:lnTo>
                      <a:pt x="357" y="52"/>
                    </a:lnTo>
                    <a:lnTo>
                      <a:pt x="357" y="52"/>
                    </a:lnTo>
                    <a:lnTo>
                      <a:pt x="359" y="50"/>
                    </a:lnTo>
                    <a:lnTo>
                      <a:pt x="359" y="50"/>
                    </a:lnTo>
                    <a:lnTo>
                      <a:pt x="359" y="47"/>
                    </a:lnTo>
                    <a:lnTo>
                      <a:pt x="359" y="47"/>
                    </a:lnTo>
                    <a:lnTo>
                      <a:pt x="359" y="45"/>
                    </a:lnTo>
                    <a:lnTo>
                      <a:pt x="359" y="45"/>
                    </a:lnTo>
                    <a:lnTo>
                      <a:pt x="359" y="45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3" y="47"/>
                    </a:lnTo>
                    <a:lnTo>
                      <a:pt x="343" y="47"/>
                    </a:lnTo>
                    <a:lnTo>
                      <a:pt x="343" y="47"/>
                    </a:lnTo>
                    <a:lnTo>
                      <a:pt x="343" y="45"/>
                    </a:lnTo>
                    <a:lnTo>
                      <a:pt x="340" y="45"/>
                    </a:lnTo>
                    <a:lnTo>
                      <a:pt x="340" y="45"/>
                    </a:lnTo>
                    <a:lnTo>
                      <a:pt x="336" y="40"/>
                    </a:lnTo>
                    <a:lnTo>
                      <a:pt x="336" y="40"/>
                    </a:lnTo>
                    <a:lnTo>
                      <a:pt x="333" y="38"/>
                    </a:lnTo>
                    <a:lnTo>
                      <a:pt x="326" y="24"/>
                    </a:lnTo>
                    <a:lnTo>
                      <a:pt x="326" y="24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1" y="24"/>
                    </a:lnTo>
                    <a:lnTo>
                      <a:pt x="321" y="24"/>
                    </a:lnTo>
                    <a:lnTo>
                      <a:pt x="319" y="24"/>
                    </a:lnTo>
                    <a:lnTo>
                      <a:pt x="319" y="24"/>
                    </a:lnTo>
                    <a:lnTo>
                      <a:pt x="319" y="26"/>
                    </a:lnTo>
                    <a:lnTo>
                      <a:pt x="319" y="26"/>
                    </a:lnTo>
                    <a:lnTo>
                      <a:pt x="319" y="26"/>
                    </a:lnTo>
                    <a:lnTo>
                      <a:pt x="319" y="29"/>
                    </a:lnTo>
                    <a:lnTo>
                      <a:pt x="317" y="29"/>
                    </a:lnTo>
                    <a:lnTo>
                      <a:pt x="317" y="29"/>
                    </a:lnTo>
                    <a:lnTo>
                      <a:pt x="317" y="29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2" y="29"/>
                    </a:lnTo>
                    <a:lnTo>
                      <a:pt x="310" y="29"/>
                    </a:lnTo>
                    <a:lnTo>
                      <a:pt x="310" y="29"/>
                    </a:lnTo>
                    <a:lnTo>
                      <a:pt x="310" y="31"/>
                    </a:lnTo>
                    <a:lnTo>
                      <a:pt x="307" y="31"/>
                    </a:lnTo>
                    <a:lnTo>
                      <a:pt x="307" y="31"/>
                    </a:lnTo>
                    <a:lnTo>
                      <a:pt x="307" y="31"/>
                    </a:lnTo>
                    <a:lnTo>
                      <a:pt x="307" y="31"/>
                    </a:lnTo>
                    <a:lnTo>
                      <a:pt x="307" y="33"/>
                    </a:lnTo>
                    <a:lnTo>
                      <a:pt x="305" y="33"/>
                    </a:lnTo>
                    <a:lnTo>
                      <a:pt x="305" y="33"/>
                    </a:lnTo>
                    <a:lnTo>
                      <a:pt x="305" y="36"/>
                    </a:lnTo>
                    <a:lnTo>
                      <a:pt x="302" y="36"/>
                    </a:lnTo>
                    <a:lnTo>
                      <a:pt x="300" y="38"/>
                    </a:lnTo>
                    <a:lnTo>
                      <a:pt x="298" y="38"/>
                    </a:lnTo>
                    <a:lnTo>
                      <a:pt x="298" y="38"/>
                    </a:lnTo>
                    <a:lnTo>
                      <a:pt x="298" y="38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5" y="40"/>
                    </a:lnTo>
                    <a:lnTo>
                      <a:pt x="295" y="40"/>
                    </a:lnTo>
                    <a:lnTo>
                      <a:pt x="295" y="40"/>
                    </a:lnTo>
                    <a:lnTo>
                      <a:pt x="295" y="40"/>
                    </a:lnTo>
                    <a:lnTo>
                      <a:pt x="295" y="38"/>
                    </a:lnTo>
                    <a:lnTo>
                      <a:pt x="295" y="38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1" y="38"/>
                    </a:lnTo>
                    <a:lnTo>
                      <a:pt x="291" y="36"/>
                    </a:lnTo>
                    <a:lnTo>
                      <a:pt x="291" y="36"/>
                    </a:lnTo>
                    <a:lnTo>
                      <a:pt x="288" y="36"/>
                    </a:lnTo>
                    <a:lnTo>
                      <a:pt x="288" y="36"/>
                    </a:lnTo>
                    <a:lnTo>
                      <a:pt x="286" y="36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79" y="38"/>
                    </a:lnTo>
                    <a:lnTo>
                      <a:pt x="279" y="36"/>
                    </a:lnTo>
                    <a:lnTo>
                      <a:pt x="279" y="36"/>
                    </a:lnTo>
                    <a:lnTo>
                      <a:pt x="279" y="36"/>
                    </a:lnTo>
                    <a:lnTo>
                      <a:pt x="279" y="33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29"/>
                    </a:lnTo>
                    <a:lnTo>
                      <a:pt x="279" y="29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81" y="24"/>
                    </a:lnTo>
                    <a:lnTo>
                      <a:pt x="281" y="24"/>
                    </a:lnTo>
                    <a:lnTo>
                      <a:pt x="281" y="24"/>
                    </a:lnTo>
                    <a:lnTo>
                      <a:pt x="281" y="24"/>
                    </a:lnTo>
                    <a:lnTo>
                      <a:pt x="284" y="24"/>
                    </a:lnTo>
                    <a:lnTo>
                      <a:pt x="284" y="24"/>
                    </a:lnTo>
                    <a:lnTo>
                      <a:pt x="284" y="21"/>
                    </a:lnTo>
                    <a:lnTo>
                      <a:pt x="286" y="21"/>
                    </a:lnTo>
                    <a:lnTo>
                      <a:pt x="286" y="21"/>
                    </a:lnTo>
                    <a:lnTo>
                      <a:pt x="288" y="21"/>
                    </a:lnTo>
                    <a:lnTo>
                      <a:pt x="288" y="21"/>
                    </a:lnTo>
                    <a:lnTo>
                      <a:pt x="288" y="19"/>
                    </a:lnTo>
                    <a:lnTo>
                      <a:pt x="291" y="19"/>
                    </a:lnTo>
                    <a:lnTo>
                      <a:pt x="291" y="19"/>
                    </a:lnTo>
                    <a:lnTo>
                      <a:pt x="291" y="17"/>
                    </a:lnTo>
                    <a:lnTo>
                      <a:pt x="291" y="17"/>
                    </a:lnTo>
                    <a:lnTo>
                      <a:pt x="291" y="17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3" y="14"/>
                    </a:lnTo>
                    <a:lnTo>
                      <a:pt x="293" y="14"/>
                    </a:lnTo>
                    <a:lnTo>
                      <a:pt x="293" y="12"/>
                    </a:lnTo>
                    <a:lnTo>
                      <a:pt x="293" y="12"/>
                    </a:lnTo>
                    <a:lnTo>
                      <a:pt x="293" y="12"/>
                    </a:lnTo>
                    <a:lnTo>
                      <a:pt x="293" y="12"/>
                    </a:lnTo>
                    <a:lnTo>
                      <a:pt x="291" y="12"/>
                    </a:lnTo>
                    <a:lnTo>
                      <a:pt x="291" y="12"/>
                    </a:lnTo>
                    <a:lnTo>
                      <a:pt x="291" y="12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6" y="10"/>
                    </a:lnTo>
                    <a:lnTo>
                      <a:pt x="286" y="10"/>
                    </a:lnTo>
                    <a:lnTo>
                      <a:pt x="284" y="12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16">
                <a:extLst>
                  <a:ext uri="{FF2B5EF4-FFF2-40B4-BE49-F238E27FC236}">
                    <a16:creationId xmlns:a16="http://schemas.microsoft.com/office/drawing/2014/main" id="{E003DAEA-2712-4873-A5B2-263AF0F8D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56" y="4605257"/>
                <a:ext cx="1060476" cy="891176"/>
              </a:xfrm>
              <a:custGeom>
                <a:avLst/>
                <a:gdLst>
                  <a:gd name="T0" fmla="*/ 442 w 451"/>
                  <a:gd name="T1" fmla="*/ 69 h 379"/>
                  <a:gd name="T2" fmla="*/ 435 w 451"/>
                  <a:gd name="T3" fmla="*/ 142 h 379"/>
                  <a:gd name="T4" fmla="*/ 414 w 451"/>
                  <a:gd name="T5" fmla="*/ 216 h 379"/>
                  <a:gd name="T6" fmla="*/ 390 w 451"/>
                  <a:gd name="T7" fmla="*/ 270 h 379"/>
                  <a:gd name="T8" fmla="*/ 350 w 451"/>
                  <a:gd name="T9" fmla="*/ 301 h 379"/>
                  <a:gd name="T10" fmla="*/ 331 w 451"/>
                  <a:gd name="T11" fmla="*/ 320 h 379"/>
                  <a:gd name="T12" fmla="*/ 293 w 451"/>
                  <a:gd name="T13" fmla="*/ 346 h 379"/>
                  <a:gd name="T14" fmla="*/ 243 w 451"/>
                  <a:gd name="T15" fmla="*/ 339 h 379"/>
                  <a:gd name="T16" fmla="*/ 224 w 451"/>
                  <a:gd name="T17" fmla="*/ 365 h 379"/>
                  <a:gd name="T18" fmla="*/ 203 w 451"/>
                  <a:gd name="T19" fmla="*/ 360 h 379"/>
                  <a:gd name="T20" fmla="*/ 172 w 451"/>
                  <a:gd name="T21" fmla="*/ 377 h 379"/>
                  <a:gd name="T22" fmla="*/ 125 w 451"/>
                  <a:gd name="T23" fmla="*/ 358 h 379"/>
                  <a:gd name="T24" fmla="*/ 101 w 451"/>
                  <a:gd name="T25" fmla="*/ 346 h 379"/>
                  <a:gd name="T26" fmla="*/ 92 w 451"/>
                  <a:gd name="T27" fmla="*/ 310 h 379"/>
                  <a:gd name="T28" fmla="*/ 75 w 451"/>
                  <a:gd name="T29" fmla="*/ 272 h 379"/>
                  <a:gd name="T30" fmla="*/ 47 w 451"/>
                  <a:gd name="T31" fmla="*/ 244 h 379"/>
                  <a:gd name="T32" fmla="*/ 26 w 451"/>
                  <a:gd name="T33" fmla="*/ 197 h 379"/>
                  <a:gd name="T34" fmla="*/ 9 w 451"/>
                  <a:gd name="T35" fmla="*/ 135 h 379"/>
                  <a:gd name="T36" fmla="*/ 45 w 451"/>
                  <a:gd name="T37" fmla="*/ 90 h 379"/>
                  <a:gd name="T38" fmla="*/ 59 w 451"/>
                  <a:gd name="T39" fmla="*/ 95 h 379"/>
                  <a:gd name="T40" fmla="*/ 68 w 451"/>
                  <a:gd name="T41" fmla="*/ 140 h 379"/>
                  <a:gd name="T42" fmla="*/ 89 w 451"/>
                  <a:gd name="T43" fmla="*/ 123 h 379"/>
                  <a:gd name="T44" fmla="*/ 123 w 451"/>
                  <a:gd name="T45" fmla="*/ 121 h 379"/>
                  <a:gd name="T46" fmla="*/ 146 w 451"/>
                  <a:gd name="T47" fmla="*/ 130 h 379"/>
                  <a:gd name="T48" fmla="*/ 234 w 451"/>
                  <a:gd name="T49" fmla="*/ 168 h 379"/>
                  <a:gd name="T50" fmla="*/ 272 w 451"/>
                  <a:gd name="T51" fmla="*/ 185 h 379"/>
                  <a:gd name="T52" fmla="*/ 317 w 451"/>
                  <a:gd name="T53" fmla="*/ 140 h 379"/>
                  <a:gd name="T54" fmla="*/ 286 w 451"/>
                  <a:gd name="T55" fmla="*/ 66 h 379"/>
                  <a:gd name="T56" fmla="*/ 321 w 451"/>
                  <a:gd name="T57" fmla="*/ 47 h 379"/>
                  <a:gd name="T58" fmla="*/ 361 w 451"/>
                  <a:gd name="T59" fmla="*/ 29 h 379"/>
                  <a:gd name="T60" fmla="*/ 402 w 451"/>
                  <a:gd name="T61" fmla="*/ 2 h 379"/>
                  <a:gd name="T62" fmla="*/ 392 w 451"/>
                  <a:gd name="T63" fmla="*/ 2 h 379"/>
                  <a:gd name="T64" fmla="*/ 357 w 451"/>
                  <a:gd name="T65" fmla="*/ 29 h 379"/>
                  <a:gd name="T66" fmla="*/ 314 w 451"/>
                  <a:gd name="T67" fmla="*/ 55 h 379"/>
                  <a:gd name="T68" fmla="*/ 286 w 451"/>
                  <a:gd name="T69" fmla="*/ 66 h 379"/>
                  <a:gd name="T70" fmla="*/ 319 w 451"/>
                  <a:gd name="T71" fmla="*/ 133 h 379"/>
                  <a:gd name="T72" fmla="*/ 274 w 451"/>
                  <a:gd name="T73" fmla="*/ 182 h 379"/>
                  <a:gd name="T74" fmla="*/ 236 w 451"/>
                  <a:gd name="T75" fmla="*/ 166 h 379"/>
                  <a:gd name="T76" fmla="*/ 149 w 451"/>
                  <a:gd name="T77" fmla="*/ 126 h 379"/>
                  <a:gd name="T78" fmla="*/ 123 w 451"/>
                  <a:gd name="T79" fmla="*/ 118 h 379"/>
                  <a:gd name="T80" fmla="*/ 94 w 451"/>
                  <a:gd name="T81" fmla="*/ 123 h 379"/>
                  <a:gd name="T82" fmla="*/ 68 w 451"/>
                  <a:gd name="T83" fmla="*/ 135 h 379"/>
                  <a:gd name="T84" fmla="*/ 61 w 451"/>
                  <a:gd name="T85" fmla="*/ 90 h 379"/>
                  <a:gd name="T86" fmla="*/ 45 w 451"/>
                  <a:gd name="T87" fmla="*/ 90 h 379"/>
                  <a:gd name="T88" fmla="*/ 7 w 451"/>
                  <a:gd name="T89" fmla="*/ 140 h 379"/>
                  <a:gd name="T90" fmla="*/ 23 w 451"/>
                  <a:gd name="T91" fmla="*/ 192 h 379"/>
                  <a:gd name="T92" fmla="*/ 45 w 451"/>
                  <a:gd name="T93" fmla="*/ 242 h 379"/>
                  <a:gd name="T94" fmla="*/ 71 w 451"/>
                  <a:gd name="T95" fmla="*/ 272 h 379"/>
                  <a:gd name="T96" fmla="*/ 89 w 451"/>
                  <a:gd name="T97" fmla="*/ 306 h 379"/>
                  <a:gd name="T98" fmla="*/ 101 w 451"/>
                  <a:gd name="T99" fmla="*/ 346 h 379"/>
                  <a:gd name="T100" fmla="*/ 123 w 451"/>
                  <a:gd name="T101" fmla="*/ 358 h 379"/>
                  <a:gd name="T102" fmla="*/ 170 w 451"/>
                  <a:gd name="T103" fmla="*/ 379 h 379"/>
                  <a:gd name="T104" fmla="*/ 201 w 451"/>
                  <a:gd name="T105" fmla="*/ 367 h 379"/>
                  <a:gd name="T106" fmla="*/ 220 w 451"/>
                  <a:gd name="T107" fmla="*/ 362 h 379"/>
                  <a:gd name="T108" fmla="*/ 238 w 451"/>
                  <a:gd name="T109" fmla="*/ 346 h 379"/>
                  <a:gd name="T110" fmla="*/ 281 w 451"/>
                  <a:gd name="T111" fmla="*/ 343 h 379"/>
                  <a:gd name="T112" fmla="*/ 328 w 451"/>
                  <a:gd name="T113" fmla="*/ 322 h 379"/>
                  <a:gd name="T114" fmla="*/ 343 w 451"/>
                  <a:gd name="T115" fmla="*/ 301 h 379"/>
                  <a:gd name="T116" fmla="*/ 385 w 451"/>
                  <a:gd name="T117" fmla="*/ 275 h 379"/>
                  <a:gd name="T118" fmla="*/ 411 w 451"/>
                  <a:gd name="T119" fmla="*/ 223 h 379"/>
                  <a:gd name="T120" fmla="*/ 432 w 451"/>
                  <a:gd name="T121" fmla="*/ 154 h 379"/>
                  <a:gd name="T122" fmla="*/ 451 w 451"/>
                  <a:gd name="T123" fmla="*/ 81 h 379"/>
                  <a:gd name="T124" fmla="*/ 428 w 451"/>
                  <a:gd name="T125" fmla="*/ 0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1" h="379">
                    <a:moveTo>
                      <a:pt x="428" y="0"/>
                    </a:moveTo>
                    <a:lnTo>
                      <a:pt x="425" y="0"/>
                    </a:lnTo>
                    <a:lnTo>
                      <a:pt x="425" y="5"/>
                    </a:lnTo>
                    <a:lnTo>
                      <a:pt x="425" y="5"/>
                    </a:lnTo>
                    <a:lnTo>
                      <a:pt x="428" y="10"/>
                    </a:lnTo>
                    <a:lnTo>
                      <a:pt x="428" y="10"/>
                    </a:lnTo>
                    <a:lnTo>
                      <a:pt x="430" y="12"/>
                    </a:lnTo>
                    <a:lnTo>
                      <a:pt x="430" y="17"/>
                    </a:lnTo>
                    <a:lnTo>
                      <a:pt x="430" y="17"/>
                    </a:lnTo>
                    <a:lnTo>
                      <a:pt x="430" y="17"/>
                    </a:lnTo>
                    <a:lnTo>
                      <a:pt x="432" y="21"/>
                    </a:lnTo>
                    <a:lnTo>
                      <a:pt x="432" y="21"/>
                    </a:lnTo>
                    <a:lnTo>
                      <a:pt x="432" y="24"/>
                    </a:lnTo>
                    <a:lnTo>
                      <a:pt x="432" y="26"/>
                    </a:lnTo>
                    <a:lnTo>
                      <a:pt x="432" y="29"/>
                    </a:lnTo>
                    <a:lnTo>
                      <a:pt x="435" y="31"/>
                    </a:lnTo>
                    <a:lnTo>
                      <a:pt x="435" y="31"/>
                    </a:lnTo>
                    <a:lnTo>
                      <a:pt x="435" y="33"/>
                    </a:lnTo>
                    <a:lnTo>
                      <a:pt x="437" y="38"/>
                    </a:lnTo>
                    <a:lnTo>
                      <a:pt x="437" y="43"/>
                    </a:lnTo>
                    <a:lnTo>
                      <a:pt x="437" y="45"/>
                    </a:lnTo>
                    <a:lnTo>
                      <a:pt x="437" y="45"/>
                    </a:lnTo>
                    <a:lnTo>
                      <a:pt x="440" y="47"/>
                    </a:lnTo>
                    <a:lnTo>
                      <a:pt x="440" y="52"/>
                    </a:lnTo>
                    <a:lnTo>
                      <a:pt x="440" y="52"/>
                    </a:lnTo>
                    <a:lnTo>
                      <a:pt x="440" y="55"/>
                    </a:lnTo>
                    <a:lnTo>
                      <a:pt x="440" y="59"/>
                    </a:lnTo>
                    <a:lnTo>
                      <a:pt x="440" y="59"/>
                    </a:lnTo>
                    <a:lnTo>
                      <a:pt x="440" y="59"/>
                    </a:lnTo>
                    <a:lnTo>
                      <a:pt x="440" y="62"/>
                    </a:lnTo>
                    <a:lnTo>
                      <a:pt x="440" y="6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42" y="69"/>
                    </a:lnTo>
                    <a:lnTo>
                      <a:pt x="442" y="69"/>
                    </a:lnTo>
                    <a:lnTo>
                      <a:pt x="444" y="76"/>
                    </a:lnTo>
                    <a:lnTo>
                      <a:pt x="444" y="76"/>
                    </a:lnTo>
                    <a:lnTo>
                      <a:pt x="447" y="78"/>
                    </a:lnTo>
                    <a:lnTo>
                      <a:pt x="447" y="78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51" y="85"/>
                    </a:lnTo>
                    <a:lnTo>
                      <a:pt x="451" y="88"/>
                    </a:lnTo>
                    <a:lnTo>
                      <a:pt x="451" y="88"/>
                    </a:lnTo>
                    <a:lnTo>
                      <a:pt x="451" y="88"/>
                    </a:lnTo>
                    <a:lnTo>
                      <a:pt x="449" y="90"/>
                    </a:lnTo>
                    <a:lnTo>
                      <a:pt x="449" y="90"/>
                    </a:lnTo>
                    <a:lnTo>
                      <a:pt x="449" y="92"/>
                    </a:lnTo>
                    <a:lnTo>
                      <a:pt x="449" y="92"/>
                    </a:lnTo>
                    <a:lnTo>
                      <a:pt x="449" y="95"/>
                    </a:lnTo>
                    <a:lnTo>
                      <a:pt x="449" y="97"/>
                    </a:lnTo>
                    <a:lnTo>
                      <a:pt x="447" y="97"/>
                    </a:lnTo>
                    <a:lnTo>
                      <a:pt x="444" y="100"/>
                    </a:lnTo>
                    <a:lnTo>
                      <a:pt x="440" y="102"/>
                    </a:lnTo>
                    <a:lnTo>
                      <a:pt x="440" y="102"/>
                    </a:lnTo>
                    <a:lnTo>
                      <a:pt x="437" y="104"/>
                    </a:lnTo>
                    <a:lnTo>
                      <a:pt x="435" y="107"/>
                    </a:lnTo>
                    <a:lnTo>
                      <a:pt x="435" y="107"/>
                    </a:lnTo>
                    <a:lnTo>
                      <a:pt x="437" y="111"/>
                    </a:lnTo>
                    <a:lnTo>
                      <a:pt x="437" y="111"/>
                    </a:lnTo>
                    <a:lnTo>
                      <a:pt x="440" y="116"/>
                    </a:lnTo>
                    <a:lnTo>
                      <a:pt x="440" y="121"/>
                    </a:lnTo>
                    <a:lnTo>
                      <a:pt x="440" y="126"/>
                    </a:lnTo>
                    <a:lnTo>
                      <a:pt x="440" y="130"/>
                    </a:lnTo>
                    <a:lnTo>
                      <a:pt x="437" y="133"/>
                    </a:lnTo>
                    <a:lnTo>
                      <a:pt x="437" y="133"/>
                    </a:lnTo>
                    <a:lnTo>
                      <a:pt x="437" y="135"/>
                    </a:lnTo>
                    <a:lnTo>
                      <a:pt x="437" y="137"/>
                    </a:lnTo>
                    <a:lnTo>
                      <a:pt x="437" y="137"/>
                    </a:lnTo>
                    <a:lnTo>
                      <a:pt x="435" y="142"/>
                    </a:lnTo>
                    <a:lnTo>
                      <a:pt x="435" y="147"/>
                    </a:lnTo>
                    <a:lnTo>
                      <a:pt x="432" y="149"/>
                    </a:lnTo>
                    <a:lnTo>
                      <a:pt x="432" y="149"/>
                    </a:lnTo>
                    <a:lnTo>
                      <a:pt x="430" y="154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8" y="156"/>
                    </a:lnTo>
                    <a:lnTo>
                      <a:pt x="425" y="159"/>
                    </a:lnTo>
                    <a:lnTo>
                      <a:pt x="425" y="159"/>
                    </a:lnTo>
                    <a:lnTo>
                      <a:pt x="425" y="163"/>
                    </a:lnTo>
                    <a:lnTo>
                      <a:pt x="425" y="163"/>
                    </a:lnTo>
                    <a:lnTo>
                      <a:pt x="423" y="168"/>
                    </a:lnTo>
                    <a:lnTo>
                      <a:pt x="421" y="173"/>
                    </a:lnTo>
                    <a:lnTo>
                      <a:pt x="421" y="173"/>
                    </a:lnTo>
                    <a:lnTo>
                      <a:pt x="421" y="178"/>
                    </a:lnTo>
                    <a:lnTo>
                      <a:pt x="421" y="180"/>
                    </a:lnTo>
                    <a:lnTo>
                      <a:pt x="423" y="185"/>
                    </a:lnTo>
                    <a:lnTo>
                      <a:pt x="423" y="185"/>
                    </a:lnTo>
                    <a:lnTo>
                      <a:pt x="418" y="192"/>
                    </a:lnTo>
                    <a:lnTo>
                      <a:pt x="418" y="192"/>
                    </a:lnTo>
                    <a:lnTo>
                      <a:pt x="418" y="197"/>
                    </a:lnTo>
                    <a:lnTo>
                      <a:pt x="416" y="197"/>
                    </a:lnTo>
                    <a:lnTo>
                      <a:pt x="416" y="197"/>
                    </a:lnTo>
                    <a:lnTo>
                      <a:pt x="414" y="199"/>
                    </a:lnTo>
                    <a:lnTo>
                      <a:pt x="414" y="199"/>
                    </a:lnTo>
                    <a:lnTo>
                      <a:pt x="411" y="204"/>
                    </a:lnTo>
                    <a:lnTo>
                      <a:pt x="411" y="204"/>
                    </a:lnTo>
                    <a:lnTo>
                      <a:pt x="411" y="206"/>
                    </a:lnTo>
                    <a:lnTo>
                      <a:pt x="409" y="208"/>
                    </a:lnTo>
                    <a:lnTo>
                      <a:pt x="409" y="208"/>
                    </a:lnTo>
                    <a:lnTo>
                      <a:pt x="409" y="211"/>
                    </a:lnTo>
                    <a:lnTo>
                      <a:pt x="409" y="211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4" y="216"/>
                    </a:lnTo>
                    <a:lnTo>
                      <a:pt x="414" y="218"/>
                    </a:lnTo>
                    <a:lnTo>
                      <a:pt x="414" y="220"/>
                    </a:lnTo>
                    <a:lnTo>
                      <a:pt x="411" y="223"/>
                    </a:lnTo>
                    <a:lnTo>
                      <a:pt x="411" y="223"/>
                    </a:lnTo>
                    <a:lnTo>
                      <a:pt x="411" y="223"/>
                    </a:lnTo>
                    <a:lnTo>
                      <a:pt x="409" y="225"/>
                    </a:lnTo>
                    <a:lnTo>
                      <a:pt x="409" y="227"/>
                    </a:lnTo>
                    <a:lnTo>
                      <a:pt x="409" y="227"/>
                    </a:lnTo>
                    <a:lnTo>
                      <a:pt x="409" y="230"/>
                    </a:lnTo>
                    <a:lnTo>
                      <a:pt x="409" y="232"/>
                    </a:lnTo>
                    <a:lnTo>
                      <a:pt x="406" y="234"/>
                    </a:lnTo>
                    <a:lnTo>
                      <a:pt x="406" y="234"/>
                    </a:lnTo>
                    <a:lnTo>
                      <a:pt x="406" y="234"/>
                    </a:lnTo>
                    <a:lnTo>
                      <a:pt x="406" y="237"/>
                    </a:lnTo>
                    <a:lnTo>
                      <a:pt x="406" y="237"/>
                    </a:lnTo>
                    <a:lnTo>
                      <a:pt x="404" y="239"/>
                    </a:lnTo>
                    <a:lnTo>
                      <a:pt x="404" y="239"/>
                    </a:lnTo>
                    <a:lnTo>
                      <a:pt x="402" y="239"/>
                    </a:lnTo>
                    <a:lnTo>
                      <a:pt x="397" y="239"/>
                    </a:lnTo>
                    <a:lnTo>
                      <a:pt x="397" y="239"/>
                    </a:lnTo>
                    <a:lnTo>
                      <a:pt x="395" y="242"/>
                    </a:lnTo>
                    <a:lnTo>
                      <a:pt x="395" y="242"/>
                    </a:lnTo>
                    <a:lnTo>
                      <a:pt x="392" y="246"/>
                    </a:lnTo>
                    <a:lnTo>
                      <a:pt x="392" y="246"/>
                    </a:lnTo>
                    <a:lnTo>
                      <a:pt x="392" y="251"/>
                    </a:lnTo>
                    <a:lnTo>
                      <a:pt x="392" y="253"/>
                    </a:lnTo>
                    <a:lnTo>
                      <a:pt x="392" y="256"/>
                    </a:lnTo>
                    <a:lnTo>
                      <a:pt x="392" y="261"/>
                    </a:lnTo>
                    <a:lnTo>
                      <a:pt x="392" y="261"/>
                    </a:lnTo>
                    <a:lnTo>
                      <a:pt x="392" y="261"/>
                    </a:lnTo>
                    <a:lnTo>
                      <a:pt x="392" y="261"/>
                    </a:lnTo>
                    <a:lnTo>
                      <a:pt x="392" y="261"/>
                    </a:lnTo>
                    <a:lnTo>
                      <a:pt x="392" y="263"/>
                    </a:lnTo>
                    <a:lnTo>
                      <a:pt x="392" y="265"/>
                    </a:lnTo>
                    <a:lnTo>
                      <a:pt x="390" y="270"/>
                    </a:lnTo>
                    <a:lnTo>
                      <a:pt x="388" y="270"/>
                    </a:lnTo>
                    <a:lnTo>
                      <a:pt x="388" y="270"/>
                    </a:lnTo>
                    <a:lnTo>
                      <a:pt x="388" y="272"/>
                    </a:lnTo>
                    <a:lnTo>
                      <a:pt x="385" y="272"/>
                    </a:lnTo>
                    <a:lnTo>
                      <a:pt x="385" y="272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80" y="272"/>
                    </a:lnTo>
                    <a:lnTo>
                      <a:pt x="380" y="272"/>
                    </a:lnTo>
                    <a:lnTo>
                      <a:pt x="378" y="275"/>
                    </a:lnTo>
                    <a:lnTo>
                      <a:pt x="378" y="275"/>
                    </a:lnTo>
                    <a:lnTo>
                      <a:pt x="378" y="277"/>
                    </a:lnTo>
                    <a:lnTo>
                      <a:pt x="378" y="279"/>
                    </a:lnTo>
                    <a:lnTo>
                      <a:pt x="380" y="284"/>
                    </a:lnTo>
                    <a:lnTo>
                      <a:pt x="380" y="287"/>
                    </a:lnTo>
                    <a:lnTo>
                      <a:pt x="383" y="287"/>
                    </a:lnTo>
                    <a:lnTo>
                      <a:pt x="383" y="291"/>
                    </a:lnTo>
                    <a:lnTo>
                      <a:pt x="383" y="294"/>
                    </a:lnTo>
                    <a:lnTo>
                      <a:pt x="383" y="298"/>
                    </a:lnTo>
                    <a:lnTo>
                      <a:pt x="383" y="298"/>
                    </a:lnTo>
                    <a:lnTo>
                      <a:pt x="383" y="298"/>
                    </a:lnTo>
                    <a:lnTo>
                      <a:pt x="380" y="298"/>
                    </a:lnTo>
                    <a:lnTo>
                      <a:pt x="380" y="298"/>
                    </a:lnTo>
                    <a:lnTo>
                      <a:pt x="376" y="298"/>
                    </a:lnTo>
                    <a:lnTo>
                      <a:pt x="371" y="296"/>
                    </a:lnTo>
                    <a:lnTo>
                      <a:pt x="371" y="296"/>
                    </a:lnTo>
                    <a:lnTo>
                      <a:pt x="366" y="298"/>
                    </a:lnTo>
                    <a:lnTo>
                      <a:pt x="366" y="298"/>
                    </a:lnTo>
                    <a:lnTo>
                      <a:pt x="364" y="303"/>
                    </a:lnTo>
                    <a:lnTo>
                      <a:pt x="361" y="303"/>
                    </a:lnTo>
                    <a:lnTo>
                      <a:pt x="357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0" y="301"/>
                    </a:lnTo>
                    <a:lnTo>
                      <a:pt x="345" y="298"/>
                    </a:lnTo>
                    <a:lnTo>
                      <a:pt x="345" y="298"/>
                    </a:lnTo>
                    <a:lnTo>
                      <a:pt x="343" y="298"/>
                    </a:lnTo>
                    <a:lnTo>
                      <a:pt x="343" y="298"/>
                    </a:lnTo>
                    <a:lnTo>
                      <a:pt x="340" y="301"/>
                    </a:lnTo>
                    <a:lnTo>
                      <a:pt x="340" y="301"/>
                    </a:lnTo>
                    <a:lnTo>
                      <a:pt x="340" y="303"/>
                    </a:lnTo>
                    <a:lnTo>
                      <a:pt x="340" y="303"/>
                    </a:lnTo>
                    <a:lnTo>
                      <a:pt x="340" y="303"/>
                    </a:lnTo>
                    <a:lnTo>
                      <a:pt x="338" y="303"/>
                    </a:lnTo>
                    <a:lnTo>
                      <a:pt x="338" y="303"/>
                    </a:lnTo>
                    <a:lnTo>
                      <a:pt x="335" y="303"/>
                    </a:lnTo>
                    <a:lnTo>
                      <a:pt x="335" y="303"/>
                    </a:lnTo>
                    <a:lnTo>
                      <a:pt x="335" y="303"/>
                    </a:lnTo>
                    <a:lnTo>
                      <a:pt x="333" y="303"/>
                    </a:lnTo>
                    <a:lnTo>
                      <a:pt x="333" y="303"/>
                    </a:lnTo>
                    <a:lnTo>
                      <a:pt x="333" y="306"/>
                    </a:lnTo>
                    <a:lnTo>
                      <a:pt x="331" y="306"/>
                    </a:lnTo>
                    <a:lnTo>
                      <a:pt x="331" y="308"/>
                    </a:lnTo>
                    <a:lnTo>
                      <a:pt x="331" y="308"/>
                    </a:lnTo>
                    <a:lnTo>
                      <a:pt x="331" y="308"/>
                    </a:lnTo>
                    <a:lnTo>
                      <a:pt x="331" y="308"/>
                    </a:lnTo>
                    <a:lnTo>
                      <a:pt x="328" y="308"/>
                    </a:lnTo>
                    <a:lnTo>
                      <a:pt x="328" y="308"/>
                    </a:lnTo>
                    <a:lnTo>
                      <a:pt x="328" y="310"/>
                    </a:lnTo>
                    <a:lnTo>
                      <a:pt x="328" y="310"/>
                    </a:lnTo>
                    <a:lnTo>
                      <a:pt x="328" y="310"/>
                    </a:lnTo>
                    <a:lnTo>
                      <a:pt x="328" y="313"/>
                    </a:lnTo>
                    <a:lnTo>
                      <a:pt x="328" y="313"/>
                    </a:lnTo>
                    <a:lnTo>
                      <a:pt x="328" y="315"/>
                    </a:lnTo>
                    <a:lnTo>
                      <a:pt x="328" y="315"/>
                    </a:lnTo>
                    <a:lnTo>
                      <a:pt x="331" y="315"/>
                    </a:lnTo>
                    <a:lnTo>
                      <a:pt x="331" y="317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1" y="322"/>
                    </a:lnTo>
                    <a:lnTo>
                      <a:pt x="328" y="322"/>
                    </a:lnTo>
                    <a:lnTo>
                      <a:pt x="328" y="322"/>
                    </a:lnTo>
                    <a:lnTo>
                      <a:pt x="326" y="322"/>
                    </a:lnTo>
                    <a:lnTo>
                      <a:pt x="326" y="322"/>
                    </a:lnTo>
                    <a:lnTo>
                      <a:pt x="321" y="322"/>
                    </a:lnTo>
                    <a:lnTo>
                      <a:pt x="319" y="322"/>
                    </a:lnTo>
                    <a:lnTo>
                      <a:pt x="319" y="322"/>
                    </a:lnTo>
                    <a:lnTo>
                      <a:pt x="317" y="322"/>
                    </a:lnTo>
                    <a:lnTo>
                      <a:pt x="317" y="320"/>
                    </a:lnTo>
                    <a:lnTo>
                      <a:pt x="317" y="320"/>
                    </a:lnTo>
                    <a:lnTo>
                      <a:pt x="312" y="320"/>
                    </a:lnTo>
                    <a:lnTo>
                      <a:pt x="309" y="320"/>
                    </a:lnTo>
                    <a:lnTo>
                      <a:pt x="309" y="322"/>
                    </a:lnTo>
                    <a:lnTo>
                      <a:pt x="309" y="322"/>
                    </a:lnTo>
                    <a:lnTo>
                      <a:pt x="307" y="322"/>
                    </a:lnTo>
                    <a:lnTo>
                      <a:pt x="307" y="322"/>
                    </a:lnTo>
                    <a:lnTo>
                      <a:pt x="307" y="324"/>
                    </a:lnTo>
                    <a:lnTo>
                      <a:pt x="305" y="327"/>
                    </a:lnTo>
                    <a:lnTo>
                      <a:pt x="305" y="327"/>
                    </a:lnTo>
                    <a:lnTo>
                      <a:pt x="307" y="327"/>
                    </a:lnTo>
                    <a:lnTo>
                      <a:pt x="307" y="329"/>
                    </a:lnTo>
                    <a:lnTo>
                      <a:pt x="307" y="329"/>
                    </a:lnTo>
                    <a:lnTo>
                      <a:pt x="307" y="332"/>
                    </a:lnTo>
                    <a:lnTo>
                      <a:pt x="307" y="336"/>
                    </a:lnTo>
                    <a:lnTo>
                      <a:pt x="307" y="339"/>
                    </a:lnTo>
                    <a:lnTo>
                      <a:pt x="305" y="341"/>
                    </a:lnTo>
                    <a:lnTo>
                      <a:pt x="302" y="339"/>
                    </a:lnTo>
                    <a:lnTo>
                      <a:pt x="302" y="339"/>
                    </a:lnTo>
                    <a:lnTo>
                      <a:pt x="300" y="339"/>
                    </a:lnTo>
                    <a:lnTo>
                      <a:pt x="300" y="339"/>
                    </a:lnTo>
                    <a:lnTo>
                      <a:pt x="295" y="343"/>
                    </a:lnTo>
                    <a:lnTo>
                      <a:pt x="295" y="343"/>
                    </a:lnTo>
                    <a:lnTo>
                      <a:pt x="295" y="346"/>
                    </a:lnTo>
                    <a:lnTo>
                      <a:pt x="293" y="346"/>
                    </a:lnTo>
                    <a:lnTo>
                      <a:pt x="291" y="348"/>
                    </a:lnTo>
                    <a:lnTo>
                      <a:pt x="288" y="346"/>
                    </a:lnTo>
                    <a:lnTo>
                      <a:pt x="286" y="343"/>
                    </a:lnTo>
                    <a:lnTo>
                      <a:pt x="281" y="343"/>
                    </a:lnTo>
                    <a:lnTo>
                      <a:pt x="281" y="343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4" y="343"/>
                    </a:lnTo>
                    <a:lnTo>
                      <a:pt x="274" y="346"/>
                    </a:lnTo>
                    <a:lnTo>
                      <a:pt x="274" y="346"/>
                    </a:lnTo>
                    <a:lnTo>
                      <a:pt x="272" y="350"/>
                    </a:lnTo>
                    <a:lnTo>
                      <a:pt x="272" y="350"/>
                    </a:lnTo>
                    <a:lnTo>
                      <a:pt x="272" y="353"/>
                    </a:lnTo>
                    <a:lnTo>
                      <a:pt x="272" y="355"/>
                    </a:lnTo>
                    <a:lnTo>
                      <a:pt x="272" y="355"/>
                    </a:lnTo>
                    <a:lnTo>
                      <a:pt x="269" y="355"/>
                    </a:lnTo>
                    <a:lnTo>
                      <a:pt x="264" y="355"/>
                    </a:lnTo>
                    <a:lnTo>
                      <a:pt x="262" y="355"/>
                    </a:lnTo>
                    <a:lnTo>
                      <a:pt x="260" y="355"/>
                    </a:lnTo>
                    <a:lnTo>
                      <a:pt x="260" y="355"/>
                    </a:lnTo>
                    <a:lnTo>
                      <a:pt x="257" y="355"/>
                    </a:lnTo>
                    <a:lnTo>
                      <a:pt x="257" y="353"/>
                    </a:lnTo>
                    <a:lnTo>
                      <a:pt x="255" y="353"/>
                    </a:lnTo>
                    <a:lnTo>
                      <a:pt x="255" y="350"/>
                    </a:lnTo>
                    <a:lnTo>
                      <a:pt x="253" y="350"/>
                    </a:lnTo>
                    <a:lnTo>
                      <a:pt x="253" y="348"/>
                    </a:lnTo>
                    <a:lnTo>
                      <a:pt x="253" y="348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48" y="343"/>
                    </a:lnTo>
                    <a:lnTo>
                      <a:pt x="248" y="341"/>
                    </a:lnTo>
                    <a:lnTo>
                      <a:pt x="248" y="341"/>
                    </a:lnTo>
                    <a:lnTo>
                      <a:pt x="243" y="339"/>
                    </a:lnTo>
                    <a:lnTo>
                      <a:pt x="243" y="339"/>
                    </a:lnTo>
                    <a:lnTo>
                      <a:pt x="241" y="339"/>
                    </a:lnTo>
                    <a:lnTo>
                      <a:pt x="241" y="339"/>
                    </a:lnTo>
                    <a:lnTo>
                      <a:pt x="238" y="339"/>
                    </a:lnTo>
                    <a:lnTo>
                      <a:pt x="238" y="341"/>
                    </a:lnTo>
                    <a:lnTo>
                      <a:pt x="238" y="341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6"/>
                    </a:lnTo>
                    <a:lnTo>
                      <a:pt x="236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6" y="353"/>
                    </a:lnTo>
                    <a:lnTo>
                      <a:pt x="236" y="353"/>
                    </a:lnTo>
                    <a:lnTo>
                      <a:pt x="234" y="355"/>
                    </a:lnTo>
                    <a:lnTo>
                      <a:pt x="231" y="355"/>
                    </a:lnTo>
                    <a:lnTo>
                      <a:pt x="231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3"/>
                    </a:lnTo>
                    <a:lnTo>
                      <a:pt x="227" y="353"/>
                    </a:lnTo>
                    <a:lnTo>
                      <a:pt x="227" y="353"/>
                    </a:lnTo>
                    <a:lnTo>
                      <a:pt x="227" y="355"/>
                    </a:lnTo>
                    <a:lnTo>
                      <a:pt x="224" y="355"/>
                    </a:lnTo>
                    <a:lnTo>
                      <a:pt x="224" y="355"/>
                    </a:lnTo>
                    <a:lnTo>
                      <a:pt x="224" y="358"/>
                    </a:lnTo>
                    <a:lnTo>
                      <a:pt x="224" y="358"/>
                    </a:lnTo>
                    <a:lnTo>
                      <a:pt x="224" y="360"/>
                    </a:lnTo>
                    <a:lnTo>
                      <a:pt x="224" y="360"/>
                    </a:lnTo>
                    <a:lnTo>
                      <a:pt x="224" y="360"/>
                    </a:lnTo>
                    <a:lnTo>
                      <a:pt x="224" y="362"/>
                    </a:lnTo>
                    <a:lnTo>
                      <a:pt x="224" y="362"/>
                    </a:lnTo>
                    <a:lnTo>
                      <a:pt x="222" y="365"/>
                    </a:lnTo>
                    <a:lnTo>
                      <a:pt x="222" y="365"/>
                    </a:lnTo>
                    <a:lnTo>
                      <a:pt x="224" y="365"/>
                    </a:lnTo>
                    <a:lnTo>
                      <a:pt x="224" y="362"/>
                    </a:lnTo>
                    <a:lnTo>
                      <a:pt x="224" y="362"/>
                    </a:lnTo>
                    <a:lnTo>
                      <a:pt x="222" y="362"/>
                    </a:lnTo>
                    <a:lnTo>
                      <a:pt x="222" y="360"/>
                    </a:lnTo>
                    <a:lnTo>
                      <a:pt x="220" y="360"/>
                    </a:lnTo>
                    <a:lnTo>
                      <a:pt x="220" y="362"/>
                    </a:lnTo>
                    <a:lnTo>
                      <a:pt x="220" y="362"/>
                    </a:lnTo>
                    <a:lnTo>
                      <a:pt x="217" y="365"/>
                    </a:lnTo>
                    <a:lnTo>
                      <a:pt x="217" y="365"/>
                    </a:lnTo>
                    <a:lnTo>
                      <a:pt x="217" y="362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7" y="360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60"/>
                    </a:lnTo>
                    <a:lnTo>
                      <a:pt x="215" y="360"/>
                    </a:lnTo>
                    <a:lnTo>
                      <a:pt x="212" y="360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0" y="362"/>
                    </a:lnTo>
                    <a:lnTo>
                      <a:pt x="210" y="360"/>
                    </a:lnTo>
                    <a:lnTo>
                      <a:pt x="210" y="360"/>
                    </a:lnTo>
                    <a:lnTo>
                      <a:pt x="210" y="360"/>
                    </a:lnTo>
                    <a:lnTo>
                      <a:pt x="210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5" y="360"/>
                    </a:lnTo>
                    <a:lnTo>
                      <a:pt x="203" y="360"/>
                    </a:lnTo>
                    <a:lnTo>
                      <a:pt x="203" y="360"/>
                    </a:lnTo>
                    <a:lnTo>
                      <a:pt x="203" y="360"/>
                    </a:lnTo>
                    <a:lnTo>
                      <a:pt x="203" y="362"/>
                    </a:lnTo>
                    <a:lnTo>
                      <a:pt x="203" y="362"/>
                    </a:lnTo>
                    <a:lnTo>
                      <a:pt x="201" y="362"/>
                    </a:lnTo>
                    <a:lnTo>
                      <a:pt x="201" y="365"/>
                    </a:lnTo>
                    <a:lnTo>
                      <a:pt x="201" y="365"/>
                    </a:lnTo>
                    <a:lnTo>
                      <a:pt x="201" y="365"/>
                    </a:lnTo>
                    <a:lnTo>
                      <a:pt x="201" y="365"/>
                    </a:lnTo>
                    <a:lnTo>
                      <a:pt x="201" y="365"/>
                    </a:lnTo>
                    <a:lnTo>
                      <a:pt x="201" y="365"/>
                    </a:lnTo>
                    <a:lnTo>
                      <a:pt x="201" y="365"/>
                    </a:lnTo>
                    <a:lnTo>
                      <a:pt x="198" y="365"/>
                    </a:lnTo>
                    <a:lnTo>
                      <a:pt x="196" y="365"/>
                    </a:lnTo>
                    <a:lnTo>
                      <a:pt x="196" y="365"/>
                    </a:lnTo>
                    <a:lnTo>
                      <a:pt x="196" y="365"/>
                    </a:lnTo>
                    <a:lnTo>
                      <a:pt x="194" y="367"/>
                    </a:lnTo>
                    <a:lnTo>
                      <a:pt x="194" y="367"/>
                    </a:lnTo>
                    <a:lnTo>
                      <a:pt x="191" y="367"/>
                    </a:lnTo>
                    <a:lnTo>
                      <a:pt x="191" y="367"/>
                    </a:lnTo>
                    <a:lnTo>
                      <a:pt x="189" y="367"/>
                    </a:lnTo>
                    <a:lnTo>
                      <a:pt x="189" y="367"/>
                    </a:lnTo>
                    <a:lnTo>
                      <a:pt x="189" y="367"/>
                    </a:lnTo>
                    <a:lnTo>
                      <a:pt x="189" y="367"/>
                    </a:lnTo>
                    <a:lnTo>
                      <a:pt x="186" y="372"/>
                    </a:lnTo>
                    <a:lnTo>
                      <a:pt x="184" y="372"/>
                    </a:lnTo>
                    <a:lnTo>
                      <a:pt x="184" y="374"/>
                    </a:lnTo>
                    <a:lnTo>
                      <a:pt x="182" y="374"/>
                    </a:lnTo>
                    <a:lnTo>
                      <a:pt x="179" y="374"/>
                    </a:lnTo>
                    <a:lnTo>
                      <a:pt x="177" y="374"/>
                    </a:lnTo>
                    <a:lnTo>
                      <a:pt x="177" y="374"/>
                    </a:lnTo>
                    <a:lnTo>
                      <a:pt x="175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2" y="377"/>
                    </a:lnTo>
                    <a:lnTo>
                      <a:pt x="172" y="377"/>
                    </a:lnTo>
                    <a:lnTo>
                      <a:pt x="170" y="377"/>
                    </a:lnTo>
                    <a:lnTo>
                      <a:pt x="170" y="377"/>
                    </a:lnTo>
                    <a:lnTo>
                      <a:pt x="168" y="377"/>
                    </a:lnTo>
                    <a:lnTo>
                      <a:pt x="165" y="377"/>
                    </a:lnTo>
                    <a:lnTo>
                      <a:pt x="165" y="377"/>
                    </a:lnTo>
                    <a:lnTo>
                      <a:pt x="165" y="377"/>
                    </a:lnTo>
                    <a:lnTo>
                      <a:pt x="163" y="374"/>
                    </a:lnTo>
                    <a:lnTo>
                      <a:pt x="160" y="372"/>
                    </a:lnTo>
                    <a:lnTo>
                      <a:pt x="160" y="372"/>
                    </a:lnTo>
                    <a:lnTo>
                      <a:pt x="158" y="369"/>
                    </a:lnTo>
                    <a:lnTo>
                      <a:pt x="158" y="369"/>
                    </a:lnTo>
                    <a:lnTo>
                      <a:pt x="156" y="369"/>
                    </a:lnTo>
                    <a:lnTo>
                      <a:pt x="156" y="369"/>
                    </a:lnTo>
                    <a:lnTo>
                      <a:pt x="153" y="369"/>
                    </a:lnTo>
                    <a:lnTo>
                      <a:pt x="151" y="369"/>
                    </a:lnTo>
                    <a:lnTo>
                      <a:pt x="151" y="367"/>
                    </a:lnTo>
                    <a:lnTo>
                      <a:pt x="151" y="367"/>
                    </a:lnTo>
                    <a:lnTo>
                      <a:pt x="151" y="367"/>
                    </a:lnTo>
                    <a:lnTo>
                      <a:pt x="149" y="367"/>
                    </a:lnTo>
                    <a:lnTo>
                      <a:pt x="144" y="367"/>
                    </a:lnTo>
                    <a:lnTo>
                      <a:pt x="141" y="365"/>
                    </a:lnTo>
                    <a:lnTo>
                      <a:pt x="141" y="365"/>
                    </a:lnTo>
                    <a:lnTo>
                      <a:pt x="139" y="365"/>
                    </a:lnTo>
                    <a:lnTo>
                      <a:pt x="137" y="362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4" y="358"/>
                    </a:lnTo>
                    <a:lnTo>
                      <a:pt x="132" y="358"/>
                    </a:lnTo>
                    <a:lnTo>
                      <a:pt x="132" y="358"/>
                    </a:lnTo>
                    <a:lnTo>
                      <a:pt x="127" y="358"/>
                    </a:lnTo>
                    <a:lnTo>
                      <a:pt x="127" y="358"/>
                    </a:lnTo>
                    <a:lnTo>
                      <a:pt x="127" y="358"/>
                    </a:lnTo>
                    <a:lnTo>
                      <a:pt x="125" y="358"/>
                    </a:lnTo>
                    <a:lnTo>
                      <a:pt x="125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5"/>
                    </a:lnTo>
                    <a:lnTo>
                      <a:pt x="123" y="355"/>
                    </a:lnTo>
                    <a:lnTo>
                      <a:pt x="123" y="353"/>
                    </a:lnTo>
                    <a:lnTo>
                      <a:pt x="125" y="353"/>
                    </a:lnTo>
                    <a:lnTo>
                      <a:pt x="125" y="353"/>
                    </a:lnTo>
                    <a:lnTo>
                      <a:pt x="125" y="353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3" y="348"/>
                    </a:lnTo>
                    <a:lnTo>
                      <a:pt x="123" y="348"/>
                    </a:lnTo>
                    <a:lnTo>
                      <a:pt x="120" y="348"/>
                    </a:lnTo>
                    <a:lnTo>
                      <a:pt x="120" y="348"/>
                    </a:lnTo>
                    <a:lnTo>
                      <a:pt x="118" y="348"/>
                    </a:lnTo>
                    <a:lnTo>
                      <a:pt x="118" y="346"/>
                    </a:lnTo>
                    <a:lnTo>
                      <a:pt x="115" y="346"/>
                    </a:lnTo>
                    <a:lnTo>
                      <a:pt x="113" y="346"/>
                    </a:lnTo>
                    <a:lnTo>
                      <a:pt x="113" y="343"/>
                    </a:lnTo>
                    <a:lnTo>
                      <a:pt x="113" y="343"/>
                    </a:lnTo>
                    <a:lnTo>
                      <a:pt x="113" y="343"/>
                    </a:lnTo>
                    <a:lnTo>
                      <a:pt x="111" y="343"/>
                    </a:lnTo>
                    <a:lnTo>
                      <a:pt x="111" y="343"/>
                    </a:lnTo>
                    <a:lnTo>
                      <a:pt x="108" y="346"/>
                    </a:lnTo>
                    <a:lnTo>
                      <a:pt x="108" y="346"/>
                    </a:lnTo>
                    <a:lnTo>
                      <a:pt x="108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4" y="346"/>
                    </a:lnTo>
                    <a:lnTo>
                      <a:pt x="104" y="346"/>
                    </a:lnTo>
                    <a:lnTo>
                      <a:pt x="104" y="346"/>
                    </a:lnTo>
                    <a:lnTo>
                      <a:pt x="104" y="346"/>
                    </a:lnTo>
                    <a:lnTo>
                      <a:pt x="104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3"/>
                    </a:lnTo>
                    <a:lnTo>
                      <a:pt x="99" y="343"/>
                    </a:lnTo>
                    <a:lnTo>
                      <a:pt x="99" y="343"/>
                    </a:lnTo>
                    <a:lnTo>
                      <a:pt x="99" y="343"/>
                    </a:lnTo>
                    <a:lnTo>
                      <a:pt x="99" y="343"/>
                    </a:lnTo>
                    <a:lnTo>
                      <a:pt x="99" y="341"/>
                    </a:lnTo>
                    <a:lnTo>
                      <a:pt x="99" y="341"/>
                    </a:lnTo>
                    <a:lnTo>
                      <a:pt x="99" y="341"/>
                    </a:lnTo>
                    <a:lnTo>
                      <a:pt x="99" y="339"/>
                    </a:lnTo>
                    <a:lnTo>
                      <a:pt x="97" y="339"/>
                    </a:lnTo>
                    <a:lnTo>
                      <a:pt x="97" y="336"/>
                    </a:lnTo>
                    <a:lnTo>
                      <a:pt x="97" y="336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4" y="334"/>
                    </a:lnTo>
                    <a:lnTo>
                      <a:pt x="94" y="334"/>
                    </a:lnTo>
                    <a:lnTo>
                      <a:pt x="94" y="334"/>
                    </a:lnTo>
                    <a:lnTo>
                      <a:pt x="94" y="332"/>
                    </a:lnTo>
                    <a:lnTo>
                      <a:pt x="94" y="332"/>
                    </a:lnTo>
                    <a:lnTo>
                      <a:pt x="94" y="329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4" y="324"/>
                    </a:lnTo>
                    <a:lnTo>
                      <a:pt x="94" y="320"/>
                    </a:lnTo>
                    <a:lnTo>
                      <a:pt x="94" y="320"/>
                    </a:lnTo>
                    <a:lnTo>
                      <a:pt x="94" y="320"/>
                    </a:lnTo>
                    <a:lnTo>
                      <a:pt x="94" y="315"/>
                    </a:lnTo>
                    <a:lnTo>
                      <a:pt x="92" y="313"/>
                    </a:lnTo>
                    <a:lnTo>
                      <a:pt x="92" y="313"/>
                    </a:lnTo>
                    <a:lnTo>
                      <a:pt x="92" y="310"/>
                    </a:lnTo>
                    <a:lnTo>
                      <a:pt x="92" y="310"/>
                    </a:lnTo>
                    <a:lnTo>
                      <a:pt x="92" y="310"/>
                    </a:lnTo>
                    <a:lnTo>
                      <a:pt x="89" y="308"/>
                    </a:lnTo>
                    <a:lnTo>
                      <a:pt x="89" y="308"/>
                    </a:lnTo>
                    <a:lnTo>
                      <a:pt x="89" y="308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9" y="303"/>
                    </a:lnTo>
                    <a:lnTo>
                      <a:pt x="89" y="303"/>
                    </a:lnTo>
                    <a:lnTo>
                      <a:pt x="89" y="301"/>
                    </a:lnTo>
                    <a:lnTo>
                      <a:pt x="89" y="301"/>
                    </a:lnTo>
                    <a:lnTo>
                      <a:pt x="87" y="298"/>
                    </a:lnTo>
                    <a:lnTo>
                      <a:pt x="87" y="298"/>
                    </a:lnTo>
                    <a:lnTo>
                      <a:pt x="87" y="298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7" y="291"/>
                    </a:lnTo>
                    <a:lnTo>
                      <a:pt x="87" y="29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7" y="287"/>
                    </a:lnTo>
                    <a:lnTo>
                      <a:pt x="87" y="284"/>
                    </a:lnTo>
                    <a:lnTo>
                      <a:pt x="87" y="284"/>
                    </a:lnTo>
                    <a:lnTo>
                      <a:pt x="87" y="277"/>
                    </a:lnTo>
                    <a:lnTo>
                      <a:pt x="87" y="277"/>
                    </a:lnTo>
                    <a:lnTo>
                      <a:pt x="82" y="277"/>
                    </a:lnTo>
                    <a:lnTo>
                      <a:pt x="82" y="275"/>
                    </a:lnTo>
                    <a:lnTo>
                      <a:pt x="82" y="275"/>
                    </a:lnTo>
                    <a:lnTo>
                      <a:pt x="80" y="275"/>
                    </a:lnTo>
                    <a:lnTo>
                      <a:pt x="78" y="272"/>
                    </a:lnTo>
                    <a:lnTo>
                      <a:pt x="78" y="272"/>
                    </a:lnTo>
                    <a:lnTo>
                      <a:pt x="78" y="272"/>
                    </a:lnTo>
                    <a:lnTo>
                      <a:pt x="75" y="272"/>
                    </a:lnTo>
                    <a:lnTo>
                      <a:pt x="75" y="272"/>
                    </a:lnTo>
                    <a:lnTo>
                      <a:pt x="75" y="272"/>
                    </a:lnTo>
                    <a:lnTo>
                      <a:pt x="73" y="272"/>
                    </a:lnTo>
                    <a:lnTo>
                      <a:pt x="73" y="272"/>
                    </a:lnTo>
                    <a:lnTo>
                      <a:pt x="73" y="270"/>
                    </a:lnTo>
                    <a:lnTo>
                      <a:pt x="71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3" y="265"/>
                    </a:lnTo>
                    <a:lnTo>
                      <a:pt x="61" y="265"/>
                    </a:lnTo>
                    <a:lnTo>
                      <a:pt x="61" y="265"/>
                    </a:lnTo>
                    <a:lnTo>
                      <a:pt x="61" y="263"/>
                    </a:lnTo>
                    <a:lnTo>
                      <a:pt x="59" y="263"/>
                    </a:lnTo>
                    <a:lnTo>
                      <a:pt x="56" y="261"/>
                    </a:lnTo>
                    <a:lnTo>
                      <a:pt x="56" y="261"/>
                    </a:lnTo>
                    <a:lnTo>
                      <a:pt x="56" y="258"/>
                    </a:lnTo>
                    <a:lnTo>
                      <a:pt x="56" y="256"/>
                    </a:lnTo>
                    <a:lnTo>
                      <a:pt x="56" y="256"/>
                    </a:lnTo>
                    <a:lnTo>
                      <a:pt x="54" y="256"/>
                    </a:lnTo>
                    <a:lnTo>
                      <a:pt x="54" y="256"/>
                    </a:lnTo>
                    <a:lnTo>
                      <a:pt x="52" y="253"/>
                    </a:lnTo>
                    <a:lnTo>
                      <a:pt x="52" y="253"/>
                    </a:lnTo>
                    <a:lnTo>
                      <a:pt x="52" y="251"/>
                    </a:lnTo>
                    <a:lnTo>
                      <a:pt x="47" y="249"/>
                    </a:lnTo>
                    <a:lnTo>
                      <a:pt x="47" y="246"/>
                    </a:lnTo>
                    <a:lnTo>
                      <a:pt x="47" y="246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4"/>
                    </a:lnTo>
                    <a:lnTo>
                      <a:pt x="47" y="242"/>
                    </a:lnTo>
                    <a:lnTo>
                      <a:pt x="47" y="242"/>
                    </a:lnTo>
                    <a:lnTo>
                      <a:pt x="47" y="239"/>
                    </a:lnTo>
                    <a:lnTo>
                      <a:pt x="49" y="237"/>
                    </a:lnTo>
                    <a:lnTo>
                      <a:pt x="49" y="237"/>
                    </a:lnTo>
                    <a:lnTo>
                      <a:pt x="49" y="237"/>
                    </a:lnTo>
                    <a:lnTo>
                      <a:pt x="52" y="237"/>
                    </a:lnTo>
                    <a:lnTo>
                      <a:pt x="52" y="237"/>
                    </a:lnTo>
                    <a:lnTo>
                      <a:pt x="52" y="237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49" y="230"/>
                    </a:lnTo>
                    <a:lnTo>
                      <a:pt x="49" y="230"/>
                    </a:lnTo>
                    <a:lnTo>
                      <a:pt x="47" y="230"/>
                    </a:lnTo>
                    <a:lnTo>
                      <a:pt x="45" y="225"/>
                    </a:lnTo>
                    <a:lnTo>
                      <a:pt x="45" y="225"/>
                    </a:lnTo>
                    <a:lnTo>
                      <a:pt x="42" y="225"/>
                    </a:lnTo>
                    <a:lnTo>
                      <a:pt x="40" y="220"/>
                    </a:lnTo>
                    <a:lnTo>
                      <a:pt x="37" y="220"/>
                    </a:lnTo>
                    <a:lnTo>
                      <a:pt x="35" y="218"/>
                    </a:lnTo>
                    <a:lnTo>
                      <a:pt x="35" y="213"/>
                    </a:lnTo>
                    <a:lnTo>
                      <a:pt x="33" y="208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0" y="204"/>
                    </a:lnTo>
                    <a:lnTo>
                      <a:pt x="30" y="204"/>
                    </a:lnTo>
                    <a:lnTo>
                      <a:pt x="28" y="201"/>
                    </a:lnTo>
                    <a:lnTo>
                      <a:pt x="28" y="199"/>
                    </a:lnTo>
                    <a:lnTo>
                      <a:pt x="28" y="199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90"/>
                    </a:lnTo>
                    <a:lnTo>
                      <a:pt x="26" y="187"/>
                    </a:lnTo>
                    <a:lnTo>
                      <a:pt x="26" y="187"/>
                    </a:lnTo>
                    <a:lnTo>
                      <a:pt x="26" y="187"/>
                    </a:lnTo>
                    <a:lnTo>
                      <a:pt x="23" y="182"/>
                    </a:lnTo>
                    <a:lnTo>
                      <a:pt x="23" y="182"/>
                    </a:lnTo>
                    <a:lnTo>
                      <a:pt x="21" y="182"/>
                    </a:lnTo>
                    <a:lnTo>
                      <a:pt x="18" y="182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4" y="178"/>
                    </a:lnTo>
                    <a:lnTo>
                      <a:pt x="14" y="173"/>
                    </a:lnTo>
                    <a:lnTo>
                      <a:pt x="14" y="173"/>
                    </a:lnTo>
                    <a:lnTo>
                      <a:pt x="11" y="173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9" y="166"/>
                    </a:lnTo>
                    <a:lnTo>
                      <a:pt x="7" y="163"/>
                    </a:lnTo>
                    <a:lnTo>
                      <a:pt x="4" y="161"/>
                    </a:lnTo>
                    <a:lnTo>
                      <a:pt x="4" y="159"/>
                    </a:lnTo>
                    <a:lnTo>
                      <a:pt x="2" y="156"/>
                    </a:lnTo>
                    <a:lnTo>
                      <a:pt x="2" y="156"/>
                    </a:lnTo>
                    <a:lnTo>
                      <a:pt x="0" y="152"/>
                    </a:lnTo>
                    <a:lnTo>
                      <a:pt x="4" y="147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40"/>
                    </a:lnTo>
                    <a:lnTo>
                      <a:pt x="9" y="135"/>
                    </a:lnTo>
                    <a:lnTo>
                      <a:pt x="11" y="133"/>
                    </a:lnTo>
                    <a:lnTo>
                      <a:pt x="11" y="133"/>
                    </a:lnTo>
                    <a:lnTo>
                      <a:pt x="14" y="128"/>
                    </a:lnTo>
                    <a:lnTo>
                      <a:pt x="14" y="128"/>
                    </a:lnTo>
                    <a:lnTo>
                      <a:pt x="14" y="126"/>
                    </a:lnTo>
                    <a:lnTo>
                      <a:pt x="16" y="121"/>
                    </a:lnTo>
                    <a:lnTo>
                      <a:pt x="21" y="116"/>
                    </a:lnTo>
                    <a:lnTo>
                      <a:pt x="21" y="116"/>
                    </a:lnTo>
                    <a:lnTo>
                      <a:pt x="23" y="107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30" y="97"/>
                    </a:lnTo>
                    <a:lnTo>
                      <a:pt x="35" y="90"/>
                    </a:lnTo>
                    <a:lnTo>
                      <a:pt x="35" y="85"/>
                    </a:lnTo>
                    <a:lnTo>
                      <a:pt x="37" y="85"/>
                    </a:lnTo>
                    <a:lnTo>
                      <a:pt x="37" y="85"/>
                    </a:lnTo>
                    <a:lnTo>
                      <a:pt x="37" y="83"/>
                    </a:lnTo>
                    <a:lnTo>
                      <a:pt x="37" y="85"/>
                    </a:lnTo>
                    <a:lnTo>
                      <a:pt x="37" y="88"/>
                    </a:lnTo>
                    <a:lnTo>
                      <a:pt x="37" y="88"/>
                    </a:lnTo>
                    <a:lnTo>
                      <a:pt x="40" y="88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42" y="92"/>
                    </a:lnTo>
                    <a:lnTo>
                      <a:pt x="42" y="92"/>
                    </a:lnTo>
                    <a:lnTo>
                      <a:pt x="45" y="90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5" y="92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7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0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59" y="95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1" y="97"/>
                    </a:lnTo>
                    <a:lnTo>
                      <a:pt x="63" y="100"/>
                    </a:lnTo>
                    <a:lnTo>
                      <a:pt x="61" y="102"/>
                    </a:lnTo>
                    <a:lnTo>
                      <a:pt x="61" y="102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7"/>
                    </a:lnTo>
                    <a:lnTo>
                      <a:pt x="63" y="109"/>
                    </a:lnTo>
                    <a:lnTo>
                      <a:pt x="63" y="109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68" y="111"/>
                    </a:lnTo>
                    <a:lnTo>
                      <a:pt x="71" y="114"/>
                    </a:lnTo>
                    <a:lnTo>
                      <a:pt x="71" y="114"/>
                    </a:lnTo>
                    <a:lnTo>
                      <a:pt x="71" y="116"/>
                    </a:lnTo>
                    <a:lnTo>
                      <a:pt x="71" y="116"/>
                    </a:lnTo>
                    <a:lnTo>
                      <a:pt x="68" y="118"/>
                    </a:lnTo>
                    <a:lnTo>
                      <a:pt x="68" y="118"/>
                    </a:lnTo>
                    <a:lnTo>
                      <a:pt x="68" y="121"/>
                    </a:lnTo>
                    <a:lnTo>
                      <a:pt x="68" y="123"/>
                    </a:lnTo>
                    <a:lnTo>
                      <a:pt x="68" y="123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6" y="130"/>
                    </a:lnTo>
                    <a:lnTo>
                      <a:pt x="66" y="135"/>
                    </a:lnTo>
                    <a:lnTo>
                      <a:pt x="66" y="135"/>
                    </a:lnTo>
                    <a:lnTo>
                      <a:pt x="68" y="137"/>
                    </a:lnTo>
                    <a:lnTo>
                      <a:pt x="68" y="137"/>
                    </a:lnTo>
                    <a:lnTo>
                      <a:pt x="68" y="140"/>
                    </a:lnTo>
                    <a:lnTo>
                      <a:pt x="68" y="140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7"/>
                    </a:lnTo>
                    <a:lnTo>
                      <a:pt x="71" y="149"/>
                    </a:lnTo>
                    <a:lnTo>
                      <a:pt x="73" y="152"/>
                    </a:lnTo>
                    <a:lnTo>
                      <a:pt x="73" y="152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80" y="149"/>
                    </a:lnTo>
                    <a:lnTo>
                      <a:pt x="82" y="145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87" y="140"/>
                    </a:lnTo>
                    <a:lnTo>
                      <a:pt x="89" y="140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2" y="133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7" y="130"/>
                    </a:lnTo>
                    <a:lnTo>
                      <a:pt x="87" y="130"/>
                    </a:lnTo>
                    <a:lnTo>
                      <a:pt x="87" y="128"/>
                    </a:lnTo>
                    <a:lnTo>
                      <a:pt x="87" y="128"/>
                    </a:lnTo>
                    <a:lnTo>
                      <a:pt x="85" y="126"/>
                    </a:lnTo>
                    <a:lnTo>
                      <a:pt x="87" y="123"/>
                    </a:lnTo>
                    <a:lnTo>
                      <a:pt x="87" y="123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94" y="123"/>
                    </a:lnTo>
                    <a:lnTo>
                      <a:pt x="97" y="123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4" y="123"/>
                    </a:lnTo>
                    <a:lnTo>
                      <a:pt x="104" y="123"/>
                    </a:lnTo>
                    <a:lnTo>
                      <a:pt x="106" y="123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11" y="126"/>
                    </a:lnTo>
                    <a:lnTo>
                      <a:pt x="111" y="126"/>
                    </a:lnTo>
                    <a:lnTo>
                      <a:pt x="113" y="126"/>
                    </a:lnTo>
                    <a:lnTo>
                      <a:pt x="113" y="126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5" y="118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18" y="123"/>
                    </a:lnTo>
                    <a:lnTo>
                      <a:pt x="118" y="123"/>
                    </a:lnTo>
                    <a:lnTo>
                      <a:pt x="120" y="123"/>
                    </a:lnTo>
                    <a:lnTo>
                      <a:pt x="120" y="123"/>
                    </a:lnTo>
                    <a:lnTo>
                      <a:pt x="123" y="121"/>
                    </a:lnTo>
                    <a:lnTo>
                      <a:pt x="123" y="121"/>
                    </a:lnTo>
                    <a:lnTo>
                      <a:pt x="123" y="121"/>
                    </a:lnTo>
                    <a:lnTo>
                      <a:pt x="125" y="121"/>
                    </a:lnTo>
                    <a:lnTo>
                      <a:pt x="125" y="121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0" y="118"/>
                    </a:lnTo>
                    <a:lnTo>
                      <a:pt x="132" y="118"/>
                    </a:lnTo>
                    <a:lnTo>
                      <a:pt x="132" y="118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3"/>
                    </a:lnTo>
                    <a:lnTo>
                      <a:pt x="134" y="123"/>
                    </a:lnTo>
                    <a:lnTo>
                      <a:pt x="137" y="123"/>
                    </a:lnTo>
                    <a:lnTo>
                      <a:pt x="137" y="126"/>
                    </a:lnTo>
                    <a:lnTo>
                      <a:pt x="137" y="126"/>
                    </a:lnTo>
                    <a:lnTo>
                      <a:pt x="139" y="126"/>
                    </a:lnTo>
                    <a:lnTo>
                      <a:pt x="139" y="126"/>
                    </a:lnTo>
                    <a:lnTo>
                      <a:pt x="137" y="126"/>
                    </a:lnTo>
                    <a:lnTo>
                      <a:pt x="137" y="128"/>
                    </a:lnTo>
                    <a:lnTo>
                      <a:pt x="139" y="130"/>
                    </a:lnTo>
                    <a:lnTo>
                      <a:pt x="139" y="130"/>
                    </a:lnTo>
                    <a:lnTo>
                      <a:pt x="141" y="133"/>
                    </a:lnTo>
                    <a:lnTo>
                      <a:pt x="141" y="133"/>
                    </a:lnTo>
                    <a:lnTo>
                      <a:pt x="146" y="130"/>
                    </a:lnTo>
                    <a:lnTo>
                      <a:pt x="146" y="130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51" y="128"/>
                    </a:lnTo>
                    <a:lnTo>
                      <a:pt x="151" y="126"/>
                    </a:lnTo>
                    <a:lnTo>
                      <a:pt x="153" y="123"/>
                    </a:lnTo>
                    <a:lnTo>
                      <a:pt x="156" y="123"/>
                    </a:lnTo>
                    <a:lnTo>
                      <a:pt x="160" y="121"/>
                    </a:lnTo>
                    <a:lnTo>
                      <a:pt x="163" y="121"/>
                    </a:lnTo>
                    <a:lnTo>
                      <a:pt x="165" y="121"/>
                    </a:lnTo>
                    <a:lnTo>
                      <a:pt x="165" y="121"/>
                    </a:lnTo>
                    <a:lnTo>
                      <a:pt x="170" y="118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2" y="116"/>
                    </a:lnTo>
                    <a:lnTo>
                      <a:pt x="172" y="114"/>
                    </a:lnTo>
                    <a:lnTo>
                      <a:pt x="175" y="116"/>
                    </a:lnTo>
                    <a:lnTo>
                      <a:pt x="179" y="118"/>
                    </a:lnTo>
                    <a:lnTo>
                      <a:pt x="179" y="118"/>
                    </a:lnTo>
                    <a:lnTo>
                      <a:pt x="191" y="126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196" y="128"/>
                    </a:lnTo>
                    <a:lnTo>
                      <a:pt x="205" y="133"/>
                    </a:lnTo>
                    <a:lnTo>
                      <a:pt x="205" y="133"/>
                    </a:lnTo>
                    <a:lnTo>
                      <a:pt x="210" y="133"/>
                    </a:lnTo>
                    <a:lnTo>
                      <a:pt x="212" y="137"/>
                    </a:lnTo>
                    <a:lnTo>
                      <a:pt x="212" y="137"/>
                    </a:lnTo>
                    <a:lnTo>
                      <a:pt x="215" y="137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5" y="142"/>
                    </a:lnTo>
                    <a:lnTo>
                      <a:pt x="236" y="159"/>
                    </a:lnTo>
                    <a:lnTo>
                      <a:pt x="234" y="166"/>
                    </a:lnTo>
                    <a:lnTo>
                      <a:pt x="234" y="168"/>
                    </a:lnTo>
                    <a:lnTo>
                      <a:pt x="234" y="168"/>
                    </a:lnTo>
                    <a:lnTo>
                      <a:pt x="234" y="171"/>
                    </a:lnTo>
                    <a:lnTo>
                      <a:pt x="231" y="175"/>
                    </a:lnTo>
                    <a:lnTo>
                      <a:pt x="231" y="178"/>
                    </a:lnTo>
                    <a:lnTo>
                      <a:pt x="231" y="178"/>
                    </a:lnTo>
                    <a:lnTo>
                      <a:pt x="229" y="178"/>
                    </a:lnTo>
                    <a:lnTo>
                      <a:pt x="229" y="180"/>
                    </a:lnTo>
                    <a:lnTo>
                      <a:pt x="229" y="180"/>
                    </a:lnTo>
                    <a:lnTo>
                      <a:pt x="231" y="180"/>
                    </a:lnTo>
                    <a:lnTo>
                      <a:pt x="234" y="182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6" y="190"/>
                    </a:lnTo>
                    <a:lnTo>
                      <a:pt x="236" y="192"/>
                    </a:lnTo>
                    <a:lnTo>
                      <a:pt x="238" y="192"/>
                    </a:lnTo>
                    <a:lnTo>
                      <a:pt x="243" y="192"/>
                    </a:lnTo>
                    <a:lnTo>
                      <a:pt x="243" y="192"/>
                    </a:lnTo>
                    <a:lnTo>
                      <a:pt x="246" y="192"/>
                    </a:lnTo>
                    <a:lnTo>
                      <a:pt x="248" y="192"/>
                    </a:lnTo>
                    <a:lnTo>
                      <a:pt x="248" y="192"/>
                    </a:lnTo>
                    <a:lnTo>
                      <a:pt x="253" y="192"/>
                    </a:lnTo>
                    <a:lnTo>
                      <a:pt x="253" y="192"/>
                    </a:lnTo>
                    <a:lnTo>
                      <a:pt x="255" y="190"/>
                    </a:lnTo>
                    <a:lnTo>
                      <a:pt x="257" y="190"/>
                    </a:lnTo>
                    <a:lnTo>
                      <a:pt x="257" y="190"/>
                    </a:lnTo>
                    <a:lnTo>
                      <a:pt x="260" y="187"/>
                    </a:lnTo>
                    <a:lnTo>
                      <a:pt x="260" y="187"/>
                    </a:lnTo>
                    <a:lnTo>
                      <a:pt x="262" y="187"/>
                    </a:lnTo>
                    <a:lnTo>
                      <a:pt x="264" y="187"/>
                    </a:lnTo>
                    <a:lnTo>
                      <a:pt x="264" y="187"/>
                    </a:lnTo>
                    <a:lnTo>
                      <a:pt x="267" y="187"/>
                    </a:lnTo>
                    <a:lnTo>
                      <a:pt x="267" y="187"/>
                    </a:lnTo>
                    <a:lnTo>
                      <a:pt x="269" y="187"/>
                    </a:lnTo>
                    <a:lnTo>
                      <a:pt x="269" y="187"/>
                    </a:lnTo>
                    <a:lnTo>
                      <a:pt x="272" y="185"/>
                    </a:lnTo>
                    <a:lnTo>
                      <a:pt x="272" y="185"/>
                    </a:lnTo>
                    <a:lnTo>
                      <a:pt x="276" y="182"/>
                    </a:lnTo>
                    <a:lnTo>
                      <a:pt x="276" y="182"/>
                    </a:lnTo>
                    <a:lnTo>
                      <a:pt x="276" y="182"/>
                    </a:lnTo>
                    <a:lnTo>
                      <a:pt x="276" y="180"/>
                    </a:lnTo>
                    <a:lnTo>
                      <a:pt x="281" y="180"/>
                    </a:lnTo>
                    <a:lnTo>
                      <a:pt x="281" y="180"/>
                    </a:lnTo>
                    <a:lnTo>
                      <a:pt x="283" y="178"/>
                    </a:lnTo>
                    <a:lnTo>
                      <a:pt x="286" y="175"/>
                    </a:lnTo>
                    <a:lnTo>
                      <a:pt x="286" y="175"/>
                    </a:lnTo>
                    <a:lnTo>
                      <a:pt x="286" y="173"/>
                    </a:lnTo>
                    <a:lnTo>
                      <a:pt x="288" y="168"/>
                    </a:lnTo>
                    <a:lnTo>
                      <a:pt x="291" y="166"/>
                    </a:lnTo>
                    <a:lnTo>
                      <a:pt x="293" y="166"/>
                    </a:lnTo>
                    <a:lnTo>
                      <a:pt x="293" y="166"/>
                    </a:lnTo>
                    <a:lnTo>
                      <a:pt x="295" y="163"/>
                    </a:lnTo>
                    <a:lnTo>
                      <a:pt x="298" y="161"/>
                    </a:lnTo>
                    <a:lnTo>
                      <a:pt x="300" y="161"/>
                    </a:lnTo>
                    <a:lnTo>
                      <a:pt x="300" y="159"/>
                    </a:lnTo>
                    <a:lnTo>
                      <a:pt x="302" y="159"/>
                    </a:lnTo>
                    <a:lnTo>
                      <a:pt x="307" y="156"/>
                    </a:lnTo>
                    <a:lnTo>
                      <a:pt x="307" y="156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9" y="154"/>
                    </a:lnTo>
                    <a:lnTo>
                      <a:pt x="309" y="154"/>
                    </a:lnTo>
                    <a:lnTo>
                      <a:pt x="309" y="152"/>
                    </a:lnTo>
                    <a:lnTo>
                      <a:pt x="312" y="149"/>
                    </a:lnTo>
                    <a:lnTo>
                      <a:pt x="312" y="149"/>
                    </a:lnTo>
                    <a:lnTo>
                      <a:pt x="314" y="147"/>
                    </a:lnTo>
                    <a:lnTo>
                      <a:pt x="314" y="147"/>
                    </a:lnTo>
                    <a:lnTo>
                      <a:pt x="314" y="145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9" y="135"/>
                    </a:lnTo>
                    <a:lnTo>
                      <a:pt x="319" y="135"/>
                    </a:lnTo>
                    <a:lnTo>
                      <a:pt x="319" y="135"/>
                    </a:lnTo>
                    <a:lnTo>
                      <a:pt x="319" y="133"/>
                    </a:lnTo>
                    <a:lnTo>
                      <a:pt x="321" y="130"/>
                    </a:lnTo>
                    <a:lnTo>
                      <a:pt x="321" y="130"/>
                    </a:lnTo>
                    <a:lnTo>
                      <a:pt x="324" y="123"/>
                    </a:lnTo>
                    <a:lnTo>
                      <a:pt x="324" y="123"/>
                    </a:lnTo>
                    <a:lnTo>
                      <a:pt x="319" y="121"/>
                    </a:lnTo>
                    <a:lnTo>
                      <a:pt x="317" y="118"/>
                    </a:lnTo>
                    <a:lnTo>
                      <a:pt x="314" y="116"/>
                    </a:lnTo>
                    <a:lnTo>
                      <a:pt x="314" y="116"/>
                    </a:lnTo>
                    <a:lnTo>
                      <a:pt x="309" y="116"/>
                    </a:lnTo>
                    <a:lnTo>
                      <a:pt x="307" y="114"/>
                    </a:lnTo>
                    <a:lnTo>
                      <a:pt x="307" y="114"/>
                    </a:lnTo>
                    <a:lnTo>
                      <a:pt x="305" y="109"/>
                    </a:lnTo>
                    <a:lnTo>
                      <a:pt x="305" y="109"/>
                    </a:lnTo>
                    <a:lnTo>
                      <a:pt x="302" y="109"/>
                    </a:lnTo>
                    <a:lnTo>
                      <a:pt x="300" y="107"/>
                    </a:lnTo>
                    <a:lnTo>
                      <a:pt x="298" y="104"/>
                    </a:lnTo>
                    <a:lnTo>
                      <a:pt x="298" y="100"/>
                    </a:lnTo>
                    <a:lnTo>
                      <a:pt x="298" y="100"/>
                    </a:lnTo>
                    <a:lnTo>
                      <a:pt x="295" y="100"/>
                    </a:lnTo>
                    <a:lnTo>
                      <a:pt x="293" y="95"/>
                    </a:lnTo>
                    <a:lnTo>
                      <a:pt x="293" y="92"/>
                    </a:lnTo>
                    <a:lnTo>
                      <a:pt x="291" y="92"/>
                    </a:lnTo>
                    <a:lnTo>
                      <a:pt x="291" y="92"/>
                    </a:lnTo>
                    <a:lnTo>
                      <a:pt x="288" y="88"/>
                    </a:lnTo>
                    <a:lnTo>
                      <a:pt x="286" y="81"/>
                    </a:lnTo>
                    <a:lnTo>
                      <a:pt x="283" y="78"/>
                    </a:lnTo>
                    <a:lnTo>
                      <a:pt x="283" y="76"/>
                    </a:lnTo>
                    <a:lnTo>
                      <a:pt x="286" y="73"/>
                    </a:lnTo>
                    <a:lnTo>
                      <a:pt x="286" y="73"/>
                    </a:lnTo>
                    <a:lnTo>
                      <a:pt x="286" y="66"/>
                    </a:lnTo>
                    <a:lnTo>
                      <a:pt x="286" y="66"/>
                    </a:lnTo>
                    <a:lnTo>
                      <a:pt x="286" y="66"/>
                    </a:lnTo>
                    <a:lnTo>
                      <a:pt x="286" y="66"/>
                    </a:lnTo>
                    <a:lnTo>
                      <a:pt x="281" y="62"/>
                    </a:lnTo>
                    <a:lnTo>
                      <a:pt x="279" y="62"/>
                    </a:lnTo>
                    <a:lnTo>
                      <a:pt x="276" y="57"/>
                    </a:lnTo>
                    <a:lnTo>
                      <a:pt x="279" y="55"/>
                    </a:lnTo>
                    <a:lnTo>
                      <a:pt x="279" y="55"/>
                    </a:lnTo>
                    <a:lnTo>
                      <a:pt x="279" y="50"/>
                    </a:lnTo>
                    <a:lnTo>
                      <a:pt x="279" y="47"/>
                    </a:lnTo>
                    <a:lnTo>
                      <a:pt x="281" y="45"/>
                    </a:lnTo>
                    <a:lnTo>
                      <a:pt x="283" y="43"/>
                    </a:lnTo>
                    <a:lnTo>
                      <a:pt x="283" y="43"/>
                    </a:lnTo>
                    <a:lnTo>
                      <a:pt x="283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288" y="38"/>
                    </a:lnTo>
                    <a:lnTo>
                      <a:pt x="293" y="40"/>
                    </a:lnTo>
                    <a:lnTo>
                      <a:pt x="295" y="40"/>
                    </a:lnTo>
                    <a:lnTo>
                      <a:pt x="295" y="40"/>
                    </a:lnTo>
                    <a:lnTo>
                      <a:pt x="298" y="43"/>
                    </a:lnTo>
                    <a:lnTo>
                      <a:pt x="300" y="45"/>
                    </a:lnTo>
                    <a:lnTo>
                      <a:pt x="300" y="45"/>
                    </a:lnTo>
                    <a:lnTo>
                      <a:pt x="302" y="45"/>
                    </a:lnTo>
                    <a:lnTo>
                      <a:pt x="305" y="50"/>
                    </a:lnTo>
                    <a:lnTo>
                      <a:pt x="305" y="52"/>
                    </a:lnTo>
                    <a:lnTo>
                      <a:pt x="307" y="55"/>
                    </a:lnTo>
                    <a:lnTo>
                      <a:pt x="307" y="55"/>
                    </a:lnTo>
                    <a:lnTo>
                      <a:pt x="312" y="57"/>
                    </a:lnTo>
                    <a:lnTo>
                      <a:pt x="312" y="57"/>
                    </a:lnTo>
                    <a:lnTo>
                      <a:pt x="314" y="55"/>
                    </a:lnTo>
                    <a:lnTo>
                      <a:pt x="314" y="55"/>
                    </a:lnTo>
                    <a:lnTo>
                      <a:pt x="317" y="50"/>
                    </a:lnTo>
                    <a:lnTo>
                      <a:pt x="319" y="50"/>
                    </a:lnTo>
                    <a:lnTo>
                      <a:pt x="319" y="50"/>
                    </a:lnTo>
                    <a:lnTo>
                      <a:pt x="321" y="47"/>
                    </a:lnTo>
                    <a:lnTo>
                      <a:pt x="321" y="47"/>
                    </a:lnTo>
                    <a:lnTo>
                      <a:pt x="324" y="43"/>
                    </a:lnTo>
                    <a:lnTo>
                      <a:pt x="326" y="40"/>
                    </a:lnTo>
                    <a:lnTo>
                      <a:pt x="326" y="40"/>
                    </a:lnTo>
                    <a:lnTo>
                      <a:pt x="328" y="38"/>
                    </a:lnTo>
                    <a:lnTo>
                      <a:pt x="331" y="36"/>
                    </a:lnTo>
                    <a:lnTo>
                      <a:pt x="333" y="36"/>
                    </a:lnTo>
                    <a:lnTo>
                      <a:pt x="333" y="36"/>
                    </a:lnTo>
                    <a:lnTo>
                      <a:pt x="335" y="36"/>
                    </a:lnTo>
                    <a:lnTo>
                      <a:pt x="335" y="36"/>
                    </a:lnTo>
                    <a:lnTo>
                      <a:pt x="335" y="33"/>
                    </a:lnTo>
                    <a:lnTo>
                      <a:pt x="338" y="33"/>
                    </a:lnTo>
                    <a:lnTo>
                      <a:pt x="338" y="33"/>
                    </a:lnTo>
                    <a:lnTo>
                      <a:pt x="338" y="33"/>
                    </a:lnTo>
                    <a:lnTo>
                      <a:pt x="340" y="33"/>
                    </a:lnTo>
                    <a:lnTo>
                      <a:pt x="340" y="33"/>
                    </a:lnTo>
                    <a:lnTo>
                      <a:pt x="343" y="31"/>
                    </a:lnTo>
                    <a:lnTo>
                      <a:pt x="343" y="31"/>
                    </a:lnTo>
                    <a:lnTo>
                      <a:pt x="345" y="31"/>
                    </a:lnTo>
                    <a:lnTo>
                      <a:pt x="345" y="31"/>
                    </a:lnTo>
                    <a:lnTo>
                      <a:pt x="347" y="31"/>
                    </a:lnTo>
                    <a:lnTo>
                      <a:pt x="347" y="31"/>
                    </a:lnTo>
                    <a:lnTo>
                      <a:pt x="350" y="31"/>
                    </a:lnTo>
                    <a:lnTo>
                      <a:pt x="350" y="31"/>
                    </a:lnTo>
                    <a:lnTo>
                      <a:pt x="354" y="31"/>
                    </a:lnTo>
                    <a:lnTo>
                      <a:pt x="354" y="31"/>
                    </a:lnTo>
                    <a:lnTo>
                      <a:pt x="354" y="29"/>
                    </a:lnTo>
                    <a:lnTo>
                      <a:pt x="357" y="29"/>
                    </a:lnTo>
                    <a:lnTo>
                      <a:pt x="357" y="29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61" y="29"/>
                    </a:lnTo>
                    <a:lnTo>
                      <a:pt x="361" y="29"/>
                    </a:lnTo>
                    <a:lnTo>
                      <a:pt x="361" y="29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4" y="26"/>
                    </a:lnTo>
                    <a:lnTo>
                      <a:pt x="364" y="26"/>
                    </a:lnTo>
                    <a:lnTo>
                      <a:pt x="364" y="26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9" y="21"/>
                    </a:lnTo>
                    <a:lnTo>
                      <a:pt x="369" y="21"/>
                    </a:lnTo>
                    <a:lnTo>
                      <a:pt x="371" y="19"/>
                    </a:lnTo>
                    <a:lnTo>
                      <a:pt x="371" y="19"/>
                    </a:lnTo>
                    <a:lnTo>
                      <a:pt x="376" y="17"/>
                    </a:lnTo>
                    <a:lnTo>
                      <a:pt x="376" y="17"/>
                    </a:lnTo>
                    <a:lnTo>
                      <a:pt x="376" y="17"/>
                    </a:lnTo>
                    <a:lnTo>
                      <a:pt x="378" y="14"/>
                    </a:lnTo>
                    <a:lnTo>
                      <a:pt x="380" y="12"/>
                    </a:lnTo>
                    <a:lnTo>
                      <a:pt x="383" y="12"/>
                    </a:lnTo>
                    <a:lnTo>
                      <a:pt x="383" y="12"/>
                    </a:lnTo>
                    <a:lnTo>
                      <a:pt x="385" y="10"/>
                    </a:lnTo>
                    <a:lnTo>
                      <a:pt x="385" y="10"/>
                    </a:lnTo>
                    <a:lnTo>
                      <a:pt x="388" y="7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5" y="2"/>
                    </a:lnTo>
                    <a:lnTo>
                      <a:pt x="395" y="2"/>
                    </a:lnTo>
                    <a:lnTo>
                      <a:pt x="397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6" y="2"/>
                    </a:lnTo>
                    <a:lnTo>
                      <a:pt x="409" y="2"/>
                    </a:lnTo>
                    <a:lnTo>
                      <a:pt x="411" y="2"/>
                    </a:lnTo>
                    <a:lnTo>
                      <a:pt x="414" y="2"/>
                    </a:lnTo>
                    <a:lnTo>
                      <a:pt x="414" y="2"/>
                    </a:lnTo>
                    <a:lnTo>
                      <a:pt x="416" y="2"/>
                    </a:lnTo>
                    <a:lnTo>
                      <a:pt x="416" y="2"/>
                    </a:lnTo>
                    <a:lnTo>
                      <a:pt x="416" y="2"/>
                    </a:lnTo>
                    <a:lnTo>
                      <a:pt x="421" y="2"/>
                    </a:lnTo>
                    <a:lnTo>
                      <a:pt x="421" y="2"/>
                    </a:lnTo>
                    <a:lnTo>
                      <a:pt x="423" y="2"/>
                    </a:lnTo>
                    <a:lnTo>
                      <a:pt x="423" y="2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5" y="0"/>
                    </a:lnTo>
                    <a:lnTo>
                      <a:pt x="428" y="0"/>
                    </a:lnTo>
                    <a:lnTo>
                      <a:pt x="425" y="0"/>
                    </a:lnTo>
                    <a:lnTo>
                      <a:pt x="423" y="0"/>
                    </a:lnTo>
                    <a:lnTo>
                      <a:pt x="423" y="0"/>
                    </a:lnTo>
                    <a:lnTo>
                      <a:pt x="421" y="2"/>
                    </a:lnTo>
                    <a:lnTo>
                      <a:pt x="421" y="2"/>
                    </a:lnTo>
                    <a:lnTo>
                      <a:pt x="416" y="2"/>
                    </a:lnTo>
                    <a:lnTo>
                      <a:pt x="416" y="2"/>
                    </a:lnTo>
                    <a:lnTo>
                      <a:pt x="414" y="0"/>
                    </a:lnTo>
                    <a:lnTo>
                      <a:pt x="414" y="0"/>
                    </a:lnTo>
                    <a:lnTo>
                      <a:pt x="411" y="0"/>
                    </a:lnTo>
                    <a:lnTo>
                      <a:pt x="409" y="0"/>
                    </a:lnTo>
                    <a:lnTo>
                      <a:pt x="406" y="0"/>
                    </a:lnTo>
                    <a:lnTo>
                      <a:pt x="404" y="0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397" y="2"/>
                    </a:lnTo>
                    <a:lnTo>
                      <a:pt x="397" y="2"/>
                    </a:lnTo>
                    <a:lnTo>
                      <a:pt x="395" y="2"/>
                    </a:lnTo>
                    <a:lnTo>
                      <a:pt x="392" y="2"/>
                    </a:lnTo>
                    <a:lnTo>
                      <a:pt x="390" y="2"/>
                    </a:lnTo>
                    <a:lnTo>
                      <a:pt x="390" y="2"/>
                    </a:lnTo>
                    <a:lnTo>
                      <a:pt x="390" y="5"/>
                    </a:lnTo>
                    <a:lnTo>
                      <a:pt x="388" y="5"/>
                    </a:lnTo>
                    <a:lnTo>
                      <a:pt x="385" y="7"/>
                    </a:lnTo>
                    <a:lnTo>
                      <a:pt x="385" y="7"/>
                    </a:lnTo>
                    <a:lnTo>
                      <a:pt x="383" y="10"/>
                    </a:lnTo>
                    <a:lnTo>
                      <a:pt x="383" y="12"/>
                    </a:lnTo>
                    <a:lnTo>
                      <a:pt x="380" y="12"/>
                    </a:lnTo>
                    <a:lnTo>
                      <a:pt x="380" y="12"/>
                    </a:lnTo>
                    <a:lnTo>
                      <a:pt x="378" y="14"/>
                    </a:lnTo>
                    <a:lnTo>
                      <a:pt x="376" y="14"/>
                    </a:lnTo>
                    <a:lnTo>
                      <a:pt x="376" y="14"/>
                    </a:lnTo>
                    <a:lnTo>
                      <a:pt x="373" y="17"/>
                    </a:lnTo>
                    <a:lnTo>
                      <a:pt x="371" y="19"/>
                    </a:lnTo>
                    <a:lnTo>
                      <a:pt x="371" y="19"/>
                    </a:lnTo>
                    <a:lnTo>
                      <a:pt x="369" y="19"/>
                    </a:lnTo>
                    <a:lnTo>
                      <a:pt x="369" y="19"/>
                    </a:lnTo>
                    <a:lnTo>
                      <a:pt x="366" y="21"/>
                    </a:lnTo>
                    <a:lnTo>
                      <a:pt x="366" y="21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4" y="24"/>
                    </a:lnTo>
                    <a:lnTo>
                      <a:pt x="364" y="24"/>
                    </a:lnTo>
                    <a:lnTo>
                      <a:pt x="364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59" y="26"/>
                    </a:lnTo>
                    <a:lnTo>
                      <a:pt x="359" y="26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57" y="29"/>
                    </a:lnTo>
                    <a:lnTo>
                      <a:pt x="357" y="29"/>
                    </a:lnTo>
                    <a:lnTo>
                      <a:pt x="354" y="29"/>
                    </a:lnTo>
                    <a:lnTo>
                      <a:pt x="354" y="29"/>
                    </a:lnTo>
                    <a:lnTo>
                      <a:pt x="352" y="29"/>
                    </a:lnTo>
                    <a:lnTo>
                      <a:pt x="350" y="29"/>
                    </a:lnTo>
                    <a:lnTo>
                      <a:pt x="350" y="29"/>
                    </a:lnTo>
                    <a:lnTo>
                      <a:pt x="347" y="29"/>
                    </a:lnTo>
                    <a:lnTo>
                      <a:pt x="347" y="29"/>
                    </a:lnTo>
                    <a:lnTo>
                      <a:pt x="347" y="31"/>
                    </a:lnTo>
                    <a:lnTo>
                      <a:pt x="345" y="31"/>
                    </a:lnTo>
                    <a:lnTo>
                      <a:pt x="343" y="31"/>
                    </a:lnTo>
                    <a:lnTo>
                      <a:pt x="343" y="31"/>
                    </a:lnTo>
                    <a:lnTo>
                      <a:pt x="340" y="31"/>
                    </a:lnTo>
                    <a:lnTo>
                      <a:pt x="340" y="31"/>
                    </a:lnTo>
                    <a:lnTo>
                      <a:pt x="338" y="33"/>
                    </a:lnTo>
                    <a:lnTo>
                      <a:pt x="338" y="33"/>
                    </a:lnTo>
                    <a:lnTo>
                      <a:pt x="338" y="33"/>
                    </a:lnTo>
                    <a:lnTo>
                      <a:pt x="335" y="33"/>
                    </a:lnTo>
                    <a:lnTo>
                      <a:pt x="335" y="33"/>
                    </a:lnTo>
                    <a:lnTo>
                      <a:pt x="335" y="36"/>
                    </a:lnTo>
                    <a:lnTo>
                      <a:pt x="333" y="36"/>
                    </a:lnTo>
                    <a:lnTo>
                      <a:pt x="333" y="36"/>
                    </a:lnTo>
                    <a:lnTo>
                      <a:pt x="333" y="36"/>
                    </a:lnTo>
                    <a:lnTo>
                      <a:pt x="331" y="36"/>
                    </a:lnTo>
                    <a:lnTo>
                      <a:pt x="331" y="36"/>
                    </a:lnTo>
                    <a:lnTo>
                      <a:pt x="328" y="36"/>
                    </a:lnTo>
                    <a:lnTo>
                      <a:pt x="328" y="36"/>
                    </a:lnTo>
                    <a:lnTo>
                      <a:pt x="326" y="40"/>
                    </a:lnTo>
                    <a:lnTo>
                      <a:pt x="324" y="43"/>
                    </a:lnTo>
                    <a:lnTo>
                      <a:pt x="324" y="43"/>
                    </a:lnTo>
                    <a:lnTo>
                      <a:pt x="321" y="45"/>
                    </a:lnTo>
                    <a:lnTo>
                      <a:pt x="319" y="47"/>
                    </a:lnTo>
                    <a:lnTo>
                      <a:pt x="317" y="50"/>
                    </a:lnTo>
                    <a:lnTo>
                      <a:pt x="317" y="50"/>
                    </a:lnTo>
                    <a:lnTo>
                      <a:pt x="314" y="55"/>
                    </a:lnTo>
                    <a:lnTo>
                      <a:pt x="312" y="55"/>
                    </a:lnTo>
                    <a:lnTo>
                      <a:pt x="307" y="55"/>
                    </a:lnTo>
                    <a:lnTo>
                      <a:pt x="307" y="52"/>
                    </a:lnTo>
                    <a:lnTo>
                      <a:pt x="307" y="52"/>
                    </a:lnTo>
                    <a:lnTo>
                      <a:pt x="305" y="47"/>
                    </a:lnTo>
                    <a:lnTo>
                      <a:pt x="305" y="47"/>
                    </a:lnTo>
                    <a:lnTo>
                      <a:pt x="302" y="45"/>
                    </a:lnTo>
                    <a:lnTo>
                      <a:pt x="302" y="45"/>
                    </a:lnTo>
                    <a:lnTo>
                      <a:pt x="300" y="43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5" y="40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88" y="36"/>
                    </a:lnTo>
                    <a:lnTo>
                      <a:pt x="288" y="36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283" y="40"/>
                    </a:lnTo>
                    <a:lnTo>
                      <a:pt x="283" y="40"/>
                    </a:lnTo>
                    <a:lnTo>
                      <a:pt x="283" y="43"/>
                    </a:lnTo>
                    <a:lnTo>
                      <a:pt x="281" y="45"/>
                    </a:lnTo>
                    <a:lnTo>
                      <a:pt x="279" y="45"/>
                    </a:lnTo>
                    <a:lnTo>
                      <a:pt x="279" y="47"/>
                    </a:lnTo>
                    <a:lnTo>
                      <a:pt x="279" y="50"/>
                    </a:lnTo>
                    <a:lnTo>
                      <a:pt x="279" y="55"/>
                    </a:lnTo>
                    <a:lnTo>
                      <a:pt x="276" y="57"/>
                    </a:lnTo>
                    <a:lnTo>
                      <a:pt x="276" y="57"/>
                    </a:lnTo>
                    <a:lnTo>
                      <a:pt x="279" y="62"/>
                    </a:lnTo>
                    <a:lnTo>
                      <a:pt x="279" y="62"/>
                    </a:lnTo>
                    <a:lnTo>
                      <a:pt x="281" y="64"/>
                    </a:lnTo>
                    <a:lnTo>
                      <a:pt x="281" y="64"/>
                    </a:lnTo>
                    <a:lnTo>
                      <a:pt x="286" y="66"/>
                    </a:lnTo>
                    <a:lnTo>
                      <a:pt x="286" y="66"/>
                    </a:lnTo>
                    <a:lnTo>
                      <a:pt x="283" y="73"/>
                    </a:lnTo>
                    <a:lnTo>
                      <a:pt x="283" y="76"/>
                    </a:lnTo>
                    <a:lnTo>
                      <a:pt x="283" y="76"/>
                    </a:lnTo>
                    <a:lnTo>
                      <a:pt x="283" y="78"/>
                    </a:lnTo>
                    <a:lnTo>
                      <a:pt x="283" y="78"/>
                    </a:lnTo>
                    <a:lnTo>
                      <a:pt x="283" y="81"/>
                    </a:lnTo>
                    <a:lnTo>
                      <a:pt x="283" y="81"/>
                    </a:lnTo>
                    <a:lnTo>
                      <a:pt x="288" y="88"/>
                    </a:lnTo>
                    <a:lnTo>
                      <a:pt x="291" y="92"/>
                    </a:lnTo>
                    <a:lnTo>
                      <a:pt x="291" y="92"/>
                    </a:lnTo>
                    <a:lnTo>
                      <a:pt x="291" y="92"/>
                    </a:lnTo>
                    <a:lnTo>
                      <a:pt x="293" y="95"/>
                    </a:lnTo>
                    <a:lnTo>
                      <a:pt x="293" y="97"/>
                    </a:lnTo>
                    <a:lnTo>
                      <a:pt x="293" y="100"/>
                    </a:lnTo>
                    <a:lnTo>
                      <a:pt x="293" y="100"/>
                    </a:lnTo>
                    <a:lnTo>
                      <a:pt x="295" y="102"/>
                    </a:lnTo>
                    <a:lnTo>
                      <a:pt x="298" y="104"/>
                    </a:lnTo>
                    <a:lnTo>
                      <a:pt x="300" y="107"/>
                    </a:lnTo>
                    <a:lnTo>
                      <a:pt x="300" y="107"/>
                    </a:lnTo>
                    <a:lnTo>
                      <a:pt x="302" y="109"/>
                    </a:lnTo>
                    <a:lnTo>
                      <a:pt x="305" y="111"/>
                    </a:lnTo>
                    <a:lnTo>
                      <a:pt x="305" y="114"/>
                    </a:lnTo>
                    <a:lnTo>
                      <a:pt x="305" y="114"/>
                    </a:lnTo>
                    <a:lnTo>
                      <a:pt x="307" y="116"/>
                    </a:lnTo>
                    <a:lnTo>
                      <a:pt x="307" y="116"/>
                    </a:lnTo>
                    <a:lnTo>
                      <a:pt x="309" y="116"/>
                    </a:lnTo>
                    <a:lnTo>
                      <a:pt x="309" y="116"/>
                    </a:lnTo>
                    <a:lnTo>
                      <a:pt x="314" y="118"/>
                    </a:lnTo>
                    <a:lnTo>
                      <a:pt x="314" y="118"/>
                    </a:lnTo>
                    <a:lnTo>
                      <a:pt x="317" y="121"/>
                    </a:lnTo>
                    <a:lnTo>
                      <a:pt x="317" y="121"/>
                    </a:lnTo>
                    <a:lnTo>
                      <a:pt x="321" y="123"/>
                    </a:lnTo>
                    <a:lnTo>
                      <a:pt x="319" y="130"/>
                    </a:lnTo>
                    <a:lnTo>
                      <a:pt x="319" y="130"/>
                    </a:lnTo>
                    <a:lnTo>
                      <a:pt x="319" y="133"/>
                    </a:lnTo>
                    <a:lnTo>
                      <a:pt x="319" y="135"/>
                    </a:lnTo>
                    <a:lnTo>
                      <a:pt x="319" y="135"/>
                    </a:lnTo>
                    <a:lnTo>
                      <a:pt x="319" y="135"/>
                    </a:lnTo>
                    <a:lnTo>
                      <a:pt x="317" y="140"/>
                    </a:lnTo>
                    <a:lnTo>
                      <a:pt x="314" y="145"/>
                    </a:lnTo>
                    <a:lnTo>
                      <a:pt x="314" y="147"/>
                    </a:lnTo>
                    <a:lnTo>
                      <a:pt x="312" y="149"/>
                    </a:lnTo>
                    <a:lnTo>
                      <a:pt x="309" y="152"/>
                    </a:lnTo>
                    <a:lnTo>
                      <a:pt x="309" y="152"/>
                    </a:lnTo>
                    <a:lnTo>
                      <a:pt x="309" y="152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5" y="156"/>
                    </a:lnTo>
                    <a:lnTo>
                      <a:pt x="302" y="156"/>
                    </a:lnTo>
                    <a:lnTo>
                      <a:pt x="302" y="156"/>
                    </a:lnTo>
                    <a:lnTo>
                      <a:pt x="300" y="159"/>
                    </a:lnTo>
                    <a:lnTo>
                      <a:pt x="298" y="161"/>
                    </a:lnTo>
                    <a:lnTo>
                      <a:pt x="298" y="161"/>
                    </a:lnTo>
                    <a:lnTo>
                      <a:pt x="295" y="163"/>
                    </a:lnTo>
                    <a:lnTo>
                      <a:pt x="293" y="166"/>
                    </a:lnTo>
                    <a:lnTo>
                      <a:pt x="291" y="166"/>
                    </a:lnTo>
                    <a:lnTo>
                      <a:pt x="291" y="166"/>
                    </a:lnTo>
                    <a:lnTo>
                      <a:pt x="288" y="168"/>
                    </a:lnTo>
                    <a:lnTo>
                      <a:pt x="288" y="168"/>
                    </a:lnTo>
                    <a:lnTo>
                      <a:pt x="286" y="173"/>
                    </a:lnTo>
                    <a:lnTo>
                      <a:pt x="286" y="173"/>
                    </a:lnTo>
                    <a:lnTo>
                      <a:pt x="283" y="175"/>
                    </a:lnTo>
                    <a:lnTo>
                      <a:pt x="283" y="178"/>
                    </a:lnTo>
                    <a:lnTo>
                      <a:pt x="283" y="178"/>
                    </a:lnTo>
                    <a:lnTo>
                      <a:pt x="281" y="180"/>
                    </a:lnTo>
                    <a:lnTo>
                      <a:pt x="276" y="180"/>
                    </a:lnTo>
                    <a:lnTo>
                      <a:pt x="276" y="180"/>
                    </a:lnTo>
                    <a:lnTo>
                      <a:pt x="276" y="182"/>
                    </a:lnTo>
                    <a:lnTo>
                      <a:pt x="274" y="182"/>
                    </a:lnTo>
                    <a:lnTo>
                      <a:pt x="274" y="182"/>
                    </a:lnTo>
                    <a:lnTo>
                      <a:pt x="272" y="185"/>
                    </a:lnTo>
                    <a:lnTo>
                      <a:pt x="269" y="185"/>
                    </a:lnTo>
                    <a:lnTo>
                      <a:pt x="269" y="185"/>
                    </a:lnTo>
                    <a:lnTo>
                      <a:pt x="267" y="187"/>
                    </a:lnTo>
                    <a:lnTo>
                      <a:pt x="267" y="187"/>
                    </a:lnTo>
                    <a:lnTo>
                      <a:pt x="264" y="187"/>
                    </a:lnTo>
                    <a:lnTo>
                      <a:pt x="264" y="187"/>
                    </a:lnTo>
                    <a:lnTo>
                      <a:pt x="262" y="187"/>
                    </a:lnTo>
                    <a:lnTo>
                      <a:pt x="260" y="187"/>
                    </a:lnTo>
                    <a:lnTo>
                      <a:pt x="260" y="187"/>
                    </a:lnTo>
                    <a:lnTo>
                      <a:pt x="257" y="187"/>
                    </a:lnTo>
                    <a:lnTo>
                      <a:pt x="257" y="187"/>
                    </a:lnTo>
                    <a:lnTo>
                      <a:pt x="255" y="190"/>
                    </a:lnTo>
                    <a:lnTo>
                      <a:pt x="255" y="190"/>
                    </a:lnTo>
                    <a:lnTo>
                      <a:pt x="253" y="192"/>
                    </a:lnTo>
                    <a:lnTo>
                      <a:pt x="248" y="192"/>
                    </a:lnTo>
                    <a:lnTo>
                      <a:pt x="246" y="190"/>
                    </a:lnTo>
                    <a:lnTo>
                      <a:pt x="246" y="190"/>
                    </a:lnTo>
                    <a:lnTo>
                      <a:pt x="243" y="192"/>
                    </a:lnTo>
                    <a:lnTo>
                      <a:pt x="238" y="192"/>
                    </a:lnTo>
                    <a:lnTo>
                      <a:pt x="236" y="187"/>
                    </a:lnTo>
                    <a:lnTo>
                      <a:pt x="234" y="185"/>
                    </a:lnTo>
                    <a:lnTo>
                      <a:pt x="234" y="182"/>
                    </a:lnTo>
                    <a:lnTo>
                      <a:pt x="234" y="182"/>
                    </a:lnTo>
                    <a:lnTo>
                      <a:pt x="234" y="180"/>
                    </a:lnTo>
                    <a:lnTo>
                      <a:pt x="234" y="180"/>
                    </a:lnTo>
                    <a:lnTo>
                      <a:pt x="231" y="178"/>
                    </a:lnTo>
                    <a:lnTo>
                      <a:pt x="231" y="178"/>
                    </a:lnTo>
                    <a:lnTo>
                      <a:pt x="234" y="175"/>
                    </a:lnTo>
                    <a:lnTo>
                      <a:pt x="234" y="175"/>
                    </a:lnTo>
                    <a:lnTo>
                      <a:pt x="234" y="171"/>
                    </a:lnTo>
                    <a:lnTo>
                      <a:pt x="234" y="171"/>
                    </a:lnTo>
                    <a:lnTo>
                      <a:pt x="234" y="168"/>
                    </a:lnTo>
                    <a:lnTo>
                      <a:pt x="236" y="166"/>
                    </a:lnTo>
                    <a:lnTo>
                      <a:pt x="236" y="166"/>
                    </a:lnTo>
                    <a:lnTo>
                      <a:pt x="236" y="159"/>
                    </a:lnTo>
                    <a:lnTo>
                      <a:pt x="236" y="159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0"/>
                    </a:lnTo>
                    <a:lnTo>
                      <a:pt x="215" y="137"/>
                    </a:lnTo>
                    <a:lnTo>
                      <a:pt x="215" y="137"/>
                    </a:lnTo>
                    <a:lnTo>
                      <a:pt x="212" y="135"/>
                    </a:lnTo>
                    <a:lnTo>
                      <a:pt x="210" y="130"/>
                    </a:lnTo>
                    <a:lnTo>
                      <a:pt x="210" y="130"/>
                    </a:lnTo>
                    <a:lnTo>
                      <a:pt x="205" y="133"/>
                    </a:lnTo>
                    <a:lnTo>
                      <a:pt x="198" y="128"/>
                    </a:lnTo>
                    <a:lnTo>
                      <a:pt x="198" y="128"/>
                    </a:lnTo>
                    <a:lnTo>
                      <a:pt x="196" y="126"/>
                    </a:lnTo>
                    <a:lnTo>
                      <a:pt x="194" y="123"/>
                    </a:lnTo>
                    <a:lnTo>
                      <a:pt x="191" y="123"/>
                    </a:lnTo>
                    <a:lnTo>
                      <a:pt x="182" y="118"/>
                    </a:lnTo>
                    <a:lnTo>
                      <a:pt x="175" y="114"/>
                    </a:lnTo>
                    <a:lnTo>
                      <a:pt x="175" y="114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2" y="114"/>
                    </a:lnTo>
                    <a:lnTo>
                      <a:pt x="172" y="116"/>
                    </a:lnTo>
                    <a:lnTo>
                      <a:pt x="170" y="118"/>
                    </a:lnTo>
                    <a:lnTo>
                      <a:pt x="165" y="118"/>
                    </a:lnTo>
                    <a:lnTo>
                      <a:pt x="163" y="118"/>
                    </a:lnTo>
                    <a:lnTo>
                      <a:pt x="163" y="118"/>
                    </a:lnTo>
                    <a:lnTo>
                      <a:pt x="158" y="121"/>
                    </a:lnTo>
                    <a:lnTo>
                      <a:pt x="156" y="121"/>
                    </a:lnTo>
                    <a:lnTo>
                      <a:pt x="153" y="123"/>
                    </a:lnTo>
                    <a:lnTo>
                      <a:pt x="153" y="123"/>
                    </a:lnTo>
                    <a:lnTo>
                      <a:pt x="151" y="126"/>
                    </a:lnTo>
                    <a:lnTo>
                      <a:pt x="149" y="126"/>
                    </a:lnTo>
                    <a:lnTo>
                      <a:pt x="149" y="126"/>
                    </a:lnTo>
                    <a:lnTo>
                      <a:pt x="149" y="130"/>
                    </a:lnTo>
                    <a:lnTo>
                      <a:pt x="146" y="130"/>
                    </a:lnTo>
                    <a:lnTo>
                      <a:pt x="141" y="130"/>
                    </a:lnTo>
                    <a:lnTo>
                      <a:pt x="139" y="130"/>
                    </a:lnTo>
                    <a:lnTo>
                      <a:pt x="139" y="126"/>
                    </a:lnTo>
                    <a:lnTo>
                      <a:pt x="139" y="126"/>
                    </a:lnTo>
                    <a:lnTo>
                      <a:pt x="139" y="126"/>
                    </a:lnTo>
                    <a:lnTo>
                      <a:pt x="139" y="123"/>
                    </a:lnTo>
                    <a:lnTo>
                      <a:pt x="139" y="123"/>
                    </a:lnTo>
                    <a:lnTo>
                      <a:pt x="137" y="123"/>
                    </a:lnTo>
                    <a:lnTo>
                      <a:pt x="137" y="123"/>
                    </a:lnTo>
                    <a:lnTo>
                      <a:pt x="134" y="123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7" y="121"/>
                    </a:lnTo>
                    <a:lnTo>
                      <a:pt x="134" y="121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4" y="118"/>
                    </a:lnTo>
                    <a:lnTo>
                      <a:pt x="132" y="118"/>
                    </a:lnTo>
                    <a:lnTo>
                      <a:pt x="130" y="118"/>
                    </a:lnTo>
                    <a:lnTo>
                      <a:pt x="130" y="116"/>
                    </a:lnTo>
                    <a:lnTo>
                      <a:pt x="130" y="116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27" y="116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5" y="121"/>
                    </a:lnTo>
                    <a:lnTo>
                      <a:pt x="123" y="121"/>
                    </a:lnTo>
                    <a:lnTo>
                      <a:pt x="123" y="118"/>
                    </a:lnTo>
                    <a:lnTo>
                      <a:pt x="120" y="118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18" y="118"/>
                    </a:lnTo>
                    <a:lnTo>
                      <a:pt x="118" y="118"/>
                    </a:lnTo>
                    <a:lnTo>
                      <a:pt x="115" y="116"/>
                    </a:lnTo>
                    <a:lnTo>
                      <a:pt x="115" y="116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1" y="118"/>
                    </a:lnTo>
                    <a:lnTo>
                      <a:pt x="111" y="121"/>
                    </a:lnTo>
                    <a:lnTo>
                      <a:pt x="111" y="121"/>
                    </a:lnTo>
                    <a:lnTo>
                      <a:pt x="111" y="123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3" y="126"/>
                    </a:lnTo>
                    <a:lnTo>
                      <a:pt x="111" y="126"/>
                    </a:lnTo>
                    <a:lnTo>
                      <a:pt x="111" y="126"/>
                    </a:lnTo>
                    <a:lnTo>
                      <a:pt x="111" y="126"/>
                    </a:lnTo>
                    <a:lnTo>
                      <a:pt x="108" y="126"/>
                    </a:lnTo>
                    <a:lnTo>
                      <a:pt x="108" y="121"/>
                    </a:lnTo>
                    <a:lnTo>
                      <a:pt x="106" y="121"/>
                    </a:lnTo>
                    <a:lnTo>
                      <a:pt x="104" y="121"/>
                    </a:lnTo>
                    <a:lnTo>
                      <a:pt x="104" y="121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99" y="123"/>
                    </a:lnTo>
                    <a:lnTo>
                      <a:pt x="97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87" y="121"/>
                    </a:lnTo>
                    <a:lnTo>
                      <a:pt x="87" y="121"/>
                    </a:lnTo>
                    <a:lnTo>
                      <a:pt x="85" y="123"/>
                    </a:lnTo>
                    <a:lnTo>
                      <a:pt x="85" y="123"/>
                    </a:lnTo>
                    <a:lnTo>
                      <a:pt x="85" y="126"/>
                    </a:lnTo>
                    <a:lnTo>
                      <a:pt x="85" y="126"/>
                    </a:lnTo>
                    <a:lnTo>
                      <a:pt x="85" y="128"/>
                    </a:lnTo>
                    <a:lnTo>
                      <a:pt x="85" y="130"/>
                    </a:lnTo>
                    <a:lnTo>
                      <a:pt x="85" y="133"/>
                    </a:lnTo>
                    <a:lnTo>
                      <a:pt x="85" y="133"/>
                    </a:lnTo>
                    <a:lnTo>
                      <a:pt x="87" y="133"/>
                    </a:lnTo>
                    <a:lnTo>
                      <a:pt x="89" y="133"/>
                    </a:lnTo>
                    <a:lnTo>
                      <a:pt x="89" y="133"/>
                    </a:lnTo>
                    <a:lnTo>
                      <a:pt x="89" y="133"/>
                    </a:lnTo>
                    <a:lnTo>
                      <a:pt x="89" y="135"/>
                    </a:lnTo>
                    <a:lnTo>
                      <a:pt x="94" y="135"/>
                    </a:lnTo>
                    <a:lnTo>
                      <a:pt x="92" y="137"/>
                    </a:lnTo>
                    <a:lnTo>
                      <a:pt x="89" y="137"/>
                    </a:lnTo>
                    <a:lnTo>
                      <a:pt x="89" y="137"/>
                    </a:lnTo>
                    <a:lnTo>
                      <a:pt x="87" y="140"/>
                    </a:lnTo>
                    <a:lnTo>
                      <a:pt x="85" y="142"/>
                    </a:lnTo>
                    <a:lnTo>
                      <a:pt x="82" y="145"/>
                    </a:lnTo>
                    <a:lnTo>
                      <a:pt x="82" y="145"/>
                    </a:lnTo>
                    <a:lnTo>
                      <a:pt x="80" y="147"/>
                    </a:lnTo>
                    <a:lnTo>
                      <a:pt x="78" y="149"/>
                    </a:lnTo>
                    <a:lnTo>
                      <a:pt x="73" y="149"/>
                    </a:lnTo>
                    <a:lnTo>
                      <a:pt x="73" y="147"/>
                    </a:lnTo>
                    <a:lnTo>
                      <a:pt x="73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68" y="140"/>
                    </a:lnTo>
                    <a:lnTo>
                      <a:pt x="68" y="137"/>
                    </a:lnTo>
                    <a:lnTo>
                      <a:pt x="68" y="135"/>
                    </a:lnTo>
                    <a:lnTo>
                      <a:pt x="68" y="130"/>
                    </a:lnTo>
                    <a:lnTo>
                      <a:pt x="68" y="128"/>
                    </a:lnTo>
                    <a:lnTo>
                      <a:pt x="68" y="128"/>
                    </a:lnTo>
                    <a:lnTo>
                      <a:pt x="68" y="123"/>
                    </a:lnTo>
                    <a:lnTo>
                      <a:pt x="71" y="121"/>
                    </a:lnTo>
                    <a:lnTo>
                      <a:pt x="71" y="121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68" y="111"/>
                    </a:lnTo>
                    <a:lnTo>
                      <a:pt x="68" y="111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3" y="109"/>
                    </a:lnTo>
                    <a:lnTo>
                      <a:pt x="63" y="109"/>
                    </a:lnTo>
                    <a:lnTo>
                      <a:pt x="63" y="107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2"/>
                    </a:lnTo>
                    <a:lnTo>
                      <a:pt x="63" y="100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1" y="95"/>
                    </a:lnTo>
                    <a:lnTo>
                      <a:pt x="61" y="95"/>
                    </a:lnTo>
                    <a:lnTo>
                      <a:pt x="61" y="92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59" y="88"/>
                    </a:lnTo>
                    <a:lnTo>
                      <a:pt x="59" y="88"/>
                    </a:lnTo>
                    <a:lnTo>
                      <a:pt x="56" y="88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9" y="90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7" y="88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2" y="90"/>
                    </a:lnTo>
                    <a:lnTo>
                      <a:pt x="42" y="90"/>
                    </a:lnTo>
                    <a:lnTo>
                      <a:pt x="40" y="92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37" y="85"/>
                    </a:lnTo>
                    <a:lnTo>
                      <a:pt x="37" y="85"/>
                    </a:lnTo>
                    <a:lnTo>
                      <a:pt x="37" y="83"/>
                    </a:lnTo>
                    <a:lnTo>
                      <a:pt x="37" y="83"/>
                    </a:lnTo>
                    <a:lnTo>
                      <a:pt x="35" y="85"/>
                    </a:lnTo>
                    <a:lnTo>
                      <a:pt x="35" y="85"/>
                    </a:lnTo>
                    <a:lnTo>
                      <a:pt x="33" y="88"/>
                    </a:lnTo>
                    <a:lnTo>
                      <a:pt x="28" y="95"/>
                    </a:lnTo>
                    <a:lnTo>
                      <a:pt x="28" y="95"/>
                    </a:lnTo>
                    <a:lnTo>
                      <a:pt x="26" y="102"/>
                    </a:lnTo>
                    <a:lnTo>
                      <a:pt x="21" y="107"/>
                    </a:lnTo>
                    <a:lnTo>
                      <a:pt x="21" y="107"/>
                    </a:lnTo>
                    <a:lnTo>
                      <a:pt x="18" y="114"/>
                    </a:lnTo>
                    <a:lnTo>
                      <a:pt x="16" y="121"/>
                    </a:lnTo>
                    <a:lnTo>
                      <a:pt x="16" y="121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8"/>
                    </a:lnTo>
                    <a:lnTo>
                      <a:pt x="11" y="130"/>
                    </a:lnTo>
                    <a:lnTo>
                      <a:pt x="9" y="135"/>
                    </a:lnTo>
                    <a:lnTo>
                      <a:pt x="9" y="135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7" y="142"/>
                    </a:lnTo>
                    <a:lnTo>
                      <a:pt x="2" y="147"/>
                    </a:lnTo>
                    <a:lnTo>
                      <a:pt x="2" y="147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2" y="159"/>
                    </a:lnTo>
                    <a:lnTo>
                      <a:pt x="2" y="159"/>
                    </a:lnTo>
                    <a:lnTo>
                      <a:pt x="4" y="163"/>
                    </a:lnTo>
                    <a:lnTo>
                      <a:pt x="4" y="163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9" y="171"/>
                    </a:lnTo>
                    <a:lnTo>
                      <a:pt x="11" y="173"/>
                    </a:lnTo>
                    <a:lnTo>
                      <a:pt x="11" y="173"/>
                    </a:lnTo>
                    <a:lnTo>
                      <a:pt x="11" y="175"/>
                    </a:lnTo>
                    <a:lnTo>
                      <a:pt x="14" y="178"/>
                    </a:lnTo>
                    <a:lnTo>
                      <a:pt x="14" y="180"/>
                    </a:lnTo>
                    <a:lnTo>
                      <a:pt x="14" y="180"/>
                    </a:lnTo>
                    <a:lnTo>
                      <a:pt x="16" y="180"/>
                    </a:lnTo>
                    <a:lnTo>
                      <a:pt x="16" y="180"/>
                    </a:lnTo>
                    <a:lnTo>
                      <a:pt x="16" y="182"/>
                    </a:lnTo>
                    <a:lnTo>
                      <a:pt x="16" y="182"/>
                    </a:lnTo>
                    <a:lnTo>
                      <a:pt x="21" y="182"/>
                    </a:lnTo>
                    <a:lnTo>
                      <a:pt x="21" y="182"/>
                    </a:lnTo>
                    <a:lnTo>
                      <a:pt x="23" y="182"/>
                    </a:lnTo>
                    <a:lnTo>
                      <a:pt x="26" y="187"/>
                    </a:lnTo>
                    <a:lnTo>
                      <a:pt x="23" y="187"/>
                    </a:lnTo>
                    <a:lnTo>
                      <a:pt x="23" y="187"/>
                    </a:lnTo>
                    <a:lnTo>
                      <a:pt x="23" y="190"/>
                    </a:lnTo>
                    <a:lnTo>
                      <a:pt x="23" y="192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6" y="199"/>
                    </a:lnTo>
                    <a:lnTo>
                      <a:pt x="28" y="201"/>
                    </a:lnTo>
                    <a:lnTo>
                      <a:pt x="28" y="201"/>
                    </a:lnTo>
                    <a:lnTo>
                      <a:pt x="30" y="204"/>
                    </a:lnTo>
                    <a:lnTo>
                      <a:pt x="30" y="206"/>
                    </a:lnTo>
                    <a:lnTo>
                      <a:pt x="33" y="208"/>
                    </a:lnTo>
                    <a:lnTo>
                      <a:pt x="33" y="213"/>
                    </a:lnTo>
                    <a:lnTo>
                      <a:pt x="33" y="213"/>
                    </a:lnTo>
                    <a:lnTo>
                      <a:pt x="35" y="218"/>
                    </a:lnTo>
                    <a:lnTo>
                      <a:pt x="35" y="218"/>
                    </a:lnTo>
                    <a:lnTo>
                      <a:pt x="37" y="220"/>
                    </a:lnTo>
                    <a:lnTo>
                      <a:pt x="37" y="220"/>
                    </a:lnTo>
                    <a:lnTo>
                      <a:pt x="37" y="223"/>
                    </a:lnTo>
                    <a:lnTo>
                      <a:pt x="42" y="225"/>
                    </a:lnTo>
                    <a:lnTo>
                      <a:pt x="42" y="227"/>
                    </a:lnTo>
                    <a:lnTo>
                      <a:pt x="45" y="230"/>
                    </a:lnTo>
                    <a:lnTo>
                      <a:pt x="45" y="230"/>
                    </a:lnTo>
                    <a:lnTo>
                      <a:pt x="49" y="230"/>
                    </a:lnTo>
                    <a:lnTo>
                      <a:pt x="52" y="234"/>
                    </a:lnTo>
                    <a:lnTo>
                      <a:pt x="52" y="234"/>
                    </a:lnTo>
                    <a:lnTo>
                      <a:pt x="49" y="237"/>
                    </a:lnTo>
                    <a:lnTo>
                      <a:pt x="49" y="237"/>
                    </a:lnTo>
                    <a:lnTo>
                      <a:pt x="49" y="237"/>
                    </a:lnTo>
                    <a:lnTo>
                      <a:pt x="47" y="237"/>
                    </a:lnTo>
                    <a:lnTo>
                      <a:pt x="47" y="237"/>
                    </a:lnTo>
                    <a:lnTo>
                      <a:pt x="47" y="239"/>
                    </a:lnTo>
                    <a:lnTo>
                      <a:pt x="47" y="239"/>
                    </a:lnTo>
                    <a:lnTo>
                      <a:pt x="47" y="242"/>
                    </a:lnTo>
                    <a:lnTo>
                      <a:pt x="47" y="242"/>
                    </a:lnTo>
                    <a:lnTo>
                      <a:pt x="45" y="242"/>
                    </a:lnTo>
                    <a:lnTo>
                      <a:pt x="45" y="242"/>
                    </a:lnTo>
                    <a:lnTo>
                      <a:pt x="45" y="242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47" y="246"/>
                    </a:lnTo>
                    <a:lnTo>
                      <a:pt x="47" y="246"/>
                    </a:lnTo>
                    <a:lnTo>
                      <a:pt x="47" y="246"/>
                    </a:lnTo>
                    <a:lnTo>
                      <a:pt x="47" y="249"/>
                    </a:lnTo>
                    <a:lnTo>
                      <a:pt x="47" y="249"/>
                    </a:lnTo>
                    <a:lnTo>
                      <a:pt x="49" y="251"/>
                    </a:lnTo>
                    <a:lnTo>
                      <a:pt x="52" y="253"/>
                    </a:lnTo>
                    <a:lnTo>
                      <a:pt x="52" y="256"/>
                    </a:lnTo>
                    <a:lnTo>
                      <a:pt x="54" y="256"/>
                    </a:lnTo>
                    <a:lnTo>
                      <a:pt x="54" y="256"/>
                    </a:lnTo>
                    <a:lnTo>
                      <a:pt x="54" y="258"/>
                    </a:lnTo>
                    <a:lnTo>
                      <a:pt x="56" y="258"/>
                    </a:lnTo>
                    <a:lnTo>
                      <a:pt x="56" y="258"/>
                    </a:lnTo>
                    <a:lnTo>
                      <a:pt x="56" y="261"/>
                    </a:lnTo>
                    <a:lnTo>
                      <a:pt x="59" y="263"/>
                    </a:lnTo>
                    <a:lnTo>
                      <a:pt x="59" y="263"/>
                    </a:lnTo>
                    <a:lnTo>
                      <a:pt x="59" y="265"/>
                    </a:lnTo>
                    <a:lnTo>
                      <a:pt x="59" y="265"/>
                    </a:lnTo>
                    <a:lnTo>
                      <a:pt x="61" y="265"/>
                    </a:lnTo>
                    <a:lnTo>
                      <a:pt x="63" y="268"/>
                    </a:lnTo>
                    <a:lnTo>
                      <a:pt x="63" y="268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6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71" y="272"/>
                    </a:lnTo>
                    <a:lnTo>
                      <a:pt x="71" y="272"/>
                    </a:lnTo>
                    <a:lnTo>
                      <a:pt x="73" y="272"/>
                    </a:lnTo>
                    <a:lnTo>
                      <a:pt x="73" y="272"/>
                    </a:lnTo>
                    <a:lnTo>
                      <a:pt x="73" y="272"/>
                    </a:lnTo>
                    <a:lnTo>
                      <a:pt x="75" y="272"/>
                    </a:lnTo>
                    <a:lnTo>
                      <a:pt x="75" y="272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78" y="275"/>
                    </a:lnTo>
                    <a:lnTo>
                      <a:pt x="80" y="275"/>
                    </a:lnTo>
                    <a:lnTo>
                      <a:pt x="82" y="275"/>
                    </a:lnTo>
                    <a:lnTo>
                      <a:pt x="82" y="277"/>
                    </a:lnTo>
                    <a:lnTo>
                      <a:pt x="82" y="277"/>
                    </a:lnTo>
                    <a:lnTo>
                      <a:pt x="85" y="279"/>
                    </a:lnTo>
                    <a:lnTo>
                      <a:pt x="87" y="284"/>
                    </a:lnTo>
                    <a:lnTo>
                      <a:pt x="87" y="287"/>
                    </a:lnTo>
                    <a:lnTo>
                      <a:pt x="87" y="289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7" y="291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7" y="298"/>
                    </a:lnTo>
                    <a:lnTo>
                      <a:pt x="87" y="298"/>
                    </a:lnTo>
                    <a:lnTo>
                      <a:pt x="87" y="298"/>
                    </a:lnTo>
                    <a:lnTo>
                      <a:pt x="87" y="301"/>
                    </a:lnTo>
                    <a:lnTo>
                      <a:pt x="87" y="301"/>
                    </a:lnTo>
                    <a:lnTo>
                      <a:pt x="87" y="303"/>
                    </a:lnTo>
                    <a:lnTo>
                      <a:pt x="87" y="303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9" y="308"/>
                    </a:lnTo>
                    <a:lnTo>
                      <a:pt x="89" y="310"/>
                    </a:lnTo>
                    <a:lnTo>
                      <a:pt x="89" y="310"/>
                    </a:lnTo>
                    <a:lnTo>
                      <a:pt x="89" y="310"/>
                    </a:lnTo>
                    <a:lnTo>
                      <a:pt x="89" y="310"/>
                    </a:lnTo>
                    <a:lnTo>
                      <a:pt x="89" y="310"/>
                    </a:lnTo>
                    <a:lnTo>
                      <a:pt x="92" y="313"/>
                    </a:lnTo>
                    <a:lnTo>
                      <a:pt x="92" y="315"/>
                    </a:lnTo>
                    <a:lnTo>
                      <a:pt x="94" y="320"/>
                    </a:lnTo>
                    <a:lnTo>
                      <a:pt x="94" y="320"/>
                    </a:lnTo>
                    <a:lnTo>
                      <a:pt x="94" y="324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4" y="329"/>
                    </a:lnTo>
                    <a:lnTo>
                      <a:pt x="94" y="332"/>
                    </a:lnTo>
                    <a:lnTo>
                      <a:pt x="94" y="332"/>
                    </a:lnTo>
                    <a:lnTo>
                      <a:pt x="94" y="334"/>
                    </a:lnTo>
                    <a:lnTo>
                      <a:pt x="94" y="334"/>
                    </a:lnTo>
                    <a:lnTo>
                      <a:pt x="94" y="334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4" y="339"/>
                    </a:lnTo>
                    <a:lnTo>
                      <a:pt x="94" y="339"/>
                    </a:lnTo>
                    <a:lnTo>
                      <a:pt x="97" y="339"/>
                    </a:lnTo>
                    <a:lnTo>
                      <a:pt x="97" y="339"/>
                    </a:lnTo>
                    <a:lnTo>
                      <a:pt x="97" y="341"/>
                    </a:lnTo>
                    <a:lnTo>
                      <a:pt x="99" y="341"/>
                    </a:lnTo>
                    <a:lnTo>
                      <a:pt x="99" y="343"/>
                    </a:lnTo>
                    <a:lnTo>
                      <a:pt x="99" y="343"/>
                    </a:lnTo>
                    <a:lnTo>
                      <a:pt x="99" y="343"/>
                    </a:lnTo>
                    <a:lnTo>
                      <a:pt x="99" y="346"/>
                    </a:lnTo>
                    <a:lnTo>
                      <a:pt x="99" y="346"/>
                    </a:lnTo>
                    <a:lnTo>
                      <a:pt x="99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8"/>
                    </a:lnTo>
                    <a:lnTo>
                      <a:pt x="101" y="348"/>
                    </a:lnTo>
                    <a:lnTo>
                      <a:pt x="104" y="348"/>
                    </a:lnTo>
                    <a:lnTo>
                      <a:pt x="104" y="348"/>
                    </a:lnTo>
                    <a:lnTo>
                      <a:pt x="106" y="348"/>
                    </a:lnTo>
                    <a:lnTo>
                      <a:pt x="106" y="348"/>
                    </a:lnTo>
                    <a:lnTo>
                      <a:pt x="106" y="348"/>
                    </a:lnTo>
                    <a:lnTo>
                      <a:pt x="108" y="346"/>
                    </a:lnTo>
                    <a:lnTo>
                      <a:pt x="108" y="346"/>
                    </a:lnTo>
                    <a:lnTo>
                      <a:pt x="108" y="346"/>
                    </a:lnTo>
                    <a:lnTo>
                      <a:pt x="111" y="346"/>
                    </a:lnTo>
                    <a:lnTo>
                      <a:pt x="113" y="346"/>
                    </a:lnTo>
                    <a:lnTo>
                      <a:pt x="113" y="346"/>
                    </a:lnTo>
                    <a:lnTo>
                      <a:pt x="113" y="346"/>
                    </a:lnTo>
                    <a:lnTo>
                      <a:pt x="115" y="346"/>
                    </a:lnTo>
                    <a:lnTo>
                      <a:pt x="115" y="346"/>
                    </a:lnTo>
                    <a:lnTo>
                      <a:pt x="115" y="348"/>
                    </a:lnTo>
                    <a:lnTo>
                      <a:pt x="118" y="348"/>
                    </a:lnTo>
                    <a:lnTo>
                      <a:pt x="120" y="348"/>
                    </a:lnTo>
                    <a:lnTo>
                      <a:pt x="120" y="348"/>
                    </a:lnTo>
                    <a:lnTo>
                      <a:pt x="123" y="350"/>
                    </a:lnTo>
                    <a:lnTo>
                      <a:pt x="123" y="350"/>
                    </a:lnTo>
                    <a:lnTo>
                      <a:pt x="123" y="350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0" y="355"/>
                    </a:lnTo>
                    <a:lnTo>
                      <a:pt x="120" y="355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5" y="358"/>
                    </a:lnTo>
                    <a:lnTo>
                      <a:pt x="127" y="360"/>
                    </a:lnTo>
                    <a:lnTo>
                      <a:pt x="127" y="360"/>
                    </a:lnTo>
                    <a:lnTo>
                      <a:pt x="130" y="358"/>
                    </a:lnTo>
                    <a:lnTo>
                      <a:pt x="132" y="358"/>
                    </a:lnTo>
                    <a:lnTo>
                      <a:pt x="132" y="360"/>
                    </a:lnTo>
                    <a:lnTo>
                      <a:pt x="134" y="360"/>
                    </a:lnTo>
                    <a:lnTo>
                      <a:pt x="134" y="360"/>
                    </a:lnTo>
                    <a:lnTo>
                      <a:pt x="137" y="365"/>
                    </a:lnTo>
                    <a:lnTo>
                      <a:pt x="137" y="365"/>
                    </a:lnTo>
                    <a:lnTo>
                      <a:pt x="139" y="365"/>
                    </a:lnTo>
                    <a:lnTo>
                      <a:pt x="139" y="365"/>
                    </a:lnTo>
                    <a:lnTo>
                      <a:pt x="141" y="367"/>
                    </a:lnTo>
                    <a:lnTo>
                      <a:pt x="141" y="367"/>
                    </a:lnTo>
                    <a:lnTo>
                      <a:pt x="144" y="367"/>
                    </a:lnTo>
                    <a:lnTo>
                      <a:pt x="149" y="367"/>
                    </a:lnTo>
                    <a:lnTo>
                      <a:pt x="151" y="367"/>
                    </a:lnTo>
                    <a:lnTo>
                      <a:pt x="151" y="369"/>
                    </a:lnTo>
                    <a:lnTo>
                      <a:pt x="151" y="369"/>
                    </a:lnTo>
                    <a:lnTo>
                      <a:pt x="153" y="369"/>
                    </a:lnTo>
                    <a:lnTo>
                      <a:pt x="153" y="369"/>
                    </a:lnTo>
                    <a:lnTo>
                      <a:pt x="156" y="369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3" y="374"/>
                    </a:lnTo>
                    <a:lnTo>
                      <a:pt x="163" y="374"/>
                    </a:lnTo>
                    <a:lnTo>
                      <a:pt x="163" y="377"/>
                    </a:lnTo>
                    <a:lnTo>
                      <a:pt x="165" y="377"/>
                    </a:lnTo>
                    <a:lnTo>
                      <a:pt x="165" y="377"/>
                    </a:lnTo>
                    <a:lnTo>
                      <a:pt x="168" y="379"/>
                    </a:lnTo>
                    <a:lnTo>
                      <a:pt x="168" y="379"/>
                    </a:lnTo>
                    <a:lnTo>
                      <a:pt x="170" y="379"/>
                    </a:lnTo>
                    <a:lnTo>
                      <a:pt x="170" y="379"/>
                    </a:lnTo>
                    <a:lnTo>
                      <a:pt x="172" y="379"/>
                    </a:lnTo>
                    <a:lnTo>
                      <a:pt x="172" y="377"/>
                    </a:lnTo>
                    <a:lnTo>
                      <a:pt x="172" y="377"/>
                    </a:lnTo>
                    <a:lnTo>
                      <a:pt x="172" y="377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5" y="374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79" y="374"/>
                    </a:lnTo>
                    <a:lnTo>
                      <a:pt x="182" y="374"/>
                    </a:lnTo>
                    <a:lnTo>
                      <a:pt x="184" y="374"/>
                    </a:lnTo>
                    <a:lnTo>
                      <a:pt x="184" y="374"/>
                    </a:lnTo>
                    <a:lnTo>
                      <a:pt x="186" y="374"/>
                    </a:lnTo>
                    <a:lnTo>
                      <a:pt x="186" y="372"/>
                    </a:lnTo>
                    <a:lnTo>
                      <a:pt x="189" y="372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9" y="367"/>
                    </a:lnTo>
                    <a:lnTo>
                      <a:pt x="191" y="367"/>
                    </a:lnTo>
                    <a:lnTo>
                      <a:pt x="191" y="367"/>
                    </a:lnTo>
                    <a:lnTo>
                      <a:pt x="194" y="367"/>
                    </a:lnTo>
                    <a:lnTo>
                      <a:pt x="194" y="367"/>
                    </a:lnTo>
                    <a:lnTo>
                      <a:pt x="194" y="367"/>
                    </a:lnTo>
                    <a:lnTo>
                      <a:pt x="196" y="365"/>
                    </a:lnTo>
                    <a:lnTo>
                      <a:pt x="196" y="365"/>
                    </a:lnTo>
                    <a:lnTo>
                      <a:pt x="198" y="365"/>
                    </a:lnTo>
                    <a:lnTo>
                      <a:pt x="198" y="365"/>
                    </a:lnTo>
                    <a:lnTo>
                      <a:pt x="198" y="367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1" y="365"/>
                    </a:lnTo>
                    <a:lnTo>
                      <a:pt x="203" y="365"/>
                    </a:lnTo>
                    <a:lnTo>
                      <a:pt x="203" y="362"/>
                    </a:lnTo>
                    <a:lnTo>
                      <a:pt x="203" y="362"/>
                    </a:lnTo>
                    <a:lnTo>
                      <a:pt x="203" y="362"/>
                    </a:lnTo>
                    <a:lnTo>
                      <a:pt x="203" y="360"/>
                    </a:lnTo>
                    <a:lnTo>
                      <a:pt x="205" y="360"/>
                    </a:lnTo>
                    <a:lnTo>
                      <a:pt x="205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10" y="360"/>
                    </a:lnTo>
                    <a:lnTo>
                      <a:pt x="210" y="360"/>
                    </a:lnTo>
                    <a:lnTo>
                      <a:pt x="210" y="362"/>
                    </a:lnTo>
                    <a:lnTo>
                      <a:pt x="210" y="362"/>
                    </a:lnTo>
                    <a:lnTo>
                      <a:pt x="210" y="362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5" y="360"/>
                    </a:lnTo>
                    <a:lnTo>
                      <a:pt x="215" y="360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5" y="362"/>
                    </a:lnTo>
                    <a:lnTo>
                      <a:pt x="215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5"/>
                    </a:lnTo>
                    <a:lnTo>
                      <a:pt x="220" y="365"/>
                    </a:lnTo>
                    <a:lnTo>
                      <a:pt x="220" y="365"/>
                    </a:lnTo>
                    <a:lnTo>
                      <a:pt x="220" y="362"/>
                    </a:lnTo>
                    <a:lnTo>
                      <a:pt x="222" y="362"/>
                    </a:lnTo>
                    <a:lnTo>
                      <a:pt x="222" y="362"/>
                    </a:lnTo>
                    <a:lnTo>
                      <a:pt x="222" y="362"/>
                    </a:lnTo>
                    <a:lnTo>
                      <a:pt x="222" y="365"/>
                    </a:lnTo>
                    <a:lnTo>
                      <a:pt x="222" y="365"/>
                    </a:lnTo>
                    <a:lnTo>
                      <a:pt x="224" y="365"/>
                    </a:lnTo>
                    <a:lnTo>
                      <a:pt x="224" y="365"/>
                    </a:lnTo>
                    <a:lnTo>
                      <a:pt x="224" y="362"/>
                    </a:lnTo>
                    <a:lnTo>
                      <a:pt x="224" y="362"/>
                    </a:lnTo>
                    <a:lnTo>
                      <a:pt x="224" y="360"/>
                    </a:lnTo>
                    <a:lnTo>
                      <a:pt x="224" y="360"/>
                    </a:lnTo>
                    <a:lnTo>
                      <a:pt x="224" y="360"/>
                    </a:lnTo>
                    <a:lnTo>
                      <a:pt x="227" y="358"/>
                    </a:lnTo>
                    <a:lnTo>
                      <a:pt x="227" y="358"/>
                    </a:lnTo>
                    <a:lnTo>
                      <a:pt x="227" y="358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9" y="355"/>
                    </a:lnTo>
                    <a:lnTo>
                      <a:pt x="231" y="355"/>
                    </a:lnTo>
                    <a:lnTo>
                      <a:pt x="234" y="355"/>
                    </a:lnTo>
                    <a:lnTo>
                      <a:pt x="234" y="355"/>
                    </a:lnTo>
                    <a:lnTo>
                      <a:pt x="236" y="355"/>
                    </a:lnTo>
                    <a:lnTo>
                      <a:pt x="236" y="353"/>
                    </a:lnTo>
                    <a:lnTo>
                      <a:pt x="236" y="353"/>
                    </a:lnTo>
                    <a:lnTo>
                      <a:pt x="236" y="348"/>
                    </a:lnTo>
                    <a:lnTo>
                      <a:pt x="236" y="348"/>
                    </a:lnTo>
                    <a:lnTo>
                      <a:pt x="238" y="348"/>
                    </a:lnTo>
                    <a:lnTo>
                      <a:pt x="238" y="348"/>
                    </a:lnTo>
                    <a:lnTo>
                      <a:pt x="238" y="346"/>
                    </a:lnTo>
                    <a:lnTo>
                      <a:pt x="238" y="346"/>
                    </a:lnTo>
                    <a:lnTo>
                      <a:pt x="238" y="341"/>
                    </a:lnTo>
                    <a:lnTo>
                      <a:pt x="238" y="341"/>
                    </a:lnTo>
                    <a:lnTo>
                      <a:pt x="241" y="339"/>
                    </a:lnTo>
                    <a:lnTo>
                      <a:pt x="243" y="339"/>
                    </a:lnTo>
                    <a:lnTo>
                      <a:pt x="246" y="341"/>
                    </a:lnTo>
                    <a:lnTo>
                      <a:pt x="248" y="343"/>
                    </a:lnTo>
                    <a:lnTo>
                      <a:pt x="248" y="343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50" y="348"/>
                    </a:lnTo>
                    <a:lnTo>
                      <a:pt x="253" y="348"/>
                    </a:lnTo>
                    <a:lnTo>
                      <a:pt x="253" y="350"/>
                    </a:lnTo>
                    <a:lnTo>
                      <a:pt x="253" y="350"/>
                    </a:lnTo>
                    <a:lnTo>
                      <a:pt x="255" y="353"/>
                    </a:lnTo>
                    <a:lnTo>
                      <a:pt x="255" y="353"/>
                    </a:lnTo>
                    <a:lnTo>
                      <a:pt x="257" y="353"/>
                    </a:lnTo>
                    <a:lnTo>
                      <a:pt x="257" y="355"/>
                    </a:lnTo>
                    <a:lnTo>
                      <a:pt x="257" y="355"/>
                    </a:lnTo>
                    <a:lnTo>
                      <a:pt x="260" y="355"/>
                    </a:lnTo>
                    <a:lnTo>
                      <a:pt x="262" y="358"/>
                    </a:lnTo>
                    <a:lnTo>
                      <a:pt x="262" y="358"/>
                    </a:lnTo>
                    <a:lnTo>
                      <a:pt x="264" y="358"/>
                    </a:lnTo>
                    <a:lnTo>
                      <a:pt x="269" y="358"/>
                    </a:lnTo>
                    <a:lnTo>
                      <a:pt x="272" y="358"/>
                    </a:lnTo>
                    <a:lnTo>
                      <a:pt x="272" y="358"/>
                    </a:lnTo>
                    <a:lnTo>
                      <a:pt x="274" y="355"/>
                    </a:lnTo>
                    <a:lnTo>
                      <a:pt x="274" y="355"/>
                    </a:lnTo>
                    <a:lnTo>
                      <a:pt x="274" y="353"/>
                    </a:lnTo>
                    <a:lnTo>
                      <a:pt x="274" y="350"/>
                    </a:lnTo>
                    <a:lnTo>
                      <a:pt x="274" y="348"/>
                    </a:lnTo>
                    <a:lnTo>
                      <a:pt x="274" y="346"/>
                    </a:lnTo>
                    <a:lnTo>
                      <a:pt x="274" y="346"/>
                    </a:lnTo>
                    <a:lnTo>
                      <a:pt x="279" y="343"/>
                    </a:lnTo>
                    <a:lnTo>
                      <a:pt x="281" y="343"/>
                    </a:lnTo>
                    <a:lnTo>
                      <a:pt x="283" y="346"/>
                    </a:lnTo>
                    <a:lnTo>
                      <a:pt x="288" y="348"/>
                    </a:lnTo>
                    <a:lnTo>
                      <a:pt x="288" y="348"/>
                    </a:lnTo>
                    <a:lnTo>
                      <a:pt x="291" y="348"/>
                    </a:lnTo>
                    <a:lnTo>
                      <a:pt x="291" y="348"/>
                    </a:lnTo>
                    <a:lnTo>
                      <a:pt x="293" y="348"/>
                    </a:lnTo>
                    <a:lnTo>
                      <a:pt x="293" y="348"/>
                    </a:lnTo>
                    <a:lnTo>
                      <a:pt x="295" y="346"/>
                    </a:lnTo>
                    <a:lnTo>
                      <a:pt x="295" y="346"/>
                    </a:lnTo>
                    <a:lnTo>
                      <a:pt x="298" y="343"/>
                    </a:lnTo>
                    <a:lnTo>
                      <a:pt x="300" y="341"/>
                    </a:lnTo>
                    <a:lnTo>
                      <a:pt x="302" y="341"/>
                    </a:lnTo>
                    <a:lnTo>
                      <a:pt x="305" y="341"/>
                    </a:lnTo>
                    <a:lnTo>
                      <a:pt x="305" y="341"/>
                    </a:lnTo>
                    <a:lnTo>
                      <a:pt x="307" y="339"/>
                    </a:lnTo>
                    <a:lnTo>
                      <a:pt x="309" y="339"/>
                    </a:lnTo>
                    <a:lnTo>
                      <a:pt x="309" y="336"/>
                    </a:lnTo>
                    <a:lnTo>
                      <a:pt x="309" y="332"/>
                    </a:lnTo>
                    <a:lnTo>
                      <a:pt x="309" y="332"/>
                    </a:lnTo>
                    <a:lnTo>
                      <a:pt x="307" y="329"/>
                    </a:lnTo>
                    <a:lnTo>
                      <a:pt x="307" y="327"/>
                    </a:lnTo>
                    <a:lnTo>
                      <a:pt x="307" y="327"/>
                    </a:lnTo>
                    <a:lnTo>
                      <a:pt x="307" y="327"/>
                    </a:lnTo>
                    <a:lnTo>
                      <a:pt x="307" y="324"/>
                    </a:lnTo>
                    <a:lnTo>
                      <a:pt x="309" y="322"/>
                    </a:lnTo>
                    <a:lnTo>
                      <a:pt x="309" y="322"/>
                    </a:lnTo>
                    <a:lnTo>
                      <a:pt x="312" y="322"/>
                    </a:lnTo>
                    <a:lnTo>
                      <a:pt x="317" y="322"/>
                    </a:lnTo>
                    <a:lnTo>
                      <a:pt x="317" y="322"/>
                    </a:lnTo>
                    <a:lnTo>
                      <a:pt x="317" y="322"/>
                    </a:lnTo>
                    <a:lnTo>
                      <a:pt x="319" y="322"/>
                    </a:lnTo>
                    <a:lnTo>
                      <a:pt x="321" y="324"/>
                    </a:lnTo>
                    <a:lnTo>
                      <a:pt x="324" y="324"/>
                    </a:lnTo>
                    <a:lnTo>
                      <a:pt x="326" y="322"/>
                    </a:lnTo>
                    <a:lnTo>
                      <a:pt x="328" y="322"/>
                    </a:lnTo>
                    <a:lnTo>
                      <a:pt x="328" y="322"/>
                    </a:lnTo>
                    <a:lnTo>
                      <a:pt x="328" y="322"/>
                    </a:lnTo>
                    <a:lnTo>
                      <a:pt x="331" y="322"/>
                    </a:lnTo>
                    <a:lnTo>
                      <a:pt x="331" y="322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1" y="317"/>
                    </a:lnTo>
                    <a:lnTo>
                      <a:pt x="331" y="317"/>
                    </a:lnTo>
                    <a:lnTo>
                      <a:pt x="331" y="315"/>
                    </a:lnTo>
                    <a:lnTo>
                      <a:pt x="331" y="315"/>
                    </a:lnTo>
                    <a:lnTo>
                      <a:pt x="331" y="315"/>
                    </a:lnTo>
                    <a:lnTo>
                      <a:pt x="331" y="313"/>
                    </a:lnTo>
                    <a:lnTo>
                      <a:pt x="331" y="313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31" y="308"/>
                    </a:lnTo>
                    <a:lnTo>
                      <a:pt x="331" y="308"/>
                    </a:lnTo>
                    <a:lnTo>
                      <a:pt x="333" y="306"/>
                    </a:lnTo>
                    <a:lnTo>
                      <a:pt x="333" y="306"/>
                    </a:lnTo>
                    <a:lnTo>
                      <a:pt x="333" y="306"/>
                    </a:lnTo>
                    <a:lnTo>
                      <a:pt x="335" y="306"/>
                    </a:lnTo>
                    <a:lnTo>
                      <a:pt x="335" y="306"/>
                    </a:lnTo>
                    <a:lnTo>
                      <a:pt x="335" y="306"/>
                    </a:lnTo>
                    <a:lnTo>
                      <a:pt x="338" y="303"/>
                    </a:lnTo>
                    <a:lnTo>
                      <a:pt x="338" y="303"/>
                    </a:lnTo>
                    <a:lnTo>
                      <a:pt x="340" y="303"/>
                    </a:lnTo>
                    <a:lnTo>
                      <a:pt x="340" y="303"/>
                    </a:lnTo>
                    <a:lnTo>
                      <a:pt x="340" y="303"/>
                    </a:lnTo>
                    <a:lnTo>
                      <a:pt x="340" y="303"/>
                    </a:lnTo>
                    <a:lnTo>
                      <a:pt x="340" y="301"/>
                    </a:lnTo>
                    <a:lnTo>
                      <a:pt x="343" y="301"/>
                    </a:lnTo>
                    <a:lnTo>
                      <a:pt x="343" y="301"/>
                    </a:lnTo>
                    <a:lnTo>
                      <a:pt x="345" y="301"/>
                    </a:lnTo>
                    <a:lnTo>
                      <a:pt x="347" y="301"/>
                    </a:lnTo>
                    <a:lnTo>
                      <a:pt x="347" y="301"/>
                    </a:lnTo>
                    <a:lnTo>
                      <a:pt x="352" y="303"/>
                    </a:lnTo>
                    <a:lnTo>
                      <a:pt x="357" y="303"/>
                    </a:lnTo>
                    <a:lnTo>
                      <a:pt x="357" y="303"/>
                    </a:lnTo>
                    <a:lnTo>
                      <a:pt x="361" y="303"/>
                    </a:lnTo>
                    <a:lnTo>
                      <a:pt x="361" y="303"/>
                    </a:lnTo>
                    <a:lnTo>
                      <a:pt x="364" y="303"/>
                    </a:lnTo>
                    <a:lnTo>
                      <a:pt x="366" y="303"/>
                    </a:lnTo>
                    <a:lnTo>
                      <a:pt x="366" y="301"/>
                    </a:lnTo>
                    <a:lnTo>
                      <a:pt x="371" y="298"/>
                    </a:lnTo>
                    <a:lnTo>
                      <a:pt x="376" y="301"/>
                    </a:lnTo>
                    <a:lnTo>
                      <a:pt x="376" y="301"/>
                    </a:lnTo>
                    <a:lnTo>
                      <a:pt x="380" y="298"/>
                    </a:lnTo>
                    <a:lnTo>
                      <a:pt x="383" y="298"/>
                    </a:lnTo>
                    <a:lnTo>
                      <a:pt x="383" y="298"/>
                    </a:lnTo>
                    <a:lnTo>
                      <a:pt x="383" y="298"/>
                    </a:lnTo>
                    <a:lnTo>
                      <a:pt x="383" y="298"/>
                    </a:lnTo>
                    <a:lnTo>
                      <a:pt x="385" y="296"/>
                    </a:lnTo>
                    <a:lnTo>
                      <a:pt x="385" y="294"/>
                    </a:lnTo>
                    <a:lnTo>
                      <a:pt x="385" y="291"/>
                    </a:lnTo>
                    <a:lnTo>
                      <a:pt x="385" y="291"/>
                    </a:lnTo>
                    <a:lnTo>
                      <a:pt x="383" y="287"/>
                    </a:lnTo>
                    <a:lnTo>
                      <a:pt x="383" y="287"/>
                    </a:lnTo>
                    <a:lnTo>
                      <a:pt x="380" y="284"/>
                    </a:lnTo>
                    <a:lnTo>
                      <a:pt x="378" y="279"/>
                    </a:lnTo>
                    <a:lnTo>
                      <a:pt x="380" y="275"/>
                    </a:lnTo>
                    <a:lnTo>
                      <a:pt x="380" y="275"/>
                    </a:lnTo>
                    <a:lnTo>
                      <a:pt x="383" y="275"/>
                    </a:lnTo>
                    <a:lnTo>
                      <a:pt x="383" y="275"/>
                    </a:lnTo>
                    <a:lnTo>
                      <a:pt x="383" y="272"/>
                    </a:lnTo>
                    <a:lnTo>
                      <a:pt x="385" y="275"/>
                    </a:lnTo>
                    <a:lnTo>
                      <a:pt x="385" y="275"/>
                    </a:lnTo>
                    <a:lnTo>
                      <a:pt x="385" y="275"/>
                    </a:lnTo>
                    <a:lnTo>
                      <a:pt x="388" y="275"/>
                    </a:lnTo>
                    <a:lnTo>
                      <a:pt x="388" y="272"/>
                    </a:lnTo>
                    <a:lnTo>
                      <a:pt x="388" y="272"/>
                    </a:lnTo>
                    <a:lnTo>
                      <a:pt x="388" y="270"/>
                    </a:lnTo>
                    <a:lnTo>
                      <a:pt x="390" y="270"/>
                    </a:lnTo>
                    <a:lnTo>
                      <a:pt x="390" y="270"/>
                    </a:lnTo>
                    <a:lnTo>
                      <a:pt x="392" y="265"/>
                    </a:lnTo>
                    <a:lnTo>
                      <a:pt x="392" y="265"/>
                    </a:lnTo>
                    <a:lnTo>
                      <a:pt x="392" y="263"/>
                    </a:lnTo>
                    <a:lnTo>
                      <a:pt x="395" y="261"/>
                    </a:lnTo>
                    <a:lnTo>
                      <a:pt x="395" y="261"/>
                    </a:lnTo>
                    <a:lnTo>
                      <a:pt x="395" y="261"/>
                    </a:lnTo>
                    <a:lnTo>
                      <a:pt x="392" y="261"/>
                    </a:lnTo>
                    <a:lnTo>
                      <a:pt x="392" y="256"/>
                    </a:lnTo>
                    <a:lnTo>
                      <a:pt x="392" y="256"/>
                    </a:lnTo>
                    <a:lnTo>
                      <a:pt x="392" y="251"/>
                    </a:lnTo>
                    <a:lnTo>
                      <a:pt x="392" y="246"/>
                    </a:lnTo>
                    <a:lnTo>
                      <a:pt x="395" y="242"/>
                    </a:lnTo>
                    <a:lnTo>
                      <a:pt x="397" y="242"/>
                    </a:lnTo>
                    <a:lnTo>
                      <a:pt x="402" y="242"/>
                    </a:lnTo>
                    <a:lnTo>
                      <a:pt x="402" y="242"/>
                    </a:lnTo>
                    <a:lnTo>
                      <a:pt x="404" y="239"/>
                    </a:lnTo>
                    <a:lnTo>
                      <a:pt x="406" y="239"/>
                    </a:lnTo>
                    <a:lnTo>
                      <a:pt x="406" y="239"/>
                    </a:lnTo>
                    <a:lnTo>
                      <a:pt x="406" y="237"/>
                    </a:lnTo>
                    <a:lnTo>
                      <a:pt x="406" y="237"/>
                    </a:lnTo>
                    <a:lnTo>
                      <a:pt x="409" y="237"/>
                    </a:lnTo>
                    <a:lnTo>
                      <a:pt x="409" y="234"/>
                    </a:lnTo>
                    <a:lnTo>
                      <a:pt x="409" y="232"/>
                    </a:lnTo>
                    <a:lnTo>
                      <a:pt x="409" y="230"/>
                    </a:lnTo>
                    <a:lnTo>
                      <a:pt x="409" y="230"/>
                    </a:lnTo>
                    <a:lnTo>
                      <a:pt x="409" y="227"/>
                    </a:lnTo>
                    <a:lnTo>
                      <a:pt x="411" y="225"/>
                    </a:lnTo>
                    <a:lnTo>
                      <a:pt x="411" y="223"/>
                    </a:lnTo>
                    <a:lnTo>
                      <a:pt x="414" y="223"/>
                    </a:lnTo>
                    <a:lnTo>
                      <a:pt x="414" y="223"/>
                    </a:lnTo>
                    <a:lnTo>
                      <a:pt x="414" y="223"/>
                    </a:lnTo>
                    <a:lnTo>
                      <a:pt x="414" y="218"/>
                    </a:lnTo>
                    <a:lnTo>
                      <a:pt x="414" y="218"/>
                    </a:lnTo>
                    <a:lnTo>
                      <a:pt x="414" y="216"/>
                    </a:lnTo>
                    <a:lnTo>
                      <a:pt x="414" y="216"/>
                    </a:lnTo>
                    <a:lnTo>
                      <a:pt x="414" y="213"/>
                    </a:lnTo>
                    <a:lnTo>
                      <a:pt x="411" y="211"/>
                    </a:lnTo>
                    <a:lnTo>
                      <a:pt x="411" y="211"/>
                    </a:lnTo>
                    <a:lnTo>
                      <a:pt x="411" y="211"/>
                    </a:lnTo>
                    <a:lnTo>
                      <a:pt x="411" y="208"/>
                    </a:lnTo>
                    <a:lnTo>
                      <a:pt x="414" y="206"/>
                    </a:lnTo>
                    <a:lnTo>
                      <a:pt x="414" y="206"/>
                    </a:lnTo>
                    <a:lnTo>
                      <a:pt x="414" y="204"/>
                    </a:lnTo>
                    <a:lnTo>
                      <a:pt x="414" y="199"/>
                    </a:lnTo>
                    <a:lnTo>
                      <a:pt x="416" y="197"/>
                    </a:lnTo>
                    <a:lnTo>
                      <a:pt x="418" y="197"/>
                    </a:lnTo>
                    <a:lnTo>
                      <a:pt x="418" y="197"/>
                    </a:lnTo>
                    <a:lnTo>
                      <a:pt x="421" y="192"/>
                    </a:lnTo>
                    <a:lnTo>
                      <a:pt x="423" y="185"/>
                    </a:lnTo>
                    <a:lnTo>
                      <a:pt x="423" y="185"/>
                    </a:lnTo>
                    <a:lnTo>
                      <a:pt x="423" y="185"/>
                    </a:lnTo>
                    <a:lnTo>
                      <a:pt x="423" y="182"/>
                    </a:lnTo>
                    <a:lnTo>
                      <a:pt x="423" y="178"/>
                    </a:lnTo>
                    <a:lnTo>
                      <a:pt x="423" y="173"/>
                    </a:lnTo>
                    <a:lnTo>
                      <a:pt x="423" y="168"/>
                    </a:lnTo>
                    <a:lnTo>
                      <a:pt x="423" y="168"/>
                    </a:lnTo>
                    <a:lnTo>
                      <a:pt x="425" y="163"/>
                    </a:lnTo>
                    <a:lnTo>
                      <a:pt x="428" y="159"/>
                    </a:lnTo>
                    <a:lnTo>
                      <a:pt x="428" y="159"/>
                    </a:lnTo>
                    <a:lnTo>
                      <a:pt x="428" y="156"/>
                    </a:lnTo>
                    <a:lnTo>
                      <a:pt x="430" y="156"/>
                    </a:lnTo>
                    <a:lnTo>
                      <a:pt x="432" y="154"/>
                    </a:lnTo>
                    <a:lnTo>
                      <a:pt x="432" y="154"/>
                    </a:lnTo>
                    <a:lnTo>
                      <a:pt x="435" y="149"/>
                    </a:lnTo>
                    <a:lnTo>
                      <a:pt x="435" y="147"/>
                    </a:lnTo>
                    <a:lnTo>
                      <a:pt x="435" y="147"/>
                    </a:lnTo>
                    <a:lnTo>
                      <a:pt x="437" y="142"/>
                    </a:lnTo>
                    <a:lnTo>
                      <a:pt x="437" y="137"/>
                    </a:lnTo>
                    <a:lnTo>
                      <a:pt x="440" y="135"/>
                    </a:lnTo>
                    <a:lnTo>
                      <a:pt x="440" y="135"/>
                    </a:lnTo>
                    <a:lnTo>
                      <a:pt x="440" y="133"/>
                    </a:lnTo>
                    <a:lnTo>
                      <a:pt x="440" y="130"/>
                    </a:lnTo>
                    <a:lnTo>
                      <a:pt x="440" y="130"/>
                    </a:lnTo>
                    <a:lnTo>
                      <a:pt x="440" y="126"/>
                    </a:lnTo>
                    <a:lnTo>
                      <a:pt x="442" y="121"/>
                    </a:lnTo>
                    <a:lnTo>
                      <a:pt x="442" y="121"/>
                    </a:lnTo>
                    <a:lnTo>
                      <a:pt x="442" y="116"/>
                    </a:lnTo>
                    <a:lnTo>
                      <a:pt x="442" y="116"/>
                    </a:lnTo>
                    <a:lnTo>
                      <a:pt x="440" y="111"/>
                    </a:lnTo>
                    <a:lnTo>
                      <a:pt x="437" y="107"/>
                    </a:lnTo>
                    <a:lnTo>
                      <a:pt x="440" y="107"/>
                    </a:lnTo>
                    <a:lnTo>
                      <a:pt x="440" y="107"/>
                    </a:lnTo>
                    <a:lnTo>
                      <a:pt x="440" y="102"/>
                    </a:lnTo>
                    <a:lnTo>
                      <a:pt x="444" y="102"/>
                    </a:lnTo>
                    <a:lnTo>
                      <a:pt x="444" y="102"/>
                    </a:lnTo>
                    <a:lnTo>
                      <a:pt x="447" y="100"/>
                    </a:lnTo>
                    <a:lnTo>
                      <a:pt x="447" y="100"/>
                    </a:lnTo>
                    <a:lnTo>
                      <a:pt x="449" y="97"/>
                    </a:lnTo>
                    <a:lnTo>
                      <a:pt x="449" y="97"/>
                    </a:lnTo>
                    <a:lnTo>
                      <a:pt x="449" y="95"/>
                    </a:lnTo>
                    <a:lnTo>
                      <a:pt x="449" y="92"/>
                    </a:lnTo>
                    <a:lnTo>
                      <a:pt x="449" y="90"/>
                    </a:lnTo>
                    <a:lnTo>
                      <a:pt x="451" y="88"/>
                    </a:lnTo>
                    <a:lnTo>
                      <a:pt x="451" y="88"/>
                    </a:lnTo>
                    <a:lnTo>
                      <a:pt x="451" y="88"/>
                    </a:lnTo>
                    <a:lnTo>
                      <a:pt x="451" y="85"/>
                    </a:lnTo>
                    <a:lnTo>
                      <a:pt x="451" y="85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49" y="78"/>
                    </a:lnTo>
                    <a:lnTo>
                      <a:pt x="444" y="73"/>
                    </a:lnTo>
                    <a:lnTo>
                      <a:pt x="444" y="69"/>
                    </a:lnTo>
                    <a:lnTo>
                      <a:pt x="442" y="66"/>
                    </a:lnTo>
                    <a:lnTo>
                      <a:pt x="442" y="62"/>
                    </a:lnTo>
                    <a:lnTo>
                      <a:pt x="442" y="59"/>
                    </a:lnTo>
                    <a:lnTo>
                      <a:pt x="442" y="59"/>
                    </a:lnTo>
                    <a:lnTo>
                      <a:pt x="440" y="57"/>
                    </a:lnTo>
                    <a:lnTo>
                      <a:pt x="440" y="55"/>
                    </a:lnTo>
                    <a:lnTo>
                      <a:pt x="440" y="55"/>
                    </a:lnTo>
                    <a:lnTo>
                      <a:pt x="440" y="52"/>
                    </a:lnTo>
                    <a:lnTo>
                      <a:pt x="440" y="47"/>
                    </a:lnTo>
                    <a:lnTo>
                      <a:pt x="440" y="47"/>
                    </a:lnTo>
                    <a:lnTo>
                      <a:pt x="440" y="45"/>
                    </a:lnTo>
                    <a:lnTo>
                      <a:pt x="440" y="43"/>
                    </a:lnTo>
                    <a:lnTo>
                      <a:pt x="440" y="43"/>
                    </a:lnTo>
                    <a:lnTo>
                      <a:pt x="437" y="38"/>
                    </a:lnTo>
                    <a:lnTo>
                      <a:pt x="437" y="33"/>
                    </a:lnTo>
                    <a:lnTo>
                      <a:pt x="437" y="33"/>
                    </a:lnTo>
                    <a:lnTo>
                      <a:pt x="435" y="31"/>
                    </a:lnTo>
                    <a:lnTo>
                      <a:pt x="435" y="26"/>
                    </a:lnTo>
                    <a:lnTo>
                      <a:pt x="435" y="24"/>
                    </a:lnTo>
                    <a:lnTo>
                      <a:pt x="435" y="24"/>
                    </a:lnTo>
                    <a:lnTo>
                      <a:pt x="432" y="21"/>
                    </a:lnTo>
                    <a:lnTo>
                      <a:pt x="432" y="17"/>
                    </a:lnTo>
                    <a:lnTo>
                      <a:pt x="432" y="17"/>
                    </a:lnTo>
                    <a:lnTo>
                      <a:pt x="430" y="14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28" y="10"/>
                    </a:lnTo>
                    <a:lnTo>
                      <a:pt x="428" y="5"/>
                    </a:lnTo>
                    <a:lnTo>
                      <a:pt x="428" y="0"/>
                    </a:lnTo>
                    <a:lnTo>
                      <a:pt x="428" y="0"/>
                    </a:lnTo>
                    <a:lnTo>
                      <a:pt x="425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6567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18">
                <a:extLst>
                  <a:ext uri="{FF2B5EF4-FFF2-40B4-BE49-F238E27FC236}">
                    <a16:creationId xmlns:a16="http://schemas.microsoft.com/office/drawing/2014/main" id="{DA4395AA-BE42-4A08-9756-6FFC92BAC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4997" y="502084"/>
                <a:ext cx="1697702" cy="1681243"/>
              </a:xfrm>
              <a:custGeom>
                <a:avLst/>
                <a:gdLst>
                  <a:gd name="T0" fmla="*/ 596 w 722"/>
                  <a:gd name="T1" fmla="*/ 57 h 715"/>
                  <a:gd name="T2" fmla="*/ 653 w 722"/>
                  <a:gd name="T3" fmla="*/ 69 h 715"/>
                  <a:gd name="T4" fmla="*/ 689 w 722"/>
                  <a:gd name="T5" fmla="*/ 74 h 715"/>
                  <a:gd name="T6" fmla="*/ 703 w 722"/>
                  <a:gd name="T7" fmla="*/ 204 h 715"/>
                  <a:gd name="T8" fmla="*/ 663 w 722"/>
                  <a:gd name="T9" fmla="*/ 239 h 715"/>
                  <a:gd name="T10" fmla="*/ 658 w 722"/>
                  <a:gd name="T11" fmla="*/ 344 h 715"/>
                  <a:gd name="T12" fmla="*/ 644 w 722"/>
                  <a:gd name="T13" fmla="*/ 441 h 715"/>
                  <a:gd name="T14" fmla="*/ 637 w 722"/>
                  <a:gd name="T15" fmla="*/ 528 h 715"/>
                  <a:gd name="T16" fmla="*/ 627 w 722"/>
                  <a:gd name="T17" fmla="*/ 571 h 715"/>
                  <a:gd name="T18" fmla="*/ 587 w 722"/>
                  <a:gd name="T19" fmla="*/ 604 h 715"/>
                  <a:gd name="T20" fmla="*/ 518 w 722"/>
                  <a:gd name="T21" fmla="*/ 630 h 715"/>
                  <a:gd name="T22" fmla="*/ 533 w 722"/>
                  <a:gd name="T23" fmla="*/ 685 h 715"/>
                  <a:gd name="T24" fmla="*/ 473 w 722"/>
                  <a:gd name="T25" fmla="*/ 708 h 715"/>
                  <a:gd name="T26" fmla="*/ 478 w 722"/>
                  <a:gd name="T27" fmla="*/ 621 h 715"/>
                  <a:gd name="T28" fmla="*/ 436 w 722"/>
                  <a:gd name="T29" fmla="*/ 571 h 715"/>
                  <a:gd name="T30" fmla="*/ 410 w 722"/>
                  <a:gd name="T31" fmla="*/ 542 h 715"/>
                  <a:gd name="T32" fmla="*/ 360 w 722"/>
                  <a:gd name="T33" fmla="*/ 524 h 715"/>
                  <a:gd name="T34" fmla="*/ 320 w 722"/>
                  <a:gd name="T35" fmla="*/ 521 h 715"/>
                  <a:gd name="T36" fmla="*/ 327 w 722"/>
                  <a:gd name="T37" fmla="*/ 479 h 715"/>
                  <a:gd name="T38" fmla="*/ 322 w 722"/>
                  <a:gd name="T39" fmla="*/ 415 h 715"/>
                  <a:gd name="T40" fmla="*/ 294 w 722"/>
                  <a:gd name="T41" fmla="*/ 308 h 715"/>
                  <a:gd name="T42" fmla="*/ 242 w 722"/>
                  <a:gd name="T43" fmla="*/ 202 h 715"/>
                  <a:gd name="T44" fmla="*/ 237 w 722"/>
                  <a:gd name="T45" fmla="*/ 149 h 715"/>
                  <a:gd name="T46" fmla="*/ 185 w 722"/>
                  <a:gd name="T47" fmla="*/ 131 h 715"/>
                  <a:gd name="T48" fmla="*/ 159 w 722"/>
                  <a:gd name="T49" fmla="*/ 102 h 715"/>
                  <a:gd name="T50" fmla="*/ 90 w 722"/>
                  <a:gd name="T51" fmla="*/ 102 h 715"/>
                  <a:gd name="T52" fmla="*/ 36 w 722"/>
                  <a:gd name="T53" fmla="*/ 142 h 715"/>
                  <a:gd name="T54" fmla="*/ 36 w 722"/>
                  <a:gd name="T55" fmla="*/ 114 h 715"/>
                  <a:gd name="T56" fmla="*/ 133 w 722"/>
                  <a:gd name="T57" fmla="*/ 33 h 715"/>
                  <a:gd name="T58" fmla="*/ 249 w 722"/>
                  <a:gd name="T59" fmla="*/ 10 h 715"/>
                  <a:gd name="T60" fmla="*/ 303 w 722"/>
                  <a:gd name="T61" fmla="*/ 5 h 715"/>
                  <a:gd name="T62" fmla="*/ 310 w 722"/>
                  <a:gd name="T63" fmla="*/ 3 h 715"/>
                  <a:gd name="T64" fmla="*/ 260 w 722"/>
                  <a:gd name="T65" fmla="*/ 5 h 715"/>
                  <a:gd name="T66" fmla="*/ 190 w 722"/>
                  <a:gd name="T67" fmla="*/ 24 h 715"/>
                  <a:gd name="T68" fmla="*/ 67 w 722"/>
                  <a:gd name="T69" fmla="*/ 76 h 715"/>
                  <a:gd name="T70" fmla="*/ 12 w 722"/>
                  <a:gd name="T71" fmla="*/ 145 h 715"/>
                  <a:gd name="T72" fmla="*/ 74 w 722"/>
                  <a:gd name="T73" fmla="*/ 114 h 715"/>
                  <a:gd name="T74" fmla="*/ 149 w 722"/>
                  <a:gd name="T75" fmla="*/ 95 h 715"/>
                  <a:gd name="T76" fmla="*/ 159 w 722"/>
                  <a:gd name="T77" fmla="*/ 138 h 715"/>
                  <a:gd name="T78" fmla="*/ 220 w 722"/>
                  <a:gd name="T79" fmla="*/ 142 h 715"/>
                  <a:gd name="T80" fmla="*/ 239 w 722"/>
                  <a:gd name="T81" fmla="*/ 190 h 715"/>
                  <a:gd name="T82" fmla="*/ 268 w 722"/>
                  <a:gd name="T83" fmla="*/ 232 h 715"/>
                  <a:gd name="T84" fmla="*/ 305 w 722"/>
                  <a:gd name="T85" fmla="*/ 393 h 715"/>
                  <a:gd name="T86" fmla="*/ 324 w 722"/>
                  <a:gd name="T87" fmla="*/ 464 h 715"/>
                  <a:gd name="T88" fmla="*/ 305 w 722"/>
                  <a:gd name="T89" fmla="*/ 516 h 715"/>
                  <a:gd name="T90" fmla="*/ 350 w 722"/>
                  <a:gd name="T91" fmla="*/ 528 h 715"/>
                  <a:gd name="T92" fmla="*/ 393 w 722"/>
                  <a:gd name="T93" fmla="*/ 540 h 715"/>
                  <a:gd name="T94" fmla="*/ 426 w 722"/>
                  <a:gd name="T95" fmla="*/ 559 h 715"/>
                  <a:gd name="T96" fmla="*/ 459 w 722"/>
                  <a:gd name="T97" fmla="*/ 599 h 715"/>
                  <a:gd name="T98" fmla="*/ 473 w 722"/>
                  <a:gd name="T99" fmla="*/ 689 h 715"/>
                  <a:gd name="T100" fmla="*/ 523 w 722"/>
                  <a:gd name="T101" fmla="*/ 699 h 715"/>
                  <a:gd name="T102" fmla="*/ 528 w 722"/>
                  <a:gd name="T103" fmla="*/ 647 h 715"/>
                  <a:gd name="T104" fmla="*/ 566 w 722"/>
                  <a:gd name="T105" fmla="*/ 618 h 715"/>
                  <a:gd name="T106" fmla="*/ 634 w 722"/>
                  <a:gd name="T107" fmla="*/ 587 h 715"/>
                  <a:gd name="T108" fmla="*/ 622 w 722"/>
                  <a:gd name="T109" fmla="*/ 540 h 715"/>
                  <a:gd name="T110" fmla="*/ 689 w 722"/>
                  <a:gd name="T111" fmla="*/ 460 h 715"/>
                  <a:gd name="T112" fmla="*/ 660 w 722"/>
                  <a:gd name="T113" fmla="*/ 379 h 715"/>
                  <a:gd name="T114" fmla="*/ 670 w 722"/>
                  <a:gd name="T115" fmla="*/ 261 h 715"/>
                  <a:gd name="T116" fmla="*/ 698 w 722"/>
                  <a:gd name="T117" fmla="*/ 220 h 715"/>
                  <a:gd name="T118" fmla="*/ 693 w 722"/>
                  <a:gd name="T119" fmla="*/ 128 h 715"/>
                  <a:gd name="T120" fmla="*/ 665 w 722"/>
                  <a:gd name="T121" fmla="*/ 74 h 715"/>
                  <a:gd name="T122" fmla="*/ 632 w 722"/>
                  <a:gd name="T123" fmla="*/ 71 h 715"/>
                  <a:gd name="T124" fmla="*/ 466 w 722"/>
                  <a:gd name="T125" fmla="*/ 3 h 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2" h="715">
                    <a:moveTo>
                      <a:pt x="398" y="3"/>
                    </a:moveTo>
                    <a:lnTo>
                      <a:pt x="398" y="3"/>
                    </a:lnTo>
                    <a:lnTo>
                      <a:pt x="407" y="3"/>
                    </a:lnTo>
                    <a:lnTo>
                      <a:pt x="412" y="3"/>
                    </a:lnTo>
                    <a:lnTo>
                      <a:pt x="419" y="3"/>
                    </a:lnTo>
                    <a:lnTo>
                      <a:pt x="428" y="3"/>
                    </a:lnTo>
                    <a:lnTo>
                      <a:pt x="438" y="3"/>
                    </a:lnTo>
                    <a:lnTo>
                      <a:pt x="445" y="5"/>
                    </a:lnTo>
                    <a:lnTo>
                      <a:pt x="447" y="5"/>
                    </a:lnTo>
                    <a:lnTo>
                      <a:pt x="447" y="5"/>
                    </a:lnTo>
                    <a:lnTo>
                      <a:pt x="450" y="5"/>
                    </a:lnTo>
                    <a:lnTo>
                      <a:pt x="450" y="5"/>
                    </a:lnTo>
                    <a:lnTo>
                      <a:pt x="450" y="5"/>
                    </a:lnTo>
                    <a:lnTo>
                      <a:pt x="450" y="5"/>
                    </a:lnTo>
                    <a:lnTo>
                      <a:pt x="452" y="7"/>
                    </a:lnTo>
                    <a:lnTo>
                      <a:pt x="452" y="7"/>
                    </a:lnTo>
                    <a:lnTo>
                      <a:pt x="454" y="7"/>
                    </a:lnTo>
                    <a:lnTo>
                      <a:pt x="454" y="7"/>
                    </a:lnTo>
                    <a:lnTo>
                      <a:pt x="454" y="7"/>
                    </a:lnTo>
                    <a:lnTo>
                      <a:pt x="457" y="7"/>
                    </a:lnTo>
                    <a:lnTo>
                      <a:pt x="457" y="7"/>
                    </a:lnTo>
                    <a:lnTo>
                      <a:pt x="459" y="7"/>
                    </a:lnTo>
                    <a:lnTo>
                      <a:pt x="459" y="7"/>
                    </a:lnTo>
                    <a:lnTo>
                      <a:pt x="459" y="5"/>
                    </a:lnTo>
                    <a:lnTo>
                      <a:pt x="462" y="5"/>
                    </a:lnTo>
                    <a:lnTo>
                      <a:pt x="462" y="5"/>
                    </a:lnTo>
                    <a:lnTo>
                      <a:pt x="464" y="5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73" y="10"/>
                    </a:lnTo>
                    <a:lnTo>
                      <a:pt x="473" y="10"/>
                    </a:lnTo>
                    <a:lnTo>
                      <a:pt x="478" y="10"/>
                    </a:lnTo>
                    <a:lnTo>
                      <a:pt x="485" y="12"/>
                    </a:lnTo>
                    <a:lnTo>
                      <a:pt x="485" y="12"/>
                    </a:lnTo>
                    <a:lnTo>
                      <a:pt x="492" y="17"/>
                    </a:lnTo>
                    <a:lnTo>
                      <a:pt x="495" y="17"/>
                    </a:lnTo>
                    <a:lnTo>
                      <a:pt x="495" y="17"/>
                    </a:lnTo>
                    <a:lnTo>
                      <a:pt x="499" y="19"/>
                    </a:lnTo>
                    <a:lnTo>
                      <a:pt x="504" y="22"/>
                    </a:lnTo>
                    <a:lnTo>
                      <a:pt x="509" y="22"/>
                    </a:lnTo>
                    <a:lnTo>
                      <a:pt x="511" y="24"/>
                    </a:lnTo>
                    <a:lnTo>
                      <a:pt x="514" y="24"/>
                    </a:lnTo>
                    <a:lnTo>
                      <a:pt x="514" y="24"/>
                    </a:lnTo>
                    <a:lnTo>
                      <a:pt x="521" y="26"/>
                    </a:lnTo>
                    <a:lnTo>
                      <a:pt x="521" y="26"/>
                    </a:lnTo>
                    <a:lnTo>
                      <a:pt x="525" y="26"/>
                    </a:lnTo>
                    <a:lnTo>
                      <a:pt x="530" y="29"/>
                    </a:lnTo>
                    <a:lnTo>
                      <a:pt x="530" y="29"/>
                    </a:lnTo>
                    <a:lnTo>
                      <a:pt x="533" y="29"/>
                    </a:lnTo>
                    <a:lnTo>
                      <a:pt x="535" y="29"/>
                    </a:lnTo>
                    <a:lnTo>
                      <a:pt x="537" y="29"/>
                    </a:lnTo>
                    <a:lnTo>
                      <a:pt x="537" y="29"/>
                    </a:lnTo>
                    <a:lnTo>
                      <a:pt x="540" y="31"/>
                    </a:lnTo>
                    <a:lnTo>
                      <a:pt x="540" y="31"/>
                    </a:lnTo>
                    <a:lnTo>
                      <a:pt x="544" y="31"/>
                    </a:lnTo>
                    <a:lnTo>
                      <a:pt x="556" y="33"/>
                    </a:lnTo>
                    <a:lnTo>
                      <a:pt x="563" y="36"/>
                    </a:lnTo>
                    <a:lnTo>
                      <a:pt x="568" y="38"/>
                    </a:lnTo>
                    <a:lnTo>
                      <a:pt x="568" y="38"/>
                    </a:lnTo>
                    <a:lnTo>
                      <a:pt x="577" y="41"/>
                    </a:lnTo>
                    <a:lnTo>
                      <a:pt x="582" y="45"/>
                    </a:lnTo>
                    <a:lnTo>
                      <a:pt x="582" y="45"/>
                    </a:lnTo>
                    <a:lnTo>
                      <a:pt x="589" y="50"/>
                    </a:lnTo>
                    <a:lnTo>
                      <a:pt x="594" y="55"/>
                    </a:lnTo>
                    <a:lnTo>
                      <a:pt x="596" y="57"/>
                    </a:lnTo>
                    <a:lnTo>
                      <a:pt x="599" y="60"/>
                    </a:lnTo>
                    <a:lnTo>
                      <a:pt x="601" y="64"/>
                    </a:lnTo>
                    <a:lnTo>
                      <a:pt x="603" y="64"/>
                    </a:lnTo>
                    <a:lnTo>
                      <a:pt x="606" y="64"/>
                    </a:lnTo>
                    <a:lnTo>
                      <a:pt x="606" y="67"/>
                    </a:lnTo>
                    <a:lnTo>
                      <a:pt x="606" y="67"/>
                    </a:lnTo>
                    <a:lnTo>
                      <a:pt x="608" y="67"/>
                    </a:lnTo>
                    <a:lnTo>
                      <a:pt x="611" y="67"/>
                    </a:lnTo>
                    <a:lnTo>
                      <a:pt x="613" y="69"/>
                    </a:lnTo>
                    <a:lnTo>
                      <a:pt x="613" y="69"/>
                    </a:lnTo>
                    <a:lnTo>
                      <a:pt x="613" y="69"/>
                    </a:lnTo>
                    <a:lnTo>
                      <a:pt x="615" y="69"/>
                    </a:lnTo>
                    <a:lnTo>
                      <a:pt x="618" y="71"/>
                    </a:lnTo>
                    <a:lnTo>
                      <a:pt x="618" y="71"/>
                    </a:lnTo>
                    <a:lnTo>
                      <a:pt x="620" y="71"/>
                    </a:lnTo>
                    <a:lnTo>
                      <a:pt x="620" y="71"/>
                    </a:lnTo>
                    <a:lnTo>
                      <a:pt x="622" y="71"/>
                    </a:lnTo>
                    <a:lnTo>
                      <a:pt x="625" y="71"/>
                    </a:lnTo>
                    <a:lnTo>
                      <a:pt x="627" y="74"/>
                    </a:lnTo>
                    <a:lnTo>
                      <a:pt x="627" y="74"/>
                    </a:lnTo>
                    <a:lnTo>
                      <a:pt x="629" y="74"/>
                    </a:lnTo>
                    <a:lnTo>
                      <a:pt x="629" y="74"/>
                    </a:lnTo>
                    <a:lnTo>
                      <a:pt x="632" y="71"/>
                    </a:lnTo>
                    <a:lnTo>
                      <a:pt x="629" y="71"/>
                    </a:lnTo>
                    <a:lnTo>
                      <a:pt x="629" y="71"/>
                    </a:lnTo>
                    <a:lnTo>
                      <a:pt x="629" y="74"/>
                    </a:lnTo>
                    <a:lnTo>
                      <a:pt x="632" y="74"/>
                    </a:lnTo>
                    <a:lnTo>
                      <a:pt x="632" y="74"/>
                    </a:lnTo>
                    <a:lnTo>
                      <a:pt x="632" y="74"/>
                    </a:lnTo>
                    <a:lnTo>
                      <a:pt x="632" y="74"/>
                    </a:lnTo>
                    <a:lnTo>
                      <a:pt x="634" y="74"/>
                    </a:lnTo>
                    <a:lnTo>
                      <a:pt x="634" y="74"/>
                    </a:lnTo>
                    <a:lnTo>
                      <a:pt x="634" y="71"/>
                    </a:lnTo>
                    <a:lnTo>
                      <a:pt x="634" y="69"/>
                    </a:lnTo>
                    <a:lnTo>
                      <a:pt x="632" y="69"/>
                    </a:lnTo>
                    <a:lnTo>
                      <a:pt x="632" y="71"/>
                    </a:lnTo>
                    <a:lnTo>
                      <a:pt x="634" y="71"/>
                    </a:lnTo>
                    <a:lnTo>
                      <a:pt x="634" y="71"/>
                    </a:lnTo>
                    <a:lnTo>
                      <a:pt x="637" y="71"/>
                    </a:lnTo>
                    <a:lnTo>
                      <a:pt x="637" y="71"/>
                    </a:lnTo>
                    <a:lnTo>
                      <a:pt x="639" y="71"/>
                    </a:lnTo>
                    <a:lnTo>
                      <a:pt x="639" y="74"/>
                    </a:lnTo>
                    <a:lnTo>
                      <a:pt x="639" y="74"/>
                    </a:lnTo>
                    <a:lnTo>
                      <a:pt x="641" y="74"/>
                    </a:lnTo>
                    <a:lnTo>
                      <a:pt x="641" y="74"/>
                    </a:lnTo>
                    <a:lnTo>
                      <a:pt x="644" y="71"/>
                    </a:lnTo>
                    <a:lnTo>
                      <a:pt x="644" y="71"/>
                    </a:lnTo>
                    <a:lnTo>
                      <a:pt x="644" y="69"/>
                    </a:lnTo>
                    <a:lnTo>
                      <a:pt x="644" y="69"/>
                    </a:lnTo>
                    <a:lnTo>
                      <a:pt x="641" y="67"/>
                    </a:lnTo>
                    <a:lnTo>
                      <a:pt x="641" y="67"/>
                    </a:lnTo>
                    <a:lnTo>
                      <a:pt x="641" y="64"/>
                    </a:lnTo>
                    <a:lnTo>
                      <a:pt x="641" y="64"/>
                    </a:lnTo>
                    <a:lnTo>
                      <a:pt x="639" y="67"/>
                    </a:lnTo>
                    <a:lnTo>
                      <a:pt x="641" y="67"/>
                    </a:lnTo>
                    <a:lnTo>
                      <a:pt x="641" y="67"/>
                    </a:lnTo>
                    <a:lnTo>
                      <a:pt x="644" y="67"/>
                    </a:lnTo>
                    <a:lnTo>
                      <a:pt x="644" y="67"/>
                    </a:lnTo>
                    <a:lnTo>
                      <a:pt x="646" y="67"/>
                    </a:lnTo>
                    <a:lnTo>
                      <a:pt x="646" y="67"/>
                    </a:lnTo>
                    <a:lnTo>
                      <a:pt x="648" y="67"/>
                    </a:lnTo>
                    <a:lnTo>
                      <a:pt x="648" y="69"/>
                    </a:lnTo>
                    <a:lnTo>
                      <a:pt x="648" y="69"/>
                    </a:lnTo>
                    <a:lnTo>
                      <a:pt x="651" y="69"/>
                    </a:lnTo>
                    <a:lnTo>
                      <a:pt x="653" y="69"/>
                    </a:lnTo>
                    <a:lnTo>
                      <a:pt x="653" y="71"/>
                    </a:lnTo>
                    <a:lnTo>
                      <a:pt x="653" y="71"/>
                    </a:lnTo>
                    <a:lnTo>
                      <a:pt x="656" y="71"/>
                    </a:lnTo>
                    <a:lnTo>
                      <a:pt x="656" y="71"/>
                    </a:lnTo>
                    <a:lnTo>
                      <a:pt x="656" y="69"/>
                    </a:lnTo>
                    <a:lnTo>
                      <a:pt x="656" y="69"/>
                    </a:lnTo>
                    <a:lnTo>
                      <a:pt x="658" y="69"/>
                    </a:lnTo>
                    <a:lnTo>
                      <a:pt x="658" y="69"/>
                    </a:lnTo>
                    <a:lnTo>
                      <a:pt x="660" y="69"/>
                    </a:lnTo>
                    <a:lnTo>
                      <a:pt x="660" y="69"/>
                    </a:lnTo>
                    <a:lnTo>
                      <a:pt x="663" y="69"/>
                    </a:lnTo>
                    <a:lnTo>
                      <a:pt x="663" y="71"/>
                    </a:lnTo>
                    <a:lnTo>
                      <a:pt x="663" y="74"/>
                    </a:lnTo>
                    <a:lnTo>
                      <a:pt x="663" y="74"/>
                    </a:lnTo>
                    <a:lnTo>
                      <a:pt x="663" y="76"/>
                    </a:lnTo>
                    <a:lnTo>
                      <a:pt x="665" y="76"/>
                    </a:lnTo>
                    <a:lnTo>
                      <a:pt x="665" y="78"/>
                    </a:lnTo>
                    <a:lnTo>
                      <a:pt x="665" y="78"/>
                    </a:lnTo>
                    <a:lnTo>
                      <a:pt x="670" y="78"/>
                    </a:lnTo>
                    <a:lnTo>
                      <a:pt x="670" y="78"/>
                    </a:lnTo>
                    <a:lnTo>
                      <a:pt x="670" y="76"/>
                    </a:lnTo>
                    <a:lnTo>
                      <a:pt x="670" y="76"/>
                    </a:lnTo>
                    <a:lnTo>
                      <a:pt x="670" y="74"/>
                    </a:lnTo>
                    <a:lnTo>
                      <a:pt x="670" y="74"/>
                    </a:lnTo>
                    <a:lnTo>
                      <a:pt x="667" y="74"/>
                    </a:lnTo>
                    <a:lnTo>
                      <a:pt x="667" y="76"/>
                    </a:lnTo>
                    <a:lnTo>
                      <a:pt x="667" y="76"/>
                    </a:lnTo>
                    <a:lnTo>
                      <a:pt x="667" y="74"/>
                    </a:lnTo>
                    <a:lnTo>
                      <a:pt x="667" y="74"/>
                    </a:lnTo>
                    <a:lnTo>
                      <a:pt x="667" y="76"/>
                    </a:lnTo>
                    <a:lnTo>
                      <a:pt x="667" y="76"/>
                    </a:lnTo>
                    <a:lnTo>
                      <a:pt x="670" y="76"/>
                    </a:lnTo>
                    <a:lnTo>
                      <a:pt x="670" y="74"/>
                    </a:lnTo>
                    <a:lnTo>
                      <a:pt x="670" y="74"/>
                    </a:lnTo>
                    <a:lnTo>
                      <a:pt x="670" y="74"/>
                    </a:lnTo>
                    <a:lnTo>
                      <a:pt x="672" y="74"/>
                    </a:lnTo>
                    <a:lnTo>
                      <a:pt x="672" y="74"/>
                    </a:lnTo>
                    <a:lnTo>
                      <a:pt x="674" y="74"/>
                    </a:lnTo>
                    <a:lnTo>
                      <a:pt x="674" y="76"/>
                    </a:lnTo>
                    <a:lnTo>
                      <a:pt x="674" y="76"/>
                    </a:lnTo>
                    <a:lnTo>
                      <a:pt x="677" y="76"/>
                    </a:lnTo>
                    <a:lnTo>
                      <a:pt x="677" y="76"/>
                    </a:lnTo>
                    <a:lnTo>
                      <a:pt x="679" y="76"/>
                    </a:lnTo>
                    <a:lnTo>
                      <a:pt x="679" y="76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679" y="78"/>
                    </a:lnTo>
                    <a:lnTo>
                      <a:pt x="679" y="81"/>
                    </a:lnTo>
                    <a:lnTo>
                      <a:pt x="682" y="81"/>
                    </a:lnTo>
                    <a:lnTo>
                      <a:pt x="682" y="78"/>
                    </a:lnTo>
                    <a:lnTo>
                      <a:pt x="684" y="76"/>
                    </a:lnTo>
                    <a:lnTo>
                      <a:pt x="684" y="76"/>
                    </a:lnTo>
                    <a:lnTo>
                      <a:pt x="684" y="74"/>
                    </a:lnTo>
                    <a:lnTo>
                      <a:pt x="682" y="74"/>
                    </a:lnTo>
                    <a:lnTo>
                      <a:pt x="682" y="76"/>
                    </a:lnTo>
                    <a:lnTo>
                      <a:pt x="684" y="78"/>
                    </a:lnTo>
                    <a:lnTo>
                      <a:pt x="684" y="78"/>
                    </a:lnTo>
                    <a:lnTo>
                      <a:pt x="686" y="78"/>
                    </a:lnTo>
                    <a:lnTo>
                      <a:pt x="686" y="78"/>
                    </a:lnTo>
                    <a:lnTo>
                      <a:pt x="686" y="78"/>
                    </a:lnTo>
                    <a:lnTo>
                      <a:pt x="689" y="78"/>
                    </a:lnTo>
                    <a:lnTo>
                      <a:pt x="689" y="76"/>
                    </a:lnTo>
                    <a:lnTo>
                      <a:pt x="689" y="76"/>
                    </a:lnTo>
                    <a:lnTo>
                      <a:pt x="689" y="74"/>
                    </a:lnTo>
                    <a:lnTo>
                      <a:pt x="689" y="74"/>
                    </a:lnTo>
                    <a:lnTo>
                      <a:pt x="686" y="74"/>
                    </a:lnTo>
                    <a:lnTo>
                      <a:pt x="689" y="76"/>
                    </a:lnTo>
                    <a:lnTo>
                      <a:pt x="689" y="76"/>
                    </a:lnTo>
                    <a:lnTo>
                      <a:pt x="689" y="78"/>
                    </a:lnTo>
                    <a:lnTo>
                      <a:pt x="689" y="78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6" y="78"/>
                    </a:lnTo>
                    <a:lnTo>
                      <a:pt x="696" y="78"/>
                    </a:lnTo>
                    <a:lnTo>
                      <a:pt x="696" y="78"/>
                    </a:lnTo>
                    <a:lnTo>
                      <a:pt x="693" y="78"/>
                    </a:lnTo>
                    <a:lnTo>
                      <a:pt x="693" y="78"/>
                    </a:lnTo>
                    <a:lnTo>
                      <a:pt x="693" y="78"/>
                    </a:lnTo>
                    <a:lnTo>
                      <a:pt x="696" y="83"/>
                    </a:lnTo>
                    <a:lnTo>
                      <a:pt x="696" y="83"/>
                    </a:lnTo>
                    <a:lnTo>
                      <a:pt x="698" y="93"/>
                    </a:lnTo>
                    <a:lnTo>
                      <a:pt x="698" y="97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6" y="104"/>
                    </a:lnTo>
                    <a:lnTo>
                      <a:pt x="693" y="114"/>
                    </a:lnTo>
                    <a:lnTo>
                      <a:pt x="693" y="114"/>
                    </a:lnTo>
                    <a:lnTo>
                      <a:pt x="693" y="114"/>
                    </a:lnTo>
                    <a:lnTo>
                      <a:pt x="691" y="119"/>
                    </a:lnTo>
                    <a:lnTo>
                      <a:pt x="689" y="123"/>
                    </a:lnTo>
                    <a:lnTo>
                      <a:pt x="689" y="123"/>
                    </a:lnTo>
                    <a:lnTo>
                      <a:pt x="689" y="128"/>
                    </a:lnTo>
                    <a:lnTo>
                      <a:pt x="691" y="128"/>
                    </a:lnTo>
                    <a:lnTo>
                      <a:pt x="691" y="128"/>
                    </a:lnTo>
                    <a:lnTo>
                      <a:pt x="691" y="128"/>
                    </a:lnTo>
                    <a:lnTo>
                      <a:pt x="693" y="131"/>
                    </a:lnTo>
                    <a:lnTo>
                      <a:pt x="696" y="133"/>
                    </a:lnTo>
                    <a:lnTo>
                      <a:pt x="698" y="138"/>
                    </a:lnTo>
                    <a:lnTo>
                      <a:pt x="698" y="138"/>
                    </a:lnTo>
                    <a:lnTo>
                      <a:pt x="708" y="152"/>
                    </a:lnTo>
                    <a:lnTo>
                      <a:pt x="708" y="154"/>
                    </a:lnTo>
                    <a:lnTo>
                      <a:pt x="710" y="159"/>
                    </a:lnTo>
                    <a:lnTo>
                      <a:pt x="710" y="161"/>
                    </a:lnTo>
                    <a:lnTo>
                      <a:pt x="715" y="166"/>
                    </a:lnTo>
                    <a:lnTo>
                      <a:pt x="715" y="168"/>
                    </a:lnTo>
                    <a:lnTo>
                      <a:pt x="717" y="168"/>
                    </a:lnTo>
                    <a:lnTo>
                      <a:pt x="719" y="173"/>
                    </a:lnTo>
                    <a:lnTo>
                      <a:pt x="719" y="176"/>
                    </a:lnTo>
                    <a:lnTo>
                      <a:pt x="719" y="183"/>
                    </a:lnTo>
                    <a:lnTo>
                      <a:pt x="717" y="187"/>
                    </a:lnTo>
                    <a:lnTo>
                      <a:pt x="717" y="190"/>
                    </a:lnTo>
                    <a:lnTo>
                      <a:pt x="715" y="190"/>
                    </a:lnTo>
                    <a:lnTo>
                      <a:pt x="712" y="194"/>
                    </a:lnTo>
                    <a:lnTo>
                      <a:pt x="712" y="194"/>
                    </a:lnTo>
                    <a:lnTo>
                      <a:pt x="712" y="194"/>
                    </a:lnTo>
                    <a:lnTo>
                      <a:pt x="710" y="194"/>
                    </a:lnTo>
                    <a:lnTo>
                      <a:pt x="708" y="194"/>
                    </a:lnTo>
                    <a:lnTo>
                      <a:pt x="705" y="194"/>
                    </a:lnTo>
                    <a:lnTo>
                      <a:pt x="705" y="194"/>
                    </a:lnTo>
                    <a:lnTo>
                      <a:pt x="705" y="197"/>
                    </a:lnTo>
                    <a:lnTo>
                      <a:pt x="705" y="197"/>
                    </a:lnTo>
                    <a:lnTo>
                      <a:pt x="703" y="197"/>
                    </a:lnTo>
                    <a:lnTo>
                      <a:pt x="703" y="197"/>
                    </a:lnTo>
                    <a:lnTo>
                      <a:pt x="703" y="199"/>
                    </a:lnTo>
                    <a:lnTo>
                      <a:pt x="703" y="199"/>
                    </a:lnTo>
                    <a:lnTo>
                      <a:pt x="703" y="199"/>
                    </a:lnTo>
                    <a:lnTo>
                      <a:pt x="703" y="202"/>
                    </a:lnTo>
                    <a:lnTo>
                      <a:pt x="703" y="204"/>
                    </a:lnTo>
                    <a:lnTo>
                      <a:pt x="703" y="204"/>
                    </a:lnTo>
                    <a:lnTo>
                      <a:pt x="703" y="204"/>
                    </a:lnTo>
                    <a:lnTo>
                      <a:pt x="703" y="204"/>
                    </a:lnTo>
                    <a:lnTo>
                      <a:pt x="703" y="206"/>
                    </a:lnTo>
                    <a:lnTo>
                      <a:pt x="703" y="206"/>
                    </a:lnTo>
                    <a:lnTo>
                      <a:pt x="703" y="206"/>
                    </a:lnTo>
                    <a:lnTo>
                      <a:pt x="703" y="206"/>
                    </a:lnTo>
                    <a:lnTo>
                      <a:pt x="700" y="209"/>
                    </a:lnTo>
                    <a:lnTo>
                      <a:pt x="700" y="209"/>
                    </a:lnTo>
                    <a:lnTo>
                      <a:pt x="700" y="209"/>
                    </a:lnTo>
                    <a:lnTo>
                      <a:pt x="698" y="211"/>
                    </a:lnTo>
                    <a:lnTo>
                      <a:pt x="698" y="211"/>
                    </a:lnTo>
                    <a:lnTo>
                      <a:pt x="698" y="211"/>
                    </a:lnTo>
                    <a:lnTo>
                      <a:pt x="698" y="213"/>
                    </a:lnTo>
                    <a:lnTo>
                      <a:pt x="696" y="213"/>
                    </a:lnTo>
                    <a:lnTo>
                      <a:pt x="696" y="216"/>
                    </a:lnTo>
                    <a:lnTo>
                      <a:pt x="696" y="216"/>
                    </a:lnTo>
                    <a:lnTo>
                      <a:pt x="696" y="216"/>
                    </a:lnTo>
                    <a:lnTo>
                      <a:pt x="696" y="216"/>
                    </a:lnTo>
                    <a:lnTo>
                      <a:pt x="696" y="218"/>
                    </a:lnTo>
                    <a:lnTo>
                      <a:pt x="696" y="218"/>
                    </a:lnTo>
                    <a:lnTo>
                      <a:pt x="696" y="218"/>
                    </a:lnTo>
                    <a:lnTo>
                      <a:pt x="693" y="220"/>
                    </a:lnTo>
                    <a:lnTo>
                      <a:pt x="693" y="220"/>
                    </a:lnTo>
                    <a:lnTo>
                      <a:pt x="693" y="220"/>
                    </a:lnTo>
                    <a:lnTo>
                      <a:pt x="691" y="223"/>
                    </a:lnTo>
                    <a:lnTo>
                      <a:pt x="691" y="223"/>
                    </a:lnTo>
                    <a:lnTo>
                      <a:pt x="689" y="223"/>
                    </a:lnTo>
                    <a:lnTo>
                      <a:pt x="689" y="223"/>
                    </a:lnTo>
                    <a:lnTo>
                      <a:pt x="689" y="225"/>
                    </a:lnTo>
                    <a:lnTo>
                      <a:pt x="686" y="225"/>
                    </a:lnTo>
                    <a:lnTo>
                      <a:pt x="686" y="225"/>
                    </a:lnTo>
                    <a:lnTo>
                      <a:pt x="686" y="225"/>
                    </a:lnTo>
                    <a:lnTo>
                      <a:pt x="686" y="228"/>
                    </a:lnTo>
                    <a:lnTo>
                      <a:pt x="686" y="228"/>
                    </a:lnTo>
                    <a:lnTo>
                      <a:pt x="684" y="228"/>
                    </a:lnTo>
                    <a:lnTo>
                      <a:pt x="684" y="228"/>
                    </a:lnTo>
                    <a:lnTo>
                      <a:pt x="682" y="228"/>
                    </a:lnTo>
                    <a:lnTo>
                      <a:pt x="682" y="230"/>
                    </a:lnTo>
                    <a:lnTo>
                      <a:pt x="682" y="230"/>
                    </a:lnTo>
                    <a:lnTo>
                      <a:pt x="682" y="230"/>
                    </a:lnTo>
                    <a:lnTo>
                      <a:pt x="682" y="230"/>
                    </a:lnTo>
                    <a:lnTo>
                      <a:pt x="682" y="230"/>
                    </a:lnTo>
                    <a:lnTo>
                      <a:pt x="682" y="230"/>
                    </a:lnTo>
                    <a:lnTo>
                      <a:pt x="679" y="230"/>
                    </a:lnTo>
                    <a:lnTo>
                      <a:pt x="679" y="230"/>
                    </a:lnTo>
                    <a:lnTo>
                      <a:pt x="679" y="230"/>
                    </a:lnTo>
                    <a:lnTo>
                      <a:pt x="677" y="232"/>
                    </a:lnTo>
                    <a:lnTo>
                      <a:pt x="677" y="232"/>
                    </a:lnTo>
                    <a:lnTo>
                      <a:pt x="677" y="232"/>
                    </a:lnTo>
                    <a:lnTo>
                      <a:pt x="677" y="232"/>
                    </a:lnTo>
                    <a:lnTo>
                      <a:pt x="674" y="232"/>
                    </a:lnTo>
                    <a:lnTo>
                      <a:pt x="674" y="232"/>
                    </a:lnTo>
                    <a:lnTo>
                      <a:pt x="674" y="232"/>
                    </a:lnTo>
                    <a:lnTo>
                      <a:pt x="672" y="232"/>
                    </a:lnTo>
                    <a:lnTo>
                      <a:pt x="672" y="232"/>
                    </a:lnTo>
                    <a:lnTo>
                      <a:pt x="672" y="232"/>
                    </a:lnTo>
                    <a:lnTo>
                      <a:pt x="670" y="232"/>
                    </a:lnTo>
                    <a:lnTo>
                      <a:pt x="670" y="235"/>
                    </a:lnTo>
                    <a:lnTo>
                      <a:pt x="670" y="235"/>
                    </a:lnTo>
                    <a:lnTo>
                      <a:pt x="667" y="235"/>
                    </a:lnTo>
                    <a:lnTo>
                      <a:pt x="667" y="237"/>
                    </a:lnTo>
                    <a:lnTo>
                      <a:pt x="667" y="237"/>
                    </a:lnTo>
                    <a:lnTo>
                      <a:pt x="665" y="237"/>
                    </a:lnTo>
                    <a:lnTo>
                      <a:pt x="665" y="237"/>
                    </a:lnTo>
                    <a:lnTo>
                      <a:pt x="665" y="239"/>
                    </a:lnTo>
                    <a:lnTo>
                      <a:pt x="663" y="239"/>
                    </a:lnTo>
                    <a:lnTo>
                      <a:pt x="663" y="242"/>
                    </a:lnTo>
                    <a:lnTo>
                      <a:pt x="663" y="242"/>
                    </a:lnTo>
                    <a:lnTo>
                      <a:pt x="663" y="242"/>
                    </a:lnTo>
                    <a:lnTo>
                      <a:pt x="660" y="242"/>
                    </a:lnTo>
                    <a:lnTo>
                      <a:pt x="660" y="244"/>
                    </a:lnTo>
                    <a:lnTo>
                      <a:pt x="660" y="247"/>
                    </a:lnTo>
                    <a:lnTo>
                      <a:pt x="660" y="247"/>
                    </a:lnTo>
                    <a:lnTo>
                      <a:pt x="663" y="249"/>
                    </a:lnTo>
                    <a:lnTo>
                      <a:pt x="663" y="249"/>
                    </a:lnTo>
                    <a:lnTo>
                      <a:pt x="663" y="251"/>
                    </a:lnTo>
                    <a:lnTo>
                      <a:pt x="663" y="251"/>
                    </a:lnTo>
                    <a:lnTo>
                      <a:pt x="663" y="254"/>
                    </a:lnTo>
                    <a:lnTo>
                      <a:pt x="665" y="254"/>
                    </a:lnTo>
                    <a:lnTo>
                      <a:pt x="665" y="254"/>
                    </a:lnTo>
                    <a:lnTo>
                      <a:pt x="665" y="251"/>
                    </a:lnTo>
                    <a:lnTo>
                      <a:pt x="663" y="251"/>
                    </a:lnTo>
                    <a:lnTo>
                      <a:pt x="663" y="254"/>
                    </a:lnTo>
                    <a:lnTo>
                      <a:pt x="665" y="256"/>
                    </a:lnTo>
                    <a:lnTo>
                      <a:pt x="665" y="256"/>
                    </a:lnTo>
                    <a:lnTo>
                      <a:pt x="665" y="256"/>
                    </a:lnTo>
                    <a:lnTo>
                      <a:pt x="665" y="258"/>
                    </a:lnTo>
                    <a:lnTo>
                      <a:pt x="665" y="261"/>
                    </a:lnTo>
                    <a:lnTo>
                      <a:pt x="667" y="261"/>
                    </a:lnTo>
                    <a:lnTo>
                      <a:pt x="667" y="263"/>
                    </a:lnTo>
                    <a:lnTo>
                      <a:pt x="667" y="263"/>
                    </a:lnTo>
                    <a:lnTo>
                      <a:pt x="667" y="265"/>
                    </a:lnTo>
                    <a:lnTo>
                      <a:pt x="667" y="265"/>
                    </a:lnTo>
                    <a:lnTo>
                      <a:pt x="670" y="268"/>
                    </a:lnTo>
                    <a:lnTo>
                      <a:pt x="670" y="268"/>
                    </a:lnTo>
                    <a:lnTo>
                      <a:pt x="670" y="270"/>
                    </a:lnTo>
                    <a:lnTo>
                      <a:pt x="672" y="270"/>
                    </a:lnTo>
                    <a:lnTo>
                      <a:pt x="672" y="273"/>
                    </a:lnTo>
                    <a:lnTo>
                      <a:pt x="672" y="273"/>
                    </a:lnTo>
                    <a:lnTo>
                      <a:pt x="672" y="277"/>
                    </a:lnTo>
                    <a:lnTo>
                      <a:pt x="672" y="277"/>
                    </a:lnTo>
                    <a:lnTo>
                      <a:pt x="670" y="284"/>
                    </a:lnTo>
                    <a:lnTo>
                      <a:pt x="670" y="284"/>
                    </a:lnTo>
                    <a:lnTo>
                      <a:pt x="670" y="289"/>
                    </a:lnTo>
                    <a:lnTo>
                      <a:pt x="670" y="292"/>
                    </a:lnTo>
                    <a:lnTo>
                      <a:pt x="672" y="292"/>
                    </a:lnTo>
                    <a:lnTo>
                      <a:pt x="672" y="294"/>
                    </a:lnTo>
                    <a:lnTo>
                      <a:pt x="672" y="294"/>
                    </a:lnTo>
                    <a:lnTo>
                      <a:pt x="672" y="294"/>
                    </a:lnTo>
                    <a:lnTo>
                      <a:pt x="670" y="296"/>
                    </a:lnTo>
                    <a:lnTo>
                      <a:pt x="670" y="299"/>
                    </a:lnTo>
                    <a:lnTo>
                      <a:pt x="670" y="299"/>
                    </a:lnTo>
                    <a:lnTo>
                      <a:pt x="670" y="301"/>
                    </a:lnTo>
                    <a:lnTo>
                      <a:pt x="670" y="303"/>
                    </a:lnTo>
                    <a:lnTo>
                      <a:pt x="667" y="306"/>
                    </a:lnTo>
                    <a:lnTo>
                      <a:pt x="667" y="308"/>
                    </a:lnTo>
                    <a:lnTo>
                      <a:pt x="667" y="308"/>
                    </a:lnTo>
                    <a:lnTo>
                      <a:pt x="667" y="313"/>
                    </a:lnTo>
                    <a:lnTo>
                      <a:pt x="663" y="322"/>
                    </a:lnTo>
                    <a:lnTo>
                      <a:pt x="663" y="322"/>
                    </a:lnTo>
                    <a:lnTo>
                      <a:pt x="663" y="325"/>
                    </a:lnTo>
                    <a:lnTo>
                      <a:pt x="663" y="327"/>
                    </a:lnTo>
                    <a:lnTo>
                      <a:pt x="663" y="327"/>
                    </a:lnTo>
                    <a:lnTo>
                      <a:pt x="663" y="329"/>
                    </a:lnTo>
                    <a:lnTo>
                      <a:pt x="663" y="332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9"/>
                    </a:lnTo>
                    <a:lnTo>
                      <a:pt x="658" y="341"/>
                    </a:lnTo>
                    <a:lnTo>
                      <a:pt x="658" y="341"/>
                    </a:lnTo>
                    <a:lnTo>
                      <a:pt x="658" y="344"/>
                    </a:lnTo>
                    <a:lnTo>
                      <a:pt x="658" y="346"/>
                    </a:lnTo>
                    <a:lnTo>
                      <a:pt x="658" y="346"/>
                    </a:lnTo>
                    <a:lnTo>
                      <a:pt x="658" y="346"/>
                    </a:lnTo>
                    <a:lnTo>
                      <a:pt x="658" y="348"/>
                    </a:lnTo>
                    <a:lnTo>
                      <a:pt x="658" y="348"/>
                    </a:lnTo>
                    <a:lnTo>
                      <a:pt x="658" y="351"/>
                    </a:lnTo>
                    <a:lnTo>
                      <a:pt x="658" y="353"/>
                    </a:lnTo>
                    <a:lnTo>
                      <a:pt x="658" y="353"/>
                    </a:lnTo>
                    <a:lnTo>
                      <a:pt x="658" y="353"/>
                    </a:lnTo>
                    <a:lnTo>
                      <a:pt x="658" y="355"/>
                    </a:lnTo>
                    <a:lnTo>
                      <a:pt x="658" y="358"/>
                    </a:lnTo>
                    <a:lnTo>
                      <a:pt x="658" y="358"/>
                    </a:lnTo>
                    <a:lnTo>
                      <a:pt x="658" y="360"/>
                    </a:lnTo>
                    <a:lnTo>
                      <a:pt x="658" y="360"/>
                    </a:lnTo>
                    <a:lnTo>
                      <a:pt x="658" y="365"/>
                    </a:lnTo>
                    <a:lnTo>
                      <a:pt x="656" y="367"/>
                    </a:lnTo>
                    <a:lnTo>
                      <a:pt x="656" y="367"/>
                    </a:lnTo>
                    <a:lnTo>
                      <a:pt x="658" y="370"/>
                    </a:lnTo>
                    <a:lnTo>
                      <a:pt x="658" y="372"/>
                    </a:lnTo>
                    <a:lnTo>
                      <a:pt x="658" y="374"/>
                    </a:lnTo>
                    <a:lnTo>
                      <a:pt x="658" y="374"/>
                    </a:lnTo>
                    <a:lnTo>
                      <a:pt x="658" y="377"/>
                    </a:lnTo>
                    <a:lnTo>
                      <a:pt x="658" y="379"/>
                    </a:lnTo>
                    <a:lnTo>
                      <a:pt x="658" y="381"/>
                    </a:lnTo>
                    <a:lnTo>
                      <a:pt x="658" y="384"/>
                    </a:lnTo>
                    <a:lnTo>
                      <a:pt x="658" y="384"/>
                    </a:lnTo>
                    <a:lnTo>
                      <a:pt x="658" y="386"/>
                    </a:lnTo>
                    <a:lnTo>
                      <a:pt x="658" y="386"/>
                    </a:lnTo>
                    <a:lnTo>
                      <a:pt x="658" y="389"/>
                    </a:lnTo>
                    <a:lnTo>
                      <a:pt x="658" y="391"/>
                    </a:lnTo>
                    <a:lnTo>
                      <a:pt x="658" y="393"/>
                    </a:lnTo>
                    <a:lnTo>
                      <a:pt x="658" y="393"/>
                    </a:lnTo>
                    <a:lnTo>
                      <a:pt x="658" y="398"/>
                    </a:lnTo>
                    <a:lnTo>
                      <a:pt x="658" y="400"/>
                    </a:lnTo>
                    <a:lnTo>
                      <a:pt x="656" y="403"/>
                    </a:lnTo>
                    <a:lnTo>
                      <a:pt x="656" y="403"/>
                    </a:lnTo>
                    <a:lnTo>
                      <a:pt x="656" y="405"/>
                    </a:lnTo>
                    <a:lnTo>
                      <a:pt x="656" y="405"/>
                    </a:lnTo>
                    <a:lnTo>
                      <a:pt x="656" y="408"/>
                    </a:lnTo>
                    <a:lnTo>
                      <a:pt x="656" y="408"/>
                    </a:lnTo>
                    <a:lnTo>
                      <a:pt x="653" y="410"/>
                    </a:lnTo>
                    <a:lnTo>
                      <a:pt x="653" y="412"/>
                    </a:lnTo>
                    <a:lnTo>
                      <a:pt x="653" y="412"/>
                    </a:lnTo>
                    <a:lnTo>
                      <a:pt x="651" y="412"/>
                    </a:lnTo>
                    <a:lnTo>
                      <a:pt x="651" y="412"/>
                    </a:lnTo>
                    <a:lnTo>
                      <a:pt x="648" y="415"/>
                    </a:lnTo>
                    <a:lnTo>
                      <a:pt x="646" y="417"/>
                    </a:lnTo>
                    <a:lnTo>
                      <a:pt x="646" y="417"/>
                    </a:lnTo>
                    <a:lnTo>
                      <a:pt x="646" y="417"/>
                    </a:lnTo>
                    <a:lnTo>
                      <a:pt x="646" y="419"/>
                    </a:lnTo>
                    <a:lnTo>
                      <a:pt x="644" y="422"/>
                    </a:lnTo>
                    <a:lnTo>
                      <a:pt x="644" y="422"/>
                    </a:lnTo>
                    <a:lnTo>
                      <a:pt x="644" y="424"/>
                    </a:lnTo>
                    <a:lnTo>
                      <a:pt x="644" y="424"/>
                    </a:lnTo>
                    <a:lnTo>
                      <a:pt x="644" y="426"/>
                    </a:lnTo>
                    <a:lnTo>
                      <a:pt x="641" y="426"/>
                    </a:lnTo>
                    <a:lnTo>
                      <a:pt x="641" y="429"/>
                    </a:lnTo>
                    <a:lnTo>
                      <a:pt x="641" y="431"/>
                    </a:lnTo>
                    <a:lnTo>
                      <a:pt x="641" y="431"/>
                    </a:lnTo>
                    <a:lnTo>
                      <a:pt x="641" y="431"/>
                    </a:lnTo>
                    <a:lnTo>
                      <a:pt x="641" y="434"/>
                    </a:lnTo>
                    <a:lnTo>
                      <a:pt x="641" y="436"/>
                    </a:lnTo>
                    <a:lnTo>
                      <a:pt x="639" y="436"/>
                    </a:lnTo>
                    <a:lnTo>
                      <a:pt x="639" y="438"/>
                    </a:lnTo>
                    <a:lnTo>
                      <a:pt x="644" y="441"/>
                    </a:lnTo>
                    <a:lnTo>
                      <a:pt x="644" y="443"/>
                    </a:lnTo>
                    <a:lnTo>
                      <a:pt x="651" y="445"/>
                    </a:lnTo>
                    <a:lnTo>
                      <a:pt x="653" y="445"/>
                    </a:lnTo>
                    <a:lnTo>
                      <a:pt x="658" y="441"/>
                    </a:lnTo>
                    <a:lnTo>
                      <a:pt x="658" y="441"/>
                    </a:lnTo>
                    <a:lnTo>
                      <a:pt x="665" y="431"/>
                    </a:lnTo>
                    <a:lnTo>
                      <a:pt x="665" y="434"/>
                    </a:lnTo>
                    <a:lnTo>
                      <a:pt x="665" y="434"/>
                    </a:lnTo>
                    <a:lnTo>
                      <a:pt x="667" y="436"/>
                    </a:lnTo>
                    <a:lnTo>
                      <a:pt x="670" y="441"/>
                    </a:lnTo>
                    <a:lnTo>
                      <a:pt x="670" y="448"/>
                    </a:lnTo>
                    <a:lnTo>
                      <a:pt x="670" y="450"/>
                    </a:lnTo>
                    <a:lnTo>
                      <a:pt x="670" y="450"/>
                    </a:lnTo>
                    <a:lnTo>
                      <a:pt x="672" y="452"/>
                    </a:lnTo>
                    <a:lnTo>
                      <a:pt x="674" y="452"/>
                    </a:lnTo>
                    <a:lnTo>
                      <a:pt x="677" y="452"/>
                    </a:lnTo>
                    <a:lnTo>
                      <a:pt x="677" y="452"/>
                    </a:lnTo>
                    <a:lnTo>
                      <a:pt x="679" y="455"/>
                    </a:lnTo>
                    <a:lnTo>
                      <a:pt x="684" y="457"/>
                    </a:lnTo>
                    <a:lnTo>
                      <a:pt x="686" y="462"/>
                    </a:lnTo>
                    <a:lnTo>
                      <a:pt x="686" y="462"/>
                    </a:lnTo>
                    <a:lnTo>
                      <a:pt x="689" y="464"/>
                    </a:lnTo>
                    <a:lnTo>
                      <a:pt x="684" y="476"/>
                    </a:lnTo>
                    <a:lnTo>
                      <a:pt x="682" y="476"/>
                    </a:lnTo>
                    <a:lnTo>
                      <a:pt x="682" y="476"/>
                    </a:lnTo>
                    <a:lnTo>
                      <a:pt x="679" y="481"/>
                    </a:lnTo>
                    <a:lnTo>
                      <a:pt x="682" y="483"/>
                    </a:lnTo>
                    <a:lnTo>
                      <a:pt x="682" y="481"/>
                    </a:lnTo>
                    <a:lnTo>
                      <a:pt x="682" y="479"/>
                    </a:lnTo>
                    <a:lnTo>
                      <a:pt x="682" y="479"/>
                    </a:lnTo>
                    <a:lnTo>
                      <a:pt x="679" y="479"/>
                    </a:lnTo>
                    <a:lnTo>
                      <a:pt x="679" y="479"/>
                    </a:lnTo>
                    <a:lnTo>
                      <a:pt x="679" y="479"/>
                    </a:lnTo>
                    <a:lnTo>
                      <a:pt x="677" y="481"/>
                    </a:lnTo>
                    <a:lnTo>
                      <a:pt x="677" y="481"/>
                    </a:lnTo>
                    <a:lnTo>
                      <a:pt x="674" y="486"/>
                    </a:lnTo>
                    <a:lnTo>
                      <a:pt x="674" y="486"/>
                    </a:lnTo>
                    <a:lnTo>
                      <a:pt x="674" y="488"/>
                    </a:lnTo>
                    <a:lnTo>
                      <a:pt x="672" y="490"/>
                    </a:lnTo>
                    <a:lnTo>
                      <a:pt x="663" y="493"/>
                    </a:lnTo>
                    <a:lnTo>
                      <a:pt x="663" y="493"/>
                    </a:lnTo>
                    <a:lnTo>
                      <a:pt x="656" y="497"/>
                    </a:lnTo>
                    <a:lnTo>
                      <a:pt x="656" y="500"/>
                    </a:lnTo>
                    <a:lnTo>
                      <a:pt x="651" y="507"/>
                    </a:lnTo>
                    <a:lnTo>
                      <a:pt x="651" y="507"/>
                    </a:lnTo>
                    <a:lnTo>
                      <a:pt x="648" y="512"/>
                    </a:lnTo>
                    <a:lnTo>
                      <a:pt x="648" y="512"/>
                    </a:lnTo>
                    <a:lnTo>
                      <a:pt x="646" y="514"/>
                    </a:lnTo>
                    <a:lnTo>
                      <a:pt x="646" y="516"/>
                    </a:lnTo>
                    <a:lnTo>
                      <a:pt x="646" y="516"/>
                    </a:lnTo>
                    <a:lnTo>
                      <a:pt x="644" y="524"/>
                    </a:lnTo>
                    <a:lnTo>
                      <a:pt x="644" y="524"/>
                    </a:lnTo>
                    <a:lnTo>
                      <a:pt x="644" y="526"/>
                    </a:lnTo>
                    <a:lnTo>
                      <a:pt x="644" y="526"/>
                    </a:lnTo>
                    <a:lnTo>
                      <a:pt x="641" y="526"/>
                    </a:lnTo>
                    <a:lnTo>
                      <a:pt x="641" y="526"/>
                    </a:lnTo>
                    <a:lnTo>
                      <a:pt x="641" y="526"/>
                    </a:lnTo>
                    <a:lnTo>
                      <a:pt x="641" y="528"/>
                    </a:lnTo>
                    <a:lnTo>
                      <a:pt x="641" y="528"/>
                    </a:lnTo>
                    <a:lnTo>
                      <a:pt x="641" y="528"/>
                    </a:lnTo>
                    <a:lnTo>
                      <a:pt x="639" y="528"/>
                    </a:lnTo>
                    <a:lnTo>
                      <a:pt x="639" y="528"/>
                    </a:lnTo>
                    <a:lnTo>
                      <a:pt x="639" y="528"/>
                    </a:lnTo>
                    <a:lnTo>
                      <a:pt x="639" y="528"/>
                    </a:lnTo>
                    <a:lnTo>
                      <a:pt x="637" y="528"/>
                    </a:lnTo>
                    <a:lnTo>
                      <a:pt x="637" y="531"/>
                    </a:lnTo>
                    <a:lnTo>
                      <a:pt x="637" y="531"/>
                    </a:lnTo>
                    <a:lnTo>
                      <a:pt x="634" y="531"/>
                    </a:lnTo>
                    <a:lnTo>
                      <a:pt x="634" y="531"/>
                    </a:lnTo>
                    <a:lnTo>
                      <a:pt x="632" y="533"/>
                    </a:lnTo>
                    <a:lnTo>
                      <a:pt x="632" y="533"/>
                    </a:lnTo>
                    <a:lnTo>
                      <a:pt x="634" y="533"/>
                    </a:lnTo>
                    <a:lnTo>
                      <a:pt x="634" y="533"/>
                    </a:lnTo>
                    <a:lnTo>
                      <a:pt x="632" y="533"/>
                    </a:lnTo>
                    <a:lnTo>
                      <a:pt x="632" y="533"/>
                    </a:lnTo>
                    <a:lnTo>
                      <a:pt x="632" y="533"/>
                    </a:lnTo>
                    <a:lnTo>
                      <a:pt x="629" y="533"/>
                    </a:lnTo>
                    <a:lnTo>
                      <a:pt x="629" y="533"/>
                    </a:lnTo>
                    <a:lnTo>
                      <a:pt x="627" y="535"/>
                    </a:lnTo>
                    <a:lnTo>
                      <a:pt x="627" y="535"/>
                    </a:lnTo>
                    <a:lnTo>
                      <a:pt x="627" y="535"/>
                    </a:lnTo>
                    <a:lnTo>
                      <a:pt x="627" y="535"/>
                    </a:lnTo>
                    <a:lnTo>
                      <a:pt x="625" y="535"/>
                    </a:lnTo>
                    <a:lnTo>
                      <a:pt x="625" y="535"/>
                    </a:lnTo>
                    <a:lnTo>
                      <a:pt x="625" y="535"/>
                    </a:lnTo>
                    <a:lnTo>
                      <a:pt x="625" y="538"/>
                    </a:lnTo>
                    <a:lnTo>
                      <a:pt x="622" y="538"/>
                    </a:lnTo>
                    <a:lnTo>
                      <a:pt x="622" y="538"/>
                    </a:lnTo>
                    <a:lnTo>
                      <a:pt x="622" y="538"/>
                    </a:lnTo>
                    <a:lnTo>
                      <a:pt x="622" y="540"/>
                    </a:lnTo>
                    <a:lnTo>
                      <a:pt x="622" y="540"/>
                    </a:lnTo>
                    <a:lnTo>
                      <a:pt x="622" y="538"/>
                    </a:lnTo>
                    <a:lnTo>
                      <a:pt x="622" y="538"/>
                    </a:lnTo>
                    <a:lnTo>
                      <a:pt x="622" y="538"/>
                    </a:lnTo>
                    <a:lnTo>
                      <a:pt x="620" y="540"/>
                    </a:lnTo>
                    <a:lnTo>
                      <a:pt x="620" y="540"/>
                    </a:lnTo>
                    <a:lnTo>
                      <a:pt x="620" y="542"/>
                    </a:lnTo>
                    <a:lnTo>
                      <a:pt x="620" y="542"/>
                    </a:lnTo>
                    <a:lnTo>
                      <a:pt x="620" y="542"/>
                    </a:lnTo>
                    <a:lnTo>
                      <a:pt x="620" y="545"/>
                    </a:lnTo>
                    <a:lnTo>
                      <a:pt x="620" y="545"/>
                    </a:lnTo>
                    <a:lnTo>
                      <a:pt x="620" y="545"/>
                    </a:lnTo>
                    <a:lnTo>
                      <a:pt x="620" y="547"/>
                    </a:lnTo>
                    <a:lnTo>
                      <a:pt x="620" y="547"/>
                    </a:lnTo>
                    <a:lnTo>
                      <a:pt x="620" y="550"/>
                    </a:lnTo>
                    <a:lnTo>
                      <a:pt x="620" y="550"/>
                    </a:lnTo>
                    <a:lnTo>
                      <a:pt x="620" y="550"/>
                    </a:lnTo>
                    <a:lnTo>
                      <a:pt x="622" y="552"/>
                    </a:lnTo>
                    <a:lnTo>
                      <a:pt x="622" y="552"/>
                    </a:lnTo>
                    <a:lnTo>
                      <a:pt x="622" y="552"/>
                    </a:lnTo>
                    <a:lnTo>
                      <a:pt x="622" y="554"/>
                    </a:lnTo>
                    <a:lnTo>
                      <a:pt x="622" y="554"/>
                    </a:lnTo>
                    <a:lnTo>
                      <a:pt x="622" y="554"/>
                    </a:lnTo>
                    <a:lnTo>
                      <a:pt x="622" y="557"/>
                    </a:lnTo>
                    <a:lnTo>
                      <a:pt x="622" y="557"/>
                    </a:lnTo>
                    <a:lnTo>
                      <a:pt x="622" y="557"/>
                    </a:lnTo>
                    <a:lnTo>
                      <a:pt x="622" y="559"/>
                    </a:lnTo>
                    <a:lnTo>
                      <a:pt x="622" y="561"/>
                    </a:lnTo>
                    <a:lnTo>
                      <a:pt x="622" y="561"/>
                    </a:lnTo>
                    <a:lnTo>
                      <a:pt x="622" y="561"/>
                    </a:lnTo>
                    <a:lnTo>
                      <a:pt x="622" y="564"/>
                    </a:lnTo>
                    <a:lnTo>
                      <a:pt x="622" y="564"/>
                    </a:lnTo>
                    <a:lnTo>
                      <a:pt x="625" y="566"/>
                    </a:lnTo>
                    <a:lnTo>
                      <a:pt x="625" y="568"/>
                    </a:lnTo>
                    <a:lnTo>
                      <a:pt x="627" y="571"/>
                    </a:lnTo>
                    <a:lnTo>
                      <a:pt x="627" y="571"/>
                    </a:lnTo>
                    <a:lnTo>
                      <a:pt x="627" y="568"/>
                    </a:lnTo>
                    <a:lnTo>
                      <a:pt x="627" y="568"/>
                    </a:lnTo>
                    <a:lnTo>
                      <a:pt x="627" y="571"/>
                    </a:lnTo>
                    <a:lnTo>
                      <a:pt x="627" y="571"/>
                    </a:lnTo>
                    <a:lnTo>
                      <a:pt x="627" y="571"/>
                    </a:lnTo>
                    <a:lnTo>
                      <a:pt x="629" y="571"/>
                    </a:lnTo>
                    <a:lnTo>
                      <a:pt x="629" y="571"/>
                    </a:lnTo>
                    <a:lnTo>
                      <a:pt x="627" y="571"/>
                    </a:lnTo>
                    <a:lnTo>
                      <a:pt x="627" y="571"/>
                    </a:lnTo>
                    <a:lnTo>
                      <a:pt x="627" y="573"/>
                    </a:lnTo>
                    <a:lnTo>
                      <a:pt x="627" y="573"/>
                    </a:lnTo>
                    <a:lnTo>
                      <a:pt x="629" y="576"/>
                    </a:lnTo>
                    <a:lnTo>
                      <a:pt x="629" y="576"/>
                    </a:lnTo>
                    <a:lnTo>
                      <a:pt x="629" y="576"/>
                    </a:lnTo>
                    <a:lnTo>
                      <a:pt x="629" y="578"/>
                    </a:lnTo>
                    <a:lnTo>
                      <a:pt x="629" y="578"/>
                    </a:lnTo>
                    <a:lnTo>
                      <a:pt x="629" y="580"/>
                    </a:lnTo>
                    <a:lnTo>
                      <a:pt x="629" y="580"/>
                    </a:lnTo>
                    <a:lnTo>
                      <a:pt x="629" y="583"/>
                    </a:lnTo>
                    <a:lnTo>
                      <a:pt x="632" y="583"/>
                    </a:lnTo>
                    <a:lnTo>
                      <a:pt x="632" y="583"/>
                    </a:lnTo>
                    <a:lnTo>
                      <a:pt x="632" y="585"/>
                    </a:lnTo>
                    <a:lnTo>
                      <a:pt x="632" y="585"/>
                    </a:lnTo>
                    <a:lnTo>
                      <a:pt x="632" y="585"/>
                    </a:lnTo>
                    <a:lnTo>
                      <a:pt x="632" y="587"/>
                    </a:lnTo>
                    <a:lnTo>
                      <a:pt x="629" y="587"/>
                    </a:lnTo>
                    <a:lnTo>
                      <a:pt x="627" y="587"/>
                    </a:lnTo>
                    <a:lnTo>
                      <a:pt x="627" y="587"/>
                    </a:lnTo>
                    <a:lnTo>
                      <a:pt x="627" y="590"/>
                    </a:lnTo>
                    <a:lnTo>
                      <a:pt x="625" y="590"/>
                    </a:lnTo>
                    <a:lnTo>
                      <a:pt x="625" y="590"/>
                    </a:lnTo>
                    <a:lnTo>
                      <a:pt x="625" y="590"/>
                    </a:lnTo>
                    <a:lnTo>
                      <a:pt x="622" y="590"/>
                    </a:lnTo>
                    <a:lnTo>
                      <a:pt x="620" y="590"/>
                    </a:lnTo>
                    <a:lnTo>
                      <a:pt x="620" y="590"/>
                    </a:lnTo>
                    <a:lnTo>
                      <a:pt x="618" y="590"/>
                    </a:lnTo>
                    <a:lnTo>
                      <a:pt x="618" y="590"/>
                    </a:lnTo>
                    <a:lnTo>
                      <a:pt x="615" y="590"/>
                    </a:lnTo>
                    <a:lnTo>
                      <a:pt x="615" y="587"/>
                    </a:lnTo>
                    <a:lnTo>
                      <a:pt x="613" y="587"/>
                    </a:lnTo>
                    <a:lnTo>
                      <a:pt x="613" y="587"/>
                    </a:lnTo>
                    <a:lnTo>
                      <a:pt x="611" y="587"/>
                    </a:lnTo>
                    <a:lnTo>
                      <a:pt x="611" y="587"/>
                    </a:lnTo>
                    <a:lnTo>
                      <a:pt x="608" y="587"/>
                    </a:lnTo>
                    <a:lnTo>
                      <a:pt x="608" y="587"/>
                    </a:lnTo>
                    <a:lnTo>
                      <a:pt x="606" y="587"/>
                    </a:lnTo>
                    <a:lnTo>
                      <a:pt x="606" y="587"/>
                    </a:lnTo>
                    <a:lnTo>
                      <a:pt x="603" y="587"/>
                    </a:lnTo>
                    <a:lnTo>
                      <a:pt x="603" y="587"/>
                    </a:lnTo>
                    <a:lnTo>
                      <a:pt x="601" y="587"/>
                    </a:lnTo>
                    <a:lnTo>
                      <a:pt x="601" y="587"/>
                    </a:lnTo>
                    <a:lnTo>
                      <a:pt x="599" y="590"/>
                    </a:lnTo>
                    <a:lnTo>
                      <a:pt x="599" y="590"/>
                    </a:lnTo>
                    <a:lnTo>
                      <a:pt x="599" y="592"/>
                    </a:lnTo>
                    <a:lnTo>
                      <a:pt x="599" y="592"/>
                    </a:lnTo>
                    <a:lnTo>
                      <a:pt x="599" y="592"/>
                    </a:lnTo>
                    <a:lnTo>
                      <a:pt x="596" y="595"/>
                    </a:lnTo>
                    <a:lnTo>
                      <a:pt x="596" y="595"/>
                    </a:lnTo>
                    <a:lnTo>
                      <a:pt x="596" y="595"/>
                    </a:lnTo>
                    <a:lnTo>
                      <a:pt x="596" y="595"/>
                    </a:lnTo>
                    <a:lnTo>
                      <a:pt x="594" y="597"/>
                    </a:lnTo>
                    <a:lnTo>
                      <a:pt x="594" y="597"/>
                    </a:lnTo>
                    <a:lnTo>
                      <a:pt x="592" y="599"/>
                    </a:lnTo>
                    <a:lnTo>
                      <a:pt x="592" y="599"/>
                    </a:lnTo>
                    <a:lnTo>
                      <a:pt x="592" y="602"/>
                    </a:lnTo>
                    <a:lnTo>
                      <a:pt x="589" y="602"/>
                    </a:lnTo>
                    <a:lnTo>
                      <a:pt x="589" y="604"/>
                    </a:lnTo>
                    <a:lnTo>
                      <a:pt x="587" y="604"/>
                    </a:lnTo>
                    <a:lnTo>
                      <a:pt x="587" y="604"/>
                    </a:lnTo>
                    <a:lnTo>
                      <a:pt x="585" y="606"/>
                    </a:lnTo>
                    <a:lnTo>
                      <a:pt x="585" y="609"/>
                    </a:lnTo>
                    <a:lnTo>
                      <a:pt x="582" y="609"/>
                    </a:lnTo>
                    <a:lnTo>
                      <a:pt x="580" y="611"/>
                    </a:lnTo>
                    <a:lnTo>
                      <a:pt x="580" y="611"/>
                    </a:lnTo>
                    <a:lnTo>
                      <a:pt x="577" y="611"/>
                    </a:lnTo>
                    <a:lnTo>
                      <a:pt x="577" y="611"/>
                    </a:lnTo>
                    <a:lnTo>
                      <a:pt x="577" y="611"/>
                    </a:lnTo>
                    <a:lnTo>
                      <a:pt x="577" y="611"/>
                    </a:lnTo>
                    <a:lnTo>
                      <a:pt x="575" y="613"/>
                    </a:lnTo>
                    <a:lnTo>
                      <a:pt x="575" y="613"/>
                    </a:lnTo>
                    <a:lnTo>
                      <a:pt x="573" y="613"/>
                    </a:lnTo>
                    <a:lnTo>
                      <a:pt x="573" y="613"/>
                    </a:lnTo>
                    <a:lnTo>
                      <a:pt x="570" y="613"/>
                    </a:lnTo>
                    <a:lnTo>
                      <a:pt x="570" y="613"/>
                    </a:lnTo>
                    <a:lnTo>
                      <a:pt x="570" y="613"/>
                    </a:lnTo>
                    <a:lnTo>
                      <a:pt x="568" y="613"/>
                    </a:lnTo>
                    <a:lnTo>
                      <a:pt x="568" y="616"/>
                    </a:lnTo>
                    <a:lnTo>
                      <a:pt x="566" y="616"/>
                    </a:lnTo>
                    <a:lnTo>
                      <a:pt x="566" y="616"/>
                    </a:lnTo>
                    <a:lnTo>
                      <a:pt x="566" y="616"/>
                    </a:lnTo>
                    <a:lnTo>
                      <a:pt x="563" y="616"/>
                    </a:lnTo>
                    <a:lnTo>
                      <a:pt x="561" y="616"/>
                    </a:lnTo>
                    <a:lnTo>
                      <a:pt x="561" y="616"/>
                    </a:lnTo>
                    <a:lnTo>
                      <a:pt x="561" y="616"/>
                    </a:lnTo>
                    <a:lnTo>
                      <a:pt x="559" y="616"/>
                    </a:lnTo>
                    <a:lnTo>
                      <a:pt x="559" y="618"/>
                    </a:lnTo>
                    <a:lnTo>
                      <a:pt x="559" y="618"/>
                    </a:lnTo>
                    <a:lnTo>
                      <a:pt x="556" y="618"/>
                    </a:lnTo>
                    <a:lnTo>
                      <a:pt x="556" y="618"/>
                    </a:lnTo>
                    <a:lnTo>
                      <a:pt x="554" y="618"/>
                    </a:lnTo>
                    <a:lnTo>
                      <a:pt x="554" y="618"/>
                    </a:lnTo>
                    <a:lnTo>
                      <a:pt x="551" y="618"/>
                    </a:lnTo>
                    <a:lnTo>
                      <a:pt x="551" y="618"/>
                    </a:lnTo>
                    <a:lnTo>
                      <a:pt x="551" y="618"/>
                    </a:lnTo>
                    <a:lnTo>
                      <a:pt x="549" y="621"/>
                    </a:lnTo>
                    <a:lnTo>
                      <a:pt x="547" y="621"/>
                    </a:lnTo>
                    <a:lnTo>
                      <a:pt x="547" y="621"/>
                    </a:lnTo>
                    <a:lnTo>
                      <a:pt x="544" y="621"/>
                    </a:lnTo>
                    <a:lnTo>
                      <a:pt x="544" y="621"/>
                    </a:lnTo>
                    <a:lnTo>
                      <a:pt x="542" y="621"/>
                    </a:lnTo>
                    <a:lnTo>
                      <a:pt x="542" y="623"/>
                    </a:lnTo>
                    <a:lnTo>
                      <a:pt x="540" y="623"/>
                    </a:lnTo>
                    <a:lnTo>
                      <a:pt x="537" y="623"/>
                    </a:lnTo>
                    <a:lnTo>
                      <a:pt x="537" y="623"/>
                    </a:lnTo>
                    <a:lnTo>
                      <a:pt x="535" y="623"/>
                    </a:lnTo>
                    <a:lnTo>
                      <a:pt x="535" y="623"/>
                    </a:lnTo>
                    <a:lnTo>
                      <a:pt x="535" y="625"/>
                    </a:lnTo>
                    <a:lnTo>
                      <a:pt x="533" y="625"/>
                    </a:lnTo>
                    <a:lnTo>
                      <a:pt x="533" y="625"/>
                    </a:lnTo>
                    <a:lnTo>
                      <a:pt x="533" y="625"/>
                    </a:lnTo>
                    <a:lnTo>
                      <a:pt x="530" y="625"/>
                    </a:lnTo>
                    <a:lnTo>
                      <a:pt x="530" y="625"/>
                    </a:lnTo>
                    <a:lnTo>
                      <a:pt x="530" y="628"/>
                    </a:lnTo>
                    <a:lnTo>
                      <a:pt x="528" y="628"/>
                    </a:lnTo>
                    <a:lnTo>
                      <a:pt x="528" y="628"/>
                    </a:lnTo>
                    <a:lnTo>
                      <a:pt x="528" y="628"/>
                    </a:lnTo>
                    <a:lnTo>
                      <a:pt x="525" y="628"/>
                    </a:lnTo>
                    <a:lnTo>
                      <a:pt x="523" y="628"/>
                    </a:lnTo>
                    <a:lnTo>
                      <a:pt x="523" y="628"/>
                    </a:lnTo>
                    <a:lnTo>
                      <a:pt x="523" y="628"/>
                    </a:lnTo>
                    <a:lnTo>
                      <a:pt x="521" y="630"/>
                    </a:lnTo>
                    <a:lnTo>
                      <a:pt x="518" y="630"/>
                    </a:lnTo>
                    <a:lnTo>
                      <a:pt x="518" y="630"/>
                    </a:lnTo>
                    <a:lnTo>
                      <a:pt x="518" y="630"/>
                    </a:lnTo>
                    <a:lnTo>
                      <a:pt x="516" y="632"/>
                    </a:lnTo>
                    <a:lnTo>
                      <a:pt x="516" y="632"/>
                    </a:lnTo>
                    <a:lnTo>
                      <a:pt x="514" y="632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635"/>
                    </a:lnTo>
                    <a:lnTo>
                      <a:pt x="514" y="637"/>
                    </a:lnTo>
                    <a:lnTo>
                      <a:pt x="514" y="640"/>
                    </a:lnTo>
                    <a:lnTo>
                      <a:pt x="514" y="640"/>
                    </a:lnTo>
                    <a:lnTo>
                      <a:pt x="516" y="640"/>
                    </a:lnTo>
                    <a:lnTo>
                      <a:pt x="516" y="640"/>
                    </a:lnTo>
                    <a:lnTo>
                      <a:pt x="518" y="640"/>
                    </a:lnTo>
                    <a:lnTo>
                      <a:pt x="518" y="642"/>
                    </a:lnTo>
                    <a:lnTo>
                      <a:pt x="521" y="642"/>
                    </a:lnTo>
                    <a:lnTo>
                      <a:pt x="523" y="644"/>
                    </a:lnTo>
                    <a:lnTo>
                      <a:pt x="523" y="647"/>
                    </a:lnTo>
                    <a:lnTo>
                      <a:pt x="523" y="647"/>
                    </a:lnTo>
                    <a:lnTo>
                      <a:pt x="523" y="649"/>
                    </a:lnTo>
                    <a:lnTo>
                      <a:pt x="525" y="649"/>
                    </a:lnTo>
                    <a:lnTo>
                      <a:pt x="525" y="649"/>
                    </a:lnTo>
                    <a:lnTo>
                      <a:pt x="525" y="649"/>
                    </a:lnTo>
                    <a:lnTo>
                      <a:pt x="525" y="651"/>
                    </a:lnTo>
                    <a:lnTo>
                      <a:pt x="525" y="651"/>
                    </a:lnTo>
                    <a:lnTo>
                      <a:pt x="528" y="654"/>
                    </a:lnTo>
                    <a:lnTo>
                      <a:pt x="528" y="654"/>
                    </a:lnTo>
                    <a:lnTo>
                      <a:pt x="528" y="656"/>
                    </a:lnTo>
                    <a:lnTo>
                      <a:pt x="528" y="656"/>
                    </a:lnTo>
                    <a:lnTo>
                      <a:pt x="528" y="656"/>
                    </a:lnTo>
                    <a:lnTo>
                      <a:pt x="528" y="656"/>
                    </a:lnTo>
                    <a:lnTo>
                      <a:pt x="528" y="658"/>
                    </a:lnTo>
                    <a:lnTo>
                      <a:pt x="528" y="661"/>
                    </a:lnTo>
                    <a:lnTo>
                      <a:pt x="528" y="661"/>
                    </a:lnTo>
                    <a:lnTo>
                      <a:pt x="528" y="661"/>
                    </a:lnTo>
                    <a:lnTo>
                      <a:pt x="525" y="661"/>
                    </a:lnTo>
                    <a:lnTo>
                      <a:pt x="525" y="663"/>
                    </a:lnTo>
                    <a:lnTo>
                      <a:pt x="525" y="663"/>
                    </a:lnTo>
                    <a:lnTo>
                      <a:pt x="525" y="663"/>
                    </a:lnTo>
                    <a:lnTo>
                      <a:pt x="523" y="666"/>
                    </a:lnTo>
                    <a:lnTo>
                      <a:pt x="523" y="666"/>
                    </a:lnTo>
                    <a:lnTo>
                      <a:pt x="523" y="668"/>
                    </a:lnTo>
                    <a:lnTo>
                      <a:pt x="523" y="668"/>
                    </a:lnTo>
                    <a:lnTo>
                      <a:pt x="523" y="670"/>
                    </a:lnTo>
                    <a:lnTo>
                      <a:pt x="525" y="670"/>
                    </a:lnTo>
                    <a:lnTo>
                      <a:pt x="525" y="670"/>
                    </a:lnTo>
                    <a:lnTo>
                      <a:pt x="525" y="673"/>
                    </a:lnTo>
                    <a:lnTo>
                      <a:pt x="528" y="673"/>
                    </a:lnTo>
                    <a:lnTo>
                      <a:pt x="530" y="675"/>
                    </a:lnTo>
                    <a:lnTo>
                      <a:pt x="530" y="675"/>
                    </a:lnTo>
                    <a:lnTo>
                      <a:pt x="533" y="675"/>
                    </a:lnTo>
                    <a:lnTo>
                      <a:pt x="533" y="675"/>
                    </a:lnTo>
                    <a:lnTo>
                      <a:pt x="533" y="677"/>
                    </a:lnTo>
                    <a:lnTo>
                      <a:pt x="533" y="677"/>
                    </a:lnTo>
                    <a:lnTo>
                      <a:pt x="533" y="680"/>
                    </a:lnTo>
                    <a:lnTo>
                      <a:pt x="533" y="680"/>
                    </a:lnTo>
                    <a:lnTo>
                      <a:pt x="535" y="682"/>
                    </a:lnTo>
                    <a:lnTo>
                      <a:pt x="535" y="682"/>
                    </a:lnTo>
                    <a:lnTo>
                      <a:pt x="535" y="685"/>
                    </a:lnTo>
                    <a:lnTo>
                      <a:pt x="535" y="687"/>
                    </a:lnTo>
                    <a:lnTo>
                      <a:pt x="537" y="687"/>
                    </a:lnTo>
                    <a:lnTo>
                      <a:pt x="537" y="685"/>
                    </a:lnTo>
                    <a:lnTo>
                      <a:pt x="535" y="685"/>
                    </a:lnTo>
                    <a:lnTo>
                      <a:pt x="535" y="685"/>
                    </a:lnTo>
                    <a:lnTo>
                      <a:pt x="535" y="685"/>
                    </a:lnTo>
                    <a:lnTo>
                      <a:pt x="533" y="685"/>
                    </a:lnTo>
                    <a:lnTo>
                      <a:pt x="533" y="687"/>
                    </a:lnTo>
                    <a:lnTo>
                      <a:pt x="533" y="687"/>
                    </a:lnTo>
                    <a:lnTo>
                      <a:pt x="533" y="687"/>
                    </a:lnTo>
                    <a:lnTo>
                      <a:pt x="533" y="687"/>
                    </a:lnTo>
                    <a:lnTo>
                      <a:pt x="533" y="687"/>
                    </a:lnTo>
                    <a:lnTo>
                      <a:pt x="533" y="687"/>
                    </a:lnTo>
                    <a:lnTo>
                      <a:pt x="533" y="687"/>
                    </a:lnTo>
                    <a:lnTo>
                      <a:pt x="530" y="687"/>
                    </a:lnTo>
                    <a:lnTo>
                      <a:pt x="530" y="689"/>
                    </a:lnTo>
                    <a:lnTo>
                      <a:pt x="528" y="689"/>
                    </a:lnTo>
                    <a:lnTo>
                      <a:pt x="528" y="692"/>
                    </a:lnTo>
                    <a:lnTo>
                      <a:pt x="525" y="692"/>
                    </a:lnTo>
                    <a:lnTo>
                      <a:pt x="525" y="694"/>
                    </a:lnTo>
                    <a:lnTo>
                      <a:pt x="523" y="694"/>
                    </a:lnTo>
                    <a:lnTo>
                      <a:pt x="523" y="694"/>
                    </a:lnTo>
                    <a:lnTo>
                      <a:pt x="523" y="694"/>
                    </a:lnTo>
                    <a:lnTo>
                      <a:pt x="523" y="694"/>
                    </a:lnTo>
                    <a:lnTo>
                      <a:pt x="523" y="696"/>
                    </a:lnTo>
                    <a:lnTo>
                      <a:pt x="521" y="696"/>
                    </a:lnTo>
                    <a:lnTo>
                      <a:pt x="521" y="696"/>
                    </a:lnTo>
                    <a:lnTo>
                      <a:pt x="521" y="696"/>
                    </a:lnTo>
                    <a:lnTo>
                      <a:pt x="518" y="696"/>
                    </a:lnTo>
                    <a:lnTo>
                      <a:pt x="518" y="699"/>
                    </a:lnTo>
                    <a:lnTo>
                      <a:pt x="516" y="699"/>
                    </a:lnTo>
                    <a:lnTo>
                      <a:pt x="516" y="699"/>
                    </a:lnTo>
                    <a:lnTo>
                      <a:pt x="514" y="701"/>
                    </a:lnTo>
                    <a:lnTo>
                      <a:pt x="514" y="701"/>
                    </a:lnTo>
                    <a:lnTo>
                      <a:pt x="511" y="701"/>
                    </a:lnTo>
                    <a:lnTo>
                      <a:pt x="509" y="701"/>
                    </a:lnTo>
                    <a:lnTo>
                      <a:pt x="509" y="701"/>
                    </a:lnTo>
                    <a:lnTo>
                      <a:pt x="509" y="701"/>
                    </a:lnTo>
                    <a:lnTo>
                      <a:pt x="509" y="703"/>
                    </a:lnTo>
                    <a:lnTo>
                      <a:pt x="509" y="703"/>
                    </a:lnTo>
                    <a:lnTo>
                      <a:pt x="509" y="701"/>
                    </a:lnTo>
                    <a:lnTo>
                      <a:pt x="509" y="701"/>
                    </a:lnTo>
                    <a:lnTo>
                      <a:pt x="506" y="701"/>
                    </a:lnTo>
                    <a:lnTo>
                      <a:pt x="506" y="701"/>
                    </a:lnTo>
                    <a:lnTo>
                      <a:pt x="506" y="701"/>
                    </a:lnTo>
                    <a:lnTo>
                      <a:pt x="506" y="701"/>
                    </a:lnTo>
                    <a:lnTo>
                      <a:pt x="504" y="701"/>
                    </a:lnTo>
                    <a:lnTo>
                      <a:pt x="502" y="701"/>
                    </a:lnTo>
                    <a:lnTo>
                      <a:pt x="502" y="701"/>
                    </a:lnTo>
                    <a:lnTo>
                      <a:pt x="502" y="701"/>
                    </a:lnTo>
                    <a:lnTo>
                      <a:pt x="499" y="703"/>
                    </a:lnTo>
                    <a:lnTo>
                      <a:pt x="497" y="703"/>
                    </a:lnTo>
                    <a:lnTo>
                      <a:pt x="497" y="703"/>
                    </a:lnTo>
                    <a:lnTo>
                      <a:pt x="495" y="703"/>
                    </a:lnTo>
                    <a:lnTo>
                      <a:pt x="492" y="706"/>
                    </a:lnTo>
                    <a:lnTo>
                      <a:pt x="492" y="706"/>
                    </a:lnTo>
                    <a:lnTo>
                      <a:pt x="490" y="706"/>
                    </a:lnTo>
                    <a:lnTo>
                      <a:pt x="488" y="706"/>
                    </a:lnTo>
                    <a:lnTo>
                      <a:pt x="488" y="706"/>
                    </a:lnTo>
                    <a:lnTo>
                      <a:pt x="483" y="706"/>
                    </a:lnTo>
                    <a:lnTo>
                      <a:pt x="480" y="708"/>
                    </a:lnTo>
                    <a:lnTo>
                      <a:pt x="480" y="708"/>
                    </a:lnTo>
                    <a:lnTo>
                      <a:pt x="480" y="708"/>
                    </a:lnTo>
                    <a:lnTo>
                      <a:pt x="478" y="711"/>
                    </a:lnTo>
                    <a:lnTo>
                      <a:pt x="476" y="711"/>
                    </a:lnTo>
                    <a:lnTo>
                      <a:pt x="476" y="713"/>
                    </a:lnTo>
                    <a:lnTo>
                      <a:pt x="476" y="713"/>
                    </a:lnTo>
                    <a:lnTo>
                      <a:pt x="476" y="713"/>
                    </a:lnTo>
                    <a:lnTo>
                      <a:pt x="473" y="713"/>
                    </a:lnTo>
                    <a:lnTo>
                      <a:pt x="473" y="711"/>
                    </a:lnTo>
                    <a:lnTo>
                      <a:pt x="473" y="711"/>
                    </a:lnTo>
                    <a:lnTo>
                      <a:pt x="473" y="708"/>
                    </a:lnTo>
                    <a:lnTo>
                      <a:pt x="473" y="708"/>
                    </a:lnTo>
                    <a:lnTo>
                      <a:pt x="473" y="706"/>
                    </a:lnTo>
                    <a:lnTo>
                      <a:pt x="473" y="706"/>
                    </a:lnTo>
                    <a:lnTo>
                      <a:pt x="473" y="703"/>
                    </a:lnTo>
                    <a:lnTo>
                      <a:pt x="473" y="703"/>
                    </a:lnTo>
                    <a:lnTo>
                      <a:pt x="473" y="703"/>
                    </a:lnTo>
                    <a:lnTo>
                      <a:pt x="473" y="701"/>
                    </a:lnTo>
                    <a:lnTo>
                      <a:pt x="473" y="701"/>
                    </a:lnTo>
                    <a:lnTo>
                      <a:pt x="476" y="699"/>
                    </a:lnTo>
                    <a:lnTo>
                      <a:pt x="476" y="699"/>
                    </a:lnTo>
                    <a:lnTo>
                      <a:pt x="476" y="696"/>
                    </a:lnTo>
                    <a:lnTo>
                      <a:pt x="476" y="696"/>
                    </a:lnTo>
                    <a:lnTo>
                      <a:pt x="476" y="692"/>
                    </a:lnTo>
                    <a:lnTo>
                      <a:pt x="476" y="692"/>
                    </a:lnTo>
                    <a:lnTo>
                      <a:pt x="476" y="689"/>
                    </a:lnTo>
                    <a:lnTo>
                      <a:pt x="476" y="689"/>
                    </a:lnTo>
                    <a:lnTo>
                      <a:pt x="476" y="689"/>
                    </a:lnTo>
                    <a:lnTo>
                      <a:pt x="473" y="685"/>
                    </a:lnTo>
                    <a:lnTo>
                      <a:pt x="473" y="682"/>
                    </a:lnTo>
                    <a:lnTo>
                      <a:pt x="473" y="680"/>
                    </a:lnTo>
                    <a:lnTo>
                      <a:pt x="473" y="675"/>
                    </a:lnTo>
                    <a:lnTo>
                      <a:pt x="473" y="673"/>
                    </a:lnTo>
                    <a:lnTo>
                      <a:pt x="476" y="670"/>
                    </a:lnTo>
                    <a:lnTo>
                      <a:pt x="476" y="670"/>
                    </a:lnTo>
                    <a:lnTo>
                      <a:pt x="476" y="668"/>
                    </a:lnTo>
                    <a:lnTo>
                      <a:pt x="476" y="668"/>
                    </a:lnTo>
                    <a:lnTo>
                      <a:pt x="476" y="668"/>
                    </a:lnTo>
                    <a:lnTo>
                      <a:pt x="478" y="666"/>
                    </a:lnTo>
                    <a:lnTo>
                      <a:pt x="478" y="666"/>
                    </a:lnTo>
                    <a:lnTo>
                      <a:pt x="478" y="661"/>
                    </a:lnTo>
                    <a:lnTo>
                      <a:pt x="478" y="661"/>
                    </a:lnTo>
                    <a:lnTo>
                      <a:pt x="478" y="661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78" y="656"/>
                    </a:lnTo>
                    <a:lnTo>
                      <a:pt x="478" y="656"/>
                    </a:lnTo>
                    <a:lnTo>
                      <a:pt x="478" y="654"/>
                    </a:lnTo>
                    <a:lnTo>
                      <a:pt x="478" y="654"/>
                    </a:lnTo>
                    <a:lnTo>
                      <a:pt x="478" y="654"/>
                    </a:lnTo>
                    <a:lnTo>
                      <a:pt x="478" y="651"/>
                    </a:lnTo>
                    <a:lnTo>
                      <a:pt x="478" y="651"/>
                    </a:lnTo>
                    <a:lnTo>
                      <a:pt x="478" y="649"/>
                    </a:lnTo>
                    <a:lnTo>
                      <a:pt x="478" y="647"/>
                    </a:lnTo>
                    <a:lnTo>
                      <a:pt x="478" y="647"/>
                    </a:lnTo>
                    <a:lnTo>
                      <a:pt x="480" y="644"/>
                    </a:lnTo>
                    <a:lnTo>
                      <a:pt x="480" y="644"/>
                    </a:lnTo>
                    <a:lnTo>
                      <a:pt x="480" y="642"/>
                    </a:lnTo>
                    <a:lnTo>
                      <a:pt x="480" y="642"/>
                    </a:lnTo>
                    <a:lnTo>
                      <a:pt x="478" y="640"/>
                    </a:lnTo>
                    <a:lnTo>
                      <a:pt x="478" y="637"/>
                    </a:lnTo>
                    <a:lnTo>
                      <a:pt x="478" y="637"/>
                    </a:lnTo>
                    <a:lnTo>
                      <a:pt x="478" y="635"/>
                    </a:lnTo>
                    <a:lnTo>
                      <a:pt x="478" y="635"/>
                    </a:lnTo>
                    <a:lnTo>
                      <a:pt x="478" y="635"/>
                    </a:lnTo>
                    <a:lnTo>
                      <a:pt x="478" y="635"/>
                    </a:lnTo>
                    <a:lnTo>
                      <a:pt x="478" y="632"/>
                    </a:lnTo>
                    <a:lnTo>
                      <a:pt x="478" y="632"/>
                    </a:lnTo>
                    <a:lnTo>
                      <a:pt x="478" y="632"/>
                    </a:lnTo>
                    <a:lnTo>
                      <a:pt x="478" y="630"/>
                    </a:lnTo>
                    <a:lnTo>
                      <a:pt x="478" y="630"/>
                    </a:lnTo>
                    <a:lnTo>
                      <a:pt x="478" y="630"/>
                    </a:lnTo>
                    <a:lnTo>
                      <a:pt x="478" y="625"/>
                    </a:lnTo>
                    <a:lnTo>
                      <a:pt x="478" y="623"/>
                    </a:lnTo>
                    <a:lnTo>
                      <a:pt x="478" y="623"/>
                    </a:lnTo>
                    <a:lnTo>
                      <a:pt x="478" y="621"/>
                    </a:lnTo>
                    <a:lnTo>
                      <a:pt x="478" y="621"/>
                    </a:lnTo>
                    <a:lnTo>
                      <a:pt x="478" y="618"/>
                    </a:lnTo>
                    <a:lnTo>
                      <a:pt x="478" y="618"/>
                    </a:lnTo>
                    <a:lnTo>
                      <a:pt x="476" y="616"/>
                    </a:lnTo>
                    <a:lnTo>
                      <a:pt x="476" y="616"/>
                    </a:lnTo>
                    <a:lnTo>
                      <a:pt x="476" y="616"/>
                    </a:lnTo>
                    <a:lnTo>
                      <a:pt x="473" y="613"/>
                    </a:lnTo>
                    <a:lnTo>
                      <a:pt x="473" y="613"/>
                    </a:lnTo>
                    <a:lnTo>
                      <a:pt x="473" y="611"/>
                    </a:lnTo>
                    <a:lnTo>
                      <a:pt x="473" y="609"/>
                    </a:lnTo>
                    <a:lnTo>
                      <a:pt x="471" y="609"/>
                    </a:lnTo>
                    <a:lnTo>
                      <a:pt x="471" y="609"/>
                    </a:lnTo>
                    <a:lnTo>
                      <a:pt x="469" y="606"/>
                    </a:lnTo>
                    <a:lnTo>
                      <a:pt x="469" y="606"/>
                    </a:lnTo>
                    <a:lnTo>
                      <a:pt x="466" y="604"/>
                    </a:lnTo>
                    <a:lnTo>
                      <a:pt x="466" y="604"/>
                    </a:lnTo>
                    <a:lnTo>
                      <a:pt x="466" y="602"/>
                    </a:lnTo>
                    <a:lnTo>
                      <a:pt x="464" y="599"/>
                    </a:lnTo>
                    <a:lnTo>
                      <a:pt x="462" y="599"/>
                    </a:lnTo>
                    <a:lnTo>
                      <a:pt x="462" y="597"/>
                    </a:lnTo>
                    <a:lnTo>
                      <a:pt x="459" y="595"/>
                    </a:lnTo>
                    <a:lnTo>
                      <a:pt x="459" y="595"/>
                    </a:lnTo>
                    <a:lnTo>
                      <a:pt x="459" y="595"/>
                    </a:lnTo>
                    <a:lnTo>
                      <a:pt x="457" y="592"/>
                    </a:lnTo>
                    <a:lnTo>
                      <a:pt x="457" y="592"/>
                    </a:lnTo>
                    <a:lnTo>
                      <a:pt x="454" y="590"/>
                    </a:lnTo>
                    <a:lnTo>
                      <a:pt x="454" y="590"/>
                    </a:lnTo>
                    <a:lnTo>
                      <a:pt x="454" y="590"/>
                    </a:lnTo>
                    <a:lnTo>
                      <a:pt x="452" y="590"/>
                    </a:lnTo>
                    <a:lnTo>
                      <a:pt x="452" y="587"/>
                    </a:lnTo>
                    <a:lnTo>
                      <a:pt x="450" y="587"/>
                    </a:lnTo>
                    <a:lnTo>
                      <a:pt x="450" y="585"/>
                    </a:lnTo>
                    <a:lnTo>
                      <a:pt x="450" y="585"/>
                    </a:lnTo>
                    <a:lnTo>
                      <a:pt x="450" y="585"/>
                    </a:lnTo>
                    <a:lnTo>
                      <a:pt x="450" y="583"/>
                    </a:lnTo>
                    <a:lnTo>
                      <a:pt x="447" y="583"/>
                    </a:lnTo>
                    <a:lnTo>
                      <a:pt x="447" y="583"/>
                    </a:lnTo>
                    <a:lnTo>
                      <a:pt x="445" y="580"/>
                    </a:lnTo>
                    <a:lnTo>
                      <a:pt x="445" y="580"/>
                    </a:lnTo>
                    <a:lnTo>
                      <a:pt x="445" y="580"/>
                    </a:lnTo>
                    <a:lnTo>
                      <a:pt x="443" y="580"/>
                    </a:lnTo>
                    <a:lnTo>
                      <a:pt x="443" y="580"/>
                    </a:lnTo>
                    <a:lnTo>
                      <a:pt x="443" y="580"/>
                    </a:lnTo>
                    <a:lnTo>
                      <a:pt x="443" y="580"/>
                    </a:lnTo>
                    <a:lnTo>
                      <a:pt x="443" y="580"/>
                    </a:lnTo>
                    <a:lnTo>
                      <a:pt x="443" y="578"/>
                    </a:lnTo>
                    <a:lnTo>
                      <a:pt x="443" y="578"/>
                    </a:lnTo>
                    <a:lnTo>
                      <a:pt x="440" y="578"/>
                    </a:lnTo>
                    <a:lnTo>
                      <a:pt x="440" y="578"/>
                    </a:lnTo>
                    <a:lnTo>
                      <a:pt x="440" y="578"/>
                    </a:lnTo>
                    <a:lnTo>
                      <a:pt x="440" y="576"/>
                    </a:lnTo>
                    <a:lnTo>
                      <a:pt x="440" y="576"/>
                    </a:lnTo>
                    <a:lnTo>
                      <a:pt x="440" y="576"/>
                    </a:lnTo>
                    <a:lnTo>
                      <a:pt x="438" y="576"/>
                    </a:lnTo>
                    <a:lnTo>
                      <a:pt x="438" y="576"/>
                    </a:lnTo>
                    <a:lnTo>
                      <a:pt x="440" y="576"/>
                    </a:lnTo>
                    <a:lnTo>
                      <a:pt x="440" y="576"/>
                    </a:lnTo>
                    <a:lnTo>
                      <a:pt x="440" y="576"/>
                    </a:lnTo>
                    <a:lnTo>
                      <a:pt x="438" y="573"/>
                    </a:lnTo>
                    <a:lnTo>
                      <a:pt x="438" y="573"/>
                    </a:lnTo>
                    <a:lnTo>
                      <a:pt x="438" y="573"/>
                    </a:lnTo>
                    <a:lnTo>
                      <a:pt x="438" y="571"/>
                    </a:lnTo>
                    <a:lnTo>
                      <a:pt x="436" y="571"/>
                    </a:lnTo>
                    <a:lnTo>
                      <a:pt x="436" y="571"/>
                    </a:lnTo>
                    <a:lnTo>
                      <a:pt x="436" y="571"/>
                    </a:lnTo>
                    <a:lnTo>
                      <a:pt x="436" y="571"/>
                    </a:lnTo>
                    <a:lnTo>
                      <a:pt x="436" y="571"/>
                    </a:lnTo>
                    <a:lnTo>
                      <a:pt x="436" y="568"/>
                    </a:lnTo>
                    <a:lnTo>
                      <a:pt x="436" y="568"/>
                    </a:lnTo>
                    <a:lnTo>
                      <a:pt x="436" y="568"/>
                    </a:lnTo>
                    <a:lnTo>
                      <a:pt x="436" y="566"/>
                    </a:lnTo>
                    <a:lnTo>
                      <a:pt x="433" y="566"/>
                    </a:lnTo>
                    <a:lnTo>
                      <a:pt x="433" y="566"/>
                    </a:lnTo>
                    <a:lnTo>
                      <a:pt x="433" y="566"/>
                    </a:lnTo>
                    <a:lnTo>
                      <a:pt x="433" y="566"/>
                    </a:lnTo>
                    <a:lnTo>
                      <a:pt x="433" y="564"/>
                    </a:lnTo>
                    <a:lnTo>
                      <a:pt x="433" y="564"/>
                    </a:lnTo>
                    <a:lnTo>
                      <a:pt x="431" y="564"/>
                    </a:lnTo>
                    <a:lnTo>
                      <a:pt x="431" y="561"/>
                    </a:lnTo>
                    <a:lnTo>
                      <a:pt x="431" y="561"/>
                    </a:lnTo>
                    <a:lnTo>
                      <a:pt x="431" y="561"/>
                    </a:lnTo>
                    <a:lnTo>
                      <a:pt x="431" y="561"/>
                    </a:lnTo>
                    <a:lnTo>
                      <a:pt x="431" y="559"/>
                    </a:lnTo>
                    <a:lnTo>
                      <a:pt x="431" y="559"/>
                    </a:lnTo>
                    <a:lnTo>
                      <a:pt x="431" y="559"/>
                    </a:lnTo>
                    <a:lnTo>
                      <a:pt x="428" y="557"/>
                    </a:lnTo>
                    <a:lnTo>
                      <a:pt x="428" y="557"/>
                    </a:lnTo>
                    <a:lnTo>
                      <a:pt x="428" y="557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8" y="554"/>
                    </a:lnTo>
                    <a:lnTo>
                      <a:pt x="426" y="552"/>
                    </a:lnTo>
                    <a:lnTo>
                      <a:pt x="426" y="552"/>
                    </a:lnTo>
                    <a:lnTo>
                      <a:pt x="426" y="552"/>
                    </a:lnTo>
                    <a:lnTo>
                      <a:pt x="426" y="550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6" y="552"/>
                    </a:lnTo>
                    <a:lnTo>
                      <a:pt x="426" y="550"/>
                    </a:lnTo>
                    <a:lnTo>
                      <a:pt x="426" y="550"/>
                    </a:lnTo>
                    <a:lnTo>
                      <a:pt x="426" y="550"/>
                    </a:lnTo>
                    <a:lnTo>
                      <a:pt x="426" y="550"/>
                    </a:lnTo>
                    <a:lnTo>
                      <a:pt x="426" y="547"/>
                    </a:lnTo>
                    <a:lnTo>
                      <a:pt x="424" y="547"/>
                    </a:lnTo>
                    <a:lnTo>
                      <a:pt x="424" y="547"/>
                    </a:lnTo>
                    <a:lnTo>
                      <a:pt x="424" y="545"/>
                    </a:lnTo>
                    <a:lnTo>
                      <a:pt x="424" y="545"/>
                    </a:lnTo>
                    <a:lnTo>
                      <a:pt x="424" y="545"/>
                    </a:lnTo>
                    <a:lnTo>
                      <a:pt x="424" y="545"/>
                    </a:lnTo>
                    <a:lnTo>
                      <a:pt x="424" y="542"/>
                    </a:lnTo>
                    <a:lnTo>
                      <a:pt x="421" y="542"/>
                    </a:lnTo>
                    <a:lnTo>
                      <a:pt x="421" y="542"/>
                    </a:lnTo>
                    <a:lnTo>
                      <a:pt x="421" y="540"/>
                    </a:lnTo>
                    <a:lnTo>
                      <a:pt x="421" y="540"/>
                    </a:lnTo>
                    <a:lnTo>
                      <a:pt x="421" y="540"/>
                    </a:lnTo>
                    <a:lnTo>
                      <a:pt x="419" y="540"/>
                    </a:lnTo>
                    <a:lnTo>
                      <a:pt x="419" y="540"/>
                    </a:lnTo>
                    <a:lnTo>
                      <a:pt x="419" y="538"/>
                    </a:lnTo>
                    <a:lnTo>
                      <a:pt x="417" y="538"/>
                    </a:lnTo>
                    <a:lnTo>
                      <a:pt x="417" y="538"/>
                    </a:lnTo>
                    <a:lnTo>
                      <a:pt x="414" y="538"/>
                    </a:lnTo>
                    <a:lnTo>
                      <a:pt x="414" y="538"/>
                    </a:lnTo>
                    <a:lnTo>
                      <a:pt x="412" y="540"/>
                    </a:lnTo>
                    <a:lnTo>
                      <a:pt x="412" y="540"/>
                    </a:lnTo>
                    <a:lnTo>
                      <a:pt x="412" y="540"/>
                    </a:lnTo>
                    <a:lnTo>
                      <a:pt x="412" y="540"/>
                    </a:lnTo>
                    <a:lnTo>
                      <a:pt x="410" y="540"/>
                    </a:lnTo>
                    <a:lnTo>
                      <a:pt x="410" y="542"/>
                    </a:lnTo>
                    <a:lnTo>
                      <a:pt x="410" y="542"/>
                    </a:lnTo>
                    <a:lnTo>
                      <a:pt x="407" y="542"/>
                    </a:lnTo>
                    <a:lnTo>
                      <a:pt x="407" y="542"/>
                    </a:lnTo>
                    <a:lnTo>
                      <a:pt x="405" y="542"/>
                    </a:lnTo>
                    <a:lnTo>
                      <a:pt x="405" y="542"/>
                    </a:lnTo>
                    <a:lnTo>
                      <a:pt x="402" y="542"/>
                    </a:lnTo>
                    <a:lnTo>
                      <a:pt x="402" y="542"/>
                    </a:lnTo>
                    <a:lnTo>
                      <a:pt x="402" y="540"/>
                    </a:lnTo>
                    <a:lnTo>
                      <a:pt x="402" y="540"/>
                    </a:lnTo>
                    <a:lnTo>
                      <a:pt x="400" y="540"/>
                    </a:lnTo>
                    <a:lnTo>
                      <a:pt x="400" y="540"/>
                    </a:lnTo>
                    <a:lnTo>
                      <a:pt x="400" y="540"/>
                    </a:lnTo>
                    <a:lnTo>
                      <a:pt x="400" y="540"/>
                    </a:lnTo>
                    <a:lnTo>
                      <a:pt x="398" y="540"/>
                    </a:lnTo>
                    <a:lnTo>
                      <a:pt x="398" y="538"/>
                    </a:lnTo>
                    <a:lnTo>
                      <a:pt x="398" y="538"/>
                    </a:lnTo>
                    <a:lnTo>
                      <a:pt x="395" y="538"/>
                    </a:lnTo>
                    <a:lnTo>
                      <a:pt x="395" y="538"/>
                    </a:lnTo>
                    <a:lnTo>
                      <a:pt x="393" y="538"/>
                    </a:lnTo>
                    <a:lnTo>
                      <a:pt x="393" y="538"/>
                    </a:lnTo>
                    <a:lnTo>
                      <a:pt x="391" y="538"/>
                    </a:lnTo>
                    <a:lnTo>
                      <a:pt x="391" y="535"/>
                    </a:lnTo>
                    <a:lnTo>
                      <a:pt x="388" y="535"/>
                    </a:lnTo>
                    <a:lnTo>
                      <a:pt x="388" y="535"/>
                    </a:lnTo>
                    <a:lnTo>
                      <a:pt x="388" y="535"/>
                    </a:lnTo>
                    <a:lnTo>
                      <a:pt x="386" y="535"/>
                    </a:lnTo>
                    <a:lnTo>
                      <a:pt x="386" y="535"/>
                    </a:lnTo>
                    <a:lnTo>
                      <a:pt x="386" y="535"/>
                    </a:lnTo>
                    <a:lnTo>
                      <a:pt x="383" y="535"/>
                    </a:lnTo>
                    <a:lnTo>
                      <a:pt x="383" y="535"/>
                    </a:lnTo>
                    <a:lnTo>
                      <a:pt x="381" y="535"/>
                    </a:lnTo>
                    <a:lnTo>
                      <a:pt x="381" y="535"/>
                    </a:lnTo>
                    <a:lnTo>
                      <a:pt x="381" y="535"/>
                    </a:lnTo>
                    <a:lnTo>
                      <a:pt x="381" y="533"/>
                    </a:lnTo>
                    <a:lnTo>
                      <a:pt x="379" y="533"/>
                    </a:lnTo>
                    <a:lnTo>
                      <a:pt x="379" y="533"/>
                    </a:lnTo>
                    <a:lnTo>
                      <a:pt x="379" y="533"/>
                    </a:lnTo>
                    <a:lnTo>
                      <a:pt x="379" y="533"/>
                    </a:lnTo>
                    <a:lnTo>
                      <a:pt x="379" y="533"/>
                    </a:lnTo>
                    <a:lnTo>
                      <a:pt x="376" y="533"/>
                    </a:lnTo>
                    <a:lnTo>
                      <a:pt x="376" y="533"/>
                    </a:lnTo>
                    <a:lnTo>
                      <a:pt x="374" y="531"/>
                    </a:lnTo>
                    <a:lnTo>
                      <a:pt x="372" y="533"/>
                    </a:lnTo>
                    <a:lnTo>
                      <a:pt x="374" y="533"/>
                    </a:lnTo>
                    <a:lnTo>
                      <a:pt x="374" y="531"/>
                    </a:lnTo>
                    <a:lnTo>
                      <a:pt x="374" y="531"/>
                    </a:lnTo>
                    <a:lnTo>
                      <a:pt x="372" y="531"/>
                    </a:lnTo>
                    <a:lnTo>
                      <a:pt x="372" y="531"/>
                    </a:lnTo>
                    <a:lnTo>
                      <a:pt x="372" y="528"/>
                    </a:lnTo>
                    <a:lnTo>
                      <a:pt x="369" y="528"/>
                    </a:lnTo>
                    <a:lnTo>
                      <a:pt x="369" y="528"/>
                    </a:lnTo>
                    <a:lnTo>
                      <a:pt x="367" y="528"/>
                    </a:lnTo>
                    <a:lnTo>
                      <a:pt x="367" y="528"/>
                    </a:lnTo>
                    <a:lnTo>
                      <a:pt x="367" y="531"/>
                    </a:lnTo>
                    <a:lnTo>
                      <a:pt x="369" y="531"/>
                    </a:lnTo>
                    <a:lnTo>
                      <a:pt x="369" y="528"/>
                    </a:lnTo>
                    <a:lnTo>
                      <a:pt x="367" y="528"/>
                    </a:lnTo>
                    <a:lnTo>
                      <a:pt x="367" y="526"/>
                    </a:lnTo>
                    <a:lnTo>
                      <a:pt x="367" y="526"/>
                    </a:lnTo>
                    <a:lnTo>
                      <a:pt x="367" y="526"/>
                    </a:lnTo>
                    <a:lnTo>
                      <a:pt x="365" y="526"/>
                    </a:lnTo>
                    <a:lnTo>
                      <a:pt x="365" y="524"/>
                    </a:lnTo>
                    <a:lnTo>
                      <a:pt x="362" y="524"/>
                    </a:lnTo>
                    <a:lnTo>
                      <a:pt x="360" y="524"/>
                    </a:lnTo>
                    <a:lnTo>
                      <a:pt x="360" y="524"/>
                    </a:lnTo>
                    <a:lnTo>
                      <a:pt x="360" y="526"/>
                    </a:lnTo>
                    <a:lnTo>
                      <a:pt x="362" y="524"/>
                    </a:lnTo>
                    <a:lnTo>
                      <a:pt x="360" y="524"/>
                    </a:lnTo>
                    <a:lnTo>
                      <a:pt x="360" y="524"/>
                    </a:lnTo>
                    <a:lnTo>
                      <a:pt x="360" y="524"/>
                    </a:lnTo>
                    <a:lnTo>
                      <a:pt x="357" y="524"/>
                    </a:lnTo>
                    <a:lnTo>
                      <a:pt x="357" y="524"/>
                    </a:lnTo>
                    <a:lnTo>
                      <a:pt x="357" y="524"/>
                    </a:lnTo>
                    <a:lnTo>
                      <a:pt x="355" y="524"/>
                    </a:lnTo>
                    <a:lnTo>
                      <a:pt x="355" y="526"/>
                    </a:lnTo>
                    <a:lnTo>
                      <a:pt x="355" y="526"/>
                    </a:lnTo>
                    <a:lnTo>
                      <a:pt x="353" y="526"/>
                    </a:lnTo>
                    <a:lnTo>
                      <a:pt x="350" y="526"/>
                    </a:lnTo>
                    <a:lnTo>
                      <a:pt x="350" y="526"/>
                    </a:lnTo>
                    <a:lnTo>
                      <a:pt x="350" y="526"/>
                    </a:lnTo>
                    <a:lnTo>
                      <a:pt x="348" y="526"/>
                    </a:lnTo>
                    <a:lnTo>
                      <a:pt x="348" y="528"/>
                    </a:lnTo>
                    <a:lnTo>
                      <a:pt x="348" y="528"/>
                    </a:lnTo>
                    <a:lnTo>
                      <a:pt x="350" y="528"/>
                    </a:lnTo>
                    <a:lnTo>
                      <a:pt x="350" y="526"/>
                    </a:lnTo>
                    <a:lnTo>
                      <a:pt x="348" y="526"/>
                    </a:lnTo>
                    <a:lnTo>
                      <a:pt x="346" y="528"/>
                    </a:lnTo>
                    <a:lnTo>
                      <a:pt x="346" y="528"/>
                    </a:lnTo>
                    <a:lnTo>
                      <a:pt x="346" y="531"/>
                    </a:lnTo>
                    <a:lnTo>
                      <a:pt x="348" y="528"/>
                    </a:lnTo>
                    <a:lnTo>
                      <a:pt x="346" y="528"/>
                    </a:lnTo>
                    <a:lnTo>
                      <a:pt x="346" y="528"/>
                    </a:lnTo>
                    <a:lnTo>
                      <a:pt x="343" y="528"/>
                    </a:lnTo>
                    <a:lnTo>
                      <a:pt x="343" y="528"/>
                    </a:lnTo>
                    <a:lnTo>
                      <a:pt x="343" y="526"/>
                    </a:lnTo>
                    <a:lnTo>
                      <a:pt x="341" y="528"/>
                    </a:lnTo>
                    <a:lnTo>
                      <a:pt x="341" y="528"/>
                    </a:lnTo>
                    <a:lnTo>
                      <a:pt x="341" y="528"/>
                    </a:lnTo>
                    <a:lnTo>
                      <a:pt x="339" y="528"/>
                    </a:lnTo>
                    <a:lnTo>
                      <a:pt x="339" y="528"/>
                    </a:lnTo>
                    <a:lnTo>
                      <a:pt x="339" y="528"/>
                    </a:lnTo>
                    <a:lnTo>
                      <a:pt x="339" y="526"/>
                    </a:lnTo>
                    <a:lnTo>
                      <a:pt x="336" y="528"/>
                    </a:lnTo>
                    <a:lnTo>
                      <a:pt x="336" y="528"/>
                    </a:lnTo>
                    <a:lnTo>
                      <a:pt x="336" y="528"/>
                    </a:lnTo>
                    <a:lnTo>
                      <a:pt x="334" y="528"/>
                    </a:lnTo>
                    <a:lnTo>
                      <a:pt x="334" y="528"/>
                    </a:lnTo>
                    <a:lnTo>
                      <a:pt x="331" y="526"/>
                    </a:lnTo>
                    <a:lnTo>
                      <a:pt x="331" y="526"/>
                    </a:lnTo>
                    <a:lnTo>
                      <a:pt x="329" y="526"/>
                    </a:lnTo>
                    <a:lnTo>
                      <a:pt x="329" y="526"/>
                    </a:lnTo>
                    <a:lnTo>
                      <a:pt x="329" y="528"/>
                    </a:lnTo>
                    <a:lnTo>
                      <a:pt x="331" y="528"/>
                    </a:lnTo>
                    <a:lnTo>
                      <a:pt x="331" y="526"/>
                    </a:lnTo>
                    <a:lnTo>
                      <a:pt x="329" y="526"/>
                    </a:lnTo>
                    <a:lnTo>
                      <a:pt x="329" y="526"/>
                    </a:lnTo>
                    <a:lnTo>
                      <a:pt x="329" y="526"/>
                    </a:lnTo>
                    <a:lnTo>
                      <a:pt x="329" y="524"/>
                    </a:lnTo>
                    <a:lnTo>
                      <a:pt x="327" y="524"/>
                    </a:lnTo>
                    <a:lnTo>
                      <a:pt x="327" y="524"/>
                    </a:lnTo>
                    <a:lnTo>
                      <a:pt x="327" y="524"/>
                    </a:lnTo>
                    <a:lnTo>
                      <a:pt x="324" y="524"/>
                    </a:lnTo>
                    <a:lnTo>
                      <a:pt x="324" y="524"/>
                    </a:lnTo>
                    <a:lnTo>
                      <a:pt x="324" y="524"/>
                    </a:lnTo>
                    <a:lnTo>
                      <a:pt x="324" y="524"/>
                    </a:lnTo>
                    <a:lnTo>
                      <a:pt x="322" y="521"/>
                    </a:lnTo>
                    <a:lnTo>
                      <a:pt x="322" y="521"/>
                    </a:lnTo>
                    <a:lnTo>
                      <a:pt x="320" y="521"/>
                    </a:lnTo>
                    <a:lnTo>
                      <a:pt x="320" y="521"/>
                    </a:lnTo>
                    <a:lnTo>
                      <a:pt x="320" y="521"/>
                    </a:lnTo>
                    <a:lnTo>
                      <a:pt x="317" y="521"/>
                    </a:lnTo>
                    <a:lnTo>
                      <a:pt x="317" y="519"/>
                    </a:lnTo>
                    <a:lnTo>
                      <a:pt x="317" y="519"/>
                    </a:lnTo>
                    <a:lnTo>
                      <a:pt x="317" y="519"/>
                    </a:lnTo>
                    <a:lnTo>
                      <a:pt x="315" y="519"/>
                    </a:lnTo>
                    <a:lnTo>
                      <a:pt x="315" y="519"/>
                    </a:lnTo>
                    <a:lnTo>
                      <a:pt x="315" y="516"/>
                    </a:lnTo>
                    <a:lnTo>
                      <a:pt x="313" y="516"/>
                    </a:lnTo>
                    <a:lnTo>
                      <a:pt x="313" y="516"/>
                    </a:lnTo>
                    <a:lnTo>
                      <a:pt x="310" y="516"/>
                    </a:lnTo>
                    <a:lnTo>
                      <a:pt x="310" y="516"/>
                    </a:lnTo>
                    <a:lnTo>
                      <a:pt x="308" y="516"/>
                    </a:lnTo>
                    <a:lnTo>
                      <a:pt x="308" y="516"/>
                    </a:lnTo>
                    <a:lnTo>
                      <a:pt x="308" y="514"/>
                    </a:lnTo>
                    <a:lnTo>
                      <a:pt x="308" y="514"/>
                    </a:lnTo>
                    <a:lnTo>
                      <a:pt x="305" y="514"/>
                    </a:lnTo>
                    <a:lnTo>
                      <a:pt x="305" y="516"/>
                    </a:lnTo>
                    <a:lnTo>
                      <a:pt x="308" y="516"/>
                    </a:lnTo>
                    <a:lnTo>
                      <a:pt x="308" y="514"/>
                    </a:lnTo>
                    <a:lnTo>
                      <a:pt x="308" y="514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3" y="512"/>
                    </a:lnTo>
                    <a:lnTo>
                      <a:pt x="305" y="514"/>
                    </a:lnTo>
                    <a:lnTo>
                      <a:pt x="305" y="512"/>
                    </a:lnTo>
                    <a:lnTo>
                      <a:pt x="305" y="512"/>
                    </a:lnTo>
                    <a:lnTo>
                      <a:pt x="308" y="512"/>
                    </a:lnTo>
                    <a:lnTo>
                      <a:pt x="308" y="512"/>
                    </a:lnTo>
                    <a:lnTo>
                      <a:pt x="308" y="512"/>
                    </a:lnTo>
                    <a:lnTo>
                      <a:pt x="310" y="509"/>
                    </a:lnTo>
                    <a:lnTo>
                      <a:pt x="310" y="509"/>
                    </a:lnTo>
                    <a:lnTo>
                      <a:pt x="310" y="509"/>
                    </a:lnTo>
                    <a:lnTo>
                      <a:pt x="310" y="509"/>
                    </a:lnTo>
                    <a:lnTo>
                      <a:pt x="310" y="509"/>
                    </a:lnTo>
                    <a:lnTo>
                      <a:pt x="315" y="509"/>
                    </a:lnTo>
                    <a:lnTo>
                      <a:pt x="315" y="509"/>
                    </a:lnTo>
                    <a:lnTo>
                      <a:pt x="317" y="507"/>
                    </a:lnTo>
                    <a:lnTo>
                      <a:pt x="317" y="507"/>
                    </a:lnTo>
                    <a:lnTo>
                      <a:pt x="320" y="507"/>
                    </a:lnTo>
                    <a:lnTo>
                      <a:pt x="320" y="507"/>
                    </a:lnTo>
                    <a:lnTo>
                      <a:pt x="322" y="505"/>
                    </a:lnTo>
                    <a:lnTo>
                      <a:pt x="322" y="505"/>
                    </a:lnTo>
                    <a:lnTo>
                      <a:pt x="324" y="500"/>
                    </a:lnTo>
                    <a:lnTo>
                      <a:pt x="324" y="500"/>
                    </a:lnTo>
                    <a:lnTo>
                      <a:pt x="324" y="495"/>
                    </a:lnTo>
                    <a:lnTo>
                      <a:pt x="327" y="493"/>
                    </a:lnTo>
                    <a:lnTo>
                      <a:pt x="327" y="493"/>
                    </a:lnTo>
                    <a:lnTo>
                      <a:pt x="327" y="490"/>
                    </a:lnTo>
                    <a:lnTo>
                      <a:pt x="327" y="488"/>
                    </a:lnTo>
                    <a:lnTo>
                      <a:pt x="327" y="488"/>
                    </a:lnTo>
                    <a:lnTo>
                      <a:pt x="327" y="488"/>
                    </a:lnTo>
                    <a:lnTo>
                      <a:pt x="327" y="486"/>
                    </a:lnTo>
                    <a:lnTo>
                      <a:pt x="327" y="486"/>
                    </a:lnTo>
                    <a:lnTo>
                      <a:pt x="327" y="486"/>
                    </a:lnTo>
                    <a:lnTo>
                      <a:pt x="327" y="483"/>
                    </a:lnTo>
                    <a:lnTo>
                      <a:pt x="327" y="483"/>
                    </a:lnTo>
                    <a:lnTo>
                      <a:pt x="327" y="481"/>
                    </a:lnTo>
                    <a:lnTo>
                      <a:pt x="324" y="483"/>
                    </a:lnTo>
                    <a:lnTo>
                      <a:pt x="327" y="483"/>
                    </a:lnTo>
                    <a:lnTo>
                      <a:pt x="327" y="483"/>
                    </a:lnTo>
                    <a:lnTo>
                      <a:pt x="327" y="483"/>
                    </a:lnTo>
                    <a:lnTo>
                      <a:pt x="327" y="481"/>
                    </a:lnTo>
                    <a:lnTo>
                      <a:pt x="327" y="481"/>
                    </a:lnTo>
                    <a:lnTo>
                      <a:pt x="327" y="479"/>
                    </a:lnTo>
                    <a:lnTo>
                      <a:pt x="327" y="479"/>
                    </a:lnTo>
                    <a:lnTo>
                      <a:pt x="327" y="476"/>
                    </a:lnTo>
                    <a:lnTo>
                      <a:pt x="327" y="476"/>
                    </a:lnTo>
                    <a:lnTo>
                      <a:pt x="327" y="476"/>
                    </a:lnTo>
                    <a:lnTo>
                      <a:pt x="327" y="476"/>
                    </a:lnTo>
                    <a:lnTo>
                      <a:pt x="327" y="474"/>
                    </a:lnTo>
                    <a:lnTo>
                      <a:pt x="327" y="471"/>
                    </a:lnTo>
                    <a:lnTo>
                      <a:pt x="327" y="471"/>
                    </a:lnTo>
                    <a:lnTo>
                      <a:pt x="327" y="471"/>
                    </a:lnTo>
                    <a:lnTo>
                      <a:pt x="327" y="469"/>
                    </a:lnTo>
                    <a:lnTo>
                      <a:pt x="327" y="469"/>
                    </a:lnTo>
                    <a:lnTo>
                      <a:pt x="327" y="469"/>
                    </a:lnTo>
                    <a:lnTo>
                      <a:pt x="327" y="467"/>
                    </a:lnTo>
                    <a:lnTo>
                      <a:pt x="327" y="467"/>
                    </a:lnTo>
                    <a:lnTo>
                      <a:pt x="327" y="467"/>
                    </a:lnTo>
                    <a:lnTo>
                      <a:pt x="324" y="464"/>
                    </a:lnTo>
                    <a:lnTo>
                      <a:pt x="324" y="467"/>
                    </a:lnTo>
                    <a:lnTo>
                      <a:pt x="324" y="467"/>
                    </a:lnTo>
                    <a:lnTo>
                      <a:pt x="327" y="467"/>
                    </a:lnTo>
                    <a:lnTo>
                      <a:pt x="327" y="464"/>
                    </a:lnTo>
                    <a:lnTo>
                      <a:pt x="327" y="464"/>
                    </a:lnTo>
                    <a:lnTo>
                      <a:pt x="327" y="464"/>
                    </a:lnTo>
                    <a:lnTo>
                      <a:pt x="327" y="462"/>
                    </a:lnTo>
                    <a:lnTo>
                      <a:pt x="324" y="462"/>
                    </a:lnTo>
                    <a:lnTo>
                      <a:pt x="324" y="464"/>
                    </a:lnTo>
                    <a:lnTo>
                      <a:pt x="327" y="462"/>
                    </a:lnTo>
                    <a:lnTo>
                      <a:pt x="327" y="462"/>
                    </a:lnTo>
                    <a:lnTo>
                      <a:pt x="327" y="462"/>
                    </a:lnTo>
                    <a:lnTo>
                      <a:pt x="327" y="460"/>
                    </a:lnTo>
                    <a:lnTo>
                      <a:pt x="327" y="457"/>
                    </a:lnTo>
                    <a:lnTo>
                      <a:pt x="327" y="457"/>
                    </a:lnTo>
                    <a:lnTo>
                      <a:pt x="327" y="457"/>
                    </a:lnTo>
                    <a:lnTo>
                      <a:pt x="327" y="457"/>
                    </a:lnTo>
                    <a:lnTo>
                      <a:pt x="327" y="455"/>
                    </a:lnTo>
                    <a:lnTo>
                      <a:pt x="327" y="452"/>
                    </a:lnTo>
                    <a:lnTo>
                      <a:pt x="324" y="452"/>
                    </a:lnTo>
                    <a:lnTo>
                      <a:pt x="324" y="452"/>
                    </a:lnTo>
                    <a:lnTo>
                      <a:pt x="324" y="450"/>
                    </a:lnTo>
                    <a:lnTo>
                      <a:pt x="324" y="450"/>
                    </a:lnTo>
                    <a:lnTo>
                      <a:pt x="324" y="448"/>
                    </a:lnTo>
                    <a:lnTo>
                      <a:pt x="324" y="448"/>
                    </a:lnTo>
                    <a:lnTo>
                      <a:pt x="324" y="445"/>
                    </a:lnTo>
                    <a:lnTo>
                      <a:pt x="324" y="445"/>
                    </a:lnTo>
                    <a:lnTo>
                      <a:pt x="324" y="445"/>
                    </a:lnTo>
                    <a:lnTo>
                      <a:pt x="324" y="443"/>
                    </a:lnTo>
                    <a:lnTo>
                      <a:pt x="324" y="441"/>
                    </a:lnTo>
                    <a:lnTo>
                      <a:pt x="324" y="441"/>
                    </a:lnTo>
                    <a:lnTo>
                      <a:pt x="324" y="441"/>
                    </a:lnTo>
                    <a:lnTo>
                      <a:pt x="324" y="438"/>
                    </a:lnTo>
                    <a:lnTo>
                      <a:pt x="324" y="438"/>
                    </a:lnTo>
                    <a:lnTo>
                      <a:pt x="324" y="438"/>
                    </a:lnTo>
                    <a:lnTo>
                      <a:pt x="324" y="436"/>
                    </a:lnTo>
                    <a:lnTo>
                      <a:pt x="324" y="436"/>
                    </a:lnTo>
                    <a:lnTo>
                      <a:pt x="324" y="436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4"/>
                    </a:lnTo>
                    <a:lnTo>
                      <a:pt x="322" y="431"/>
                    </a:lnTo>
                    <a:lnTo>
                      <a:pt x="322" y="429"/>
                    </a:lnTo>
                    <a:lnTo>
                      <a:pt x="322" y="429"/>
                    </a:lnTo>
                    <a:lnTo>
                      <a:pt x="322" y="426"/>
                    </a:lnTo>
                    <a:lnTo>
                      <a:pt x="322" y="424"/>
                    </a:lnTo>
                    <a:lnTo>
                      <a:pt x="322" y="419"/>
                    </a:lnTo>
                    <a:lnTo>
                      <a:pt x="322" y="419"/>
                    </a:lnTo>
                    <a:lnTo>
                      <a:pt x="322" y="415"/>
                    </a:lnTo>
                    <a:lnTo>
                      <a:pt x="322" y="412"/>
                    </a:lnTo>
                    <a:lnTo>
                      <a:pt x="322" y="410"/>
                    </a:lnTo>
                    <a:lnTo>
                      <a:pt x="320" y="410"/>
                    </a:lnTo>
                    <a:lnTo>
                      <a:pt x="320" y="408"/>
                    </a:lnTo>
                    <a:lnTo>
                      <a:pt x="320" y="408"/>
                    </a:lnTo>
                    <a:lnTo>
                      <a:pt x="320" y="408"/>
                    </a:lnTo>
                    <a:lnTo>
                      <a:pt x="320" y="405"/>
                    </a:lnTo>
                    <a:lnTo>
                      <a:pt x="320" y="403"/>
                    </a:lnTo>
                    <a:lnTo>
                      <a:pt x="320" y="403"/>
                    </a:lnTo>
                    <a:lnTo>
                      <a:pt x="320" y="400"/>
                    </a:lnTo>
                    <a:lnTo>
                      <a:pt x="320" y="400"/>
                    </a:lnTo>
                    <a:lnTo>
                      <a:pt x="320" y="396"/>
                    </a:lnTo>
                    <a:lnTo>
                      <a:pt x="320" y="396"/>
                    </a:lnTo>
                    <a:lnTo>
                      <a:pt x="317" y="396"/>
                    </a:lnTo>
                    <a:lnTo>
                      <a:pt x="317" y="396"/>
                    </a:lnTo>
                    <a:lnTo>
                      <a:pt x="317" y="396"/>
                    </a:lnTo>
                    <a:lnTo>
                      <a:pt x="315" y="393"/>
                    </a:lnTo>
                    <a:lnTo>
                      <a:pt x="315" y="393"/>
                    </a:lnTo>
                    <a:lnTo>
                      <a:pt x="313" y="393"/>
                    </a:lnTo>
                    <a:lnTo>
                      <a:pt x="310" y="391"/>
                    </a:lnTo>
                    <a:lnTo>
                      <a:pt x="310" y="391"/>
                    </a:lnTo>
                    <a:lnTo>
                      <a:pt x="305" y="391"/>
                    </a:lnTo>
                    <a:lnTo>
                      <a:pt x="305" y="391"/>
                    </a:lnTo>
                    <a:lnTo>
                      <a:pt x="303" y="391"/>
                    </a:lnTo>
                    <a:lnTo>
                      <a:pt x="303" y="391"/>
                    </a:lnTo>
                    <a:lnTo>
                      <a:pt x="301" y="389"/>
                    </a:lnTo>
                    <a:lnTo>
                      <a:pt x="301" y="389"/>
                    </a:lnTo>
                    <a:lnTo>
                      <a:pt x="301" y="389"/>
                    </a:lnTo>
                    <a:lnTo>
                      <a:pt x="298" y="389"/>
                    </a:lnTo>
                    <a:lnTo>
                      <a:pt x="298" y="386"/>
                    </a:lnTo>
                    <a:lnTo>
                      <a:pt x="298" y="386"/>
                    </a:lnTo>
                    <a:lnTo>
                      <a:pt x="298" y="384"/>
                    </a:lnTo>
                    <a:lnTo>
                      <a:pt x="298" y="381"/>
                    </a:lnTo>
                    <a:lnTo>
                      <a:pt x="298" y="381"/>
                    </a:lnTo>
                    <a:lnTo>
                      <a:pt x="301" y="379"/>
                    </a:lnTo>
                    <a:lnTo>
                      <a:pt x="301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298" y="379"/>
                    </a:lnTo>
                    <a:lnTo>
                      <a:pt x="301" y="379"/>
                    </a:lnTo>
                    <a:lnTo>
                      <a:pt x="301" y="377"/>
                    </a:lnTo>
                    <a:lnTo>
                      <a:pt x="298" y="377"/>
                    </a:lnTo>
                    <a:lnTo>
                      <a:pt x="298" y="374"/>
                    </a:lnTo>
                    <a:lnTo>
                      <a:pt x="298" y="374"/>
                    </a:lnTo>
                    <a:lnTo>
                      <a:pt x="298" y="374"/>
                    </a:lnTo>
                    <a:lnTo>
                      <a:pt x="298" y="374"/>
                    </a:lnTo>
                    <a:lnTo>
                      <a:pt x="298" y="374"/>
                    </a:lnTo>
                    <a:lnTo>
                      <a:pt x="298" y="374"/>
                    </a:lnTo>
                    <a:lnTo>
                      <a:pt x="296" y="372"/>
                    </a:lnTo>
                    <a:lnTo>
                      <a:pt x="296" y="372"/>
                    </a:lnTo>
                    <a:lnTo>
                      <a:pt x="296" y="370"/>
                    </a:lnTo>
                    <a:lnTo>
                      <a:pt x="296" y="370"/>
                    </a:lnTo>
                    <a:lnTo>
                      <a:pt x="296" y="370"/>
                    </a:lnTo>
                    <a:lnTo>
                      <a:pt x="294" y="363"/>
                    </a:lnTo>
                    <a:lnTo>
                      <a:pt x="294" y="355"/>
                    </a:lnTo>
                    <a:lnTo>
                      <a:pt x="294" y="351"/>
                    </a:lnTo>
                    <a:lnTo>
                      <a:pt x="296" y="348"/>
                    </a:lnTo>
                    <a:lnTo>
                      <a:pt x="296" y="348"/>
                    </a:lnTo>
                    <a:lnTo>
                      <a:pt x="296" y="346"/>
                    </a:lnTo>
                    <a:lnTo>
                      <a:pt x="296" y="339"/>
                    </a:lnTo>
                    <a:lnTo>
                      <a:pt x="296" y="339"/>
                    </a:lnTo>
                    <a:lnTo>
                      <a:pt x="294" y="325"/>
                    </a:lnTo>
                    <a:lnTo>
                      <a:pt x="294" y="325"/>
                    </a:lnTo>
                    <a:lnTo>
                      <a:pt x="294" y="318"/>
                    </a:lnTo>
                    <a:lnTo>
                      <a:pt x="294" y="308"/>
                    </a:lnTo>
                    <a:lnTo>
                      <a:pt x="294" y="308"/>
                    </a:lnTo>
                    <a:lnTo>
                      <a:pt x="289" y="299"/>
                    </a:lnTo>
                    <a:lnTo>
                      <a:pt x="289" y="299"/>
                    </a:lnTo>
                    <a:lnTo>
                      <a:pt x="287" y="292"/>
                    </a:lnTo>
                    <a:lnTo>
                      <a:pt x="284" y="280"/>
                    </a:lnTo>
                    <a:lnTo>
                      <a:pt x="284" y="270"/>
                    </a:lnTo>
                    <a:lnTo>
                      <a:pt x="287" y="263"/>
                    </a:lnTo>
                    <a:lnTo>
                      <a:pt x="287" y="263"/>
                    </a:lnTo>
                    <a:lnTo>
                      <a:pt x="282" y="256"/>
                    </a:lnTo>
                    <a:lnTo>
                      <a:pt x="282" y="256"/>
                    </a:lnTo>
                    <a:lnTo>
                      <a:pt x="282" y="256"/>
                    </a:lnTo>
                    <a:lnTo>
                      <a:pt x="282" y="251"/>
                    </a:lnTo>
                    <a:lnTo>
                      <a:pt x="279" y="235"/>
                    </a:lnTo>
                    <a:lnTo>
                      <a:pt x="279" y="232"/>
                    </a:lnTo>
                    <a:lnTo>
                      <a:pt x="277" y="230"/>
                    </a:lnTo>
                    <a:lnTo>
                      <a:pt x="277" y="230"/>
                    </a:lnTo>
                    <a:lnTo>
                      <a:pt x="275" y="230"/>
                    </a:lnTo>
                    <a:lnTo>
                      <a:pt x="268" y="228"/>
                    </a:lnTo>
                    <a:lnTo>
                      <a:pt x="260" y="225"/>
                    </a:lnTo>
                    <a:lnTo>
                      <a:pt x="258" y="223"/>
                    </a:lnTo>
                    <a:lnTo>
                      <a:pt x="258" y="223"/>
                    </a:lnTo>
                    <a:lnTo>
                      <a:pt x="253" y="223"/>
                    </a:lnTo>
                    <a:lnTo>
                      <a:pt x="251" y="223"/>
                    </a:lnTo>
                    <a:lnTo>
                      <a:pt x="251" y="223"/>
                    </a:lnTo>
                    <a:lnTo>
                      <a:pt x="251" y="220"/>
                    </a:lnTo>
                    <a:lnTo>
                      <a:pt x="251" y="220"/>
                    </a:lnTo>
                    <a:lnTo>
                      <a:pt x="251" y="220"/>
                    </a:lnTo>
                    <a:lnTo>
                      <a:pt x="249" y="218"/>
                    </a:lnTo>
                    <a:lnTo>
                      <a:pt x="249" y="218"/>
                    </a:lnTo>
                    <a:lnTo>
                      <a:pt x="246" y="218"/>
                    </a:lnTo>
                    <a:lnTo>
                      <a:pt x="246" y="218"/>
                    </a:lnTo>
                    <a:lnTo>
                      <a:pt x="246" y="218"/>
                    </a:lnTo>
                    <a:lnTo>
                      <a:pt x="246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2" y="218"/>
                    </a:lnTo>
                    <a:lnTo>
                      <a:pt x="242" y="218"/>
                    </a:lnTo>
                    <a:lnTo>
                      <a:pt x="239" y="218"/>
                    </a:lnTo>
                    <a:lnTo>
                      <a:pt x="239" y="218"/>
                    </a:lnTo>
                    <a:lnTo>
                      <a:pt x="239" y="218"/>
                    </a:lnTo>
                    <a:lnTo>
                      <a:pt x="239" y="218"/>
                    </a:lnTo>
                    <a:lnTo>
                      <a:pt x="239" y="218"/>
                    </a:lnTo>
                    <a:lnTo>
                      <a:pt x="239" y="218"/>
                    </a:lnTo>
                    <a:lnTo>
                      <a:pt x="239" y="216"/>
                    </a:lnTo>
                    <a:lnTo>
                      <a:pt x="239" y="216"/>
                    </a:lnTo>
                    <a:lnTo>
                      <a:pt x="239" y="216"/>
                    </a:lnTo>
                    <a:lnTo>
                      <a:pt x="242" y="213"/>
                    </a:lnTo>
                    <a:lnTo>
                      <a:pt x="242" y="213"/>
                    </a:lnTo>
                    <a:lnTo>
                      <a:pt x="239" y="211"/>
                    </a:lnTo>
                    <a:lnTo>
                      <a:pt x="239" y="211"/>
                    </a:lnTo>
                    <a:lnTo>
                      <a:pt x="239" y="211"/>
                    </a:lnTo>
                    <a:lnTo>
                      <a:pt x="239" y="209"/>
                    </a:lnTo>
                    <a:lnTo>
                      <a:pt x="239" y="209"/>
                    </a:lnTo>
                    <a:lnTo>
                      <a:pt x="237" y="209"/>
                    </a:lnTo>
                    <a:lnTo>
                      <a:pt x="239" y="211"/>
                    </a:lnTo>
                    <a:lnTo>
                      <a:pt x="239" y="211"/>
                    </a:lnTo>
                    <a:lnTo>
                      <a:pt x="239" y="209"/>
                    </a:lnTo>
                    <a:lnTo>
                      <a:pt x="242" y="209"/>
                    </a:lnTo>
                    <a:lnTo>
                      <a:pt x="242" y="206"/>
                    </a:lnTo>
                    <a:lnTo>
                      <a:pt x="242" y="206"/>
                    </a:lnTo>
                    <a:lnTo>
                      <a:pt x="242" y="206"/>
                    </a:lnTo>
                    <a:lnTo>
                      <a:pt x="242" y="204"/>
                    </a:lnTo>
                    <a:lnTo>
                      <a:pt x="242" y="204"/>
                    </a:lnTo>
                    <a:lnTo>
                      <a:pt x="242" y="204"/>
                    </a:lnTo>
                    <a:lnTo>
                      <a:pt x="242" y="202"/>
                    </a:lnTo>
                    <a:lnTo>
                      <a:pt x="242" y="199"/>
                    </a:lnTo>
                    <a:lnTo>
                      <a:pt x="242" y="199"/>
                    </a:lnTo>
                    <a:lnTo>
                      <a:pt x="242" y="199"/>
                    </a:lnTo>
                    <a:lnTo>
                      <a:pt x="242" y="197"/>
                    </a:lnTo>
                    <a:lnTo>
                      <a:pt x="242" y="197"/>
                    </a:lnTo>
                    <a:lnTo>
                      <a:pt x="242" y="194"/>
                    </a:lnTo>
                    <a:lnTo>
                      <a:pt x="242" y="194"/>
                    </a:lnTo>
                    <a:lnTo>
                      <a:pt x="242" y="194"/>
                    </a:lnTo>
                    <a:lnTo>
                      <a:pt x="242" y="192"/>
                    </a:lnTo>
                    <a:lnTo>
                      <a:pt x="242" y="192"/>
                    </a:lnTo>
                    <a:lnTo>
                      <a:pt x="242" y="190"/>
                    </a:lnTo>
                    <a:lnTo>
                      <a:pt x="239" y="190"/>
                    </a:lnTo>
                    <a:lnTo>
                      <a:pt x="239" y="192"/>
                    </a:lnTo>
                    <a:lnTo>
                      <a:pt x="239" y="192"/>
                    </a:lnTo>
                    <a:lnTo>
                      <a:pt x="242" y="192"/>
                    </a:lnTo>
                    <a:lnTo>
                      <a:pt x="242" y="190"/>
                    </a:lnTo>
                    <a:lnTo>
                      <a:pt x="242" y="190"/>
                    </a:lnTo>
                    <a:lnTo>
                      <a:pt x="242" y="190"/>
                    </a:lnTo>
                    <a:lnTo>
                      <a:pt x="242" y="187"/>
                    </a:lnTo>
                    <a:lnTo>
                      <a:pt x="242" y="187"/>
                    </a:lnTo>
                    <a:lnTo>
                      <a:pt x="242" y="185"/>
                    </a:lnTo>
                    <a:lnTo>
                      <a:pt x="242" y="185"/>
                    </a:lnTo>
                    <a:lnTo>
                      <a:pt x="242" y="183"/>
                    </a:lnTo>
                    <a:lnTo>
                      <a:pt x="242" y="183"/>
                    </a:lnTo>
                    <a:lnTo>
                      <a:pt x="242" y="183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80"/>
                    </a:lnTo>
                    <a:lnTo>
                      <a:pt x="242" y="178"/>
                    </a:lnTo>
                    <a:lnTo>
                      <a:pt x="242" y="178"/>
                    </a:lnTo>
                    <a:lnTo>
                      <a:pt x="242" y="178"/>
                    </a:lnTo>
                    <a:lnTo>
                      <a:pt x="242" y="176"/>
                    </a:lnTo>
                    <a:lnTo>
                      <a:pt x="242" y="176"/>
                    </a:lnTo>
                    <a:lnTo>
                      <a:pt x="242" y="176"/>
                    </a:lnTo>
                    <a:lnTo>
                      <a:pt x="239" y="173"/>
                    </a:lnTo>
                    <a:lnTo>
                      <a:pt x="242" y="173"/>
                    </a:lnTo>
                    <a:lnTo>
                      <a:pt x="242" y="173"/>
                    </a:lnTo>
                    <a:lnTo>
                      <a:pt x="242" y="171"/>
                    </a:lnTo>
                    <a:lnTo>
                      <a:pt x="242" y="171"/>
                    </a:lnTo>
                    <a:lnTo>
                      <a:pt x="242" y="168"/>
                    </a:lnTo>
                    <a:lnTo>
                      <a:pt x="242" y="168"/>
                    </a:lnTo>
                    <a:lnTo>
                      <a:pt x="242" y="168"/>
                    </a:lnTo>
                    <a:lnTo>
                      <a:pt x="239" y="166"/>
                    </a:lnTo>
                    <a:lnTo>
                      <a:pt x="239" y="166"/>
                    </a:lnTo>
                    <a:lnTo>
                      <a:pt x="239" y="164"/>
                    </a:lnTo>
                    <a:lnTo>
                      <a:pt x="239" y="164"/>
                    </a:lnTo>
                    <a:lnTo>
                      <a:pt x="239" y="164"/>
                    </a:lnTo>
                    <a:lnTo>
                      <a:pt x="239" y="161"/>
                    </a:lnTo>
                    <a:lnTo>
                      <a:pt x="237" y="161"/>
                    </a:lnTo>
                    <a:lnTo>
                      <a:pt x="237" y="161"/>
                    </a:lnTo>
                    <a:lnTo>
                      <a:pt x="237" y="161"/>
                    </a:lnTo>
                    <a:lnTo>
                      <a:pt x="237" y="159"/>
                    </a:lnTo>
                    <a:lnTo>
                      <a:pt x="237" y="159"/>
                    </a:lnTo>
                    <a:lnTo>
                      <a:pt x="237" y="157"/>
                    </a:lnTo>
                    <a:lnTo>
                      <a:pt x="237" y="157"/>
                    </a:lnTo>
                    <a:lnTo>
                      <a:pt x="234" y="157"/>
                    </a:lnTo>
                    <a:lnTo>
                      <a:pt x="234" y="154"/>
                    </a:lnTo>
                    <a:lnTo>
                      <a:pt x="234" y="157"/>
                    </a:lnTo>
                    <a:lnTo>
                      <a:pt x="234" y="157"/>
                    </a:lnTo>
                    <a:lnTo>
                      <a:pt x="234" y="157"/>
                    </a:lnTo>
                    <a:lnTo>
                      <a:pt x="237" y="154"/>
                    </a:lnTo>
                    <a:lnTo>
                      <a:pt x="237" y="154"/>
                    </a:lnTo>
                    <a:lnTo>
                      <a:pt x="237" y="152"/>
                    </a:lnTo>
                    <a:lnTo>
                      <a:pt x="237" y="152"/>
                    </a:lnTo>
                    <a:lnTo>
                      <a:pt x="237" y="149"/>
                    </a:lnTo>
                    <a:lnTo>
                      <a:pt x="234" y="147"/>
                    </a:lnTo>
                    <a:lnTo>
                      <a:pt x="234" y="147"/>
                    </a:lnTo>
                    <a:lnTo>
                      <a:pt x="234" y="147"/>
                    </a:lnTo>
                    <a:lnTo>
                      <a:pt x="234" y="147"/>
                    </a:lnTo>
                    <a:lnTo>
                      <a:pt x="234" y="149"/>
                    </a:lnTo>
                    <a:lnTo>
                      <a:pt x="237" y="147"/>
                    </a:lnTo>
                    <a:lnTo>
                      <a:pt x="237" y="147"/>
                    </a:lnTo>
                    <a:lnTo>
                      <a:pt x="237" y="145"/>
                    </a:lnTo>
                    <a:lnTo>
                      <a:pt x="237" y="142"/>
                    </a:lnTo>
                    <a:lnTo>
                      <a:pt x="234" y="142"/>
                    </a:lnTo>
                    <a:lnTo>
                      <a:pt x="234" y="142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2" y="140"/>
                    </a:lnTo>
                    <a:lnTo>
                      <a:pt x="230" y="140"/>
                    </a:lnTo>
                    <a:lnTo>
                      <a:pt x="230" y="140"/>
                    </a:lnTo>
                    <a:lnTo>
                      <a:pt x="227" y="140"/>
                    </a:lnTo>
                    <a:lnTo>
                      <a:pt x="225" y="140"/>
                    </a:lnTo>
                    <a:lnTo>
                      <a:pt x="225" y="140"/>
                    </a:lnTo>
                    <a:lnTo>
                      <a:pt x="223" y="140"/>
                    </a:lnTo>
                    <a:lnTo>
                      <a:pt x="223" y="140"/>
                    </a:lnTo>
                    <a:lnTo>
                      <a:pt x="223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20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8" y="140"/>
                    </a:lnTo>
                    <a:lnTo>
                      <a:pt x="216" y="140"/>
                    </a:lnTo>
                    <a:lnTo>
                      <a:pt x="216" y="140"/>
                    </a:lnTo>
                    <a:lnTo>
                      <a:pt x="213" y="140"/>
                    </a:lnTo>
                    <a:lnTo>
                      <a:pt x="213" y="140"/>
                    </a:lnTo>
                    <a:lnTo>
                      <a:pt x="211" y="140"/>
                    </a:lnTo>
                    <a:lnTo>
                      <a:pt x="211" y="140"/>
                    </a:lnTo>
                    <a:lnTo>
                      <a:pt x="208" y="140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6" y="140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4" y="140"/>
                    </a:lnTo>
                    <a:lnTo>
                      <a:pt x="204" y="142"/>
                    </a:lnTo>
                    <a:lnTo>
                      <a:pt x="206" y="142"/>
                    </a:lnTo>
                    <a:lnTo>
                      <a:pt x="206" y="140"/>
                    </a:lnTo>
                    <a:lnTo>
                      <a:pt x="204" y="140"/>
                    </a:lnTo>
                    <a:lnTo>
                      <a:pt x="204" y="138"/>
                    </a:lnTo>
                    <a:lnTo>
                      <a:pt x="201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199" y="135"/>
                    </a:lnTo>
                    <a:lnTo>
                      <a:pt x="199" y="135"/>
                    </a:lnTo>
                    <a:lnTo>
                      <a:pt x="197" y="135"/>
                    </a:lnTo>
                    <a:lnTo>
                      <a:pt x="197" y="135"/>
                    </a:lnTo>
                    <a:lnTo>
                      <a:pt x="194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5"/>
                    </a:lnTo>
                    <a:lnTo>
                      <a:pt x="192" y="135"/>
                    </a:lnTo>
                    <a:lnTo>
                      <a:pt x="192" y="135"/>
                    </a:lnTo>
                    <a:lnTo>
                      <a:pt x="192" y="135"/>
                    </a:lnTo>
                    <a:lnTo>
                      <a:pt x="190" y="133"/>
                    </a:lnTo>
                    <a:lnTo>
                      <a:pt x="190" y="133"/>
                    </a:lnTo>
                    <a:lnTo>
                      <a:pt x="187" y="133"/>
                    </a:lnTo>
                    <a:lnTo>
                      <a:pt x="185" y="131"/>
                    </a:lnTo>
                    <a:lnTo>
                      <a:pt x="185" y="131"/>
                    </a:lnTo>
                    <a:lnTo>
                      <a:pt x="182" y="131"/>
                    </a:lnTo>
                    <a:lnTo>
                      <a:pt x="182" y="131"/>
                    </a:lnTo>
                    <a:lnTo>
                      <a:pt x="180" y="131"/>
                    </a:lnTo>
                    <a:lnTo>
                      <a:pt x="178" y="131"/>
                    </a:lnTo>
                    <a:lnTo>
                      <a:pt x="178" y="131"/>
                    </a:lnTo>
                    <a:lnTo>
                      <a:pt x="178" y="131"/>
                    </a:lnTo>
                    <a:lnTo>
                      <a:pt x="175" y="131"/>
                    </a:lnTo>
                    <a:lnTo>
                      <a:pt x="173" y="131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1" y="133"/>
                    </a:lnTo>
                    <a:lnTo>
                      <a:pt x="171" y="133"/>
                    </a:lnTo>
                    <a:lnTo>
                      <a:pt x="171" y="133"/>
                    </a:lnTo>
                    <a:lnTo>
                      <a:pt x="168" y="133"/>
                    </a:lnTo>
                    <a:lnTo>
                      <a:pt x="166" y="133"/>
                    </a:lnTo>
                    <a:lnTo>
                      <a:pt x="164" y="133"/>
                    </a:lnTo>
                    <a:lnTo>
                      <a:pt x="164" y="133"/>
                    </a:lnTo>
                    <a:lnTo>
                      <a:pt x="161" y="135"/>
                    </a:lnTo>
                    <a:lnTo>
                      <a:pt x="161" y="135"/>
                    </a:lnTo>
                    <a:lnTo>
                      <a:pt x="161" y="135"/>
                    </a:lnTo>
                    <a:lnTo>
                      <a:pt x="161" y="135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59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3"/>
                    </a:lnTo>
                    <a:lnTo>
                      <a:pt x="154" y="133"/>
                    </a:lnTo>
                    <a:lnTo>
                      <a:pt x="159" y="133"/>
                    </a:lnTo>
                    <a:lnTo>
                      <a:pt x="159" y="131"/>
                    </a:lnTo>
                    <a:lnTo>
                      <a:pt x="159" y="131"/>
                    </a:lnTo>
                    <a:lnTo>
                      <a:pt x="161" y="131"/>
                    </a:lnTo>
                    <a:lnTo>
                      <a:pt x="161" y="128"/>
                    </a:lnTo>
                    <a:lnTo>
                      <a:pt x="159" y="126"/>
                    </a:lnTo>
                    <a:lnTo>
                      <a:pt x="159" y="126"/>
                    </a:lnTo>
                    <a:lnTo>
                      <a:pt x="159" y="123"/>
                    </a:lnTo>
                    <a:lnTo>
                      <a:pt x="159" y="123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9" y="119"/>
                    </a:lnTo>
                    <a:lnTo>
                      <a:pt x="159" y="116"/>
                    </a:lnTo>
                    <a:lnTo>
                      <a:pt x="161" y="116"/>
                    </a:lnTo>
                    <a:lnTo>
                      <a:pt x="161" y="116"/>
                    </a:lnTo>
                    <a:lnTo>
                      <a:pt x="161" y="114"/>
                    </a:lnTo>
                    <a:lnTo>
                      <a:pt x="161" y="112"/>
                    </a:lnTo>
                    <a:lnTo>
                      <a:pt x="161" y="112"/>
                    </a:lnTo>
                    <a:lnTo>
                      <a:pt x="161" y="109"/>
                    </a:lnTo>
                    <a:lnTo>
                      <a:pt x="161" y="109"/>
                    </a:lnTo>
                    <a:lnTo>
                      <a:pt x="161" y="109"/>
                    </a:lnTo>
                    <a:lnTo>
                      <a:pt x="161" y="107"/>
                    </a:lnTo>
                    <a:lnTo>
                      <a:pt x="161" y="107"/>
                    </a:lnTo>
                    <a:lnTo>
                      <a:pt x="161" y="104"/>
                    </a:lnTo>
                    <a:lnTo>
                      <a:pt x="161" y="104"/>
                    </a:lnTo>
                    <a:lnTo>
                      <a:pt x="159" y="102"/>
                    </a:lnTo>
                    <a:lnTo>
                      <a:pt x="159" y="102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6" y="97"/>
                    </a:lnTo>
                    <a:lnTo>
                      <a:pt x="156" y="95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95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4" y="93"/>
                    </a:lnTo>
                    <a:lnTo>
                      <a:pt x="154" y="93"/>
                    </a:lnTo>
                    <a:lnTo>
                      <a:pt x="152" y="93"/>
                    </a:lnTo>
                    <a:lnTo>
                      <a:pt x="152" y="93"/>
                    </a:lnTo>
                    <a:lnTo>
                      <a:pt x="152" y="93"/>
                    </a:lnTo>
                    <a:lnTo>
                      <a:pt x="149" y="93"/>
                    </a:lnTo>
                    <a:lnTo>
                      <a:pt x="149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7" y="93"/>
                    </a:lnTo>
                    <a:lnTo>
                      <a:pt x="145" y="93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5" y="90"/>
                    </a:lnTo>
                    <a:lnTo>
                      <a:pt x="142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40" y="90"/>
                    </a:lnTo>
                    <a:lnTo>
                      <a:pt x="137" y="93"/>
                    </a:lnTo>
                    <a:lnTo>
                      <a:pt x="135" y="93"/>
                    </a:lnTo>
                    <a:lnTo>
                      <a:pt x="135" y="93"/>
                    </a:lnTo>
                    <a:lnTo>
                      <a:pt x="133" y="93"/>
                    </a:lnTo>
                    <a:lnTo>
                      <a:pt x="133" y="95"/>
                    </a:lnTo>
                    <a:lnTo>
                      <a:pt x="130" y="95"/>
                    </a:lnTo>
                    <a:lnTo>
                      <a:pt x="128" y="97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1" y="97"/>
                    </a:lnTo>
                    <a:lnTo>
                      <a:pt x="119" y="97"/>
                    </a:lnTo>
                    <a:lnTo>
                      <a:pt x="116" y="97"/>
                    </a:lnTo>
                    <a:lnTo>
                      <a:pt x="116" y="97"/>
                    </a:lnTo>
                    <a:lnTo>
                      <a:pt x="109" y="97"/>
                    </a:lnTo>
                    <a:lnTo>
                      <a:pt x="109" y="97"/>
                    </a:lnTo>
                    <a:lnTo>
                      <a:pt x="107" y="100"/>
                    </a:lnTo>
                    <a:lnTo>
                      <a:pt x="107" y="100"/>
                    </a:lnTo>
                    <a:lnTo>
                      <a:pt x="104" y="100"/>
                    </a:lnTo>
                    <a:lnTo>
                      <a:pt x="104" y="100"/>
                    </a:lnTo>
                    <a:lnTo>
                      <a:pt x="102" y="102"/>
                    </a:lnTo>
                    <a:lnTo>
                      <a:pt x="97" y="102"/>
                    </a:lnTo>
                    <a:lnTo>
                      <a:pt x="93" y="102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3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0" y="102"/>
                    </a:lnTo>
                    <a:lnTo>
                      <a:pt x="90" y="102"/>
                    </a:lnTo>
                    <a:lnTo>
                      <a:pt x="85" y="104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5" y="107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3" y="107"/>
                    </a:lnTo>
                    <a:lnTo>
                      <a:pt x="81" y="107"/>
                    </a:lnTo>
                    <a:lnTo>
                      <a:pt x="81" y="107"/>
                    </a:lnTo>
                    <a:lnTo>
                      <a:pt x="78" y="107"/>
                    </a:lnTo>
                    <a:lnTo>
                      <a:pt x="76" y="107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6" y="109"/>
                    </a:lnTo>
                    <a:lnTo>
                      <a:pt x="74" y="109"/>
                    </a:lnTo>
                    <a:lnTo>
                      <a:pt x="74" y="109"/>
                    </a:lnTo>
                    <a:lnTo>
                      <a:pt x="71" y="112"/>
                    </a:lnTo>
                    <a:lnTo>
                      <a:pt x="71" y="112"/>
                    </a:lnTo>
                    <a:lnTo>
                      <a:pt x="71" y="114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9" y="116"/>
                    </a:lnTo>
                    <a:lnTo>
                      <a:pt x="69" y="119"/>
                    </a:lnTo>
                    <a:lnTo>
                      <a:pt x="69" y="119"/>
                    </a:lnTo>
                    <a:lnTo>
                      <a:pt x="67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3"/>
                    </a:lnTo>
                    <a:lnTo>
                      <a:pt x="67" y="123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4" y="128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62" y="131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9" y="133"/>
                    </a:lnTo>
                    <a:lnTo>
                      <a:pt x="59" y="135"/>
                    </a:lnTo>
                    <a:lnTo>
                      <a:pt x="59" y="135"/>
                    </a:lnTo>
                    <a:lnTo>
                      <a:pt x="57" y="135"/>
                    </a:lnTo>
                    <a:lnTo>
                      <a:pt x="57" y="138"/>
                    </a:lnTo>
                    <a:lnTo>
                      <a:pt x="57" y="138"/>
                    </a:lnTo>
                    <a:lnTo>
                      <a:pt x="55" y="138"/>
                    </a:lnTo>
                    <a:lnTo>
                      <a:pt x="55" y="138"/>
                    </a:lnTo>
                    <a:lnTo>
                      <a:pt x="52" y="138"/>
                    </a:lnTo>
                    <a:lnTo>
                      <a:pt x="52" y="138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50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3" y="142"/>
                    </a:lnTo>
                    <a:lnTo>
                      <a:pt x="41" y="142"/>
                    </a:lnTo>
                    <a:lnTo>
                      <a:pt x="41" y="142"/>
                    </a:lnTo>
                    <a:lnTo>
                      <a:pt x="38" y="142"/>
                    </a:lnTo>
                    <a:lnTo>
                      <a:pt x="36" y="142"/>
                    </a:lnTo>
                    <a:lnTo>
                      <a:pt x="36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1" y="145"/>
                    </a:lnTo>
                    <a:lnTo>
                      <a:pt x="31" y="145"/>
                    </a:lnTo>
                    <a:lnTo>
                      <a:pt x="29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6" y="145"/>
                    </a:lnTo>
                    <a:lnTo>
                      <a:pt x="24" y="145"/>
                    </a:lnTo>
                    <a:lnTo>
                      <a:pt x="24" y="145"/>
                    </a:lnTo>
                    <a:lnTo>
                      <a:pt x="22" y="145"/>
                    </a:lnTo>
                    <a:lnTo>
                      <a:pt x="19" y="142"/>
                    </a:lnTo>
                    <a:lnTo>
                      <a:pt x="19" y="142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7" y="145"/>
                    </a:lnTo>
                    <a:lnTo>
                      <a:pt x="14" y="142"/>
                    </a:lnTo>
                    <a:lnTo>
                      <a:pt x="14" y="142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0" y="142"/>
                    </a:lnTo>
                    <a:lnTo>
                      <a:pt x="10" y="142"/>
                    </a:lnTo>
                    <a:lnTo>
                      <a:pt x="10" y="145"/>
                    </a:lnTo>
                    <a:lnTo>
                      <a:pt x="7" y="145"/>
                    </a:lnTo>
                    <a:lnTo>
                      <a:pt x="7" y="145"/>
                    </a:lnTo>
                    <a:lnTo>
                      <a:pt x="5" y="145"/>
                    </a:lnTo>
                    <a:lnTo>
                      <a:pt x="5" y="145"/>
                    </a:lnTo>
                    <a:lnTo>
                      <a:pt x="3" y="145"/>
                    </a:lnTo>
                    <a:lnTo>
                      <a:pt x="3" y="145"/>
                    </a:lnTo>
                    <a:lnTo>
                      <a:pt x="3" y="147"/>
                    </a:lnTo>
                    <a:lnTo>
                      <a:pt x="12" y="138"/>
                    </a:lnTo>
                    <a:lnTo>
                      <a:pt x="12" y="138"/>
                    </a:lnTo>
                    <a:lnTo>
                      <a:pt x="14" y="135"/>
                    </a:lnTo>
                    <a:lnTo>
                      <a:pt x="19" y="131"/>
                    </a:lnTo>
                    <a:lnTo>
                      <a:pt x="19" y="131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19" y="128"/>
                    </a:lnTo>
                    <a:lnTo>
                      <a:pt x="22" y="128"/>
                    </a:lnTo>
                    <a:lnTo>
                      <a:pt x="24" y="126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6" y="121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9" y="121"/>
                    </a:lnTo>
                    <a:lnTo>
                      <a:pt x="29" y="121"/>
                    </a:lnTo>
                    <a:lnTo>
                      <a:pt x="31" y="121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1" y="119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3" y="116"/>
                    </a:lnTo>
                    <a:lnTo>
                      <a:pt x="36" y="116"/>
                    </a:lnTo>
                    <a:lnTo>
                      <a:pt x="36" y="114"/>
                    </a:lnTo>
                    <a:lnTo>
                      <a:pt x="36" y="114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38" y="112"/>
                    </a:lnTo>
                    <a:lnTo>
                      <a:pt x="41" y="109"/>
                    </a:lnTo>
                    <a:lnTo>
                      <a:pt x="41" y="107"/>
                    </a:lnTo>
                    <a:lnTo>
                      <a:pt x="45" y="104"/>
                    </a:lnTo>
                    <a:lnTo>
                      <a:pt x="45" y="104"/>
                    </a:lnTo>
                    <a:lnTo>
                      <a:pt x="48" y="100"/>
                    </a:lnTo>
                    <a:lnTo>
                      <a:pt x="50" y="95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50" y="93"/>
                    </a:lnTo>
                    <a:lnTo>
                      <a:pt x="50" y="90"/>
                    </a:lnTo>
                    <a:lnTo>
                      <a:pt x="52" y="90"/>
                    </a:lnTo>
                    <a:lnTo>
                      <a:pt x="55" y="88"/>
                    </a:lnTo>
                    <a:lnTo>
                      <a:pt x="57" y="88"/>
                    </a:lnTo>
                    <a:lnTo>
                      <a:pt x="67" y="81"/>
                    </a:lnTo>
                    <a:lnTo>
                      <a:pt x="67" y="81"/>
                    </a:lnTo>
                    <a:lnTo>
                      <a:pt x="67" y="81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78"/>
                    </a:lnTo>
                    <a:lnTo>
                      <a:pt x="71" y="76"/>
                    </a:lnTo>
                    <a:lnTo>
                      <a:pt x="71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4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8" y="69"/>
                    </a:lnTo>
                    <a:lnTo>
                      <a:pt x="78" y="69"/>
                    </a:lnTo>
                    <a:lnTo>
                      <a:pt x="78" y="67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81" y="67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3" y="64"/>
                    </a:lnTo>
                    <a:lnTo>
                      <a:pt x="85" y="62"/>
                    </a:lnTo>
                    <a:lnTo>
                      <a:pt x="85" y="60"/>
                    </a:lnTo>
                    <a:lnTo>
                      <a:pt x="88" y="57"/>
                    </a:lnTo>
                    <a:lnTo>
                      <a:pt x="90" y="55"/>
                    </a:lnTo>
                    <a:lnTo>
                      <a:pt x="93" y="55"/>
                    </a:lnTo>
                    <a:lnTo>
                      <a:pt x="97" y="52"/>
                    </a:lnTo>
                    <a:lnTo>
                      <a:pt x="100" y="52"/>
                    </a:lnTo>
                    <a:lnTo>
                      <a:pt x="102" y="48"/>
                    </a:lnTo>
                    <a:lnTo>
                      <a:pt x="107" y="45"/>
                    </a:lnTo>
                    <a:lnTo>
                      <a:pt x="111" y="43"/>
                    </a:lnTo>
                    <a:lnTo>
                      <a:pt x="111" y="43"/>
                    </a:lnTo>
                    <a:lnTo>
                      <a:pt x="116" y="41"/>
                    </a:lnTo>
                    <a:lnTo>
                      <a:pt x="121" y="41"/>
                    </a:lnTo>
                    <a:lnTo>
                      <a:pt x="121" y="41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6" y="38"/>
                    </a:lnTo>
                    <a:lnTo>
                      <a:pt x="126" y="36"/>
                    </a:lnTo>
                    <a:lnTo>
                      <a:pt x="133" y="33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0" y="31"/>
                    </a:lnTo>
                    <a:lnTo>
                      <a:pt x="142" y="31"/>
                    </a:lnTo>
                    <a:lnTo>
                      <a:pt x="147" y="31"/>
                    </a:lnTo>
                    <a:lnTo>
                      <a:pt x="147" y="31"/>
                    </a:lnTo>
                    <a:lnTo>
                      <a:pt x="152" y="29"/>
                    </a:lnTo>
                    <a:lnTo>
                      <a:pt x="156" y="29"/>
                    </a:lnTo>
                    <a:lnTo>
                      <a:pt x="161" y="29"/>
                    </a:lnTo>
                    <a:lnTo>
                      <a:pt x="161" y="29"/>
                    </a:lnTo>
                    <a:lnTo>
                      <a:pt x="161" y="29"/>
                    </a:lnTo>
                    <a:lnTo>
                      <a:pt x="173" y="29"/>
                    </a:lnTo>
                    <a:lnTo>
                      <a:pt x="182" y="29"/>
                    </a:lnTo>
                    <a:lnTo>
                      <a:pt x="182" y="29"/>
                    </a:lnTo>
                    <a:lnTo>
                      <a:pt x="190" y="29"/>
                    </a:lnTo>
                    <a:lnTo>
                      <a:pt x="190" y="26"/>
                    </a:lnTo>
                    <a:lnTo>
                      <a:pt x="190" y="29"/>
                    </a:lnTo>
                    <a:lnTo>
                      <a:pt x="201" y="26"/>
                    </a:lnTo>
                    <a:lnTo>
                      <a:pt x="204" y="26"/>
                    </a:lnTo>
                    <a:lnTo>
                      <a:pt x="206" y="26"/>
                    </a:lnTo>
                    <a:lnTo>
                      <a:pt x="206" y="26"/>
                    </a:lnTo>
                    <a:lnTo>
                      <a:pt x="211" y="24"/>
                    </a:lnTo>
                    <a:lnTo>
                      <a:pt x="213" y="24"/>
                    </a:lnTo>
                    <a:lnTo>
                      <a:pt x="213" y="24"/>
                    </a:lnTo>
                    <a:lnTo>
                      <a:pt x="216" y="24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18" y="22"/>
                    </a:lnTo>
                    <a:lnTo>
                      <a:pt x="218" y="22"/>
                    </a:lnTo>
                    <a:lnTo>
                      <a:pt x="220" y="22"/>
                    </a:lnTo>
                    <a:lnTo>
                      <a:pt x="220" y="22"/>
                    </a:lnTo>
                    <a:lnTo>
                      <a:pt x="223" y="19"/>
                    </a:lnTo>
                    <a:lnTo>
                      <a:pt x="223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27" y="19"/>
                    </a:lnTo>
                    <a:lnTo>
                      <a:pt x="230" y="19"/>
                    </a:lnTo>
                    <a:lnTo>
                      <a:pt x="230" y="19"/>
                    </a:lnTo>
                    <a:lnTo>
                      <a:pt x="232" y="17"/>
                    </a:lnTo>
                    <a:lnTo>
                      <a:pt x="232" y="17"/>
                    </a:lnTo>
                    <a:lnTo>
                      <a:pt x="234" y="17"/>
                    </a:lnTo>
                    <a:lnTo>
                      <a:pt x="234" y="17"/>
                    </a:lnTo>
                    <a:lnTo>
                      <a:pt x="234" y="17"/>
                    </a:lnTo>
                    <a:lnTo>
                      <a:pt x="237" y="17"/>
                    </a:lnTo>
                    <a:lnTo>
                      <a:pt x="237" y="17"/>
                    </a:lnTo>
                    <a:lnTo>
                      <a:pt x="239" y="15"/>
                    </a:lnTo>
                    <a:lnTo>
                      <a:pt x="239" y="15"/>
                    </a:lnTo>
                    <a:lnTo>
                      <a:pt x="239" y="15"/>
                    </a:lnTo>
                    <a:lnTo>
                      <a:pt x="239" y="15"/>
                    </a:lnTo>
                    <a:lnTo>
                      <a:pt x="239" y="15"/>
                    </a:lnTo>
                    <a:lnTo>
                      <a:pt x="242" y="15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4" y="12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6" y="12"/>
                    </a:lnTo>
                    <a:lnTo>
                      <a:pt x="246" y="10"/>
                    </a:lnTo>
                    <a:lnTo>
                      <a:pt x="249" y="10"/>
                    </a:lnTo>
                    <a:lnTo>
                      <a:pt x="249" y="10"/>
                    </a:lnTo>
                    <a:lnTo>
                      <a:pt x="249" y="10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1" y="10"/>
                    </a:lnTo>
                    <a:lnTo>
                      <a:pt x="253" y="10"/>
                    </a:lnTo>
                    <a:lnTo>
                      <a:pt x="256" y="10"/>
                    </a:lnTo>
                    <a:lnTo>
                      <a:pt x="256" y="10"/>
                    </a:lnTo>
                    <a:lnTo>
                      <a:pt x="256" y="7"/>
                    </a:lnTo>
                    <a:lnTo>
                      <a:pt x="256" y="7"/>
                    </a:lnTo>
                    <a:lnTo>
                      <a:pt x="256" y="7"/>
                    </a:lnTo>
                    <a:lnTo>
                      <a:pt x="256" y="7"/>
                    </a:lnTo>
                    <a:lnTo>
                      <a:pt x="258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0" y="7"/>
                    </a:lnTo>
                    <a:lnTo>
                      <a:pt x="263" y="7"/>
                    </a:lnTo>
                    <a:lnTo>
                      <a:pt x="263" y="7"/>
                    </a:lnTo>
                    <a:lnTo>
                      <a:pt x="265" y="7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68" y="5"/>
                    </a:lnTo>
                    <a:lnTo>
                      <a:pt x="270" y="5"/>
                    </a:lnTo>
                    <a:lnTo>
                      <a:pt x="272" y="5"/>
                    </a:lnTo>
                    <a:lnTo>
                      <a:pt x="272" y="5"/>
                    </a:lnTo>
                    <a:lnTo>
                      <a:pt x="272" y="5"/>
                    </a:lnTo>
                    <a:lnTo>
                      <a:pt x="275" y="5"/>
                    </a:lnTo>
                    <a:lnTo>
                      <a:pt x="275" y="5"/>
                    </a:lnTo>
                    <a:lnTo>
                      <a:pt x="277" y="5"/>
                    </a:lnTo>
                    <a:lnTo>
                      <a:pt x="277" y="7"/>
                    </a:lnTo>
                    <a:lnTo>
                      <a:pt x="277" y="7"/>
                    </a:lnTo>
                    <a:lnTo>
                      <a:pt x="279" y="5"/>
                    </a:lnTo>
                    <a:lnTo>
                      <a:pt x="279" y="5"/>
                    </a:lnTo>
                    <a:lnTo>
                      <a:pt x="282" y="5"/>
                    </a:lnTo>
                    <a:lnTo>
                      <a:pt x="282" y="5"/>
                    </a:lnTo>
                    <a:lnTo>
                      <a:pt x="282" y="5"/>
                    </a:lnTo>
                    <a:lnTo>
                      <a:pt x="284" y="7"/>
                    </a:lnTo>
                    <a:lnTo>
                      <a:pt x="287" y="5"/>
                    </a:lnTo>
                    <a:lnTo>
                      <a:pt x="287" y="5"/>
                    </a:lnTo>
                    <a:lnTo>
                      <a:pt x="287" y="5"/>
                    </a:lnTo>
                    <a:lnTo>
                      <a:pt x="287" y="5"/>
                    </a:lnTo>
                    <a:lnTo>
                      <a:pt x="287" y="5"/>
                    </a:lnTo>
                    <a:lnTo>
                      <a:pt x="287" y="5"/>
                    </a:lnTo>
                    <a:lnTo>
                      <a:pt x="287" y="7"/>
                    </a:lnTo>
                    <a:lnTo>
                      <a:pt x="289" y="5"/>
                    </a:lnTo>
                    <a:lnTo>
                      <a:pt x="289" y="5"/>
                    </a:lnTo>
                    <a:lnTo>
                      <a:pt x="289" y="5"/>
                    </a:lnTo>
                    <a:lnTo>
                      <a:pt x="287" y="5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91" y="5"/>
                    </a:lnTo>
                    <a:lnTo>
                      <a:pt x="294" y="5"/>
                    </a:lnTo>
                    <a:lnTo>
                      <a:pt x="294" y="5"/>
                    </a:lnTo>
                    <a:lnTo>
                      <a:pt x="294" y="5"/>
                    </a:lnTo>
                    <a:lnTo>
                      <a:pt x="296" y="5"/>
                    </a:lnTo>
                    <a:lnTo>
                      <a:pt x="296" y="5"/>
                    </a:lnTo>
                    <a:lnTo>
                      <a:pt x="296" y="5"/>
                    </a:lnTo>
                    <a:lnTo>
                      <a:pt x="298" y="5"/>
                    </a:lnTo>
                    <a:lnTo>
                      <a:pt x="298" y="5"/>
                    </a:lnTo>
                    <a:lnTo>
                      <a:pt x="298" y="5"/>
                    </a:lnTo>
                    <a:lnTo>
                      <a:pt x="301" y="5"/>
                    </a:lnTo>
                    <a:lnTo>
                      <a:pt x="301" y="5"/>
                    </a:lnTo>
                    <a:lnTo>
                      <a:pt x="303" y="5"/>
                    </a:lnTo>
                    <a:lnTo>
                      <a:pt x="303" y="5"/>
                    </a:lnTo>
                    <a:lnTo>
                      <a:pt x="305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05" y="3"/>
                    </a:lnTo>
                    <a:lnTo>
                      <a:pt x="305" y="5"/>
                    </a:lnTo>
                    <a:lnTo>
                      <a:pt x="305" y="5"/>
                    </a:lnTo>
                    <a:lnTo>
                      <a:pt x="308" y="5"/>
                    </a:lnTo>
                    <a:lnTo>
                      <a:pt x="308" y="5"/>
                    </a:lnTo>
                    <a:lnTo>
                      <a:pt x="308" y="5"/>
                    </a:lnTo>
                    <a:lnTo>
                      <a:pt x="310" y="5"/>
                    </a:lnTo>
                    <a:lnTo>
                      <a:pt x="310" y="5"/>
                    </a:lnTo>
                    <a:lnTo>
                      <a:pt x="313" y="5"/>
                    </a:lnTo>
                    <a:lnTo>
                      <a:pt x="313" y="5"/>
                    </a:lnTo>
                    <a:lnTo>
                      <a:pt x="313" y="5"/>
                    </a:lnTo>
                    <a:lnTo>
                      <a:pt x="315" y="5"/>
                    </a:lnTo>
                    <a:lnTo>
                      <a:pt x="315" y="5"/>
                    </a:lnTo>
                    <a:lnTo>
                      <a:pt x="317" y="5"/>
                    </a:lnTo>
                    <a:lnTo>
                      <a:pt x="317" y="5"/>
                    </a:lnTo>
                    <a:lnTo>
                      <a:pt x="320" y="5"/>
                    </a:lnTo>
                    <a:lnTo>
                      <a:pt x="320" y="5"/>
                    </a:lnTo>
                    <a:lnTo>
                      <a:pt x="320" y="5"/>
                    </a:lnTo>
                    <a:lnTo>
                      <a:pt x="322" y="5"/>
                    </a:lnTo>
                    <a:lnTo>
                      <a:pt x="322" y="3"/>
                    </a:lnTo>
                    <a:lnTo>
                      <a:pt x="324" y="3"/>
                    </a:lnTo>
                    <a:lnTo>
                      <a:pt x="324" y="3"/>
                    </a:lnTo>
                    <a:lnTo>
                      <a:pt x="327" y="3"/>
                    </a:lnTo>
                    <a:lnTo>
                      <a:pt x="327" y="5"/>
                    </a:lnTo>
                    <a:lnTo>
                      <a:pt x="327" y="5"/>
                    </a:lnTo>
                    <a:lnTo>
                      <a:pt x="334" y="3"/>
                    </a:lnTo>
                    <a:lnTo>
                      <a:pt x="339" y="3"/>
                    </a:lnTo>
                    <a:lnTo>
                      <a:pt x="348" y="3"/>
                    </a:lnTo>
                    <a:lnTo>
                      <a:pt x="353" y="3"/>
                    </a:lnTo>
                    <a:lnTo>
                      <a:pt x="357" y="3"/>
                    </a:lnTo>
                    <a:lnTo>
                      <a:pt x="360" y="3"/>
                    </a:lnTo>
                    <a:lnTo>
                      <a:pt x="365" y="3"/>
                    </a:lnTo>
                    <a:lnTo>
                      <a:pt x="398" y="3"/>
                    </a:lnTo>
                    <a:lnTo>
                      <a:pt x="398" y="3"/>
                    </a:lnTo>
                    <a:lnTo>
                      <a:pt x="398" y="0"/>
                    </a:lnTo>
                    <a:lnTo>
                      <a:pt x="365" y="0"/>
                    </a:lnTo>
                    <a:lnTo>
                      <a:pt x="360" y="0"/>
                    </a:lnTo>
                    <a:lnTo>
                      <a:pt x="357" y="0"/>
                    </a:lnTo>
                    <a:lnTo>
                      <a:pt x="353" y="0"/>
                    </a:lnTo>
                    <a:lnTo>
                      <a:pt x="348" y="0"/>
                    </a:lnTo>
                    <a:lnTo>
                      <a:pt x="339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327" y="3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22" y="0"/>
                    </a:lnTo>
                    <a:lnTo>
                      <a:pt x="322" y="0"/>
                    </a:lnTo>
                    <a:lnTo>
                      <a:pt x="320" y="3"/>
                    </a:lnTo>
                    <a:lnTo>
                      <a:pt x="320" y="3"/>
                    </a:lnTo>
                    <a:lnTo>
                      <a:pt x="320" y="3"/>
                    </a:lnTo>
                    <a:lnTo>
                      <a:pt x="317" y="3"/>
                    </a:lnTo>
                    <a:lnTo>
                      <a:pt x="317" y="3"/>
                    </a:lnTo>
                    <a:lnTo>
                      <a:pt x="315" y="3"/>
                    </a:lnTo>
                    <a:lnTo>
                      <a:pt x="315" y="3"/>
                    </a:lnTo>
                    <a:lnTo>
                      <a:pt x="313" y="3"/>
                    </a:lnTo>
                    <a:lnTo>
                      <a:pt x="313" y="3"/>
                    </a:lnTo>
                    <a:lnTo>
                      <a:pt x="313" y="3"/>
                    </a:lnTo>
                    <a:lnTo>
                      <a:pt x="310" y="3"/>
                    </a:lnTo>
                    <a:lnTo>
                      <a:pt x="310" y="3"/>
                    </a:lnTo>
                    <a:lnTo>
                      <a:pt x="308" y="3"/>
                    </a:lnTo>
                    <a:lnTo>
                      <a:pt x="308" y="3"/>
                    </a:lnTo>
                    <a:lnTo>
                      <a:pt x="308" y="3"/>
                    </a:lnTo>
                    <a:lnTo>
                      <a:pt x="305" y="3"/>
                    </a:lnTo>
                    <a:lnTo>
                      <a:pt x="308" y="5"/>
                    </a:lnTo>
                    <a:lnTo>
                      <a:pt x="308" y="3"/>
                    </a:lnTo>
                    <a:lnTo>
                      <a:pt x="308" y="3"/>
                    </a:lnTo>
                    <a:lnTo>
                      <a:pt x="305" y="3"/>
                    </a:lnTo>
                    <a:lnTo>
                      <a:pt x="305" y="3"/>
                    </a:lnTo>
                    <a:lnTo>
                      <a:pt x="305" y="3"/>
                    </a:lnTo>
                    <a:lnTo>
                      <a:pt x="303" y="3"/>
                    </a:lnTo>
                    <a:lnTo>
                      <a:pt x="303" y="3"/>
                    </a:lnTo>
                    <a:lnTo>
                      <a:pt x="301" y="3"/>
                    </a:lnTo>
                    <a:lnTo>
                      <a:pt x="301" y="3"/>
                    </a:lnTo>
                    <a:lnTo>
                      <a:pt x="301" y="3"/>
                    </a:lnTo>
                    <a:lnTo>
                      <a:pt x="298" y="3"/>
                    </a:lnTo>
                    <a:lnTo>
                      <a:pt x="298" y="3"/>
                    </a:lnTo>
                    <a:lnTo>
                      <a:pt x="296" y="3"/>
                    </a:lnTo>
                    <a:lnTo>
                      <a:pt x="296" y="3"/>
                    </a:lnTo>
                    <a:lnTo>
                      <a:pt x="294" y="3"/>
                    </a:lnTo>
                    <a:lnTo>
                      <a:pt x="294" y="3"/>
                    </a:lnTo>
                    <a:lnTo>
                      <a:pt x="294" y="3"/>
                    </a:lnTo>
                    <a:lnTo>
                      <a:pt x="294" y="3"/>
                    </a:lnTo>
                    <a:lnTo>
                      <a:pt x="291" y="3"/>
                    </a:lnTo>
                    <a:lnTo>
                      <a:pt x="289" y="3"/>
                    </a:lnTo>
                    <a:lnTo>
                      <a:pt x="289" y="5"/>
                    </a:lnTo>
                    <a:lnTo>
                      <a:pt x="289" y="5"/>
                    </a:lnTo>
                    <a:lnTo>
                      <a:pt x="291" y="5"/>
                    </a:lnTo>
                    <a:lnTo>
                      <a:pt x="289" y="3"/>
                    </a:lnTo>
                    <a:lnTo>
                      <a:pt x="287" y="3"/>
                    </a:lnTo>
                    <a:lnTo>
                      <a:pt x="287" y="5"/>
                    </a:lnTo>
                    <a:lnTo>
                      <a:pt x="287" y="5"/>
                    </a:lnTo>
                    <a:lnTo>
                      <a:pt x="289" y="5"/>
                    </a:lnTo>
                    <a:lnTo>
                      <a:pt x="287" y="3"/>
                    </a:lnTo>
                    <a:lnTo>
                      <a:pt x="287" y="3"/>
                    </a:lnTo>
                    <a:lnTo>
                      <a:pt x="287" y="3"/>
                    </a:lnTo>
                    <a:lnTo>
                      <a:pt x="284" y="3"/>
                    </a:lnTo>
                    <a:lnTo>
                      <a:pt x="284" y="3"/>
                    </a:lnTo>
                    <a:lnTo>
                      <a:pt x="284" y="3"/>
                    </a:lnTo>
                    <a:lnTo>
                      <a:pt x="282" y="3"/>
                    </a:lnTo>
                    <a:lnTo>
                      <a:pt x="282" y="3"/>
                    </a:lnTo>
                    <a:lnTo>
                      <a:pt x="282" y="3"/>
                    </a:lnTo>
                    <a:lnTo>
                      <a:pt x="279" y="3"/>
                    </a:lnTo>
                    <a:lnTo>
                      <a:pt x="277" y="3"/>
                    </a:lnTo>
                    <a:lnTo>
                      <a:pt x="277" y="3"/>
                    </a:lnTo>
                    <a:lnTo>
                      <a:pt x="277" y="3"/>
                    </a:lnTo>
                    <a:lnTo>
                      <a:pt x="277" y="5"/>
                    </a:lnTo>
                    <a:lnTo>
                      <a:pt x="277" y="5"/>
                    </a:lnTo>
                    <a:lnTo>
                      <a:pt x="277" y="3"/>
                    </a:lnTo>
                    <a:lnTo>
                      <a:pt x="277" y="3"/>
                    </a:lnTo>
                    <a:lnTo>
                      <a:pt x="275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2" y="3"/>
                    </a:lnTo>
                    <a:lnTo>
                      <a:pt x="270" y="3"/>
                    </a:lnTo>
                    <a:lnTo>
                      <a:pt x="268" y="3"/>
                    </a:lnTo>
                    <a:lnTo>
                      <a:pt x="268" y="3"/>
                    </a:lnTo>
                    <a:lnTo>
                      <a:pt x="265" y="3"/>
                    </a:lnTo>
                    <a:lnTo>
                      <a:pt x="265" y="3"/>
                    </a:lnTo>
                    <a:lnTo>
                      <a:pt x="265" y="3"/>
                    </a:lnTo>
                    <a:lnTo>
                      <a:pt x="263" y="3"/>
                    </a:lnTo>
                    <a:lnTo>
                      <a:pt x="263" y="3"/>
                    </a:lnTo>
                    <a:lnTo>
                      <a:pt x="260" y="3"/>
                    </a:lnTo>
                    <a:lnTo>
                      <a:pt x="260" y="3"/>
                    </a:lnTo>
                    <a:lnTo>
                      <a:pt x="260" y="5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6" y="5"/>
                    </a:lnTo>
                    <a:lnTo>
                      <a:pt x="253" y="5"/>
                    </a:lnTo>
                    <a:lnTo>
                      <a:pt x="253" y="7"/>
                    </a:lnTo>
                    <a:lnTo>
                      <a:pt x="253" y="7"/>
                    </a:lnTo>
                    <a:lnTo>
                      <a:pt x="256" y="7"/>
                    </a:lnTo>
                    <a:lnTo>
                      <a:pt x="256" y="7"/>
                    </a:lnTo>
                    <a:lnTo>
                      <a:pt x="253" y="7"/>
                    </a:lnTo>
                    <a:lnTo>
                      <a:pt x="251" y="7"/>
                    </a:lnTo>
                    <a:lnTo>
                      <a:pt x="251" y="7"/>
                    </a:lnTo>
                    <a:lnTo>
                      <a:pt x="249" y="7"/>
                    </a:lnTo>
                    <a:lnTo>
                      <a:pt x="249" y="7"/>
                    </a:lnTo>
                    <a:lnTo>
                      <a:pt x="249" y="7"/>
                    </a:lnTo>
                    <a:lnTo>
                      <a:pt x="246" y="7"/>
                    </a:lnTo>
                    <a:lnTo>
                      <a:pt x="246" y="7"/>
                    </a:lnTo>
                    <a:lnTo>
                      <a:pt x="246" y="7"/>
                    </a:lnTo>
                    <a:lnTo>
                      <a:pt x="246" y="7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42" y="10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7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2" y="15"/>
                    </a:lnTo>
                    <a:lnTo>
                      <a:pt x="232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27" y="15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5" y="17"/>
                    </a:lnTo>
                    <a:lnTo>
                      <a:pt x="225" y="17"/>
                    </a:lnTo>
                    <a:lnTo>
                      <a:pt x="225" y="17"/>
                    </a:lnTo>
                    <a:lnTo>
                      <a:pt x="225" y="17"/>
                    </a:lnTo>
                    <a:lnTo>
                      <a:pt x="223" y="17"/>
                    </a:lnTo>
                    <a:lnTo>
                      <a:pt x="223" y="17"/>
                    </a:lnTo>
                    <a:lnTo>
                      <a:pt x="220" y="17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8" y="19"/>
                    </a:lnTo>
                    <a:lnTo>
                      <a:pt x="216" y="19"/>
                    </a:lnTo>
                    <a:lnTo>
                      <a:pt x="216" y="19"/>
                    </a:lnTo>
                    <a:lnTo>
                      <a:pt x="216" y="19"/>
                    </a:lnTo>
                    <a:lnTo>
                      <a:pt x="216" y="19"/>
                    </a:lnTo>
                    <a:lnTo>
                      <a:pt x="213" y="22"/>
                    </a:lnTo>
                    <a:lnTo>
                      <a:pt x="211" y="22"/>
                    </a:lnTo>
                    <a:lnTo>
                      <a:pt x="211" y="22"/>
                    </a:lnTo>
                    <a:lnTo>
                      <a:pt x="206" y="24"/>
                    </a:lnTo>
                    <a:lnTo>
                      <a:pt x="204" y="24"/>
                    </a:lnTo>
                    <a:lnTo>
                      <a:pt x="201" y="24"/>
                    </a:lnTo>
                    <a:lnTo>
                      <a:pt x="201" y="24"/>
                    </a:lnTo>
                    <a:lnTo>
                      <a:pt x="190" y="24"/>
                    </a:lnTo>
                    <a:lnTo>
                      <a:pt x="190" y="24"/>
                    </a:lnTo>
                    <a:lnTo>
                      <a:pt x="182" y="26"/>
                    </a:lnTo>
                    <a:lnTo>
                      <a:pt x="173" y="26"/>
                    </a:lnTo>
                    <a:lnTo>
                      <a:pt x="171" y="26"/>
                    </a:lnTo>
                    <a:lnTo>
                      <a:pt x="161" y="26"/>
                    </a:lnTo>
                    <a:lnTo>
                      <a:pt x="161" y="26"/>
                    </a:lnTo>
                    <a:lnTo>
                      <a:pt x="156" y="26"/>
                    </a:lnTo>
                    <a:lnTo>
                      <a:pt x="152" y="26"/>
                    </a:lnTo>
                    <a:lnTo>
                      <a:pt x="152" y="26"/>
                    </a:lnTo>
                    <a:lnTo>
                      <a:pt x="147" y="29"/>
                    </a:lnTo>
                    <a:lnTo>
                      <a:pt x="142" y="29"/>
                    </a:lnTo>
                    <a:lnTo>
                      <a:pt x="140" y="29"/>
                    </a:lnTo>
                    <a:lnTo>
                      <a:pt x="140" y="29"/>
                    </a:lnTo>
                    <a:lnTo>
                      <a:pt x="137" y="29"/>
                    </a:lnTo>
                    <a:lnTo>
                      <a:pt x="133" y="31"/>
                    </a:lnTo>
                    <a:lnTo>
                      <a:pt x="133" y="31"/>
                    </a:lnTo>
                    <a:lnTo>
                      <a:pt x="126" y="33"/>
                    </a:lnTo>
                    <a:lnTo>
                      <a:pt x="126" y="33"/>
                    </a:lnTo>
                    <a:lnTo>
                      <a:pt x="123" y="36"/>
                    </a:lnTo>
                    <a:lnTo>
                      <a:pt x="121" y="36"/>
                    </a:lnTo>
                    <a:lnTo>
                      <a:pt x="121" y="36"/>
                    </a:lnTo>
                    <a:lnTo>
                      <a:pt x="119" y="36"/>
                    </a:lnTo>
                    <a:lnTo>
                      <a:pt x="119" y="38"/>
                    </a:lnTo>
                    <a:lnTo>
                      <a:pt x="116" y="38"/>
                    </a:lnTo>
                    <a:lnTo>
                      <a:pt x="116" y="38"/>
                    </a:lnTo>
                    <a:lnTo>
                      <a:pt x="109" y="41"/>
                    </a:lnTo>
                    <a:lnTo>
                      <a:pt x="104" y="43"/>
                    </a:lnTo>
                    <a:lnTo>
                      <a:pt x="104" y="43"/>
                    </a:lnTo>
                    <a:lnTo>
                      <a:pt x="100" y="45"/>
                    </a:lnTo>
                    <a:lnTo>
                      <a:pt x="100" y="48"/>
                    </a:lnTo>
                    <a:lnTo>
                      <a:pt x="97" y="50"/>
                    </a:lnTo>
                    <a:lnTo>
                      <a:pt x="93" y="50"/>
                    </a:lnTo>
                    <a:lnTo>
                      <a:pt x="93" y="50"/>
                    </a:lnTo>
                    <a:lnTo>
                      <a:pt x="88" y="52"/>
                    </a:lnTo>
                    <a:lnTo>
                      <a:pt x="88" y="52"/>
                    </a:lnTo>
                    <a:lnTo>
                      <a:pt x="85" y="55"/>
                    </a:lnTo>
                    <a:lnTo>
                      <a:pt x="83" y="57"/>
                    </a:lnTo>
                    <a:lnTo>
                      <a:pt x="83" y="60"/>
                    </a:lnTo>
                    <a:lnTo>
                      <a:pt x="81" y="60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81" y="62"/>
                    </a:lnTo>
                    <a:lnTo>
                      <a:pt x="78" y="62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6" y="67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4" y="69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74"/>
                    </a:lnTo>
                    <a:lnTo>
                      <a:pt x="74" y="74"/>
                    </a:lnTo>
                    <a:lnTo>
                      <a:pt x="74" y="71"/>
                    </a:lnTo>
                    <a:lnTo>
                      <a:pt x="74" y="71"/>
                    </a:lnTo>
                    <a:lnTo>
                      <a:pt x="71" y="71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9" y="74"/>
                    </a:lnTo>
                    <a:lnTo>
                      <a:pt x="67" y="76"/>
                    </a:lnTo>
                    <a:lnTo>
                      <a:pt x="67" y="76"/>
                    </a:lnTo>
                    <a:lnTo>
                      <a:pt x="67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55" y="86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8" y="93"/>
                    </a:lnTo>
                    <a:lnTo>
                      <a:pt x="45" y="97"/>
                    </a:lnTo>
                    <a:lnTo>
                      <a:pt x="45" y="97"/>
                    </a:lnTo>
                    <a:lnTo>
                      <a:pt x="43" y="102"/>
                    </a:lnTo>
                    <a:lnTo>
                      <a:pt x="41" y="104"/>
                    </a:lnTo>
                    <a:lnTo>
                      <a:pt x="38" y="107"/>
                    </a:lnTo>
                    <a:lnTo>
                      <a:pt x="38" y="107"/>
                    </a:lnTo>
                    <a:lnTo>
                      <a:pt x="36" y="109"/>
                    </a:lnTo>
                    <a:lnTo>
                      <a:pt x="36" y="109"/>
                    </a:lnTo>
                    <a:lnTo>
                      <a:pt x="36" y="112"/>
                    </a:lnTo>
                    <a:lnTo>
                      <a:pt x="33" y="112"/>
                    </a:lnTo>
                    <a:lnTo>
                      <a:pt x="33" y="114"/>
                    </a:lnTo>
                    <a:lnTo>
                      <a:pt x="31" y="114"/>
                    </a:lnTo>
                    <a:lnTo>
                      <a:pt x="31" y="116"/>
                    </a:lnTo>
                    <a:lnTo>
                      <a:pt x="31" y="116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29" y="116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4" y="121"/>
                    </a:lnTo>
                    <a:lnTo>
                      <a:pt x="24" y="121"/>
                    </a:lnTo>
                    <a:lnTo>
                      <a:pt x="24" y="123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4" y="121"/>
                    </a:lnTo>
                    <a:lnTo>
                      <a:pt x="24" y="123"/>
                    </a:lnTo>
                    <a:lnTo>
                      <a:pt x="22" y="123"/>
                    </a:lnTo>
                    <a:lnTo>
                      <a:pt x="22" y="123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9" y="126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7" y="128"/>
                    </a:lnTo>
                    <a:lnTo>
                      <a:pt x="17" y="131"/>
                    </a:lnTo>
                    <a:lnTo>
                      <a:pt x="14" y="133"/>
                    </a:lnTo>
                    <a:lnTo>
                      <a:pt x="10" y="135"/>
                    </a:lnTo>
                    <a:lnTo>
                      <a:pt x="0" y="145"/>
                    </a:lnTo>
                    <a:lnTo>
                      <a:pt x="0" y="145"/>
                    </a:lnTo>
                    <a:lnTo>
                      <a:pt x="3" y="147"/>
                    </a:lnTo>
                    <a:lnTo>
                      <a:pt x="5" y="147"/>
                    </a:lnTo>
                    <a:lnTo>
                      <a:pt x="5" y="147"/>
                    </a:lnTo>
                    <a:lnTo>
                      <a:pt x="7" y="147"/>
                    </a:lnTo>
                    <a:lnTo>
                      <a:pt x="7" y="147"/>
                    </a:lnTo>
                    <a:lnTo>
                      <a:pt x="10" y="147"/>
                    </a:lnTo>
                    <a:lnTo>
                      <a:pt x="10" y="147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2" y="145"/>
                    </a:lnTo>
                    <a:lnTo>
                      <a:pt x="14" y="147"/>
                    </a:lnTo>
                    <a:lnTo>
                      <a:pt x="14" y="147"/>
                    </a:lnTo>
                    <a:lnTo>
                      <a:pt x="17" y="147"/>
                    </a:lnTo>
                    <a:lnTo>
                      <a:pt x="19" y="147"/>
                    </a:lnTo>
                    <a:lnTo>
                      <a:pt x="19" y="147"/>
                    </a:lnTo>
                    <a:lnTo>
                      <a:pt x="19" y="145"/>
                    </a:lnTo>
                    <a:lnTo>
                      <a:pt x="22" y="147"/>
                    </a:lnTo>
                    <a:lnTo>
                      <a:pt x="22" y="147"/>
                    </a:lnTo>
                    <a:lnTo>
                      <a:pt x="24" y="147"/>
                    </a:lnTo>
                    <a:lnTo>
                      <a:pt x="24" y="147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26" y="147"/>
                    </a:lnTo>
                    <a:lnTo>
                      <a:pt x="29" y="147"/>
                    </a:lnTo>
                    <a:lnTo>
                      <a:pt x="31" y="147"/>
                    </a:lnTo>
                    <a:lnTo>
                      <a:pt x="31" y="147"/>
                    </a:lnTo>
                    <a:lnTo>
                      <a:pt x="31" y="147"/>
                    </a:lnTo>
                    <a:lnTo>
                      <a:pt x="33" y="145"/>
                    </a:lnTo>
                    <a:lnTo>
                      <a:pt x="36" y="145"/>
                    </a:lnTo>
                    <a:lnTo>
                      <a:pt x="36" y="145"/>
                    </a:lnTo>
                    <a:lnTo>
                      <a:pt x="38" y="145"/>
                    </a:lnTo>
                    <a:lnTo>
                      <a:pt x="38" y="145"/>
                    </a:lnTo>
                    <a:lnTo>
                      <a:pt x="43" y="145"/>
                    </a:lnTo>
                    <a:lnTo>
                      <a:pt x="43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8" y="145"/>
                    </a:lnTo>
                    <a:lnTo>
                      <a:pt x="50" y="142"/>
                    </a:lnTo>
                    <a:lnTo>
                      <a:pt x="50" y="142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2" y="140"/>
                    </a:lnTo>
                    <a:lnTo>
                      <a:pt x="52" y="140"/>
                    </a:lnTo>
                    <a:lnTo>
                      <a:pt x="55" y="140"/>
                    </a:lnTo>
                    <a:lnTo>
                      <a:pt x="55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9" y="138"/>
                    </a:lnTo>
                    <a:lnTo>
                      <a:pt x="62" y="138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31"/>
                    </a:lnTo>
                    <a:lnTo>
                      <a:pt x="67" y="131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8"/>
                    </a:lnTo>
                    <a:lnTo>
                      <a:pt x="67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71" y="119"/>
                    </a:lnTo>
                    <a:lnTo>
                      <a:pt x="74" y="119"/>
                    </a:lnTo>
                    <a:lnTo>
                      <a:pt x="74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4"/>
                    </a:lnTo>
                    <a:lnTo>
                      <a:pt x="76" y="112"/>
                    </a:lnTo>
                    <a:lnTo>
                      <a:pt x="76" y="112"/>
                    </a:lnTo>
                    <a:lnTo>
                      <a:pt x="78" y="109"/>
                    </a:lnTo>
                    <a:lnTo>
                      <a:pt x="78" y="109"/>
                    </a:lnTo>
                    <a:lnTo>
                      <a:pt x="76" y="109"/>
                    </a:lnTo>
                    <a:lnTo>
                      <a:pt x="76" y="112"/>
                    </a:lnTo>
                    <a:lnTo>
                      <a:pt x="78" y="112"/>
                    </a:lnTo>
                    <a:lnTo>
                      <a:pt x="81" y="112"/>
                    </a:lnTo>
                    <a:lnTo>
                      <a:pt x="81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5" y="109"/>
                    </a:lnTo>
                    <a:lnTo>
                      <a:pt x="88" y="109"/>
                    </a:lnTo>
                    <a:lnTo>
                      <a:pt x="88" y="107"/>
                    </a:lnTo>
                    <a:lnTo>
                      <a:pt x="88" y="107"/>
                    </a:lnTo>
                    <a:lnTo>
                      <a:pt x="90" y="107"/>
                    </a:lnTo>
                    <a:lnTo>
                      <a:pt x="93" y="107"/>
                    </a:lnTo>
                    <a:lnTo>
                      <a:pt x="93" y="107"/>
                    </a:lnTo>
                    <a:lnTo>
                      <a:pt x="95" y="107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3" y="104"/>
                    </a:lnTo>
                    <a:lnTo>
                      <a:pt x="95" y="107"/>
                    </a:lnTo>
                    <a:lnTo>
                      <a:pt x="97" y="104"/>
                    </a:lnTo>
                    <a:lnTo>
                      <a:pt x="102" y="104"/>
                    </a:lnTo>
                    <a:lnTo>
                      <a:pt x="104" y="102"/>
                    </a:lnTo>
                    <a:lnTo>
                      <a:pt x="107" y="102"/>
                    </a:lnTo>
                    <a:lnTo>
                      <a:pt x="107" y="102"/>
                    </a:lnTo>
                    <a:lnTo>
                      <a:pt x="109" y="102"/>
                    </a:lnTo>
                    <a:lnTo>
                      <a:pt x="111" y="102"/>
                    </a:lnTo>
                    <a:lnTo>
                      <a:pt x="116" y="100"/>
                    </a:lnTo>
                    <a:lnTo>
                      <a:pt x="119" y="100"/>
                    </a:lnTo>
                    <a:lnTo>
                      <a:pt x="121" y="100"/>
                    </a:lnTo>
                    <a:lnTo>
                      <a:pt x="121" y="100"/>
                    </a:lnTo>
                    <a:lnTo>
                      <a:pt x="123" y="102"/>
                    </a:lnTo>
                    <a:lnTo>
                      <a:pt x="126" y="102"/>
                    </a:lnTo>
                    <a:lnTo>
                      <a:pt x="126" y="102"/>
                    </a:lnTo>
                    <a:lnTo>
                      <a:pt x="128" y="10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3" y="97"/>
                    </a:lnTo>
                    <a:lnTo>
                      <a:pt x="133" y="97"/>
                    </a:lnTo>
                    <a:lnTo>
                      <a:pt x="135" y="95"/>
                    </a:lnTo>
                    <a:lnTo>
                      <a:pt x="135" y="95"/>
                    </a:lnTo>
                    <a:lnTo>
                      <a:pt x="137" y="95"/>
                    </a:lnTo>
                    <a:lnTo>
                      <a:pt x="140" y="95"/>
                    </a:lnTo>
                    <a:lnTo>
                      <a:pt x="140" y="93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2" y="93"/>
                    </a:lnTo>
                    <a:lnTo>
                      <a:pt x="142" y="90"/>
                    </a:lnTo>
                    <a:lnTo>
                      <a:pt x="140" y="93"/>
                    </a:lnTo>
                    <a:lnTo>
                      <a:pt x="142" y="93"/>
                    </a:lnTo>
                    <a:lnTo>
                      <a:pt x="142" y="93"/>
                    </a:lnTo>
                    <a:lnTo>
                      <a:pt x="142" y="93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5" y="95"/>
                    </a:lnTo>
                    <a:lnTo>
                      <a:pt x="147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49" y="95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4" y="95"/>
                    </a:lnTo>
                    <a:lnTo>
                      <a:pt x="154" y="95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4" y="95"/>
                    </a:lnTo>
                    <a:lnTo>
                      <a:pt x="154" y="93"/>
                    </a:lnTo>
                    <a:lnTo>
                      <a:pt x="152" y="93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52" y="97"/>
                    </a:lnTo>
                    <a:lnTo>
                      <a:pt x="154" y="97"/>
                    </a:lnTo>
                    <a:lnTo>
                      <a:pt x="154" y="100"/>
                    </a:lnTo>
                    <a:lnTo>
                      <a:pt x="154" y="100"/>
                    </a:lnTo>
                    <a:lnTo>
                      <a:pt x="156" y="102"/>
                    </a:lnTo>
                    <a:lnTo>
                      <a:pt x="156" y="104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9" y="109"/>
                    </a:lnTo>
                    <a:lnTo>
                      <a:pt x="159" y="109"/>
                    </a:lnTo>
                    <a:lnTo>
                      <a:pt x="159" y="109"/>
                    </a:lnTo>
                    <a:lnTo>
                      <a:pt x="159" y="112"/>
                    </a:lnTo>
                    <a:lnTo>
                      <a:pt x="159" y="112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9" y="114"/>
                    </a:lnTo>
                    <a:lnTo>
                      <a:pt x="156" y="116"/>
                    </a:lnTo>
                    <a:lnTo>
                      <a:pt x="156" y="116"/>
                    </a:lnTo>
                    <a:lnTo>
                      <a:pt x="156" y="119"/>
                    </a:lnTo>
                    <a:lnTo>
                      <a:pt x="156" y="119"/>
                    </a:lnTo>
                    <a:lnTo>
                      <a:pt x="156" y="121"/>
                    </a:lnTo>
                    <a:lnTo>
                      <a:pt x="156" y="121"/>
                    </a:lnTo>
                    <a:lnTo>
                      <a:pt x="156" y="121"/>
                    </a:lnTo>
                    <a:lnTo>
                      <a:pt x="156" y="123"/>
                    </a:lnTo>
                    <a:lnTo>
                      <a:pt x="156" y="123"/>
                    </a:lnTo>
                    <a:lnTo>
                      <a:pt x="156" y="123"/>
                    </a:lnTo>
                    <a:lnTo>
                      <a:pt x="156" y="126"/>
                    </a:lnTo>
                    <a:lnTo>
                      <a:pt x="159" y="128"/>
                    </a:lnTo>
                    <a:lnTo>
                      <a:pt x="156" y="128"/>
                    </a:lnTo>
                    <a:lnTo>
                      <a:pt x="156" y="131"/>
                    </a:lnTo>
                    <a:lnTo>
                      <a:pt x="156" y="131"/>
                    </a:lnTo>
                    <a:lnTo>
                      <a:pt x="159" y="131"/>
                    </a:lnTo>
                    <a:lnTo>
                      <a:pt x="159" y="128"/>
                    </a:lnTo>
                    <a:lnTo>
                      <a:pt x="154" y="131"/>
                    </a:lnTo>
                    <a:lnTo>
                      <a:pt x="154" y="131"/>
                    </a:lnTo>
                    <a:lnTo>
                      <a:pt x="152" y="131"/>
                    </a:lnTo>
                    <a:lnTo>
                      <a:pt x="152" y="131"/>
                    </a:lnTo>
                    <a:lnTo>
                      <a:pt x="152" y="133"/>
                    </a:lnTo>
                    <a:lnTo>
                      <a:pt x="149" y="133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52" y="138"/>
                    </a:lnTo>
                    <a:lnTo>
                      <a:pt x="154" y="138"/>
                    </a:lnTo>
                    <a:lnTo>
                      <a:pt x="154" y="138"/>
                    </a:lnTo>
                    <a:lnTo>
                      <a:pt x="154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6" y="138"/>
                    </a:lnTo>
                    <a:lnTo>
                      <a:pt x="159" y="138"/>
                    </a:lnTo>
                    <a:lnTo>
                      <a:pt x="159" y="138"/>
                    </a:lnTo>
                    <a:lnTo>
                      <a:pt x="161" y="138"/>
                    </a:lnTo>
                    <a:lnTo>
                      <a:pt x="161" y="138"/>
                    </a:lnTo>
                    <a:lnTo>
                      <a:pt x="161" y="138"/>
                    </a:lnTo>
                    <a:lnTo>
                      <a:pt x="161" y="138"/>
                    </a:lnTo>
                    <a:lnTo>
                      <a:pt x="164" y="138"/>
                    </a:lnTo>
                    <a:lnTo>
                      <a:pt x="164" y="138"/>
                    </a:lnTo>
                    <a:lnTo>
                      <a:pt x="164" y="138"/>
                    </a:lnTo>
                    <a:lnTo>
                      <a:pt x="166" y="138"/>
                    </a:lnTo>
                    <a:lnTo>
                      <a:pt x="166" y="138"/>
                    </a:lnTo>
                    <a:lnTo>
                      <a:pt x="171" y="135"/>
                    </a:lnTo>
                    <a:lnTo>
                      <a:pt x="171" y="135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5" y="133"/>
                    </a:lnTo>
                    <a:lnTo>
                      <a:pt x="175" y="133"/>
                    </a:lnTo>
                    <a:lnTo>
                      <a:pt x="178" y="133"/>
                    </a:lnTo>
                    <a:lnTo>
                      <a:pt x="178" y="133"/>
                    </a:lnTo>
                    <a:lnTo>
                      <a:pt x="180" y="133"/>
                    </a:lnTo>
                    <a:lnTo>
                      <a:pt x="180" y="133"/>
                    </a:lnTo>
                    <a:lnTo>
                      <a:pt x="182" y="133"/>
                    </a:lnTo>
                    <a:lnTo>
                      <a:pt x="185" y="135"/>
                    </a:lnTo>
                    <a:lnTo>
                      <a:pt x="185" y="135"/>
                    </a:lnTo>
                    <a:lnTo>
                      <a:pt x="187" y="135"/>
                    </a:lnTo>
                    <a:lnTo>
                      <a:pt x="190" y="138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2" y="138"/>
                    </a:lnTo>
                    <a:lnTo>
                      <a:pt x="192" y="138"/>
                    </a:lnTo>
                    <a:lnTo>
                      <a:pt x="194" y="138"/>
                    </a:lnTo>
                    <a:lnTo>
                      <a:pt x="194" y="138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7" y="138"/>
                    </a:lnTo>
                    <a:lnTo>
                      <a:pt x="199" y="140"/>
                    </a:lnTo>
                    <a:lnTo>
                      <a:pt x="199" y="14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4" y="142"/>
                    </a:lnTo>
                    <a:lnTo>
                      <a:pt x="206" y="145"/>
                    </a:lnTo>
                    <a:lnTo>
                      <a:pt x="206" y="145"/>
                    </a:lnTo>
                    <a:lnTo>
                      <a:pt x="208" y="145"/>
                    </a:lnTo>
                    <a:lnTo>
                      <a:pt x="208" y="145"/>
                    </a:lnTo>
                    <a:lnTo>
                      <a:pt x="211" y="145"/>
                    </a:lnTo>
                    <a:lnTo>
                      <a:pt x="211" y="145"/>
                    </a:lnTo>
                    <a:lnTo>
                      <a:pt x="213" y="145"/>
                    </a:lnTo>
                    <a:lnTo>
                      <a:pt x="213" y="145"/>
                    </a:lnTo>
                    <a:lnTo>
                      <a:pt x="216" y="142"/>
                    </a:lnTo>
                    <a:lnTo>
                      <a:pt x="216" y="142"/>
                    </a:lnTo>
                    <a:lnTo>
                      <a:pt x="218" y="142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20" y="140"/>
                    </a:lnTo>
                    <a:lnTo>
                      <a:pt x="218" y="142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23" y="145"/>
                    </a:lnTo>
                    <a:lnTo>
                      <a:pt x="223" y="145"/>
                    </a:lnTo>
                    <a:lnTo>
                      <a:pt x="225" y="145"/>
                    </a:lnTo>
                    <a:lnTo>
                      <a:pt x="225" y="142"/>
                    </a:lnTo>
                    <a:lnTo>
                      <a:pt x="227" y="142"/>
                    </a:lnTo>
                    <a:lnTo>
                      <a:pt x="227" y="145"/>
                    </a:lnTo>
                    <a:lnTo>
                      <a:pt x="230" y="145"/>
                    </a:lnTo>
                    <a:lnTo>
                      <a:pt x="230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2" y="145"/>
                    </a:lnTo>
                    <a:lnTo>
                      <a:pt x="234" y="145"/>
                    </a:lnTo>
                    <a:lnTo>
                      <a:pt x="234" y="145"/>
                    </a:lnTo>
                    <a:lnTo>
                      <a:pt x="232" y="145"/>
                    </a:lnTo>
                    <a:lnTo>
                      <a:pt x="232" y="147"/>
                    </a:lnTo>
                    <a:lnTo>
                      <a:pt x="232" y="147"/>
                    </a:lnTo>
                    <a:lnTo>
                      <a:pt x="232" y="149"/>
                    </a:lnTo>
                    <a:lnTo>
                      <a:pt x="232" y="149"/>
                    </a:lnTo>
                    <a:lnTo>
                      <a:pt x="232" y="152"/>
                    </a:lnTo>
                    <a:lnTo>
                      <a:pt x="232" y="152"/>
                    </a:lnTo>
                    <a:lnTo>
                      <a:pt x="232" y="154"/>
                    </a:lnTo>
                    <a:lnTo>
                      <a:pt x="232" y="154"/>
                    </a:lnTo>
                    <a:lnTo>
                      <a:pt x="232" y="154"/>
                    </a:lnTo>
                    <a:lnTo>
                      <a:pt x="232" y="157"/>
                    </a:lnTo>
                    <a:lnTo>
                      <a:pt x="232" y="157"/>
                    </a:lnTo>
                    <a:lnTo>
                      <a:pt x="232" y="157"/>
                    </a:lnTo>
                    <a:lnTo>
                      <a:pt x="232" y="159"/>
                    </a:lnTo>
                    <a:lnTo>
                      <a:pt x="234" y="161"/>
                    </a:lnTo>
                    <a:lnTo>
                      <a:pt x="234" y="161"/>
                    </a:lnTo>
                    <a:lnTo>
                      <a:pt x="234" y="161"/>
                    </a:lnTo>
                    <a:lnTo>
                      <a:pt x="234" y="164"/>
                    </a:lnTo>
                    <a:lnTo>
                      <a:pt x="234" y="164"/>
                    </a:lnTo>
                    <a:lnTo>
                      <a:pt x="237" y="164"/>
                    </a:lnTo>
                    <a:lnTo>
                      <a:pt x="237" y="164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7" y="168"/>
                    </a:lnTo>
                    <a:lnTo>
                      <a:pt x="237" y="168"/>
                    </a:lnTo>
                    <a:lnTo>
                      <a:pt x="237" y="168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239" y="171"/>
                    </a:lnTo>
                    <a:lnTo>
                      <a:pt x="237" y="171"/>
                    </a:lnTo>
                    <a:lnTo>
                      <a:pt x="237" y="171"/>
                    </a:lnTo>
                    <a:lnTo>
                      <a:pt x="237" y="173"/>
                    </a:lnTo>
                    <a:lnTo>
                      <a:pt x="237" y="176"/>
                    </a:lnTo>
                    <a:lnTo>
                      <a:pt x="237" y="176"/>
                    </a:lnTo>
                    <a:lnTo>
                      <a:pt x="237" y="178"/>
                    </a:lnTo>
                    <a:lnTo>
                      <a:pt x="239" y="178"/>
                    </a:lnTo>
                    <a:lnTo>
                      <a:pt x="239" y="178"/>
                    </a:lnTo>
                    <a:lnTo>
                      <a:pt x="239" y="178"/>
                    </a:lnTo>
                    <a:lnTo>
                      <a:pt x="239" y="178"/>
                    </a:lnTo>
                    <a:lnTo>
                      <a:pt x="239" y="178"/>
                    </a:lnTo>
                    <a:lnTo>
                      <a:pt x="237" y="178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7" y="183"/>
                    </a:lnTo>
                    <a:lnTo>
                      <a:pt x="237" y="183"/>
                    </a:lnTo>
                    <a:lnTo>
                      <a:pt x="237" y="183"/>
                    </a:lnTo>
                    <a:lnTo>
                      <a:pt x="237" y="185"/>
                    </a:lnTo>
                    <a:lnTo>
                      <a:pt x="239" y="185"/>
                    </a:lnTo>
                    <a:lnTo>
                      <a:pt x="239" y="187"/>
                    </a:lnTo>
                    <a:lnTo>
                      <a:pt x="239" y="187"/>
                    </a:lnTo>
                    <a:lnTo>
                      <a:pt x="239" y="190"/>
                    </a:lnTo>
                    <a:lnTo>
                      <a:pt x="239" y="190"/>
                    </a:lnTo>
                    <a:lnTo>
                      <a:pt x="239" y="190"/>
                    </a:lnTo>
                    <a:lnTo>
                      <a:pt x="239" y="190"/>
                    </a:lnTo>
                    <a:lnTo>
                      <a:pt x="239" y="190"/>
                    </a:lnTo>
                    <a:lnTo>
                      <a:pt x="239" y="190"/>
                    </a:lnTo>
                    <a:lnTo>
                      <a:pt x="239" y="190"/>
                    </a:lnTo>
                    <a:lnTo>
                      <a:pt x="237" y="190"/>
                    </a:lnTo>
                    <a:lnTo>
                      <a:pt x="237" y="192"/>
                    </a:lnTo>
                    <a:lnTo>
                      <a:pt x="237" y="194"/>
                    </a:lnTo>
                    <a:lnTo>
                      <a:pt x="239" y="194"/>
                    </a:lnTo>
                    <a:lnTo>
                      <a:pt x="239" y="194"/>
                    </a:lnTo>
                    <a:lnTo>
                      <a:pt x="239" y="194"/>
                    </a:lnTo>
                    <a:lnTo>
                      <a:pt x="239" y="197"/>
                    </a:lnTo>
                    <a:lnTo>
                      <a:pt x="239" y="197"/>
                    </a:lnTo>
                    <a:lnTo>
                      <a:pt x="239" y="199"/>
                    </a:lnTo>
                    <a:lnTo>
                      <a:pt x="239" y="199"/>
                    </a:lnTo>
                    <a:lnTo>
                      <a:pt x="239" y="199"/>
                    </a:lnTo>
                    <a:lnTo>
                      <a:pt x="239" y="202"/>
                    </a:lnTo>
                    <a:lnTo>
                      <a:pt x="239" y="204"/>
                    </a:lnTo>
                    <a:lnTo>
                      <a:pt x="239" y="204"/>
                    </a:lnTo>
                    <a:lnTo>
                      <a:pt x="239" y="204"/>
                    </a:lnTo>
                    <a:lnTo>
                      <a:pt x="237" y="204"/>
                    </a:lnTo>
                    <a:lnTo>
                      <a:pt x="237" y="206"/>
                    </a:lnTo>
                    <a:lnTo>
                      <a:pt x="237" y="206"/>
                    </a:lnTo>
                    <a:lnTo>
                      <a:pt x="237" y="206"/>
                    </a:lnTo>
                    <a:lnTo>
                      <a:pt x="237" y="209"/>
                    </a:lnTo>
                    <a:lnTo>
                      <a:pt x="237" y="209"/>
                    </a:lnTo>
                    <a:lnTo>
                      <a:pt x="237" y="211"/>
                    </a:lnTo>
                    <a:lnTo>
                      <a:pt x="237" y="211"/>
                    </a:lnTo>
                    <a:lnTo>
                      <a:pt x="237" y="211"/>
                    </a:lnTo>
                    <a:lnTo>
                      <a:pt x="237" y="213"/>
                    </a:lnTo>
                    <a:lnTo>
                      <a:pt x="237" y="213"/>
                    </a:lnTo>
                    <a:lnTo>
                      <a:pt x="237" y="213"/>
                    </a:lnTo>
                    <a:lnTo>
                      <a:pt x="239" y="213"/>
                    </a:lnTo>
                    <a:lnTo>
                      <a:pt x="239" y="213"/>
                    </a:lnTo>
                    <a:lnTo>
                      <a:pt x="237" y="213"/>
                    </a:lnTo>
                    <a:lnTo>
                      <a:pt x="237" y="216"/>
                    </a:lnTo>
                    <a:lnTo>
                      <a:pt x="237" y="216"/>
                    </a:lnTo>
                    <a:lnTo>
                      <a:pt x="237" y="218"/>
                    </a:lnTo>
                    <a:lnTo>
                      <a:pt x="237" y="218"/>
                    </a:lnTo>
                    <a:lnTo>
                      <a:pt x="237" y="220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39" y="220"/>
                    </a:lnTo>
                    <a:lnTo>
                      <a:pt x="242" y="220"/>
                    </a:lnTo>
                    <a:lnTo>
                      <a:pt x="242" y="220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4" y="220"/>
                    </a:lnTo>
                    <a:lnTo>
                      <a:pt x="246" y="220"/>
                    </a:lnTo>
                    <a:lnTo>
                      <a:pt x="246" y="220"/>
                    </a:lnTo>
                    <a:lnTo>
                      <a:pt x="246" y="220"/>
                    </a:lnTo>
                    <a:lnTo>
                      <a:pt x="249" y="220"/>
                    </a:lnTo>
                    <a:lnTo>
                      <a:pt x="249" y="223"/>
                    </a:lnTo>
                    <a:lnTo>
                      <a:pt x="249" y="223"/>
                    </a:lnTo>
                    <a:lnTo>
                      <a:pt x="249" y="223"/>
                    </a:lnTo>
                    <a:lnTo>
                      <a:pt x="251" y="225"/>
                    </a:lnTo>
                    <a:lnTo>
                      <a:pt x="251" y="225"/>
                    </a:lnTo>
                    <a:lnTo>
                      <a:pt x="251" y="225"/>
                    </a:lnTo>
                    <a:lnTo>
                      <a:pt x="256" y="228"/>
                    </a:lnTo>
                    <a:lnTo>
                      <a:pt x="260" y="228"/>
                    </a:lnTo>
                    <a:lnTo>
                      <a:pt x="260" y="228"/>
                    </a:lnTo>
                    <a:lnTo>
                      <a:pt x="268" y="232"/>
                    </a:lnTo>
                    <a:lnTo>
                      <a:pt x="268" y="232"/>
                    </a:lnTo>
                    <a:lnTo>
                      <a:pt x="275" y="232"/>
                    </a:lnTo>
                    <a:lnTo>
                      <a:pt x="275" y="232"/>
                    </a:lnTo>
                    <a:lnTo>
                      <a:pt x="277" y="232"/>
                    </a:lnTo>
                    <a:lnTo>
                      <a:pt x="277" y="235"/>
                    </a:lnTo>
                    <a:lnTo>
                      <a:pt x="279" y="251"/>
                    </a:lnTo>
                    <a:lnTo>
                      <a:pt x="279" y="251"/>
                    </a:lnTo>
                    <a:lnTo>
                      <a:pt x="279" y="256"/>
                    </a:lnTo>
                    <a:lnTo>
                      <a:pt x="279" y="256"/>
                    </a:lnTo>
                    <a:lnTo>
                      <a:pt x="279" y="258"/>
                    </a:lnTo>
                    <a:lnTo>
                      <a:pt x="284" y="263"/>
                    </a:lnTo>
                    <a:lnTo>
                      <a:pt x="282" y="270"/>
                    </a:lnTo>
                    <a:lnTo>
                      <a:pt x="282" y="270"/>
                    </a:lnTo>
                    <a:lnTo>
                      <a:pt x="282" y="280"/>
                    </a:lnTo>
                    <a:lnTo>
                      <a:pt x="282" y="280"/>
                    </a:lnTo>
                    <a:lnTo>
                      <a:pt x="284" y="292"/>
                    </a:lnTo>
                    <a:lnTo>
                      <a:pt x="284" y="292"/>
                    </a:lnTo>
                    <a:lnTo>
                      <a:pt x="287" y="301"/>
                    </a:lnTo>
                    <a:lnTo>
                      <a:pt x="289" y="308"/>
                    </a:lnTo>
                    <a:lnTo>
                      <a:pt x="289" y="318"/>
                    </a:lnTo>
                    <a:lnTo>
                      <a:pt x="291" y="318"/>
                    </a:lnTo>
                    <a:lnTo>
                      <a:pt x="291" y="325"/>
                    </a:lnTo>
                    <a:lnTo>
                      <a:pt x="291" y="325"/>
                    </a:lnTo>
                    <a:lnTo>
                      <a:pt x="294" y="339"/>
                    </a:lnTo>
                    <a:lnTo>
                      <a:pt x="294" y="346"/>
                    </a:lnTo>
                    <a:lnTo>
                      <a:pt x="294" y="348"/>
                    </a:lnTo>
                    <a:lnTo>
                      <a:pt x="291" y="348"/>
                    </a:lnTo>
                    <a:lnTo>
                      <a:pt x="291" y="351"/>
                    </a:lnTo>
                    <a:lnTo>
                      <a:pt x="291" y="355"/>
                    </a:lnTo>
                    <a:lnTo>
                      <a:pt x="289" y="355"/>
                    </a:lnTo>
                    <a:lnTo>
                      <a:pt x="289" y="363"/>
                    </a:lnTo>
                    <a:lnTo>
                      <a:pt x="291" y="363"/>
                    </a:lnTo>
                    <a:lnTo>
                      <a:pt x="294" y="370"/>
                    </a:lnTo>
                    <a:lnTo>
                      <a:pt x="294" y="372"/>
                    </a:lnTo>
                    <a:lnTo>
                      <a:pt x="294" y="372"/>
                    </a:lnTo>
                    <a:lnTo>
                      <a:pt x="294" y="372"/>
                    </a:lnTo>
                    <a:lnTo>
                      <a:pt x="296" y="374"/>
                    </a:lnTo>
                    <a:lnTo>
                      <a:pt x="296" y="374"/>
                    </a:lnTo>
                    <a:lnTo>
                      <a:pt x="296" y="377"/>
                    </a:lnTo>
                    <a:lnTo>
                      <a:pt x="296" y="377"/>
                    </a:lnTo>
                    <a:lnTo>
                      <a:pt x="296" y="377"/>
                    </a:lnTo>
                    <a:lnTo>
                      <a:pt x="298" y="379"/>
                    </a:lnTo>
                    <a:lnTo>
                      <a:pt x="298" y="379"/>
                    </a:lnTo>
                    <a:lnTo>
                      <a:pt x="298" y="379"/>
                    </a:lnTo>
                    <a:lnTo>
                      <a:pt x="298" y="377"/>
                    </a:lnTo>
                    <a:lnTo>
                      <a:pt x="298" y="377"/>
                    </a:lnTo>
                    <a:lnTo>
                      <a:pt x="298" y="377"/>
                    </a:lnTo>
                    <a:lnTo>
                      <a:pt x="298" y="377"/>
                    </a:lnTo>
                    <a:lnTo>
                      <a:pt x="296" y="377"/>
                    </a:lnTo>
                    <a:lnTo>
                      <a:pt x="296" y="379"/>
                    </a:lnTo>
                    <a:lnTo>
                      <a:pt x="296" y="381"/>
                    </a:lnTo>
                    <a:lnTo>
                      <a:pt x="296" y="381"/>
                    </a:lnTo>
                    <a:lnTo>
                      <a:pt x="296" y="384"/>
                    </a:lnTo>
                    <a:lnTo>
                      <a:pt x="296" y="384"/>
                    </a:lnTo>
                    <a:lnTo>
                      <a:pt x="296" y="386"/>
                    </a:lnTo>
                    <a:lnTo>
                      <a:pt x="296" y="386"/>
                    </a:lnTo>
                    <a:lnTo>
                      <a:pt x="296" y="389"/>
                    </a:lnTo>
                    <a:lnTo>
                      <a:pt x="296" y="389"/>
                    </a:lnTo>
                    <a:lnTo>
                      <a:pt x="298" y="389"/>
                    </a:lnTo>
                    <a:lnTo>
                      <a:pt x="298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303" y="393"/>
                    </a:lnTo>
                    <a:lnTo>
                      <a:pt x="303" y="393"/>
                    </a:lnTo>
                    <a:lnTo>
                      <a:pt x="303" y="393"/>
                    </a:lnTo>
                    <a:lnTo>
                      <a:pt x="305" y="393"/>
                    </a:lnTo>
                    <a:lnTo>
                      <a:pt x="305" y="393"/>
                    </a:lnTo>
                    <a:lnTo>
                      <a:pt x="308" y="396"/>
                    </a:lnTo>
                    <a:lnTo>
                      <a:pt x="310" y="396"/>
                    </a:lnTo>
                    <a:lnTo>
                      <a:pt x="313" y="396"/>
                    </a:lnTo>
                    <a:lnTo>
                      <a:pt x="315" y="396"/>
                    </a:lnTo>
                    <a:lnTo>
                      <a:pt x="315" y="398"/>
                    </a:lnTo>
                    <a:lnTo>
                      <a:pt x="315" y="398"/>
                    </a:lnTo>
                    <a:lnTo>
                      <a:pt x="315" y="398"/>
                    </a:lnTo>
                    <a:lnTo>
                      <a:pt x="317" y="398"/>
                    </a:lnTo>
                    <a:lnTo>
                      <a:pt x="317" y="400"/>
                    </a:lnTo>
                    <a:lnTo>
                      <a:pt x="317" y="403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17" y="408"/>
                    </a:lnTo>
                    <a:lnTo>
                      <a:pt x="317" y="410"/>
                    </a:lnTo>
                    <a:lnTo>
                      <a:pt x="317" y="410"/>
                    </a:lnTo>
                    <a:lnTo>
                      <a:pt x="317" y="412"/>
                    </a:lnTo>
                    <a:lnTo>
                      <a:pt x="320" y="412"/>
                    </a:lnTo>
                    <a:lnTo>
                      <a:pt x="320" y="412"/>
                    </a:lnTo>
                    <a:lnTo>
                      <a:pt x="320" y="415"/>
                    </a:lnTo>
                    <a:lnTo>
                      <a:pt x="320" y="419"/>
                    </a:lnTo>
                    <a:lnTo>
                      <a:pt x="320" y="424"/>
                    </a:lnTo>
                    <a:lnTo>
                      <a:pt x="320" y="424"/>
                    </a:lnTo>
                    <a:lnTo>
                      <a:pt x="320" y="426"/>
                    </a:lnTo>
                    <a:lnTo>
                      <a:pt x="320" y="429"/>
                    </a:lnTo>
                    <a:lnTo>
                      <a:pt x="320" y="429"/>
                    </a:lnTo>
                    <a:lnTo>
                      <a:pt x="320" y="431"/>
                    </a:lnTo>
                    <a:lnTo>
                      <a:pt x="320" y="434"/>
                    </a:lnTo>
                    <a:lnTo>
                      <a:pt x="320" y="436"/>
                    </a:lnTo>
                    <a:lnTo>
                      <a:pt x="320" y="436"/>
                    </a:lnTo>
                    <a:lnTo>
                      <a:pt x="320" y="436"/>
                    </a:lnTo>
                    <a:lnTo>
                      <a:pt x="322" y="438"/>
                    </a:lnTo>
                    <a:lnTo>
                      <a:pt x="322" y="438"/>
                    </a:lnTo>
                    <a:lnTo>
                      <a:pt x="322" y="436"/>
                    </a:lnTo>
                    <a:lnTo>
                      <a:pt x="322" y="436"/>
                    </a:lnTo>
                    <a:lnTo>
                      <a:pt x="322" y="436"/>
                    </a:lnTo>
                    <a:lnTo>
                      <a:pt x="322" y="438"/>
                    </a:lnTo>
                    <a:lnTo>
                      <a:pt x="322" y="438"/>
                    </a:lnTo>
                    <a:lnTo>
                      <a:pt x="322" y="438"/>
                    </a:lnTo>
                    <a:lnTo>
                      <a:pt x="322" y="441"/>
                    </a:lnTo>
                    <a:lnTo>
                      <a:pt x="322" y="441"/>
                    </a:lnTo>
                    <a:lnTo>
                      <a:pt x="322" y="441"/>
                    </a:lnTo>
                    <a:lnTo>
                      <a:pt x="322" y="443"/>
                    </a:lnTo>
                    <a:lnTo>
                      <a:pt x="322" y="445"/>
                    </a:lnTo>
                    <a:lnTo>
                      <a:pt x="322" y="445"/>
                    </a:lnTo>
                    <a:lnTo>
                      <a:pt x="322" y="445"/>
                    </a:lnTo>
                    <a:lnTo>
                      <a:pt x="322" y="448"/>
                    </a:lnTo>
                    <a:lnTo>
                      <a:pt x="322" y="448"/>
                    </a:lnTo>
                    <a:lnTo>
                      <a:pt x="322" y="450"/>
                    </a:lnTo>
                    <a:lnTo>
                      <a:pt x="322" y="450"/>
                    </a:lnTo>
                    <a:lnTo>
                      <a:pt x="322" y="452"/>
                    </a:lnTo>
                    <a:lnTo>
                      <a:pt x="322" y="452"/>
                    </a:lnTo>
                    <a:lnTo>
                      <a:pt x="322" y="455"/>
                    </a:lnTo>
                    <a:lnTo>
                      <a:pt x="322" y="455"/>
                    </a:lnTo>
                    <a:lnTo>
                      <a:pt x="322" y="457"/>
                    </a:lnTo>
                    <a:lnTo>
                      <a:pt x="322" y="457"/>
                    </a:lnTo>
                    <a:lnTo>
                      <a:pt x="322" y="457"/>
                    </a:lnTo>
                    <a:lnTo>
                      <a:pt x="324" y="460"/>
                    </a:lnTo>
                    <a:lnTo>
                      <a:pt x="324" y="460"/>
                    </a:lnTo>
                    <a:lnTo>
                      <a:pt x="324" y="462"/>
                    </a:lnTo>
                    <a:lnTo>
                      <a:pt x="324" y="462"/>
                    </a:lnTo>
                    <a:lnTo>
                      <a:pt x="324" y="462"/>
                    </a:lnTo>
                    <a:lnTo>
                      <a:pt x="322" y="462"/>
                    </a:lnTo>
                    <a:lnTo>
                      <a:pt x="322" y="464"/>
                    </a:lnTo>
                    <a:lnTo>
                      <a:pt x="324" y="464"/>
                    </a:lnTo>
                    <a:lnTo>
                      <a:pt x="324" y="467"/>
                    </a:lnTo>
                    <a:lnTo>
                      <a:pt x="324" y="464"/>
                    </a:lnTo>
                    <a:lnTo>
                      <a:pt x="324" y="464"/>
                    </a:lnTo>
                    <a:lnTo>
                      <a:pt x="324" y="464"/>
                    </a:lnTo>
                    <a:lnTo>
                      <a:pt x="324" y="467"/>
                    </a:lnTo>
                    <a:lnTo>
                      <a:pt x="324" y="467"/>
                    </a:lnTo>
                    <a:lnTo>
                      <a:pt x="324" y="467"/>
                    </a:lnTo>
                    <a:lnTo>
                      <a:pt x="324" y="467"/>
                    </a:lnTo>
                    <a:lnTo>
                      <a:pt x="324" y="467"/>
                    </a:lnTo>
                    <a:lnTo>
                      <a:pt x="322" y="467"/>
                    </a:lnTo>
                    <a:lnTo>
                      <a:pt x="322" y="469"/>
                    </a:lnTo>
                    <a:lnTo>
                      <a:pt x="322" y="469"/>
                    </a:lnTo>
                    <a:lnTo>
                      <a:pt x="322" y="471"/>
                    </a:lnTo>
                    <a:lnTo>
                      <a:pt x="322" y="471"/>
                    </a:lnTo>
                    <a:lnTo>
                      <a:pt x="322" y="471"/>
                    </a:lnTo>
                    <a:lnTo>
                      <a:pt x="322" y="474"/>
                    </a:lnTo>
                    <a:lnTo>
                      <a:pt x="322" y="476"/>
                    </a:lnTo>
                    <a:lnTo>
                      <a:pt x="322" y="476"/>
                    </a:lnTo>
                    <a:lnTo>
                      <a:pt x="322" y="476"/>
                    </a:lnTo>
                    <a:lnTo>
                      <a:pt x="324" y="479"/>
                    </a:lnTo>
                    <a:lnTo>
                      <a:pt x="324" y="479"/>
                    </a:lnTo>
                    <a:lnTo>
                      <a:pt x="324" y="479"/>
                    </a:lnTo>
                    <a:lnTo>
                      <a:pt x="324" y="481"/>
                    </a:lnTo>
                    <a:lnTo>
                      <a:pt x="324" y="483"/>
                    </a:lnTo>
                    <a:lnTo>
                      <a:pt x="324" y="483"/>
                    </a:lnTo>
                    <a:lnTo>
                      <a:pt x="327" y="483"/>
                    </a:lnTo>
                    <a:lnTo>
                      <a:pt x="324" y="481"/>
                    </a:lnTo>
                    <a:lnTo>
                      <a:pt x="324" y="481"/>
                    </a:lnTo>
                    <a:lnTo>
                      <a:pt x="324" y="483"/>
                    </a:lnTo>
                    <a:lnTo>
                      <a:pt x="324" y="486"/>
                    </a:lnTo>
                    <a:lnTo>
                      <a:pt x="327" y="483"/>
                    </a:lnTo>
                    <a:lnTo>
                      <a:pt x="324" y="483"/>
                    </a:lnTo>
                    <a:lnTo>
                      <a:pt x="324" y="483"/>
                    </a:lnTo>
                    <a:lnTo>
                      <a:pt x="324" y="486"/>
                    </a:lnTo>
                    <a:lnTo>
                      <a:pt x="324" y="486"/>
                    </a:lnTo>
                    <a:lnTo>
                      <a:pt x="324" y="486"/>
                    </a:lnTo>
                    <a:lnTo>
                      <a:pt x="324" y="488"/>
                    </a:lnTo>
                    <a:lnTo>
                      <a:pt x="322" y="488"/>
                    </a:lnTo>
                    <a:lnTo>
                      <a:pt x="322" y="490"/>
                    </a:lnTo>
                    <a:lnTo>
                      <a:pt x="322" y="493"/>
                    </a:lnTo>
                    <a:lnTo>
                      <a:pt x="322" y="495"/>
                    </a:lnTo>
                    <a:lnTo>
                      <a:pt x="322" y="500"/>
                    </a:lnTo>
                    <a:lnTo>
                      <a:pt x="320" y="505"/>
                    </a:lnTo>
                    <a:lnTo>
                      <a:pt x="320" y="505"/>
                    </a:lnTo>
                    <a:lnTo>
                      <a:pt x="317" y="505"/>
                    </a:lnTo>
                    <a:lnTo>
                      <a:pt x="315" y="507"/>
                    </a:lnTo>
                    <a:lnTo>
                      <a:pt x="310" y="507"/>
                    </a:lnTo>
                    <a:lnTo>
                      <a:pt x="308" y="507"/>
                    </a:lnTo>
                    <a:lnTo>
                      <a:pt x="308" y="507"/>
                    </a:lnTo>
                    <a:lnTo>
                      <a:pt x="308" y="509"/>
                    </a:lnTo>
                    <a:lnTo>
                      <a:pt x="305" y="509"/>
                    </a:lnTo>
                    <a:lnTo>
                      <a:pt x="305" y="509"/>
                    </a:lnTo>
                    <a:lnTo>
                      <a:pt x="308" y="509"/>
                    </a:lnTo>
                    <a:lnTo>
                      <a:pt x="308" y="509"/>
                    </a:lnTo>
                    <a:lnTo>
                      <a:pt x="308" y="509"/>
                    </a:lnTo>
                    <a:lnTo>
                      <a:pt x="305" y="509"/>
                    </a:lnTo>
                    <a:lnTo>
                      <a:pt x="305" y="509"/>
                    </a:lnTo>
                    <a:lnTo>
                      <a:pt x="303" y="509"/>
                    </a:lnTo>
                    <a:lnTo>
                      <a:pt x="303" y="512"/>
                    </a:lnTo>
                    <a:lnTo>
                      <a:pt x="303" y="512"/>
                    </a:lnTo>
                    <a:lnTo>
                      <a:pt x="303" y="514"/>
                    </a:lnTo>
                    <a:lnTo>
                      <a:pt x="303" y="514"/>
                    </a:lnTo>
                    <a:lnTo>
                      <a:pt x="305" y="516"/>
                    </a:lnTo>
                    <a:lnTo>
                      <a:pt x="305" y="516"/>
                    </a:lnTo>
                    <a:lnTo>
                      <a:pt x="305" y="516"/>
                    </a:lnTo>
                    <a:lnTo>
                      <a:pt x="305" y="516"/>
                    </a:lnTo>
                    <a:lnTo>
                      <a:pt x="305" y="516"/>
                    </a:lnTo>
                    <a:lnTo>
                      <a:pt x="308" y="519"/>
                    </a:lnTo>
                    <a:lnTo>
                      <a:pt x="308" y="519"/>
                    </a:lnTo>
                    <a:lnTo>
                      <a:pt x="308" y="519"/>
                    </a:lnTo>
                    <a:lnTo>
                      <a:pt x="310" y="519"/>
                    </a:lnTo>
                    <a:lnTo>
                      <a:pt x="310" y="519"/>
                    </a:lnTo>
                    <a:lnTo>
                      <a:pt x="313" y="519"/>
                    </a:lnTo>
                    <a:lnTo>
                      <a:pt x="313" y="521"/>
                    </a:lnTo>
                    <a:lnTo>
                      <a:pt x="313" y="521"/>
                    </a:lnTo>
                    <a:lnTo>
                      <a:pt x="315" y="521"/>
                    </a:lnTo>
                    <a:lnTo>
                      <a:pt x="315" y="521"/>
                    </a:lnTo>
                    <a:lnTo>
                      <a:pt x="315" y="521"/>
                    </a:lnTo>
                    <a:lnTo>
                      <a:pt x="317" y="524"/>
                    </a:lnTo>
                    <a:lnTo>
                      <a:pt x="317" y="524"/>
                    </a:lnTo>
                    <a:lnTo>
                      <a:pt x="317" y="524"/>
                    </a:lnTo>
                    <a:lnTo>
                      <a:pt x="320" y="524"/>
                    </a:lnTo>
                    <a:lnTo>
                      <a:pt x="320" y="524"/>
                    </a:lnTo>
                    <a:lnTo>
                      <a:pt x="320" y="526"/>
                    </a:lnTo>
                    <a:lnTo>
                      <a:pt x="322" y="526"/>
                    </a:lnTo>
                    <a:lnTo>
                      <a:pt x="322" y="526"/>
                    </a:lnTo>
                    <a:lnTo>
                      <a:pt x="324" y="526"/>
                    </a:lnTo>
                    <a:lnTo>
                      <a:pt x="324" y="526"/>
                    </a:lnTo>
                    <a:lnTo>
                      <a:pt x="324" y="526"/>
                    </a:lnTo>
                    <a:lnTo>
                      <a:pt x="324" y="526"/>
                    </a:lnTo>
                    <a:lnTo>
                      <a:pt x="327" y="526"/>
                    </a:lnTo>
                    <a:lnTo>
                      <a:pt x="327" y="526"/>
                    </a:lnTo>
                    <a:lnTo>
                      <a:pt x="327" y="528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29" y="526"/>
                    </a:lnTo>
                    <a:lnTo>
                      <a:pt x="327" y="526"/>
                    </a:lnTo>
                    <a:lnTo>
                      <a:pt x="327" y="528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31" y="528"/>
                    </a:lnTo>
                    <a:lnTo>
                      <a:pt x="334" y="531"/>
                    </a:lnTo>
                    <a:lnTo>
                      <a:pt x="336" y="531"/>
                    </a:lnTo>
                    <a:lnTo>
                      <a:pt x="336" y="531"/>
                    </a:lnTo>
                    <a:lnTo>
                      <a:pt x="336" y="531"/>
                    </a:lnTo>
                    <a:lnTo>
                      <a:pt x="339" y="531"/>
                    </a:lnTo>
                    <a:lnTo>
                      <a:pt x="339" y="531"/>
                    </a:lnTo>
                    <a:lnTo>
                      <a:pt x="339" y="528"/>
                    </a:lnTo>
                    <a:lnTo>
                      <a:pt x="336" y="531"/>
                    </a:lnTo>
                    <a:lnTo>
                      <a:pt x="339" y="531"/>
                    </a:lnTo>
                    <a:lnTo>
                      <a:pt x="339" y="531"/>
                    </a:lnTo>
                    <a:lnTo>
                      <a:pt x="339" y="531"/>
                    </a:lnTo>
                    <a:lnTo>
                      <a:pt x="341" y="531"/>
                    </a:lnTo>
                    <a:lnTo>
                      <a:pt x="341" y="531"/>
                    </a:lnTo>
                    <a:lnTo>
                      <a:pt x="343" y="531"/>
                    </a:lnTo>
                    <a:lnTo>
                      <a:pt x="343" y="531"/>
                    </a:lnTo>
                    <a:lnTo>
                      <a:pt x="343" y="528"/>
                    </a:lnTo>
                    <a:lnTo>
                      <a:pt x="341" y="531"/>
                    </a:lnTo>
                    <a:lnTo>
                      <a:pt x="343" y="531"/>
                    </a:lnTo>
                    <a:lnTo>
                      <a:pt x="343" y="531"/>
                    </a:lnTo>
                    <a:lnTo>
                      <a:pt x="346" y="531"/>
                    </a:lnTo>
                    <a:lnTo>
                      <a:pt x="346" y="531"/>
                    </a:lnTo>
                    <a:lnTo>
                      <a:pt x="346" y="531"/>
                    </a:lnTo>
                    <a:lnTo>
                      <a:pt x="348" y="531"/>
                    </a:lnTo>
                    <a:lnTo>
                      <a:pt x="348" y="531"/>
                    </a:lnTo>
                    <a:lnTo>
                      <a:pt x="350" y="531"/>
                    </a:lnTo>
                    <a:lnTo>
                      <a:pt x="350" y="531"/>
                    </a:lnTo>
                    <a:lnTo>
                      <a:pt x="350" y="528"/>
                    </a:lnTo>
                    <a:lnTo>
                      <a:pt x="350" y="528"/>
                    </a:lnTo>
                    <a:lnTo>
                      <a:pt x="350" y="528"/>
                    </a:lnTo>
                    <a:lnTo>
                      <a:pt x="350" y="528"/>
                    </a:lnTo>
                    <a:lnTo>
                      <a:pt x="353" y="528"/>
                    </a:lnTo>
                    <a:lnTo>
                      <a:pt x="355" y="528"/>
                    </a:lnTo>
                    <a:lnTo>
                      <a:pt x="355" y="528"/>
                    </a:lnTo>
                    <a:lnTo>
                      <a:pt x="357" y="528"/>
                    </a:lnTo>
                    <a:lnTo>
                      <a:pt x="357" y="526"/>
                    </a:lnTo>
                    <a:lnTo>
                      <a:pt x="357" y="526"/>
                    </a:lnTo>
                    <a:lnTo>
                      <a:pt x="360" y="526"/>
                    </a:lnTo>
                    <a:lnTo>
                      <a:pt x="360" y="526"/>
                    </a:lnTo>
                    <a:lnTo>
                      <a:pt x="360" y="526"/>
                    </a:lnTo>
                    <a:lnTo>
                      <a:pt x="360" y="524"/>
                    </a:lnTo>
                    <a:lnTo>
                      <a:pt x="360" y="526"/>
                    </a:lnTo>
                    <a:lnTo>
                      <a:pt x="360" y="526"/>
                    </a:lnTo>
                    <a:lnTo>
                      <a:pt x="360" y="526"/>
                    </a:lnTo>
                    <a:lnTo>
                      <a:pt x="362" y="526"/>
                    </a:lnTo>
                    <a:lnTo>
                      <a:pt x="362" y="526"/>
                    </a:lnTo>
                    <a:lnTo>
                      <a:pt x="362" y="524"/>
                    </a:lnTo>
                    <a:lnTo>
                      <a:pt x="360" y="526"/>
                    </a:lnTo>
                    <a:lnTo>
                      <a:pt x="362" y="526"/>
                    </a:lnTo>
                    <a:lnTo>
                      <a:pt x="362" y="528"/>
                    </a:lnTo>
                    <a:lnTo>
                      <a:pt x="365" y="528"/>
                    </a:lnTo>
                    <a:lnTo>
                      <a:pt x="365" y="531"/>
                    </a:lnTo>
                    <a:lnTo>
                      <a:pt x="367" y="531"/>
                    </a:lnTo>
                    <a:lnTo>
                      <a:pt x="367" y="531"/>
                    </a:lnTo>
                    <a:lnTo>
                      <a:pt x="367" y="528"/>
                    </a:lnTo>
                    <a:lnTo>
                      <a:pt x="365" y="528"/>
                    </a:lnTo>
                    <a:lnTo>
                      <a:pt x="365" y="531"/>
                    </a:lnTo>
                    <a:lnTo>
                      <a:pt x="365" y="531"/>
                    </a:lnTo>
                    <a:lnTo>
                      <a:pt x="367" y="531"/>
                    </a:lnTo>
                    <a:lnTo>
                      <a:pt x="367" y="531"/>
                    </a:lnTo>
                    <a:lnTo>
                      <a:pt x="369" y="531"/>
                    </a:lnTo>
                    <a:lnTo>
                      <a:pt x="369" y="533"/>
                    </a:lnTo>
                    <a:lnTo>
                      <a:pt x="372" y="533"/>
                    </a:lnTo>
                    <a:lnTo>
                      <a:pt x="372" y="533"/>
                    </a:lnTo>
                    <a:lnTo>
                      <a:pt x="372" y="531"/>
                    </a:lnTo>
                    <a:lnTo>
                      <a:pt x="372" y="531"/>
                    </a:lnTo>
                    <a:lnTo>
                      <a:pt x="372" y="533"/>
                    </a:lnTo>
                    <a:lnTo>
                      <a:pt x="372" y="533"/>
                    </a:lnTo>
                    <a:lnTo>
                      <a:pt x="374" y="535"/>
                    </a:lnTo>
                    <a:lnTo>
                      <a:pt x="376" y="535"/>
                    </a:lnTo>
                    <a:lnTo>
                      <a:pt x="376" y="535"/>
                    </a:lnTo>
                    <a:lnTo>
                      <a:pt x="379" y="535"/>
                    </a:lnTo>
                    <a:lnTo>
                      <a:pt x="379" y="533"/>
                    </a:lnTo>
                    <a:lnTo>
                      <a:pt x="376" y="533"/>
                    </a:lnTo>
                    <a:lnTo>
                      <a:pt x="376" y="535"/>
                    </a:lnTo>
                    <a:lnTo>
                      <a:pt x="376" y="535"/>
                    </a:lnTo>
                    <a:lnTo>
                      <a:pt x="379" y="535"/>
                    </a:lnTo>
                    <a:lnTo>
                      <a:pt x="379" y="538"/>
                    </a:lnTo>
                    <a:lnTo>
                      <a:pt x="379" y="538"/>
                    </a:lnTo>
                    <a:lnTo>
                      <a:pt x="381" y="538"/>
                    </a:lnTo>
                    <a:lnTo>
                      <a:pt x="381" y="538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3" y="538"/>
                    </a:lnTo>
                    <a:lnTo>
                      <a:pt x="386" y="538"/>
                    </a:lnTo>
                    <a:lnTo>
                      <a:pt x="386" y="538"/>
                    </a:lnTo>
                    <a:lnTo>
                      <a:pt x="386" y="538"/>
                    </a:lnTo>
                    <a:lnTo>
                      <a:pt x="386" y="538"/>
                    </a:lnTo>
                    <a:lnTo>
                      <a:pt x="388" y="538"/>
                    </a:lnTo>
                    <a:lnTo>
                      <a:pt x="388" y="538"/>
                    </a:lnTo>
                    <a:lnTo>
                      <a:pt x="391" y="540"/>
                    </a:lnTo>
                    <a:lnTo>
                      <a:pt x="391" y="540"/>
                    </a:lnTo>
                    <a:lnTo>
                      <a:pt x="393" y="540"/>
                    </a:lnTo>
                    <a:lnTo>
                      <a:pt x="393" y="540"/>
                    </a:lnTo>
                    <a:lnTo>
                      <a:pt x="393" y="540"/>
                    </a:lnTo>
                    <a:lnTo>
                      <a:pt x="395" y="540"/>
                    </a:lnTo>
                    <a:lnTo>
                      <a:pt x="395" y="540"/>
                    </a:lnTo>
                    <a:lnTo>
                      <a:pt x="398" y="540"/>
                    </a:lnTo>
                    <a:lnTo>
                      <a:pt x="398" y="542"/>
                    </a:lnTo>
                    <a:lnTo>
                      <a:pt x="398" y="542"/>
                    </a:lnTo>
                    <a:lnTo>
                      <a:pt x="400" y="542"/>
                    </a:lnTo>
                    <a:lnTo>
                      <a:pt x="400" y="542"/>
                    </a:lnTo>
                    <a:lnTo>
                      <a:pt x="400" y="542"/>
                    </a:lnTo>
                    <a:lnTo>
                      <a:pt x="400" y="542"/>
                    </a:lnTo>
                    <a:lnTo>
                      <a:pt x="402" y="545"/>
                    </a:lnTo>
                    <a:lnTo>
                      <a:pt x="402" y="545"/>
                    </a:lnTo>
                    <a:lnTo>
                      <a:pt x="402" y="545"/>
                    </a:lnTo>
                    <a:lnTo>
                      <a:pt x="405" y="545"/>
                    </a:lnTo>
                    <a:lnTo>
                      <a:pt x="405" y="545"/>
                    </a:lnTo>
                    <a:lnTo>
                      <a:pt x="407" y="545"/>
                    </a:lnTo>
                    <a:lnTo>
                      <a:pt x="407" y="545"/>
                    </a:lnTo>
                    <a:lnTo>
                      <a:pt x="410" y="545"/>
                    </a:lnTo>
                    <a:lnTo>
                      <a:pt x="410" y="545"/>
                    </a:lnTo>
                    <a:lnTo>
                      <a:pt x="412" y="545"/>
                    </a:lnTo>
                    <a:lnTo>
                      <a:pt x="412" y="542"/>
                    </a:lnTo>
                    <a:lnTo>
                      <a:pt x="412" y="542"/>
                    </a:lnTo>
                    <a:lnTo>
                      <a:pt x="414" y="542"/>
                    </a:lnTo>
                    <a:lnTo>
                      <a:pt x="414" y="542"/>
                    </a:lnTo>
                    <a:lnTo>
                      <a:pt x="414" y="542"/>
                    </a:lnTo>
                    <a:lnTo>
                      <a:pt x="414" y="542"/>
                    </a:lnTo>
                    <a:lnTo>
                      <a:pt x="417" y="542"/>
                    </a:lnTo>
                    <a:lnTo>
                      <a:pt x="417" y="542"/>
                    </a:lnTo>
                    <a:lnTo>
                      <a:pt x="417" y="542"/>
                    </a:lnTo>
                    <a:lnTo>
                      <a:pt x="419" y="542"/>
                    </a:lnTo>
                    <a:lnTo>
                      <a:pt x="419" y="542"/>
                    </a:lnTo>
                    <a:lnTo>
                      <a:pt x="419" y="542"/>
                    </a:lnTo>
                    <a:lnTo>
                      <a:pt x="421" y="542"/>
                    </a:lnTo>
                    <a:lnTo>
                      <a:pt x="421" y="542"/>
                    </a:lnTo>
                    <a:lnTo>
                      <a:pt x="419" y="542"/>
                    </a:lnTo>
                    <a:lnTo>
                      <a:pt x="419" y="542"/>
                    </a:lnTo>
                    <a:lnTo>
                      <a:pt x="419" y="545"/>
                    </a:lnTo>
                    <a:lnTo>
                      <a:pt x="421" y="545"/>
                    </a:lnTo>
                    <a:lnTo>
                      <a:pt x="421" y="545"/>
                    </a:lnTo>
                    <a:lnTo>
                      <a:pt x="421" y="545"/>
                    </a:lnTo>
                    <a:lnTo>
                      <a:pt x="421" y="547"/>
                    </a:lnTo>
                    <a:lnTo>
                      <a:pt x="421" y="547"/>
                    </a:lnTo>
                    <a:lnTo>
                      <a:pt x="421" y="547"/>
                    </a:lnTo>
                    <a:lnTo>
                      <a:pt x="421" y="550"/>
                    </a:lnTo>
                    <a:lnTo>
                      <a:pt x="421" y="550"/>
                    </a:lnTo>
                    <a:lnTo>
                      <a:pt x="421" y="550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4" y="552"/>
                    </a:lnTo>
                    <a:lnTo>
                      <a:pt x="424" y="552"/>
                    </a:lnTo>
                    <a:lnTo>
                      <a:pt x="424" y="552"/>
                    </a:lnTo>
                    <a:lnTo>
                      <a:pt x="426" y="552"/>
                    </a:lnTo>
                    <a:lnTo>
                      <a:pt x="426" y="552"/>
                    </a:lnTo>
                    <a:lnTo>
                      <a:pt x="424" y="552"/>
                    </a:lnTo>
                    <a:lnTo>
                      <a:pt x="424" y="552"/>
                    </a:lnTo>
                    <a:lnTo>
                      <a:pt x="424" y="554"/>
                    </a:lnTo>
                    <a:lnTo>
                      <a:pt x="424" y="554"/>
                    </a:lnTo>
                    <a:lnTo>
                      <a:pt x="426" y="554"/>
                    </a:lnTo>
                    <a:lnTo>
                      <a:pt x="426" y="557"/>
                    </a:lnTo>
                    <a:lnTo>
                      <a:pt x="426" y="557"/>
                    </a:lnTo>
                    <a:lnTo>
                      <a:pt x="426" y="557"/>
                    </a:lnTo>
                    <a:lnTo>
                      <a:pt x="426" y="557"/>
                    </a:lnTo>
                    <a:lnTo>
                      <a:pt x="426" y="559"/>
                    </a:lnTo>
                    <a:lnTo>
                      <a:pt x="426" y="559"/>
                    </a:lnTo>
                    <a:lnTo>
                      <a:pt x="426" y="559"/>
                    </a:lnTo>
                    <a:lnTo>
                      <a:pt x="428" y="561"/>
                    </a:lnTo>
                    <a:lnTo>
                      <a:pt x="428" y="561"/>
                    </a:lnTo>
                    <a:lnTo>
                      <a:pt x="428" y="561"/>
                    </a:lnTo>
                    <a:lnTo>
                      <a:pt x="428" y="561"/>
                    </a:lnTo>
                    <a:lnTo>
                      <a:pt x="428" y="564"/>
                    </a:lnTo>
                    <a:lnTo>
                      <a:pt x="428" y="564"/>
                    </a:lnTo>
                    <a:lnTo>
                      <a:pt x="428" y="564"/>
                    </a:lnTo>
                    <a:lnTo>
                      <a:pt x="431" y="564"/>
                    </a:lnTo>
                    <a:lnTo>
                      <a:pt x="431" y="566"/>
                    </a:lnTo>
                    <a:lnTo>
                      <a:pt x="431" y="566"/>
                    </a:lnTo>
                    <a:lnTo>
                      <a:pt x="431" y="568"/>
                    </a:lnTo>
                    <a:lnTo>
                      <a:pt x="433" y="568"/>
                    </a:lnTo>
                    <a:lnTo>
                      <a:pt x="433" y="568"/>
                    </a:lnTo>
                    <a:lnTo>
                      <a:pt x="433" y="566"/>
                    </a:lnTo>
                    <a:lnTo>
                      <a:pt x="431" y="566"/>
                    </a:lnTo>
                    <a:lnTo>
                      <a:pt x="431" y="568"/>
                    </a:lnTo>
                    <a:lnTo>
                      <a:pt x="433" y="568"/>
                    </a:lnTo>
                    <a:lnTo>
                      <a:pt x="433" y="568"/>
                    </a:lnTo>
                    <a:lnTo>
                      <a:pt x="433" y="571"/>
                    </a:lnTo>
                    <a:lnTo>
                      <a:pt x="433" y="571"/>
                    </a:lnTo>
                    <a:lnTo>
                      <a:pt x="433" y="571"/>
                    </a:lnTo>
                    <a:lnTo>
                      <a:pt x="433" y="573"/>
                    </a:lnTo>
                    <a:lnTo>
                      <a:pt x="433" y="573"/>
                    </a:lnTo>
                    <a:lnTo>
                      <a:pt x="436" y="573"/>
                    </a:lnTo>
                    <a:lnTo>
                      <a:pt x="436" y="573"/>
                    </a:lnTo>
                    <a:lnTo>
                      <a:pt x="436" y="576"/>
                    </a:lnTo>
                    <a:lnTo>
                      <a:pt x="436" y="576"/>
                    </a:lnTo>
                    <a:lnTo>
                      <a:pt x="436" y="576"/>
                    </a:lnTo>
                    <a:lnTo>
                      <a:pt x="436" y="576"/>
                    </a:lnTo>
                    <a:lnTo>
                      <a:pt x="436" y="576"/>
                    </a:lnTo>
                    <a:lnTo>
                      <a:pt x="438" y="578"/>
                    </a:lnTo>
                    <a:lnTo>
                      <a:pt x="438" y="578"/>
                    </a:lnTo>
                    <a:lnTo>
                      <a:pt x="440" y="578"/>
                    </a:lnTo>
                    <a:lnTo>
                      <a:pt x="440" y="576"/>
                    </a:lnTo>
                    <a:lnTo>
                      <a:pt x="438" y="576"/>
                    </a:lnTo>
                    <a:lnTo>
                      <a:pt x="438" y="578"/>
                    </a:lnTo>
                    <a:lnTo>
                      <a:pt x="438" y="578"/>
                    </a:lnTo>
                    <a:lnTo>
                      <a:pt x="438" y="580"/>
                    </a:lnTo>
                    <a:lnTo>
                      <a:pt x="440" y="580"/>
                    </a:lnTo>
                    <a:lnTo>
                      <a:pt x="440" y="580"/>
                    </a:lnTo>
                    <a:lnTo>
                      <a:pt x="440" y="580"/>
                    </a:lnTo>
                    <a:lnTo>
                      <a:pt x="440" y="580"/>
                    </a:lnTo>
                    <a:lnTo>
                      <a:pt x="440" y="583"/>
                    </a:lnTo>
                    <a:lnTo>
                      <a:pt x="443" y="583"/>
                    </a:lnTo>
                    <a:lnTo>
                      <a:pt x="443" y="583"/>
                    </a:lnTo>
                    <a:lnTo>
                      <a:pt x="443" y="583"/>
                    </a:lnTo>
                    <a:lnTo>
                      <a:pt x="445" y="583"/>
                    </a:lnTo>
                    <a:lnTo>
                      <a:pt x="445" y="583"/>
                    </a:lnTo>
                    <a:lnTo>
                      <a:pt x="445" y="585"/>
                    </a:lnTo>
                    <a:lnTo>
                      <a:pt x="447" y="585"/>
                    </a:lnTo>
                    <a:lnTo>
                      <a:pt x="447" y="585"/>
                    </a:lnTo>
                    <a:lnTo>
                      <a:pt x="447" y="587"/>
                    </a:lnTo>
                    <a:lnTo>
                      <a:pt x="447" y="587"/>
                    </a:lnTo>
                    <a:lnTo>
                      <a:pt x="450" y="587"/>
                    </a:lnTo>
                    <a:lnTo>
                      <a:pt x="450" y="590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2" y="592"/>
                    </a:lnTo>
                    <a:lnTo>
                      <a:pt x="454" y="592"/>
                    </a:lnTo>
                    <a:lnTo>
                      <a:pt x="454" y="592"/>
                    </a:lnTo>
                    <a:lnTo>
                      <a:pt x="454" y="595"/>
                    </a:lnTo>
                    <a:lnTo>
                      <a:pt x="457" y="595"/>
                    </a:lnTo>
                    <a:lnTo>
                      <a:pt x="457" y="597"/>
                    </a:lnTo>
                    <a:lnTo>
                      <a:pt x="457" y="597"/>
                    </a:lnTo>
                    <a:lnTo>
                      <a:pt x="459" y="599"/>
                    </a:lnTo>
                    <a:lnTo>
                      <a:pt x="462" y="602"/>
                    </a:lnTo>
                    <a:lnTo>
                      <a:pt x="462" y="602"/>
                    </a:lnTo>
                    <a:lnTo>
                      <a:pt x="464" y="604"/>
                    </a:lnTo>
                    <a:lnTo>
                      <a:pt x="464" y="604"/>
                    </a:lnTo>
                    <a:lnTo>
                      <a:pt x="466" y="606"/>
                    </a:lnTo>
                    <a:lnTo>
                      <a:pt x="466" y="609"/>
                    </a:lnTo>
                    <a:lnTo>
                      <a:pt x="469" y="611"/>
                    </a:lnTo>
                    <a:lnTo>
                      <a:pt x="469" y="611"/>
                    </a:lnTo>
                    <a:lnTo>
                      <a:pt x="469" y="611"/>
                    </a:lnTo>
                    <a:lnTo>
                      <a:pt x="471" y="613"/>
                    </a:lnTo>
                    <a:lnTo>
                      <a:pt x="471" y="613"/>
                    </a:lnTo>
                    <a:lnTo>
                      <a:pt x="471" y="613"/>
                    </a:lnTo>
                    <a:lnTo>
                      <a:pt x="473" y="616"/>
                    </a:lnTo>
                    <a:lnTo>
                      <a:pt x="473" y="616"/>
                    </a:lnTo>
                    <a:lnTo>
                      <a:pt x="473" y="618"/>
                    </a:lnTo>
                    <a:lnTo>
                      <a:pt x="473" y="621"/>
                    </a:lnTo>
                    <a:lnTo>
                      <a:pt x="476" y="621"/>
                    </a:lnTo>
                    <a:lnTo>
                      <a:pt x="476" y="623"/>
                    </a:lnTo>
                    <a:lnTo>
                      <a:pt x="476" y="623"/>
                    </a:lnTo>
                    <a:lnTo>
                      <a:pt x="476" y="625"/>
                    </a:lnTo>
                    <a:lnTo>
                      <a:pt x="476" y="630"/>
                    </a:lnTo>
                    <a:lnTo>
                      <a:pt x="476" y="630"/>
                    </a:lnTo>
                    <a:lnTo>
                      <a:pt x="476" y="630"/>
                    </a:lnTo>
                    <a:lnTo>
                      <a:pt x="473" y="630"/>
                    </a:lnTo>
                    <a:lnTo>
                      <a:pt x="473" y="632"/>
                    </a:lnTo>
                    <a:lnTo>
                      <a:pt x="473" y="632"/>
                    </a:lnTo>
                    <a:lnTo>
                      <a:pt x="473" y="635"/>
                    </a:lnTo>
                    <a:lnTo>
                      <a:pt x="473" y="635"/>
                    </a:lnTo>
                    <a:lnTo>
                      <a:pt x="473" y="635"/>
                    </a:lnTo>
                    <a:lnTo>
                      <a:pt x="476" y="637"/>
                    </a:lnTo>
                    <a:lnTo>
                      <a:pt x="476" y="637"/>
                    </a:lnTo>
                    <a:lnTo>
                      <a:pt x="476" y="637"/>
                    </a:lnTo>
                    <a:lnTo>
                      <a:pt x="476" y="640"/>
                    </a:lnTo>
                    <a:lnTo>
                      <a:pt x="476" y="640"/>
                    </a:lnTo>
                    <a:lnTo>
                      <a:pt x="478" y="642"/>
                    </a:lnTo>
                    <a:lnTo>
                      <a:pt x="478" y="644"/>
                    </a:lnTo>
                    <a:lnTo>
                      <a:pt x="476" y="647"/>
                    </a:lnTo>
                    <a:lnTo>
                      <a:pt x="476" y="647"/>
                    </a:lnTo>
                    <a:lnTo>
                      <a:pt x="476" y="647"/>
                    </a:lnTo>
                    <a:lnTo>
                      <a:pt x="476" y="649"/>
                    </a:lnTo>
                    <a:lnTo>
                      <a:pt x="476" y="651"/>
                    </a:lnTo>
                    <a:lnTo>
                      <a:pt x="476" y="651"/>
                    </a:lnTo>
                    <a:lnTo>
                      <a:pt x="476" y="651"/>
                    </a:lnTo>
                    <a:lnTo>
                      <a:pt x="476" y="654"/>
                    </a:lnTo>
                    <a:lnTo>
                      <a:pt x="476" y="654"/>
                    </a:lnTo>
                    <a:lnTo>
                      <a:pt x="476" y="654"/>
                    </a:lnTo>
                    <a:lnTo>
                      <a:pt x="473" y="656"/>
                    </a:lnTo>
                    <a:lnTo>
                      <a:pt x="473" y="656"/>
                    </a:lnTo>
                    <a:lnTo>
                      <a:pt x="473" y="658"/>
                    </a:lnTo>
                    <a:lnTo>
                      <a:pt x="473" y="661"/>
                    </a:lnTo>
                    <a:lnTo>
                      <a:pt x="473" y="661"/>
                    </a:lnTo>
                    <a:lnTo>
                      <a:pt x="473" y="661"/>
                    </a:lnTo>
                    <a:lnTo>
                      <a:pt x="473" y="666"/>
                    </a:lnTo>
                    <a:lnTo>
                      <a:pt x="473" y="666"/>
                    </a:lnTo>
                    <a:lnTo>
                      <a:pt x="473" y="668"/>
                    </a:lnTo>
                    <a:lnTo>
                      <a:pt x="473" y="668"/>
                    </a:lnTo>
                    <a:lnTo>
                      <a:pt x="473" y="670"/>
                    </a:lnTo>
                    <a:lnTo>
                      <a:pt x="471" y="673"/>
                    </a:lnTo>
                    <a:lnTo>
                      <a:pt x="471" y="673"/>
                    </a:lnTo>
                    <a:lnTo>
                      <a:pt x="471" y="675"/>
                    </a:lnTo>
                    <a:lnTo>
                      <a:pt x="471" y="680"/>
                    </a:lnTo>
                    <a:lnTo>
                      <a:pt x="471" y="682"/>
                    </a:lnTo>
                    <a:lnTo>
                      <a:pt x="471" y="685"/>
                    </a:lnTo>
                    <a:lnTo>
                      <a:pt x="471" y="685"/>
                    </a:lnTo>
                    <a:lnTo>
                      <a:pt x="473" y="689"/>
                    </a:lnTo>
                    <a:lnTo>
                      <a:pt x="473" y="689"/>
                    </a:lnTo>
                    <a:lnTo>
                      <a:pt x="473" y="689"/>
                    </a:lnTo>
                    <a:lnTo>
                      <a:pt x="473" y="692"/>
                    </a:lnTo>
                    <a:lnTo>
                      <a:pt x="473" y="696"/>
                    </a:lnTo>
                    <a:lnTo>
                      <a:pt x="473" y="696"/>
                    </a:lnTo>
                    <a:lnTo>
                      <a:pt x="473" y="696"/>
                    </a:lnTo>
                    <a:lnTo>
                      <a:pt x="473" y="699"/>
                    </a:lnTo>
                    <a:lnTo>
                      <a:pt x="471" y="699"/>
                    </a:lnTo>
                    <a:lnTo>
                      <a:pt x="471" y="701"/>
                    </a:lnTo>
                    <a:lnTo>
                      <a:pt x="471" y="701"/>
                    </a:lnTo>
                    <a:lnTo>
                      <a:pt x="471" y="701"/>
                    </a:lnTo>
                    <a:lnTo>
                      <a:pt x="471" y="703"/>
                    </a:lnTo>
                    <a:lnTo>
                      <a:pt x="471" y="703"/>
                    </a:lnTo>
                    <a:lnTo>
                      <a:pt x="471" y="706"/>
                    </a:lnTo>
                    <a:lnTo>
                      <a:pt x="471" y="706"/>
                    </a:lnTo>
                    <a:lnTo>
                      <a:pt x="471" y="708"/>
                    </a:lnTo>
                    <a:lnTo>
                      <a:pt x="471" y="708"/>
                    </a:lnTo>
                    <a:lnTo>
                      <a:pt x="471" y="711"/>
                    </a:lnTo>
                    <a:lnTo>
                      <a:pt x="471" y="711"/>
                    </a:lnTo>
                    <a:lnTo>
                      <a:pt x="471" y="713"/>
                    </a:lnTo>
                    <a:lnTo>
                      <a:pt x="473" y="715"/>
                    </a:lnTo>
                    <a:lnTo>
                      <a:pt x="473" y="715"/>
                    </a:lnTo>
                    <a:lnTo>
                      <a:pt x="476" y="715"/>
                    </a:lnTo>
                    <a:lnTo>
                      <a:pt x="476" y="715"/>
                    </a:lnTo>
                    <a:lnTo>
                      <a:pt x="476" y="715"/>
                    </a:lnTo>
                    <a:lnTo>
                      <a:pt x="478" y="713"/>
                    </a:lnTo>
                    <a:lnTo>
                      <a:pt x="478" y="713"/>
                    </a:lnTo>
                    <a:lnTo>
                      <a:pt x="480" y="713"/>
                    </a:lnTo>
                    <a:lnTo>
                      <a:pt x="480" y="711"/>
                    </a:lnTo>
                    <a:lnTo>
                      <a:pt x="483" y="711"/>
                    </a:lnTo>
                    <a:lnTo>
                      <a:pt x="485" y="711"/>
                    </a:lnTo>
                    <a:lnTo>
                      <a:pt x="488" y="708"/>
                    </a:lnTo>
                    <a:lnTo>
                      <a:pt x="490" y="708"/>
                    </a:lnTo>
                    <a:lnTo>
                      <a:pt x="490" y="708"/>
                    </a:lnTo>
                    <a:lnTo>
                      <a:pt x="492" y="708"/>
                    </a:lnTo>
                    <a:lnTo>
                      <a:pt x="495" y="706"/>
                    </a:lnTo>
                    <a:lnTo>
                      <a:pt x="497" y="706"/>
                    </a:lnTo>
                    <a:lnTo>
                      <a:pt x="499" y="706"/>
                    </a:lnTo>
                    <a:lnTo>
                      <a:pt x="499" y="706"/>
                    </a:lnTo>
                    <a:lnTo>
                      <a:pt x="502" y="706"/>
                    </a:lnTo>
                    <a:lnTo>
                      <a:pt x="502" y="706"/>
                    </a:lnTo>
                    <a:lnTo>
                      <a:pt x="504" y="706"/>
                    </a:lnTo>
                    <a:lnTo>
                      <a:pt x="506" y="706"/>
                    </a:lnTo>
                    <a:lnTo>
                      <a:pt x="506" y="706"/>
                    </a:lnTo>
                    <a:lnTo>
                      <a:pt x="506" y="703"/>
                    </a:lnTo>
                    <a:lnTo>
                      <a:pt x="509" y="703"/>
                    </a:lnTo>
                    <a:lnTo>
                      <a:pt x="509" y="703"/>
                    </a:lnTo>
                    <a:lnTo>
                      <a:pt x="509" y="703"/>
                    </a:lnTo>
                    <a:lnTo>
                      <a:pt x="511" y="703"/>
                    </a:lnTo>
                    <a:lnTo>
                      <a:pt x="511" y="703"/>
                    </a:lnTo>
                    <a:lnTo>
                      <a:pt x="511" y="701"/>
                    </a:lnTo>
                    <a:lnTo>
                      <a:pt x="509" y="701"/>
                    </a:lnTo>
                    <a:lnTo>
                      <a:pt x="509" y="703"/>
                    </a:lnTo>
                    <a:lnTo>
                      <a:pt x="511" y="703"/>
                    </a:lnTo>
                    <a:lnTo>
                      <a:pt x="514" y="703"/>
                    </a:lnTo>
                    <a:lnTo>
                      <a:pt x="514" y="703"/>
                    </a:lnTo>
                    <a:lnTo>
                      <a:pt x="516" y="703"/>
                    </a:lnTo>
                    <a:lnTo>
                      <a:pt x="516" y="701"/>
                    </a:lnTo>
                    <a:lnTo>
                      <a:pt x="521" y="701"/>
                    </a:lnTo>
                    <a:lnTo>
                      <a:pt x="521" y="701"/>
                    </a:lnTo>
                    <a:lnTo>
                      <a:pt x="521" y="699"/>
                    </a:lnTo>
                    <a:lnTo>
                      <a:pt x="521" y="699"/>
                    </a:lnTo>
                    <a:lnTo>
                      <a:pt x="523" y="699"/>
                    </a:lnTo>
                    <a:lnTo>
                      <a:pt x="523" y="699"/>
                    </a:lnTo>
                    <a:lnTo>
                      <a:pt x="523" y="699"/>
                    </a:lnTo>
                    <a:lnTo>
                      <a:pt x="523" y="699"/>
                    </a:lnTo>
                    <a:lnTo>
                      <a:pt x="525" y="696"/>
                    </a:lnTo>
                    <a:lnTo>
                      <a:pt x="525" y="696"/>
                    </a:lnTo>
                    <a:lnTo>
                      <a:pt x="525" y="696"/>
                    </a:lnTo>
                    <a:lnTo>
                      <a:pt x="525" y="696"/>
                    </a:lnTo>
                    <a:lnTo>
                      <a:pt x="528" y="694"/>
                    </a:lnTo>
                    <a:lnTo>
                      <a:pt x="528" y="694"/>
                    </a:lnTo>
                    <a:lnTo>
                      <a:pt x="528" y="694"/>
                    </a:lnTo>
                    <a:lnTo>
                      <a:pt x="530" y="694"/>
                    </a:lnTo>
                    <a:lnTo>
                      <a:pt x="530" y="692"/>
                    </a:lnTo>
                    <a:lnTo>
                      <a:pt x="533" y="689"/>
                    </a:lnTo>
                    <a:lnTo>
                      <a:pt x="533" y="689"/>
                    </a:lnTo>
                    <a:lnTo>
                      <a:pt x="533" y="689"/>
                    </a:lnTo>
                    <a:lnTo>
                      <a:pt x="533" y="689"/>
                    </a:lnTo>
                    <a:lnTo>
                      <a:pt x="535" y="689"/>
                    </a:lnTo>
                    <a:lnTo>
                      <a:pt x="535" y="687"/>
                    </a:lnTo>
                    <a:lnTo>
                      <a:pt x="535" y="687"/>
                    </a:lnTo>
                    <a:lnTo>
                      <a:pt x="533" y="687"/>
                    </a:lnTo>
                    <a:lnTo>
                      <a:pt x="533" y="689"/>
                    </a:lnTo>
                    <a:lnTo>
                      <a:pt x="535" y="689"/>
                    </a:lnTo>
                    <a:lnTo>
                      <a:pt x="535" y="687"/>
                    </a:lnTo>
                    <a:lnTo>
                      <a:pt x="537" y="687"/>
                    </a:lnTo>
                    <a:lnTo>
                      <a:pt x="537" y="687"/>
                    </a:lnTo>
                    <a:lnTo>
                      <a:pt x="537" y="687"/>
                    </a:lnTo>
                    <a:lnTo>
                      <a:pt x="537" y="687"/>
                    </a:lnTo>
                    <a:lnTo>
                      <a:pt x="537" y="685"/>
                    </a:lnTo>
                    <a:lnTo>
                      <a:pt x="537" y="682"/>
                    </a:lnTo>
                    <a:lnTo>
                      <a:pt x="537" y="682"/>
                    </a:lnTo>
                    <a:lnTo>
                      <a:pt x="537" y="680"/>
                    </a:lnTo>
                    <a:lnTo>
                      <a:pt x="535" y="677"/>
                    </a:lnTo>
                    <a:lnTo>
                      <a:pt x="535" y="677"/>
                    </a:lnTo>
                    <a:lnTo>
                      <a:pt x="535" y="677"/>
                    </a:lnTo>
                    <a:lnTo>
                      <a:pt x="535" y="675"/>
                    </a:lnTo>
                    <a:lnTo>
                      <a:pt x="535" y="673"/>
                    </a:lnTo>
                    <a:lnTo>
                      <a:pt x="533" y="673"/>
                    </a:lnTo>
                    <a:lnTo>
                      <a:pt x="533" y="673"/>
                    </a:lnTo>
                    <a:lnTo>
                      <a:pt x="530" y="673"/>
                    </a:lnTo>
                    <a:lnTo>
                      <a:pt x="528" y="670"/>
                    </a:lnTo>
                    <a:lnTo>
                      <a:pt x="528" y="670"/>
                    </a:lnTo>
                    <a:lnTo>
                      <a:pt x="528" y="670"/>
                    </a:lnTo>
                    <a:lnTo>
                      <a:pt x="528" y="668"/>
                    </a:lnTo>
                    <a:lnTo>
                      <a:pt x="525" y="668"/>
                    </a:lnTo>
                    <a:lnTo>
                      <a:pt x="525" y="668"/>
                    </a:lnTo>
                    <a:lnTo>
                      <a:pt x="525" y="666"/>
                    </a:lnTo>
                    <a:lnTo>
                      <a:pt x="525" y="666"/>
                    </a:lnTo>
                    <a:lnTo>
                      <a:pt x="525" y="668"/>
                    </a:lnTo>
                    <a:lnTo>
                      <a:pt x="525" y="668"/>
                    </a:lnTo>
                    <a:lnTo>
                      <a:pt x="528" y="666"/>
                    </a:lnTo>
                    <a:lnTo>
                      <a:pt x="528" y="663"/>
                    </a:lnTo>
                    <a:lnTo>
                      <a:pt x="530" y="663"/>
                    </a:lnTo>
                    <a:lnTo>
                      <a:pt x="530" y="661"/>
                    </a:lnTo>
                    <a:lnTo>
                      <a:pt x="530" y="661"/>
                    </a:lnTo>
                    <a:lnTo>
                      <a:pt x="530" y="661"/>
                    </a:lnTo>
                    <a:lnTo>
                      <a:pt x="530" y="658"/>
                    </a:lnTo>
                    <a:lnTo>
                      <a:pt x="530" y="658"/>
                    </a:lnTo>
                    <a:lnTo>
                      <a:pt x="530" y="656"/>
                    </a:lnTo>
                    <a:lnTo>
                      <a:pt x="530" y="654"/>
                    </a:lnTo>
                    <a:lnTo>
                      <a:pt x="530" y="654"/>
                    </a:lnTo>
                    <a:lnTo>
                      <a:pt x="530" y="654"/>
                    </a:lnTo>
                    <a:lnTo>
                      <a:pt x="530" y="651"/>
                    </a:lnTo>
                    <a:lnTo>
                      <a:pt x="528" y="651"/>
                    </a:lnTo>
                    <a:lnTo>
                      <a:pt x="528" y="651"/>
                    </a:lnTo>
                    <a:lnTo>
                      <a:pt x="528" y="649"/>
                    </a:lnTo>
                    <a:lnTo>
                      <a:pt x="528" y="649"/>
                    </a:lnTo>
                    <a:lnTo>
                      <a:pt x="528" y="647"/>
                    </a:lnTo>
                    <a:lnTo>
                      <a:pt x="525" y="647"/>
                    </a:lnTo>
                    <a:lnTo>
                      <a:pt x="525" y="647"/>
                    </a:lnTo>
                    <a:lnTo>
                      <a:pt x="525" y="647"/>
                    </a:lnTo>
                    <a:lnTo>
                      <a:pt x="525" y="644"/>
                    </a:lnTo>
                    <a:lnTo>
                      <a:pt x="525" y="644"/>
                    </a:lnTo>
                    <a:lnTo>
                      <a:pt x="523" y="640"/>
                    </a:lnTo>
                    <a:lnTo>
                      <a:pt x="523" y="640"/>
                    </a:lnTo>
                    <a:lnTo>
                      <a:pt x="521" y="640"/>
                    </a:lnTo>
                    <a:lnTo>
                      <a:pt x="518" y="637"/>
                    </a:lnTo>
                    <a:lnTo>
                      <a:pt x="518" y="637"/>
                    </a:lnTo>
                    <a:lnTo>
                      <a:pt x="516" y="637"/>
                    </a:lnTo>
                    <a:lnTo>
                      <a:pt x="516" y="637"/>
                    </a:lnTo>
                    <a:lnTo>
                      <a:pt x="516" y="635"/>
                    </a:lnTo>
                    <a:lnTo>
                      <a:pt x="514" y="635"/>
                    </a:lnTo>
                    <a:lnTo>
                      <a:pt x="516" y="637"/>
                    </a:lnTo>
                    <a:lnTo>
                      <a:pt x="516" y="635"/>
                    </a:lnTo>
                    <a:lnTo>
                      <a:pt x="516" y="635"/>
                    </a:lnTo>
                    <a:lnTo>
                      <a:pt x="516" y="635"/>
                    </a:lnTo>
                    <a:lnTo>
                      <a:pt x="516" y="635"/>
                    </a:lnTo>
                    <a:lnTo>
                      <a:pt x="518" y="632"/>
                    </a:lnTo>
                    <a:lnTo>
                      <a:pt x="518" y="632"/>
                    </a:lnTo>
                    <a:lnTo>
                      <a:pt x="521" y="632"/>
                    </a:lnTo>
                    <a:lnTo>
                      <a:pt x="521" y="632"/>
                    </a:lnTo>
                    <a:lnTo>
                      <a:pt x="523" y="632"/>
                    </a:lnTo>
                    <a:lnTo>
                      <a:pt x="523" y="632"/>
                    </a:lnTo>
                    <a:lnTo>
                      <a:pt x="525" y="630"/>
                    </a:lnTo>
                    <a:lnTo>
                      <a:pt x="528" y="630"/>
                    </a:lnTo>
                    <a:lnTo>
                      <a:pt x="528" y="630"/>
                    </a:lnTo>
                    <a:lnTo>
                      <a:pt x="528" y="630"/>
                    </a:lnTo>
                    <a:lnTo>
                      <a:pt x="528" y="630"/>
                    </a:lnTo>
                    <a:lnTo>
                      <a:pt x="530" y="630"/>
                    </a:lnTo>
                    <a:lnTo>
                      <a:pt x="530" y="630"/>
                    </a:lnTo>
                    <a:lnTo>
                      <a:pt x="533" y="628"/>
                    </a:lnTo>
                    <a:lnTo>
                      <a:pt x="533" y="628"/>
                    </a:lnTo>
                    <a:lnTo>
                      <a:pt x="533" y="628"/>
                    </a:lnTo>
                    <a:lnTo>
                      <a:pt x="535" y="628"/>
                    </a:lnTo>
                    <a:lnTo>
                      <a:pt x="535" y="628"/>
                    </a:lnTo>
                    <a:lnTo>
                      <a:pt x="535" y="628"/>
                    </a:lnTo>
                    <a:lnTo>
                      <a:pt x="537" y="625"/>
                    </a:lnTo>
                    <a:lnTo>
                      <a:pt x="537" y="625"/>
                    </a:lnTo>
                    <a:lnTo>
                      <a:pt x="537" y="625"/>
                    </a:lnTo>
                    <a:lnTo>
                      <a:pt x="540" y="625"/>
                    </a:lnTo>
                    <a:lnTo>
                      <a:pt x="542" y="625"/>
                    </a:lnTo>
                    <a:lnTo>
                      <a:pt x="542" y="625"/>
                    </a:lnTo>
                    <a:lnTo>
                      <a:pt x="544" y="625"/>
                    </a:lnTo>
                    <a:lnTo>
                      <a:pt x="544" y="625"/>
                    </a:lnTo>
                    <a:lnTo>
                      <a:pt x="547" y="623"/>
                    </a:lnTo>
                    <a:lnTo>
                      <a:pt x="547" y="623"/>
                    </a:lnTo>
                    <a:lnTo>
                      <a:pt x="547" y="623"/>
                    </a:lnTo>
                    <a:lnTo>
                      <a:pt x="549" y="623"/>
                    </a:lnTo>
                    <a:lnTo>
                      <a:pt x="549" y="623"/>
                    </a:lnTo>
                    <a:lnTo>
                      <a:pt x="551" y="621"/>
                    </a:lnTo>
                    <a:lnTo>
                      <a:pt x="551" y="621"/>
                    </a:lnTo>
                    <a:lnTo>
                      <a:pt x="551" y="621"/>
                    </a:lnTo>
                    <a:lnTo>
                      <a:pt x="554" y="621"/>
                    </a:lnTo>
                    <a:lnTo>
                      <a:pt x="556" y="621"/>
                    </a:lnTo>
                    <a:lnTo>
                      <a:pt x="556" y="621"/>
                    </a:lnTo>
                    <a:lnTo>
                      <a:pt x="559" y="621"/>
                    </a:lnTo>
                    <a:lnTo>
                      <a:pt x="561" y="621"/>
                    </a:lnTo>
                    <a:lnTo>
                      <a:pt x="561" y="621"/>
                    </a:lnTo>
                    <a:lnTo>
                      <a:pt x="561" y="621"/>
                    </a:lnTo>
                    <a:lnTo>
                      <a:pt x="563" y="618"/>
                    </a:lnTo>
                    <a:lnTo>
                      <a:pt x="563" y="618"/>
                    </a:lnTo>
                    <a:lnTo>
                      <a:pt x="566" y="618"/>
                    </a:lnTo>
                    <a:lnTo>
                      <a:pt x="566" y="618"/>
                    </a:lnTo>
                    <a:lnTo>
                      <a:pt x="566" y="618"/>
                    </a:lnTo>
                    <a:lnTo>
                      <a:pt x="568" y="618"/>
                    </a:lnTo>
                    <a:lnTo>
                      <a:pt x="568" y="618"/>
                    </a:lnTo>
                    <a:lnTo>
                      <a:pt x="570" y="616"/>
                    </a:lnTo>
                    <a:lnTo>
                      <a:pt x="570" y="616"/>
                    </a:lnTo>
                    <a:lnTo>
                      <a:pt x="570" y="616"/>
                    </a:lnTo>
                    <a:lnTo>
                      <a:pt x="573" y="616"/>
                    </a:lnTo>
                    <a:lnTo>
                      <a:pt x="573" y="616"/>
                    </a:lnTo>
                    <a:lnTo>
                      <a:pt x="575" y="616"/>
                    </a:lnTo>
                    <a:lnTo>
                      <a:pt x="575" y="616"/>
                    </a:lnTo>
                    <a:lnTo>
                      <a:pt x="575" y="616"/>
                    </a:lnTo>
                    <a:lnTo>
                      <a:pt x="577" y="616"/>
                    </a:lnTo>
                    <a:lnTo>
                      <a:pt x="577" y="616"/>
                    </a:lnTo>
                    <a:lnTo>
                      <a:pt x="580" y="613"/>
                    </a:lnTo>
                    <a:lnTo>
                      <a:pt x="580" y="613"/>
                    </a:lnTo>
                    <a:lnTo>
                      <a:pt x="580" y="613"/>
                    </a:lnTo>
                    <a:lnTo>
                      <a:pt x="580" y="613"/>
                    </a:lnTo>
                    <a:lnTo>
                      <a:pt x="585" y="611"/>
                    </a:lnTo>
                    <a:lnTo>
                      <a:pt x="585" y="611"/>
                    </a:lnTo>
                    <a:lnTo>
                      <a:pt x="587" y="609"/>
                    </a:lnTo>
                    <a:lnTo>
                      <a:pt x="587" y="609"/>
                    </a:lnTo>
                    <a:lnTo>
                      <a:pt x="589" y="606"/>
                    </a:lnTo>
                    <a:lnTo>
                      <a:pt x="589" y="606"/>
                    </a:lnTo>
                    <a:lnTo>
                      <a:pt x="592" y="606"/>
                    </a:lnTo>
                    <a:lnTo>
                      <a:pt x="592" y="604"/>
                    </a:lnTo>
                    <a:lnTo>
                      <a:pt x="594" y="604"/>
                    </a:lnTo>
                    <a:lnTo>
                      <a:pt x="594" y="602"/>
                    </a:lnTo>
                    <a:lnTo>
                      <a:pt x="594" y="602"/>
                    </a:lnTo>
                    <a:lnTo>
                      <a:pt x="596" y="599"/>
                    </a:lnTo>
                    <a:lnTo>
                      <a:pt x="599" y="597"/>
                    </a:lnTo>
                    <a:lnTo>
                      <a:pt x="599" y="597"/>
                    </a:lnTo>
                    <a:lnTo>
                      <a:pt x="599" y="597"/>
                    </a:lnTo>
                    <a:lnTo>
                      <a:pt x="599" y="597"/>
                    </a:lnTo>
                    <a:lnTo>
                      <a:pt x="599" y="597"/>
                    </a:lnTo>
                    <a:lnTo>
                      <a:pt x="601" y="595"/>
                    </a:lnTo>
                    <a:lnTo>
                      <a:pt x="601" y="592"/>
                    </a:lnTo>
                    <a:lnTo>
                      <a:pt x="601" y="592"/>
                    </a:lnTo>
                    <a:lnTo>
                      <a:pt x="601" y="592"/>
                    </a:lnTo>
                    <a:lnTo>
                      <a:pt x="601" y="590"/>
                    </a:lnTo>
                    <a:lnTo>
                      <a:pt x="603" y="590"/>
                    </a:lnTo>
                    <a:lnTo>
                      <a:pt x="606" y="590"/>
                    </a:lnTo>
                    <a:lnTo>
                      <a:pt x="606" y="590"/>
                    </a:lnTo>
                    <a:lnTo>
                      <a:pt x="608" y="590"/>
                    </a:lnTo>
                    <a:lnTo>
                      <a:pt x="608" y="590"/>
                    </a:lnTo>
                    <a:lnTo>
                      <a:pt x="611" y="590"/>
                    </a:lnTo>
                    <a:lnTo>
                      <a:pt x="611" y="590"/>
                    </a:lnTo>
                    <a:lnTo>
                      <a:pt x="613" y="590"/>
                    </a:lnTo>
                    <a:lnTo>
                      <a:pt x="613" y="590"/>
                    </a:lnTo>
                    <a:lnTo>
                      <a:pt x="613" y="592"/>
                    </a:lnTo>
                    <a:lnTo>
                      <a:pt x="613" y="592"/>
                    </a:lnTo>
                    <a:lnTo>
                      <a:pt x="615" y="592"/>
                    </a:lnTo>
                    <a:lnTo>
                      <a:pt x="618" y="592"/>
                    </a:lnTo>
                    <a:lnTo>
                      <a:pt x="618" y="592"/>
                    </a:lnTo>
                    <a:lnTo>
                      <a:pt x="620" y="592"/>
                    </a:lnTo>
                    <a:lnTo>
                      <a:pt x="620" y="592"/>
                    </a:lnTo>
                    <a:lnTo>
                      <a:pt x="622" y="592"/>
                    </a:lnTo>
                    <a:lnTo>
                      <a:pt x="622" y="592"/>
                    </a:lnTo>
                    <a:lnTo>
                      <a:pt x="625" y="592"/>
                    </a:lnTo>
                    <a:lnTo>
                      <a:pt x="625" y="592"/>
                    </a:lnTo>
                    <a:lnTo>
                      <a:pt x="627" y="592"/>
                    </a:lnTo>
                    <a:lnTo>
                      <a:pt x="627" y="592"/>
                    </a:lnTo>
                    <a:lnTo>
                      <a:pt x="629" y="590"/>
                    </a:lnTo>
                    <a:lnTo>
                      <a:pt x="632" y="590"/>
                    </a:lnTo>
                    <a:lnTo>
                      <a:pt x="632" y="590"/>
                    </a:lnTo>
                    <a:lnTo>
                      <a:pt x="634" y="587"/>
                    </a:lnTo>
                    <a:lnTo>
                      <a:pt x="634" y="587"/>
                    </a:lnTo>
                    <a:lnTo>
                      <a:pt x="634" y="587"/>
                    </a:lnTo>
                    <a:lnTo>
                      <a:pt x="634" y="585"/>
                    </a:lnTo>
                    <a:lnTo>
                      <a:pt x="634" y="585"/>
                    </a:lnTo>
                    <a:lnTo>
                      <a:pt x="634" y="583"/>
                    </a:lnTo>
                    <a:lnTo>
                      <a:pt x="634" y="583"/>
                    </a:lnTo>
                    <a:lnTo>
                      <a:pt x="634" y="580"/>
                    </a:lnTo>
                    <a:lnTo>
                      <a:pt x="634" y="580"/>
                    </a:lnTo>
                    <a:lnTo>
                      <a:pt x="632" y="580"/>
                    </a:lnTo>
                    <a:lnTo>
                      <a:pt x="632" y="580"/>
                    </a:lnTo>
                    <a:lnTo>
                      <a:pt x="632" y="578"/>
                    </a:lnTo>
                    <a:lnTo>
                      <a:pt x="632" y="578"/>
                    </a:lnTo>
                    <a:lnTo>
                      <a:pt x="632" y="576"/>
                    </a:lnTo>
                    <a:lnTo>
                      <a:pt x="632" y="576"/>
                    </a:lnTo>
                    <a:lnTo>
                      <a:pt x="632" y="573"/>
                    </a:lnTo>
                    <a:lnTo>
                      <a:pt x="632" y="573"/>
                    </a:lnTo>
                    <a:lnTo>
                      <a:pt x="629" y="573"/>
                    </a:lnTo>
                    <a:lnTo>
                      <a:pt x="629" y="571"/>
                    </a:lnTo>
                    <a:lnTo>
                      <a:pt x="629" y="571"/>
                    </a:lnTo>
                    <a:lnTo>
                      <a:pt x="629" y="568"/>
                    </a:lnTo>
                    <a:lnTo>
                      <a:pt x="629" y="568"/>
                    </a:lnTo>
                    <a:lnTo>
                      <a:pt x="627" y="568"/>
                    </a:lnTo>
                    <a:lnTo>
                      <a:pt x="627" y="571"/>
                    </a:lnTo>
                    <a:lnTo>
                      <a:pt x="629" y="571"/>
                    </a:lnTo>
                    <a:lnTo>
                      <a:pt x="629" y="568"/>
                    </a:lnTo>
                    <a:lnTo>
                      <a:pt x="629" y="568"/>
                    </a:lnTo>
                    <a:lnTo>
                      <a:pt x="627" y="568"/>
                    </a:lnTo>
                    <a:lnTo>
                      <a:pt x="627" y="568"/>
                    </a:lnTo>
                    <a:lnTo>
                      <a:pt x="627" y="566"/>
                    </a:lnTo>
                    <a:lnTo>
                      <a:pt x="627" y="566"/>
                    </a:lnTo>
                    <a:lnTo>
                      <a:pt x="625" y="564"/>
                    </a:lnTo>
                    <a:lnTo>
                      <a:pt x="625" y="561"/>
                    </a:lnTo>
                    <a:lnTo>
                      <a:pt x="625" y="561"/>
                    </a:lnTo>
                    <a:lnTo>
                      <a:pt x="625" y="561"/>
                    </a:lnTo>
                    <a:lnTo>
                      <a:pt x="625" y="559"/>
                    </a:lnTo>
                    <a:lnTo>
                      <a:pt x="625" y="557"/>
                    </a:lnTo>
                    <a:lnTo>
                      <a:pt x="625" y="557"/>
                    </a:lnTo>
                    <a:lnTo>
                      <a:pt x="625" y="557"/>
                    </a:lnTo>
                    <a:lnTo>
                      <a:pt x="625" y="554"/>
                    </a:lnTo>
                    <a:lnTo>
                      <a:pt x="625" y="554"/>
                    </a:lnTo>
                    <a:lnTo>
                      <a:pt x="625" y="552"/>
                    </a:lnTo>
                    <a:lnTo>
                      <a:pt x="625" y="552"/>
                    </a:lnTo>
                    <a:lnTo>
                      <a:pt x="625" y="552"/>
                    </a:lnTo>
                    <a:lnTo>
                      <a:pt x="625" y="550"/>
                    </a:lnTo>
                    <a:lnTo>
                      <a:pt x="625" y="550"/>
                    </a:lnTo>
                    <a:lnTo>
                      <a:pt x="625" y="550"/>
                    </a:lnTo>
                    <a:lnTo>
                      <a:pt x="625" y="547"/>
                    </a:lnTo>
                    <a:lnTo>
                      <a:pt x="622" y="547"/>
                    </a:lnTo>
                    <a:lnTo>
                      <a:pt x="622" y="547"/>
                    </a:lnTo>
                    <a:lnTo>
                      <a:pt x="622" y="545"/>
                    </a:lnTo>
                    <a:lnTo>
                      <a:pt x="622" y="545"/>
                    </a:lnTo>
                    <a:lnTo>
                      <a:pt x="622" y="545"/>
                    </a:lnTo>
                    <a:lnTo>
                      <a:pt x="622" y="542"/>
                    </a:lnTo>
                    <a:lnTo>
                      <a:pt x="622" y="542"/>
                    </a:lnTo>
                    <a:lnTo>
                      <a:pt x="625" y="540"/>
                    </a:lnTo>
                    <a:lnTo>
                      <a:pt x="625" y="540"/>
                    </a:lnTo>
                    <a:lnTo>
                      <a:pt x="625" y="540"/>
                    </a:lnTo>
                    <a:lnTo>
                      <a:pt x="622" y="540"/>
                    </a:lnTo>
                    <a:lnTo>
                      <a:pt x="622" y="540"/>
                    </a:lnTo>
                    <a:lnTo>
                      <a:pt x="622" y="540"/>
                    </a:lnTo>
                    <a:lnTo>
                      <a:pt x="625" y="540"/>
                    </a:lnTo>
                    <a:lnTo>
                      <a:pt x="625" y="540"/>
                    </a:lnTo>
                    <a:lnTo>
                      <a:pt x="625" y="538"/>
                    </a:lnTo>
                    <a:lnTo>
                      <a:pt x="622" y="538"/>
                    </a:lnTo>
                    <a:lnTo>
                      <a:pt x="622" y="540"/>
                    </a:lnTo>
                    <a:lnTo>
                      <a:pt x="625" y="540"/>
                    </a:lnTo>
                    <a:lnTo>
                      <a:pt x="625" y="540"/>
                    </a:lnTo>
                    <a:lnTo>
                      <a:pt x="625" y="538"/>
                    </a:lnTo>
                    <a:lnTo>
                      <a:pt x="627" y="538"/>
                    </a:lnTo>
                    <a:lnTo>
                      <a:pt x="627" y="538"/>
                    </a:lnTo>
                    <a:lnTo>
                      <a:pt x="627" y="538"/>
                    </a:lnTo>
                    <a:lnTo>
                      <a:pt x="627" y="538"/>
                    </a:lnTo>
                    <a:lnTo>
                      <a:pt x="629" y="538"/>
                    </a:lnTo>
                    <a:lnTo>
                      <a:pt x="629" y="538"/>
                    </a:lnTo>
                    <a:lnTo>
                      <a:pt x="629" y="538"/>
                    </a:lnTo>
                    <a:lnTo>
                      <a:pt x="632" y="535"/>
                    </a:lnTo>
                    <a:lnTo>
                      <a:pt x="632" y="535"/>
                    </a:lnTo>
                    <a:lnTo>
                      <a:pt x="634" y="535"/>
                    </a:lnTo>
                    <a:lnTo>
                      <a:pt x="634" y="535"/>
                    </a:lnTo>
                    <a:lnTo>
                      <a:pt x="634" y="535"/>
                    </a:lnTo>
                    <a:lnTo>
                      <a:pt x="634" y="535"/>
                    </a:lnTo>
                    <a:lnTo>
                      <a:pt x="637" y="533"/>
                    </a:lnTo>
                    <a:lnTo>
                      <a:pt x="637" y="533"/>
                    </a:lnTo>
                    <a:lnTo>
                      <a:pt x="637" y="533"/>
                    </a:lnTo>
                    <a:lnTo>
                      <a:pt x="637" y="533"/>
                    </a:lnTo>
                    <a:lnTo>
                      <a:pt x="639" y="533"/>
                    </a:lnTo>
                    <a:lnTo>
                      <a:pt x="639" y="533"/>
                    </a:lnTo>
                    <a:lnTo>
                      <a:pt x="639" y="533"/>
                    </a:lnTo>
                    <a:lnTo>
                      <a:pt x="639" y="531"/>
                    </a:lnTo>
                    <a:lnTo>
                      <a:pt x="641" y="531"/>
                    </a:lnTo>
                    <a:lnTo>
                      <a:pt x="641" y="531"/>
                    </a:lnTo>
                    <a:lnTo>
                      <a:pt x="641" y="531"/>
                    </a:lnTo>
                    <a:lnTo>
                      <a:pt x="644" y="531"/>
                    </a:lnTo>
                    <a:lnTo>
                      <a:pt x="644" y="528"/>
                    </a:lnTo>
                    <a:lnTo>
                      <a:pt x="644" y="528"/>
                    </a:lnTo>
                    <a:lnTo>
                      <a:pt x="641" y="528"/>
                    </a:lnTo>
                    <a:lnTo>
                      <a:pt x="641" y="528"/>
                    </a:lnTo>
                    <a:lnTo>
                      <a:pt x="644" y="528"/>
                    </a:lnTo>
                    <a:lnTo>
                      <a:pt x="644" y="528"/>
                    </a:lnTo>
                    <a:lnTo>
                      <a:pt x="644" y="528"/>
                    </a:lnTo>
                    <a:lnTo>
                      <a:pt x="646" y="526"/>
                    </a:lnTo>
                    <a:lnTo>
                      <a:pt x="646" y="526"/>
                    </a:lnTo>
                    <a:lnTo>
                      <a:pt x="646" y="526"/>
                    </a:lnTo>
                    <a:lnTo>
                      <a:pt x="648" y="516"/>
                    </a:lnTo>
                    <a:lnTo>
                      <a:pt x="651" y="514"/>
                    </a:lnTo>
                    <a:lnTo>
                      <a:pt x="651" y="512"/>
                    </a:lnTo>
                    <a:lnTo>
                      <a:pt x="653" y="507"/>
                    </a:lnTo>
                    <a:lnTo>
                      <a:pt x="653" y="507"/>
                    </a:lnTo>
                    <a:lnTo>
                      <a:pt x="653" y="507"/>
                    </a:lnTo>
                    <a:lnTo>
                      <a:pt x="658" y="500"/>
                    </a:lnTo>
                    <a:lnTo>
                      <a:pt x="665" y="495"/>
                    </a:lnTo>
                    <a:lnTo>
                      <a:pt x="672" y="493"/>
                    </a:lnTo>
                    <a:lnTo>
                      <a:pt x="674" y="493"/>
                    </a:lnTo>
                    <a:lnTo>
                      <a:pt x="677" y="490"/>
                    </a:lnTo>
                    <a:lnTo>
                      <a:pt x="677" y="490"/>
                    </a:lnTo>
                    <a:lnTo>
                      <a:pt x="677" y="486"/>
                    </a:lnTo>
                    <a:lnTo>
                      <a:pt x="679" y="481"/>
                    </a:lnTo>
                    <a:lnTo>
                      <a:pt x="682" y="481"/>
                    </a:lnTo>
                    <a:lnTo>
                      <a:pt x="679" y="479"/>
                    </a:lnTo>
                    <a:lnTo>
                      <a:pt x="679" y="481"/>
                    </a:lnTo>
                    <a:lnTo>
                      <a:pt x="679" y="481"/>
                    </a:lnTo>
                    <a:lnTo>
                      <a:pt x="679" y="483"/>
                    </a:lnTo>
                    <a:lnTo>
                      <a:pt x="682" y="483"/>
                    </a:lnTo>
                    <a:lnTo>
                      <a:pt x="682" y="483"/>
                    </a:lnTo>
                    <a:lnTo>
                      <a:pt x="684" y="479"/>
                    </a:lnTo>
                    <a:lnTo>
                      <a:pt x="686" y="476"/>
                    </a:lnTo>
                    <a:lnTo>
                      <a:pt x="686" y="476"/>
                    </a:lnTo>
                    <a:lnTo>
                      <a:pt x="691" y="464"/>
                    </a:lnTo>
                    <a:lnTo>
                      <a:pt x="691" y="464"/>
                    </a:lnTo>
                    <a:lnTo>
                      <a:pt x="689" y="460"/>
                    </a:lnTo>
                    <a:lnTo>
                      <a:pt x="686" y="455"/>
                    </a:lnTo>
                    <a:lnTo>
                      <a:pt x="684" y="455"/>
                    </a:lnTo>
                    <a:lnTo>
                      <a:pt x="679" y="452"/>
                    </a:lnTo>
                    <a:lnTo>
                      <a:pt x="679" y="452"/>
                    </a:lnTo>
                    <a:lnTo>
                      <a:pt x="679" y="450"/>
                    </a:lnTo>
                    <a:lnTo>
                      <a:pt x="677" y="450"/>
                    </a:lnTo>
                    <a:lnTo>
                      <a:pt x="674" y="448"/>
                    </a:lnTo>
                    <a:lnTo>
                      <a:pt x="672" y="448"/>
                    </a:lnTo>
                    <a:lnTo>
                      <a:pt x="672" y="448"/>
                    </a:lnTo>
                    <a:lnTo>
                      <a:pt x="672" y="441"/>
                    </a:lnTo>
                    <a:lnTo>
                      <a:pt x="672" y="441"/>
                    </a:lnTo>
                    <a:lnTo>
                      <a:pt x="672" y="436"/>
                    </a:lnTo>
                    <a:lnTo>
                      <a:pt x="670" y="436"/>
                    </a:lnTo>
                    <a:lnTo>
                      <a:pt x="667" y="431"/>
                    </a:lnTo>
                    <a:lnTo>
                      <a:pt x="665" y="426"/>
                    </a:lnTo>
                    <a:lnTo>
                      <a:pt x="665" y="426"/>
                    </a:lnTo>
                    <a:lnTo>
                      <a:pt x="663" y="426"/>
                    </a:lnTo>
                    <a:lnTo>
                      <a:pt x="656" y="438"/>
                    </a:lnTo>
                    <a:lnTo>
                      <a:pt x="653" y="443"/>
                    </a:lnTo>
                    <a:lnTo>
                      <a:pt x="646" y="438"/>
                    </a:lnTo>
                    <a:lnTo>
                      <a:pt x="641" y="436"/>
                    </a:lnTo>
                    <a:lnTo>
                      <a:pt x="641" y="436"/>
                    </a:lnTo>
                    <a:lnTo>
                      <a:pt x="641" y="438"/>
                    </a:lnTo>
                    <a:lnTo>
                      <a:pt x="644" y="436"/>
                    </a:lnTo>
                    <a:lnTo>
                      <a:pt x="644" y="436"/>
                    </a:lnTo>
                    <a:lnTo>
                      <a:pt x="644" y="434"/>
                    </a:lnTo>
                    <a:lnTo>
                      <a:pt x="644" y="434"/>
                    </a:lnTo>
                    <a:lnTo>
                      <a:pt x="644" y="434"/>
                    </a:lnTo>
                    <a:lnTo>
                      <a:pt x="644" y="431"/>
                    </a:lnTo>
                    <a:lnTo>
                      <a:pt x="646" y="431"/>
                    </a:lnTo>
                    <a:lnTo>
                      <a:pt x="646" y="429"/>
                    </a:lnTo>
                    <a:lnTo>
                      <a:pt x="646" y="426"/>
                    </a:lnTo>
                    <a:lnTo>
                      <a:pt x="646" y="426"/>
                    </a:lnTo>
                    <a:lnTo>
                      <a:pt x="646" y="424"/>
                    </a:lnTo>
                    <a:lnTo>
                      <a:pt x="646" y="422"/>
                    </a:lnTo>
                    <a:lnTo>
                      <a:pt x="648" y="419"/>
                    </a:lnTo>
                    <a:lnTo>
                      <a:pt x="648" y="419"/>
                    </a:lnTo>
                    <a:lnTo>
                      <a:pt x="651" y="419"/>
                    </a:lnTo>
                    <a:lnTo>
                      <a:pt x="651" y="417"/>
                    </a:lnTo>
                    <a:lnTo>
                      <a:pt x="653" y="415"/>
                    </a:lnTo>
                    <a:lnTo>
                      <a:pt x="653" y="415"/>
                    </a:lnTo>
                    <a:lnTo>
                      <a:pt x="653" y="415"/>
                    </a:lnTo>
                    <a:lnTo>
                      <a:pt x="653" y="415"/>
                    </a:lnTo>
                    <a:lnTo>
                      <a:pt x="656" y="415"/>
                    </a:lnTo>
                    <a:lnTo>
                      <a:pt x="656" y="412"/>
                    </a:lnTo>
                    <a:lnTo>
                      <a:pt x="658" y="408"/>
                    </a:lnTo>
                    <a:lnTo>
                      <a:pt x="658" y="408"/>
                    </a:lnTo>
                    <a:lnTo>
                      <a:pt x="658" y="405"/>
                    </a:lnTo>
                    <a:lnTo>
                      <a:pt x="658" y="405"/>
                    </a:lnTo>
                    <a:lnTo>
                      <a:pt x="658" y="405"/>
                    </a:lnTo>
                    <a:lnTo>
                      <a:pt x="658" y="405"/>
                    </a:lnTo>
                    <a:lnTo>
                      <a:pt x="660" y="403"/>
                    </a:lnTo>
                    <a:lnTo>
                      <a:pt x="660" y="403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3"/>
                    </a:lnTo>
                    <a:lnTo>
                      <a:pt x="660" y="393"/>
                    </a:lnTo>
                    <a:lnTo>
                      <a:pt x="660" y="391"/>
                    </a:lnTo>
                    <a:lnTo>
                      <a:pt x="660" y="389"/>
                    </a:lnTo>
                    <a:lnTo>
                      <a:pt x="660" y="389"/>
                    </a:lnTo>
                    <a:lnTo>
                      <a:pt x="660" y="386"/>
                    </a:lnTo>
                    <a:lnTo>
                      <a:pt x="660" y="384"/>
                    </a:lnTo>
                    <a:lnTo>
                      <a:pt x="660" y="384"/>
                    </a:lnTo>
                    <a:lnTo>
                      <a:pt x="660" y="381"/>
                    </a:lnTo>
                    <a:lnTo>
                      <a:pt x="660" y="379"/>
                    </a:lnTo>
                    <a:lnTo>
                      <a:pt x="660" y="377"/>
                    </a:lnTo>
                    <a:lnTo>
                      <a:pt x="660" y="374"/>
                    </a:lnTo>
                    <a:lnTo>
                      <a:pt x="660" y="374"/>
                    </a:lnTo>
                    <a:lnTo>
                      <a:pt x="660" y="372"/>
                    </a:lnTo>
                    <a:lnTo>
                      <a:pt x="660" y="370"/>
                    </a:lnTo>
                    <a:lnTo>
                      <a:pt x="660" y="370"/>
                    </a:lnTo>
                    <a:lnTo>
                      <a:pt x="658" y="367"/>
                    </a:lnTo>
                    <a:lnTo>
                      <a:pt x="660" y="365"/>
                    </a:lnTo>
                    <a:lnTo>
                      <a:pt x="660" y="365"/>
                    </a:lnTo>
                    <a:lnTo>
                      <a:pt x="660" y="360"/>
                    </a:lnTo>
                    <a:lnTo>
                      <a:pt x="660" y="358"/>
                    </a:lnTo>
                    <a:lnTo>
                      <a:pt x="660" y="355"/>
                    </a:lnTo>
                    <a:lnTo>
                      <a:pt x="660" y="355"/>
                    </a:lnTo>
                    <a:lnTo>
                      <a:pt x="660" y="355"/>
                    </a:lnTo>
                    <a:lnTo>
                      <a:pt x="660" y="353"/>
                    </a:lnTo>
                    <a:lnTo>
                      <a:pt x="660" y="353"/>
                    </a:lnTo>
                    <a:lnTo>
                      <a:pt x="660" y="351"/>
                    </a:lnTo>
                    <a:lnTo>
                      <a:pt x="660" y="348"/>
                    </a:lnTo>
                    <a:lnTo>
                      <a:pt x="660" y="348"/>
                    </a:lnTo>
                    <a:lnTo>
                      <a:pt x="660" y="346"/>
                    </a:lnTo>
                    <a:lnTo>
                      <a:pt x="660" y="346"/>
                    </a:lnTo>
                    <a:lnTo>
                      <a:pt x="660" y="344"/>
                    </a:lnTo>
                    <a:lnTo>
                      <a:pt x="663" y="344"/>
                    </a:lnTo>
                    <a:lnTo>
                      <a:pt x="663" y="341"/>
                    </a:lnTo>
                    <a:lnTo>
                      <a:pt x="663" y="339"/>
                    </a:lnTo>
                    <a:lnTo>
                      <a:pt x="663" y="339"/>
                    </a:lnTo>
                    <a:lnTo>
                      <a:pt x="663" y="334"/>
                    </a:lnTo>
                    <a:lnTo>
                      <a:pt x="665" y="334"/>
                    </a:lnTo>
                    <a:lnTo>
                      <a:pt x="665" y="332"/>
                    </a:lnTo>
                    <a:lnTo>
                      <a:pt x="665" y="329"/>
                    </a:lnTo>
                    <a:lnTo>
                      <a:pt x="665" y="329"/>
                    </a:lnTo>
                    <a:lnTo>
                      <a:pt x="665" y="327"/>
                    </a:lnTo>
                    <a:lnTo>
                      <a:pt x="665" y="327"/>
                    </a:lnTo>
                    <a:lnTo>
                      <a:pt x="667" y="325"/>
                    </a:lnTo>
                    <a:lnTo>
                      <a:pt x="667" y="322"/>
                    </a:lnTo>
                    <a:lnTo>
                      <a:pt x="670" y="315"/>
                    </a:lnTo>
                    <a:lnTo>
                      <a:pt x="670" y="315"/>
                    </a:lnTo>
                    <a:lnTo>
                      <a:pt x="670" y="310"/>
                    </a:lnTo>
                    <a:lnTo>
                      <a:pt x="672" y="308"/>
                    </a:lnTo>
                    <a:lnTo>
                      <a:pt x="672" y="308"/>
                    </a:lnTo>
                    <a:lnTo>
                      <a:pt x="672" y="303"/>
                    </a:lnTo>
                    <a:lnTo>
                      <a:pt x="672" y="301"/>
                    </a:lnTo>
                    <a:lnTo>
                      <a:pt x="672" y="299"/>
                    </a:lnTo>
                    <a:lnTo>
                      <a:pt x="672" y="299"/>
                    </a:lnTo>
                    <a:lnTo>
                      <a:pt x="674" y="296"/>
                    </a:lnTo>
                    <a:lnTo>
                      <a:pt x="674" y="294"/>
                    </a:lnTo>
                    <a:lnTo>
                      <a:pt x="674" y="294"/>
                    </a:lnTo>
                    <a:lnTo>
                      <a:pt x="674" y="294"/>
                    </a:lnTo>
                    <a:lnTo>
                      <a:pt x="674" y="292"/>
                    </a:lnTo>
                    <a:lnTo>
                      <a:pt x="674" y="292"/>
                    </a:lnTo>
                    <a:lnTo>
                      <a:pt x="672" y="289"/>
                    </a:lnTo>
                    <a:lnTo>
                      <a:pt x="672" y="284"/>
                    </a:lnTo>
                    <a:lnTo>
                      <a:pt x="674" y="277"/>
                    </a:lnTo>
                    <a:lnTo>
                      <a:pt x="674" y="277"/>
                    </a:lnTo>
                    <a:lnTo>
                      <a:pt x="674" y="277"/>
                    </a:lnTo>
                    <a:lnTo>
                      <a:pt x="674" y="275"/>
                    </a:lnTo>
                    <a:lnTo>
                      <a:pt x="674" y="273"/>
                    </a:lnTo>
                    <a:lnTo>
                      <a:pt x="674" y="270"/>
                    </a:lnTo>
                    <a:lnTo>
                      <a:pt x="674" y="270"/>
                    </a:lnTo>
                    <a:lnTo>
                      <a:pt x="672" y="268"/>
                    </a:lnTo>
                    <a:lnTo>
                      <a:pt x="672" y="268"/>
                    </a:lnTo>
                    <a:lnTo>
                      <a:pt x="672" y="265"/>
                    </a:lnTo>
                    <a:lnTo>
                      <a:pt x="672" y="263"/>
                    </a:lnTo>
                    <a:lnTo>
                      <a:pt x="670" y="261"/>
                    </a:lnTo>
                    <a:lnTo>
                      <a:pt x="670" y="261"/>
                    </a:lnTo>
                    <a:lnTo>
                      <a:pt x="670" y="261"/>
                    </a:lnTo>
                    <a:lnTo>
                      <a:pt x="667" y="258"/>
                    </a:lnTo>
                    <a:lnTo>
                      <a:pt x="667" y="256"/>
                    </a:lnTo>
                    <a:lnTo>
                      <a:pt x="667" y="256"/>
                    </a:lnTo>
                    <a:lnTo>
                      <a:pt x="667" y="254"/>
                    </a:lnTo>
                    <a:lnTo>
                      <a:pt x="667" y="254"/>
                    </a:lnTo>
                    <a:lnTo>
                      <a:pt x="667" y="251"/>
                    </a:lnTo>
                    <a:lnTo>
                      <a:pt x="665" y="251"/>
                    </a:lnTo>
                    <a:lnTo>
                      <a:pt x="665" y="251"/>
                    </a:lnTo>
                    <a:lnTo>
                      <a:pt x="665" y="251"/>
                    </a:lnTo>
                    <a:lnTo>
                      <a:pt x="665" y="251"/>
                    </a:lnTo>
                    <a:lnTo>
                      <a:pt x="665" y="251"/>
                    </a:lnTo>
                    <a:lnTo>
                      <a:pt x="665" y="251"/>
                    </a:lnTo>
                    <a:lnTo>
                      <a:pt x="665" y="249"/>
                    </a:lnTo>
                    <a:lnTo>
                      <a:pt x="665" y="249"/>
                    </a:lnTo>
                    <a:lnTo>
                      <a:pt x="665" y="247"/>
                    </a:lnTo>
                    <a:lnTo>
                      <a:pt x="663" y="244"/>
                    </a:lnTo>
                    <a:lnTo>
                      <a:pt x="663" y="244"/>
                    </a:lnTo>
                    <a:lnTo>
                      <a:pt x="665" y="244"/>
                    </a:lnTo>
                    <a:lnTo>
                      <a:pt x="665" y="242"/>
                    </a:lnTo>
                    <a:lnTo>
                      <a:pt x="665" y="242"/>
                    </a:lnTo>
                    <a:lnTo>
                      <a:pt x="665" y="242"/>
                    </a:lnTo>
                    <a:lnTo>
                      <a:pt x="665" y="242"/>
                    </a:lnTo>
                    <a:lnTo>
                      <a:pt x="667" y="239"/>
                    </a:lnTo>
                    <a:lnTo>
                      <a:pt x="667" y="239"/>
                    </a:lnTo>
                    <a:lnTo>
                      <a:pt x="667" y="239"/>
                    </a:lnTo>
                    <a:lnTo>
                      <a:pt x="670" y="239"/>
                    </a:lnTo>
                    <a:lnTo>
                      <a:pt x="670" y="237"/>
                    </a:lnTo>
                    <a:lnTo>
                      <a:pt x="670" y="237"/>
                    </a:lnTo>
                    <a:lnTo>
                      <a:pt x="672" y="237"/>
                    </a:lnTo>
                    <a:lnTo>
                      <a:pt x="672" y="237"/>
                    </a:lnTo>
                    <a:lnTo>
                      <a:pt x="672" y="237"/>
                    </a:lnTo>
                    <a:lnTo>
                      <a:pt x="674" y="237"/>
                    </a:lnTo>
                    <a:lnTo>
                      <a:pt x="674" y="235"/>
                    </a:lnTo>
                    <a:lnTo>
                      <a:pt x="674" y="235"/>
                    </a:lnTo>
                    <a:lnTo>
                      <a:pt x="674" y="235"/>
                    </a:lnTo>
                    <a:lnTo>
                      <a:pt x="677" y="235"/>
                    </a:lnTo>
                    <a:lnTo>
                      <a:pt x="677" y="235"/>
                    </a:lnTo>
                    <a:lnTo>
                      <a:pt x="679" y="235"/>
                    </a:lnTo>
                    <a:lnTo>
                      <a:pt x="679" y="235"/>
                    </a:lnTo>
                    <a:lnTo>
                      <a:pt x="679" y="235"/>
                    </a:lnTo>
                    <a:lnTo>
                      <a:pt x="679" y="232"/>
                    </a:lnTo>
                    <a:lnTo>
                      <a:pt x="682" y="232"/>
                    </a:lnTo>
                    <a:lnTo>
                      <a:pt x="682" y="232"/>
                    </a:lnTo>
                    <a:lnTo>
                      <a:pt x="682" y="232"/>
                    </a:lnTo>
                    <a:lnTo>
                      <a:pt x="684" y="232"/>
                    </a:lnTo>
                    <a:lnTo>
                      <a:pt x="684" y="230"/>
                    </a:lnTo>
                    <a:lnTo>
                      <a:pt x="684" y="230"/>
                    </a:lnTo>
                    <a:lnTo>
                      <a:pt x="684" y="230"/>
                    </a:lnTo>
                    <a:lnTo>
                      <a:pt x="684" y="230"/>
                    </a:lnTo>
                    <a:lnTo>
                      <a:pt x="686" y="230"/>
                    </a:lnTo>
                    <a:lnTo>
                      <a:pt x="686" y="230"/>
                    </a:lnTo>
                    <a:lnTo>
                      <a:pt x="686" y="230"/>
                    </a:lnTo>
                    <a:lnTo>
                      <a:pt x="689" y="228"/>
                    </a:lnTo>
                    <a:lnTo>
                      <a:pt x="689" y="228"/>
                    </a:lnTo>
                    <a:lnTo>
                      <a:pt x="689" y="228"/>
                    </a:lnTo>
                    <a:lnTo>
                      <a:pt x="691" y="228"/>
                    </a:lnTo>
                    <a:lnTo>
                      <a:pt x="691" y="228"/>
                    </a:lnTo>
                    <a:lnTo>
                      <a:pt x="691" y="225"/>
                    </a:lnTo>
                    <a:lnTo>
                      <a:pt x="691" y="225"/>
                    </a:lnTo>
                    <a:lnTo>
                      <a:pt x="696" y="223"/>
                    </a:lnTo>
                    <a:lnTo>
                      <a:pt x="696" y="223"/>
                    </a:lnTo>
                    <a:lnTo>
                      <a:pt x="696" y="223"/>
                    </a:lnTo>
                    <a:lnTo>
                      <a:pt x="696" y="220"/>
                    </a:lnTo>
                    <a:lnTo>
                      <a:pt x="698" y="220"/>
                    </a:lnTo>
                    <a:lnTo>
                      <a:pt x="698" y="218"/>
                    </a:lnTo>
                    <a:lnTo>
                      <a:pt x="698" y="218"/>
                    </a:lnTo>
                    <a:lnTo>
                      <a:pt x="698" y="218"/>
                    </a:lnTo>
                    <a:lnTo>
                      <a:pt x="698" y="216"/>
                    </a:lnTo>
                    <a:lnTo>
                      <a:pt x="698" y="216"/>
                    </a:lnTo>
                    <a:lnTo>
                      <a:pt x="698" y="216"/>
                    </a:lnTo>
                    <a:lnTo>
                      <a:pt x="700" y="216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3"/>
                    </a:lnTo>
                    <a:lnTo>
                      <a:pt x="700" y="211"/>
                    </a:lnTo>
                    <a:lnTo>
                      <a:pt x="703" y="211"/>
                    </a:lnTo>
                    <a:lnTo>
                      <a:pt x="703" y="211"/>
                    </a:lnTo>
                    <a:lnTo>
                      <a:pt x="705" y="209"/>
                    </a:lnTo>
                    <a:lnTo>
                      <a:pt x="705" y="209"/>
                    </a:lnTo>
                    <a:lnTo>
                      <a:pt x="705" y="209"/>
                    </a:lnTo>
                    <a:lnTo>
                      <a:pt x="705" y="206"/>
                    </a:lnTo>
                    <a:lnTo>
                      <a:pt x="705" y="206"/>
                    </a:lnTo>
                    <a:lnTo>
                      <a:pt x="705" y="206"/>
                    </a:lnTo>
                    <a:lnTo>
                      <a:pt x="708" y="204"/>
                    </a:lnTo>
                    <a:lnTo>
                      <a:pt x="708" y="204"/>
                    </a:lnTo>
                    <a:lnTo>
                      <a:pt x="708" y="204"/>
                    </a:lnTo>
                    <a:lnTo>
                      <a:pt x="708" y="202"/>
                    </a:lnTo>
                    <a:lnTo>
                      <a:pt x="708" y="202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5" y="197"/>
                    </a:lnTo>
                    <a:lnTo>
                      <a:pt x="705" y="197"/>
                    </a:lnTo>
                    <a:lnTo>
                      <a:pt x="705" y="199"/>
                    </a:lnTo>
                    <a:lnTo>
                      <a:pt x="705" y="199"/>
                    </a:lnTo>
                    <a:lnTo>
                      <a:pt x="708" y="199"/>
                    </a:lnTo>
                    <a:lnTo>
                      <a:pt x="708" y="197"/>
                    </a:lnTo>
                    <a:lnTo>
                      <a:pt x="708" y="197"/>
                    </a:lnTo>
                    <a:lnTo>
                      <a:pt x="710" y="197"/>
                    </a:lnTo>
                    <a:lnTo>
                      <a:pt x="712" y="197"/>
                    </a:lnTo>
                    <a:lnTo>
                      <a:pt x="712" y="197"/>
                    </a:lnTo>
                    <a:lnTo>
                      <a:pt x="715" y="197"/>
                    </a:lnTo>
                    <a:lnTo>
                      <a:pt x="715" y="194"/>
                    </a:lnTo>
                    <a:lnTo>
                      <a:pt x="715" y="194"/>
                    </a:lnTo>
                    <a:lnTo>
                      <a:pt x="717" y="190"/>
                    </a:lnTo>
                    <a:lnTo>
                      <a:pt x="719" y="190"/>
                    </a:lnTo>
                    <a:lnTo>
                      <a:pt x="719" y="190"/>
                    </a:lnTo>
                    <a:lnTo>
                      <a:pt x="722" y="183"/>
                    </a:lnTo>
                    <a:lnTo>
                      <a:pt x="722" y="183"/>
                    </a:lnTo>
                    <a:lnTo>
                      <a:pt x="722" y="176"/>
                    </a:lnTo>
                    <a:lnTo>
                      <a:pt x="722" y="176"/>
                    </a:lnTo>
                    <a:lnTo>
                      <a:pt x="722" y="171"/>
                    </a:lnTo>
                    <a:lnTo>
                      <a:pt x="722" y="171"/>
                    </a:lnTo>
                    <a:lnTo>
                      <a:pt x="717" y="168"/>
                    </a:lnTo>
                    <a:lnTo>
                      <a:pt x="717" y="168"/>
                    </a:lnTo>
                    <a:lnTo>
                      <a:pt x="717" y="166"/>
                    </a:lnTo>
                    <a:lnTo>
                      <a:pt x="712" y="159"/>
                    </a:lnTo>
                    <a:lnTo>
                      <a:pt x="710" y="154"/>
                    </a:lnTo>
                    <a:lnTo>
                      <a:pt x="710" y="154"/>
                    </a:lnTo>
                    <a:lnTo>
                      <a:pt x="710" y="149"/>
                    </a:lnTo>
                    <a:lnTo>
                      <a:pt x="710" y="149"/>
                    </a:lnTo>
                    <a:lnTo>
                      <a:pt x="700" y="135"/>
                    </a:lnTo>
                    <a:lnTo>
                      <a:pt x="698" y="131"/>
                    </a:lnTo>
                    <a:lnTo>
                      <a:pt x="696" y="131"/>
                    </a:lnTo>
                    <a:lnTo>
                      <a:pt x="696" y="131"/>
                    </a:lnTo>
                    <a:lnTo>
                      <a:pt x="693" y="126"/>
                    </a:lnTo>
                    <a:lnTo>
                      <a:pt x="691" y="126"/>
                    </a:lnTo>
                    <a:lnTo>
                      <a:pt x="691" y="126"/>
                    </a:lnTo>
                    <a:lnTo>
                      <a:pt x="691" y="128"/>
                    </a:lnTo>
                    <a:lnTo>
                      <a:pt x="693" y="128"/>
                    </a:lnTo>
                    <a:lnTo>
                      <a:pt x="693" y="123"/>
                    </a:lnTo>
                    <a:lnTo>
                      <a:pt x="693" y="121"/>
                    </a:lnTo>
                    <a:lnTo>
                      <a:pt x="696" y="114"/>
                    </a:lnTo>
                    <a:lnTo>
                      <a:pt x="696" y="114"/>
                    </a:lnTo>
                    <a:lnTo>
                      <a:pt x="698" y="104"/>
                    </a:lnTo>
                    <a:lnTo>
                      <a:pt x="700" y="102"/>
                    </a:lnTo>
                    <a:lnTo>
                      <a:pt x="700" y="100"/>
                    </a:lnTo>
                    <a:lnTo>
                      <a:pt x="700" y="97"/>
                    </a:lnTo>
                    <a:lnTo>
                      <a:pt x="700" y="93"/>
                    </a:lnTo>
                    <a:lnTo>
                      <a:pt x="700" y="93"/>
                    </a:lnTo>
                    <a:lnTo>
                      <a:pt x="698" y="83"/>
                    </a:lnTo>
                    <a:lnTo>
                      <a:pt x="696" y="83"/>
                    </a:lnTo>
                    <a:lnTo>
                      <a:pt x="698" y="83"/>
                    </a:lnTo>
                    <a:lnTo>
                      <a:pt x="698" y="78"/>
                    </a:lnTo>
                    <a:lnTo>
                      <a:pt x="698" y="78"/>
                    </a:lnTo>
                    <a:lnTo>
                      <a:pt x="696" y="76"/>
                    </a:lnTo>
                    <a:lnTo>
                      <a:pt x="696" y="76"/>
                    </a:lnTo>
                    <a:lnTo>
                      <a:pt x="696" y="76"/>
                    </a:lnTo>
                    <a:lnTo>
                      <a:pt x="691" y="76"/>
                    </a:lnTo>
                    <a:lnTo>
                      <a:pt x="689" y="76"/>
                    </a:lnTo>
                    <a:lnTo>
                      <a:pt x="689" y="78"/>
                    </a:lnTo>
                    <a:lnTo>
                      <a:pt x="691" y="78"/>
                    </a:lnTo>
                    <a:lnTo>
                      <a:pt x="691" y="76"/>
                    </a:lnTo>
                    <a:lnTo>
                      <a:pt x="691" y="74"/>
                    </a:lnTo>
                    <a:lnTo>
                      <a:pt x="691" y="74"/>
                    </a:lnTo>
                    <a:lnTo>
                      <a:pt x="689" y="74"/>
                    </a:lnTo>
                    <a:lnTo>
                      <a:pt x="686" y="74"/>
                    </a:lnTo>
                    <a:lnTo>
                      <a:pt x="686" y="74"/>
                    </a:lnTo>
                    <a:lnTo>
                      <a:pt x="686" y="74"/>
                    </a:lnTo>
                    <a:lnTo>
                      <a:pt x="686" y="76"/>
                    </a:lnTo>
                    <a:lnTo>
                      <a:pt x="686" y="76"/>
                    </a:lnTo>
                    <a:lnTo>
                      <a:pt x="686" y="76"/>
                    </a:lnTo>
                    <a:lnTo>
                      <a:pt x="686" y="76"/>
                    </a:lnTo>
                    <a:lnTo>
                      <a:pt x="686" y="76"/>
                    </a:lnTo>
                    <a:lnTo>
                      <a:pt x="684" y="76"/>
                    </a:lnTo>
                    <a:lnTo>
                      <a:pt x="684" y="74"/>
                    </a:lnTo>
                    <a:lnTo>
                      <a:pt x="682" y="74"/>
                    </a:lnTo>
                    <a:lnTo>
                      <a:pt x="682" y="74"/>
                    </a:lnTo>
                    <a:lnTo>
                      <a:pt x="682" y="76"/>
                    </a:lnTo>
                    <a:lnTo>
                      <a:pt x="679" y="78"/>
                    </a:lnTo>
                    <a:lnTo>
                      <a:pt x="682" y="78"/>
                    </a:lnTo>
                    <a:lnTo>
                      <a:pt x="682" y="76"/>
                    </a:lnTo>
                    <a:lnTo>
                      <a:pt x="679" y="76"/>
                    </a:lnTo>
                    <a:lnTo>
                      <a:pt x="679" y="78"/>
                    </a:lnTo>
                    <a:lnTo>
                      <a:pt x="682" y="78"/>
                    </a:lnTo>
                    <a:lnTo>
                      <a:pt x="682" y="78"/>
                    </a:lnTo>
                    <a:lnTo>
                      <a:pt x="682" y="76"/>
                    </a:lnTo>
                    <a:lnTo>
                      <a:pt x="682" y="74"/>
                    </a:lnTo>
                    <a:lnTo>
                      <a:pt x="679" y="74"/>
                    </a:lnTo>
                    <a:lnTo>
                      <a:pt x="679" y="74"/>
                    </a:lnTo>
                    <a:lnTo>
                      <a:pt x="679" y="74"/>
                    </a:lnTo>
                    <a:lnTo>
                      <a:pt x="677" y="74"/>
                    </a:lnTo>
                    <a:lnTo>
                      <a:pt x="677" y="74"/>
                    </a:lnTo>
                    <a:lnTo>
                      <a:pt x="674" y="71"/>
                    </a:lnTo>
                    <a:lnTo>
                      <a:pt x="674" y="71"/>
                    </a:lnTo>
                    <a:lnTo>
                      <a:pt x="674" y="71"/>
                    </a:lnTo>
                    <a:lnTo>
                      <a:pt x="672" y="71"/>
                    </a:lnTo>
                    <a:lnTo>
                      <a:pt x="670" y="71"/>
                    </a:lnTo>
                    <a:lnTo>
                      <a:pt x="670" y="71"/>
                    </a:lnTo>
                    <a:lnTo>
                      <a:pt x="670" y="71"/>
                    </a:lnTo>
                    <a:lnTo>
                      <a:pt x="667" y="74"/>
                    </a:lnTo>
                    <a:lnTo>
                      <a:pt x="667" y="74"/>
                    </a:lnTo>
                    <a:lnTo>
                      <a:pt x="667" y="74"/>
                    </a:lnTo>
                    <a:lnTo>
                      <a:pt x="665" y="74"/>
                    </a:lnTo>
                    <a:lnTo>
                      <a:pt x="665" y="74"/>
                    </a:lnTo>
                    <a:lnTo>
                      <a:pt x="665" y="76"/>
                    </a:lnTo>
                    <a:lnTo>
                      <a:pt x="665" y="76"/>
                    </a:lnTo>
                    <a:lnTo>
                      <a:pt x="667" y="76"/>
                    </a:lnTo>
                    <a:lnTo>
                      <a:pt x="670" y="76"/>
                    </a:lnTo>
                    <a:lnTo>
                      <a:pt x="670" y="76"/>
                    </a:lnTo>
                    <a:lnTo>
                      <a:pt x="667" y="76"/>
                    </a:lnTo>
                    <a:lnTo>
                      <a:pt x="667" y="76"/>
                    </a:lnTo>
                    <a:lnTo>
                      <a:pt x="670" y="76"/>
                    </a:lnTo>
                    <a:lnTo>
                      <a:pt x="670" y="76"/>
                    </a:lnTo>
                    <a:lnTo>
                      <a:pt x="667" y="76"/>
                    </a:lnTo>
                    <a:lnTo>
                      <a:pt x="667" y="76"/>
                    </a:lnTo>
                    <a:lnTo>
                      <a:pt x="667" y="74"/>
                    </a:lnTo>
                    <a:lnTo>
                      <a:pt x="667" y="74"/>
                    </a:lnTo>
                    <a:lnTo>
                      <a:pt x="665" y="71"/>
                    </a:lnTo>
                    <a:lnTo>
                      <a:pt x="665" y="69"/>
                    </a:lnTo>
                    <a:lnTo>
                      <a:pt x="665" y="69"/>
                    </a:lnTo>
                    <a:lnTo>
                      <a:pt x="663" y="67"/>
                    </a:lnTo>
                    <a:lnTo>
                      <a:pt x="663" y="67"/>
                    </a:lnTo>
                    <a:lnTo>
                      <a:pt x="660" y="67"/>
                    </a:lnTo>
                    <a:lnTo>
                      <a:pt x="660" y="67"/>
                    </a:lnTo>
                    <a:lnTo>
                      <a:pt x="658" y="67"/>
                    </a:lnTo>
                    <a:lnTo>
                      <a:pt x="656" y="67"/>
                    </a:lnTo>
                    <a:lnTo>
                      <a:pt x="656" y="67"/>
                    </a:lnTo>
                    <a:lnTo>
                      <a:pt x="653" y="69"/>
                    </a:lnTo>
                    <a:lnTo>
                      <a:pt x="653" y="69"/>
                    </a:lnTo>
                    <a:lnTo>
                      <a:pt x="653" y="69"/>
                    </a:lnTo>
                    <a:lnTo>
                      <a:pt x="656" y="69"/>
                    </a:lnTo>
                    <a:lnTo>
                      <a:pt x="656" y="69"/>
                    </a:lnTo>
                    <a:lnTo>
                      <a:pt x="656" y="69"/>
                    </a:lnTo>
                    <a:lnTo>
                      <a:pt x="653" y="69"/>
                    </a:lnTo>
                    <a:lnTo>
                      <a:pt x="653" y="67"/>
                    </a:lnTo>
                    <a:lnTo>
                      <a:pt x="653" y="67"/>
                    </a:lnTo>
                    <a:lnTo>
                      <a:pt x="651" y="67"/>
                    </a:lnTo>
                    <a:lnTo>
                      <a:pt x="651" y="67"/>
                    </a:lnTo>
                    <a:lnTo>
                      <a:pt x="651" y="64"/>
                    </a:lnTo>
                    <a:lnTo>
                      <a:pt x="648" y="64"/>
                    </a:lnTo>
                    <a:lnTo>
                      <a:pt x="646" y="64"/>
                    </a:lnTo>
                    <a:lnTo>
                      <a:pt x="646" y="64"/>
                    </a:lnTo>
                    <a:lnTo>
                      <a:pt x="644" y="64"/>
                    </a:lnTo>
                    <a:lnTo>
                      <a:pt x="644" y="64"/>
                    </a:lnTo>
                    <a:lnTo>
                      <a:pt x="641" y="64"/>
                    </a:lnTo>
                    <a:lnTo>
                      <a:pt x="641" y="64"/>
                    </a:lnTo>
                    <a:lnTo>
                      <a:pt x="641" y="64"/>
                    </a:lnTo>
                    <a:lnTo>
                      <a:pt x="639" y="64"/>
                    </a:lnTo>
                    <a:lnTo>
                      <a:pt x="639" y="67"/>
                    </a:lnTo>
                    <a:lnTo>
                      <a:pt x="639" y="69"/>
                    </a:lnTo>
                    <a:lnTo>
                      <a:pt x="639" y="69"/>
                    </a:lnTo>
                    <a:lnTo>
                      <a:pt x="641" y="71"/>
                    </a:lnTo>
                    <a:lnTo>
                      <a:pt x="644" y="69"/>
                    </a:lnTo>
                    <a:lnTo>
                      <a:pt x="641" y="69"/>
                    </a:lnTo>
                    <a:lnTo>
                      <a:pt x="641" y="69"/>
                    </a:lnTo>
                    <a:lnTo>
                      <a:pt x="641" y="71"/>
                    </a:lnTo>
                    <a:lnTo>
                      <a:pt x="639" y="71"/>
                    </a:lnTo>
                    <a:lnTo>
                      <a:pt x="639" y="71"/>
                    </a:lnTo>
                    <a:lnTo>
                      <a:pt x="641" y="71"/>
                    </a:lnTo>
                    <a:lnTo>
                      <a:pt x="639" y="69"/>
                    </a:lnTo>
                    <a:lnTo>
                      <a:pt x="639" y="69"/>
                    </a:lnTo>
                    <a:lnTo>
                      <a:pt x="637" y="69"/>
                    </a:lnTo>
                    <a:lnTo>
                      <a:pt x="637" y="69"/>
                    </a:lnTo>
                    <a:lnTo>
                      <a:pt x="637" y="69"/>
                    </a:lnTo>
                    <a:lnTo>
                      <a:pt x="634" y="69"/>
                    </a:lnTo>
                    <a:lnTo>
                      <a:pt x="632" y="69"/>
                    </a:lnTo>
                    <a:lnTo>
                      <a:pt x="632" y="69"/>
                    </a:lnTo>
                    <a:lnTo>
                      <a:pt x="632" y="71"/>
                    </a:lnTo>
                    <a:lnTo>
                      <a:pt x="632" y="71"/>
                    </a:lnTo>
                    <a:lnTo>
                      <a:pt x="632" y="71"/>
                    </a:lnTo>
                    <a:lnTo>
                      <a:pt x="632" y="74"/>
                    </a:lnTo>
                    <a:lnTo>
                      <a:pt x="634" y="71"/>
                    </a:lnTo>
                    <a:lnTo>
                      <a:pt x="634" y="71"/>
                    </a:lnTo>
                    <a:lnTo>
                      <a:pt x="632" y="71"/>
                    </a:lnTo>
                    <a:lnTo>
                      <a:pt x="632" y="71"/>
                    </a:lnTo>
                    <a:lnTo>
                      <a:pt x="632" y="69"/>
                    </a:lnTo>
                    <a:lnTo>
                      <a:pt x="629" y="69"/>
                    </a:lnTo>
                    <a:lnTo>
                      <a:pt x="629" y="71"/>
                    </a:lnTo>
                    <a:lnTo>
                      <a:pt x="629" y="71"/>
                    </a:lnTo>
                    <a:lnTo>
                      <a:pt x="625" y="69"/>
                    </a:lnTo>
                    <a:lnTo>
                      <a:pt x="625" y="69"/>
                    </a:lnTo>
                    <a:lnTo>
                      <a:pt x="622" y="69"/>
                    </a:lnTo>
                    <a:lnTo>
                      <a:pt x="620" y="69"/>
                    </a:lnTo>
                    <a:lnTo>
                      <a:pt x="618" y="69"/>
                    </a:lnTo>
                    <a:lnTo>
                      <a:pt x="615" y="67"/>
                    </a:lnTo>
                    <a:lnTo>
                      <a:pt x="615" y="67"/>
                    </a:lnTo>
                    <a:lnTo>
                      <a:pt x="615" y="67"/>
                    </a:lnTo>
                    <a:lnTo>
                      <a:pt x="613" y="67"/>
                    </a:lnTo>
                    <a:lnTo>
                      <a:pt x="613" y="67"/>
                    </a:lnTo>
                    <a:lnTo>
                      <a:pt x="611" y="64"/>
                    </a:lnTo>
                    <a:lnTo>
                      <a:pt x="608" y="62"/>
                    </a:lnTo>
                    <a:lnTo>
                      <a:pt x="606" y="62"/>
                    </a:lnTo>
                    <a:lnTo>
                      <a:pt x="606" y="62"/>
                    </a:lnTo>
                    <a:lnTo>
                      <a:pt x="603" y="62"/>
                    </a:lnTo>
                    <a:lnTo>
                      <a:pt x="601" y="57"/>
                    </a:lnTo>
                    <a:lnTo>
                      <a:pt x="599" y="57"/>
                    </a:lnTo>
                    <a:lnTo>
                      <a:pt x="596" y="52"/>
                    </a:lnTo>
                    <a:lnTo>
                      <a:pt x="592" y="48"/>
                    </a:lnTo>
                    <a:lnTo>
                      <a:pt x="592" y="48"/>
                    </a:lnTo>
                    <a:lnTo>
                      <a:pt x="582" y="43"/>
                    </a:lnTo>
                    <a:lnTo>
                      <a:pt x="577" y="38"/>
                    </a:lnTo>
                    <a:lnTo>
                      <a:pt x="577" y="38"/>
                    </a:lnTo>
                    <a:lnTo>
                      <a:pt x="568" y="36"/>
                    </a:lnTo>
                    <a:lnTo>
                      <a:pt x="566" y="33"/>
                    </a:lnTo>
                    <a:lnTo>
                      <a:pt x="566" y="33"/>
                    </a:lnTo>
                    <a:lnTo>
                      <a:pt x="556" y="31"/>
                    </a:lnTo>
                    <a:lnTo>
                      <a:pt x="547" y="29"/>
                    </a:lnTo>
                    <a:lnTo>
                      <a:pt x="544" y="29"/>
                    </a:lnTo>
                    <a:lnTo>
                      <a:pt x="540" y="29"/>
                    </a:lnTo>
                    <a:lnTo>
                      <a:pt x="537" y="26"/>
                    </a:lnTo>
                    <a:lnTo>
                      <a:pt x="537" y="26"/>
                    </a:lnTo>
                    <a:lnTo>
                      <a:pt x="535" y="26"/>
                    </a:lnTo>
                    <a:lnTo>
                      <a:pt x="533" y="24"/>
                    </a:lnTo>
                    <a:lnTo>
                      <a:pt x="530" y="24"/>
                    </a:lnTo>
                    <a:lnTo>
                      <a:pt x="530" y="26"/>
                    </a:lnTo>
                    <a:lnTo>
                      <a:pt x="528" y="24"/>
                    </a:lnTo>
                    <a:lnTo>
                      <a:pt x="528" y="24"/>
                    </a:lnTo>
                    <a:lnTo>
                      <a:pt x="523" y="24"/>
                    </a:lnTo>
                    <a:lnTo>
                      <a:pt x="514" y="22"/>
                    </a:lnTo>
                    <a:lnTo>
                      <a:pt x="511" y="19"/>
                    </a:lnTo>
                    <a:lnTo>
                      <a:pt x="509" y="19"/>
                    </a:lnTo>
                    <a:lnTo>
                      <a:pt x="506" y="19"/>
                    </a:lnTo>
                    <a:lnTo>
                      <a:pt x="506" y="19"/>
                    </a:lnTo>
                    <a:lnTo>
                      <a:pt x="499" y="17"/>
                    </a:lnTo>
                    <a:lnTo>
                      <a:pt x="499" y="17"/>
                    </a:lnTo>
                    <a:lnTo>
                      <a:pt x="495" y="15"/>
                    </a:lnTo>
                    <a:lnTo>
                      <a:pt x="492" y="15"/>
                    </a:lnTo>
                    <a:lnTo>
                      <a:pt x="492" y="15"/>
                    </a:lnTo>
                    <a:lnTo>
                      <a:pt x="485" y="10"/>
                    </a:lnTo>
                    <a:lnTo>
                      <a:pt x="480" y="7"/>
                    </a:lnTo>
                    <a:lnTo>
                      <a:pt x="480" y="7"/>
                    </a:lnTo>
                    <a:lnTo>
                      <a:pt x="473" y="7"/>
                    </a:lnTo>
                    <a:lnTo>
                      <a:pt x="471" y="5"/>
                    </a:lnTo>
                    <a:lnTo>
                      <a:pt x="466" y="3"/>
                    </a:lnTo>
                    <a:lnTo>
                      <a:pt x="466" y="3"/>
                    </a:lnTo>
                    <a:lnTo>
                      <a:pt x="462" y="3"/>
                    </a:lnTo>
                    <a:lnTo>
                      <a:pt x="462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9" y="3"/>
                    </a:lnTo>
                    <a:lnTo>
                      <a:pt x="457" y="3"/>
                    </a:lnTo>
                    <a:lnTo>
                      <a:pt x="454" y="3"/>
                    </a:lnTo>
                    <a:lnTo>
                      <a:pt x="454" y="5"/>
                    </a:lnTo>
                    <a:lnTo>
                      <a:pt x="454" y="5"/>
                    </a:lnTo>
                    <a:lnTo>
                      <a:pt x="454" y="5"/>
                    </a:lnTo>
                    <a:lnTo>
                      <a:pt x="452" y="5"/>
                    </a:lnTo>
                    <a:lnTo>
                      <a:pt x="452" y="3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50" y="3"/>
                    </a:lnTo>
                    <a:lnTo>
                      <a:pt x="447" y="3"/>
                    </a:lnTo>
                    <a:lnTo>
                      <a:pt x="445" y="3"/>
                    </a:lnTo>
                    <a:lnTo>
                      <a:pt x="445" y="3"/>
                    </a:lnTo>
                    <a:lnTo>
                      <a:pt x="438" y="0"/>
                    </a:lnTo>
                    <a:lnTo>
                      <a:pt x="438" y="0"/>
                    </a:lnTo>
                    <a:lnTo>
                      <a:pt x="428" y="0"/>
                    </a:lnTo>
                    <a:lnTo>
                      <a:pt x="419" y="0"/>
                    </a:lnTo>
                    <a:lnTo>
                      <a:pt x="412" y="0"/>
                    </a:lnTo>
                    <a:lnTo>
                      <a:pt x="407" y="0"/>
                    </a:lnTo>
                    <a:lnTo>
                      <a:pt x="398" y="0"/>
                    </a:lnTo>
                    <a:lnTo>
                      <a:pt x="398" y="3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20">
                <a:extLst>
                  <a:ext uri="{FF2B5EF4-FFF2-40B4-BE49-F238E27FC236}">
                    <a16:creationId xmlns:a16="http://schemas.microsoft.com/office/drawing/2014/main" id="{1B0A74B9-E8C6-433E-8BCF-15ED7F34B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4257" y="297514"/>
                <a:ext cx="1878759" cy="2210305"/>
              </a:xfrm>
              <a:custGeom>
                <a:avLst/>
                <a:gdLst>
                  <a:gd name="T0" fmla="*/ 582 w 799"/>
                  <a:gd name="T1" fmla="*/ 68 h 940"/>
                  <a:gd name="T2" fmla="*/ 648 w 799"/>
                  <a:gd name="T3" fmla="*/ 165 h 940"/>
                  <a:gd name="T4" fmla="*/ 669 w 799"/>
                  <a:gd name="T5" fmla="*/ 291 h 940"/>
                  <a:gd name="T6" fmla="*/ 690 w 799"/>
                  <a:gd name="T7" fmla="*/ 345 h 940"/>
                  <a:gd name="T8" fmla="*/ 750 w 799"/>
                  <a:gd name="T9" fmla="*/ 355 h 940"/>
                  <a:gd name="T10" fmla="*/ 787 w 799"/>
                  <a:gd name="T11" fmla="*/ 393 h 940"/>
                  <a:gd name="T12" fmla="*/ 785 w 799"/>
                  <a:gd name="T13" fmla="*/ 464 h 940"/>
                  <a:gd name="T14" fmla="*/ 771 w 799"/>
                  <a:gd name="T15" fmla="*/ 563 h 940"/>
                  <a:gd name="T16" fmla="*/ 605 w 799"/>
                  <a:gd name="T17" fmla="*/ 644 h 940"/>
                  <a:gd name="T18" fmla="*/ 518 w 799"/>
                  <a:gd name="T19" fmla="*/ 703 h 940"/>
                  <a:gd name="T20" fmla="*/ 452 w 799"/>
                  <a:gd name="T21" fmla="*/ 760 h 940"/>
                  <a:gd name="T22" fmla="*/ 426 w 799"/>
                  <a:gd name="T23" fmla="*/ 835 h 940"/>
                  <a:gd name="T24" fmla="*/ 307 w 799"/>
                  <a:gd name="T25" fmla="*/ 798 h 940"/>
                  <a:gd name="T26" fmla="*/ 260 w 799"/>
                  <a:gd name="T27" fmla="*/ 833 h 940"/>
                  <a:gd name="T28" fmla="*/ 189 w 799"/>
                  <a:gd name="T29" fmla="*/ 871 h 940"/>
                  <a:gd name="T30" fmla="*/ 97 w 799"/>
                  <a:gd name="T31" fmla="*/ 935 h 940"/>
                  <a:gd name="T32" fmla="*/ 28 w 799"/>
                  <a:gd name="T33" fmla="*/ 838 h 940"/>
                  <a:gd name="T34" fmla="*/ 59 w 799"/>
                  <a:gd name="T35" fmla="*/ 760 h 940"/>
                  <a:gd name="T36" fmla="*/ 85 w 799"/>
                  <a:gd name="T37" fmla="*/ 708 h 940"/>
                  <a:gd name="T38" fmla="*/ 153 w 799"/>
                  <a:gd name="T39" fmla="*/ 658 h 940"/>
                  <a:gd name="T40" fmla="*/ 177 w 799"/>
                  <a:gd name="T41" fmla="*/ 594 h 940"/>
                  <a:gd name="T42" fmla="*/ 184 w 799"/>
                  <a:gd name="T43" fmla="*/ 459 h 940"/>
                  <a:gd name="T44" fmla="*/ 194 w 799"/>
                  <a:gd name="T45" fmla="*/ 324 h 940"/>
                  <a:gd name="T46" fmla="*/ 234 w 799"/>
                  <a:gd name="T47" fmla="*/ 241 h 940"/>
                  <a:gd name="T48" fmla="*/ 246 w 799"/>
                  <a:gd name="T49" fmla="*/ 156 h 940"/>
                  <a:gd name="T50" fmla="*/ 267 w 799"/>
                  <a:gd name="T51" fmla="*/ 120 h 940"/>
                  <a:gd name="T52" fmla="*/ 298 w 799"/>
                  <a:gd name="T53" fmla="*/ 106 h 940"/>
                  <a:gd name="T54" fmla="*/ 331 w 799"/>
                  <a:gd name="T55" fmla="*/ 78 h 940"/>
                  <a:gd name="T56" fmla="*/ 362 w 799"/>
                  <a:gd name="T57" fmla="*/ 54 h 940"/>
                  <a:gd name="T58" fmla="*/ 407 w 799"/>
                  <a:gd name="T59" fmla="*/ 52 h 940"/>
                  <a:gd name="T60" fmla="*/ 437 w 799"/>
                  <a:gd name="T61" fmla="*/ 38 h 940"/>
                  <a:gd name="T62" fmla="*/ 461 w 799"/>
                  <a:gd name="T63" fmla="*/ 2 h 940"/>
                  <a:gd name="T64" fmla="*/ 433 w 799"/>
                  <a:gd name="T65" fmla="*/ 42 h 940"/>
                  <a:gd name="T66" fmla="*/ 392 w 799"/>
                  <a:gd name="T67" fmla="*/ 49 h 940"/>
                  <a:gd name="T68" fmla="*/ 345 w 799"/>
                  <a:gd name="T69" fmla="*/ 61 h 940"/>
                  <a:gd name="T70" fmla="*/ 331 w 799"/>
                  <a:gd name="T71" fmla="*/ 83 h 940"/>
                  <a:gd name="T72" fmla="*/ 291 w 799"/>
                  <a:gd name="T73" fmla="*/ 113 h 940"/>
                  <a:gd name="T74" fmla="*/ 255 w 799"/>
                  <a:gd name="T75" fmla="*/ 128 h 940"/>
                  <a:gd name="T76" fmla="*/ 239 w 799"/>
                  <a:gd name="T77" fmla="*/ 163 h 940"/>
                  <a:gd name="T78" fmla="*/ 227 w 799"/>
                  <a:gd name="T79" fmla="*/ 293 h 940"/>
                  <a:gd name="T80" fmla="*/ 194 w 799"/>
                  <a:gd name="T81" fmla="*/ 355 h 940"/>
                  <a:gd name="T82" fmla="*/ 168 w 799"/>
                  <a:gd name="T83" fmla="*/ 511 h 940"/>
                  <a:gd name="T84" fmla="*/ 153 w 799"/>
                  <a:gd name="T85" fmla="*/ 620 h 940"/>
                  <a:gd name="T86" fmla="*/ 135 w 799"/>
                  <a:gd name="T87" fmla="*/ 674 h 940"/>
                  <a:gd name="T88" fmla="*/ 42 w 799"/>
                  <a:gd name="T89" fmla="*/ 717 h 940"/>
                  <a:gd name="T90" fmla="*/ 42 w 799"/>
                  <a:gd name="T91" fmla="*/ 786 h 940"/>
                  <a:gd name="T92" fmla="*/ 38 w 799"/>
                  <a:gd name="T93" fmla="*/ 899 h 940"/>
                  <a:gd name="T94" fmla="*/ 146 w 799"/>
                  <a:gd name="T95" fmla="*/ 921 h 940"/>
                  <a:gd name="T96" fmla="*/ 236 w 799"/>
                  <a:gd name="T97" fmla="*/ 864 h 940"/>
                  <a:gd name="T98" fmla="*/ 288 w 799"/>
                  <a:gd name="T99" fmla="*/ 831 h 940"/>
                  <a:gd name="T100" fmla="*/ 357 w 799"/>
                  <a:gd name="T101" fmla="*/ 805 h 940"/>
                  <a:gd name="T102" fmla="*/ 440 w 799"/>
                  <a:gd name="T103" fmla="*/ 790 h 940"/>
                  <a:gd name="T104" fmla="*/ 459 w 799"/>
                  <a:gd name="T105" fmla="*/ 712 h 940"/>
                  <a:gd name="T106" fmla="*/ 567 w 799"/>
                  <a:gd name="T107" fmla="*/ 691 h 940"/>
                  <a:gd name="T108" fmla="*/ 650 w 799"/>
                  <a:gd name="T109" fmla="*/ 627 h 940"/>
                  <a:gd name="T110" fmla="*/ 780 w 799"/>
                  <a:gd name="T111" fmla="*/ 521 h 940"/>
                  <a:gd name="T112" fmla="*/ 790 w 799"/>
                  <a:gd name="T113" fmla="*/ 423 h 940"/>
                  <a:gd name="T114" fmla="*/ 771 w 799"/>
                  <a:gd name="T115" fmla="*/ 379 h 940"/>
                  <a:gd name="T116" fmla="*/ 740 w 799"/>
                  <a:gd name="T117" fmla="*/ 345 h 940"/>
                  <a:gd name="T118" fmla="*/ 672 w 799"/>
                  <a:gd name="T119" fmla="*/ 334 h 940"/>
                  <a:gd name="T120" fmla="*/ 662 w 799"/>
                  <a:gd name="T121" fmla="*/ 239 h 940"/>
                  <a:gd name="T122" fmla="*/ 629 w 799"/>
                  <a:gd name="T123" fmla="*/ 137 h 940"/>
                  <a:gd name="T124" fmla="*/ 560 w 799"/>
                  <a:gd name="T125" fmla="*/ 38 h 9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99" h="940">
                    <a:moveTo>
                      <a:pt x="463" y="2"/>
                    </a:moveTo>
                    <a:lnTo>
                      <a:pt x="463" y="4"/>
                    </a:lnTo>
                    <a:lnTo>
                      <a:pt x="466" y="4"/>
                    </a:lnTo>
                    <a:lnTo>
                      <a:pt x="466" y="4"/>
                    </a:lnTo>
                    <a:lnTo>
                      <a:pt x="468" y="4"/>
                    </a:lnTo>
                    <a:lnTo>
                      <a:pt x="468" y="4"/>
                    </a:lnTo>
                    <a:lnTo>
                      <a:pt x="473" y="4"/>
                    </a:lnTo>
                    <a:lnTo>
                      <a:pt x="475" y="4"/>
                    </a:lnTo>
                    <a:lnTo>
                      <a:pt x="480" y="4"/>
                    </a:lnTo>
                    <a:lnTo>
                      <a:pt x="480" y="4"/>
                    </a:lnTo>
                    <a:lnTo>
                      <a:pt x="487" y="4"/>
                    </a:lnTo>
                    <a:lnTo>
                      <a:pt x="496" y="4"/>
                    </a:lnTo>
                    <a:lnTo>
                      <a:pt x="496" y="7"/>
                    </a:lnTo>
                    <a:lnTo>
                      <a:pt x="513" y="4"/>
                    </a:lnTo>
                    <a:lnTo>
                      <a:pt x="525" y="4"/>
                    </a:lnTo>
                    <a:lnTo>
                      <a:pt x="527" y="4"/>
                    </a:lnTo>
                    <a:lnTo>
                      <a:pt x="527" y="7"/>
                    </a:lnTo>
                    <a:lnTo>
                      <a:pt x="530" y="7"/>
                    </a:lnTo>
                    <a:lnTo>
                      <a:pt x="530" y="4"/>
                    </a:lnTo>
                    <a:lnTo>
                      <a:pt x="532" y="4"/>
                    </a:lnTo>
                    <a:lnTo>
                      <a:pt x="534" y="4"/>
                    </a:lnTo>
                    <a:lnTo>
                      <a:pt x="534" y="7"/>
                    </a:lnTo>
                    <a:lnTo>
                      <a:pt x="537" y="7"/>
                    </a:lnTo>
                    <a:lnTo>
                      <a:pt x="537" y="9"/>
                    </a:lnTo>
                    <a:lnTo>
                      <a:pt x="537" y="9"/>
                    </a:lnTo>
                    <a:lnTo>
                      <a:pt x="539" y="12"/>
                    </a:lnTo>
                    <a:lnTo>
                      <a:pt x="539" y="12"/>
                    </a:lnTo>
                    <a:lnTo>
                      <a:pt x="539" y="14"/>
                    </a:lnTo>
                    <a:lnTo>
                      <a:pt x="539" y="14"/>
                    </a:lnTo>
                    <a:lnTo>
                      <a:pt x="539" y="14"/>
                    </a:lnTo>
                    <a:lnTo>
                      <a:pt x="541" y="16"/>
                    </a:lnTo>
                    <a:lnTo>
                      <a:pt x="541" y="16"/>
                    </a:lnTo>
                    <a:lnTo>
                      <a:pt x="544" y="19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4" y="21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6" y="23"/>
                    </a:lnTo>
                    <a:lnTo>
                      <a:pt x="549" y="26"/>
                    </a:lnTo>
                    <a:lnTo>
                      <a:pt x="549" y="26"/>
                    </a:lnTo>
                    <a:lnTo>
                      <a:pt x="549" y="28"/>
                    </a:lnTo>
                    <a:lnTo>
                      <a:pt x="549" y="28"/>
                    </a:lnTo>
                    <a:lnTo>
                      <a:pt x="549" y="28"/>
                    </a:lnTo>
                    <a:lnTo>
                      <a:pt x="551" y="28"/>
                    </a:lnTo>
                    <a:lnTo>
                      <a:pt x="551" y="30"/>
                    </a:lnTo>
                    <a:lnTo>
                      <a:pt x="551" y="30"/>
                    </a:lnTo>
                    <a:lnTo>
                      <a:pt x="553" y="33"/>
                    </a:lnTo>
                    <a:lnTo>
                      <a:pt x="553" y="33"/>
                    </a:lnTo>
                    <a:lnTo>
                      <a:pt x="553" y="35"/>
                    </a:lnTo>
                    <a:lnTo>
                      <a:pt x="556" y="35"/>
                    </a:lnTo>
                    <a:lnTo>
                      <a:pt x="556" y="38"/>
                    </a:lnTo>
                    <a:lnTo>
                      <a:pt x="558" y="38"/>
                    </a:lnTo>
                    <a:lnTo>
                      <a:pt x="558" y="40"/>
                    </a:lnTo>
                    <a:lnTo>
                      <a:pt x="558" y="40"/>
                    </a:lnTo>
                    <a:lnTo>
                      <a:pt x="558" y="40"/>
                    </a:lnTo>
                    <a:lnTo>
                      <a:pt x="560" y="42"/>
                    </a:lnTo>
                    <a:lnTo>
                      <a:pt x="560" y="45"/>
                    </a:lnTo>
                    <a:lnTo>
                      <a:pt x="563" y="45"/>
                    </a:lnTo>
                    <a:lnTo>
                      <a:pt x="563" y="45"/>
                    </a:lnTo>
                    <a:lnTo>
                      <a:pt x="563" y="47"/>
                    </a:lnTo>
                    <a:lnTo>
                      <a:pt x="563" y="47"/>
                    </a:lnTo>
                    <a:lnTo>
                      <a:pt x="563" y="47"/>
                    </a:lnTo>
                    <a:lnTo>
                      <a:pt x="563" y="47"/>
                    </a:lnTo>
                    <a:lnTo>
                      <a:pt x="565" y="49"/>
                    </a:lnTo>
                    <a:lnTo>
                      <a:pt x="565" y="49"/>
                    </a:lnTo>
                    <a:lnTo>
                      <a:pt x="565" y="52"/>
                    </a:lnTo>
                    <a:lnTo>
                      <a:pt x="565" y="52"/>
                    </a:lnTo>
                    <a:lnTo>
                      <a:pt x="567" y="52"/>
                    </a:lnTo>
                    <a:lnTo>
                      <a:pt x="567" y="54"/>
                    </a:lnTo>
                    <a:lnTo>
                      <a:pt x="570" y="54"/>
                    </a:lnTo>
                    <a:lnTo>
                      <a:pt x="570" y="57"/>
                    </a:lnTo>
                    <a:lnTo>
                      <a:pt x="570" y="57"/>
                    </a:lnTo>
                    <a:lnTo>
                      <a:pt x="570" y="59"/>
                    </a:lnTo>
                    <a:lnTo>
                      <a:pt x="570" y="59"/>
                    </a:lnTo>
                    <a:lnTo>
                      <a:pt x="572" y="61"/>
                    </a:lnTo>
                    <a:lnTo>
                      <a:pt x="575" y="61"/>
                    </a:lnTo>
                    <a:lnTo>
                      <a:pt x="575" y="64"/>
                    </a:lnTo>
                    <a:lnTo>
                      <a:pt x="575" y="64"/>
                    </a:lnTo>
                    <a:lnTo>
                      <a:pt x="577" y="66"/>
                    </a:lnTo>
                    <a:lnTo>
                      <a:pt x="577" y="66"/>
                    </a:lnTo>
                    <a:lnTo>
                      <a:pt x="577" y="66"/>
                    </a:lnTo>
                    <a:lnTo>
                      <a:pt x="577" y="66"/>
                    </a:lnTo>
                    <a:lnTo>
                      <a:pt x="577" y="68"/>
                    </a:lnTo>
                    <a:lnTo>
                      <a:pt x="579" y="68"/>
                    </a:lnTo>
                    <a:lnTo>
                      <a:pt x="579" y="68"/>
                    </a:lnTo>
                    <a:lnTo>
                      <a:pt x="579" y="71"/>
                    </a:lnTo>
                    <a:lnTo>
                      <a:pt x="579" y="71"/>
                    </a:lnTo>
                    <a:lnTo>
                      <a:pt x="582" y="71"/>
                    </a:lnTo>
                    <a:lnTo>
                      <a:pt x="582" y="68"/>
                    </a:lnTo>
                    <a:lnTo>
                      <a:pt x="579" y="68"/>
                    </a:lnTo>
                    <a:lnTo>
                      <a:pt x="579" y="73"/>
                    </a:lnTo>
                    <a:lnTo>
                      <a:pt x="579" y="73"/>
                    </a:lnTo>
                    <a:lnTo>
                      <a:pt x="584" y="78"/>
                    </a:lnTo>
                    <a:lnTo>
                      <a:pt x="584" y="78"/>
                    </a:lnTo>
                    <a:lnTo>
                      <a:pt x="584" y="78"/>
                    </a:lnTo>
                    <a:lnTo>
                      <a:pt x="586" y="83"/>
                    </a:lnTo>
                    <a:lnTo>
                      <a:pt x="589" y="83"/>
                    </a:lnTo>
                    <a:lnTo>
                      <a:pt x="589" y="85"/>
                    </a:lnTo>
                    <a:lnTo>
                      <a:pt x="591" y="90"/>
                    </a:lnTo>
                    <a:lnTo>
                      <a:pt x="593" y="90"/>
                    </a:lnTo>
                    <a:lnTo>
                      <a:pt x="593" y="90"/>
                    </a:lnTo>
                    <a:lnTo>
                      <a:pt x="593" y="90"/>
                    </a:lnTo>
                    <a:lnTo>
                      <a:pt x="593" y="92"/>
                    </a:lnTo>
                    <a:lnTo>
                      <a:pt x="596" y="92"/>
                    </a:lnTo>
                    <a:lnTo>
                      <a:pt x="596" y="94"/>
                    </a:lnTo>
                    <a:lnTo>
                      <a:pt x="596" y="94"/>
                    </a:lnTo>
                    <a:lnTo>
                      <a:pt x="598" y="94"/>
                    </a:lnTo>
                    <a:lnTo>
                      <a:pt x="598" y="94"/>
                    </a:lnTo>
                    <a:lnTo>
                      <a:pt x="598" y="97"/>
                    </a:lnTo>
                    <a:lnTo>
                      <a:pt x="598" y="97"/>
                    </a:lnTo>
                    <a:lnTo>
                      <a:pt x="601" y="99"/>
                    </a:lnTo>
                    <a:lnTo>
                      <a:pt x="601" y="102"/>
                    </a:lnTo>
                    <a:lnTo>
                      <a:pt x="601" y="102"/>
                    </a:lnTo>
                    <a:lnTo>
                      <a:pt x="603" y="104"/>
                    </a:lnTo>
                    <a:lnTo>
                      <a:pt x="603" y="104"/>
                    </a:lnTo>
                    <a:lnTo>
                      <a:pt x="603" y="104"/>
                    </a:lnTo>
                    <a:lnTo>
                      <a:pt x="603" y="106"/>
                    </a:lnTo>
                    <a:lnTo>
                      <a:pt x="605" y="106"/>
                    </a:lnTo>
                    <a:lnTo>
                      <a:pt x="605" y="106"/>
                    </a:lnTo>
                    <a:lnTo>
                      <a:pt x="605" y="106"/>
                    </a:lnTo>
                    <a:lnTo>
                      <a:pt x="605" y="109"/>
                    </a:lnTo>
                    <a:lnTo>
                      <a:pt x="608" y="109"/>
                    </a:lnTo>
                    <a:lnTo>
                      <a:pt x="608" y="111"/>
                    </a:lnTo>
                    <a:lnTo>
                      <a:pt x="608" y="111"/>
                    </a:lnTo>
                    <a:lnTo>
                      <a:pt x="608" y="111"/>
                    </a:lnTo>
                    <a:lnTo>
                      <a:pt x="610" y="113"/>
                    </a:lnTo>
                    <a:lnTo>
                      <a:pt x="610" y="116"/>
                    </a:lnTo>
                    <a:lnTo>
                      <a:pt x="610" y="116"/>
                    </a:lnTo>
                    <a:lnTo>
                      <a:pt x="612" y="118"/>
                    </a:lnTo>
                    <a:lnTo>
                      <a:pt x="612" y="118"/>
                    </a:lnTo>
                    <a:lnTo>
                      <a:pt x="615" y="120"/>
                    </a:lnTo>
                    <a:lnTo>
                      <a:pt x="615" y="123"/>
                    </a:lnTo>
                    <a:lnTo>
                      <a:pt x="615" y="123"/>
                    </a:lnTo>
                    <a:lnTo>
                      <a:pt x="617" y="123"/>
                    </a:lnTo>
                    <a:lnTo>
                      <a:pt x="617" y="123"/>
                    </a:lnTo>
                    <a:lnTo>
                      <a:pt x="619" y="125"/>
                    </a:lnTo>
                    <a:lnTo>
                      <a:pt x="619" y="128"/>
                    </a:lnTo>
                    <a:lnTo>
                      <a:pt x="619" y="128"/>
                    </a:lnTo>
                    <a:lnTo>
                      <a:pt x="622" y="128"/>
                    </a:lnTo>
                    <a:lnTo>
                      <a:pt x="622" y="130"/>
                    </a:lnTo>
                    <a:lnTo>
                      <a:pt x="622" y="130"/>
                    </a:lnTo>
                    <a:lnTo>
                      <a:pt x="622" y="132"/>
                    </a:lnTo>
                    <a:lnTo>
                      <a:pt x="622" y="132"/>
                    </a:lnTo>
                    <a:lnTo>
                      <a:pt x="624" y="135"/>
                    </a:lnTo>
                    <a:lnTo>
                      <a:pt x="624" y="135"/>
                    </a:lnTo>
                    <a:lnTo>
                      <a:pt x="627" y="135"/>
                    </a:lnTo>
                    <a:lnTo>
                      <a:pt x="627" y="137"/>
                    </a:lnTo>
                    <a:lnTo>
                      <a:pt x="627" y="137"/>
                    </a:lnTo>
                    <a:lnTo>
                      <a:pt x="627" y="137"/>
                    </a:lnTo>
                    <a:lnTo>
                      <a:pt x="629" y="139"/>
                    </a:lnTo>
                    <a:lnTo>
                      <a:pt x="629" y="142"/>
                    </a:lnTo>
                    <a:lnTo>
                      <a:pt x="629" y="142"/>
                    </a:lnTo>
                    <a:lnTo>
                      <a:pt x="631" y="144"/>
                    </a:lnTo>
                    <a:lnTo>
                      <a:pt x="634" y="144"/>
                    </a:lnTo>
                    <a:lnTo>
                      <a:pt x="634" y="144"/>
                    </a:lnTo>
                    <a:lnTo>
                      <a:pt x="634" y="147"/>
                    </a:lnTo>
                    <a:lnTo>
                      <a:pt x="634" y="147"/>
                    </a:lnTo>
                    <a:lnTo>
                      <a:pt x="636" y="149"/>
                    </a:lnTo>
                    <a:lnTo>
                      <a:pt x="636" y="151"/>
                    </a:lnTo>
                    <a:lnTo>
                      <a:pt x="636" y="151"/>
                    </a:lnTo>
                    <a:lnTo>
                      <a:pt x="636" y="151"/>
                    </a:lnTo>
                    <a:lnTo>
                      <a:pt x="638" y="154"/>
                    </a:lnTo>
                    <a:lnTo>
                      <a:pt x="638" y="154"/>
                    </a:lnTo>
                    <a:lnTo>
                      <a:pt x="638" y="151"/>
                    </a:lnTo>
                    <a:lnTo>
                      <a:pt x="638" y="151"/>
                    </a:lnTo>
                    <a:lnTo>
                      <a:pt x="638" y="151"/>
                    </a:lnTo>
                    <a:lnTo>
                      <a:pt x="638" y="154"/>
                    </a:lnTo>
                    <a:lnTo>
                      <a:pt x="638" y="154"/>
                    </a:lnTo>
                    <a:lnTo>
                      <a:pt x="641" y="156"/>
                    </a:lnTo>
                    <a:lnTo>
                      <a:pt x="641" y="156"/>
                    </a:lnTo>
                    <a:lnTo>
                      <a:pt x="641" y="158"/>
                    </a:lnTo>
                    <a:lnTo>
                      <a:pt x="643" y="158"/>
                    </a:lnTo>
                    <a:lnTo>
                      <a:pt x="643" y="158"/>
                    </a:lnTo>
                    <a:lnTo>
                      <a:pt x="643" y="161"/>
                    </a:lnTo>
                    <a:lnTo>
                      <a:pt x="643" y="161"/>
                    </a:lnTo>
                    <a:lnTo>
                      <a:pt x="643" y="161"/>
                    </a:lnTo>
                    <a:lnTo>
                      <a:pt x="646" y="163"/>
                    </a:lnTo>
                    <a:lnTo>
                      <a:pt x="648" y="163"/>
                    </a:lnTo>
                    <a:lnTo>
                      <a:pt x="648" y="165"/>
                    </a:lnTo>
                    <a:lnTo>
                      <a:pt x="648" y="165"/>
                    </a:lnTo>
                    <a:lnTo>
                      <a:pt x="648" y="168"/>
                    </a:lnTo>
                    <a:lnTo>
                      <a:pt x="648" y="170"/>
                    </a:lnTo>
                    <a:lnTo>
                      <a:pt x="648" y="170"/>
                    </a:lnTo>
                    <a:lnTo>
                      <a:pt x="648" y="170"/>
                    </a:lnTo>
                    <a:lnTo>
                      <a:pt x="648" y="173"/>
                    </a:lnTo>
                    <a:lnTo>
                      <a:pt x="648" y="175"/>
                    </a:lnTo>
                    <a:lnTo>
                      <a:pt x="648" y="175"/>
                    </a:lnTo>
                    <a:lnTo>
                      <a:pt x="650" y="177"/>
                    </a:lnTo>
                    <a:lnTo>
                      <a:pt x="650" y="177"/>
                    </a:lnTo>
                    <a:lnTo>
                      <a:pt x="650" y="180"/>
                    </a:lnTo>
                    <a:lnTo>
                      <a:pt x="650" y="180"/>
                    </a:lnTo>
                    <a:lnTo>
                      <a:pt x="650" y="182"/>
                    </a:lnTo>
                    <a:lnTo>
                      <a:pt x="650" y="182"/>
                    </a:lnTo>
                    <a:lnTo>
                      <a:pt x="650" y="184"/>
                    </a:lnTo>
                    <a:lnTo>
                      <a:pt x="650" y="184"/>
                    </a:lnTo>
                    <a:lnTo>
                      <a:pt x="650" y="187"/>
                    </a:lnTo>
                    <a:lnTo>
                      <a:pt x="650" y="187"/>
                    </a:lnTo>
                    <a:lnTo>
                      <a:pt x="653" y="189"/>
                    </a:lnTo>
                    <a:lnTo>
                      <a:pt x="653" y="189"/>
                    </a:lnTo>
                    <a:lnTo>
                      <a:pt x="653" y="191"/>
                    </a:lnTo>
                    <a:lnTo>
                      <a:pt x="653" y="191"/>
                    </a:lnTo>
                    <a:lnTo>
                      <a:pt x="653" y="194"/>
                    </a:lnTo>
                    <a:lnTo>
                      <a:pt x="653" y="194"/>
                    </a:lnTo>
                    <a:lnTo>
                      <a:pt x="653" y="199"/>
                    </a:lnTo>
                    <a:lnTo>
                      <a:pt x="653" y="201"/>
                    </a:lnTo>
                    <a:lnTo>
                      <a:pt x="653" y="201"/>
                    </a:lnTo>
                    <a:lnTo>
                      <a:pt x="655" y="203"/>
                    </a:lnTo>
                    <a:lnTo>
                      <a:pt x="655" y="203"/>
                    </a:lnTo>
                    <a:lnTo>
                      <a:pt x="655" y="203"/>
                    </a:lnTo>
                    <a:lnTo>
                      <a:pt x="655" y="206"/>
                    </a:lnTo>
                    <a:lnTo>
                      <a:pt x="655" y="206"/>
                    </a:lnTo>
                    <a:lnTo>
                      <a:pt x="655" y="208"/>
                    </a:lnTo>
                    <a:lnTo>
                      <a:pt x="655" y="208"/>
                    </a:lnTo>
                    <a:lnTo>
                      <a:pt x="655" y="208"/>
                    </a:lnTo>
                    <a:lnTo>
                      <a:pt x="655" y="210"/>
                    </a:lnTo>
                    <a:lnTo>
                      <a:pt x="655" y="213"/>
                    </a:lnTo>
                    <a:lnTo>
                      <a:pt x="655" y="213"/>
                    </a:lnTo>
                    <a:lnTo>
                      <a:pt x="655" y="213"/>
                    </a:lnTo>
                    <a:lnTo>
                      <a:pt x="657" y="215"/>
                    </a:lnTo>
                    <a:lnTo>
                      <a:pt x="657" y="215"/>
                    </a:lnTo>
                    <a:lnTo>
                      <a:pt x="657" y="218"/>
                    </a:lnTo>
                    <a:lnTo>
                      <a:pt x="657" y="218"/>
                    </a:lnTo>
                    <a:lnTo>
                      <a:pt x="657" y="218"/>
                    </a:lnTo>
                    <a:lnTo>
                      <a:pt x="657" y="220"/>
                    </a:lnTo>
                    <a:lnTo>
                      <a:pt x="657" y="220"/>
                    </a:lnTo>
                    <a:lnTo>
                      <a:pt x="657" y="222"/>
                    </a:lnTo>
                    <a:lnTo>
                      <a:pt x="657" y="222"/>
                    </a:lnTo>
                    <a:lnTo>
                      <a:pt x="657" y="225"/>
                    </a:lnTo>
                    <a:lnTo>
                      <a:pt x="657" y="227"/>
                    </a:lnTo>
                    <a:lnTo>
                      <a:pt x="657" y="227"/>
                    </a:lnTo>
                    <a:lnTo>
                      <a:pt x="657" y="229"/>
                    </a:lnTo>
                    <a:lnTo>
                      <a:pt x="657" y="229"/>
                    </a:lnTo>
                    <a:lnTo>
                      <a:pt x="660" y="232"/>
                    </a:lnTo>
                    <a:lnTo>
                      <a:pt x="660" y="232"/>
                    </a:lnTo>
                    <a:lnTo>
                      <a:pt x="660" y="232"/>
                    </a:lnTo>
                    <a:lnTo>
                      <a:pt x="660" y="234"/>
                    </a:lnTo>
                    <a:lnTo>
                      <a:pt x="660" y="234"/>
                    </a:lnTo>
                    <a:lnTo>
                      <a:pt x="660" y="236"/>
                    </a:lnTo>
                    <a:lnTo>
                      <a:pt x="660" y="239"/>
                    </a:lnTo>
                    <a:lnTo>
                      <a:pt x="660" y="239"/>
                    </a:lnTo>
                    <a:lnTo>
                      <a:pt x="662" y="241"/>
                    </a:lnTo>
                    <a:lnTo>
                      <a:pt x="662" y="244"/>
                    </a:lnTo>
                    <a:lnTo>
                      <a:pt x="662" y="244"/>
                    </a:lnTo>
                    <a:lnTo>
                      <a:pt x="662" y="246"/>
                    </a:lnTo>
                    <a:lnTo>
                      <a:pt x="662" y="246"/>
                    </a:lnTo>
                    <a:lnTo>
                      <a:pt x="662" y="248"/>
                    </a:lnTo>
                    <a:lnTo>
                      <a:pt x="662" y="248"/>
                    </a:lnTo>
                    <a:lnTo>
                      <a:pt x="662" y="251"/>
                    </a:lnTo>
                    <a:lnTo>
                      <a:pt x="662" y="251"/>
                    </a:lnTo>
                    <a:lnTo>
                      <a:pt x="662" y="253"/>
                    </a:lnTo>
                    <a:lnTo>
                      <a:pt x="662" y="255"/>
                    </a:lnTo>
                    <a:lnTo>
                      <a:pt x="662" y="255"/>
                    </a:lnTo>
                    <a:lnTo>
                      <a:pt x="662" y="258"/>
                    </a:lnTo>
                    <a:lnTo>
                      <a:pt x="664" y="258"/>
                    </a:lnTo>
                    <a:lnTo>
                      <a:pt x="664" y="260"/>
                    </a:lnTo>
                    <a:lnTo>
                      <a:pt x="664" y="260"/>
                    </a:lnTo>
                    <a:lnTo>
                      <a:pt x="664" y="263"/>
                    </a:lnTo>
                    <a:lnTo>
                      <a:pt x="664" y="263"/>
                    </a:lnTo>
                    <a:lnTo>
                      <a:pt x="664" y="267"/>
                    </a:lnTo>
                    <a:lnTo>
                      <a:pt x="667" y="272"/>
                    </a:lnTo>
                    <a:lnTo>
                      <a:pt x="667" y="279"/>
                    </a:lnTo>
                    <a:lnTo>
                      <a:pt x="667" y="279"/>
                    </a:lnTo>
                    <a:lnTo>
                      <a:pt x="667" y="281"/>
                    </a:lnTo>
                    <a:lnTo>
                      <a:pt x="667" y="286"/>
                    </a:lnTo>
                    <a:lnTo>
                      <a:pt x="669" y="286"/>
                    </a:lnTo>
                    <a:lnTo>
                      <a:pt x="669" y="289"/>
                    </a:lnTo>
                    <a:lnTo>
                      <a:pt x="669" y="289"/>
                    </a:lnTo>
                    <a:lnTo>
                      <a:pt x="669" y="291"/>
                    </a:lnTo>
                    <a:lnTo>
                      <a:pt x="669" y="291"/>
                    </a:lnTo>
                    <a:lnTo>
                      <a:pt x="669" y="293"/>
                    </a:lnTo>
                    <a:lnTo>
                      <a:pt x="669" y="298"/>
                    </a:lnTo>
                    <a:lnTo>
                      <a:pt x="669" y="298"/>
                    </a:lnTo>
                    <a:lnTo>
                      <a:pt x="672" y="303"/>
                    </a:lnTo>
                    <a:lnTo>
                      <a:pt x="672" y="303"/>
                    </a:lnTo>
                    <a:lnTo>
                      <a:pt x="672" y="305"/>
                    </a:lnTo>
                    <a:lnTo>
                      <a:pt x="672" y="305"/>
                    </a:lnTo>
                    <a:lnTo>
                      <a:pt x="674" y="307"/>
                    </a:lnTo>
                    <a:lnTo>
                      <a:pt x="674" y="307"/>
                    </a:lnTo>
                    <a:lnTo>
                      <a:pt x="674" y="307"/>
                    </a:lnTo>
                    <a:lnTo>
                      <a:pt x="674" y="310"/>
                    </a:lnTo>
                    <a:lnTo>
                      <a:pt x="674" y="310"/>
                    </a:lnTo>
                    <a:lnTo>
                      <a:pt x="674" y="310"/>
                    </a:lnTo>
                    <a:lnTo>
                      <a:pt x="674" y="312"/>
                    </a:lnTo>
                    <a:lnTo>
                      <a:pt x="674" y="312"/>
                    </a:lnTo>
                    <a:lnTo>
                      <a:pt x="674" y="312"/>
                    </a:lnTo>
                    <a:lnTo>
                      <a:pt x="674" y="312"/>
                    </a:lnTo>
                    <a:lnTo>
                      <a:pt x="674" y="315"/>
                    </a:lnTo>
                    <a:lnTo>
                      <a:pt x="674" y="315"/>
                    </a:lnTo>
                    <a:lnTo>
                      <a:pt x="674" y="315"/>
                    </a:lnTo>
                    <a:lnTo>
                      <a:pt x="674" y="315"/>
                    </a:lnTo>
                    <a:lnTo>
                      <a:pt x="672" y="315"/>
                    </a:lnTo>
                    <a:lnTo>
                      <a:pt x="672" y="315"/>
                    </a:lnTo>
                    <a:lnTo>
                      <a:pt x="669" y="317"/>
                    </a:lnTo>
                    <a:lnTo>
                      <a:pt x="669" y="317"/>
                    </a:lnTo>
                    <a:lnTo>
                      <a:pt x="669" y="317"/>
                    </a:lnTo>
                    <a:lnTo>
                      <a:pt x="669" y="319"/>
                    </a:lnTo>
                    <a:lnTo>
                      <a:pt x="672" y="319"/>
                    </a:lnTo>
                    <a:lnTo>
                      <a:pt x="672" y="322"/>
                    </a:lnTo>
                    <a:lnTo>
                      <a:pt x="672" y="324"/>
                    </a:lnTo>
                    <a:lnTo>
                      <a:pt x="672" y="324"/>
                    </a:lnTo>
                    <a:lnTo>
                      <a:pt x="672" y="324"/>
                    </a:lnTo>
                    <a:lnTo>
                      <a:pt x="672" y="326"/>
                    </a:lnTo>
                    <a:lnTo>
                      <a:pt x="674" y="326"/>
                    </a:lnTo>
                    <a:lnTo>
                      <a:pt x="674" y="326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4"/>
                    </a:lnTo>
                    <a:lnTo>
                      <a:pt x="674" y="326"/>
                    </a:lnTo>
                    <a:lnTo>
                      <a:pt x="674" y="326"/>
                    </a:lnTo>
                    <a:lnTo>
                      <a:pt x="674" y="329"/>
                    </a:lnTo>
                    <a:lnTo>
                      <a:pt x="674" y="329"/>
                    </a:lnTo>
                    <a:lnTo>
                      <a:pt x="676" y="329"/>
                    </a:lnTo>
                    <a:lnTo>
                      <a:pt x="676" y="329"/>
                    </a:lnTo>
                    <a:lnTo>
                      <a:pt x="676" y="326"/>
                    </a:lnTo>
                    <a:lnTo>
                      <a:pt x="674" y="326"/>
                    </a:lnTo>
                    <a:lnTo>
                      <a:pt x="674" y="329"/>
                    </a:lnTo>
                    <a:lnTo>
                      <a:pt x="672" y="329"/>
                    </a:lnTo>
                    <a:lnTo>
                      <a:pt x="672" y="329"/>
                    </a:lnTo>
                    <a:lnTo>
                      <a:pt x="672" y="329"/>
                    </a:lnTo>
                    <a:lnTo>
                      <a:pt x="672" y="329"/>
                    </a:lnTo>
                    <a:lnTo>
                      <a:pt x="672" y="329"/>
                    </a:lnTo>
                    <a:lnTo>
                      <a:pt x="669" y="331"/>
                    </a:lnTo>
                    <a:lnTo>
                      <a:pt x="669" y="331"/>
                    </a:lnTo>
                    <a:lnTo>
                      <a:pt x="669" y="334"/>
                    </a:lnTo>
                    <a:lnTo>
                      <a:pt x="672" y="334"/>
                    </a:lnTo>
                    <a:lnTo>
                      <a:pt x="672" y="334"/>
                    </a:lnTo>
                    <a:lnTo>
                      <a:pt x="672" y="331"/>
                    </a:lnTo>
                    <a:lnTo>
                      <a:pt x="669" y="334"/>
                    </a:lnTo>
                    <a:lnTo>
                      <a:pt x="669" y="334"/>
                    </a:lnTo>
                    <a:lnTo>
                      <a:pt x="669" y="336"/>
                    </a:lnTo>
                    <a:lnTo>
                      <a:pt x="669" y="336"/>
                    </a:lnTo>
                    <a:lnTo>
                      <a:pt x="672" y="336"/>
                    </a:lnTo>
                    <a:lnTo>
                      <a:pt x="674" y="338"/>
                    </a:lnTo>
                    <a:lnTo>
                      <a:pt x="674" y="338"/>
                    </a:lnTo>
                    <a:lnTo>
                      <a:pt x="676" y="341"/>
                    </a:lnTo>
                    <a:lnTo>
                      <a:pt x="676" y="341"/>
                    </a:lnTo>
                    <a:lnTo>
                      <a:pt x="676" y="341"/>
                    </a:lnTo>
                    <a:lnTo>
                      <a:pt x="679" y="341"/>
                    </a:lnTo>
                    <a:lnTo>
                      <a:pt x="679" y="343"/>
                    </a:lnTo>
                    <a:lnTo>
                      <a:pt x="679" y="343"/>
                    </a:lnTo>
                    <a:lnTo>
                      <a:pt x="681" y="343"/>
                    </a:lnTo>
                    <a:lnTo>
                      <a:pt x="681" y="341"/>
                    </a:lnTo>
                    <a:lnTo>
                      <a:pt x="679" y="341"/>
                    </a:lnTo>
                    <a:lnTo>
                      <a:pt x="679" y="343"/>
                    </a:lnTo>
                    <a:lnTo>
                      <a:pt x="679" y="343"/>
                    </a:lnTo>
                    <a:lnTo>
                      <a:pt x="681" y="343"/>
                    </a:lnTo>
                    <a:lnTo>
                      <a:pt x="681" y="343"/>
                    </a:lnTo>
                    <a:lnTo>
                      <a:pt x="681" y="343"/>
                    </a:lnTo>
                    <a:lnTo>
                      <a:pt x="681" y="343"/>
                    </a:lnTo>
                    <a:lnTo>
                      <a:pt x="681" y="345"/>
                    </a:lnTo>
                    <a:lnTo>
                      <a:pt x="681" y="345"/>
                    </a:lnTo>
                    <a:lnTo>
                      <a:pt x="681" y="348"/>
                    </a:lnTo>
                    <a:lnTo>
                      <a:pt x="683" y="348"/>
                    </a:lnTo>
                    <a:lnTo>
                      <a:pt x="683" y="348"/>
                    </a:lnTo>
                    <a:lnTo>
                      <a:pt x="686" y="348"/>
                    </a:lnTo>
                    <a:lnTo>
                      <a:pt x="688" y="348"/>
                    </a:lnTo>
                    <a:lnTo>
                      <a:pt x="690" y="345"/>
                    </a:lnTo>
                    <a:lnTo>
                      <a:pt x="690" y="345"/>
                    </a:lnTo>
                    <a:lnTo>
                      <a:pt x="690" y="345"/>
                    </a:lnTo>
                    <a:lnTo>
                      <a:pt x="698" y="345"/>
                    </a:lnTo>
                    <a:lnTo>
                      <a:pt x="698" y="345"/>
                    </a:lnTo>
                    <a:lnTo>
                      <a:pt x="698" y="345"/>
                    </a:lnTo>
                    <a:lnTo>
                      <a:pt x="700" y="350"/>
                    </a:lnTo>
                    <a:lnTo>
                      <a:pt x="700" y="350"/>
                    </a:lnTo>
                    <a:lnTo>
                      <a:pt x="700" y="350"/>
                    </a:lnTo>
                    <a:lnTo>
                      <a:pt x="702" y="350"/>
                    </a:lnTo>
                    <a:lnTo>
                      <a:pt x="705" y="348"/>
                    </a:lnTo>
                    <a:lnTo>
                      <a:pt x="702" y="348"/>
                    </a:lnTo>
                    <a:lnTo>
                      <a:pt x="702" y="345"/>
                    </a:lnTo>
                    <a:lnTo>
                      <a:pt x="702" y="345"/>
                    </a:lnTo>
                    <a:lnTo>
                      <a:pt x="702" y="345"/>
                    </a:lnTo>
                    <a:lnTo>
                      <a:pt x="702" y="343"/>
                    </a:lnTo>
                    <a:lnTo>
                      <a:pt x="702" y="345"/>
                    </a:lnTo>
                    <a:lnTo>
                      <a:pt x="702" y="345"/>
                    </a:lnTo>
                    <a:lnTo>
                      <a:pt x="702" y="343"/>
                    </a:lnTo>
                    <a:lnTo>
                      <a:pt x="700" y="345"/>
                    </a:lnTo>
                    <a:lnTo>
                      <a:pt x="702" y="348"/>
                    </a:lnTo>
                    <a:lnTo>
                      <a:pt x="702" y="348"/>
                    </a:lnTo>
                    <a:lnTo>
                      <a:pt x="705" y="348"/>
                    </a:lnTo>
                    <a:lnTo>
                      <a:pt x="707" y="348"/>
                    </a:lnTo>
                    <a:lnTo>
                      <a:pt x="707" y="345"/>
                    </a:lnTo>
                    <a:lnTo>
                      <a:pt x="707" y="345"/>
                    </a:lnTo>
                    <a:lnTo>
                      <a:pt x="709" y="345"/>
                    </a:lnTo>
                    <a:lnTo>
                      <a:pt x="709" y="345"/>
                    </a:lnTo>
                    <a:lnTo>
                      <a:pt x="709" y="345"/>
                    </a:lnTo>
                    <a:lnTo>
                      <a:pt x="709" y="345"/>
                    </a:lnTo>
                    <a:lnTo>
                      <a:pt x="712" y="345"/>
                    </a:lnTo>
                    <a:lnTo>
                      <a:pt x="714" y="348"/>
                    </a:lnTo>
                    <a:lnTo>
                      <a:pt x="714" y="348"/>
                    </a:lnTo>
                    <a:lnTo>
                      <a:pt x="716" y="348"/>
                    </a:lnTo>
                    <a:lnTo>
                      <a:pt x="716" y="348"/>
                    </a:lnTo>
                    <a:lnTo>
                      <a:pt x="719" y="348"/>
                    </a:lnTo>
                    <a:lnTo>
                      <a:pt x="719" y="345"/>
                    </a:lnTo>
                    <a:lnTo>
                      <a:pt x="719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6" y="348"/>
                    </a:lnTo>
                    <a:lnTo>
                      <a:pt x="716" y="348"/>
                    </a:lnTo>
                    <a:lnTo>
                      <a:pt x="719" y="348"/>
                    </a:lnTo>
                    <a:lnTo>
                      <a:pt x="719" y="348"/>
                    </a:lnTo>
                    <a:lnTo>
                      <a:pt x="719" y="348"/>
                    </a:lnTo>
                    <a:lnTo>
                      <a:pt x="721" y="348"/>
                    </a:lnTo>
                    <a:lnTo>
                      <a:pt x="724" y="348"/>
                    </a:lnTo>
                    <a:lnTo>
                      <a:pt x="726" y="348"/>
                    </a:lnTo>
                    <a:lnTo>
                      <a:pt x="726" y="348"/>
                    </a:lnTo>
                    <a:lnTo>
                      <a:pt x="728" y="348"/>
                    </a:lnTo>
                    <a:lnTo>
                      <a:pt x="733" y="348"/>
                    </a:lnTo>
                    <a:lnTo>
                      <a:pt x="733" y="348"/>
                    </a:lnTo>
                    <a:lnTo>
                      <a:pt x="735" y="348"/>
                    </a:lnTo>
                    <a:lnTo>
                      <a:pt x="735" y="348"/>
                    </a:lnTo>
                    <a:lnTo>
                      <a:pt x="738" y="348"/>
                    </a:lnTo>
                    <a:lnTo>
                      <a:pt x="738" y="348"/>
                    </a:lnTo>
                    <a:lnTo>
                      <a:pt x="738" y="348"/>
                    </a:lnTo>
                    <a:lnTo>
                      <a:pt x="740" y="348"/>
                    </a:lnTo>
                    <a:lnTo>
                      <a:pt x="740" y="348"/>
                    </a:lnTo>
                    <a:lnTo>
                      <a:pt x="738" y="348"/>
                    </a:lnTo>
                    <a:lnTo>
                      <a:pt x="738" y="350"/>
                    </a:lnTo>
                    <a:lnTo>
                      <a:pt x="738" y="350"/>
                    </a:lnTo>
                    <a:lnTo>
                      <a:pt x="740" y="350"/>
                    </a:lnTo>
                    <a:lnTo>
                      <a:pt x="742" y="350"/>
                    </a:lnTo>
                    <a:lnTo>
                      <a:pt x="742" y="350"/>
                    </a:lnTo>
                    <a:lnTo>
                      <a:pt x="742" y="350"/>
                    </a:lnTo>
                    <a:lnTo>
                      <a:pt x="745" y="348"/>
                    </a:lnTo>
                    <a:lnTo>
                      <a:pt x="745" y="350"/>
                    </a:lnTo>
                    <a:lnTo>
                      <a:pt x="745" y="350"/>
                    </a:lnTo>
                    <a:lnTo>
                      <a:pt x="745" y="350"/>
                    </a:lnTo>
                    <a:lnTo>
                      <a:pt x="745" y="350"/>
                    </a:lnTo>
                    <a:lnTo>
                      <a:pt x="747" y="352"/>
                    </a:lnTo>
                    <a:lnTo>
                      <a:pt x="747" y="352"/>
                    </a:lnTo>
                    <a:lnTo>
                      <a:pt x="750" y="350"/>
                    </a:lnTo>
                    <a:lnTo>
                      <a:pt x="750" y="350"/>
                    </a:lnTo>
                    <a:lnTo>
                      <a:pt x="750" y="350"/>
                    </a:lnTo>
                    <a:lnTo>
                      <a:pt x="750" y="350"/>
                    </a:lnTo>
                    <a:lnTo>
                      <a:pt x="750" y="348"/>
                    </a:lnTo>
                    <a:lnTo>
                      <a:pt x="747" y="350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2" y="352"/>
                    </a:lnTo>
                    <a:lnTo>
                      <a:pt x="752" y="352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0" y="355"/>
                    </a:lnTo>
                    <a:lnTo>
                      <a:pt x="752" y="355"/>
                    </a:lnTo>
                    <a:lnTo>
                      <a:pt x="752" y="355"/>
                    </a:lnTo>
                    <a:lnTo>
                      <a:pt x="752" y="355"/>
                    </a:lnTo>
                    <a:lnTo>
                      <a:pt x="754" y="357"/>
                    </a:lnTo>
                    <a:lnTo>
                      <a:pt x="757" y="357"/>
                    </a:lnTo>
                    <a:lnTo>
                      <a:pt x="757" y="357"/>
                    </a:lnTo>
                    <a:lnTo>
                      <a:pt x="757" y="357"/>
                    </a:lnTo>
                    <a:lnTo>
                      <a:pt x="757" y="360"/>
                    </a:lnTo>
                    <a:lnTo>
                      <a:pt x="759" y="360"/>
                    </a:lnTo>
                    <a:lnTo>
                      <a:pt x="759" y="357"/>
                    </a:lnTo>
                    <a:lnTo>
                      <a:pt x="757" y="357"/>
                    </a:lnTo>
                    <a:lnTo>
                      <a:pt x="757" y="357"/>
                    </a:lnTo>
                    <a:lnTo>
                      <a:pt x="757" y="360"/>
                    </a:lnTo>
                    <a:lnTo>
                      <a:pt x="757" y="360"/>
                    </a:lnTo>
                    <a:lnTo>
                      <a:pt x="757" y="360"/>
                    </a:lnTo>
                    <a:lnTo>
                      <a:pt x="757" y="362"/>
                    </a:lnTo>
                    <a:lnTo>
                      <a:pt x="757" y="362"/>
                    </a:lnTo>
                    <a:lnTo>
                      <a:pt x="757" y="364"/>
                    </a:lnTo>
                    <a:lnTo>
                      <a:pt x="757" y="364"/>
                    </a:lnTo>
                    <a:lnTo>
                      <a:pt x="757" y="364"/>
                    </a:lnTo>
                    <a:lnTo>
                      <a:pt x="759" y="364"/>
                    </a:lnTo>
                    <a:lnTo>
                      <a:pt x="759" y="364"/>
                    </a:lnTo>
                    <a:lnTo>
                      <a:pt x="759" y="367"/>
                    </a:lnTo>
                    <a:lnTo>
                      <a:pt x="761" y="367"/>
                    </a:lnTo>
                    <a:lnTo>
                      <a:pt x="761" y="364"/>
                    </a:lnTo>
                    <a:lnTo>
                      <a:pt x="761" y="364"/>
                    </a:lnTo>
                    <a:lnTo>
                      <a:pt x="761" y="364"/>
                    </a:lnTo>
                    <a:lnTo>
                      <a:pt x="761" y="367"/>
                    </a:lnTo>
                    <a:lnTo>
                      <a:pt x="761" y="367"/>
                    </a:lnTo>
                    <a:lnTo>
                      <a:pt x="764" y="367"/>
                    </a:lnTo>
                    <a:lnTo>
                      <a:pt x="764" y="364"/>
                    </a:lnTo>
                    <a:lnTo>
                      <a:pt x="761" y="364"/>
                    </a:lnTo>
                    <a:lnTo>
                      <a:pt x="761" y="364"/>
                    </a:lnTo>
                    <a:lnTo>
                      <a:pt x="761" y="367"/>
                    </a:lnTo>
                    <a:lnTo>
                      <a:pt x="764" y="369"/>
                    </a:lnTo>
                    <a:lnTo>
                      <a:pt x="764" y="369"/>
                    </a:lnTo>
                    <a:lnTo>
                      <a:pt x="766" y="369"/>
                    </a:lnTo>
                    <a:lnTo>
                      <a:pt x="766" y="367"/>
                    </a:lnTo>
                    <a:lnTo>
                      <a:pt x="764" y="367"/>
                    </a:lnTo>
                    <a:lnTo>
                      <a:pt x="764" y="369"/>
                    </a:lnTo>
                    <a:lnTo>
                      <a:pt x="764" y="371"/>
                    </a:lnTo>
                    <a:lnTo>
                      <a:pt x="764" y="374"/>
                    </a:lnTo>
                    <a:lnTo>
                      <a:pt x="764" y="374"/>
                    </a:lnTo>
                    <a:lnTo>
                      <a:pt x="766" y="376"/>
                    </a:lnTo>
                    <a:lnTo>
                      <a:pt x="766" y="376"/>
                    </a:lnTo>
                    <a:lnTo>
                      <a:pt x="769" y="376"/>
                    </a:lnTo>
                    <a:lnTo>
                      <a:pt x="769" y="376"/>
                    </a:lnTo>
                    <a:lnTo>
                      <a:pt x="771" y="374"/>
                    </a:lnTo>
                    <a:lnTo>
                      <a:pt x="769" y="374"/>
                    </a:lnTo>
                    <a:lnTo>
                      <a:pt x="769" y="374"/>
                    </a:lnTo>
                    <a:lnTo>
                      <a:pt x="766" y="376"/>
                    </a:lnTo>
                    <a:lnTo>
                      <a:pt x="764" y="376"/>
                    </a:lnTo>
                    <a:lnTo>
                      <a:pt x="764" y="379"/>
                    </a:lnTo>
                    <a:lnTo>
                      <a:pt x="766" y="381"/>
                    </a:lnTo>
                    <a:lnTo>
                      <a:pt x="766" y="381"/>
                    </a:lnTo>
                    <a:lnTo>
                      <a:pt x="769" y="381"/>
                    </a:lnTo>
                    <a:lnTo>
                      <a:pt x="769" y="381"/>
                    </a:lnTo>
                    <a:lnTo>
                      <a:pt x="771" y="381"/>
                    </a:lnTo>
                    <a:lnTo>
                      <a:pt x="771" y="381"/>
                    </a:lnTo>
                    <a:lnTo>
                      <a:pt x="771" y="381"/>
                    </a:lnTo>
                    <a:lnTo>
                      <a:pt x="773" y="383"/>
                    </a:lnTo>
                    <a:lnTo>
                      <a:pt x="773" y="383"/>
                    </a:lnTo>
                    <a:lnTo>
                      <a:pt x="776" y="383"/>
                    </a:lnTo>
                    <a:lnTo>
                      <a:pt x="776" y="383"/>
                    </a:lnTo>
                    <a:lnTo>
                      <a:pt x="778" y="383"/>
                    </a:lnTo>
                    <a:lnTo>
                      <a:pt x="778" y="383"/>
                    </a:lnTo>
                    <a:lnTo>
                      <a:pt x="778" y="381"/>
                    </a:lnTo>
                    <a:lnTo>
                      <a:pt x="778" y="381"/>
                    </a:lnTo>
                    <a:lnTo>
                      <a:pt x="776" y="381"/>
                    </a:lnTo>
                    <a:lnTo>
                      <a:pt x="776" y="383"/>
                    </a:lnTo>
                    <a:lnTo>
                      <a:pt x="776" y="383"/>
                    </a:lnTo>
                    <a:lnTo>
                      <a:pt x="776" y="386"/>
                    </a:lnTo>
                    <a:lnTo>
                      <a:pt x="778" y="386"/>
                    </a:lnTo>
                    <a:lnTo>
                      <a:pt x="780" y="388"/>
                    </a:lnTo>
                    <a:lnTo>
                      <a:pt x="780" y="388"/>
                    </a:lnTo>
                    <a:lnTo>
                      <a:pt x="780" y="388"/>
                    </a:lnTo>
                    <a:lnTo>
                      <a:pt x="780" y="386"/>
                    </a:lnTo>
                    <a:lnTo>
                      <a:pt x="780" y="388"/>
                    </a:lnTo>
                    <a:lnTo>
                      <a:pt x="780" y="388"/>
                    </a:lnTo>
                    <a:lnTo>
                      <a:pt x="778" y="388"/>
                    </a:lnTo>
                    <a:lnTo>
                      <a:pt x="778" y="388"/>
                    </a:lnTo>
                    <a:lnTo>
                      <a:pt x="778" y="390"/>
                    </a:lnTo>
                    <a:lnTo>
                      <a:pt x="778" y="390"/>
                    </a:lnTo>
                    <a:lnTo>
                      <a:pt x="783" y="393"/>
                    </a:lnTo>
                    <a:lnTo>
                      <a:pt x="783" y="393"/>
                    </a:lnTo>
                    <a:lnTo>
                      <a:pt x="785" y="393"/>
                    </a:lnTo>
                    <a:lnTo>
                      <a:pt x="785" y="393"/>
                    </a:lnTo>
                    <a:lnTo>
                      <a:pt x="785" y="393"/>
                    </a:lnTo>
                    <a:lnTo>
                      <a:pt x="787" y="393"/>
                    </a:lnTo>
                    <a:lnTo>
                      <a:pt x="787" y="393"/>
                    </a:lnTo>
                    <a:lnTo>
                      <a:pt x="787" y="393"/>
                    </a:lnTo>
                    <a:lnTo>
                      <a:pt x="790" y="393"/>
                    </a:lnTo>
                    <a:lnTo>
                      <a:pt x="790" y="390"/>
                    </a:lnTo>
                    <a:lnTo>
                      <a:pt x="790" y="390"/>
                    </a:lnTo>
                    <a:lnTo>
                      <a:pt x="790" y="390"/>
                    </a:lnTo>
                    <a:lnTo>
                      <a:pt x="792" y="390"/>
                    </a:lnTo>
                    <a:lnTo>
                      <a:pt x="792" y="390"/>
                    </a:lnTo>
                    <a:lnTo>
                      <a:pt x="795" y="390"/>
                    </a:lnTo>
                    <a:lnTo>
                      <a:pt x="795" y="390"/>
                    </a:lnTo>
                    <a:lnTo>
                      <a:pt x="795" y="390"/>
                    </a:lnTo>
                    <a:lnTo>
                      <a:pt x="795" y="390"/>
                    </a:lnTo>
                    <a:lnTo>
                      <a:pt x="795" y="390"/>
                    </a:lnTo>
                    <a:lnTo>
                      <a:pt x="795" y="393"/>
                    </a:lnTo>
                    <a:lnTo>
                      <a:pt x="795" y="393"/>
                    </a:lnTo>
                    <a:lnTo>
                      <a:pt x="797" y="395"/>
                    </a:lnTo>
                    <a:lnTo>
                      <a:pt x="797" y="395"/>
                    </a:lnTo>
                    <a:lnTo>
                      <a:pt x="797" y="397"/>
                    </a:lnTo>
                    <a:lnTo>
                      <a:pt x="797" y="397"/>
                    </a:lnTo>
                    <a:lnTo>
                      <a:pt x="799" y="397"/>
                    </a:lnTo>
                    <a:lnTo>
                      <a:pt x="799" y="395"/>
                    </a:lnTo>
                    <a:lnTo>
                      <a:pt x="797" y="395"/>
                    </a:lnTo>
                    <a:lnTo>
                      <a:pt x="797" y="397"/>
                    </a:lnTo>
                    <a:lnTo>
                      <a:pt x="797" y="397"/>
                    </a:lnTo>
                    <a:lnTo>
                      <a:pt x="797" y="400"/>
                    </a:lnTo>
                    <a:lnTo>
                      <a:pt x="795" y="400"/>
                    </a:lnTo>
                    <a:lnTo>
                      <a:pt x="792" y="402"/>
                    </a:lnTo>
                    <a:lnTo>
                      <a:pt x="792" y="402"/>
                    </a:lnTo>
                    <a:lnTo>
                      <a:pt x="792" y="405"/>
                    </a:lnTo>
                    <a:lnTo>
                      <a:pt x="792" y="407"/>
                    </a:lnTo>
                    <a:lnTo>
                      <a:pt x="790" y="409"/>
                    </a:lnTo>
                    <a:lnTo>
                      <a:pt x="790" y="409"/>
                    </a:lnTo>
                    <a:lnTo>
                      <a:pt x="790" y="409"/>
                    </a:lnTo>
                    <a:lnTo>
                      <a:pt x="790" y="412"/>
                    </a:lnTo>
                    <a:lnTo>
                      <a:pt x="790" y="412"/>
                    </a:lnTo>
                    <a:lnTo>
                      <a:pt x="790" y="412"/>
                    </a:lnTo>
                    <a:lnTo>
                      <a:pt x="787" y="412"/>
                    </a:lnTo>
                    <a:lnTo>
                      <a:pt x="787" y="414"/>
                    </a:lnTo>
                    <a:lnTo>
                      <a:pt x="787" y="414"/>
                    </a:lnTo>
                    <a:lnTo>
                      <a:pt x="787" y="416"/>
                    </a:lnTo>
                    <a:lnTo>
                      <a:pt x="787" y="416"/>
                    </a:lnTo>
                    <a:lnTo>
                      <a:pt x="787" y="419"/>
                    </a:lnTo>
                    <a:lnTo>
                      <a:pt x="787" y="419"/>
                    </a:lnTo>
                    <a:lnTo>
                      <a:pt x="790" y="419"/>
                    </a:lnTo>
                    <a:lnTo>
                      <a:pt x="790" y="421"/>
                    </a:lnTo>
                    <a:lnTo>
                      <a:pt x="790" y="421"/>
                    </a:lnTo>
                    <a:lnTo>
                      <a:pt x="790" y="421"/>
                    </a:lnTo>
                    <a:lnTo>
                      <a:pt x="790" y="421"/>
                    </a:lnTo>
                    <a:lnTo>
                      <a:pt x="787" y="423"/>
                    </a:lnTo>
                    <a:lnTo>
                      <a:pt x="787" y="423"/>
                    </a:lnTo>
                    <a:lnTo>
                      <a:pt x="785" y="426"/>
                    </a:lnTo>
                    <a:lnTo>
                      <a:pt x="785" y="426"/>
                    </a:lnTo>
                    <a:lnTo>
                      <a:pt x="783" y="428"/>
                    </a:lnTo>
                    <a:lnTo>
                      <a:pt x="783" y="428"/>
                    </a:lnTo>
                    <a:lnTo>
                      <a:pt x="783" y="428"/>
                    </a:lnTo>
                    <a:lnTo>
                      <a:pt x="783" y="431"/>
                    </a:lnTo>
                    <a:lnTo>
                      <a:pt x="783" y="431"/>
                    </a:lnTo>
                    <a:lnTo>
                      <a:pt x="783" y="433"/>
                    </a:lnTo>
                    <a:lnTo>
                      <a:pt x="783" y="433"/>
                    </a:lnTo>
                    <a:lnTo>
                      <a:pt x="783" y="433"/>
                    </a:lnTo>
                    <a:lnTo>
                      <a:pt x="785" y="435"/>
                    </a:lnTo>
                    <a:lnTo>
                      <a:pt x="785" y="440"/>
                    </a:lnTo>
                    <a:lnTo>
                      <a:pt x="785" y="440"/>
                    </a:lnTo>
                    <a:lnTo>
                      <a:pt x="787" y="440"/>
                    </a:lnTo>
                    <a:lnTo>
                      <a:pt x="787" y="442"/>
                    </a:lnTo>
                    <a:lnTo>
                      <a:pt x="787" y="445"/>
                    </a:lnTo>
                    <a:lnTo>
                      <a:pt x="787" y="445"/>
                    </a:lnTo>
                    <a:lnTo>
                      <a:pt x="790" y="445"/>
                    </a:lnTo>
                    <a:lnTo>
                      <a:pt x="790" y="447"/>
                    </a:lnTo>
                    <a:lnTo>
                      <a:pt x="792" y="447"/>
                    </a:lnTo>
                    <a:lnTo>
                      <a:pt x="792" y="450"/>
                    </a:lnTo>
                    <a:lnTo>
                      <a:pt x="792" y="450"/>
                    </a:lnTo>
                    <a:lnTo>
                      <a:pt x="790" y="452"/>
                    </a:lnTo>
                    <a:lnTo>
                      <a:pt x="790" y="452"/>
                    </a:lnTo>
                    <a:lnTo>
                      <a:pt x="787" y="454"/>
                    </a:lnTo>
                    <a:lnTo>
                      <a:pt x="787" y="457"/>
                    </a:lnTo>
                    <a:lnTo>
                      <a:pt x="787" y="457"/>
                    </a:lnTo>
                    <a:lnTo>
                      <a:pt x="787" y="459"/>
                    </a:lnTo>
                    <a:lnTo>
                      <a:pt x="787" y="459"/>
                    </a:lnTo>
                    <a:lnTo>
                      <a:pt x="787" y="461"/>
                    </a:lnTo>
                    <a:lnTo>
                      <a:pt x="790" y="461"/>
                    </a:lnTo>
                    <a:lnTo>
                      <a:pt x="790" y="461"/>
                    </a:lnTo>
                    <a:lnTo>
                      <a:pt x="790" y="459"/>
                    </a:lnTo>
                    <a:lnTo>
                      <a:pt x="790" y="459"/>
                    </a:lnTo>
                    <a:lnTo>
                      <a:pt x="787" y="461"/>
                    </a:lnTo>
                    <a:lnTo>
                      <a:pt x="787" y="461"/>
                    </a:lnTo>
                    <a:lnTo>
                      <a:pt x="787" y="461"/>
                    </a:lnTo>
                    <a:lnTo>
                      <a:pt x="785" y="461"/>
                    </a:lnTo>
                    <a:lnTo>
                      <a:pt x="785" y="461"/>
                    </a:lnTo>
                    <a:lnTo>
                      <a:pt x="785" y="464"/>
                    </a:lnTo>
                    <a:lnTo>
                      <a:pt x="785" y="464"/>
                    </a:lnTo>
                    <a:lnTo>
                      <a:pt x="785" y="464"/>
                    </a:lnTo>
                    <a:lnTo>
                      <a:pt x="783" y="466"/>
                    </a:lnTo>
                    <a:lnTo>
                      <a:pt x="780" y="468"/>
                    </a:lnTo>
                    <a:lnTo>
                      <a:pt x="780" y="468"/>
                    </a:lnTo>
                    <a:lnTo>
                      <a:pt x="778" y="471"/>
                    </a:lnTo>
                    <a:lnTo>
                      <a:pt x="778" y="471"/>
                    </a:lnTo>
                    <a:lnTo>
                      <a:pt x="778" y="473"/>
                    </a:lnTo>
                    <a:lnTo>
                      <a:pt x="780" y="476"/>
                    </a:lnTo>
                    <a:lnTo>
                      <a:pt x="780" y="476"/>
                    </a:lnTo>
                    <a:lnTo>
                      <a:pt x="780" y="476"/>
                    </a:lnTo>
                    <a:lnTo>
                      <a:pt x="780" y="476"/>
                    </a:lnTo>
                    <a:lnTo>
                      <a:pt x="778" y="478"/>
                    </a:lnTo>
                    <a:lnTo>
                      <a:pt x="778" y="478"/>
                    </a:lnTo>
                    <a:lnTo>
                      <a:pt x="778" y="480"/>
                    </a:lnTo>
                    <a:lnTo>
                      <a:pt x="778" y="480"/>
                    </a:lnTo>
                    <a:lnTo>
                      <a:pt x="778" y="480"/>
                    </a:lnTo>
                    <a:lnTo>
                      <a:pt x="780" y="483"/>
                    </a:lnTo>
                    <a:lnTo>
                      <a:pt x="780" y="483"/>
                    </a:lnTo>
                    <a:lnTo>
                      <a:pt x="778" y="485"/>
                    </a:lnTo>
                    <a:lnTo>
                      <a:pt x="778" y="485"/>
                    </a:lnTo>
                    <a:lnTo>
                      <a:pt x="778" y="487"/>
                    </a:lnTo>
                    <a:lnTo>
                      <a:pt x="778" y="492"/>
                    </a:lnTo>
                    <a:lnTo>
                      <a:pt x="778" y="492"/>
                    </a:lnTo>
                    <a:lnTo>
                      <a:pt x="780" y="495"/>
                    </a:lnTo>
                    <a:lnTo>
                      <a:pt x="780" y="495"/>
                    </a:lnTo>
                    <a:lnTo>
                      <a:pt x="780" y="492"/>
                    </a:lnTo>
                    <a:lnTo>
                      <a:pt x="780" y="492"/>
                    </a:lnTo>
                    <a:lnTo>
                      <a:pt x="778" y="495"/>
                    </a:lnTo>
                    <a:lnTo>
                      <a:pt x="778" y="497"/>
                    </a:lnTo>
                    <a:lnTo>
                      <a:pt x="776" y="497"/>
                    </a:lnTo>
                    <a:lnTo>
                      <a:pt x="776" y="499"/>
                    </a:lnTo>
                    <a:lnTo>
                      <a:pt x="776" y="499"/>
                    </a:lnTo>
                    <a:lnTo>
                      <a:pt x="776" y="499"/>
                    </a:lnTo>
                    <a:lnTo>
                      <a:pt x="773" y="499"/>
                    </a:lnTo>
                    <a:lnTo>
                      <a:pt x="771" y="502"/>
                    </a:lnTo>
                    <a:lnTo>
                      <a:pt x="771" y="502"/>
                    </a:lnTo>
                    <a:lnTo>
                      <a:pt x="771" y="504"/>
                    </a:lnTo>
                    <a:lnTo>
                      <a:pt x="766" y="504"/>
                    </a:lnTo>
                    <a:lnTo>
                      <a:pt x="766" y="506"/>
                    </a:lnTo>
                    <a:lnTo>
                      <a:pt x="766" y="506"/>
                    </a:lnTo>
                    <a:lnTo>
                      <a:pt x="766" y="509"/>
                    </a:lnTo>
                    <a:lnTo>
                      <a:pt x="766" y="509"/>
                    </a:lnTo>
                    <a:lnTo>
                      <a:pt x="766" y="513"/>
                    </a:lnTo>
                    <a:lnTo>
                      <a:pt x="766" y="513"/>
                    </a:lnTo>
                    <a:lnTo>
                      <a:pt x="771" y="518"/>
                    </a:lnTo>
                    <a:lnTo>
                      <a:pt x="771" y="518"/>
                    </a:lnTo>
                    <a:lnTo>
                      <a:pt x="773" y="518"/>
                    </a:lnTo>
                    <a:lnTo>
                      <a:pt x="780" y="523"/>
                    </a:lnTo>
                    <a:lnTo>
                      <a:pt x="783" y="525"/>
                    </a:lnTo>
                    <a:lnTo>
                      <a:pt x="783" y="525"/>
                    </a:lnTo>
                    <a:lnTo>
                      <a:pt x="785" y="528"/>
                    </a:lnTo>
                    <a:lnTo>
                      <a:pt x="787" y="530"/>
                    </a:lnTo>
                    <a:lnTo>
                      <a:pt x="787" y="532"/>
                    </a:lnTo>
                    <a:lnTo>
                      <a:pt x="787" y="532"/>
                    </a:lnTo>
                    <a:lnTo>
                      <a:pt x="787" y="537"/>
                    </a:lnTo>
                    <a:lnTo>
                      <a:pt x="790" y="537"/>
                    </a:lnTo>
                    <a:lnTo>
                      <a:pt x="790" y="539"/>
                    </a:lnTo>
                    <a:lnTo>
                      <a:pt x="790" y="539"/>
                    </a:lnTo>
                    <a:lnTo>
                      <a:pt x="787" y="539"/>
                    </a:lnTo>
                    <a:lnTo>
                      <a:pt x="787" y="542"/>
                    </a:lnTo>
                    <a:lnTo>
                      <a:pt x="787" y="547"/>
                    </a:lnTo>
                    <a:lnTo>
                      <a:pt x="790" y="547"/>
                    </a:lnTo>
                    <a:lnTo>
                      <a:pt x="790" y="544"/>
                    </a:lnTo>
                    <a:lnTo>
                      <a:pt x="787" y="544"/>
                    </a:lnTo>
                    <a:lnTo>
                      <a:pt x="787" y="544"/>
                    </a:lnTo>
                    <a:lnTo>
                      <a:pt x="787" y="547"/>
                    </a:lnTo>
                    <a:lnTo>
                      <a:pt x="787" y="547"/>
                    </a:lnTo>
                    <a:lnTo>
                      <a:pt x="785" y="547"/>
                    </a:lnTo>
                    <a:lnTo>
                      <a:pt x="785" y="549"/>
                    </a:lnTo>
                    <a:lnTo>
                      <a:pt x="785" y="549"/>
                    </a:lnTo>
                    <a:lnTo>
                      <a:pt x="785" y="551"/>
                    </a:lnTo>
                    <a:lnTo>
                      <a:pt x="785" y="554"/>
                    </a:lnTo>
                    <a:lnTo>
                      <a:pt x="783" y="554"/>
                    </a:lnTo>
                    <a:lnTo>
                      <a:pt x="783" y="554"/>
                    </a:lnTo>
                    <a:lnTo>
                      <a:pt x="783" y="556"/>
                    </a:lnTo>
                    <a:lnTo>
                      <a:pt x="783" y="556"/>
                    </a:lnTo>
                    <a:lnTo>
                      <a:pt x="780" y="556"/>
                    </a:lnTo>
                    <a:lnTo>
                      <a:pt x="780" y="556"/>
                    </a:lnTo>
                    <a:lnTo>
                      <a:pt x="780" y="558"/>
                    </a:lnTo>
                    <a:lnTo>
                      <a:pt x="780" y="558"/>
                    </a:lnTo>
                    <a:lnTo>
                      <a:pt x="780" y="558"/>
                    </a:lnTo>
                    <a:lnTo>
                      <a:pt x="778" y="558"/>
                    </a:lnTo>
                    <a:lnTo>
                      <a:pt x="776" y="561"/>
                    </a:lnTo>
                    <a:lnTo>
                      <a:pt x="776" y="561"/>
                    </a:lnTo>
                    <a:lnTo>
                      <a:pt x="773" y="561"/>
                    </a:lnTo>
                    <a:lnTo>
                      <a:pt x="773" y="561"/>
                    </a:lnTo>
                    <a:lnTo>
                      <a:pt x="773" y="561"/>
                    </a:lnTo>
                    <a:lnTo>
                      <a:pt x="771" y="561"/>
                    </a:lnTo>
                    <a:lnTo>
                      <a:pt x="771" y="563"/>
                    </a:lnTo>
                    <a:lnTo>
                      <a:pt x="771" y="563"/>
                    </a:lnTo>
                    <a:lnTo>
                      <a:pt x="766" y="566"/>
                    </a:lnTo>
                    <a:lnTo>
                      <a:pt x="766" y="566"/>
                    </a:lnTo>
                    <a:lnTo>
                      <a:pt x="766" y="566"/>
                    </a:lnTo>
                    <a:lnTo>
                      <a:pt x="764" y="566"/>
                    </a:lnTo>
                    <a:lnTo>
                      <a:pt x="764" y="566"/>
                    </a:lnTo>
                    <a:lnTo>
                      <a:pt x="757" y="570"/>
                    </a:lnTo>
                    <a:lnTo>
                      <a:pt x="752" y="570"/>
                    </a:lnTo>
                    <a:lnTo>
                      <a:pt x="747" y="573"/>
                    </a:lnTo>
                    <a:lnTo>
                      <a:pt x="747" y="573"/>
                    </a:lnTo>
                    <a:lnTo>
                      <a:pt x="742" y="573"/>
                    </a:lnTo>
                    <a:lnTo>
                      <a:pt x="742" y="573"/>
                    </a:lnTo>
                    <a:lnTo>
                      <a:pt x="740" y="573"/>
                    </a:lnTo>
                    <a:lnTo>
                      <a:pt x="738" y="575"/>
                    </a:lnTo>
                    <a:lnTo>
                      <a:pt x="738" y="577"/>
                    </a:lnTo>
                    <a:lnTo>
                      <a:pt x="738" y="582"/>
                    </a:lnTo>
                    <a:lnTo>
                      <a:pt x="733" y="584"/>
                    </a:lnTo>
                    <a:lnTo>
                      <a:pt x="733" y="587"/>
                    </a:lnTo>
                    <a:lnTo>
                      <a:pt x="731" y="587"/>
                    </a:lnTo>
                    <a:lnTo>
                      <a:pt x="731" y="587"/>
                    </a:lnTo>
                    <a:lnTo>
                      <a:pt x="728" y="589"/>
                    </a:lnTo>
                    <a:lnTo>
                      <a:pt x="721" y="594"/>
                    </a:lnTo>
                    <a:lnTo>
                      <a:pt x="719" y="594"/>
                    </a:lnTo>
                    <a:lnTo>
                      <a:pt x="719" y="596"/>
                    </a:lnTo>
                    <a:lnTo>
                      <a:pt x="714" y="601"/>
                    </a:lnTo>
                    <a:lnTo>
                      <a:pt x="705" y="603"/>
                    </a:lnTo>
                    <a:lnTo>
                      <a:pt x="698" y="608"/>
                    </a:lnTo>
                    <a:lnTo>
                      <a:pt x="698" y="608"/>
                    </a:lnTo>
                    <a:lnTo>
                      <a:pt x="690" y="613"/>
                    </a:lnTo>
                    <a:lnTo>
                      <a:pt x="690" y="613"/>
                    </a:lnTo>
                    <a:lnTo>
                      <a:pt x="690" y="613"/>
                    </a:lnTo>
                    <a:lnTo>
                      <a:pt x="676" y="620"/>
                    </a:lnTo>
                    <a:lnTo>
                      <a:pt x="676" y="622"/>
                    </a:lnTo>
                    <a:lnTo>
                      <a:pt x="672" y="627"/>
                    </a:lnTo>
                    <a:lnTo>
                      <a:pt x="672" y="627"/>
                    </a:lnTo>
                    <a:lnTo>
                      <a:pt x="672" y="629"/>
                    </a:lnTo>
                    <a:lnTo>
                      <a:pt x="672" y="629"/>
                    </a:lnTo>
                    <a:lnTo>
                      <a:pt x="672" y="629"/>
                    </a:lnTo>
                    <a:lnTo>
                      <a:pt x="672" y="629"/>
                    </a:lnTo>
                    <a:lnTo>
                      <a:pt x="669" y="629"/>
                    </a:lnTo>
                    <a:lnTo>
                      <a:pt x="669" y="629"/>
                    </a:lnTo>
                    <a:lnTo>
                      <a:pt x="667" y="629"/>
                    </a:lnTo>
                    <a:lnTo>
                      <a:pt x="667" y="629"/>
                    </a:lnTo>
                    <a:lnTo>
                      <a:pt x="655" y="627"/>
                    </a:lnTo>
                    <a:lnTo>
                      <a:pt x="655" y="627"/>
                    </a:lnTo>
                    <a:lnTo>
                      <a:pt x="655" y="627"/>
                    </a:lnTo>
                    <a:lnTo>
                      <a:pt x="653" y="627"/>
                    </a:lnTo>
                    <a:lnTo>
                      <a:pt x="653" y="627"/>
                    </a:lnTo>
                    <a:lnTo>
                      <a:pt x="653" y="625"/>
                    </a:lnTo>
                    <a:lnTo>
                      <a:pt x="653" y="625"/>
                    </a:lnTo>
                    <a:lnTo>
                      <a:pt x="650" y="625"/>
                    </a:lnTo>
                    <a:lnTo>
                      <a:pt x="650" y="625"/>
                    </a:lnTo>
                    <a:lnTo>
                      <a:pt x="650" y="625"/>
                    </a:lnTo>
                    <a:lnTo>
                      <a:pt x="650" y="625"/>
                    </a:lnTo>
                    <a:lnTo>
                      <a:pt x="648" y="622"/>
                    </a:lnTo>
                    <a:lnTo>
                      <a:pt x="648" y="622"/>
                    </a:lnTo>
                    <a:lnTo>
                      <a:pt x="648" y="622"/>
                    </a:lnTo>
                    <a:lnTo>
                      <a:pt x="646" y="620"/>
                    </a:lnTo>
                    <a:lnTo>
                      <a:pt x="643" y="618"/>
                    </a:lnTo>
                    <a:lnTo>
                      <a:pt x="643" y="618"/>
                    </a:lnTo>
                    <a:lnTo>
                      <a:pt x="641" y="615"/>
                    </a:lnTo>
                    <a:lnTo>
                      <a:pt x="638" y="615"/>
                    </a:lnTo>
                    <a:lnTo>
                      <a:pt x="638" y="615"/>
                    </a:lnTo>
                    <a:lnTo>
                      <a:pt x="636" y="615"/>
                    </a:lnTo>
                    <a:lnTo>
                      <a:pt x="634" y="615"/>
                    </a:lnTo>
                    <a:lnTo>
                      <a:pt x="634" y="613"/>
                    </a:lnTo>
                    <a:lnTo>
                      <a:pt x="631" y="613"/>
                    </a:lnTo>
                    <a:lnTo>
                      <a:pt x="629" y="613"/>
                    </a:lnTo>
                    <a:lnTo>
                      <a:pt x="629" y="613"/>
                    </a:lnTo>
                    <a:lnTo>
                      <a:pt x="624" y="611"/>
                    </a:lnTo>
                    <a:lnTo>
                      <a:pt x="624" y="611"/>
                    </a:lnTo>
                    <a:lnTo>
                      <a:pt x="619" y="613"/>
                    </a:lnTo>
                    <a:lnTo>
                      <a:pt x="619" y="613"/>
                    </a:lnTo>
                    <a:lnTo>
                      <a:pt x="619" y="613"/>
                    </a:lnTo>
                    <a:lnTo>
                      <a:pt x="617" y="615"/>
                    </a:lnTo>
                    <a:lnTo>
                      <a:pt x="617" y="615"/>
                    </a:lnTo>
                    <a:lnTo>
                      <a:pt x="617" y="620"/>
                    </a:lnTo>
                    <a:lnTo>
                      <a:pt x="617" y="622"/>
                    </a:lnTo>
                    <a:lnTo>
                      <a:pt x="615" y="627"/>
                    </a:lnTo>
                    <a:lnTo>
                      <a:pt x="612" y="629"/>
                    </a:lnTo>
                    <a:lnTo>
                      <a:pt x="612" y="629"/>
                    </a:lnTo>
                    <a:lnTo>
                      <a:pt x="612" y="632"/>
                    </a:lnTo>
                    <a:lnTo>
                      <a:pt x="608" y="634"/>
                    </a:lnTo>
                    <a:lnTo>
                      <a:pt x="608" y="634"/>
                    </a:lnTo>
                    <a:lnTo>
                      <a:pt x="608" y="637"/>
                    </a:lnTo>
                    <a:lnTo>
                      <a:pt x="608" y="637"/>
                    </a:lnTo>
                    <a:lnTo>
                      <a:pt x="605" y="639"/>
                    </a:lnTo>
                    <a:lnTo>
                      <a:pt x="605" y="639"/>
                    </a:lnTo>
                    <a:lnTo>
                      <a:pt x="605" y="641"/>
                    </a:lnTo>
                    <a:lnTo>
                      <a:pt x="605" y="641"/>
                    </a:lnTo>
                    <a:lnTo>
                      <a:pt x="605" y="644"/>
                    </a:lnTo>
                    <a:lnTo>
                      <a:pt x="603" y="644"/>
                    </a:lnTo>
                    <a:lnTo>
                      <a:pt x="603" y="646"/>
                    </a:lnTo>
                    <a:lnTo>
                      <a:pt x="603" y="648"/>
                    </a:lnTo>
                    <a:lnTo>
                      <a:pt x="603" y="648"/>
                    </a:lnTo>
                    <a:lnTo>
                      <a:pt x="601" y="651"/>
                    </a:lnTo>
                    <a:lnTo>
                      <a:pt x="598" y="651"/>
                    </a:lnTo>
                    <a:lnTo>
                      <a:pt x="598" y="651"/>
                    </a:lnTo>
                    <a:lnTo>
                      <a:pt x="596" y="651"/>
                    </a:lnTo>
                    <a:lnTo>
                      <a:pt x="596" y="653"/>
                    </a:lnTo>
                    <a:lnTo>
                      <a:pt x="596" y="653"/>
                    </a:lnTo>
                    <a:lnTo>
                      <a:pt x="593" y="653"/>
                    </a:lnTo>
                    <a:lnTo>
                      <a:pt x="593" y="655"/>
                    </a:lnTo>
                    <a:lnTo>
                      <a:pt x="593" y="658"/>
                    </a:lnTo>
                    <a:lnTo>
                      <a:pt x="596" y="658"/>
                    </a:lnTo>
                    <a:lnTo>
                      <a:pt x="596" y="660"/>
                    </a:lnTo>
                    <a:lnTo>
                      <a:pt x="596" y="660"/>
                    </a:lnTo>
                    <a:lnTo>
                      <a:pt x="596" y="660"/>
                    </a:lnTo>
                    <a:lnTo>
                      <a:pt x="598" y="660"/>
                    </a:lnTo>
                    <a:lnTo>
                      <a:pt x="598" y="658"/>
                    </a:lnTo>
                    <a:lnTo>
                      <a:pt x="596" y="660"/>
                    </a:lnTo>
                    <a:lnTo>
                      <a:pt x="593" y="660"/>
                    </a:lnTo>
                    <a:lnTo>
                      <a:pt x="593" y="660"/>
                    </a:lnTo>
                    <a:lnTo>
                      <a:pt x="591" y="663"/>
                    </a:lnTo>
                    <a:lnTo>
                      <a:pt x="591" y="663"/>
                    </a:lnTo>
                    <a:lnTo>
                      <a:pt x="591" y="663"/>
                    </a:lnTo>
                    <a:lnTo>
                      <a:pt x="589" y="667"/>
                    </a:lnTo>
                    <a:lnTo>
                      <a:pt x="589" y="667"/>
                    </a:lnTo>
                    <a:lnTo>
                      <a:pt x="589" y="670"/>
                    </a:lnTo>
                    <a:lnTo>
                      <a:pt x="589" y="670"/>
                    </a:lnTo>
                    <a:lnTo>
                      <a:pt x="589" y="667"/>
                    </a:lnTo>
                    <a:lnTo>
                      <a:pt x="586" y="667"/>
                    </a:lnTo>
                    <a:lnTo>
                      <a:pt x="586" y="667"/>
                    </a:lnTo>
                    <a:lnTo>
                      <a:pt x="584" y="670"/>
                    </a:lnTo>
                    <a:lnTo>
                      <a:pt x="582" y="672"/>
                    </a:lnTo>
                    <a:lnTo>
                      <a:pt x="582" y="674"/>
                    </a:lnTo>
                    <a:lnTo>
                      <a:pt x="579" y="674"/>
                    </a:lnTo>
                    <a:lnTo>
                      <a:pt x="579" y="677"/>
                    </a:lnTo>
                    <a:lnTo>
                      <a:pt x="579" y="677"/>
                    </a:lnTo>
                    <a:lnTo>
                      <a:pt x="577" y="679"/>
                    </a:lnTo>
                    <a:lnTo>
                      <a:pt x="577" y="682"/>
                    </a:lnTo>
                    <a:lnTo>
                      <a:pt x="577" y="682"/>
                    </a:lnTo>
                    <a:lnTo>
                      <a:pt x="575" y="682"/>
                    </a:lnTo>
                    <a:lnTo>
                      <a:pt x="575" y="684"/>
                    </a:lnTo>
                    <a:lnTo>
                      <a:pt x="575" y="684"/>
                    </a:lnTo>
                    <a:lnTo>
                      <a:pt x="575" y="686"/>
                    </a:lnTo>
                    <a:lnTo>
                      <a:pt x="575" y="689"/>
                    </a:lnTo>
                    <a:lnTo>
                      <a:pt x="577" y="689"/>
                    </a:lnTo>
                    <a:lnTo>
                      <a:pt x="577" y="686"/>
                    </a:lnTo>
                    <a:lnTo>
                      <a:pt x="575" y="686"/>
                    </a:lnTo>
                    <a:lnTo>
                      <a:pt x="575" y="686"/>
                    </a:lnTo>
                    <a:lnTo>
                      <a:pt x="572" y="689"/>
                    </a:lnTo>
                    <a:lnTo>
                      <a:pt x="570" y="689"/>
                    </a:lnTo>
                    <a:lnTo>
                      <a:pt x="570" y="689"/>
                    </a:lnTo>
                    <a:lnTo>
                      <a:pt x="567" y="689"/>
                    </a:lnTo>
                    <a:lnTo>
                      <a:pt x="567" y="689"/>
                    </a:lnTo>
                    <a:lnTo>
                      <a:pt x="565" y="689"/>
                    </a:lnTo>
                    <a:lnTo>
                      <a:pt x="565" y="689"/>
                    </a:lnTo>
                    <a:lnTo>
                      <a:pt x="565" y="691"/>
                    </a:lnTo>
                    <a:lnTo>
                      <a:pt x="563" y="691"/>
                    </a:lnTo>
                    <a:lnTo>
                      <a:pt x="563" y="693"/>
                    </a:lnTo>
                    <a:lnTo>
                      <a:pt x="558" y="696"/>
                    </a:lnTo>
                    <a:lnTo>
                      <a:pt x="558" y="696"/>
                    </a:lnTo>
                    <a:lnTo>
                      <a:pt x="556" y="698"/>
                    </a:lnTo>
                    <a:lnTo>
                      <a:pt x="556" y="698"/>
                    </a:lnTo>
                    <a:lnTo>
                      <a:pt x="553" y="700"/>
                    </a:lnTo>
                    <a:lnTo>
                      <a:pt x="551" y="700"/>
                    </a:lnTo>
                    <a:lnTo>
                      <a:pt x="551" y="703"/>
                    </a:lnTo>
                    <a:lnTo>
                      <a:pt x="551" y="703"/>
                    </a:lnTo>
                    <a:lnTo>
                      <a:pt x="549" y="703"/>
                    </a:lnTo>
                    <a:lnTo>
                      <a:pt x="549" y="703"/>
                    </a:lnTo>
                    <a:lnTo>
                      <a:pt x="549" y="703"/>
                    </a:lnTo>
                    <a:lnTo>
                      <a:pt x="544" y="703"/>
                    </a:lnTo>
                    <a:lnTo>
                      <a:pt x="544" y="703"/>
                    </a:lnTo>
                    <a:lnTo>
                      <a:pt x="541" y="703"/>
                    </a:lnTo>
                    <a:lnTo>
                      <a:pt x="539" y="703"/>
                    </a:lnTo>
                    <a:lnTo>
                      <a:pt x="539" y="703"/>
                    </a:lnTo>
                    <a:lnTo>
                      <a:pt x="537" y="703"/>
                    </a:lnTo>
                    <a:lnTo>
                      <a:pt x="534" y="703"/>
                    </a:lnTo>
                    <a:lnTo>
                      <a:pt x="532" y="703"/>
                    </a:lnTo>
                    <a:lnTo>
                      <a:pt x="532" y="703"/>
                    </a:lnTo>
                    <a:lnTo>
                      <a:pt x="532" y="703"/>
                    </a:lnTo>
                    <a:lnTo>
                      <a:pt x="530" y="703"/>
                    </a:lnTo>
                    <a:lnTo>
                      <a:pt x="530" y="703"/>
                    </a:lnTo>
                    <a:lnTo>
                      <a:pt x="525" y="703"/>
                    </a:lnTo>
                    <a:lnTo>
                      <a:pt x="525" y="703"/>
                    </a:lnTo>
                    <a:lnTo>
                      <a:pt x="523" y="703"/>
                    </a:lnTo>
                    <a:lnTo>
                      <a:pt x="523" y="703"/>
                    </a:lnTo>
                    <a:lnTo>
                      <a:pt x="518" y="703"/>
                    </a:lnTo>
                    <a:lnTo>
                      <a:pt x="518" y="703"/>
                    </a:lnTo>
                    <a:lnTo>
                      <a:pt x="518" y="703"/>
                    </a:lnTo>
                    <a:lnTo>
                      <a:pt x="515" y="703"/>
                    </a:lnTo>
                    <a:lnTo>
                      <a:pt x="515" y="705"/>
                    </a:lnTo>
                    <a:lnTo>
                      <a:pt x="515" y="705"/>
                    </a:lnTo>
                    <a:lnTo>
                      <a:pt x="515" y="705"/>
                    </a:lnTo>
                    <a:lnTo>
                      <a:pt x="513" y="705"/>
                    </a:lnTo>
                    <a:lnTo>
                      <a:pt x="513" y="705"/>
                    </a:lnTo>
                    <a:lnTo>
                      <a:pt x="513" y="708"/>
                    </a:lnTo>
                    <a:lnTo>
                      <a:pt x="513" y="708"/>
                    </a:lnTo>
                    <a:lnTo>
                      <a:pt x="511" y="708"/>
                    </a:lnTo>
                    <a:lnTo>
                      <a:pt x="506" y="715"/>
                    </a:lnTo>
                    <a:lnTo>
                      <a:pt x="499" y="719"/>
                    </a:lnTo>
                    <a:lnTo>
                      <a:pt x="496" y="719"/>
                    </a:lnTo>
                    <a:lnTo>
                      <a:pt x="492" y="722"/>
                    </a:lnTo>
                    <a:lnTo>
                      <a:pt x="489" y="722"/>
                    </a:lnTo>
                    <a:lnTo>
                      <a:pt x="487" y="722"/>
                    </a:lnTo>
                    <a:lnTo>
                      <a:pt x="487" y="722"/>
                    </a:lnTo>
                    <a:lnTo>
                      <a:pt x="487" y="722"/>
                    </a:lnTo>
                    <a:lnTo>
                      <a:pt x="487" y="722"/>
                    </a:lnTo>
                    <a:lnTo>
                      <a:pt x="485" y="722"/>
                    </a:lnTo>
                    <a:lnTo>
                      <a:pt x="482" y="719"/>
                    </a:lnTo>
                    <a:lnTo>
                      <a:pt x="478" y="719"/>
                    </a:lnTo>
                    <a:lnTo>
                      <a:pt x="478" y="719"/>
                    </a:lnTo>
                    <a:lnTo>
                      <a:pt x="473" y="717"/>
                    </a:lnTo>
                    <a:lnTo>
                      <a:pt x="470" y="715"/>
                    </a:lnTo>
                    <a:lnTo>
                      <a:pt x="470" y="715"/>
                    </a:lnTo>
                    <a:lnTo>
                      <a:pt x="468" y="712"/>
                    </a:lnTo>
                    <a:lnTo>
                      <a:pt x="468" y="712"/>
                    </a:lnTo>
                    <a:lnTo>
                      <a:pt x="468" y="710"/>
                    </a:lnTo>
                    <a:lnTo>
                      <a:pt x="466" y="708"/>
                    </a:lnTo>
                    <a:lnTo>
                      <a:pt x="466" y="708"/>
                    </a:lnTo>
                    <a:lnTo>
                      <a:pt x="466" y="708"/>
                    </a:lnTo>
                    <a:lnTo>
                      <a:pt x="463" y="708"/>
                    </a:lnTo>
                    <a:lnTo>
                      <a:pt x="463" y="708"/>
                    </a:lnTo>
                    <a:lnTo>
                      <a:pt x="463" y="708"/>
                    </a:lnTo>
                    <a:lnTo>
                      <a:pt x="461" y="708"/>
                    </a:lnTo>
                    <a:lnTo>
                      <a:pt x="461" y="708"/>
                    </a:lnTo>
                    <a:lnTo>
                      <a:pt x="461" y="708"/>
                    </a:lnTo>
                    <a:lnTo>
                      <a:pt x="461" y="708"/>
                    </a:lnTo>
                    <a:lnTo>
                      <a:pt x="459" y="708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56" y="710"/>
                    </a:lnTo>
                    <a:lnTo>
                      <a:pt x="456" y="710"/>
                    </a:lnTo>
                    <a:lnTo>
                      <a:pt x="456" y="712"/>
                    </a:lnTo>
                    <a:lnTo>
                      <a:pt x="456" y="715"/>
                    </a:lnTo>
                    <a:lnTo>
                      <a:pt x="456" y="715"/>
                    </a:lnTo>
                    <a:lnTo>
                      <a:pt x="456" y="717"/>
                    </a:lnTo>
                    <a:lnTo>
                      <a:pt x="456" y="717"/>
                    </a:lnTo>
                    <a:lnTo>
                      <a:pt x="456" y="717"/>
                    </a:lnTo>
                    <a:lnTo>
                      <a:pt x="456" y="719"/>
                    </a:lnTo>
                    <a:lnTo>
                      <a:pt x="456" y="719"/>
                    </a:lnTo>
                    <a:lnTo>
                      <a:pt x="456" y="722"/>
                    </a:lnTo>
                    <a:lnTo>
                      <a:pt x="456" y="722"/>
                    </a:lnTo>
                    <a:lnTo>
                      <a:pt x="456" y="724"/>
                    </a:lnTo>
                    <a:lnTo>
                      <a:pt x="456" y="724"/>
                    </a:lnTo>
                    <a:lnTo>
                      <a:pt x="456" y="727"/>
                    </a:lnTo>
                    <a:lnTo>
                      <a:pt x="456" y="727"/>
                    </a:lnTo>
                    <a:lnTo>
                      <a:pt x="456" y="727"/>
                    </a:lnTo>
                    <a:lnTo>
                      <a:pt x="456" y="729"/>
                    </a:lnTo>
                    <a:lnTo>
                      <a:pt x="456" y="729"/>
                    </a:lnTo>
                    <a:lnTo>
                      <a:pt x="456" y="731"/>
                    </a:lnTo>
                    <a:lnTo>
                      <a:pt x="456" y="731"/>
                    </a:lnTo>
                    <a:lnTo>
                      <a:pt x="456" y="731"/>
                    </a:lnTo>
                    <a:lnTo>
                      <a:pt x="456" y="734"/>
                    </a:lnTo>
                    <a:lnTo>
                      <a:pt x="456" y="734"/>
                    </a:lnTo>
                    <a:lnTo>
                      <a:pt x="456" y="736"/>
                    </a:lnTo>
                    <a:lnTo>
                      <a:pt x="456" y="736"/>
                    </a:lnTo>
                    <a:lnTo>
                      <a:pt x="456" y="738"/>
                    </a:lnTo>
                    <a:lnTo>
                      <a:pt x="456" y="741"/>
                    </a:lnTo>
                    <a:lnTo>
                      <a:pt x="456" y="743"/>
                    </a:lnTo>
                    <a:lnTo>
                      <a:pt x="456" y="743"/>
                    </a:lnTo>
                    <a:lnTo>
                      <a:pt x="456" y="743"/>
                    </a:lnTo>
                    <a:lnTo>
                      <a:pt x="456" y="745"/>
                    </a:lnTo>
                    <a:lnTo>
                      <a:pt x="456" y="745"/>
                    </a:lnTo>
                    <a:lnTo>
                      <a:pt x="454" y="748"/>
                    </a:lnTo>
                    <a:lnTo>
                      <a:pt x="454" y="748"/>
                    </a:lnTo>
                    <a:lnTo>
                      <a:pt x="454" y="750"/>
                    </a:lnTo>
                    <a:lnTo>
                      <a:pt x="454" y="750"/>
                    </a:lnTo>
                    <a:lnTo>
                      <a:pt x="454" y="750"/>
                    </a:lnTo>
                    <a:lnTo>
                      <a:pt x="454" y="753"/>
                    </a:lnTo>
                    <a:lnTo>
                      <a:pt x="454" y="753"/>
                    </a:lnTo>
                    <a:lnTo>
                      <a:pt x="454" y="755"/>
                    </a:lnTo>
                    <a:lnTo>
                      <a:pt x="454" y="757"/>
                    </a:lnTo>
                    <a:lnTo>
                      <a:pt x="454" y="757"/>
                    </a:lnTo>
                    <a:lnTo>
                      <a:pt x="452" y="760"/>
                    </a:lnTo>
                    <a:lnTo>
                      <a:pt x="452" y="760"/>
                    </a:lnTo>
                    <a:lnTo>
                      <a:pt x="452" y="760"/>
                    </a:lnTo>
                    <a:lnTo>
                      <a:pt x="452" y="762"/>
                    </a:lnTo>
                    <a:lnTo>
                      <a:pt x="452" y="762"/>
                    </a:lnTo>
                    <a:lnTo>
                      <a:pt x="452" y="764"/>
                    </a:lnTo>
                    <a:lnTo>
                      <a:pt x="452" y="764"/>
                    </a:lnTo>
                    <a:lnTo>
                      <a:pt x="452" y="764"/>
                    </a:lnTo>
                    <a:lnTo>
                      <a:pt x="452" y="762"/>
                    </a:lnTo>
                    <a:lnTo>
                      <a:pt x="452" y="762"/>
                    </a:lnTo>
                    <a:lnTo>
                      <a:pt x="449" y="762"/>
                    </a:lnTo>
                    <a:lnTo>
                      <a:pt x="449" y="764"/>
                    </a:lnTo>
                    <a:lnTo>
                      <a:pt x="449" y="764"/>
                    </a:lnTo>
                    <a:lnTo>
                      <a:pt x="449" y="764"/>
                    </a:lnTo>
                    <a:lnTo>
                      <a:pt x="449" y="767"/>
                    </a:lnTo>
                    <a:lnTo>
                      <a:pt x="449" y="767"/>
                    </a:lnTo>
                    <a:lnTo>
                      <a:pt x="449" y="767"/>
                    </a:lnTo>
                    <a:lnTo>
                      <a:pt x="447" y="769"/>
                    </a:lnTo>
                    <a:lnTo>
                      <a:pt x="447" y="769"/>
                    </a:lnTo>
                    <a:lnTo>
                      <a:pt x="447" y="769"/>
                    </a:lnTo>
                    <a:lnTo>
                      <a:pt x="444" y="772"/>
                    </a:lnTo>
                    <a:lnTo>
                      <a:pt x="444" y="772"/>
                    </a:lnTo>
                    <a:lnTo>
                      <a:pt x="444" y="774"/>
                    </a:lnTo>
                    <a:lnTo>
                      <a:pt x="444" y="776"/>
                    </a:lnTo>
                    <a:lnTo>
                      <a:pt x="442" y="776"/>
                    </a:lnTo>
                    <a:lnTo>
                      <a:pt x="442" y="779"/>
                    </a:lnTo>
                    <a:lnTo>
                      <a:pt x="444" y="779"/>
                    </a:lnTo>
                    <a:lnTo>
                      <a:pt x="444" y="776"/>
                    </a:lnTo>
                    <a:lnTo>
                      <a:pt x="444" y="776"/>
                    </a:lnTo>
                    <a:lnTo>
                      <a:pt x="442" y="776"/>
                    </a:lnTo>
                    <a:lnTo>
                      <a:pt x="442" y="779"/>
                    </a:lnTo>
                    <a:lnTo>
                      <a:pt x="442" y="779"/>
                    </a:lnTo>
                    <a:lnTo>
                      <a:pt x="442" y="779"/>
                    </a:lnTo>
                    <a:lnTo>
                      <a:pt x="442" y="779"/>
                    </a:lnTo>
                    <a:lnTo>
                      <a:pt x="442" y="781"/>
                    </a:lnTo>
                    <a:lnTo>
                      <a:pt x="442" y="781"/>
                    </a:lnTo>
                    <a:lnTo>
                      <a:pt x="440" y="783"/>
                    </a:lnTo>
                    <a:lnTo>
                      <a:pt x="440" y="783"/>
                    </a:lnTo>
                    <a:lnTo>
                      <a:pt x="440" y="783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40" y="786"/>
                    </a:lnTo>
                    <a:lnTo>
                      <a:pt x="437" y="786"/>
                    </a:lnTo>
                    <a:lnTo>
                      <a:pt x="437" y="786"/>
                    </a:lnTo>
                    <a:lnTo>
                      <a:pt x="437" y="788"/>
                    </a:lnTo>
                    <a:lnTo>
                      <a:pt x="437" y="788"/>
                    </a:lnTo>
                    <a:lnTo>
                      <a:pt x="437" y="788"/>
                    </a:lnTo>
                    <a:lnTo>
                      <a:pt x="435" y="793"/>
                    </a:lnTo>
                    <a:lnTo>
                      <a:pt x="435" y="793"/>
                    </a:lnTo>
                    <a:lnTo>
                      <a:pt x="433" y="793"/>
                    </a:lnTo>
                    <a:lnTo>
                      <a:pt x="433" y="795"/>
                    </a:lnTo>
                    <a:lnTo>
                      <a:pt x="433" y="798"/>
                    </a:lnTo>
                    <a:lnTo>
                      <a:pt x="433" y="800"/>
                    </a:lnTo>
                    <a:lnTo>
                      <a:pt x="433" y="800"/>
                    </a:lnTo>
                    <a:lnTo>
                      <a:pt x="433" y="802"/>
                    </a:lnTo>
                    <a:lnTo>
                      <a:pt x="433" y="805"/>
                    </a:lnTo>
                    <a:lnTo>
                      <a:pt x="433" y="807"/>
                    </a:lnTo>
                    <a:lnTo>
                      <a:pt x="433" y="809"/>
                    </a:lnTo>
                    <a:lnTo>
                      <a:pt x="433" y="809"/>
                    </a:lnTo>
                    <a:lnTo>
                      <a:pt x="433" y="812"/>
                    </a:lnTo>
                    <a:lnTo>
                      <a:pt x="433" y="814"/>
                    </a:lnTo>
                    <a:lnTo>
                      <a:pt x="433" y="816"/>
                    </a:lnTo>
                    <a:lnTo>
                      <a:pt x="433" y="816"/>
                    </a:lnTo>
                    <a:lnTo>
                      <a:pt x="435" y="819"/>
                    </a:lnTo>
                    <a:lnTo>
                      <a:pt x="435" y="819"/>
                    </a:lnTo>
                    <a:lnTo>
                      <a:pt x="435" y="816"/>
                    </a:lnTo>
                    <a:lnTo>
                      <a:pt x="435" y="816"/>
                    </a:lnTo>
                    <a:lnTo>
                      <a:pt x="433" y="816"/>
                    </a:lnTo>
                    <a:lnTo>
                      <a:pt x="433" y="816"/>
                    </a:lnTo>
                    <a:lnTo>
                      <a:pt x="433" y="819"/>
                    </a:lnTo>
                    <a:lnTo>
                      <a:pt x="433" y="819"/>
                    </a:lnTo>
                    <a:lnTo>
                      <a:pt x="433" y="819"/>
                    </a:lnTo>
                    <a:lnTo>
                      <a:pt x="433" y="821"/>
                    </a:lnTo>
                    <a:lnTo>
                      <a:pt x="433" y="821"/>
                    </a:lnTo>
                    <a:lnTo>
                      <a:pt x="430" y="824"/>
                    </a:lnTo>
                    <a:lnTo>
                      <a:pt x="430" y="824"/>
                    </a:lnTo>
                    <a:lnTo>
                      <a:pt x="430" y="826"/>
                    </a:lnTo>
                    <a:lnTo>
                      <a:pt x="433" y="826"/>
                    </a:lnTo>
                    <a:lnTo>
                      <a:pt x="433" y="824"/>
                    </a:lnTo>
                    <a:lnTo>
                      <a:pt x="430" y="824"/>
                    </a:lnTo>
                    <a:lnTo>
                      <a:pt x="430" y="824"/>
                    </a:lnTo>
                    <a:lnTo>
                      <a:pt x="430" y="826"/>
                    </a:lnTo>
                    <a:lnTo>
                      <a:pt x="430" y="826"/>
                    </a:lnTo>
                    <a:lnTo>
                      <a:pt x="430" y="826"/>
                    </a:lnTo>
                    <a:lnTo>
                      <a:pt x="428" y="826"/>
                    </a:lnTo>
                    <a:lnTo>
                      <a:pt x="428" y="828"/>
                    </a:lnTo>
                    <a:lnTo>
                      <a:pt x="428" y="831"/>
                    </a:lnTo>
                    <a:lnTo>
                      <a:pt x="428" y="831"/>
                    </a:lnTo>
                    <a:lnTo>
                      <a:pt x="428" y="833"/>
                    </a:lnTo>
                    <a:lnTo>
                      <a:pt x="426" y="835"/>
                    </a:lnTo>
                    <a:lnTo>
                      <a:pt x="426" y="838"/>
                    </a:lnTo>
                    <a:lnTo>
                      <a:pt x="426" y="838"/>
                    </a:lnTo>
                    <a:lnTo>
                      <a:pt x="423" y="838"/>
                    </a:lnTo>
                    <a:lnTo>
                      <a:pt x="423" y="838"/>
                    </a:lnTo>
                    <a:lnTo>
                      <a:pt x="421" y="835"/>
                    </a:lnTo>
                    <a:lnTo>
                      <a:pt x="418" y="835"/>
                    </a:lnTo>
                    <a:lnTo>
                      <a:pt x="416" y="835"/>
                    </a:lnTo>
                    <a:lnTo>
                      <a:pt x="416" y="835"/>
                    </a:lnTo>
                    <a:lnTo>
                      <a:pt x="414" y="835"/>
                    </a:lnTo>
                    <a:lnTo>
                      <a:pt x="411" y="835"/>
                    </a:lnTo>
                    <a:lnTo>
                      <a:pt x="409" y="833"/>
                    </a:lnTo>
                    <a:lnTo>
                      <a:pt x="409" y="833"/>
                    </a:lnTo>
                    <a:lnTo>
                      <a:pt x="404" y="831"/>
                    </a:lnTo>
                    <a:lnTo>
                      <a:pt x="404" y="831"/>
                    </a:lnTo>
                    <a:lnTo>
                      <a:pt x="402" y="833"/>
                    </a:lnTo>
                    <a:lnTo>
                      <a:pt x="400" y="831"/>
                    </a:lnTo>
                    <a:lnTo>
                      <a:pt x="397" y="831"/>
                    </a:lnTo>
                    <a:lnTo>
                      <a:pt x="392" y="828"/>
                    </a:lnTo>
                    <a:lnTo>
                      <a:pt x="392" y="828"/>
                    </a:lnTo>
                    <a:lnTo>
                      <a:pt x="390" y="828"/>
                    </a:lnTo>
                    <a:lnTo>
                      <a:pt x="388" y="826"/>
                    </a:lnTo>
                    <a:lnTo>
                      <a:pt x="383" y="824"/>
                    </a:lnTo>
                    <a:lnTo>
                      <a:pt x="381" y="821"/>
                    </a:lnTo>
                    <a:lnTo>
                      <a:pt x="378" y="816"/>
                    </a:lnTo>
                    <a:lnTo>
                      <a:pt x="378" y="816"/>
                    </a:lnTo>
                    <a:lnTo>
                      <a:pt x="378" y="816"/>
                    </a:lnTo>
                    <a:lnTo>
                      <a:pt x="376" y="812"/>
                    </a:lnTo>
                    <a:lnTo>
                      <a:pt x="373" y="812"/>
                    </a:lnTo>
                    <a:lnTo>
                      <a:pt x="373" y="812"/>
                    </a:lnTo>
                    <a:lnTo>
                      <a:pt x="373" y="812"/>
                    </a:lnTo>
                    <a:lnTo>
                      <a:pt x="373" y="809"/>
                    </a:lnTo>
                    <a:lnTo>
                      <a:pt x="371" y="809"/>
                    </a:lnTo>
                    <a:lnTo>
                      <a:pt x="371" y="809"/>
                    </a:lnTo>
                    <a:lnTo>
                      <a:pt x="371" y="809"/>
                    </a:lnTo>
                    <a:lnTo>
                      <a:pt x="369" y="807"/>
                    </a:lnTo>
                    <a:lnTo>
                      <a:pt x="369" y="807"/>
                    </a:lnTo>
                    <a:lnTo>
                      <a:pt x="366" y="807"/>
                    </a:lnTo>
                    <a:lnTo>
                      <a:pt x="366" y="805"/>
                    </a:lnTo>
                    <a:lnTo>
                      <a:pt x="366" y="805"/>
                    </a:lnTo>
                    <a:lnTo>
                      <a:pt x="364" y="805"/>
                    </a:lnTo>
                    <a:lnTo>
                      <a:pt x="364" y="805"/>
                    </a:lnTo>
                    <a:lnTo>
                      <a:pt x="364" y="805"/>
                    </a:lnTo>
                    <a:lnTo>
                      <a:pt x="359" y="802"/>
                    </a:lnTo>
                    <a:lnTo>
                      <a:pt x="357" y="802"/>
                    </a:lnTo>
                    <a:lnTo>
                      <a:pt x="357" y="802"/>
                    </a:lnTo>
                    <a:lnTo>
                      <a:pt x="355" y="802"/>
                    </a:lnTo>
                    <a:lnTo>
                      <a:pt x="355" y="802"/>
                    </a:lnTo>
                    <a:lnTo>
                      <a:pt x="355" y="802"/>
                    </a:lnTo>
                    <a:lnTo>
                      <a:pt x="352" y="800"/>
                    </a:lnTo>
                    <a:lnTo>
                      <a:pt x="352" y="800"/>
                    </a:lnTo>
                    <a:lnTo>
                      <a:pt x="350" y="800"/>
                    </a:lnTo>
                    <a:lnTo>
                      <a:pt x="350" y="800"/>
                    </a:lnTo>
                    <a:lnTo>
                      <a:pt x="347" y="800"/>
                    </a:lnTo>
                    <a:lnTo>
                      <a:pt x="347" y="800"/>
                    </a:lnTo>
                    <a:lnTo>
                      <a:pt x="345" y="800"/>
                    </a:lnTo>
                    <a:lnTo>
                      <a:pt x="345" y="800"/>
                    </a:lnTo>
                    <a:lnTo>
                      <a:pt x="345" y="798"/>
                    </a:lnTo>
                    <a:lnTo>
                      <a:pt x="343" y="798"/>
                    </a:lnTo>
                    <a:lnTo>
                      <a:pt x="340" y="798"/>
                    </a:lnTo>
                    <a:lnTo>
                      <a:pt x="340" y="798"/>
                    </a:lnTo>
                    <a:lnTo>
                      <a:pt x="338" y="798"/>
                    </a:lnTo>
                    <a:lnTo>
                      <a:pt x="338" y="798"/>
                    </a:lnTo>
                    <a:lnTo>
                      <a:pt x="336" y="798"/>
                    </a:lnTo>
                    <a:lnTo>
                      <a:pt x="336" y="798"/>
                    </a:lnTo>
                    <a:lnTo>
                      <a:pt x="336" y="798"/>
                    </a:lnTo>
                    <a:lnTo>
                      <a:pt x="333" y="798"/>
                    </a:lnTo>
                    <a:lnTo>
                      <a:pt x="333" y="798"/>
                    </a:lnTo>
                    <a:lnTo>
                      <a:pt x="333" y="798"/>
                    </a:lnTo>
                    <a:lnTo>
                      <a:pt x="331" y="798"/>
                    </a:lnTo>
                    <a:lnTo>
                      <a:pt x="331" y="798"/>
                    </a:lnTo>
                    <a:lnTo>
                      <a:pt x="329" y="798"/>
                    </a:lnTo>
                    <a:lnTo>
                      <a:pt x="329" y="798"/>
                    </a:lnTo>
                    <a:lnTo>
                      <a:pt x="326" y="798"/>
                    </a:lnTo>
                    <a:lnTo>
                      <a:pt x="324" y="798"/>
                    </a:lnTo>
                    <a:lnTo>
                      <a:pt x="324" y="798"/>
                    </a:lnTo>
                    <a:lnTo>
                      <a:pt x="321" y="798"/>
                    </a:lnTo>
                    <a:lnTo>
                      <a:pt x="319" y="798"/>
                    </a:lnTo>
                    <a:lnTo>
                      <a:pt x="319" y="798"/>
                    </a:lnTo>
                    <a:lnTo>
                      <a:pt x="317" y="798"/>
                    </a:lnTo>
                    <a:lnTo>
                      <a:pt x="317" y="798"/>
                    </a:lnTo>
                    <a:lnTo>
                      <a:pt x="314" y="798"/>
                    </a:lnTo>
                    <a:lnTo>
                      <a:pt x="314" y="798"/>
                    </a:lnTo>
                    <a:lnTo>
                      <a:pt x="314" y="795"/>
                    </a:lnTo>
                    <a:lnTo>
                      <a:pt x="314" y="795"/>
                    </a:lnTo>
                    <a:lnTo>
                      <a:pt x="312" y="795"/>
                    </a:lnTo>
                    <a:lnTo>
                      <a:pt x="312" y="795"/>
                    </a:lnTo>
                    <a:lnTo>
                      <a:pt x="310" y="798"/>
                    </a:lnTo>
                    <a:lnTo>
                      <a:pt x="310" y="798"/>
                    </a:lnTo>
                    <a:lnTo>
                      <a:pt x="307" y="798"/>
                    </a:lnTo>
                    <a:lnTo>
                      <a:pt x="307" y="798"/>
                    </a:lnTo>
                    <a:lnTo>
                      <a:pt x="305" y="798"/>
                    </a:lnTo>
                    <a:lnTo>
                      <a:pt x="305" y="798"/>
                    </a:lnTo>
                    <a:lnTo>
                      <a:pt x="303" y="800"/>
                    </a:lnTo>
                    <a:lnTo>
                      <a:pt x="303" y="800"/>
                    </a:lnTo>
                    <a:lnTo>
                      <a:pt x="303" y="800"/>
                    </a:lnTo>
                    <a:lnTo>
                      <a:pt x="303" y="802"/>
                    </a:lnTo>
                    <a:lnTo>
                      <a:pt x="303" y="802"/>
                    </a:lnTo>
                    <a:lnTo>
                      <a:pt x="300" y="802"/>
                    </a:lnTo>
                    <a:lnTo>
                      <a:pt x="300" y="802"/>
                    </a:lnTo>
                    <a:lnTo>
                      <a:pt x="300" y="805"/>
                    </a:lnTo>
                    <a:lnTo>
                      <a:pt x="300" y="805"/>
                    </a:lnTo>
                    <a:lnTo>
                      <a:pt x="300" y="805"/>
                    </a:lnTo>
                    <a:lnTo>
                      <a:pt x="300" y="807"/>
                    </a:lnTo>
                    <a:lnTo>
                      <a:pt x="300" y="807"/>
                    </a:lnTo>
                    <a:lnTo>
                      <a:pt x="298" y="807"/>
                    </a:lnTo>
                    <a:lnTo>
                      <a:pt x="298" y="807"/>
                    </a:lnTo>
                    <a:lnTo>
                      <a:pt x="298" y="807"/>
                    </a:lnTo>
                    <a:lnTo>
                      <a:pt x="295" y="809"/>
                    </a:lnTo>
                    <a:lnTo>
                      <a:pt x="295" y="809"/>
                    </a:lnTo>
                    <a:lnTo>
                      <a:pt x="295" y="809"/>
                    </a:lnTo>
                    <a:lnTo>
                      <a:pt x="295" y="809"/>
                    </a:lnTo>
                    <a:lnTo>
                      <a:pt x="295" y="812"/>
                    </a:lnTo>
                    <a:lnTo>
                      <a:pt x="295" y="812"/>
                    </a:lnTo>
                    <a:lnTo>
                      <a:pt x="295" y="812"/>
                    </a:lnTo>
                    <a:lnTo>
                      <a:pt x="295" y="812"/>
                    </a:lnTo>
                    <a:lnTo>
                      <a:pt x="293" y="814"/>
                    </a:lnTo>
                    <a:lnTo>
                      <a:pt x="293" y="814"/>
                    </a:lnTo>
                    <a:lnTo>
                      <a:pt x="293" y="816"/>
                    </a:lnTo>
                    <a:lnTo>
                      <a:pt x="295" y="816"/>
                    </a:lnTo>
                    <a:lnTo>
                      <a:pt x="295" y="814"/>
                    </a:lnTo>
                    <a:lnTo>
                      <a:pt x="293" y="814"/>
                    </a:lnTo>
                    <a:lnTo>
                      <a:pt x="293" y="814"/>
                    </a:lnTo>
                    <a:lnTo>
                      <a:pt x="291" y="819"/>
                    </a:lnTo>
                    <a:lnTo>
                      <a:pt x="291" y="819"/>
                    </a:lnTo>
                    <a:lnTo>
                      <a:pt x="291" y="819"/>
                    </a:lnTo>
                    <a:lnTo>
                      <a:pt x="291" y="819"/>
                    </a:lnTo>
                    <a:lnTo>
                      <a:pt x="291" y="821"/>
                    </a:lnTo>
                    <a:lnTo>
                      <a:pt x="288" y="821"/>
                    </a:lnTo>
                    <a:lnTo>
                      <a:pt x="288" y="821"/>
                    </a:lnTo>
                    <a:lnTo>
                      <a:pt x="288" y="824"/>
                    </a:lnTo>
                    <a:lnTo>
                      <a:pt x="288" y="824"/>
                    </a:lnTo>
                    <a:lnTo>
                      <a:pt x="288" y="824"/>
                    </a:lnTo>
                    <a:lnTo>
                      <a:pt x="288" y="826"/>
                    </a:lnTo>
                    <a:lnTo>
                      <a:pt x="288" y="826"/>
                    </a:lnTo>
                    <a:lnTo>
                      <a:pt x="288" y="826"/>
                    </a:lnTo>
                    <a:lnTo>
                      <a:pt x="286" y="828"/>
                    </a:lnTo>
                    <a:lnTo>
                      <a:pt x="286" y="828"/>
                    </a:lnTo>
                    <a:lnTo>
                      <a:pt x="288" y="828"/>
                    </a:lnTo>
                    <a:lnTo>
                      <a:pt x="288" y="828"/>
                    </a:lnTo>
                    <a:lnTo>
                      <a:pt x="288" y="828"/>
                    </a:lnTo>
                    <a:lnTo>
                      <a:pt x="286" y="828"/>
                    </a:lnTo>
                    <a:lnTo>
                      <a:pt x="286" y="828"/>
                    </a:lnTo>
                    <a:lnTo>
                      <a:pt x="286" y="831"/>
                    </a:lnTo>
                    <a:lnTo>
                      <a:pt x="288" y="831"/>
                    </a:lnTo>
                    <a:lnTo>
                      <a:pt x="288" y="828"/>
                    </a:lnTo>
                    <a:lnTo>
                      <a:pt x="286" y="828"/>
                    </a:lnTo>
                    <a:lnTo>
                      <a:pt x="286" y="828"/>
                    </a:lnTo>
                    <a:lnTo>
                      <a:pt x="286" y="831"/>
                    </a:lnTo>
                    <a:lnTo>
                      <a:pt x="286" y="831"/>
                    </a:lnTo>
                    <a:lnTo>
                      <a:pt x="284" y="831"/>
                    </a:lnTo>
                    <a:lnTo>
                      <a:pt x="284" y="833"/>
                    </a:lnTo>
                    <a:lnTo>
                      <a:pt x="284" y="833"/>
                    </a:lnTo>
                    <a:lnTo>
                      <a:pt x="286" y="833"/>
                    </a:lnTo>
                    <a:lnTo>
                      <a:pt x="286" y="833"/>
                    </a:lnTo>
                    <a:lnTo>
                      <a:pt x="284" y="833"/>
                    </a:lnTo>
                    <a:lnTo>
                      <a:pt x="281" y="833"/>
                    </a:lnTo>
                    <a:lnTo>
                      <a:pt x="281" y="831"/>
                    </a:lnTo>
                    <a:lnTo>
                      <a:pt x="279" y="828"/>
                    </a:lnTo>
                    <a:lnTo>
                      <a:pt x="279" y="828"/>
                    </a:lnTo>
                    <a:lnTo>
                      <a:pt x="277" y="828"/>
                    </a:lnTo>
                    <a:lnTo>
                      <a:pt x="277" y="828"/>
                    </a:lnTo>
                    <a:lnTo>
                      <a:pt x="274" y="828"/>
                    </a:lnTo>
                    <a:lnTo>
                      <a:pt x="274" y="831"/>
                    </a:lnTo>
                    <a:lnTo>
                      <a:pt x="277" y="831"/>
                    </a:lnTo>
                    <a:lnTo>
                      <a:pt x="277" y="831"/>
                    </a:lnTo>
                    <a:lnTo>
                      <a:pt x="277" y="828"/>
                    </a:lnTo>
                    <a:lnTo>
                      <a:pt x="274" y="828"/>
                    </a:lnTo>
                    <a:lnTo>
                      <a:pt x="274" y="826"/>
                    </a:lnTo>
                    <a:lnTo>
                      <a:pt x="274" y="826"/>
                    </a:lnTo>
                    <a:lnTo>
                      <a:pt x="274" y="826"/>
                    </a:lnTo>
                    <a:lnTo>
                      <a:pt x="272" y="826"/>
                    </a:lnTo>
                    <a:lnTo>
                      <a:pt x="272" y="826"/>
                    </a:lnTo>
                    <a:lnTo>
                      <a:pt x="265" y="826"/>
                    </a:lnTo>
                    <a:lnTo>
                      <a:pt x="265" y="826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0" y="831"/>
                    </a:lnTo>
                    <a:lnTo>
                      <a:pt x="260" y="831"/>
                    </a:lnTo>
                    <a:lnTo>
                      <a:pt x="260" y="833"/>
                    </a:lnTo>
                    <a:lnTo>
                      <a:pt x="260" y="835"/>
                    </a:lnTo>
                    <a:lnTo>
                      <a:pt x="260" y="838"/>
                    </a:lnTo>
                    <a:lnTo>
                      <a:pt x="260" y="838"/>
                    </a:lnTo>
                    <a:lnTo>
                      <a:pt x="260" y="840"/>
                    </a:lnTo>
                    <a:lnTo>
                      <a:pt x="260" y="843"/>
                    </a:lnTo>
                    <a:lnTo>
                      <a:pt x="260" y="845"/>
                    </a:lnTo>
                    <a:lnTo>
                      <a:pt x="260" y="845"/>
                    </a:lnTo>
                    <a:lnTo>
                      <a:pt x="260" y="847"/>
                    </a:lnTo>
                    <a:lnTo>
                      <a:pt x="260" y="847"/>
                    </a:lnTo>
                    <a:lnTo>
                      <a:pt x="260" y="850"/>
                    </a:lnTo>
                    <a:lnTo>
                      <a:pt x="260" y="850"/>
                    </a:lnTo>
                    <a:lnTo>
                      <a:pt x="262" y="850"/>
                    </a:lnTo>
                    <a:lnTo>
                      <a:pt x="262" y="850"/>
                    </a:lnTo>
                    <a:lnTo>
                      <a:pt x="260" y="850"/>
                    </a:lnTo>
                    <a:lnTo>
                      <a:pt x="260" y="850"/>
                    </a:lnTo>
                    <a:lnTo>
                      <a:pt x="258" y="850"/>
                    </a:lnTo>
                    <a:lnTo>
                      <a:pt x="258" y="850"/>
                    </a:lnTo>
                    <a:lnTo>
                      <a:pt x="255" y="852"/>
                    </a:lnTo>
                    <a:lnTo>
                      <a:pt x="255" y="852"/>
                    </a:lnTo>
                    <a:lnTo>
                      <a:pt x="255" y="852"/>
                    </a:lnTo>
                    <a:lnTo>
                      <a:pt x="255" y="852"/>
                    </a:lnTo>
                    <a:lnTo>
                      <a:pt x="253" y="852"/>
                    </a:lnTo>
                    <a:lnTo>
                      <a:pt x="253" y="854"/>
                    </a:lnTo>
                    <a:lnTo>
                      <a:pt x="253" y="854"/>
                    </a:lnTo>
                    <a:lnTo>
                      <a:pt x="250" y="854"/>
                    </a:lnTo>
                    <a:lnTo>
                      <a:pt x="250" y="854"/>
                    </a:lnTo>
                    <a:lnTo>
                      <a:pt x="248" y="857"/>
                    </a:lnTo>
                    <a:lnTo>
                      <a:pt x="248" y="857"/>
                    </a:lnTo>
                    <a:lnTo>
                      <a:pt x="246" y="857"/>
                    </a:lnTo>
                    <a:lnTo>
                      <a:pt x="246" y="857"/>
                    </a:lnTo>
                    <a:lnTo>
                      <a:pt x="246" y="857"/>
                    </a:lnTo>
                    <a:lnTo>
                      <a:pt x="246" y="857"/>
                    </a:lnTo>
                    <a:lnTo>
                      <a:pt x="243" y="857"/>
                    </a:lnTo>
                    <a:lnTo>
                      <a:pt x="243" y="859"/>
                    </a:lnTo>
                    <a:lnTo>
                      <a:pt x="241" y="859"/>
                    </a:lnTo>
                    <a:lnTo>
                      <a:pt x="241" y="859"/>
                    </a:lnTo>
                    <a:lnTo>
                      <a:pt x="241" y="859"/>
                    </a:lnTo>
                    <a:lnTo>
                      <a:pt x="241" y="859"/>
                    </a:lnTo>
                    <a:lnTo>
                      <a:pt x="239" y="859"/>
                    </a:lnTo>
                    <a:lnTo>
                      <a:pt x="239" y="859"/>
                    </a:lnTo>
                    <a:lnTo>
                      <a:pt x="239" y="861"/>
                    </a:lnTo>
                    <a:lnTo>
                      <a:pt x="236" y="861"/>
                    </a:lnTo>
                    <a:lnTo>
                      <a:pt x="236" y="861"/>
                    </a:lnTo>
                    <a:lnTo>
                      <a:pt x="236" y="861"/>
                    </a:lnTo>
                    <a:lnTo>
                      <a:pt x="236" y="864"/>
                    </a:lnTo>
                    <a:lnTo>
                      <a:pt x="236" y="864"/>
                    </a:lnTo>
                    <a:lnTo>
                      <a:pt x="236" y="861"/>
                    </a:lnTo>
                    <a:lnTo>
                      <a:pt x="236" y="861"/>
                    </a:lnTo>
                    <a:lnTo>
                      <a:pt x="236" y="861"/>
                    </a:lnTo>
                    <a:lnTo>
                      <a:pt x="234" y="861"/>
                    </a:lnTo>
                    <a:lnTo>
                      <a:pt x="234" y="861"/>
                    </a:lnTo>
                    <a:lnTo>
                      <a:pt x="232" y="861"/>
                    </a:lnTo>
                    <a:lnTo>
                      <a:pt x="232" y="864"/>
                    </a:lnTo>
                    <a:lnTo>
                      <a:pt x="229" y="864"/>
                    </a:lnTo>
                    <a:lnTo>
                      <a:pt x="229" y="864"/>
                    </a:lnTo>
                    <a:lnTo>
                      <a:pt x="227" y="864"/>
                    </a:lnTo>
                    <a:lnTo>
                      <a:pt x="227" y="864"/>
                    </a:lnTo>
                    <a:lnTo>
                      <a:pt x="224" y="861"/>
                    </a:lnTo>
                    <a:lnTo>
                      <a:pt x="224" y="861"/>
                    </a:lnTo>
                    <a:lnTo>
                      <a:pt x="222" y="861"/>
                    </a:lnTo>
                    <a:lnTo>
                      <a:pt x="220" y="861"/>
                    </a:lnTo>
                    <a:lnTo>
                      <a:pt x="220" y="861"/>
                    </a:lnTo>
                    <a:lnTo>
                      <a:pt x="217" y="864"/>
                    </a:lnTo>
                    <a:lnTo>
                      <a:pt x="217" y="864"/>
                    </a:lnTo>
                    <a:lnTo>
                      <a:pt x="215" y="864"/>
                    </a:lnTo>
                    <a:lnTo>
                      <a:pt x="215" y="864"/>
                    </a:lnTo>
                    <a:lnTo>
                      <a:pt x="215" y="861"/>
                    </a:lnTo>
                    <a:lnTo>
                      <a:pt x="213" y="861"/>
                    </a:lnTo>
                    <a:lnTo>
                      <a:pt x="210" y="864"/>
                    </a:lnTo>
                    <a:lnTo>
                      <a:pt x="210" y="861"/>
                    </a:lnTo>
                    <a:lnTo>
                      <a:pt x="210" y="861"/>
                    </a:lnTo>
                    <a:lnTo>
                      <a:pt x="208" y="861"/>
                    </a:lnTo>
                    <a:lnTo>
                      <a:pt x="206" y="861"/>
                    </a:lnTo>
                    <a:lnTo>
                      <a:pt x="203" y="861"/>
                    </a:lnTo>
                    <a:lnTo>
                      <a:pt x="203" y="861"/>
                    </a:lnTo>
                    <a:lnTo>
                      <a:pt x="203" y="861"/>
                    </a:lnTo>
                    <a:lnTo>
                      <a:pt x="201" y="864"/>
                    </a:lnTo>
                    <a:lnTo>
                      <a:pt x="198" y="864"/>
                    </a:lnTo>
                    <a:lnTo>
                      <a:pt x="198" y="864"/>
                    </a:lnTo>
                    <a:lnTo>
                      <a:pt x="196" y="864"/>
                    </a:lnTo>
                    <a:lnTo>
                      <a:pt x="196" y="864"/>
                    </a:lnTo>
                    <a:lnTo>
                      <a:pt x="196" y="864"/>
                    </a:lnTo>
                    <a:lnTo>
                      <a:pt x="194" y="866"/>
                    </a:lnTo>
                    <a:lnTo>
                      <a:pt x="194" y="866"/>
                    </a:lnTo>
                    <a:lnTo>
                      <a:pt x="194" y="866"/>
                    </a:lnTo>
                    <a:lnTo>
                      <a:pt x="191" y="869"/>
                    </a:lnTo>
                    <a:lnTo>
                      <a:pt x="191" y="869"/>
                    </a:lnTo>
                    <a:lnTo>
                      <a:pt x="191" y="869"/>
                    </a:lnTo>
                    <a:lnTo>
                      <a:pt x="189" y="871"/>
                    </a:lnTo>
                    <a:lnTo>
                      <a:pt x="189" y="871"/>
                    </a:lnTo>
                    <a:lnTo>
                      <a:pt x="187" y="873"/>
                    </a:lnTo>
                    <a:lnTo>
                      <a:pt x="187" y="873"/>
                    </a:lnTo>
                    <a:lnTo>
                      <a:pt x="187" y="876"/>
                    </a:lnTo>
                    <a:lnTo>
                      <a:pt x="187" y="876"/>
                    </a:lnTo>
                    <a:lnTo>
                      <a:pt x="187" y="878"/>
                    </a:lnTo>
                    <a:lnTo>
                      <a:pt x="187" y="878"/>
                    </a:lnTo>
                    <a:lnTo>
                      <a:pt x="187" y="878"/>
                    </a:lnTo>
                    <a:lnTo>
                      <a:pt x="184" y="880"/>
                    </a:lnTo>
                    <a:lnTo>
                      <a:pt x="184" y="880"/>
                    </a:lnTo>
                    <a:lnTo>
                      <a:pt x="184" y="883"/>
                    </a:lnTo>
                    <a:lnTo>
                      <a:pt x="184" y="883"/>
                    </a:lnTo>
                    <a:lnTo>
                      <a:pt x="184" y="883"/>
                    </a:lnTo>
                    <a:lnTo>
                      <a:pt x="184" y="885"/>
                    </a:lnTo>
                    <a:lnTo>
                      <a:pt x="182" y="885"/>
                    </a:lnTo>
                    <a:lnTo>
                      <a:pt x="182" y="885"/>
                    </a:lnTo>
                    <a:lnTo>
                      <a:pt x="182" y="888"/>
                    </a:lnTo>
                    <a:lnTo>
                      <a:pt x="182" y="888"/>
                    </a:lnTo>
                    <a:lnTo>
                      <a:pt x="182" y="888"/>
                    </a:lnTo>
                    <a:lnTo>
                      <a:pt x="182" y="888"/>
                    </a:lnTo>
                    <a:lnTo>
                      <a:pt x="182" y="888"/>
                    </a:lnTo>
                    <a:lnTo>
                      <a:pt x="180" y="890"/>
                    </a:lnTo>
                    <a:lnTo>
                      <a:pt x="180" y="890"/>
                    </a:lnTo>
                    <a:lnTo>
                      <a:pt x="180" y="890"/>
                    </a:lnTo>
                    <a:lnTo>
                      <a:pt x="177" y="890"/>
                    </a:lnTo>
                    <a:lnTo>
                      <a:pt x="177" y="890"/>
                    </a:lnTo>
                    <a:lnTo>
                      <a:pt x="177" y="890"/>
                    </a:lnTo>
                    <a:lnTo>
                      <a:pt x="177" y="890"/>
                    </a:lnTo>
                    <a:lnTo>
                      <a:pt x="175" y="890"/>
                    </a:lnTo>
                    <a:lnTo>
                      <a:pt x="175" y="892"/>
                    </a:lnTo>
                    <a:lnTo>
                      <a:pt x="175" y="892"/>
                    </a:lnTo>
                    <a:lnTo>
                      <a:pt x="177" y="892"/>
                    </a:lnTo>
                    <a:lnTo>
                      <a:pt x="177" y="892"/>
                    </a:lnTo>
                    <a:lnTo>
                      <a:pt x="175" y="892"/>
                    </a:lnTo>
                    <a:lnTo>
                      <a:pt x="172" y="892"/>
                    </a:lnTo>
                    <a:lnTo>
                      <a:pt x="172" y="892"/>
                    </a:lnTo>
                    <a:lnTo>
                      <a:pt x="170" y="895"/>
                    </a:lnTo>
                    <a:lnTo>
                      <a:pt x="168" y="895"/>
                    </a:lnTo>
                    <a:lnTo>
                      <a:pt x="168" y="895"/>
                    </a:lnTo>
                    <a:lnTo>
                      <a:pt x="168" y="897"/>
                    </a:lnTo>
                    <a:lnTo>
                      <a:pt x="163" y="899"/>
                    </a:lnTo>
                    <a:lnTo>
                      <a:pt x="163" y="899"/>
                    </a:lnTo>
                    <a:lnTo>
                      <a:pt x="163" y="899"/>
                    </a:lnTo>
                    <a:lnTo>
                      <a:pt x="163" y="899"/>
                    </a:lnTo>
                    <a:lnTo>
                      <a:pt x="161" y="902"/>
                    </a:lnTo>
                    <a:lnTo>
                      <a:pt x="151" y="909"/>
                    </a:lnTo>
                    <a:lnTo>
                      <a:pt x="151" y="909"/>
                    </a:lnTo>
                    <a:lnTo>
                      <a:pt x="146" y="916"/>
                    </a:lnTo>
                    <a:lnTo>
                      <a:pt x="146" y="916"/>
                    </a:lnTo>
                    <a:lnTo>
                      <a:pt x="144" y="918"/>
                    </a:lnTo>
                    <a:lnTo>
                      <a:pt x="144" y="918"/>
                    </a:lnTo>
                    <a:lnTo>
                      <a:pt x="144" y="918"/>
                    </a:lnTo>
                    <a:lnTo>
                      <a:pt x="144" y="923"/>
                    </a:lnTo>
                    <a:lnTo>
                      <a:pt x="144" y="923"/>
                    </a:lnTo>
                    <a:lnTo>
                      <a:pt x="144" y="925"/>
                    </a:lnTo>
                    <a:lnTo>
                      <a:pt x="144" y="928"/>
                    </a:lnTo>
                    <a:lnTo>
                      <a:pt x="144" y="928"/>
                    </a:lnTo>
                    <a:lnTo>
                      <a:pt x="144" y="930"/>
                    </a:lnTo>
                    <a:lnTo>
                      <a:pt x="142" y="930"/>
                    </a:lnTo>
                    <a:lnTo>
                      <a:pt x="139" y="932"/>
                    </a:lnTo>
                    <a:lnTo>
                      <a:pt x="137" y="932"/>
                    </a:lnTo>
                    <a:lnTo>
                      <a:pt x="132" y="932"/>
                    </a:lnTo>
                    <a:lnTo>
                      <a:pt x="123" y="930"/>
                    </a:lnTo>
                    <a:lnTo>
                      <a:pt x="123" y="930"/>
                    </a:lnTo>
                    <a:lnTo>
                      <a:pt x="120" y="930"/>
                    </a:lnTo>
                    <a:lnTo>
                      <a:pt x="120" y="932"/>
                    </a:lnTo>
                    <a:lnTo>
                      <a:pt x="120" y="935"/>
                    </a:lnTo>
                    <a:lnTo>
                      <a:pt x="120" y="935"/>
                    </a:lnTo>
                    <a:lnTo>
                      <a:pt x="120" y="935"/>
                    </a:lnTo>
                    <a:lnTo>
                      <a:pt x="118" y="937"/>
                    </a:lnTo>
                    <a:lnTo>
                      <a:pt x="118" y="937"/>
                    </a:lnTo>
                    <a:lnTo>
                      <a:pt x="118" y="940"/>
                    </a:lnTo>
                    <a:lnTo>
                      <a:pt x="120" y="940"/>
                    </a:lnTo>
                    <a:lnTo>
                      <a:pt x="120" y="937"/>
                    </a:lnTo>
                    <a:lnTo>
                      <a:pt x="113" y="935"/>
                    </a:lnTo>
                    <a:lnTo>
                      <a:pt x="113" y="935"/>
                    </a:lnTo>
                    <a:lnTo>
                      <a:pt x="113" y="935"/>
                    </a:lnTo>
                    <a:lnTo>
                      <a:pt x="113" y="935"/>
                    </a:lnTo>
                    <a:lnTo>
                      <a:pt x="109" y="937"/>
                    </a:lnTo>
                    <a:lnTo>
                      <a:pt x="109" y="937"/>
                    </a:lnTo>
                    <a:lnTo>
                      <a:pt x="106" y="935"/>
                    </a:lnTo>
                    <a:lnTo>
                      <a:pt x="104" y="935"/>
                    </a:lnTo>
                    <a:lnTo>
                      <a:pt x="104" y="935"/>
                    </a:lnTo>
                    <a:lnTo>
                      <a:pt x="104" y="935"/>
                    </a:lnTo>
                    <a:lnTo>
                      <a:pt x="101" y="935"/>
                    </a:lnTo>
                    <a:lnTo>
                      <a:pt x="101" y="935"/>
                    </a:lnTo>
                    <a:lnTo>
                      <a:pt x="99" y="935"/>
                    </a:lnTo>
                    <a:lnTo>
                      <a:pt x="99" y="935"/>
                    </a:lnTo>
                    <a:lnTo>
                      <a:pt x="99" y="935"/>
                    </a:lnTo>
                    <a:lnTo>
                      <a:pt x="97" y="935"/>
                    </a:lnTo>
                    <a:lnTo>
                      <a:pt x="97" y="935"/>
                    </a:lnTo>
                    <a:lnTo>
                      <a:pt x="97" y="935"/>
                    </a:lnTo>
                    <a:lnTo>
                      <a:pt x="92" y="932"/>
                    </a:lnTo>
                    <a:lnTo>
                      <a:pt x="92" y="932"/>
                    </a:lnTo>
                    <a:lnTo>
                      <a:pt x="90" y="932"/>
                    </a:lnTo>
                    <a:lnTo>
                      <a:pt x="90" y="932"/>
                    </a:lnTo>
                    <a:lnTo>
                      <a:pt x="90" y="932"/>
                    </a:lnTo>
                    <a:lnTo>
                      <a:pt x="87" y="932"/>
                    </a:lnTo>
                    <a:lnTo>
                      <a:pt x="87" y="932"/>
                    </a:lnTo>
                    <a:lnTo>
                      <a:pt x="85" y="932"/>
                    </a:lnTo>
                    <a:lnTo>
                      <a:pt x="85" y="932"/>
                    </a:lnTo>
                    <a:lnTo>
                      <a:pt x="83" y="932"/>
                    </a:lnTo>
                    <a:lnTo>
                      <a:pt x="83" y="932"/>
                    </a:lnTo>
                    <a:lnTo>
                      <a:pt x="80" y="932"/>
                    </a:lnTo>
                    <a:lnTo>
                      <a:pt x="80" y="932"/>
                    </a:lnTo>
                    <a:lnTo>
                      <a:pt x="80" y="932"/>
                    </a:lnTo>
                    <a:lnTo>
                      <a:pt x="78" y="932"/>
                    </a:lnTo>
                    <a:lnTo>
                      <a:pt x="78" y="930"/>
                    </a:lnTo>
                    <a:lnTo>
                      <a:pt x="78" y="930"/>
                    </a:lnTo>
                    <a:lnTo>
                      <a:pt x="78" y="930"/>
                    </a:lnTo>
                    <a:lnTo>
                      <a:pt x="78" y="930"/>
                    </a:lnTo>
                    <a:lnTo>
                      <a:pt x="75" y="928"/>
                    </a:lnTo>
                    <a:lnTo>
                      <a:pt x="75" y="928"/>
                    </a:lnTo>
                    <a:lnTo>
                      <a:pt x="75" y="925"/>
                    </a:lnTo>
                    <a:lnTo>
                      <a:pt x="73" y="925"/>
                    </a:lnTo>
                    <a:lnTo>
                      <a:pt x="73" y="923"/>
                    </a:lnTo>
                    <a:lnTo>
                      <a:pt x="73" y="923"/>
                    </a:lnTo>
                    <a:lnTo>
                      <a:pt x="71" y="921"/>
                    </a:lnTo>
                    <a:lnTo>
                      <a:pt x="68" y="921"/>
                    </a:lnTo>
                    <a:lnTo>
                      <a:pt x="68" y="918"/>
                    </a:lnTo>
                    <a:lnTo>
                      <a:pt x="64" y="914"/>
                    </a:lnTo>
                    <a:lnTo>
                      <a:pt x="59" y="911"/>
                    </a:lnTo>
                    <a:lnTo>
                      <a:pt x="59" y="909"/>
                    </a:lnTo>
                    <a:lnTo>
                      <a:pt x="59" y="909"/>
                    </a:lnTo>
                    <a:lnTo>
                      <a:pt x="57" y="904"/>
                    </a:lnTo>
                    <a:lnTo>
                      <a:pt x="57" y="904"/>
                    </a:lnTo>
                    <a:lnTo>
                      <a:pt x="54" y="902"/>
                    </a:lnTo>
                    <a:lnTo>
                      <a:pt x="54" y="902"/>
                    </a:lnTo>
                    <a:lnTo>
                      <a:pt x="49" y="902"/>
                    </a:lnTo>
                    <a:lnTo>
                      <a:pt x="49" y="902"/>
                    </a:lnTo>
                    <a:lnTo>
                      <a:pt x="47" y="902"/>
                    </a:lnTo>
                    <a:lnTo>
                      <a:pt x="47" y="902"/>
                    </a:lnTo>
                    <a:lnTo>
                      <a:pt x="45" y="899"/>
                    </a:lnTo>
                    <a:lnTo>
                      <a:pt x="45" y="899"/>
                    </a:lnTo>
                    <a:lnTo>
                      <a:pt x="42" y="899"/>
                    </a:lnTo>
                    <a:lnTo>
                      <a:pt x="42" y="897"/>
                    </a:lnTo>
                    <a:lnTo>
                      <a:pt x="40" y="897"/>
                    </a:lnTo>
                    <a:lnTo>
                      <a:pt x="40" y="897"/>
                    </a:lnTo>
                    <a:lnTo>
                      <a:pt x="35" y="895"/>
                    </a:lnTo>
                    <a:lnTo>
                      <a:pt x="35" y="895"/>
                    </a:lnTo>
                    <a:lnTo>
                      <a:pt x="35" y="895"/>
                    </a:lnTo>
                    <a:lnTo>
                      <a:pt x="33" y="892"/>
                    </a:lnTo>
                    <a:lnTo>
                      <a:pt x="33" y="892"/>
                    </a:lnTo>
                    <a:lnTo>
                      <a:pt x="19" y="890"/>
                    </a:lnTo>
                    <a:lnTo>
                      <a:pt x="16" y="888"/>
                    </a:lnTo>
                    <a:lnTo>
                      <a:pt x="16" y="883"/>
                    </a:lnTo>
                    <a:lnTo>
                      <a:pt x="16" y="880"/>
                    </a:lnTo>
                    <a:lnTo>
                      <a:pt x="12" y="876"/>
                    </a:lnTo>
                    <a:lnTo>
                      <a:pt x="12" y="871"/>
                    </a:lnTo>
                    <a:lnTo>
                      <a:pt x="9" y="871"/>
                    </a:lnTo>
                    <a:lnTo>
                      <a:pt x="7" y="869"/>
                    </a:lnTo>
                    <a:lnTo>
                      <a:pt x="7" y="869"/>
                    </a:lnTo>
                    <a:lnTo>
                      <a:pt x="7" y="869"/>
                    </a:lnTo>
                    <a:lnTo>
                      <a:pt x="4" y="866"/>
                    </a:lnTo>
                    <a:lnTo>
                      <a:pt x="4" y="866"/>
                    </a:lnTo>
                    <a:lnTo>
                      <a:pt x="2" y="866"/>
                    </a:lnTo>
                    <a:lnTo>
                      <a:pt x="2" y="866"/>
                    </a:lnTo>
                    <a:lnTo>
                      <a:pt x="2" y="869"/>
                    </a:lnTo>
                    <a:lnTo>
                      <a:pt x="2" y="869"/>
                    </a:lnTo>
                    <a:lnTo>
                      <a:pt x="2" y="866"/>
                    </a:lnTo>
                    <a:lnTo>
                      <a:pt x="4" y="866"/>
                    </a:lnTo>
                    <a:lnTo>
                      <a:pt x="4" y="866"/>
                    </a:lnTo>
                    <a:lnTo>
                      <a:pt x="4" y="861"/>
                    </a:lnTo>
                    <a:lnTo>
                      <a:pt x="4" y="861"/>
                    </a:lnTo>
                    <a:lnTo>
                      <a:pt x="4" y="864"/>
                    </a:lnTo>
                    <a:lnTo>
                      <a:pt x="4" y="864"/>
                    </a:lnTo>
                    <a:lnTo>
                      <a:pt x="4" y="864"/>
                    </a:lnTo>
                    <a:lnTo>
                      <a:pt x="12" y="859"/>
                    </a:lnTo>
                    <a:lnTo>
                      <a:pt x="12" y="859"/>
                    </a:lnTo>
                    <a:lnTo>
                      <a:pt x="19" y="857"/>
                    </a:lnTo>
                    <a:lnTo>
                      <a:pt x="19" y="854"/>
                    </a:lnTo>
                    <a:lnTo>
                      <a:pt x="21" y="854"/>
                    </a:lnTo>
                    <a:lnTo>
                      <a:pt x="26" y="850"/>
                    </a:lnTo>
                    <a:lnTo>
                      <a:pt x="26" y="850"/>
                    </a:lnTo>
                    <a:lnTo>
                      <a:pt x="28" y="845"/>
                    </a:lnTo>
                    <a:lnTo>
                      <a:pt x="28" y="845"/>
                    </a:lnTo>
                    <a:lnTo>
                      <a:pt x="28" y="843"/>
                    </a:lnTo>
                    <a:lnTo>
                      <a:pt x="28" y="843"/>
                    </a:lnTo>
                    <a:lnTo>
                      <a:pt x="28" y="843"/>
                    </a:lnTo>
                    <a:lnTo>
                      <a:pt x="28" y="838"/>
                    </a:lnTo>
                    <a:lnTo>
                      <a:pt x="28" y="838"/>
                    </a:lnTo>
                    <a:lnTo>
                      <a:pt x="28" y="835"/>
                    </a:lnTo>
                    <a:lnTo>
                      <a:pt x="28" y="833"/>
                    </a:lnTo>
                    <a:lnTo>
                      <a:pt x="28" y="831"/>
                    </a:lnTo>
                    <a:lnTo>
                      <a:pt x="28" y="831"/>
                    </a:lnTo>
                    <a:lnTo>
                      <a:pt x="28" y="831"/>
                    </a:lnTo>
                    <a:lnTo>
                      <a:pt x="28" y="828"/>
                    </a:lnTo>
                    <a:lnTo>
                      <a:pt x="28" y="828"/>
                    </a:lnTo>
                    <a:lnTo>
                      <a:pt x="28" y="826"/>
                    </a:lnTo>
                    <a:lnTo>
                      <a:pt x="28" y="826"/>
                    </a:lnTo>
                    <a:lnTo>
                      <a:pt x="28" y="824"/>
                    </a:lnTo>
                    <a:lnTo>
                      <a:pt x="30" y="821"/>
                    </a:lnTo>
                    <a:lnTo>
                      <a:pt x="30" y="821"/>
                    </a:lnTo>
                    <a:lnTo>
                      <a:pt x="30" y="819"/>
                    </a:lnTo>
                    <a:lnTo>
                      <a:pt x="30" y="816"/>
                    </a:lnTo>
                    <a:lnTo>
                      <a:pt x="30" y="816"/>
                    </a:lnTo>
                    <a:lnTo>
                      <a:pt x="30" y="814"/>
                    </a:lnTo>
                    <a:lnTo>
                      <a:pt x="33" y="814"/>
                    </a:lnTo>
                    <a:lnTo>
                      <a:pt x="33" y="812"/>
                    </a:lnTo>
                    <a:lnTo>
                      <a:pt x="33" y="809"/>
                    </a:lnTo>
                    <a:lnTo>
                      <a:pt x="33" y="807"/>
                    </a:lnTo>
                    <a:lnTo>
                      <a:pt x="30" y="805"/>
                    </a:lnTo>
                    <a:lnTo>
                      <a:pt x="30" y="805"/>
                    </a:lnTo>
                    <a:lnTo>
                      <a:pt x="28" y="802"/>
                    </a:lnTo>
                    <a:lnTo>
                      <a:pt x="28" y="800"/>
                    </a:lnTo>
                    <a:lnTo>
                      <a:pt x="28" y="800"/>
                    </a:lnTo>
                    <a:lnTo>
                      <a:pt x="28" y="798"/>
                    </a:lnTo>
                    <a:lnTo>
                      <a:pt x="28" y="795"/>
                    </a:lnTo>
                    <a:lnTo>
                      <a:pt x="28" y="795"/>
                    </a:lnTo>
                    <a:lnTo>
                      <a:pt x="30" y="793"/>
                    </a:lnTo>
                    <a:lnTo>
                      <a:pt x="30" y="793"/>
                    </a:lnTo>
                    <a:lnTo>
                      <a:pt x="30" y="790"/>
                    </a:lnTo>
                    <a:lnTo>
                      <a:pt x="28" y="790"/>
                    </a:lnTo>
                    <a:lnTo>
                      <a:pt x="28" y="793"/>
                    </a:lnTo>
                    <a:lnTo>
                      <a:pt x="30" y="793"/>
                    </a:lnTo>
                    <a:lnTo>
                      <a:pt x="30" y="793"/>
                    </a:lnTo>
                    <a:lnTo>
                      <a:pt x="30" y="790"/>
                    </a:lnTo>
                    <a:lnTo>
                      <a:pt x="33" y="790"/>
                    </a:lnTo>
                    <a:lnTo>
                      <a:pt x="33" y="790"/>
                    </a:lnTo>
                    <a:lnTo>
                      <a:pt x="33" y="790"/>
                    </a:lnTo>
                    <a:lnTo>
                      <a:pt x="35" y="790"/>
                    </a:lnTo>
                    <a:lnTo>
                      <a:pt x="35" y="790"/>
                    </a:lnTo>
                    <a:lnTo>
                      <a:pt x="35" y="788"/>
                    </a:lnTo>
                    <a:lnTo>
                      <a:pt x="33" y="788"/>
                    </a:lnTo>
                    <a:lnTo>
                      <a:pt x="33" y="790"/>
                    </a:lnTo>
                    <a:lnTo>
                      <a:pt x="35" y="790"/>
                    </a:lnTo>
                    <a:lnTo>
                      <a:pt x="38" y="790"/>
                    </a:lnTo>
                    <a:lnTo>
                      <a:pt x="38" y="790"/>
                    </a:lnTo>
                    <a:lnTo>
                      <a:pt x="40" y="790"/>
                    </a:lnTo>
                    <a:lnTo>
                      <a:pt x="40" y="788"/>
                    </a:lnTo>
                    <a:lnTo>
                      <a:pt x="45" y="788"/>
                    </a:lnTo>
                    <a:lnTo>
                      <a:pt x="45" y="788"/>
                    </a:lnTo>
                    <a:lnTo>
                      <a:pt x="45" y="786"/>
                    </a:lnTo>
                    <a:lnTo>
                      <a:pt x="45" y="786"/>
                    </a:lnTo>
                    <a:lnTo>
                      <a:pt x="47" y="786"/>
                    </a:lnTo>
                    <a:lnTo>
                      <a:pt x="47" y="786"/>
                    </a:lnTo>
                    <a:lnTo>
                      <a:pt x="47" y="786"/>
                    </a:lnTo>
                    <a:lnTo>
                      <a:pt x="47" y="786"/>
                    </a:lnTo>
                    <a:lnTo>
                      <a:pt x="49" y="783"/>
                    </a:lnTo>
                    <a:lnTo>
                      <a:pt x="49" y="783"/>
                    </a:lnTo>
                    <a:lnTo>
                      <a:pt x="49" y="783"/>
                    </a:lnTo>
                    <a:lnTo>
                      <a:pt x="49" y="783"/>
                    </a:lnTo>
                    <a:lnTo>
                      <a:pt x="52" y="781"/>
                    </a:lnTo>
                    <a:lnTo>
                      <a:pt x="52" y="781"/>
                    </a:lnTo>
                    <a:lnTo>
                      <a:pt x="52" y="781"/>
                    </a:lnTo>
                    <a:lnTo>
                      <a:pt x="54" y="781"/>
                    </a:lnTo>
                    <a:lnTo>
                      <a:pt x="54" y="779"/>
                    </a:lnTo>
                    <a:lnTo>
                      <a:pt x="57" y="776"/>
                    </a:lnTo>
                    <a:lnTo>
                      <a:pt x="57" y="776"/>
                    </a:lnTo>
                    <a:lnTo>
                      <a:pt x="57" y="776"/>
                    </a:lnTo>
                    <a:lnTo>
                      <a:pt x="57" y="776"/>
                    </a:lnTo>
                    <a:lnTo>
                      <a:pt x="59" y="776"/>
                    </a:lnTo>
                    <a:lnTo>
                      <a:pt x="59" y="774"/>
                    </a:lnTo>
                    <a:lnTo>
                      <a:pt x="59" y="774"/>
                    </a:lnTo>
                    <a:lnTo>
                      <a:pt x="57" y="774"/>
                    </a:lnTo>
                    <a:lnTo>
                      <a:pt x="57" y="776"/>
                    </a:lnTo>
                    <a:lnTo>
                      <a:pt x="59" y="776"/>
                    </a:lnTo>
                    <a:lnTo>
                      <a:pt x="59" y="774"/>
                    </a:lnTo>
                    <a:lnTo>
                      <a:pt x="61" y="774"/>
                    </a:lnTo>
                    <a:lnTo>
                      <a:pt x="61" y="774"/>
                    </a:lnTo>
                    <a:lnTo>
                      <a:pt x="61" y="774"/>
                    </a:lnTo>
                    <a:lnTo>
                      <a:pt x="61" y="774"/>
                    </a:lnTo>
                    <a:lnTo>
                      <a:pt x="61" y="772"/>
                    </a:lnTo>
                    <a:lnTo>
                      <a:pt x="61" y="769"/>
                    </a:lnTo>
                    <a:lnTo>
                      <a:pt x="61" y="769"/>
                    </a:lnTo>
                    <a:lnTo>
                      <a:pt x="61" y="767"/>
                    </a:lnTo>
                    <a:lnTo>
                      <a:pt x="59" y="764"/>
                    </a:lnTo>
                    <a:lnTo>
                      <a:pt x="59" y="764"/>
                    </a:lnTo>
                    <a:lnTo>
                      <a:pt x="59" y="764"/>
                    </a:lnTo>
                    <a:lnTo>
                      <a:pt x="59" y="762"/>
                    </a:lnTo>
                    <a:lnTo>
                      <a:pt x="59" y="760"/>
                    </a:lnTo>
                    <a:lnTo>
                      <a:pt x="57" y="760"/>
                    </a:lnTo>
                    <a:lnTo>
                      <a:pt x="57" y="760"/>
                    </a:lnTo>
                    <a:lnTo>
                      <a:pt x="54" y="760"/>
                    </a:lnTo>
                    <a:lnTo>
                      <a:pt x="52" y="757"/>
                    </a:lnTo>
                    <a:lnTo>
                      <a:pt x="52" y="757"/>
                    </a:lnTo>
                    <a:lnTo>
                      <a:pt x="52" y="757"/>
                    </a:lnTo>
                    <a:lnTo>
                      <a:pt x="52" y="755"/>
                    </a:lnTo>
                    <a:lnTo>
                      <a:pt x="49" y="755"/>
                    </a:lnTo>
                    <a:lnTo>
                      <a:pt x="49" y="755"/>
                    </a:lnTo>
                    <a:lnTo>
                      <a:pt x="49" y="753"/>
                    </a:lnTo>
                    <a:lnTo>
                      <a:pt x="49" y="753"/>
                    </a:lnTo>
                    <a:lnTo>
                      <a:pt x="49" y="755"/>
                    </a:lnTo>
                    <a:lnTo>
                      <a:pt x="49" y="755"/>
                    </a:lnTo>
                    <a:lnTo>
                      <a:pt x="52" y="753"/>
                    </a:lnTo>
                    <a:lnTo>
                      <a:pt x="52" y="750"/>
                    </a:lnTo>
                    <a:lnTo>
                      <a:pt x="54" y="750"/>
                    </a:lnTo>
                    <a:lnTo>
                      <a:pt x="54" y="748"/>
                    </a:lnTo>
                    <a:lnTo>
                      <a:pt x="54" y="748"/>
                    </a:lnTo>
                    <a:lnTo>
                      <a:pt x="54" y="748"/>
                    </a:lnTo>
                    <a:lnTo>
                      <a:pt x="54" y="745"/>
                    </a:lnTo>
                    <a:lnTo>
                      <a:pt x="54" y="745"/>
                    </a:lnTo>
                    <a:lnTo>
                      <a:pt x="54" y="743"/>
                    </a:lnTo>
                    <a:lnTo>
                      <a:pt x="54" y="741"/>
                    </a:lnTo>
                    <a:lnTo>
                      <a:pt x="54" y="741"/>
                    </a:lnTo>
                    <a:lnTo>
                      <a:pt x="54" y="741"/>
                    </a:lnTo>
                    <a:lnTo>
                      <a:pt x="54" y="738"/>
                    </a:lnTo>
                    <a:lnTo>
                      <a:pt x="52" y="738"/>
                    </a:lnTo>
                    <a:lnTo>
                      <a:pt x="52" y="738"/>
                    </a:lnTo>
                    <a:lnTo>
                      <a:pt x="52" y="736"/>
                    </a:lnTo>
                    <a:lnTo>
                      <a:pt x="52" y="736"/>
                    </a:lnTo>
                    <a:lnTo>
                      <a:pt x="52" y="734"/>
                    </a:lnTo>
                    <a:lnTo>
                      <a:pt x="49" y="734"/>
                    </a:lnTo>
                    <a:lnTo>
                      <a:pt x="49" y="734"/>
                    </a:lnTo>
                    <a:lnTo>
                      <a:pt x="49" y="734"/>
                    </a:lnTo>
                    <a:lnTo>
                      <a:pt x="49" y="731"/>
                    </a:lnTo>
                    <a:lnTo>
                      <a:pt x="49" y="731"/>
                    </a:lnTo>
                    <a:lnTo>
                      <a:pt x="47" y="727"/>
                    </a:lnTo>
                    <a:lnTo>
                      <a:pt x="47" y="727"/>
                    </a:lnTo>
                    <a:lnTo>
                      <a:pt x="45" y="727"/>
                    </a:lnTo>
                    <a:lnTo>
                      <a:pt x="42" y="724"/>
                    </a:lnTo>
                    <a:lnTo>
                      <a:pt x="42" y="724"/>
                    </a:lnTo>
                    <a:lnTo>
                      <a:pt x="40" y="724"/>
                    </a:lnTo>
                    <a:lnTo>
                      <a:pt x="40" y="724"/>
                    </a:lnTo>
                    <a:lnTo>
                      <a:pt x="40" y="722"/>
                    </a:lnTo>
                    <a:lnTo>
                      <a:pt x="38" y="722"/>
                    </a:lnTo>
                    <a:lnTo>
                      <a:pt x="40" y="724"/>
                    </a:lnTo>
                    <a:lnTo>
                      <a:pt x="40" y="722"/>
                    </a:lnTo>
                    <a:lnTo>
                      <a:pt x="40" y="722"/>
                    </a:lnTo>
                    <a:lnTo>
                      <a:pt x="40" y="722"/>
                    </a:lnTo>
                    <a:lnTo>
                      <a:pt x="40" y="722"/>
                    </a:lnTo>
                    <a:lnTo>
                      <a:pt x="42" y="719"/>
                    </a:lnTo>
                    <a:lnTo>
                      <a:pt x="42" y="719"/>
                    </a:lnTo>
                    <a:lnTo>
                      <a:pt x="45" y="719"/>
                    </a:lnTo>
                    <a:lnTo>
                      <a:pt x="45" y="719"/>
                    </a:lnTo>
                    <a:lnTo>
                      <a:pt x="47" y="719"/>
                    </a:lnTo>
                    <a:lnTo>
                      <a:pt x="47" y="719"/>
                    </a:lnTo>
                    <a:lnTo>
                      <a:pt x="49" y="717"/>
                    </a:lnTo>
                    <a:lnTo>
                      <a:pt x="52" y="717"/>
                    </a:lnTo>
                    <a:lnTo>
                      <a:pt x="52" y="717"/>
                    </a:lnTo>
                    <a:lnTo>
                      <a:pt x="52" y="717"/>
                    </a:lnTo>
                    <a:lnTo>
                      <a:pt x="52" y="717"/>
                    </a:lnTo>
                    <a:lnTo>
                      <a:pt x="54" y="717"/>
                    </a:lnTo>
                    <a:lnTo>
                      <a:pt x="54" y="717"/>
                    </a:lnTo>
                    <a:lnTo>
                      <a:pt x="57" y="715"/>
                    </a:lnTo>
                    <a:lnTo>
                      <a:pt x="57" y="715"/>
                    </a:lnTo>
                    <a:lnTo>
                      <a:pt x="57" y="715"/>
                    </a:lnTo>
                    <a:lnTo>
                      <a:pt x="59" y="715"/>
                    </a:lnTo>
                    <a:lnTo>
                      <a:pt x="59" y="715"/>
                    </a:lnTo>
                    <a:lnTo>
                      <a:pt x="59" y="715"/>
                    </a:lnTo>
                    <a:lnTo>
                      <a:pt x="61" y="712"/>
                    </a:lnTo>
                    <a:lnTo>
                      <a:pt x="61" y="712"/>
                    </a:lnTo>
                    <a:lnTo>
                      <a:pt x="61" y="712"/>
                    </a:lnTo>
                    <a:lnTo>
                      <a:pt x="64" y="712"/>
                    </a:lnTo>
                    <a:lnTo>
                      <a:pt x="66" y="712"/>
                    </a:lnTo>
                    <a:lnTo>
                      <a:pt x="66" y="712"/>
                    </a:lnTo>
                    <a:lnTo>
                      <a:pt x="68" y="712"/>
                    </a:lnTo>
                    <a:lnTo>
                      <a:pt x="68" y="712"/>
                    </a:lnTo>
                    <a:lnTo>
                      <a:pt x="71" y="710"/>
                    </a:lnTo>
                    <a:lnTo>
                      <a:pt x="71" y="710"/>
                    </a:lnTo>
                    <a:lnTo>
                      <a:pt x="71" y="710"/>
                    </a:lnTo>
                    <a:lnTo>
                      <a:pt x="73" y="710"/>
                    </a:lnTo>
                    <a:lnTo>
                      <a:pt x="73" y="710"/>
                    </a:lnTo>
                    <a:lnTo>
                      <a:pt x="75" y="708"/>
                    </a:lnTo>
                    <a:lnTo>
                      <a:pt x="75" y="708"/>
                    </a:lnTo>
                    <a:lnTo>
                      <a:pt x="75" y="708"/>
                    </a:lnTo>
                    <a:lnTo>
                      <a:pt x="78" y="708"/>
                    </a:lnTo>
                    <a:lnTo>
                      <a:pt x="80" y="708"/>
                    </a:lnTo>
                    <a:lnTo>
                      <a:pt x="80" y="708"/>
                    </a:lnTo>
                    <a:lnTo>
                      <a:pt x="83" y="708"/>
                    </a:lnTo>
                    <a:lnTo>
                      <a:pt x="85" y="708"/>
                    </a:lnTo>
                    <a:lnTo>
                      <a:pt x="85" y="708"/>
                    </a:lnTo>
                    <a:lnTo>
                      <a:pt x="85" y="708"/>
                    </a:lnTo>
                    <a:lnTo>
                      <a:pt x="87" y="705"/>
                    </a:lnTo>
                    <a:lnTo>
                      <a:pt x="87" y="705"/>
                    </a:lnTo>
                    <a:lnTo>
                      <a:pt x="90" y="705"/>
                    </a:lnTo>
                    <a:lnTo>
                      <a:pt x="90" y="705"/>
                    </a:lnTo>
                    <a:lnTo>
                      <a:pt x="90" y="705"/>
                    </a:lnTo>
                    <a:lnTo>
                      <a:pt x="92" y="705"/>
                    </a:lnTo>
                    <a:lnTo>
                      <a:pt x="92" y="705"/>
                    </a:lnTo>
                    <a:lnTo>
                      <a:pt x="94" y="703"/>
                    </a:lnTo>
                    <a:lnTo>
                      <a:pt x="94" y="703"/>
                    </a:lnTo>
                    <a:lnTo>
                      <a:pt x="94" y="703"/>
                    </a:lnTo>
                    <a:lnTo>
                      <a:pt x="97" y="703"/>
                    </a:lnTo>
                    <a:lnTo>
                      <a:pt x="97" y="703"/>
                    </a:lnTo>
                    <a:lnTo>
                      <a:pt x="99" y="703"/>
                    </a:lnTo>
                    <a:lnTo>
                      <a:pt x="99" y="703"/>
                    </a:lnTo>
                    <a:lnTo>
                      <a:pt x="99" y="703"/>
                    </a:lnTo>
                    <a:lnTo>
                      <a:pt x="101" y="703"/>
                    </a:lnTo>
                    <a:lnTo>
                      <a:pt x="101" y="703"/>
                    </a:lnTo>
                    <a:lnTo>
                      <a:pt x="104" y="700"/>
                    </a:lnTo>
                    <a:lnTo>
                      <a:pt x="104" y="700"/>
                    </a:lnTo>
                    <a:lnTo>
                      <a:pt x="104" y="700"/>
                    </a:lnTo>
                    <a:lnTo>
                      <a:pt x="104" y="700"/>
                    </a:lnTo>
                    <a:lnTo>
                      <a:pt x="109" y="698"/>
                    </a:lnTo>
                    <a:lnTo>
                      <a:pt x="109" y="698"/>
                    </a:lnTo>
                    <a:lnTo>
                      <a:pt x="111" y="696"/>
                    </a:lnTo>
                    <a:lnTo>
                      <a:pt x="111" y="696"/>
                    </a:lnTo>
                    <a:lnTo>
                      <a:pt x="113" y="693"/>
                    </a:lnTo>
                    <a:lnTo>
                      <a:pt x="113" y="693"/>
                    </a:lnTo>
                    <a:lnTo>
                      <a:pt x="116" y="693"/>
                    </a:lnTo>
                    <a:lnTo>
                      <a:pt x="116" y="691"/>
                    </a:lnTo>
                    <a:lnTo>
                      <a:pt x="118" y="691"/>
                    </a:lnTo>
                    <a:lnTo>
                      <a:pt x="118" y="689"/>
                    </a:lnTo>
                    <a:lnTo>
                      <a:pt x="118" y="689"/>
                    </a:lnTo>
                    <a:lnTo>
                      <a:pt x="120" y="686"/>
                    </a:lnTo>
                    <a:lnTo>
                      <a:pt x="123" y="684"/>
                    </a:lnTo>
                    <a:lnTo>
                      <a:pt x="123" y="684"/>
                    </a:lnTo>
                    <a:lnTo>
                      <a:pt x="123" y="684"/>
                    </a:lnTo>
                    <a:lnTo>
                      <a:pt x="123" y="684"/>
                    </a:lnTo>
                    <a:lnTo>
                      <a:pt x="123" y="684"/>
                    </a:lnTo>
                    <a:lnTo>
                      <a:pt x="125" y="682"/>
                    </a:lnTo>
                    <a:lnTo>
                      <a:pt x="125" y="679"/>
                    </a:lnTo>
                    <a:lnTo>
                      <a:pt x="125" y="679"/>
                    </a:lnTo>
                    <a:lnTo>
                      <a:pt x="125" y="679"/>
                    </a:lnTo>
                    <a:lnTo>
                      <a:pt x="125" y="677"/>
                    </a:lnTo>
                    <a:lnTo>
                      <a:pt x="127" y="677"/>
                    </a:lnTo>
                    <a:lnTo>
                      <a:pt x="130" y="677"/>
                    </a:lnTo>
                    <a:lnTo>
                      <a:pt x="130" y="677"/>
                    </a:lnTo>
                    <a:lnTo>
                      <a:pt x="132" y="677"/>
                    </a:lnTo>
                    <a:lnTo>
                      <a:pt x="132" y="677"/>
                    </a:lnTo>
                    <a:lnTo>
                      <a:pt x="135" y="677"/>
                    </a:lnTo>
                    <a:lnTo>
                      <a:pt x="135" y="677"/>
                    </a:lnTo>
                    <a:lnTo>
                      <a:pt x="137" y="677"/>
                    </a:lnTo>
                    <a:lnTo>
                      <a:pt x="137" y="677"/>
                    </a:lnTo>
                    <a:lnTo>
                      <a:pt x="137" y="679"/>
                    </a:lnTo>
                    <a:lnTo>
                      <a:pt x="137" y="679"/>
                    </a:lnTo>
                    <a:lnTo>
                      <a:pt x="139" y="679"/>
                    </a:lnTo>
                    <a:lnTo>
                      <a:pt x="142" y="679"/>
                    </a:lnTo>
                    <a:lnTo>
                      <a:pt x="142" y="679"/>
                    </a:lnTo>
                    <a:lnTo>
                      <a:pt x="144" y="679"/>
                    </a:lnTo>
                    <a:lnTo>
                      <a:pt x="144" y="679"/>
                    </a:lnTo>
                    <a:lnTo>
                      <a:pt x="146" y="679"/>
                    </a:lnTo>
                    <a:lnTo>
                      <a:pt x="146" y="679"/>
                    </a:lnTo>
                    <a:lnTo>
                      <a:pt x="149" y="679"/>
                    </a:lnTo>
                    <a:lnTo>
                      <a:pt x="149" y="679"/>
                    </a:lnTo>
                    <a:lnTo>
                      <a:pt x="151" y="679"/>
                    </a:lnTo>
                    <a:lnTo>
                      <a:pt x="151" y="679"/>
                    </a:lnTo>
                    <a:lnTo>
                      <a:pt x="153" y="677"/>
                    </a:lnTo>
                    <a:lnTo>
                      <a:pt x="156" y="677"/>
                    </a:lnTo>
                    <a:lnTo>
                      <a:pt x="156" y="677"/>
                    </a:lnTo>
                    <a:lnTo>
                      <a:pt x="158" y="674"/>
                    </a:lnTo>
                    <a:lnTo>
                      <a:pt x="158" y="674"/>
                    </a:lnTo>
                    <a:lnTo>
                      <a:pt x="158" y="674"/>
                    </a:lnTo>
                    <a:lnTo>
                      <a:pt x="158" y="672"/>
                    </a:lnTo>
                    <a:lnTo>
                      <a:pt x="158" y="672"/>
                    </a:lnTo>
                    <a:lnTo>
                      <a:pt x="158" y="670"/>
                    </a:lnTo>
                    <a:lnTo>
                      <a:pt x="158" y="670"/>
                    </a:lnTo>
                    <a:lnTo>
                      <a:pt x="158" y="667"/>
                    </a:lnTo>
                    <a:lnTo>
                      <a:pt x="158" y="667"/>
                    </a:lnTo>
                    <a:lnTo>
                      <a:pt x="156" y="667"/>
                    </a:lnTo>
                    <a:lnTo>
                      <a:pt x="156" y="667"/>
                    </a:lnTo>
                    <a:lnTo>
                      <a:pt x="156" y="665"/>
                    </a:lnTo>
                    <a:lnTo>
                      <a:pt x="156" y="665"/>
                    </a:lnTo>
                    <a:lnTo>
                      <a:pt x="156" y="663"/>
                    </a:lnTo>
                    <a:lnTo>
                      <a:pt x="156" y="663"/>
                    </a:lnTo>
                    <a:lnTo>
                      <a:pt x="156" y="660"/>
                    </a:lnTo>
                    <a:lnTo>
                      <a:pt x="156" y="660"/>
                    </a:lnTo>
                    <a:lnTo>
                      <a:pt x="153" y="660"/>
                    </a:lnTo>
                    <a:lnTo>
                      <a:pt x="153" y="658"/>
                    </a:lnTo>
                    <a:lnTo>
                      <a:pt x="153" y="658"/>
                    </a:lnTo>
                    <a:lnTo>
                      <a:pt x="153" y="655"/>
                    </a:lnTo>
                    <a:lnTo>
                      <a:pt x="153" y="655"/>
                    </a:lnTo>
                    <a:lnTo>
                      <a:pt x="151" y="655"/>
                    </a:lnTo>
                    <a:lnTo>
                      <a:pt x="151" y="658"/>
                    </a:lnTo>
                    <a:lnTo>
                      <a:pt x="153" y="658"/>
                    </a:lnTo>
                    <a:lnTo>
                      <a:pt x="153" y="655"/>
                    </a:lnTo>
                    <a:lnTo>
                      <a:pt x="153" y="655"/>
                    </a:lnTo>
                    <a:lnTo>
                      <a:pt x="151" y="655"/>
                    </a:lnTo>
                    <a:lnTo>
                      <a:pt x="151" y="655"/>
                    </a:lnTo>
                    <a:lnTo>
                      <a:pt x="151" y="653"/>
                    </a:lnTo>
                    <a:lnTo>
                      <a:pt x="151" y="653"/>
                    </a:lnTo>
                    <a:lnTo>
                      <a:pt x="149" y="651"/>
                    </a:lnTo>
                    <a:lnTo>
                      <a:pt x="149" y="648"/>
                    </a:lnTo>
                    <a:lnTo>
                      <a:pt x="149" y="648"/>
                    </a:lnTo>
                    <a:lnTo>
                      <a:pt x="149" y="648"/>
                    </a:lnTo>
                    <a:lnTo>
                      <a:pt x="149" y="646"/>
                    </a:lnTo>
                    <a:lnTo>
                      <a:pt x="149" y="644"/>
                    </a:lnTo>
                    <a:lnTo>
                      <a:pt x="149" y="644"/>
                    </a:lnTo>
                    <a:lnTo>
                      <a:pt x="149" y="644"/>
                    </a:lnTo>
                    <a:lnTo>
                      <a:pt x="149" y="641"/>
                    </a:lnTo>
                    <a:lnTo>
                      <a:pt x="149" y="641"/>
                    </a:lnTo>
                    <a:lnTo>
                      <a:pt x="149" y="639"/>
                    </a:lnTo>
                    <a:lnTo>
                      <a:pt x="149" y="639"/>
                    </a:lnTo>
                    <a:lnTo>
                      <a:pt x="149" y="639"/>
                    </a:lnTo>
                    <a:lnTo>
                      <a:pt x="149" y="637"/>
                    </a:lnTo>
                    <a:lnTo>
                      <a:pt x="149" y="637"/>
                    </a:lnTo>
                    <a:lnTo>
                      <a:pt x="149" y="637"/>
                    </a:lnTo>
                    <a:lnTo>
                      <a:pt x="149" y="634"/>
                    </a:lnTo>
                    <a:lnTo>
                      <a:pt x="146" y="634"/>
                    </a:lnTo>
                    <a:lnTo>
                      <a:pt x="146" y="634"/>
                    </a:lnTo>
                    <a:lnTo>
                      <a:pt x="146" y="632"/>
                    </a:lnTo>
                    <a:lnTo>
                      <a:pt x="146" y="632"/>
                    </a:lnTo>
                    <a:lnTo>
                      <a:pt x="146" y="632"/>
                    </a:lnTo>
                    <a:lnTo>
                      <a:pt x="146" y="629"/>
                    </a:lnTo>
                    <a:lnTo>
                      <a:pt x="146" y="629"/>
                    </a:lnTo>
                    <a:lnTo>
                      <a:pt x="149" y="627"/>
                    </a:lnTo>
                    <a:lnTo>
                      <a:pt x="149" y="627"/>
                    </a:lnTo>
                    <a:lnTo>
                      <a:pt x="149" y="627"/>
                    </a:lnTo>
                    <a:lnTo>
                      <a:pt x="146" y="627"/>
                    </a:lnTo>
                    <a:lnTo>
                      <a:pt x="146" y="627"/>
                    </a:lnTo>
                    <a:lnTo>
                      <a:pt x="146" y="627"/>
                    </a:lnTo>
                    <a:lnTo>
                      <a:pt x="149" y="627"/>
                    </a:lnTo>
                    <a:lnTo>
                      <a:pt x="149" y="627"/>
                    </a:lnTo>
                    <a:lnTo>
                      <a:pt x="149" y="625"/>
                    </a:lnTo>
                    <a:lnTo>
                      <a:pt x="146" y="625"/>
                    </a:lnTo>
                    <a:lnTo>
                      <a:pt x="146" y="627"/>
                    </a:lnTo>
                    <a:lnTo>
                      <a:pt x="149" y="627"/>
                    </a:lnTo>
                    <a:lnTo>
                      <a:pt x="149" y="627"/>
                    </a:lnTo>
                    <a:lnTo>
                      <a:pt x="149" y="625"/>
                    </a:lnTo>
                    <a:lnTo>
                      <a:pt x="151" y="625"/>
                    </a:lnTo>
                    <a:lnTo>
                      <a:pt x="151" y="625"/>
                    </a:lnTo>
                    <a:lnTo>
                      <a:pt x="151" y="625"/>
                    </a:lnTo>
                    <a:lnTo>
                      <a:pt x="151" y="625"/>
                    </a:lnTo>
                    <a:lnTo>
                      <a:pt x="153" y="625"/>
                    </a:lnTo>
                    <a:lnTo>
                      <a:pt x="153" y="625"/>
                    </a:lnTo>
                    <a:lnTo>
                      <a:pt x="153" y="625"/>
                    </a:lnTo>
                    <a:lnTo>
                      <a:pt x="156" y="622"/>
                    </a:lnTo>
                    <a:lnTo>
                      <a:pt x="156" y="622"/>
                    </a:lnTo>
                    <a:lnTo>
                      <a:pt x="158" y="622"/>
                    </a:lnTo>
                    <a:lnTo>
                      <a:pt x="158" y="622"/>
                    </a:lnTo>
                    <a:lnTo>
                      <a:pt x="158" y="622"/>
                    </a:lnTo>
                    <a:lnTo>
                      <a:pt x="158" y="622"/>
                    </a:lnTo>
                    <a:lnTo>
                      <a:pt x="161" y="620"/>
                    </a:lnTo>
                    <a:lnTo>
                      <a:pt x="161" y="620"/>
                    </a:lnTo>
                    <a:lnTo>
                      <a:pt x="161" y="620"/>
                    </a:lnTo>
                    <a:lnTo>
                      <a:pt x="161" y="620"/>
                    </a:lnTo>
                    <a:lnTo>
                      <a:pt x="163" y="620"/>
                    </a:lnTo>
                    <a:lnTo>
                      <a:pt x="163" y="620"/>
                    </a:lnTo>
                    <a:lnTo>
                      <a:pt x="163" y="620"/>
                    </a:lnTo>
                    <a:lnTo>
                      <a:pt x="163" y="618"/>
                    </a:lnTo>
                    <a:lnTo>
                      <a:pt x="165" y="618"/>
                    </a:lnTo>
                    <a:lnTo>
                      <a:pt x="165" y="618"/>
                    </a:lnTo>
                    <a:lnTo>
                      <a:pt x="165" y="618"/>
                    </a:lnTo>
                    <a:lnTo>
                      <a:pt x="168" y="618"/>
                    </a:lnTo>
                    <a:lnTo>
                      <a:pt x="168" y="615"/>
                    </a:lnTo>
                    <a:lnTo>
                      <a:pt x="168" y="615"/>
                    </a:lnTo>
                    <a:lnTo>
                      <a:pt x="165" y="615"/>
                    </a:lnTo>
                    <a:lnTo>
                      <a:pt x="165" y="615"/>
                    </a:lnTo>
                    <a:lnTo>
                      <a:pt x="168" y="615"/>
                    </a:lnTo>
                    <a:lnTo>
                      <a:pt x="168" y="615"/>
                    </a:lnTo>
                    <a:lnTo>
                      <a:pt x="168" y="615"/>
                    </a:lnTo>
                    <a:lnTo>
                      <a:pt x="170" y="613"/>
                    </a:lnTo>
                    <a:lnTo>
                      <a:pt x="170" y="613"/>
                    </a:lnTo>
                    <a:lnTo>
                      <a:pt x="170" y="613"/>
                    </a:lnTo>
                    <a:lnTo>
                      <a:pt x="172" y="603"/>
                    </a:lnTo>
                    <a:lnTo>
                      <a:pt x="175" y="601"/>
                    </a:lnTo>
                    <a:lnTo>
                      <a:pt x="175" y="599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82" y="587"/>
                    </a:lnTo>
                    <a:lnTo>
                      <a:pt x="189" y="582"/>
                    </a:lnTo>
                    <a:lnTo>
                      <a:pt x="196" y="580"/>
                    </a:lnTo>
                    <a:lnTo>
                      <a:pt x="198" y="580"/>
                    </a:lnTo>
                    <a:lnTo>
                      <a:pt x="201" y="577"/>
                    </a:lnTo>
                    <a:lnTo>
                      <a:pt x="201" y="577"/>
                    </a:lnTo>
                    <a:lnTo>
                      <a:pt x="201" y="573"/>
                    </a:lnTo>
                    <a:lnTo>
                      <a:pt x="203" y="568"/>
                    </a:lnTo>
                    <a:lnTo>
                      <a:pt x="206" y="568"/>
                    </a:lnTo>
                    <a:lnTo>
                      <a:pt x="203" y="566"/>
                    </a:lnTo>
                    <a:lnTo>
                      <a:pt x="203" y="568"/>
                    </a:lnTo>
                    <a:lnTo>
                      <a:pt x="203" y="568"/>
                    </a:lnTo>
                    <a:lnTo>
                      <a:pt x="203" y="570"/>
                    </a:lnTo>
                    <a:lnTo>
                      <a:pt x="206" y="570"/>
                    </a:lnTo>
                    <a:lnTo>
                      <a:pt x="206" y="570"/>
                    </a:lnTo>
                    <a:lnTo>
                      <a:pt x="208" y="566"/>
                    </a:lnTo>
                    <a:lnTo>
                      <a:pt x="210" y="563"/>
                    </a:lnTo>
                    <a:lnTo>
                      <a:pt x="210" y="563"/>
                    </a:lnTo>
                    <a:lnTo>
                      <a:pt x="215" y="551"/>
                    </a:lnTo>
                    <a:lnTo>
                      <a:pt x="215" y="551"/>
                    </a:lnTo>
                    <a:lnTo>
                      <a:pt x="213" y="547"/>
                    </a:lnTo>
                    <a:lnTo>
                      <a:pt x="210" y="542"/>
                    </a:lnTo>
                    <a:lnTo>
                      <a:pt x="208" y="542"/>
                    </a:lnTo>
                    <a:lnTo>
                      <a:pt x="203" y="539"/>
                    </a:lnTo>
                    <a:lnTo>
                      <a:pt x="203" y="539"/>
                    </a:lnTo>
                    <a:lnTo>
                      <a:pt x="203" y="537"/>
                    </a:lnTo>
                    <a:lnTo>
                      <a:pt x="201" y="537"/>
                    </a:lnTo>
                    <a:lnTo>
                      <a:pt x="198" y="535"/>
                    </a:lnTo>
                    <a:lnTo>
                      <a:pt x="196" y="535"/>
                    </a:lnTo>
                    <a:lnTo>
                      <a:pt x="196" y="535"/>
                    </a:lnTo>
                    <a:lnTo>
                      <a:pt x="196" y="528"/>
                    </a:lnTo>
                    <a:lnTo>
                      <a:pt x="196" y="528"/>
                    </a:lnTo>
                    <a:lnTo>
                      <a:pt x="196" y="523"/>
                    </a:lnTo>
                    <a:lnTo>
                      <a:pt x="194" y="523"/>
                    </a:lnTo>
                    <a:lnTo>
                      <a:pt x="191" y="518"/>
                    </a:lnTo>
                    <a:lnTo>
                      <a:pt x="189" y="513"/>
                    </a:lnTo>
                    <a:lnTo>
                      <a:pt x="189" y="513"/>
                    </a:lnTo>
                    <a:lnTo>
                      <a:pt x="187" y="513"/>
                    </a:lnTo>
                    <a:lnTo>
                      <a:pt x="180" y="525"/>
                    </a:lnTo>
                    <a:lnTo>
                      <a:pt x="177" y="530"/>
                    </a:lnTo>
                    <a:lnTo>
                      <a:pt x="170" y="525"/>
                    </a:lnTo>
                    <a:lnTo>
                      <a:pt x="165" y="523"/>
                    </a:lnTo>
                    <a:lnTo>
                      <a:pt x="165" y="523"/>
                    </a:lnTo>
                    <a:lnTo>
                      <a:pt x="165" y="525"/>
                    </a:lnTo>
                    <a:lnTo>
                      <a:pt x="168" y="523"/>
                    </a:lnTo>
                    <a:lnTo>
                      <a:pt x="168" y="523"/>
                    </a:lnTo>
                    <a:lnTo>
                      <a:pt x="168" y="521"/>
                    </a:lnTo>
                    <a:lnTo>
                      <a:pt x="168" y="521"/>
                    </a:lnTo>
                    <a:lnTo>
                      <a:pt x="168" y="521"/>
                    </a:lnTo>
                    <a:lnTo>
                      <a:pt x="168" y="518"/>
                    </a:lnTo>
                    <a:lnTo>
                      <a:pt x="170" y="518"/>
                    </a:lnTo>
                    <a:lnTo>
                      <a:pt x="170" y="516"/>
                    </a:lnTo>
                    <a:lnTo>
                      <a:pt x="170" y="513"/>
                    </a:lnTo>
                    <a:lnTo>
                      <a:pt x="170" y="513"/>
                    </a:lnTo>
                    <a:lnTo>
                      <a:pt x="170" y="511"/>
                    </a:lnTo>
                    <a:lnTo>
                      <a:pt x="170" y="509"/>
                    </a:lnTo>
                    <a:lnTo>
                      <a:pt x="172" y="506"/>
                    </a:lnTo>
                    <a:lnTo>
                      <a:pt x="172" y="506"/>
                    </a:lnTo>
                    <a:lnTo>
                      <a:pt x="175" y="506"/>
                    </a:lnTo>
                    <a:lnTo>
                      <a:pt x="175" y="504"/>
                    </a:lnTo>
                    <a:lnTo>
                      <a:pt x="177" y="502"/>
                    </a:lnTo>
                    <a:lnTo>
                      <a:pt x="177" y="502"/>
                    </a:lnTo>
                    <a:lnTo>
                      <a:pt x="177" y="502"/>
                    </a:lnTo>
                    <a:lnTo>
                      <a:pt x="177" y="502"/>
                    </a:lnTo>
                    <a:lnTo>
                      <a:pt x="180" y="502"/>
                    </a:lnTo>
                    <a:lnTo>
                      <a:pt x="180" y="499"/>
                    </a:lnTo>
                    <a:lnTo>
                      <a:pt x="182" y="495"/>
                    </a:lnTo>
                    <a:lnTo>
                      <a:pt x="182" y="495"/>
                    </a:lnTo>
                    <a:lnTo>
                      <a:pt x="182" y="492"/>
                    </a:lnTo>
                    <a:lnTo>
                      <a:pt x="182" y="492"/>
                    </a:lnTo>
                    <a:lnTo>
                      <a:pt x="182" y="492"/>
                    </a:lnTo>
                    <a:lnTo>
                      <a:pt x="182" y="492"/>
                    </a:lnTo>
                    <a:lnTo>
                      <a:pt x="184" y="490"/>
                    </a:lnTo>
                    <a:lnTo>
                      <a:pt x="184" y="490"/>
                    </a:lnTo>
                    <a:lnTo>
                      <a:pt x="184" y="485"/>
                    </a:lnTo>
                    <a:lnTo>
                      <a:pt x="184" y="485"/>
                    </a:lnTo>
                    <a:lnTo>
                      <a:pt x="184" y="480"/>
                    </a:lnTo>
                    <a:lnTo>
                      <a:pt x="184" y="480"/>
                    </a:lnTo>
                    <a:lnTo>
                      <a:pt x="184" y="478"/>
                    </a:lnTo>
                    <a:lnTo>
                      <a:pt x="184" y="476"/>
                    </a:lnTo>
                    <a:lnTo>
                      <a:pt x="184" y="476"/>
                    </a:lnTo>
                    <a:lnTo>
                      <a:pt x="184" y="473"/>
                    </a:lnTo>
                    <a:lnTo>
                      <a:pt x="184" y="471"/>
                    </a:lnTo>
                    <a:lnTo>
                      <a:pt x="184" y="471"/>
                    </a:lnTo>
                    <a:lnTo>
                      <a:pt x="184" y="468"/>
                    </a:lnTo>
                    <a:lnTo>
                      <a:pt x="184" y="466"/>
                    </a:lnTo>
                    <a:lnTo>
                      <a:pt x="184" y="464"/>
                    </a:lnTo>
                    <a:lnTo>
                      <a:pt x="184" y="461"/>
                    </a:lnTo>
                    <a:lnTo>
                      <a:pt x="184" y="461"/>
                    </a:lnTo>
                    <a:lnTo>
                      <a:pt x="184" y="459"/>
                    </a:lnTo>
                    <a:lnTo>
                      <a:pt x="184" y="457"/>
                    </a:lnTo>
                    <a:lnTo>
                      <a:pt x="184" y="457"/>
                    </a:lnTo>
                    <a:lnTo>
                      <a:pt x="182" y="454"/>
                    </a:lnTo>
                    <a:lnTo>
                      <a:pt x="184" y="452"/>
                    </a:lnTo>
                    <a:lnTo>
                      <a:pt x="184" y="452"/>
                    </a:lnTo>
                    <a:lnTo>
                      <a:pt x="184" y="447"/>
                    </a:lnTo>
                    <a:lnTo>
                      <a:pt x="184" y="445"/>
                    </a:lnTo>
                    <a:lnTo>
                      <a:pt x="184" y="442"/>
                    </a:lnTo>
                    <a:lnTo>
                      <a:pt x="184" y="442"/>
                    </a:lnTo>
                    <a:lnTo>
                      <a:pt x="184" y="442"/>
                    </a:lnTo>
                    <a:lnTo>
                      <a:pt x="184" y="440"/>
                    </a:lnTo>
                    <a:lnTo>
                      <a:pt x="184" y="440"/>
                    </a:lnTo>
                    <a:lnTo>
                      <a:pt x="184" y="438"/>
                    </a:lnTo>
                    <a:lnTo>
                      <a:pt x="184" y="435"/>
                    </a:lnTo>
                    <a:lnTo>
                      <a:pt x="184" y="435"/>
                    </a:lnTo>
                    <a:lnTo>
                      <a:pt x="184" y="433"/>
                    </a:lnTo>
                    <a:lnTo>
                      <a:pt x="184" y="433"/>
                    </a:lnTo>
                    <a:lnTo>
                      <a:pt x="184" y="431"/>
                    </a:lnTo>
                    <a:lnTo>
                      <a:pt x="187" y="431"/>
                    </a:lnTo>
                    <a:lnTo>
                      <a:pt x="187" y="428"/>
                    </a:lnTo>
                    <a:lnTo>
                      <a:pt x="187" y="426"/>
                    </a:lnTo>
                    <a:lnTo>
                      <a:pt x="187" y="426"/>
                    </a:lnTo>
                    <a:lnTo>
                      <a:pt x="187" y="421"/>
                    </a:lnTo>
                    <a:lnTo>
                      <a:pt x="189" y="421"/>
                    </a:lnTo>
                    <a:lnTo>
                      <a:pt x="189" y="419"/>
                    </a:lnTo>
                    <a:lnTo>
                      <a:pt x="189" y="416"/>
                    </a:lnTo>
                    <a:lnTo>
                      <a:pt x="189" y="416"/>
                    </a:lnTo>
                    <a:lnTo>
                      <a:pt x="189" y="414"/>
                    </a:lnTo>
                    <a:lnTo>
                      <a:pt x="189" y="414"/>
                    </a:lnTo>
                    <a:lnTo>
                      <a:pt x="191" y="412"/>
                    </a:lnTo>
                    <a:lnTo>
                      <a:pt x="191" y="409"/>
                    </a:lnTo>
                    <a:lnTo>
                      <a:pt x="194" y="402"/>
                    </a:lnTo>
                    <a:lnTo>
                      <a:pt x="194" y="402"/>
                    </a:lnTo>
                    <a:lnTo>
                      <a:pt x="194" y="397"/>
                    </a:lnTo>
                    <a:lnTo>
                      <a:pt x="196" y="395"/>
                    </a:lnTo>
                    <a:lnTo>
                      <a:pt x="196" y="395"/>
                    </a:lnTo>
                    <a:lnTo>
                      <a:pt x="196" y="390"/>
                    </a:lnTo>
                    <a:lnTo>
                      <a:pt x="196" y="388"/>
                    </a:lnTo>
                    <a:lnTo>
                      <a:pt x="196" y="386"/>
                    </a:lnTo>
                    <a:lnTo>
                      <a:pt x="196" y="386"/>
                    </a:lnTo>
                    <a:lnTo>
                      <a:pt x="198" y="383"/>
                    </a:lnTo>
                    <a:lnTo>
                      <a:pt x="198" y="381"/>
                    </a:lnTo>
                    <a:lnTo>
                      <a:pt x="198" y="381"/>
                    </a:lnTo>
                    <a:lnTo>
                      <a:pt x="198" y="381"/>
                    </a:lnTo>
                    <a:lnTo>
                      <a:pt x="198" y="379"/>
                    </a:lnTo>
                    <a:lnTo>
                      <a:pt x="198" y="379"/>
                    </a:lnTo>
                    <a:lnTo>
                      <a:pt x="196" y="376"/>
                    </a:lnTo>
                    <a:lnTo>
                      <a:pt x="196" y="371"/>
                    </a:lnTo>
                    <a:lnTo>
                      <a:pt x="198" y="364"/>
                    </a:lnTo>
                    <a:lnTo>
                      <a:pt x="198" y="364"/>
                    </a:lnTo>
                    <a:lnTo>
                      <a:pt x="198" y="364"/>
                    </a:lnTo>
                    <a:lnTo>
                      <a:pt x="198" y="362"/>
                    </a:lnTo>
                    <a:lnTo>
                      <a:pt x="198" y="360"/>
                    </a:lnTo>
                    <a:lnTo>
                      <a:pt x="198" y="357"/>
                    </a:lnTo>
                    <a:lnTo>
                      <a:pt x="198" y="357"/>
                    </a:lnTo>
                    <a:lnTo>
                      <a:pt x="196" y="355"/>
                    </a:lnTo>
                    <a:lnTo>
                      <a:pt x="196" y="355"/>
                    </a:lnTo>
                    <a:lnTo>
                      <a:pt x="196" y="352"/>
                    </a:lnTo>
                    <a:lnTo>
                      <a:pt x="196" y="350"/>
                    </a:lnTo>
                    <a:lnTo>
                      <a:pt x="194" y="348"/>
                    </a:lnTo>
                    <a:lnTo>
                      <a:pt x="194" y="348"/>
                    </a:lnTo>
                    <a:lnTo>
                      <a:pt x="194" y="348"/>
                    </a:lnTo>
                    <a:lnTo>
                      <a:pt x="191" y="345"/>
                    </a:lnTo>
                    <a:lnTo>
                      <a:pt x="191" y="343"/>
                    </a:lnTo>
                    <a:lnTo>
                      <a:pt x="191" y="343"/>
                    </a:lnTo>
                    <a:lnTo>
                      <a:pt x="191" y="341"/>
                    </a:lnTo>
                    <a:lnTo>
                      <a:pt x="191" y="341"/>
                    </a:lnTo>
                    <a:lnTo>
                      <a:pt x="191" y="338"/>
                    </a:lnTo>
                    <a:lnTo>
                      <a:pt x="189" y="338"/>
                    </a:lnTo>
                    <a:lnTo>
                      <a:pt x="189" y="338"/>
                    </a:lnTo>
                    <a:lnTo>
                      <a:pt x="189" y="338"/>
                    </a:lnTo>
                    <a:lnTo>
                      <a:pt x="189" y="338"/>
                    </a:lnTo>
                    <a:lnTo>
                      <a:pt x="189" y="338"/>
                    </a:lnTo>
                    <a:lnTo>
                      <a:pt x="189" y="338"/>
                    </a:lnTo>
                    <a:lnTo>
                      <a:pt x="189" y="336"/>
                    </a:lnTo>
                    <a:lnTo>
                      <a:pt x="189" y="336"/>
                    </a:lnTo>
                    <a:lnTo>
                      <a:pt x="189" y="334"/>
                    </a:lnTo>
                    <a:lnTo>
                      <a:pt x="187" y="331"/>
                    </a:lnTo>
                    <a:lnTo>
                      <a:pt x="187" y="331"/>
                    </a:lnTo>
                    <a:lnTo>
                      <a:pt x="189" y="331"/>
                    </a:lnTo>
                    <a:lnTo>
                      <a:pt x="189" y="329"/>
                    </a:lnTo>
                    <a:lnTo>
                      <a:pt x="189" y="329"/>
                    </a:lnTo>
                    <a:lnTo>
                      <a:pt x="189" y="329"/>
                    </a:lnTo>
                    <a:lnTo>
                      <a:pt x="189" y="329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1" y="326"/>
                    </a:lnTo>
                    <a:lnTo>
                      <a:pt x="194" y="326"/>
                    </a:lnTo>
                    <a:lnTo>
                      <a:pt x="194" y="324"/>
                    </a:lnTo>
                    <a:lnTo>
                      <a:pt x="194" y="324"/>
                    </a:lnTo>
                    <a:lnTo>
                      <a:pt x="196" y="324"/>
                    </a:lnTo>
                    <a:lnTo>
                      <a:pt x="196" y="324"/>
                    </a:lnTo>
                    <a:lnTo>
                      <a:pt x="196" y="324"/>
                    </a:lnTo>
                    <a:lnTo>
                      <a:pt x="198" y="324"/>
                    </a:lnTo>
                    <a:lnTo>
                      <a:pt x="198" y="322"/>
                    </a:lnTo>
                    <a:lnTo>
                      <a:pt x="198" y="322"/>
                    </a:lnTo>
                    <a:lnTo>
                      <a:pt x="198" y="322"/>
                    </a:lnTo>
                    <a:lnTo>
                      <a:pt x="201" y="322"/>
                    </a:lnTo>
                    <a:lnTo>
                      <a:pt x="201" y="322"/>
                    </a:lnTo>
                    <a:lnTo>
                      <a:pt x="203" y="322"/>
                    </a:lnTo>
                    <a:lnTo>
                      <a:pt x="203" y="322"/>
                    </a:lnTo>
                    <a:lnTo>
                      <a:pt x="203" y="322"/>
                    </a:lnTo>
                    <a:lnTo>
                      <a:pt x="203" y="319"/>
                    </a:lnTo>
                    <a:lnTo>
                      <a:pt x="206" y="319"/>
                    </a:lnTo>
                    <a:lnTo>
                      <a:pt x="206" y="319"/>
                    </a:lnTo>
                    <a:lnTo>
                      <a:pt x="206" y="319"/>
                    </a:lnTo>
                    <a:lnTo>
                      <a:pt x="208" y="319"/>
                    </a:lnTo>
                    <a:lnTo>
                      <a:pt x="208" y="317"/>
                    </a:lnTo>
                    <a:lnTo>
                      <a:pt x="208" y="317"/>
                    </a:lnTo>
                    <a:lnTo>
                      <a:pt x="208" y="317"/>
                    </a:lnTo>
                    <a:lnTo>
                      <a:pt x="208" y="317"/>
                    </a:lnTo>
                    <a:lnTo>
                      <a:pt x="210" y="317"/>
                    </a:lnTo>
                    <a:lnTo>
                      <a:pt x="210" y="317"/>
                    </a:lnTo>
                    <a:lnTo>
                      <a:pt x="210" y="317"/>
                    </a:lnTo>
                    <a:lnTo>
                      <a:pt x="213" y="315"/>
                    </a:lnTo>
                    <a:lnTo>
                      <a:pt x="213" y="315"/>
                    </a:lnTo>
                    <a:lnTo>
                      <a:pt x="213" y="315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2"/>
                    </a:lnTo>
                    <a:lnTo>
                      <a:pt x="215" y="312"/>
                    </a:lnTo>
                    <a:lnTo>
                      <a:pt x="220" y="310"/>
                    </a:lnTo>
                    <a:lnTo>
                      <a:pt x="220" y="310"/>
                    </a:lnTo>
                    <a:lnTo>
                      <a:pt x="220" y="310"/>
                    </a:lnTo>
                    <a:lnTo>
                      <a:pt x="220" y="307"/>
                    </a:lnTo>
                    <a:lnTo>
                      <a:pt x="222" y="307"/>
                    </a:lnTo>
                    <a:lnTo>
                      <a:pt x="222" y="305"/>
                    </a:lnTo>
                    <a:lnTo>
                      <a:pt x="222" y="305"/>
                    </a:lnTo>
                    <a:lnTo>
                      <a:pt x="222" y="305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22" y="303"/>
                    </a:lnTo>
                    <a:lnTo>
                      <a:pt x="224" y="303"/>
                    </a:lnTo>
                    <a:lnTo>
                      <a:pt x="224" y="300"/>
                    </a:lnTo>
                    <a:lnTo>
                      <a:pt x="224" y="300"/>
                    </a:lnTo>
                    <a:lnTo>
                      <a:pt x="224" y="300"/>
                    </a:lnTo>
                    <a:lnTo>
                      <a:pt x="224" y="298"/>
                    </a:lnTo>
                    <a:lnTo>
                      <a:pt x="227" y="298"/>
                    </a:lnTo>
                    <a:lnTo>
                      <a:pt x="227" y="298"/>
                    </a:lnTo>
                    <a:lnTo>
                      <a:pt x="229" y="296"/>
                    </a:lnTo>
                    <a:lnTo>
                      <a:pt x="229" y="296"/>
                    </a:lnTo>
                    <a:lnTo>
                      <a:pt x="229" y="296"/>
                    </a:lnTo>
                    <a:lnTo>
                      <a:pt x="229" y="293"/>
                    </a:lnTo>
                    <a:lnTo>
                      <a:pt x="229" y="293"/>
                    </a:lnTo>
                    <a:lnTo>
                      <a:pt x="229" y="293"/>
                    </a:lnTo>
                    <a:lnTo>
                      <a:pt x="232" y="291"/>
                    </a:lnTo>
                    <a:lnTo>
                      <a:pt x="232" y="291"/>
                    </a:lnTo>
                    <a:lnTo>
                      <a:pt x="232" y="291"/>
                    </a:lnTo>
                    <a:lnTo>
                      <a:pt x="232" y="289"/>
                    </a:lnTo>
                    <a:lnTo>
                      <a:pt x="232" y="289"/>
                    </a:lnTo>
                    <a:lnTo>
                      <a:pt x="229" y="286"/>
                    </a:lnTo>
                    <a:lnTo>
                      <a:pt x="229" y="286"/>
                    </a:lnTo>
                    <a:lnTo>
                      <a:pt x="229" y="284"/>
                    </a:lnTo>
                    <a:lnTo>
                      <a:pt x="229" y="284"/>
                    </a:lnTo>
                    <a:lnTo>
                      <a:pt x="229" y="286"/>
                    </a:lnTo>
                    <a:lnTo>
                      <a:pt x="229" y="286"/>
                    </a:lnTo>
                    <a:lnTo>
                      <a:pt x="232" y="286"/>
                    </a:lnTo>
                    <a:lnTo>
                      <a:pt x="232" y="284"/>
                    </a:lnTo>
                    <a:lnTo>
                      <a:pt x="232" y="284"/>
                    </a:lnTo>
                    <a:lnTo>
                      <a:pt x="234" y="284"/>
                    </a:lnTo>
                    <a:lnTo>
                      <a:pt x="236" y="284"/>
                    </a:lnTo>
                    <a:lnTo>
                      <a:pt x="236" y="284"/>
                    </a:lnTo>
                    <a:lnTo>
                      <a:pt x="239" y="284"/>
                    </a:lnTo>
                    <a:lnTo>
                      <a:pt x="239" y="281"/>
                    </a:lnTo>
                    <a:lnTo>
                      <a:pt x="239" y="281"/>
                    </a:lnTo>
                    <a:lnTo>
                      <a:pt x="241" y="277"/>
                    </a:lnTo>
                    <a:lnTo>
                      <a:pt x="243" y="277"/>
                    </a:lnTo>
                    <a:lnTo>
                      <a:pt x="243" y="277"/>
                    </a:lnTo>
                    <a:lnTo>
                      <a:pt x="246" y="270"/>
                    </a:lnTo>
                    <a:lnTo>
                      <a:pt x="246" y="270"/>
                    </a:lnTo>
                    <a:lnTo>
                      <a:pt x="246" y="263"/>
                    </a:lnTo>
                    <a:lnTo>
                      <a:pt x="246" y="263"/>
                    </a:lnTo>
                    <a:lnTo>
                      <a:pt x="246" y="258"/>
                    </a:lnTo>
                    <a:lnTo>
                      <a:pt x="246" y="258"/>
                    </a:lnTo>
                    <a:lnTo>
                      <a:pt x="241" y="255"/>
                    </a:lnTo>
                    <a:lnTo>
                      <a:pt x="241" y="255"/>
                    </a:lnTo>
                    <a:lnTo>
                      <a:pt x="241" y="253"/>
                    </a:lnTo>
                    <a:lnTo>
                      <a:pt x="236" y="246"/>
                    </a:lnTo>
                    <a:lnTo>
                      <a:pt x="234" y="241"/>
                    </a:lnTo>
                    <a:lnTo>
                      <a:pt x="234" y="241"/>
                    </a:lnTo>
                    <a:lnTo>
                      <a:pt x="234" y="236"/>
                    </a:lnTo>
                    <a:lnTo>
                      <a:pt x="234" y="236"/>
                    </a:lnTo>
                    <a:lnTo>
                      <a:pt x="224" y="222"/>
                    </a:lnTo>
                    <a:lnTo>
                      <a:pt x="222" y="218"/>
                    </a:lnTo>
                    <a:lnTo>
                      <a:pt x="220" y="218"/>
                    </a:lnTo>
                    <a:lnTo>
                      <a:pt x="220" y="218"/>
                    </a:lnTo>
                    <a:lnTo>
                      <a:pt x="217" y="213"/>
                    </a:lnTo>
                    <a:lnTo>
                      <a:pt x="215" y="213"/>
                    </a:lnTo>
                    <a:lnTo>
                      <a:pt x="215" y="213"/>
                    </a:lnTo>
                    <a:lnTo>
                      <a:pt x="215" y="215"/>
                    </a:lnTo>
                    <a:lnTo>
                      <a:pt x="217" y="215"/>
                    </a:lnTo>
                    <a:lnTo>
                      <a:pt x="217" y="210"/>
                    </a:lnTo>
                    <a:lnTo>
                      <a:pt x="217" y="208"/>
                    </a:lnTo>
                    <a:lnTo>
                      <a:pt x="220" y="201"/>
                    </a:lnTo>
                    <a:lnTo>
                      <a:pt x="220" y="201"/>
                    </a:lnTo>
                    <a:lnTo>
                      <a:pt x="222" y="191"/>
                    </a:lnTo>
                    <a:lnTo>
                      <a:pt x="224" y="189"/>
                    </a:lnTo>
                    <a:lnTo>
                      <a:pt x="224" y="187"/>
                    </a:lnTo>
                    <a:lnTo>
                      <a:pt x="224" y="184"/>
                    </a:lnTo>
                    <a:lnTo>
                      <a:pt x="224" y="180"/>
                    </a:lnTo>
                    <a:lnTo>
                      <a:pt x="224" y="180"/>
                    </a:lnTo>
                    <a:lnTo>
                      <a:pt x="222" y="170"/>
                    </a:lnTo>
                    <a:lnTo>
                      <a:pt x="220" y="170"/>
                    </a:lnTo>
                    <a:lnTo>
                      <a:pt x="222" y="170"/>
                    </a:lnTo>
                    <a:lnTo>
                      <a:pt x="222" y="165"/>
                    </a:lnTo>
                    <a:lnTo>
                      <a:pt x="222" y="165"/>
                    </a:lnTo>
                    <a:lnTo>
                      <a:pt x="220" y="165"/>
                    </a:lnTo>
                    <a:lnTo>
                      <a:pt x="220" y="165"/>
                    </a:lnTo>
                    <a:lnTo>
                      <a:pt x="220" y="165"/>
                    </a:lnTo>
                    <a:lnTo>
                      <a:pt x="220" y="165"/>
                    </a:lnTo>
                    <a:lnTo>
                      <a:pt x="222" y="168"/>
                    </a:lnTo>
                    <a:lnTo>
                      <a:pt x="222" y="165"/>
                    </a:lnTo>
                    <a:lnTo>
                      <a:pt x="224" y="163"/>
                    </a:lnTo>
                    <a:lnTo>
                      <a:pt x="222" y="163"/>
                    </a:lnTo>
                    <a:lnTo>
                      <a:pt x="222" y="165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5"/>
                    </a:lnTo>
                    <a:lnTo>
                      <a:pt x="227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29" y="168"/>
                    </a:lnTo>
                    <a:lnTo>
                      <a:pt x="234" y="168"/>
                    </a:lnTo>
                    <a:lnTo>
                      <a:pt x="234" y="168"/>
                    </a:lnTo>
                    <a:lnTo>
                      <a:pt x="236" y="168"/>
                    </a:lnTo>
                    <a:lnTo>
                      <a:pt x="236" y="165"/>
                    </a:lnTo>
                    <a:lnTo>
                      <a:pt x="234" y="165"/>
                    </a:lnTo>
                    <a:lnTo>
                      <a:pt x="234" y="165"/>
                    </a:lnTo>
                    <a:lnTo>
                      <a:pt x="236" y="168"/>
                    </a:lnTo>
                    <a:lnTo>
                      <a:pt x="236" y="168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1" y="168"/>
                    </a:lnTo>
                    <a:lnTo>
                      <a:pt x="243" y="168"/>
                    </a:lnTo>
                    <a:lnTo>
                      <a:pt x="243" y="165"/>
                    </a:lnTo>
                    <a:lnTo>
                      <a:pt x="243" y="165"/>
                    </a:lnTo>
                    <a:lnTo>
                      <a:pt x="243" y="165"/>
                    </a:lnTo>
                    <a:lnTo>
                      <a:pt x="243" y="163"/>
                    </a:lnTo>
                    <a:lnTo>
                      <a:pt x="243" y="163"/>
                    </a:lnTo>
                    <a:lnTo>
                      <a:pt x="243" y="163"/>
                    </a:lnTo>
                    <a:lnTo>
                      <a:pt x="241" y="163"/>
                    </a:lnTo>
                    <a:lnTo>
                      <a:pt x="241" y="163"/>
                    </a:lnTo>
                    <a:lnTo>
                      <a:pt x="241" y="163"/>
                    </a:lnTo>
                    <a:lnTo>
                      <a:pt x="243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6" y="161"/>
                    </a:lnTo>
                    <a:lnTo>
                      <a:pt x="246" y="161"/>
                    </a:lnTo>
                    <a:lnTo>
                      <a:pt x="246" y="161"/>
                    </a:lnTo>
                    <a:lnTo>
                      <a:pt x="243" y="161"/>
                    </a:lnTo>
                    <a:lnTo>
                      <a:pt x="243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8" y="161"/>
                    </a:lnTo>
                    <a:lnTo>
                      <a:pt x="246" y="16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3" y="158"/>
                    </a:lnTo>
                    <a:lnTo>
                      <a:pt x="246" y="16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6" y="156"/>
                    </a:lnTo>
                    <a:lnTo>
                      <a:pt x="248" y="156"/>
                    </a:lnTo>
                    <a:lnTo>
                      <a:pt x="246" y="154"/>
                    </a:lnTo>
                    <a:lnTo>
                      <a:pt x="246" y="154"/>
                    </a:lnTo>
                    <a:lnTo>
                      <a:pt x="246" y="156"/>
                    </a:lnTo>
                    <a:lnTo>
                      <a:pt x="246" y="156"/>
                    </a:lnTo>
                    <a:lnTo>
                      <a:pt x="246" y="156"/>
                    </a:lnTo>
                    <a:lnTo>
                      <a:pt x="246" y="154"/>
                    </a:lnTo>
                    <a:lnTo>
                      <a:pt x="246" y="154"/>
                    </a:lnTo>
                    <a:lnTo>
                      <a:pt x="246" y="154"/>
                    </a:lnTo>
                    <a:lnTo>
                      <a:pt x="243" y="154"/>
                    </a:lnTo>
                    <a:lnTo>
                      <a:pt x="246" y="154"/>
                    </a:lnTo>
                    <a:lnTo>
                      <a:pt x="246" y="154"/>
                    </a:lnTo>
                    <a:lnTo>
                      <a:pt x="246" y="151"/>
                    </a:lnTo>
                    <a:lnTo>
                      <a:pt x="248" y="151"/>
                    </a:lnTo>
                    <a:lnTo>
                      <a:pt x="248" y="151"/>
                    </a:lnTo>
                    <a:lnTo>
                      <a:pt x="250" y="149"/>
                    </a:lnTo>
                    <a:lnTo>
                      <a:pt x="250" y="149"/>
                    </a:lnTo>
                    <a:lnTo>
                      <a:pt x="250" y="147"/>
                    </a:lnTo>
                    <a:lnTo>
                      <a:pt x="250" y="147"/>
                    </a:lnTo>
                    <a:lnTo>
                      <a:pt x="250" y="147"/>
                    </a:lnTo>
                    <a:lnTo>
                      <a:pt x="250" y="147"/>
                    </a:lnTo>
                    <a:lnTo>
                      <a:pt x="250" y="149"/>
                    </a:lnTo>
                    <a:lnTo>
                      <a:pt x="253" y="149"/>
                    </a:lnTo>
                    <a:lnTo>
                      <a:pt x="255" y="149"/>
                    </a:lnTo>
                    <a:lnTo>
                      <a:pt x="255" y="149"/>
                    </a:lnTo>
                    <a:lnTo>
                      <a:pt x="255" y="149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58" y="149"/>
                    </a:lnTo>
                    <a:lnTo>
                      <a:pt x="260" y="149"/>
                    </a:lnTo>
                    <a:lnTo>
                      <a:pt x="260" y="149"/>
                    </a:lnTo>
                    <a:lnTo>
                      <a:pt x="260" y="147"/>
                    </a:lnTo>
                    <a:lnTo>
                      <a:pt x="260" y="147"/>
                    </a:lnTo>
                    <a:lnTo>
                      <a:pt x="260" y="147"/>
                    </a:lnTo>
                    <a:lnTo>
                      <a:pt x="262" y="147"/>
                    </a:lnTo>
                    <a:lnTo>
                      <a:pt x="262" y="144"/>
                    </a:lnTo>
                    <a:lnTo>
                      <a:pt x="262" y="144"/>
                    </a:lnTo>
                    <a:lnTo>
                      <a:pt x="262" y="142"/>
                    </a:lnTo>
                    <a:lnTo>
                      <a:pt x="262" y="142"/>
                    </a:lnTo>
                    <a:lnTo>
                      <a:pt x="262" y="142"/>
                    </a:lnTo>
                    <a:lnTo>
                      <a:pt x="262" y="139"/>
                    </a:lnTo>
                    <a:lnTo>
                      <a:pt x="262" y="139"/>
                    </a:lnTo>
                    <a:lnTo>
                      <a:pt x="262" y="139"/>
                    </a:lnTo>
                    <a:lnTo>
                      <a:pt x="262" y="137"/>
                    </a:lnTo>
                    <a:lnTo>
                      <a:pt x="262" y="137"/>
                    </a:lnTo>
                    <a:lnTo>
                      <a:pt x="262" y="137"/>
                    </a:lnTo>
                    <a:lnTo>
                      <a:pt x="265" y="135"/>
                    </a:lnTo>
                    <a:lnTo>
                      <a:pt x="265" y="135"/>
                    </a:lnTo>
                    <a:lnTo>
                      <a:pt x="262" y="132"/>
                    </a:lnTo>
                    <a:lnTo>
                      <a:pt x="262" y="132"/>
                    </a:lnTo>
                    <a:lnTo>
                      <a:pt x="262" y="132"/>
                    </a:lnTo>
                    <a:lnTo>
                      <a:pt x="260" y="132"/>
                    </a:lnTo>
                    <a:lnTo>
                      <a:pt x="260" y="135"/>
                    </a:lnTo>
                    <a:lnTo>
                      <a:pt x="258" y="135"/>
                    </a:lnTo>
                    <a:lnTo>
                      <a:pt x="258" y="135"/>
                    </a:lnTo>
                    <a:lnTo>
                      <a:pt x="258" y="135"/>
                    </a:lnTo>
                    <a:lnTo>
                      <a:pt x="260" y="135"/>
                    </a:lnTo>
                    <a:lnTo>
                      <a:pt x="258" y="135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5" y="130"/>
                    </a:lnTo>
                    <a:lnTo>
                      <a:pt x="255" y="132"/>
                    </a:lnTo>
                    <a:lnTo>
                      <a:pt x="255" y="132"/>
                    </a:lnTo>
                    <a:lnTo>
                      <a:pt x="255" y="132"/>
                    </a:lnTo>
                    <a:lnTo>
                      <a:pt x="258" y="132"/>
                    </a:lnTo>
                    <a:lnTo>
                      <a:pt x="258" y="135"/>
                    </a:lnTo>
                    <a:lnTo>
                      <a:pt x="260" y="135"/>
                    </a:lnTo>
                    <a:lnTo>
                      <a:pt x="260" y="135"/>
                    </a:lnTo>
                    <a:lnTo>
                      <a:pt x="262" y="132"/>
                    </a:lnTo>
                    <a:lnTo>
                      <a:pt x="262" y="132"/>
                    </a:lnTo>
                    <a:lnTo>
                      <a:pt x="262" y="130"/>
                    </a:lnTo>
                    <a:lnTo>
                      <a:pt x="262" y="130"/>
                    </a:lnTo>
                    <a:lnTo>
                      <a:pt x="262" y="130"/>
                    </a:lnTo>
                    <a:lnTo>
                      <a:pt x="262" y="128"/>
                    </a:lnTo>
                    <a:lnTo>
                      <a:pt x="262" y="128"/>
                    </a:lnTo>
                    <a:lnTo>
                      <a:pt x="265" y="128"/>
                    </a:lnTo>
                    <a:lnTo>
                      <a:pt x="265" y="128"/>
                    </a:lnTo>
                    <a:lnTo>
                      <a:pt x="265" y="125"/>
                    </a:lnTo>
                    <a:lnTo>
                      <a:pt x="265" y="125"/>
                    </a:lnTo>
                    <a:lnTo>
                      <a:pt x="265" y="123"/>
                    </a:lnTo>
                    <a:lnTo>
                      <a:pt x="265" y="123"/>
                    </a:lnTo>
                    <a:lnTo>
                      <a:pt x="265" y="123"/>
                    </a:lnTo>
                    <a:lnTo>
                      <a:pt x="262" y="123"/>
                    </a:lnTo>
                    <a:lnTo>
                      <a:pt x="262" y="123"/>
                    </a:lnTo>
                    <a:lnTo>
                      <a:pt x="265" y="123"/>
                    </a:lnTo>
                    <a:lnTo>
                      <a:pt x="265" y="123"/>
                    </a:lnTo>
                    <a:lnTo>
                      <a:pt x="265" y="123"/>
                    </a:lnTo>
                    <a:lnTo>
                      <a:pt x="267" y="123"/>
                    </a:lnTo>
                    <a:lnTo>
                      <a:pt x="267" y="120"/>
                    </a:lnTo>
                    <a:lnTo>
                      <a:pt x="267" y="120"/>
                    </a:lnTo>
                    <a:lnTo>
                      <a:pt x="267" y="120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8"/>
                    </a:lnTo>
                    <a:lnTo>
                      <a:pt x="267" y="118"/>
                    </a:lnTo>
                    <a:lnTo>
                      <a:pt x="269" y="118"/>
                    </a:lnTo>
                    <a:lnTo>
                      <a:pt x="269" y="118"/>
                    </a:lnTo>
                    <a:lnTo>
                      <a:pt x="272" y="118"/>
                    </a:lnTo>
                    <a:lnTo>
                      <a:pt x="272" y="118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3"/>
                    </a:lnTo>
                    <a:lnTo>
                      <a:pt x="269" y="113"/>
                    </a:lnTo>
                    <a:lnTo>
                      <a:pt x="269" y="113"/>
                    </a:lnTo>
                    <a:lnTo>
                      <a:pt x="269" y="113"/>
                    </a:lnTo>
                    <a:lnTo>
                      <a:pt x="269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2" y="116"/>
                    </a:lnTo>
                    <a:lnTo>
                      <a:pt x="274" y="116"/>
                    </a:lnTo>
                    <a:lnTo>
                      <a:pt x="274" y="113"/>
                    </a:lnTo>
                    <a:lnTo>
                      <a:pt x="274" y="113"/>
                    </a:lnTo>
                    <a:lnTo>
                      <a:pt x="272" y="113"/>
                    </a:lnTo>
                    <a:lnTo>
                      <a:pt x="274" y="116"/>
                    </a:lnTo>
                    <a:lnTo>
                      <a:pt x="274" y="116"/>
                    </a:lnTo>
                    <a:lnTo>
                      <a:pt x="277" y="116"/>
                    </a:lnTo>
                    <a:lnTo>
                      <a:pt x="277" y="116"/>
                    </a:lnTo>
                    <a:lnTo>
                      <a:pt x="279" y="116"/>
                    </a:lnTo>
                    <a:lnTo>
                      <a:pt x="279" y="116"/>
                    </a:lnTo>
                    <a:lnTo>
                      <a:pt x="281" y="116"/>
                    </a:lnTo>
                    <a:lnTo>
                      <a:pt x="281" y="113"/>
                    </a:lnTo>
                    <a:lnTo>
                      <a:pt x="281" y="113"/>
                    </a:lnTo>
                    <a:lnTo>
                      <a:pt x="281" y="113"/>
                    </a:lnTo>
                    <a:lnTo>
                      <a:pt x="281" y="111"/>
                    </a:lnTo>
                    <a:lnTo>
                      <a:pt x="284" y="111"/>
                    </a:lnTo>
                    <a:lnTo>
                      <a:pt x="284" y="111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4" y="109"/>
                    </a:lnTo>
                    <a:lnTo>
                      <a:pt x="281" y="109"/>
                    </a:lnTo>
                    <a:lnTo>
                      <a:pt x="281" y="109"/>
                    </a:lnTo>
                    <a:lnTo>
                      <a:pt x="281" y="109"/>
                    </a:lnTo>
                    <a:lnTo>
                      <a:pt x="281" y="111"/>
                    </a:lnTo>
                    <a:lnTo>
                      <a:pt x="284" y="111"/>
                    </a:lnTo>
                    <a:lnTo>
                      <a:pt x="284" y="111"/>
                    </a:lnTo>
                    <a:lnTo>
                      <a:pt x="284" y="113"/>
                    </a:lnTo>
                    <a:lnTo>
                      <a:pt x="284" y="113"/>
                    </a:lnTo>
                    <a:lnTo>
                      <a:pt x="284" y="113"/>
                    </a:lnTo>
                    <a:lnTo>
                      <a:pt x="286" y="113"/>
                    </a:lnTo>
                    <a:lnTo>
                      <a:pt x="286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88" y="111"/>
                    </a:lnTo>
                    <a:lnTo>
                      <a:pt x="286" y="113"/>
                    </a:lnTo>
                    <a:lnTo>
                      <a:pt x="286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88" y="116"/>
                    </a:lnTo>
                    <a:lnTo>
                      <a:pt x="288" y="116"/>
                    </a:lnTo>
                    <a:lnTo>
                      <a:pt x="291" y="116"/>
                    </a:lnTo>
                    <a:lnTo>
                      <a:pt x="291" y="116"/>
                    </a:lnTo>
                    <a:lnTo>
                      <a:pt x="293" y="116"/>
                    </a:lnTo>
                    <a:lnTo>
                      <a:pt x="293" y="113"/>
                    </a:lnTo>
                    <a:lnTo>
                      <a:pt x="293" y="113"/>
                    </a:lnTo>
                    <a:lnTo>
                      <a:pt x="295" y="113"/>
                    </a:lnTo>
                    <a:lnTo>
                      <a:pt x="295" y="111"/>
                    </a:lnTo>
                    <a:lnTo>
                      <a:pt x="295" y="109"/>
                    </a:lnTo>
                    <a:lnTo>
                      <a:pt x="295" y="109"/>
                    </a:lnTo>
                    <a:lnTo>
                      <a:pt x="295" y="109"/>
                    </a:lnTo>
                    <a:lnTo>
                      <a:pt x="295" y="106"/>
                    </a:lnTo>
                    <a:lnTo>
                      <a:pt x="295" y="106"/>
                    </a:lnTo>
                    <a:lnTo>
                      <a:pt x="295" y="104"/>
                    </a:lnTo>
                    <a:lnTo>
                      <a:pt x="295" y="104"/>
                    </a:lnTo>
                    <a:lnTo>
                      <a:pt x="295" y="106"/>
                    </a:lnTo>
                    <a:lnTo>
                      <a:pt x="295" y="106"/>
                    </a:lnTo>
                    <a:lnTo>
                      <a:pt x="298" y="106"/>
                    </a:lnTo>
                    <a:lnTo>
                      <a:pt x="298" y="106"/>
                    </a:lnTo>
                    <a:lnTo>
                      <a:pt x="298" y="106"/>
                    </a:lnTo>
                    <a:lnTo>
                      <a:pt x="298" y="106"/>
                    </a:lnTo>
                    <a:lnTo>
                      <a:pt x="298" y="106"/>
                    </a:lnTo>
                    <a:lnTo>
                      <a:pt x="298" y="109"/>
                    </a:lnTo>
                    <a:lnTo>
                      <a:pt x="300" y="109"/>
                    </a:lnTo>
                    <a:lnTo>
                      <a:pt x="300" y="109"/>
                    </a:lnTo>
                    <a:lnTo>
                      <a:pt x="303" y="109"/>
                    </a:lnTo>
                    <a:lnTo>
                      <a:pt x="303" y="109"/>
                    </a:lnTo>
                    <a:lnTo>
                      <a:pt x="303" y="106"/>
                    </a:lnTo>
                    <a:lnTo>
                      <a:pt x="303" y="106"/>
                    </a:lnTo>
                    <a:lnTo>
                      <a:pt x="303" y="104"/>
                    </a:lnTo>
                    <a:lnTo>
                      <a:pt x="303" y="104"/>
                    </a:lnTo>
                    <a:lnTo>
                      <a:pt x="303" y="104"/>
                    </a:lnTo>
                    <a:lnTo>
                      <a:pt x="300" y="104"/>
                    </a:lnTo>
                    <a:lnTo>
                      <a:pt x="300" y="106"/>
                    </a:lnTo>
                    <a:lnTo>
                      <a:pt x="303" y="106"/>
                    </a:lnTo>
                    <a:lnTo>
                      <a:pt x="303" y="104"/>
                    </a:lnTo>
                    <a:lnTo>
                      <a:pt x="305" y="104"/>
                    </a:lnTo>
                    <a:lnTo>
                      <a:pt x="305" y="104"/>
                    </a:lnTo>
                    <a:lnTo>
                      <a:pt x="307" y="104"/>
                    </a:lnTo>
                    <a:lnTo>
                      <a:pt x="307" y="104"/>
                    </a:lnTo>
                    <a:lnTo>
                      <a:pt x="310" y="104"/>
                    </a:lnTo>
                    <a:lnTo>
                      <a:pt x="310" y="102"/>
                    </a:lnTo>
                    <a:lnTo>
                      <a:pt x="310" y="102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10" y="99"/>
                    </a:lnTo>
                    <a:lnTo>
                      <a:pt x="310" y="97"/>
                    </a:lnTo>
                    <a:lnTo>
                      <a:pt x="310" y="97"/>
                    </a:lnTo>
                    <a:lnTo>
                      <a:pt x="312" y="97"/>
                    </a:lnTo>
                    <a:lnTo>
                      <a:pt x="312" y="97"/>
                    </a:lnTo>
                    <a:lnTo>
                      <a:pt x="312" y="97"/>
                    </a:lnTo>
                    <a:lnTo>
                      <a:pt x="314" y="94"/>
                    </a:lnTo>
                    <a:lnTo>
                      <a:pt x="317" y="94"/>
                    </a:lnTo>
                    <a:lnTo>
                      <a:pt x="317" y="94"/>
                    </a:lnTo>
                    <a:lnTo>
                      <a:pt x="317" y="94"/>
                    </a:lnTo>
                    <a:lnTo>
                      <a:pt x="319" y="94"/>
                    </a:lnTo>
                    <a:lnTo>
                      <a:pt x="319" y="94"/>
                    </a:lnTo>
                    <a:lnTo>
                      <a:pt x="319" y="92"/>
                    </a:lnTo>
                    <a:lnTo>
                      <a:pt x="319" y="92"/>
                    </a:lnTo>
                    <a:lnTo>
                      <a:pt x="321" y="92"/>
                    </a:lnTo>
                    <a:lnTo>
                      <a:pt x="321" y="92"/>
                    </a:lnTo>
                    <a:lnTo>
                      <a:pt x="321" y="90"/>
                    </a:lnTo>
                    <a:lnTo>
                      <a:pt x="321" y="90"/>
                    </a:lnTo>
                    <a:lnTo>
                      <a:pt x="321" y="90"/>
                    </a:lnTo>
                    <a:lnTo>
                      <a:pt x="321" y="90"/>
                    </a:lnTo>
                    <a:lnTo>
                      <a:pt x="324" y="90"/>
                    </a:lnTo>
                    <a:lnTo>
                      <a:pt x="324" y="87"/>
                    </a:lnTo>
                    <a:lnTo>
                      <a:pt x="324" y="87"/>
                    </a:lnTo>
                    <a:lnTo>
                      <a:pt x="326" y="87"/>
                    </a:lnTo>
                    <a:lnTo>
                      <a:pt x="329" y="85"/>
                    </a:lnTo>
                    <a:lnTo>
                      <a:pt x="329" y="85"/>
                    </a:lnTo>
                    <a:lnTo>
                      <a:pt x="329" y="85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6" y="83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5"/>
                    </a:lnTo>
                    <a:lnTo>
                      <a:pt x="331" y="85"/>
                    </a:lnTo>
                    <a:lnTo>
                      <a:pt x="331" y="83"/>
                    </a:lnTo>
                    <a:lnTo>
                      <a:pt x="333" y="83"/>
                    </a:lnTo>
                    <a:lnTo>
                      <a:pt x="333" y="83"/>
                    </a:lnTo>
                    <a:lnTo>
                      <a:pt x="333" y="80"/>
                    </a:lnTo>
                    <a:lnTo>
                      <a:pt x="333" y="80"/>
                    </a:lnTo>
                    <a:lnTo>
                      <a:pt x="333" y="78"/>
                    </a:lnTo>
                    <a:lnTo>
                      <a:pt x="331" y="78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29" y="75"/>
                    </a:lnTo>
                    <a:lnTo>
                      <a:pt x="329" y="75"/>
                    </a:lnTo>
                    <a:lnTo>
                      <a:pt x="329" y="75"/>
                    </a:lnTo>
                    <a:lnTo>
                      <a:pt x="329" y="75"/>
                    </a:lnTo>
                    <a:lnTo>
                      <a:pt x="326" y="75"/>
                    </a:lnTo>
                    <a:lnTo>
                      <a:pt x="326" y="78"/>
                    </a:lnTo>
                    <a:lnTo>
                      <a:pt x="329" y="78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1" y="78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33" y="75"/>
                    </a:lnTo>
                    <a:lnTo>
                      <a:pt x="333" y="75"/>
                    </a:lnTo>
                    <a:lnTo>
                      <a:pt x="333" y="73"/>
                    </a:lnTo>
                    <a:lnTo>
                      <a:pt x="333" y="73"/>
                    </a:lnTo>
                    <a:lnTo>
                      <a:pt x="333" y="71"/>
                    </a:lnTo>
                    <a:lnTo>
                      <a:pt x="331" y="71"/>
                    </a:lnTo>
                    <a:lnTo>
                      <a:pt x="331" y="73"/>
                    </a:lnTo>
                    <a:lnTo>
                      <a:pt x="333" y="73"/>
                    </a:lnTo>
                    <a:lnTo>
                      <a:pt x="333" y="73"/>
                    </a:lnTo>
                    <a:lnTo>
                      <a:pt x="333" y="73"/>
                    </a:lnTo>
                    <a:lnTo>
                      <a:pt x="336" y="73"/>
                    </a:lnTo>
                    <a:lnTo>
                      <a:pt x="336" y="73"/>
                    </a:lnTo>
                    <a:lnTo>
                      <a:pt x="338" y="73"/>
                    </a:lnTo>
                    <a:lnTo>
                      <a:pt x="338" y="73"/>
                    </a:lnTo>
                    <a:lnTo>
                      <a:pt x="340" y="73"/>
                    </a:lnTo>
                    <a:lnTo>
                      <a:pt x="340" y="71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8" y="68"/>
                    </a:lnTo>
                    <a:lnTo>
                      <a:pt x="338" y="68"/>
                    </a:lnTo>
                    <a:lnTo>
                      <a:pt x="338" y="68"/>
                    </a:lnTo>
                    <a:lnTo>
                      <a:pt x="340" y="66"/>
                    </a:lnTo>
                    <a:lnTo>
                      <a:pt x="340" y="66"/>
                    </a:lnTo>
                    <a:lnTo>
                      <a:pt x="340" y="66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6" y="66"/>
                    </a:lnTo>
                    <a:lnTo>
                      <a:pt x="338" y="66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40" y="64"/>
                    </a:lnTo>
                    <a:lnTo>
                      <a:pt x="338" y="61"/>
                    </a:lnTo>
                    <a:lnTo>
                      <a:pt x="338" y="64"/>
                    </a:lnTo>
                    <a:lnTo>
                      <a:pt x="338" y="64"/>
                    </a:lnTo>
                    <a:lnTo>
                      <a:pt x="340" y="66"/>
                    </a:lnTo>
                    <a:lnTo>
                      <a:pt x="340" y="66"/>
                    </a:lnTo>
                    <a:lnTo>
                      <a:pt x="340" y="66"/>
                    </a:lnTo>
                    <a:lnTo>
                      <a:pt x="343" y="66"/>
                    </a:lnTo>
                    <a:lnTo>
                      <a:pt x="343" y="66"/>
                    </a:lnTo>
                    <a:lnTo>
                      <a:pt x="343" y="64"/>
                    </a:lnTo>
                    <a:lnTo>
                      <a:pt x="343" y="64"/>
                    </a:lnTo>
                    <a:lnTo>
                      <a:pt x="343" y="61"/>
                    </a:lnTo>
                    <a:lnTo>
                      <a:pt x="343" y="61"/>
                    </a:lnTo>
                    <a:lnTo>
                      <a:pt x="343" y="61"/>
                    </a:lnTo>
                    <a:lnTo>
                      <a:pt x="343" y="61"/>
                    </a:lnTo>
                    <a:lnTo>
                      <a:pt x="343" y="59"/>
                    </a:lnTo>
                    <a:lnTo>
                      <a:pt x="343" y="59"/>
                    </a:lnTo>
                    <a:lnTo>
                      <a:pt x="340" y="59"/>
                    </a:lnTo>
                    <a:lnTo>
                      <a:pt x="340" y="59"/>
                    </a:lnTo>
                    <a:lnTo>
                      <a:pt x="343" y="59"/>
                    </a:lnTo>
                    <a:lnTo>
                      <a:pt x="345" y="59"/>
                    </a:lnTo>
                    <a:lnTo>
                      <a:pt x="345" y="59"/>
                    </a:lnTo>
                    <a:lnTo>
                      <a:pt x="345" y="59"/>
                    </a:lnTo>
                    <a:lnTo>
                      <a:pt x="343" y="59"/>
                    </a:lnTo>
                    <a:lnTo>
                      <a:pt x="343" y="59"/>
                    </a:lnTo>
                    <a:lnTo>
                      <a:pt x="345" y="61"/>
                    </a:lnTo>
                    <a:lnTo>
                      <a:pt x="345" y="61"/>
                    </a:lnTo>
                    <a:lnTo>
                      <a:pt x="345" y="61"/>
                    </a:lnTo>
                    <a:lnTo>
                      <a:pt x="345" y="61"/>
                    </a:lnTo>
                    <a:lnTo>
                      <a:pt x="345" y="64"/>
                    </a:lnTo>
                    <a:lnTo>
                      <a:pt x="347" y="64"/>
                    </a:lnTo>
                    <a:lnTo>
                      <a:pt x="350" y="64"/>
                    </a:lnTo>
                    <a:lnTo>
                      <a:pt x="350" y="61"/>
                    </a:lnTo>
                    <a:lnTo>
                      <a:pt x="347" y="61"/>
                    </a:lnTo>
                    <a:lnTo>
                      <a:pt x="347" y="61"/>
                    </a:lnTo>
                    <a:lnTo>
                      <a:pt x="347" y="64"/>
                    </a:lnTo>
                    <a:lnTo>
                      <a:pt x="350" y="64"/>
                    </a:lnTo>
                    <a:lnTo>
                      <a:pt x="352" y="64"/>
                    </a:lnTo>
                    <a:lnTo>
                      <a:pt x="355" y="64"/>
                    </a:lnTo>
                    <a:lnTo>
                      <a:pt x="355" y="61"/>
                    </a:lnTo>
                    <a:lnTo>
                      <a:pt x="357" y="61"/>
                    </a:lnTo>
                    <a:lnTo>
                      <a:pt x="357" y="59"/>
                    </a:lnTo>
                    <a:lnTo>
                      <a:pt x="359" y="57"/>
                    </a:lnTo>
                    <a:lnTo>
                      <a:pt x="362" y="57"/>
                    </a:lnTo>
                    <a:lnTo>
                      <a:pt x="362" y="57"/>
                    </a:lnTo>
                    <a:lnTo>
                      <a:pt x="362" y="57"/>
                    </a:lnTo>
                    <a:lnTo>
                      <a:pt x="362" y="54"/>
                    </a:lnTo>
                    <a:lnTo>
                      <a:pt x="359" y="54"/>
                    </a:lnTo>
                    <a:lnTo>
                      <a:pt x="359" y="57"/>
                    </a:lnTo>
                    <a:lnTo>
                      <a:pt x="362" y="57"/>
                    </a:lnTo>
                    <a:lnTo>
                      <a:pt x="362" y="57"/>
                    </a:lnTo>
                    <a:lnTo>
                      <a:pt x="362" y="59"/>
                    </a:lnTo>
                    <a:lnTo>
                      <a:pt x="364" y="59"/>
                    </a:lnTo>
                    <a:lnTo>
                      <a:pt x="364" y="59"/>
                    </a:lnTo>
                    <a:lnTo>
                      <a:pt x="366" y="57"/>
                    </a:lnTo>
                    <a:lnTo>
                      <a:pt x="366" y="57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4" y="54"/>
                    </a:lnTo>
                    <a:lnTo>
                      <a:pt x="364" y="54"/>
                    </a:lnTo>
                    <a:lnTo>
                      <a:pt x="366" y="57"/>
                    </a:lnTo>
                    <a:lnTo>
                      <a:pt x="366" y="57"/>
                    </a:lnTo>
                    <a:lnTo>
                      <a:pt x="369" y="57"/>
                    </a:lnTo>
                    <a:lnTo>
                      <a:pt x="371" y="57"/>
                    </a:lnTo>
                    <a:lnTo>
                      <a:pt x="371" y="54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3" y="57"/>
                    </a:lnTo>
                    <a:lnTo>
                      <a:pt x="373" y="57"/>
                    </a:lnTo>
                    <a:lnTo>
                      <a:pt x="376" y="57"/>
                    </a:lnTo>
                    <a:lnTo>
                      <a:pt x="376" y="57"/>
                    </a:lnTo>
                    <a:lnTo>
                      <a:pt x="378" y="54"/>
                    </a:lnTo>
                    <a:lnTo>
                      <a:pt x="381" y="49"/>
                    </a:lnTo>
                    <a:lnTo>
                      <a:pt x="381" y="49"/>
                    </a:lnTo>
                    <a:lnTo>
                      <a:pt x="381" y="49"/>
                    </a:lnTo>
                    <a:lnTo>
                      <a:pt x="381" y="49"/>
                    </a:lnTo>
                    <a:lnTo>
                      <a:pt x="378" y="49"/>
                    </a:lnTo>
                    <a:lnTo>
                      <a:pt x="381" y="52"/>
                    </a:lnTo>
                    <a:lnTo>
                      <a:pt x="383" y="52"/>
                    </a:lnTo>
                    <a:lnTo>
                      <a:pt x="383" y="52"/>
                    </a:lnTo>
                    <a:lnTo>
                      <a:pt x="383" y="52"/>
                    </a:lnTo>
                    <a:lnTo>
                      <a:pt x="385" y="52"/>
                    </a:lnTo>
                    <a:lnTo>
                      <a:pt x="385" y="52"/>
                    </a:lnTo>
                    <a:lnTo>
                      <a:pt x="385" y="49"/>
                    </a:lnTo>
                    <a:lnTo>
                      <a:pt x="385" y="49"/>
                    </a:lnTo>
                    <a:lnTo>
                      <a:pt x="385" y="47"/>
                    </a:lnTo>
                    <a:lnTo>
                      <a:pt x="385" y="47"/>
                    </a:lnTo>
                    <a:lnTo>
                      <a:pt x="385" y="47"/>
                    </a:lnTo>
                    <a:lnTo>
                      <a:pt x="385" y="47"/>
                    </a:lnTo>
                    <a:lnTo>
                      <a:pt x="385" y="47"/>
                    </a:lnTo>
                    <a:lnTo>
                      <a:pt x="385" y="47"/>
                    </a:lnTo>
                    <a:lnTo>
                      <a:pt x="388" y="49"/>
                    </a:lnTo>
                    <a:lnTo>
                      <a:pt x="388" y="49"/>
                    </a:lnTo>
                    <a:lnTo>
                      <a:pt x="388" y="49"/>
                    </a:lnTo>
                    <a:lnTo>
                      <a:pt x="390" y="47"/>
                    </a:lnTo>
                    <a:lnTo>
                      <a:pt x="390" y="47"/>
                    </a:lnTo>
                    <a:lnTo>
                      <a:pt x="390" y="47"/>
                    </a:lnTo>
                    <a:lnTo>
                      <a:pt x="390" y="47"/>
                    </a:lnTo>
                    <a:lnTo>
                      <a:pt x="392" y="47"/>
                    </a:lnTo>
                    <a:lnTo>
                      <a:pt x="392" y="47"/>
                    </a:lnTo>
                    <a:lnTo>
                      <a:pt x="392" y="47"/>
                    </a:lnTo>
                    <a:lnTo>
                      <a:pt x="392" y="47"/>
                    </a:lnTo>
                    <a:lnTo>
                      <a:pt x="392" y="45"/>
                    </a:lnTo>
                    <a:lnTo>
                      <a:pt x="392" y="47"/>
                    </a:lnTo>
                    <a:lnTo>
                      <a:pt x="392" y="47"/>
                    </a:lnTo>
                    <a:lnTo>
                      <a:pt x="390" y="47"/>
                    </a:lnTo>
                    <a:lnTo>
                      <a:pt x="390" y="47"/>
                    </a:lnTo>
                    <a:lnTo>
                      <a:pt x="390" y="47"/>
                    </a:lnTo>
                    <a:lnTo>
                      <a:pt x="390" y="49"/>
                    </a:lnTo>
                    <a:lnTo>
                      <a:pt x="390" y="49"/>
                    </a:lnTo>
                    <a:lnTo>
                      <a:pt x="390" y="49"/>
                    </a:lnTo>
                    <a:lnTo>
                      <a:pt x="390" y="52"/>
                    </a:lnTo>
                    <a:lnTo>
                      <a:pt x="390" y="52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2" y="52"/>
                    </a:lnTo>
                    <a:lnTo>
                      <a:pt x="395" y="52"/>
                    </a:lnTo>
                    <a:lnTo>
                      <a:pt x="395" y="54"/>
                    </a:lnTo>
                    <a:lnTo>
                      <a:pt x="395" y="54"/>
                    </a:lnTo>
                    <a:lnTo>
                      <a:pt x="397" y="54"/>
                    </a:lnTo>
                    <a:lnTo>
                      <a:pt x="397" y="54"/>
                    </a:lnTo>
                    <a:lnTo>
                      <a:pt x="397" y="54"/>
                    </a:lnTo>
                    <a:lnTo>
                      <a:pt x="400" y="52"/>
                    </a:lnTo>
                    <a:lnTo>
                      <a:pt x="400" y="49"/>
                    </a:lnTo>
                    <a:lnTo>
                      <a:pt x="400" y="49"/>
                    </a:lnTo>
                    <a:lnTo>
                      <a:pt x="400" y="49"/>
                    </a:lnTo>
                    <a:lnTo>
                      <a:pt x="402" y="52"/>
                    </a:lnTo>
                    <a:lnTo>
                      <a:pt x="402" y="52"/>
                    </a:lnTo>
                    <a:lnTo>
                      <a:pt x="402" y="52"/>
                    </a:lnTo>
                    <a:lnTo>
                      <a:pt x="402" y="52"/>
                    </a:lnTo>
                    <a:lnTo>
                      <a:pt x="402" y="54"/>
                    </a:lnTo>
                    <a:lnTo>
                      <a:pt x="404" y="54"/>
                    </a:lnTo>
                    <a:lnTo>
                      <a:pt x="404" y="54"/>
                    </a:lnTo>
                    <a:lnTo>
                      <a:pt x="407" y="54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7"/>
                    </a:lnTo>
                    <a:lnTo>
                      <a:pt x="404" y="47"/>
                    </a:lnTo>
                    <a:lnTo>
                      <a:pt x="404" y="47"/>
                    </a:lnTo>
                    <a:lnTo>
                      <a:pt x="404" y="49"/>
                    </a:lnTo>
                    <a:lnTo>
                      <a:pt x="407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1" y="45"/>
                    </a:lnTo>
                    <a:lnTo>
                      <a:pt x="409" y="45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7" y="52"/>
                    </a:lnTo>
                    <a:lnTo>
                      <a:pt x="407" y="54"/>
                    </a:lnTo>
                    <a:lnTo>
                      <a:pt x="409" y="54"/>
                    </a:lnTo>
                    <a:lnTo>
                      <a:pt x="409" y="54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4"/>
                    </a:lnTo>
                    <a:lnTo>
                      <a:pt x="409" y="54"/>
                    </a:lnTo>
                    <a:lnTo>
                      <a:pt x="409" y="54"/>
                    </a:lnTo>
                    <a:lnTo>
                      <a:pt x="411" y="54"/>
                    </a:lnTo>
                    <a:lnTo>
                      <a:pt x="414" y="54"/>
                    </a:lnTo>
                    <a:lnTo>
                      <a:pt x="414" y="54"/>
                    </a:lnTo>
                    <a:lnTo>
                      <a:pt x="414" y="54"/>
                    </a:lnTo>
                    <a:lnTo>
                      <a:pt x="416" y="52"/>
                    </a:lnTo>
                    <a:lnTo>
                      <a:pt x="416" y="52"/>
                    </a:lnTo>
                    <a:lnTo>
                      <a:pt x="416" y="52"/>
                    </a:lnTo>
                    <a:lnTo>
                      <a:pt x="416" y="52"/>
                    </a:lnTo>
                    <a:lnTo>
                      <a:pt x="418" y="49"/>
                    </a:lnTo>
                    <a:lnTo>
                      <a:pt x="418" y="49"/>
                    </a:lnTo>
                    <a:lnTo>
                      <a:pt x="418" y="52"/>
                    </a:lnTo>
                    <a:lnTo>
                      <a:pt x="421" y="52"/>
                    </a:lnTo>
                    <a:lnTo>
                      <a:pt x="421" y="54"/>
                    </a:lnTo>
                    <a:lnTo>
                      <a:pt x="421" y="54"/>
                    </a:lnTo>
                    <a:lnTo>
                      <a:pt x="421" y="57"/>
                    </a:lnTo>
                    <a:lnTo>
                      <a:pt x="423" y="57"/>
                    </a:lnTo>
                    <a:lnTo>
                      <a:pt x="423" y="57"/>
                    </a:lnTo>
                    <a:lnTo>
                      <a:pt x="426" y="54"/>
                    </a:lnTo>
                    <a:lnTo>
                      <a:pt x="426" y="54"/>
                    </a:lnTo>
                    <a:lnTo>
                      <a:pt x="426" y="52"/>
                    </a:lnTo>
                    <a:lnTo>
                      <a:pt x="426" y="49"/>
                    </a:lnTo>
                    <a:lnTo>
                      <a:pt x="423" y="52"/>
                    </a:lnTo>
                    <a:lnTo>
                      <a:pt x="423" y="52"/>
                    </a:lnTo>
                    <a:lnTo>
                      <a:pt x="426" y="52"/>
                    </a:lnTo>
                    <a:lnTo>
                      <a:pt x="426" y="52"/>
                    </a:lnTo>
                    <a:lnTo>
                      <a:pt x="428" y="49"/>
                    </a:lnTo>
                    <a:lnTo>
                      <a:pt x="428" y="49"/>
                    </a:lnTo>
                    <a:lnTo>
                      <a:pt x="428" y="49"/>
                    </a:lnTo>
                    <a:lnTo>
                      <a:pt x="428" y="47"/>
                    </a:lnTo>
                    <a:lnTo>
                      <a:pt x="428" y="47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6" y="45"/>
                    </a:lnTo>
                    <a:lnTo>
                      <a:pt x="428" y="47"/>
                    </a:lnTo>
                    <a:lnTo>
                      <a:pt x="430" y="47"/>
                    </a:lnTo>
                    <a:lnTo>
                      <a:pt x="430" y="47"/>
                    </a:lnTo>
                    <a:lnTo>
                      <a:pt x="433" y="45"/>
                    </a:lnTo>
                    <a:lnTo>
                      <a:pt x="433" y="45"/>
                    </a:lnTo>
                    <a:lnTo>
                      <a:pt x="435" y="45"/>
                    </a:lnTo>
                    <a:lnTo>
                      <a:pt x="435" y="42"/>
                    </a:lnTo>
                    <a:lnTo>
                      <a:pt x="435" y="42"/>
                    </a:lnTo>
                    <a:lnTo>
                      <a:pt x="435" y="40"/>
                    </a:lnTo>
                    <a:lnTo>
                      <a:pt x="435" y="40"/>
                    </a:lnTo>
                    <a:lnTo>
                      <a:pt x="435" y="38"/>
                    </a:lnTo>
                    <a:lnTo>
                      <a:pt x="435" y="38"/>
                    </a:lnTo>
                    <a:lnTo>
                      <a:pt x="433" y="38"/>
                    </a:lnTo>
                    <a:lnTo>
                      <a:pt x="433" y="38"/>
                    </a:lnTo>
                    <a:lnTo>
                      <a:pt x="433" y="40"/>
                    </a:lnTo>
                    <a:lnTo>
                      <a:pt x="433" y="40"/>
                    </a:lnTo>
                    <a:lnTo>
                      <a:pt x="433" y="38"/>
                    </a:lnTo>
                    <a:lnTo>
                      <a:pt x="433" y="38"/>
                    </a:lnTo>
                    <a:lnTo>
                      <a:pt x="433" y="38"/>
                    </a:lnTo>
                    <a:lnTo>
                      <a:pt x="435" y="38"/>
                    </a:lnTo>
                    <a:lnTo>
                      <a:pt x="435" y="35"/>
                    </a:lnTo>
                    <a:lnTo>
                      <a:pt x="433" y="35"/>
                    </a:lnTo>
                    <a:lnTo>
                      <a:pt x="435" y="38"/>
                    </a:lnTo>
                    <a:lnTo>
                      <a:pt x="435" y="38"/>
                    </a:lnTo>
                    <a:lnTo>
                      <a:pt x="435" y="38"/>
                    </a:lnTo>
                    <a:lnTo>
                      <a:pt x="437" y="38"/>
                    </a:lnTo>
                    <a:lnTo>
                      <a:pt x="440" y="38"/>
                    </a:lnTo>
                    <a:lnTo>
                      <a:pt x="440" y="38"/>
                    </a:lnTo>
                    <a:lnTo>
                      <a:pt x="440" y="35"/>
                    </a:lnTo>
                    <a:lnTo>
                      <a:pt x="440" y="35"/>
                    </a:lnTo>
                    <a:lnTo>
                      <a:pt x="442" y="35"/>
                    </a:lnTo>
                    <a:lnTo>
                      <a:pt x="442" y="33"/>
                    </a:lnTo>
                    <a:lnTo>
                      <a:pt x="442" y="33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37" y="30"/>
                    </a:lnTo>
                    <a:lnTo>
                      <a:pt x="437" y="33"/>
                    </a:lnTo>
                    <a:lnTo>
                      <a:pt x="440" y="33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37" y="28"/>
                    </a:lnTo>
                    <a:lnTo>
                      <a:pt x="437" y="26"/>
                    </a:lnTo>
                    <a:lnTo>
                      <a:pt x="435" y="26"/>
                    </a:lnTo>
                    <a:lnTo>
                      <a:pt x="435" y="28"/>
                    </a:lnTo>
                    <a:lnTo>
                      <a:pt x="437" y="30"/>
                    </a:lnTo>
                    <a:lnTo>
                      <a:pt x="437" y="28"/>
                    </a:lnTo>
                    <a:lnTo>
                      <a:pt x="437" y="28"/>
                    </a:lnTo>
                    <a:lnTo>
                      <a:pt x="440" y="28"/>
                    </a:lnTo>
                    <a:lnTo>
                      <a:pt x="440" y="28"/>
                    </a:lnTo>
                    <a:lnTo>
                      <a:pt x="440" y="26"/>
                    </a:lnTo>
                    <a:lnTo>
                      <a:pt x="442" y="26"/>
                    </a:lnTo>
                    <a:lnTo>
                      <a:pt x="442" y="26"/>
                    </a:lnTo>
                    <a:lnTo>
                      <a:pt x="442" y="23"/>
                    </a:lnTo>
                    <a:lnTo>
                      <a:pt x="444" y="23"/>
                    </a:lnTo>
                    <a:lnTo>
                      <a:pt x="444" y="21"/>
                    </a:lnTo>
                    <a:lnTo>
                      <a:pt x="444" y="21"/>
                    </a:lnTo>
                    <a:lnTo>
                      <a:pt x="444" y="19"/>
                    </a:lnTo>
                    <a:lnTo>
                      <a:pt x="442" y="19"/>
                    </a:lnTo>
                    <a:lnTo>
                      <a:pt x="442" y="21"/>
                    </a:lnTo>
                    <a:lnTo>
                      <a:pt x="447" y="21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7" y="19"/>
                    </a:lnTo>
                    <a:lnTo>
                      <a:pt x="449" y="19"/>
                    </a:lnTo>
                    <a:lnTo>
                      <a:pt x="449" y="16"/>
                    </a:lnTo>
                    <a:lnTo>
                      <a:pt x="452" y="16"/>
                    </a:lnTo>
                    <a:lnTo>
                      <a:pt x="452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52" y="14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6" y="9"/>
                    </a:lnTo>
                    <a:lnTo>
                      <a:pt x="456" y="9"/>
                    </a:lnTo>
                    <a:lnTo>
                      <a:pt x="459" y="9"/>
                    </a:lnTo>
                    <a:lnTo>
                      <a:pt x="459" y="9"/>
                    </a:lnTo>
                    <a:lnTo>
                      <a:pt x="459" y="9"/>
                    </a:lnTo>
                    <a:lnTo>
                      <a:pt x="459" y="7"/>
                    </a:lnTo>
                    <a:lnTo>
                      <a:pt x="459" y="7"/>
                    </a:lnTo>
                    <a:lnTo>
                      <a:pt x="461" y="4"/>
                    </a:lnTo>
                    <a:lnTo>
                      <a:pt x="461" y="4"/>
                    </a:lnTo>
                    <a:lnTo>
                      <a:pt x="461" y="4"/>
                    </a:lnTo>
                    <a:lnTo>
                      <a:pt x="463" y="4"/>
                    </a:lnTo>
                    <a:lnTo>
                      <a:pt x="463" y="4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1" y="2"/>
                    </a:lnTo>
                    <a:lnTo>
                      <a:pt x="461" y="2"/>
                    </a:lnTo>
                    <a:lnTo>
                      <a:pt x="461" y="2"/>
                    </a:lnTo>
                    <a:lnTo>
                      <a:pt x="461" y="4"/>
                    </a:lnTo>
                    <a:lnTo>
                      <a:pt x="463" y="4"/>
                    </a:lnTo>
                    <a:lnTo>
                      <a:pt x="463" y="4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3" y="0"/>
                    </a:lnTo>
                    <a:lnTo>
                      <a:pt x="461" y="2"/>
                    </a:lnTo>
                    <a:lnTo>
                      <a:pt x="461" y="2"/>
                    </a:lnTo>
                    <a:lnTo>
                      <a:pt x="461" y="2"/>
                    </a:lnTo>
                    <a:lnTo>
                      <a:pt x="463" y="2"/>
                    </a:lnTo>
                    <a:lnTo>
                      <a:pt x="463" y="2"/>
                    </a:lnTo>
                    <a:lnTo>
                      <a:pt x="461" y="2"/>
                    </a:lnTo>
                    <a:lnTo>
                      <a:pt x="461" y="2"/>
                    </a:lnTo>
                    <a:lnTo>
                      <a:pt x="459" y="2"/>
                    </a:lnTo>
                    <a:lnTo>
                      <a:pt x="459" y="2"/>
                    </a:lnTo>
                    <a:lnTo>
                      <a:pt x="459" y="4"/>
                    </a:lnTo>
                    <a:lnTo>
                      <a:pt x="456" y="4"/>
                    </a:lnTo>
                    <a:lnTo>
                      <a:pt x="456" y="7"/>
                    </a:lnTo>
                    <a:lnTo>
                      <a:pt x="456" y="7"/>
                    </a:lnTo>
                    <a:lnTo>
                      <a:pt x="456" y="9"/>
                    </a:lnTo>
                    <a:lnTo>
                      <a:pt x="459" y="9"/>
                    </a:lnTo>
                    <a:lnTo>
                      <a:pt x="459" y="7"/>
                    </a:lnTo>
                    <a:lnTo>
                      <a:pt x="456" y="7"/>
                    </a:lnTo>
                    <a:lnTo>
                      <a:pt x="454" y="7"/>
                    </a:lnTo>
                    <a:lnTo>
                      <a:pt x="454" y="7"/>
                    </a:lnTo>
                    <a:lnTo>
                      <a:pt x="454" y="7"/>
                    </a:lnTo>
                    <a:lnTo>
                      <a:pt x="452" y="7"/>
                    </a:lnTo>
                    <a:lnTo>
                      <a:pt x="452" y="9"/>
                    </a:lnTo>
                    <a:lnTo>
                      <a:pt x="449" y="9"/>
                    </a:lnTo>
                    <a:lnTo>
                      <a:pt x="449" y="12"/>
                    </a:lnTo>
                    <a:lnTo>
                      <a:pt x="449" y="12"/>
                    </a:lnTo>
                    <a:lnTo>
                      <a:pt x="449" y="12"/>
                    </a:lnTo>
                    <a:lnTo>
                      <a:pt x="449" y="12"/>
                    </a:lnTo>
                    <a:lnTo>
                      <a:pt x="447" y="12"/>
                    </a:lnTo>
                    <a:lnTo>
                      <a:pt x="447" y="14"/>
                    </a:lnTo>
                    <a:lnTo>
                      <a:pt x="447" y="14"/>
                    </a:lnTo>
                    <a:lnTo>
                      <a:pt x="447" y="14"/>
                    </a:lnTo>
                    <a:lnTo>
                      <a:pt x="447" y="16"/>
                    </a:lnTo>
                    <a:lnTo>
                      <a:pt x="449" y="16"/>
                    </a:lnTo>
                    <a:lnTo>
                      <a:pt x="449" y="16"/>
                    </a:lnTo>
                    <a:lnTo>
                      <a:pt x="449" y="14"/>
                    </a:lnTo>
                    <a:lnTo>
                      <a:pt x="449" y="14"/>
                    </a:lnTo>
                    <a:lnTo>
                      <a:pt x="447" y="16"/>
                    </a:lnTo>
                    <a:lnTo>
                      <a:pt x="447" y="16"/>
                    </a:lnTo>
                    <a:lnTo>
                      <a:pt x="447" y="16"/>
                    </a:lnTo>
                    <a:lnTo>
                      <a:pt x="444" y="16"/>
                    </a:lnTo>
                    <a:lnTo>
                      <a:pt x="444" y="19"/>
                    </a:lnTo>
                    <a:lnTo>
                      <a:pt x="442" y="19"/>
                    </a:lnTo>
                    <a:lnTo>
                      <a:pt x="442" y="19"/>
                    </a:lnTo>
                    <a:lnTo>
                      <a:pt x="442" y="21"/>
                    </a:lnTo>
                    <a:lnTo>
                      <a:pt x="442" y="21"/>
                    </a:lnTo>
                    <a:lnTo>
                      <a:pt x="440" y="21"/>
                    </a:lnTo>
                    <a:lnTo>
                      <a:pt x="440" y="23"/>
                    </a:lnTo>
                    <a:lnTo>
                      <a:pt x="437" y="23"/>
                    </a:lnTo>
                    <a:lnTo>
                      <a:pt x="437" y="26"/>
                    </a:lnTo>
                    <a:lnTo>
                      <a:pt x="437" y="26"/>
                    </a:lnTo>
                    <a:lnTo>
                      <a:pt x="437" y="26"/>
                    </a:lnTo>
                    <a:lnTo>
                      <a:pt x="437" y="26"/>
                    </a:lnTo>
                    <a:lnTo>
                      <a:pt x="435" y="26"/>
                    </a:lnTo>
                    <a:lnTo>
                      <a:pt x="435" y="28"/>
                    </a:lnTo>
                    <a:lnTo>
                      <a:pt x="435" y="28"/>
                    </a:lnTo>
                    <a:lnTo>
                      <a:pt x="435" y="30"/>
                    </a:lnTo>
                    <a:lnTo>
                      <a:pt x="435" y="30"/>
                    </a:lnTo>
                    <a:lnTo>
                      <a:pt x="437" y="30"/>
                    </a:lnTo>
                    <a:lnTo>
                      <a:pt x="437" y="30"/>
                    </a:lnTo>
                    <a:lnTo>
                      <a:pt x="437" y="33"/>
                    </a:lnTo>
                    <a:lnTo>
                      <a:pt x="437" y="33"/>
                    </a:lnTo>
                    <a:lnTo>
                      <a:pt x="437" y="33"/>
                    </a:lnTo>
                    <a:lnTo>
                      <a:pt x="440" y="33"/>
                    </a:lnTo>
                    <a:lnTo>
                      <a:pt x="440" y="33"/>
                    </a:lnTo>
                    <a:lnTo>
                      <a:pt x="440" y="33"/>
                    </a:lnTo>
                    <a:lnTo>
                      <a:pt x="437" y="33"/>
                    </a:lnTo>
                    <a:lnTo>
                      <a:pt x="437" y="33"/>
                    </a:lnTo>
                    <a:lnTo>
                      <a:pt x="437" y="33"/>
                    </a:lnTo>
                    <a:lnTo>
                      <a:pt x="437" y="33"/>
                    </a:lnTo>
                    <a:lnTo>
                      <a:pt x="437" y="35"/>
                    </a:lnTo>
                    <a:lnTo>
                      <a:pt x="437" y="35"/>
                    </a:lnTo>
                    <a:lnTo>
                      <a:pt x="435" y="35"/>
                    </a:lnTo>
                    <a:lnTo>
                      <a:pt x="435" y="38"/>
                    </a:lnTo>
                    <a:lnTo>
                      <a:pt x="437" y="35"/>
                    </a:lnTo>
                    <a:lnTo>
                      <a:pt x="435" y="35"/>
                    </a:lnTo>
                    <a:lnTo>
                      <a:pt x="435" y="35"/>
                    </a:lnTo>
                    <a:lnTo>
                      <a:pt x="435" y="33"/>
                    </a:lnTo>
                    <a:lnTo>
                      <a:pt x="433" y="33"/>
                    </a:lnTo>
                    <a:lnTo>
                      <a:pt x="433" y="35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30" y="38"/>
                    </a:lnTo>
                    <a:lnTo>
                      <a:pt x="430" y="40"/>
                    </a:lnTo>
                    <a:lnTo>
                      <a:pt x="430" y="40"/>
                    </a:lnTo>
                    <a:lnTo>
                      <a:pt x="433" y="40"/>
                    </a:lnTo>
                    <a:lnTo>
                      <a:pt x="433" y="40"/>
                    </a:lnTo>
                    <a:lnTo>
                      <a:pt x="435" y="40"/>
                    </a:lnTo>
                    <a:lnTo>
                      <a:pt x="435" y="40"/>
                    </a:lnTo>
                    <a:lnTo>
                      <a:pt x="433" y="40"/>
                    </a:lnTo>
                    <a:lnTo>
                      <a:pt x="433" y="40"/>
                    </a:lnTo>
                    <a:lnTo>
                      <a:pt x="433" y="42"/>
                    </a:lnTo>
                    <a:lnTo>
                      <a:pt x="433" y="42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28" y="45"/>
                    </a:lnTo>
                    <a:lnTo>
                      <a:pt x="430" y="45"/>
                    </a:lnTo>
                    <a:lnTo>
                      <a:pt x="428" y="45"/>
                    </a:lnTo>
                    <a:lnTo>
                      <a:pt x="426" y="42"/>
                    </a:lnTo>
                    <a:lnTo>
                      <a:pt x="426" y="45"/>
                    </a:lnTo>
                    <a:lnTo>
                      <a:pt x="426" y="47"/>
                    </a:lnTo>
                    <a:lnTo>
                      <a:pt x="426" y="47"/>
                    </a:lnTo>
                    <a:lnTo>
                      <a:pt x="426" y="49"/>
                    </a:lnTo>
                    <a:lnTo>
                      <a:pt x="426" y="49"/>
                    </a:lnTo>
                    <a:lnTo>
                      <a:pt x="426" y="49"/>
                    </a:lnTo>
                    <a:lnTo>
                      <a:pt x="423" y="49"/>
                    </a:lnTo>
                    <a:lnTo>
                      <a:pt x="421" y="52"/>
                    </a:lnTo>
                    <a:lnTo>
                      <a:pt x="423" y="52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3" y="54"/>
                    </a:lnTo>
                    <a:lnTo>
                      <a:pt x="423" y="54"/>
                    </a:lnTo>
                    <a:lnTo>
                      <a:pt x="423" y="54"/>
                    </a:lnTo>
                    <a:lnTo>
                      <a:pt x="423" y="52"/>
                    </a:lnTo>
                    <a:lnTo>
                      <a:pt x="423" y="52"/>
                    </a:lnTo>
                    <a:lnTo>
                      <a:pt x="423" y="52"/>
                    </a:lnTo>
                    <a:lnTo>
                      <a:pt x="421" y="49"/>
                    </a:lnTo>
                    <a:lnTo>
                      <a:pt x="421" y="49"/>
                    </a:lnTo>
                    <a:lnTo>
                      <a:pt x="418" y="47"/>
                    </a:lnTo>
                    <a:lnTo>
                      <a:pt x="416" y="47"/>
                    </a:lnTo>
                    <a:lnTo>
                      <a:pt x="416" y="49"/>
                    </a:lnTo>
                    <a:lnTo>
                      <a:pt x="414" y="49"/>
                    </a:lnTo>
                    <a:lnTo>
                      <a:pt x="414" y="49"/>
                    </a:lnTo>
                    <a:lnTo>
                      <a:pt x="414" y="49"/>
                    </a:lnTo>
                    <a:lnTo>
                      <a:pt x="411" y="52"/>
                    </a:lnTo>
                    <a:lnTo>
                      <a:pt x="411" y="52"/>
                    </a:lnTo>
                    <a:lnTo>
                      <a:pt x="411" y="52"/>
                    </a:lnTo>
                    <a:lnTo>
                      <a:pt x="411" y="52"/>
                    </a:lnTo>
                    <a:lnTo>
                      <a:pt x="409" y="52"/>
                    </a:lnTo>
                    <a:lnTo>
                      <a:pt x="409" y="54"/>
                    </a:lnTo>
                    <a:lnTo>
                      <a:pt x="411" y="54"/>
                    </a:lnTo>
                    <a:lnTo>
                      <a:pt x="411" y="52"/>
                    </a:lnTo>
                    <a:lnTo>
                      <a:pt x="411" y="52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2"/>
                    </a:lnTo>
                    <a:lnTo>
                      <a:pt x="409" y="54"/>
                    </a:lnTo>
                    <a:lnTo>
                      <a:pt x="411" y="52"/>
                    </a:lnTo>
                    <a:lnTo>
                      <a:pt x="411" y="49"/>
                    </a:lnTo>
                    <a:lnTo>
                      <a:pt x="411" y="49"/>
                    </a:lnTo>
                    <a:lnTo>
                      <a:pt x="411" y="49"/>
                    </a:lnTo>
                    <a:lnTo>
                      <a:pt x="411" y="49"/>
                    </a:lnTo>
                    <a:lnTo>
                      <a:pt x="411" y="47"/>
                    </a:lnTo>
                    <a:lnTo>
                      <a:pt x="411" y="47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11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2" y="47"/>
                    </a:lnTo>
                    <a:lnTo>
                      <a:pt x="402" y="49"/>
                    </a:lnTo>
                    <a:lnTo>
                      <a:pt x="404" y="49"/>
                    </a:lnTo>
                    <a:lnTo>
                      <a:pt x="404" y="49"/>
                    </a:lnTo>
                    <a:lnTo>
                      <a:pt x="404" y="49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4" y="52"/>
                    </a:lnTo>
                    <a:lnTo>
                      <a:pt x="404" y="49"/>
                    </a:lnTo>
                    <a:lnTo>
                      <a:pt x="402" y="47"/>
                    </a:lnTo>
                    <a:lnTo>
                      <a:pt x="402" y="47"/>
                    </a:lnTo>
                    <a:lnTo>
                      <a:pt x="402" y="47"/>
                    </a:lnTo>
                    <a:lnTo>
                      <a:pt x="400" y="47"/>
                    </a:lnTo>
                    <a:lnTo>
                      <a:pt x="397" y="49"/>
                    </a:lnTo>
                    <a:lnTo>
                      <a:pt x="397" y="49"/>
                    </a:lnTo>
                    <a:lnTo>
                      <a:pt x="397" y="52"/>
                    </a:lnTo>
                    <a:lnTo>
                      <a:pt x="395" y="52"/>
                    </a:lnTo>
                    <a:lnTo>
                      <a:pt x="397" y="54"/>
                    </a:lnTo>
                    <a:lnTo>
                      <a:pt x="397" y="52"/>
                    </a:lnTo>
                    <a:lnTo>
                      <a:pt x="397" y="52"/>
                    </a:lnTo>
                    <a:lnTo>
                      <a:pt x="395" y="49"/>
                    </a:lnTo>
                    <a:lnTo>
                      <a:pt x="395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2" y="47"/>
                    </a:lnTo>
                    <a:lnTo>
                      <a:pt x="390" y="47"/>
                    </a:lnTo>
                    <a:lnTo>
                      <a:pt x="390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2" y="49"/>
                    </a:lnTo>
                    <a:lnTo>
                      <a:pt x="395" y="47"/>
                    </a:lnTo>
                    <a:lnTo>
                      <a:pt x="395" y="47"/>
                    </a:lnTo>
                    <a:lnTo>
                      <a:pt x="395" y="45"/>
                    </a:lnTo>
                    <a:lnTo>
                      <a:pt x="395" y="45"/>
                    </a:lnTo>
                    <a:lnTo>
                      <a:pt x="392" y="45"/>
                    </a:lnTo>
                    <a:lnTo>
                      <a:pt x="392" y="42"/>
                    </a:lnTo>
                    <a:lnTo>
                      <a:pt x="390" y="42"/>
                    </a:lnTo>
                    <a:lnTo>
                      <a:pt x="390" y="42"/>
                    </a:lnTo>
                    <a:lnTo>
                      <a:pt x="388" y="45"/>
                    </a:lnTo>
                    <a:lnTo>
                      <a:pt x="388" y="45"/>
                    </a:lnTo>
                    <a:lnTo>
                      <a:pt x="388" y="47"/>
                    </a:lnTo>
                    <a:lnTo>
                      <a:pt x="388" y="47"/>
                    </a:lnTo>
                    <a:lnTo>
                      <a:pt x="388" y="47"/>
                    </a:lnTo>
                    <a:lnTo>
                      <a:pt x="388" y="45"/>
                    </a:lnTo>
                    <a:lnTo>
                      <a:pt x="388" y="45"/>
                    </a:lnTo>
                    <a:lnTo>
                      <a:pt x="385" y="45"/>
                    </a:lnTo>
                    <a:lnTo>
                      <a:pt x="385" y="45"/>
                    </a:lnTo>
                    <a:lnTo>
                      <a:pt x="383" y="45"/>
                    </a:lnTo>
                    <a:lnTo>
                      <a:pt x="383" y="47"/>
                    </a:lnTo>
                    <a:lnTo>
                      <a:pt x="383" y="47"/>
                    </a:lnTo>
                    <a:lnTo>
                      <a:pt x="383" y="49"/>
                    </a:lnTo>
                    <a:lnTo>
                      <a:pt x="383" y="49"/>
                    </a:lnTo>
                    <a:lnTo>
                      <a:pt x="385" y="49"/>
                    </a:lnTo>
                    <a:lnTo>
                      <a:pt x="385" y="49"/>
                    </a:lnTo>
                    <a:lnTo>
                      <a:pt x="383" y="49"/>
                    </a:lnTo>
                    <a:lnTo>
                      <a:pt x="383" y="49"/>
                    </a:lnTo>
                    <a:lnTo>
                      <a:pt x="383" y="49"/>
                    </a:lnTo>
                    <a:lnTo>
                      <a:pt x="383" y="49"/>
                    </a:lnTo>
                    <a:lnTo>
                      <a:pt x="381" y="47"/>
                    </a:lnTo>
                    <a:lnTo>
                      <a:pt x="378" y="47"/>
                    </a:lnTo>
                    <a:lnTo>
                      <a:pt x="378" y="49"/>
                    </a:lnTo>
                    <a:lnTo>
                      <a:pt x="378" y="49"/>
                    </a:lnTo>
                    <a:lnTo>
                      <a:pt x="376" y="52"/>
                    </a:lnTo>
                    <a:lnTo>
                      <a:pt x="373" y="54"/>
                    </a:lnTo>
                    <a:lnTo>
                      <a:pt x="373" y="54"/>
                    </a:lnTo>
                    <a:lnTo>
                      <a:pt x="373" y="54"/>
                    </a:lnTo>
                    <a:lnTo>
                      <a:pt x="376" y="54"/>
                    </a:lnTo>
                    <a:lnTo>
                      <a:pt x="373" y="52"/>
                    </a:lnTo>
                    <a:lnTo>
                      <a:pt x="373" y="52"/>
                    </a:lnTo>
                    <a:lnTo>
                      <a:pt x="371" y="52"/>
                    </a:lnTo>
                    <a:lnTo>
                      <a:pt x="371" y="52"/>
                    </a:lnTo>
                    <a:lnTo>
                      <a:pt x="371" y="52"/>
                    </a:lnTo>
                    <a:lnTo>
                      <a:pt x="369" y="54"/>
                    </a:lnTo>
                    <a:lnTo>
                      <a:pt x="366" y="54"/>
                    </a:lnTo>
                    <a:lnTo>
                      <a:pt x="366" y="54"/>
                    </a:lnTo>
                    <a:lnTo>
                      <a:pt x="369" y="54"/>
                    </a:lnTo>
                    <a:lnTo>
                      <a:pt x="369" y="54"/>
                    </a:lnTo>
                    <a:lnTo>
                      <a:pt x="366" y="52"/>
                    </a:lnTo>
                    <a:lnTo>
                      <a:pt x="366" y="52"/>
                    </a:lnTo>
                    <a:lnTo>
                      <a:pt x="366" y="52"/>
                    </a:lnTo>
                    <a:lnTo>
                      <a:pt x="364" y="52"/>
                    </a:lnTo>
                    <a:lnTo>
                      <a:pt x="364" y="54"/>
                    </a:lnTo>
                    <a:lnTo>
                      <a:pt x="364" y="54"/>
                    </a:lnTo>
                    <a:lnTo>
                      <a:pt x="364" y="54"/>
                    </a:lnTo>
                    <a:lnTo>
                      <a:pt x="362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4" y="54"/>
                    </a:lnTo>
                    <a:lnTo>
                      <a:pt x="364" y="54"/>
                    </a:lnTo>
                    <a:lnTo>
                      <a:pt x="362" y="54"/>
                    </a:lnTo>
                    <a:lnTo>
                      <a:pt x="362" y="54"/>
                    </a:lnTo>
                    <a:lnTo>
                      <a:pt x="359" y="54"/>
                    </a:lnTo>
                    <a:lnTo>
                      <a:pt x="359" y="54"/>
                    </a:lnTo>
                    <a:lnTo>
                      <a:pt x="357" y="57"/>
                    </a:lnTo>
                    <a:lnTo>
                      <a:pt x="357" y="57"/>
                    </a:lnTo>
                    <a:lnTo>
                      <a:pt x="355" y="59"/>
                    </a:lnTo>
                    <a:lnTo>
                      <a:pt x="355" y="59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2" y="59"/>
                    </a:lnTo>
                    <a:lnTo>
                      <a:pt x="350" y="61"/>
                    </a:lnTo>
                    <a:lnTo>
                      <a:pt x="350" y="61"/>
                    </a:lnTo>
                    <a:lnTo>
                      <a:pt x="350" y="61"/>
                    </a:lnTo>
                    <a:lnTo>
                      <a:pt x="350" y="61"/>
                    </a:lnTo>
                    <a:lnTo>
                      <a:pt x="350" y="61"/>
                    </a:lnTo>
                    <a:lnTo>
                      <a:pt x="350" y="59"/>
                    </a:lnTo>
                    <a:lnTo>
                      <a:pt x="347" y="59"/>
                    </a:lnTo>
                    <a:lnTo>
                      <a:pt x="345" y="59"/>
                    </a:lnTo>
                    <a:lnTo>
                      <a:pt x="345" y="61"/>
                    </a:lnTo>
                    <a:lnTo>
                      <a:pt x="347" y="61"/>
                    </a:lnTo>
                    <a:lnTo>
                      <a:pt x="347" y="61"/>
                    </a:lnTo>
                    <a:lnTo>
                      <a:pt x="347" y="59"/>
                    </a:lnTo>
                    <a:lnTo>
                      <a:pt x="347" y="59"/>
                    </a:lnTo>
                    <a:lnTo>
                      <a:pt x="347" y="59"/>
                    </a:lnTo>
                    <a:lnTo>
                      <a:pt x="345" y="57"/>
                    </a:lnTo>
                    <a:lnTo>
                      <a:pt x="345" y="57"/>
                    </a:lnTo>
                    <a:lnTo>
                      <a:pt x="345" y="57"/>
                    </a:lnTo>
                    <a:lnTo>
                      <a:pt x="343" y="57"/>
                    </a:lnTo>
                    <a:lnTo>
                      <a:pt x="340" y="57"/>
                    </a:lnTo>
                    <a:lnTo>
                      <a:pt x="340" y="57"/>
                    </a:lnTo>
                    <a:lnTo>
                      <a:pt x="340" y="59"/>
                    </a:lnTo>
                    <a:lnTo>
                      <a:pt x="338" y="59"/>
                    </a:lnTo>
                    <a:lnTo>
                      <a:pt x="340" y="61"/>
                    </a:lnTo>
                    <a:lnTo>
                      <a:pt x="340" y="61"/>
                    </a:lnTo>
                    <a:lnTo>
                      <a:pt x="340" y="64"/>
                    </a:lnTo>
                    <a:lnTo>
                      <a:pt x="340" y="64"/>
                    </a:lnTo>
                    <a:lnTo>
                      <a:pt x="340" y="64"/>
                    </a:lnTo>
                    <a:lnTo>
                      <a:pt x="343" y="64"/>
                    </a:lnTo>
                    <a:lnTo>
                      <a:pt x="340" y="64"/>
                    </a:lnTo>
                    <a:lnTo>
                      <a:pt x="340" y="64"/>
                    </a:lnTo>
                    <a:lnTo>
                      <a:pt x="340" y="66"/>
                    </a:lnTo>
                    <a:lnTo>
                      <a:pt x="343" y="64"/>
                    </a:lnTo>
                    <a:lnTo>
                      <a:pt x="340" y="64"/>
                    </a:lnTo>
                    <a:lnTo>
                      <a:pt x="340" y="61"/>
                    </a:lnTo>
                    <a:lnTo>
                      <a:pt x="340" y="61"/>
                    </a:lnTo>
                    <a:lnTo>
                      <a:pt x="338" y="61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6" y="61"/>
                    </a:lnTo>
                    <a:lnTo>
                      <a:pt x="336" y="64"/>
                    </a:lnTo>
                    <a:lnTo>
                      <a:pt x="333" y="64"/>
                    </a:lnTo>
                    <a:lnTo>
                      <a:pt x="333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38" y="66"/>
                    </a:lnTo>
                    <a:lnTo>
                      <a:pt x="338" y="66"/>
                    </a:lnTo>
                    <a:lnTo>
                      <a:pt x="338" y="66"/>
                    </a:lnTo>
                    <a:lnTo>
                      <a:pt x="338" y="66"/>
                    </a:lnTo>
                    <a:lnTo>
                      <a:pt x="336" y="66"/>
                    </a:lnTo>
                    <a:lnTo>
                      <a:pt x="336" y="66"/>
                    </a:lnTo>
                    <a:lnTo>
                      <a:pt x="336" y="68"/>
                    </a:lnTo>
                    <a:lnTo>
                      <a:pt x="336" y="68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6" y="73"/>
                    </a:lnTo>
                    <a:lnTo>
                      <a:pt x="338" y="73"/>
                    </a:lnTo>
                    <a:lnTo>
                      <a:pt x="338" y="73"/>
                    </a:lnTo>
                    <a:lnTo>
                      <a:pt x="338" y="71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3" y="71"/>
                    </a:lnTo>
                    <a:lnTo>
                      <a:pt x="333" y="71"/>
                    </a:lnTo>
                    <a:lnTo>
                      <a:pt x="331" y="71"/>
                    </a:lnTo>
                    <a:lnTo>
                      <a:pt x="331" y="71"/>
                    </a:lnTo>
                    <a:lnTo>
                      <a:pt x="331" y="71"/>
                    </a:lnTo>
                    <a:lnTo>
                      <a:pt x="331" y="73"/>
                    </a:lnTo>
                    <a:lnTo>
                      <a:pt x="331" y="73"/>
                    </a:lnTo>
                    <a:lnTo>
                      <a:pt x="331" y="75"/>
                    </a:lnTo>
                    <a:lnTo>
                      <a:pt x="331" y="75"/>
                    </a:lnTo>
                    <a:lnTo>
                      <a:pt x="331" y="73"/>
                    </a:lnTo>
                    <a:lnTo>
                      <a:pt x="331" y="73"/>
                    </a:lnTo>
                    <a:lnTo>
                      <a:pt x="331" y="73"/>
                    </a:lnTo>
                    <a:lnTo>
                      <a:pt x="329" y="73"/>
                    </a:lnTo>
                    <a:lnTo>
                      <a:pt x="329" y="75"/>
                    </a:lnTo>
                    <a:lnTo>
                      <a:pt x="329" y="75"/>
                    </a:lnTo>
                    <a:lnTo>
                      <a:pt x="331" y="75"/>
                    </a:lnTo>
                    <a:lnTo>
                      <a:pt x="331" y="73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6" y="73"/>
                    </a:lnTo>
                    <a:lnTo>
                      <a:pt x="326" y="75"/>
                    </a:lnTo>
                    <a:lnTo>
                      <a:pt x="326" y="75"/>
                    </a:lnTo>
                    <a:lnTo>
                      <a:pt x="326" y="75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31" y="83"/>
                    </a:lnTo>
                    <a:lnTo>
                      <a:pt x="331" y="83"/>
                    </a:lnTo>
                    <a:lnTo>
                      <a:pt x="331" y="83"/>
                    </a:lnTo>
                    <a:lnTo>
                      <a:pt x="331" y="83"/>
                    </a:lnTo>
                    <a:lnTo>
                      <a:pt x="331" y="80"/>
                    </a:lnTo>
                    <a:lnTo>
                      <a:pt x="331" y="80"/>
                    </a:lnTo>
                    <a:lnTo>
                      <a:pt x="329" y="80"/>
                    </a:lnTo>
                    <a:lnTo>
                      <a:pt x="329" y="80"/>
                    </a:lnTo>
                    <a:lnTo>
                      <a:pt x="326" y="80"/>
                    </a:lnTo>
                    <a:lnTo>
                      <a:pt x="326" y="80"/>
                    </a:lnTo>
                    <a:lnTo>
                      <a:pt x="326" y="80"/>
                    </a:lnTo>
                    <a:lnTo>
                      <a:pt x="326" y="83"/>
                    </a:lnTo>
                    <a:lnTo>
                      <a:pt x="326" y="83"/>
                    </a:lnTo>
                    <a:lnTo>
                      <a:pt x="326" y="85"/>
                    </a:lnTo>
                    <a:lnTo>
                      <a:pt x="329" y="83"/>
                    </a:lnTo>
                    <a:lnTo>
                      <a:pt x="326" y="83"/>
                    </a:lnTo>
                    <a:lnTo>
                      <a:pt x="326" y="83"/>
                    </a:lnTo>
                    <a:lnTo>
                      <a:pt x="324" y="85"/>
                    </a:lnTo>
                    <a:lnTo>
                      <a:pt x="324" y="85"/>
                    </a:lnTo>
                    <a:lnTo>
                      <a:pt x="324" y="85"/>
                    </a:lnTo>
                    <a:lnTo>
                      <a:pt x="321" y="85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19" y="87"/>
                    </a:lnTo>
                    <a:lnTo>
                      <a:pt x="319" y="87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19" y="92"/>
                    </a:lnTo>
                    <a:lnTo>
                      <a:pt x="319" y="92"/>
                    </a:lnTo>
                    <a:lnTo>
                      <a:pt x="319" y="90"/>
                    </a:lnTo>
                    <a:lnTo>
                      <a:pt x="319" y="90"/>
                    </a:lnTo>
                    <a:lnTo>
                      <a:pt x="317" y="90"/>
                    </a:lnTo>
                    <a:lnTo>
                      <a:pt x="317" y="92"/>
                    </a:lnTo>
                    <a:lnTo>
                      <a:pt x="317" y="92"/>
                    </a:lnTo>
                    <a:lnTo>
                      <a:pt x="317" y="92"/>
                    </a:lnTo>
                    <a:lnTo>
                      <a:pt x="317" y="92"/>
                    </a:lnTo>
                    <a:lnTo>
                      <a:pt x="314" y="92"/>
                    </a:lnTo>
                    <a:lnTo>
                      <a:pt x="314" y="92"/>
                    </a:lnTo>
                    <a:lnTo>
                      <a:pt x="312" y="94"/>
                    </a:lnTo>
                    <a:lnTo>
                      <a:pt x="312" y="92"/>
                    </a:lnTo>
                    <a:lnTo>
                      <a:pt x="310" y="94"/>
                    </a:lnTo>
                    <a:lnTo>
                      <a:pt x="307" y="94"/>
                    </a:lnTo>
                    <a:lnTo>
                      <a:pt x="307" y="97"/>
                    </a:lnTo>
                    <a:lnTo>
                      <a:pt x="305" y="97"/>
                    </a:lnTo>
                    <a:lnTo>
                      <a:pt x="305" y="99"/>
                    </a:lnTo>
                    <a:lnTo>
                      <a:pt x="305" y="99"/>
                    </a:lnTo>
                    <a:lnTo>
                      <a:pt x="305" y="102"/>
                    </a:lnTo>
                    <a:lnTo>
                      <a:pt x="307" y="102"/>
                    </a:lnTo>
                    <a:lnTo>
                      <a:pt x="307" y="102"/>
                    </a:lnTo>
                    <a:lnTo>
                      <a:pt x="307" y="99"/>
                    </a:lnTo>
                    <a:lnTo>
                      <a:pt x="307" y="99"/>
                    </a:lnTo>
                    <a:lnTo>
                      <a:pt x="307" y="102"/>
                    </a:lnTo>
                    <a:lnTo>
                      <a:pt x="307" y="102"/>
                    </a:lnTo>
                    <a:lnTo>
                      <a:pt x="305" y="102"/>
                    </a:lnTo>
                    <a:lnTo>
                      <a:pt x="305" y="102"/>
                    </a:lnTo>
                    <a:lnTo>
                      <a:pt x="305" y="102"/>
                    </a:lnTo>
                    <a:lnTo>
                      <a:pt x="305" y="102"/>
                    </a:lnTo>
                    <a:lnTo>
                      <a:pt x="303" y="102"/>
                    </a:lnTo>
                    <a:lnTo>
                      <a:pt x="300" y="102"/>
                    </a:lnTo>
                    <a:lnTo>
                      <a:pt x="300" y="102"/>
                    </a:lnTo>
                    <a:lnTo>
                      <a:pt x="300" y="104"/>
                    </a:lnTo>
                    <a:lnTo>
                      <a:pt x="300" y="104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3" y="106"/>
                    </a:lnTo>
                    <a:lnTo>
                      <a:pt x="303" y="106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6"/>
                    </a:lnTo>
                    <a:lnTo>
                      <a:pt x="300" y="104"/>
                    </a:lnTo>
                    <a:lnTo>
                      <a:pt x="300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5" y="104"/>
                    </a:lnTo>
                    <a:lnTo>
                      <a:pt x="295" y="104"/>
                    </a:lnTo>
                    <a:lnTo>
                      <a:pt x="293" y="104"/>
                    </a:lnTo>
                    <a:lnTo>
                      <a:pt x="293" y="104"/>
                    </a:lnTo>
                    <a:lnTo>
                      <a:pt x="293" y="106"/>
                    </a:lnTo>
                    <a:lnTo>
                      <a:pt x="293" y="106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93" y="109"/>
                    </a:lnTo>
                    <a:lnTo>
                      <a:pt x="293" y="111"/>
                    </a:lnTo>
                    <a:lnTo>
                      <a:pt x="291" y="113"/>
                    </a:lnTo>
                    <a:lnTo>
                      <a:pt x="291" y="113"/>
                    </a:lnTo>
                    <a:lnTo>
                      <a:pt x="291" y="113"/>
                    </a:lnTo>
                    <a:lnTo>
                      <a:pt x="291" y="113"/>
                    </a:lnTo>
                    <a:lnTo>
                      <a:pt x="291" y="113"/>
                    </a:lnTo>
                    <a:lnTo>
                      <a:pt x="291" y="113"/>
                    </a:lnTo>
                    <a:lnTo>
                      <a:pt x="288" y="111"/>
                    </a:lnTo>
                    <a:lnTo>
                      <a:pt x="288" y="111"/>
                    </a:lnTo>
                    <a:lnTo>
                      <a:pt x="288" y="111"/>
                    </a:lnTo>
                    <a:lnTo>
                      <a:pt x="286" y="111"/>
                    </a:lnTo>
                    <a:lnTo>
                      <a:pt x="286" y="111"/>
                    </a:lnTo>
                    <a:lnTo>
                      <a:pt x="284" y="111"/>
                    </a:lnTo>
                    <a:lnTo>
                      <a:pt x="284" y="111"/>
                    </a:lnTo>
                    <a:lnTo>
                      <a:pt x="284" y="113"/>
                    </a:lnTo>
                    <a:lnTo>
                      <a:pt x="286" y="113"/>
                    </a:lnTo>
                    <a:lnTo>
                      <a:pt x="286" y="111"/>
                    </a:lnTo>
                    <a:lnTo>
                      <a:pt x="286" y="111"/>
                    </a:lnTo>
                    <a:lnTo>
                      <a:pt x="286" y="111"/>
                    </a:lnTo>
                    <a:lnTo>
                      <a:pt x="286" y="109"/>
                    </a:lnTo>
                    <a:lnTo>
                      <a:pt x="286" y="109"/>
                    </a:lnTo>
                    <a:lnTo>
                      <a:pt x="286" y="109"/>
                    </a:lnTo>
                    <a:lnTo>
                      <a:pt x="284" y="106"/>
                    </a:lnTo>
                    <a:lnTo>
                      <a:pt x="284" y="106"/>
                    </a:lnTo>
                    <a:lnTo>
                      <a:pt x="284" y="106"/>
                    </a:lnTo>
                    <a:lnTo>
                      <a:pt x="281" y="106"/>
                    </a:lnTo>
                    <a:lnTo>
                      <a:pt x="281" y="109"/>
                    </a:lnTo>
                    <a:lnTo>
                      <a:pt x="281" y="109"/>
                    </a:lnTo>
                    <a:lnTo>
                      <a:pt x="281" y="109"/>
                    </a:lnTo>
                    <a:lnTo>
                      <a:pt x="281" y="109"/>
                    </a:lnTo>
                    <a:lnTo>
                      <a:pt x="281" y="111"/>
                    </a:lnTo>
                    <a:lnTo>
                      <a:pt x="279" y="111"/>
                    </a:lnTo>
                    <a:lnTo>
                      <a:pt x="279" y="111"/>
                    </a:lnTo>
                    <a:lnTo>
                      <a:pt x="279" y="113"/>
                    </a:lnTo>
                    <a:lnTo>
                      <a:pt x="279" y="113"/>
                    </a:lnTo>
                    <a:lnTo>
                      <a:pt x="279" y="113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7" y="113"/>
                    </a:lnTo>
                    <a:lnTo>
                      <a:pt x="274" y="113"/>
                    </a:lnTo>
                    <a:lnTo>
                      <a:pt x="272" y="113"/>
                    </a:lnTo>
                    <a:lnTo>
                      <a:pt x="272" y="113"/>
                    </a:lnTo>
                    <a:lnTo>
                      <a:pt x="272" y="113"/>
                    </a:lnTo>
                    <a:lnTo>
                      <a:pt x="269" y="111"/>
                    </a:lnTo>
                    <a:lnTo>
                      <a:pt x="267" y="113"/>
                    </a:lnTo>
                    <a:lnTo>
                      <a:pt x="267" y="113"/>
                    </a:lnTo>
                    <a:lnTo>
                      <a:pt x="267" y="113"/>
                    </a:lnTo>
                    <a:lnTo>
                      <a:pt x="267" y="116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69" y="118"/>
                    </a:lnTo>
                    <a:lnTo>
                      <a:pt x="269" y="118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67" y="113"/>
                    </a:lnTo>
                    <a:lnTo>
                      <a:pt x="267" y="113"/>
                    </a:lnTo>
                    <a:lnTo>
                      <a:pt x="267" y="113"/>
                    </a:lnTo>
                    <a:lnTo>
                      <a:pt x="265" y="113"/>
                    </a:lnTo>
                    <a:lnTo>
                      <a:pt x="265" y="116"/>
                    </a:lnTo>
                    <a:lnTo>
                      <a:pt x="265" y="116"/>
                    </a:lnTo>
                    <a:lnTo>
                      <a:pt x="265" y="118"/>
                    </a:lnTo>
                    <a:lnTo>
                      <a:pt x="265" y="118"/>
                    </a:lnTo>
                    <a:lnTo>
                      <a:pt x="265" y="118"/>
                    </a:lnTo>
                    <a:lnTo>
                      <a:pt x="265" y="118"/>
                    </a:lnTo>
                    <a:lnTo>
                      <a:pt x="265" y="120"/>
                    </a:lnTo>
                    <a:lnTo>
                      <a:pt x="265" y="120"/>
                    </a:lnTo>
                    <a:lnTo>
                      <a:pt x="262" y="120"/>
                    </a:lnTo>
                    <a:lnTo>
                      <a:pt x="262" y="123"/>
                    </a:lnTo>
                    <a:lnTo>
                      <a:pt x="262" y="123"/>
                    </a:lnTo>
                    <a:lnTo>
                      <a:pt x="262" y="123"/>
                    </a:lnTo>
                    <a:lnTo>
                      <a:pt x="262" y="125"/>
                    </a:lnTo>
                    <a:lnTo>
                      <a:pt x="262" y="125"/>
                    </a:lnTo>
                    <a:lnTo>
                      <a:pt x="265" y="125"/>
                    </a:lnTo>
                    <a:lnTo>
                      <a:pt x="265" y="123"/>
                    </a:lnTo>
                    <a:lnTo>
                      <a:pt x="262" y="123"/>
                    </a:lnTo>
                    <a:lnTo>
                      <a:pt x="262" y="125"/>
                    </a:lnTo>
                    <a:lnTo>
                      <a:pt x="262" y="125"/>
                    </a:lnTo>
                    <a:lnTo>
                      <a:pt x="262" y="125"/>
                    </a:lnTo>
                    <a:lnTo>
                      <a:pt x="262" y="125"/>
                    </a:lnTo>
                    <a:lnTo>
                      <a:pt x="262" y="125"/>
                    </a:lnTo>
                    <a:lnTo>
                      <a:pt x="260" y="128"/>
                    </a:lnTo>
                    <a:lnTo>
                      <a:pt x="260" y="128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60" y="130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58" y="132"/>
                    </a:lnTo>
                    <a:lnTo>
                      <a:pt x="260" y="132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28"/>
                    </a:lnTo>
                    <a:lnTo>
                      <a:pt x="255" y="128"/>
                    </a:lnTo>
                    <a:lnTo>
                      <a:pt x="255" y="130"/>
                    </a:lnTo>
                    <a:lnTo>
                      <a:pt x="255" y="130"/>
                    </a:lnTo>
                    <a:lnTo>
                      <a:pt x="255" y="130"/>
                    </a:lnTo>
                    <a:lnTo>
                      <a:pt x="255" y="132"/>
                    </a:lnTo>
                    <a:lnTo>
                      <a:pt x="255" y="132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5" y="135"/>
                    </a:lnTo>
                    <a:lnTo>
                      <a:pt x="258" y="137"/>
                    </a:lnTo>
                    <a:lnTo>
                      <a:pt x="258" y="137"/>
                    </a:lnTo>
                    <a:lnTo>
                      <a:pt x="260" y="137"/>
                    </a:lnTo>
                    <a:lnTo>
                      <a:pt x="260" y="137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2" y="135"/>
                    </a:lnTo>
                    <a:lnTo>
                      <a:pt x="260" y="135"/>
                    </a:lnTo>
                    <a:lnTo>
                      <a:pt x="260" y="135"/>
                    </a:lnTo>
                    <a:lnTo>
                      <a:pt x="260" y="135"/>
                    </a:lnTo>
                    <a:lnTo>
                      <a:pt x="260" y="137"/>
                    </a:lnTo>
                    <a:lnTo>
                      <a:pt x="260" y="137"/>
                    </a:lnTo>
                    <a:lnTo>
                      <a:pt x="260" y="137"/>
                    </a:lnTo>
                    <a:lnTo>
                      <a:pt x="260" y="139"/>
                    </a:lnTo>
                    <a:lnTo>
                      <a:pt x="260" y="139"/>
                    </a:lnTo>
                    <a:lnTo>
                      <a:pt x="260" y="142"/>
                    </a:lnTo>
                    <a:lnTo>
                      <a:pt x="260" y="142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60" y="144"/>
                    </a:lnTo>
                    <a:lnTo>
                      <a:pt x="262" y="144"/>
                    </a:lnTo>
                    <a:lnTo>
                      <a:pt x="262" y="142"/>
                    </a:lnTo>
                    <a:lnTo>
                      <a:pt x="260" y="142"/>
                    </a:lnTo>
                    <a:lnTo>
                      <a:pt x="260" y="144"/>
                    </a:lnTo>
                    <a:lnTo>
                      <a:pt x="258" y="144"/>
                    </a:lnTo>
                    <a:lnTo>
                      <a:pt x="258" y="144"/>
                    </a:lnTo>
                    <a:lnTo>
                      <a:pt x="255" y="147"/>
                    </a:lnTo>
                    <a:lnTo>
                      <a:pt x="255" y="147"/>
                    </a:lnTo>
                    <a:lnTo>
                      <a:pt x="255" y="149"/>
                    </a:lnTo>
                    <a:lnTo>
                      <a:pt x="258" y="149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55" y="147"/>
                    </a:lnTo>
                    <a:lnTo>
                      <a:pt x="255" y="147"/>
                    </a:lnTo>
                    <a:lnTo>
                      <a:pt x="253" y="147"/>
                    </a:lnTo>
                    <a:lnTo>
                      <a:pt x="253" y="144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50" y="144"/>
                    </a:lnTo>
                    <a:lnTo>
                      <a:pt x="248" y="147"/>
                    </a:lnTo>
                    <a:lnTo>
                      <a:pt x="248" y="147"/>
                    </a:lnTo>
                    <a:lnTo>
                      <a:pt x="246" y="149"/>
                    </a:lnTo>
                    <a:lnTo>
                      <a:pt x="246" y="149"/>
                    </a:lnTo>
                    <a:lnTo>
                      <a:pt x="246" y="149"/>
                    </a:lnTo>
                    <a:lnTo>
                      <a:pt x="243" y="151"/>
                    </a:lnTo>
                    <a:lnTo>
                      <a:pt x="243" y="151"/>
                    </a:lnTo>
                    <a:lnTo>
                      <a:pt x="243" y="154"/>
                    </a:lnTo>
                    <a:lnTo>
                      <a:pt x="243" y="154"/>
                    </a:lnTo>
                    <a:lnTo>
                      <a:pt x="243" y="156"/>
                    </a:lnTo>
                    <a:lnTo>
                      <a:pt x="243" y="156"/>
                    </a:lnTo>
                    <a:lnTo>
                      <a:pt x="243" y="156"/>
                    </a:lnTo>
                    <a:lnTo>
                      <a:pt x="243" y="156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6" y="156"/>
                    </a:lnTo>
                    <a:lnTo>
                      <a:pt x="246" y="156"/>
                    </a:lnTo>
                    <a:lnTo>
                      <a:pt x="243" y="156"/>
                    </a:lnTo>
                    <a:lnTo>
                      <a:pt x="243" y="156"/>
                    </a:lnTo>
                    <a:lnTo>
                      <a:pt x="243" y="158"/>
                    </a:lnTo>
                    <a:lnTo>
                      <a:pt x="243" y="158"/>
                    </a:lnTo>
                    <a:lnTo>
                      <a:pt x="243" y="161"/>
                    </a:lnTo>
                    <a:lnTo>
                      <a:pt x="243" y="161"/>
                    </a:lnTo>
                    <a:lnTo>
                      <a:pt x="246" y="161"/>
                    </a:lnTo>
                    <a:lnTo>
                      <a:pt x="246" y="161"/>
                    </a:lnTo>
                    <a:lnTo>
                      <a:pt x="246" y="158"/>
                    </a:lnTo>
                    <a:lnTo>
                      <a:pt x="246" y="158"/>
                    </a:lnTo>
                    <a:lnTo>
                      <a:pt x="243" y="158"/>
                    </a:lnTo>
                    <a:lnTo>
                      <a:pt x="243" y="161"/>
                    </a:lnTo>
                    <a:lnTo>
                      <a:pt x="243" y="161"/>
                    </a:lnTo>
                    <a:lnTo>
                      <a:pt x="243" y="163"/>
                    </a:lnTo>
                    <a:lnTo>
                      <a:pt x="246" y="163"/>
                    </a:lnTo>
                    <a:lnTo>
                      <a:pt x="246" y="163"/>
                    </a:lnTo>
                    <a:lnTo>
                      <a:pt x="246" y="161"/>
                    </a:lnTo>
                    <a:lnTo>
                      <a:pt x="246" y="161"/>
                    </a:lnTo>
                    <a:lnTo>
                      <a:pt x="243" y="161"/>
                    </a:lnTo>
                    <a:lnTo>
                      <a:pt x="241" y="161"/>
                    </a:lnTo>
                    <a:lnTo>
                      <a:pt x="241" y="161"/>
                    </a:lnTo>
                    <a:lnTo>
                      <a:pt x="241" y="161"/>
                    </a:lnTo>
                    <a:lnTo>
                      <a:pt x="239" y="163"/>
                    </a:lnTo>
                    <a:lnTo>
                      <a:pt x="239" y="163"/>
                    </a:lnTo>
                    <a:lnTo>
                      <a:pt x="239" y="165"/>
                    </a:lnTo>
                    <a:lnTo>
                      <a:pt x="241" y="165"/>
                    </a:lnTo>
                    <a:lnTo>
                      <a:pt x="241" y="165"/>
                    </a:lnTo>
                    <a:lnTo>
                      <a:pt x="241" y="165"/>
                    </a:lnTo>
                    <a:lnTo>
                      <a:pt x="241" y="165"/>
                    </a:lnTo>
                    <a:lnTo>
                      <a:pt x="241" y="165"/>
                    </a:lnTo>
                    <a:lnTo>
                      <a:pt x="241" y="165"/>
                    </a:lnTo>
                    <a:lnTo>
                      <a:pt x="241" y="165"/>
                    </a:lnTo>
                    <a:lnTo>
                      <a:pt x="239" y="165"/>
                    </a:lnTo>
                    <a:lnTo>
                      <a:pt x="239" y="165"/>
                    </a:lnTo>
                    <a:lnTo>
                      <a:pt x="239" y="165"/>
                    </a:lnTo>
                    <a:lnTo>
                      <a:pt x="239" y="165"/>
                    </a:lnTo>
                    <a:lnTo>
                      <a:pt x="236" y="165"/>
                    </a:lnTo>
                    <a:lnTo>
                      <a:pt x="236" y="163"/>
                    </a:lnTo>
                    <a:lnTo>
                      <a:pt x="234" y="163"/>
                    </a:lnTo>
                    <a:lnTo>
                      <a:pt x="234" y="163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4" y="163"/>
                    </a:lnTo>
                    <a:lnTo>
                      <a:pt x="224" y="163"/>
                    </a:lnTo>
                    <a:lnTo>
                      <a:pt x="224" y="163"/>
                    </a:lnTo>
                    <a:lnTo>
                      <a:pt x="222" y="163"/>
                    </a:lnTo>
                    <a:lnTo>
                      <a:pt x="222" y="163"/>
                    </a:lnTo>
                    <a:lnTo>
                      <a:pt x="220" y="165"/>
                    </a:lnTo>
                    <a:lnTo>
                      <a:pt x="222" y="165"/>
                    </a:lnTo>
                    <a:lnTo>
                      <a:pt x="222" y="165"/>
                    </a:lnTo>
                    <a:lnTo>
                      <a:pt x="222" y="163"/>
                    </a:lnTo>
                    <a:lnTo>
                      <a:pt x="220" y="163"/>
                    </a:lnTo>
                    <a:lnTo>
                      <a:pt x="220" y="163"/>
                    </a:lnTo>
                    <a:lnTo>
                      <a:pt x="220" y="163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17" y="165"/>
                    </a:lnTo>
                    <a:lnTo>
                      <a:pt x="220" y="170"/>
                    </a:lnTo>
                    <a:lnTo>
                      <a:pt x="220" y="170"/>
                    </a:lnTo>
                    <a:lnTo>
                      <a:pt x="222" y="180"/>
                    </a:lnTo>
                    <a:lnTo>
                      <a:pt x="222" y="184"/>
                    </a:lnTo>
                    <a:lnTo>
                      <a:pt x="222" y="187"/>
                    </a:lnTo>
                    <a:lnTo>
                      <a:pt x="220" y="191"/>
                    </a:lnTo>
                    <a:lnTo>
                      <a:pt x="220" y="191"/>
                    </a:lnTo>
                    <a:lnTo>
                      <a:pt x="217" y="201"/>
                    </a:lnTo>
                    <a:lnTo>
                      <a:pt x="217" y="201"/>
                    </a:lnTo>
                    <a:lnTo>
                      <a:pt x="217" y="201"/>
                    </a:lnTo>
                    <a:lnTo>
                      <a:pt x="215" y="206"/>
                    </a:lnTo>
                    <a:lnTo>
                      <a:pt x="213" y="210"/>
                    </a:lnTo>
                    <a:lnTo>
                      <a:pt x="213" y="210"/>
                    </a:lnTo>
                    <a:lnTo>
                      <a:pt x="213" y="215"/>
                    </a:lnTo>
                    <a:lnTo>
                      <a:pt x="215" y="215"/>
                    </a:lnTo>
                    <a:lnTo>
                      <a:pt x="215" y="215"/>
                    </a:lnTo>
                    <a:lnTo>
                      <a:pt x="215" y="215"/>
                    </a:lnTo>
                    <a:lnTo>
                      <a:pt x="217" y="218"/>
                    </a:lnTo>
                    <a:lnTo>
                      <a:pt x="220" y="220"/>
                    </a:lnTo>
                    <a:lnTo>
                      <a:pt x="222" y="225"/>
                    </a:lnTo>
                    <a:lnTo>
                      <a:pt x="222" y="225"/>
                    </a:lnTo>
                    <a:lnTo>
                      <a:pt x="232" y="239"/>
                    </a:lnTo>
                    <a:lnTo>
                      <a:pt x="232" y="241"/>
                    </a:lnTo>
                    <a:lnTo>
                      <a:pt x="234" y="246"/>
                    </a:lnTo>
                    <a:lnTo>
                      <a:pt x="234" y="248"/>
                    </a:lnTo>
                    <a:lnTo>
                      <a:pt x="239" y="253"/>
                    </a:lnTo>
                    <a:lnTo>
                      <a:pt x="239" y="255"/>
                    </a:lnTo>
                    <a:lnTo>
                      <a:pt x="241" y="255"/>
                    </a:lnTo>
                    <a:lnTo>
                      <a:pt x="243" y="260"/>
                    </a:lnTo>
                    <a:lnTo>
                      <a:pt x="243" y="263"/>
                    </a:lnTo>
                    <a:lnTo>
                      <a:pt x="243" y="270"/>
                    </a:lnTo>
                    <a:lnTo>
                      <a:pt x="241" y="274"/>
                    </a:lnTo>
                    <a:lnTo>
                      <a:pt x="241" y="277"/>
                    </a:lnTo>
                    <a:lnTo>
                      <a:pt x="239" y="277"/>
                    </a:lnTo>
                    <a:lnTo>
                      <a:pt x="236" y="281"/>
                    </a:lnTo>
                    <a:lnTo>
                      <a:pt x="236" y="281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2" y="281"/>
                    </a:lnTo>
                    <a:lnTo>
                      <a:pt x="229" y="281"/>
                    </a:lnTo>
                    <a:lnTo>
                      <a:pt x="229" y="281"/>
                    </a:lnTo>
                    <a:lnTo>
                      <a:pt x="229" y="284"/>
                    </a:lnTo>
                    <a:lnTo>
                      <a:pt x="229" y="284"/>
                    </a:lnTo>
                    <a:lnTo>
                      <a:pt x="227" y="284"/>
                    </a:lnTo>
                    <a:lnTo>
                      <a:pt x="227" y="284"/>
                    </a:lnTo>
                    <a:lnTo>
                      <a:pt x="227" y="286"/>
                    </a:lnTo>
                    <a:lnTo>
                      <a:pt x="227" y="286"/>
                    </a:lnTo>
                    <a:lnTo>
                      <a:pt x="227" y="286"/>
                    </a:lnTo>
                    <a:lnTo>
                      <a:pt x="227" y="289"/>
                    </a:lnTo>
                    <a:lnTo>
                      <a:pt x="227" y="291"/>
                    </a:lnTo>
                    <a:lnTo>
                      <a:pt x="227" y="291"/>
                    </a:lnTo>
                    <a:lnTo>
                      <a:pt x="227" y="291"/>
                    </a:lnTo>
                    <a:lnTo>
                      <a:pt x="227" y="291"/>
                    </a:lnTo>
                    <a:lnTo>
                      <a:pt x="227" y="293"/>
                    </a:lnTo>
                    <a:lnTo>
                      <a:pt x="227" y="293"/>
                    </a:lnTo>
                    <a:lnTo>
                      <a:pt x="227" y="293"/>
                    </a:lnTo>
                    <a:lnTo>
                      <a:pt x="227" y="293"/>
                    </a:lnTo>
                    <a:lnTo>
                      <a:pt x="224" y="296"/>
                    </a:lnTo>
                    <a:lnTo>
                      <a:pt x="224" y="296"/>
                    </a:lnTo>
                    <a:lnTo>
                      <a:pt x="224" y="296"/>
                    </a:lnTo>
                    <a:lnTo>
                      <a:pt x="222" y="298"/>
                    </a:lnTo>
                    <a:lnTo>
                      <a:pt x="222" y="298"/>
                    </a:lnTo>
                    <a:lnTo>
                      <a:pt x="222" y="298"/>
                    </a:lnTo>
                    <a:lnTo>
                      <a:pt x="222" y="300"/>
                    </a:lnTo>
                    <a:lnTo>
                      <a:pt x="220" y="300"/>
                    </a:lnTo>
                    <a:lnTo>
                      <a:pt x="220" y="303"/>
                    </a:lnTo>
                    <a:lnTo>
                      <a:pt x="220" y="303"/>
                    </a:lnTo>
                    <a:lnTo>
                      <a:pt x="220" y="303"/>
                    </a:lnTo>
                    <a:lnTo>
                      <a:pt x="220" y="303"/>
                    </a:lnTo>
                    <a:lnTo>
                      <a:pt x="220" y="305"/>
                    </a:lnTo>
                    <a:lnTo>
                      <a:pt x="220" y="305"/>
                    </a:lnTo>
                    <a:lnTo>
                      <a:pt x="220" y="305"/>
                    </a:lnTo>
                    <a:lnTo>
                      <a:pt x="217" y="307"/>
                    </a:lnTo>
                    <a:lnTo>
                      <a:pt x="217" y="307"/>
                    </a:lnTo>
                    <a:lnTo>
                      <a:pt x="217" y="307"/>
                    </a:lnTo>
                    <a:lnTo>
                      <a:pt x="215" y="310"/>
                    </a:lnTo>
                    <a:lnTo>
                      <a:pt x="215" y="310"/>
                    </a:lnTo>
                    <a:lnTo>
                      <a:pt x="213" y="310"/>
                    </a:lnTo>
                    <a:lnTo>
                      <a:pt x="213" y="310"/>
                    </a:lnTo>
                    <a:lnTo>
                      <a:pt x="213" y="312"/>
                    </a:lnTo>
                    <a:lnTo>
                      <a:pt x="210" y="312"/>
                    </a:lnTo>
                    <a:lnTo>
                      <a:pt x="210" y="312"/>
                    </a:lnTo>
                    <a:lnTo>
                      <a:pt x="210" y="312"/>
                    </a:lnTo>
                    <a:lnTo>
                      <a:pt x="210" y="315"/>
                    </a:lnTo>
                    <a:lnTo>
                      <a:pt x="210" y="315"/>
                    </a:lnTo>
                    <a:lnTo>
                      <a:pt x="208" y="315"/>
                    </a:lnTo>
                    <a:lnTo>
                      <a:pt x="208" y="315"/>
                    </a:lnTo>
                    <a:lnTo>
                      <a:pt x="206" y="315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6" y="317"/>
                    </a:lnTo>
                    <a:lnTo>
                      <a:pt x="203" y="317"/>
                    </a:lnTo>
                    <a:lnTo>
                      <a:pt x="203" y="317"/>
                    </a:lnTo>
                    <a:lnTo>
                      <a:pt x="203" y="317"/>
                    </a:lnTo>
                    <a:lnTo>
                      <a:pt x="201" y="319"/>
                    </a:lnTo>
                    <a:lnTo>
                      <a:pt x="201" y="319"/>
                    </a:lnTo>
                    <a:lnTo>
                      <a:pt x="201" y="319"/>
                    </a:lnTo>
                    <a:lnTo>
                      <a:pt x="201" y="319"/>
                    </a:lnTo>
                    <a:lnTo>
                      <a:pt x="198" y="319"/>
                    </a:lnTo>
                    <a:lnTo>
                      <a:pt x="198" y="319"/>
                    </a:lnTo>
                    <a:lnTo>
                      <a:pt x="198" y="319"/>
                    </a:lnTo>
                    <a:lnTo>
                      <a:pt x="196" y="319"/>
                    </a:lnTo>
                    <a:lnTo>
                      <a:pt x="196" y="319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4" y="322"/>
                    </a:lnTo>
                    <a:lnTo>
                      <a:pt x="194" y="322"/>
                    </a:lnTo>
                    <a:lnTo>
                      <a:pt x="191" y="322"/>
                    </a:lnTo>
                    <a:lnTo>
                      <a:pt x="191" y="324"/>
                    </a:lnTo>
                    <a:lnTo>
                      <a:pt x="191" y="324"/>
                    </a:lnTo>
                    <a:lnTo>
                      <a:pt x="189" y="324"/>
                    </a:lnTo>
                    <a:lnTo>
                      <a:pt x="189" y="324"/>
                    </a:lnTo>
                    <a:lnTo>
                      <a:pt x="189" y="326"/>
                    </a:lnTo>
                    <a:lnTo>
                      <a:pt x="187" y="326"/>
                    </a:lnTo>
                    <a:lnTo>
                      <a:pt x="187" y="329"/>
                    </a:lnTo>
                    <a:lnTo>
                      <a:pt x="187" y="329"/>
                    </a:lnTo>
                    <a:lnTo>
                      <a:pt x="187" y="329"/>
                    </a:lnTo>
                    <a:lnTo>
                      <a:pt x="184" y="329"/>
                    </a:lnTo>
                    <a:lnTo>
                      <a:pt x="184" y="331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7" y="336"/>
                    </a:lnTo>
                    <a:lnTo>
                      <a:pt x="187" y="336"/>
                    </a:lnTo>
                    <a:lnTo>
                      <a:pt x="187" y="338"/>
                    </a:lnTo>
                    <a:lnTo>
                      <a:pt x="187" y="338"/>
                    </a:lnTo>
                    <a:lnTo>
                      <a:pt x="187" y="341"/>
                    </a:lnTo>
                    <a:lnTo>
                      <a:pt x="189" y="341"/>
                    </a:lnTo>
                    <a:lnTo>
                      <a:pt x="189" y="341"/>
                    </a:lnTo>
                    <a:lnTo>
                      <a:pt x="189" y="338"/>
                    </a:lnTo>
                    <a:lnTo>
                      <a:pt x="187" y="338"/>
                    </a:lnTo>
                    <a:lnTo>
                      <a:pt x="187" y="341"/>
                    </a:lnTo>
                    <a:lnTo>
                      <a:pt x="189" y="343"/>
                    </a:lnTo>
                    <a:lnTo>
                      <a:pt x="189" y="343"/>
                    </a:lnTo>
                    <a:lnTo>
                      <a:pt x="189" y="343"/>
                    </a:lnTo>
                    <a:lnTo>
                      <a:pt x="189" y="345"/>
                    </a:lnTo>
                    <a:lnTo>
                      <a:pt x="189" y="348"/>
                    </a:lnTo>
                    <a:lnTo>
                      <a:pt x="191" y="348"/>
                    </a:lnTo>
                    <a:lnTo>
                      <a:pt x="191" y="350"/>
                    </a:lnTo>
                    <a:lnTo>
                      <a:pt x="191" y="350"/>
                    </a:lnTo>
                    <a:lnTo>
                      <a:pt x="191" y="352"/>
                    </a:lnTo>
                    <a:lnTo>
                      <a:pt x="191" y="352"/>
                    </a:lnTo>
                    <a:lnTo>
                      <a:pt x="194" y="355"/>
                    </a:lnTo>
                    <a:lnTo>
                      <a:pt x="194" y="355"/>
                    </a:lnTo>
                    <a:lnTo>
                      <a:pt x="194" y="357"/>
                    </a:lnTo>
                    <a:lnTo>
                      <a:pt x="196" y="357"/>
                    </a:lnTo>
                    <a:lnTo>
                      <a:pt x="196" y="360"/>
                    </a:lnTo>
                    <a:lnTo>
                      <a:pt x="196" y="360"/>
                    </a:lnTo>
                    <a:lnTo>
                      <a:pt x="196" y="364"/>
                    </a:lnTo>
                    <a:lnTo>
                      <a:pt x="196" y="364"/>
                    </a:lnTo>
                    <a:lnTo>
                      <a:pt x="194" y="371"/>
                    </a:lnTo>
                    <a:lnTo>
                      <a:pt x="194" y="371"/>
                    </a:lnTo>
                    <a:lnTo>
                      <a:pt x="194" y="376"/>
                    </a:lnTo>
                    <a:lnTo>
                      <a:pt x="194" y="379"/>
                    </a:lnTo>
                    <a:lnTo>
                      <a:pt x="196" y="379"/>
                    </a:lnTo>
                    <a:lnTo>
                      <a:pt x="196" y="381"/>
                    </a:lnTo>
                    <a:lnTo>
                      <a:pt x="196" y="381"/>
                    </a:lnTo>
                    <a:lnTo>
                      <a:pt x="196" y="381"/>
                    </a:lnTo>
                    <a:lnTo>
                      <a:pt x="194" y="383"/>
                    </a:lnTo>
                    <a:lnTo>
                      <a:pt x="194" y="386"/>
                    </a:lnTo>
                    <a:lnTo>
                      <a:pt x="194" y="386"/>
                    </a:lnTo>
                    <a:lnTo>
                      <a:pt x="194" y="388"/>
                    </a:lnTo>
                    <a:lnTo>
                      <a:pt x="194" y="390"/>
                    </a:lnTo>
                    <a:lnTo>
                      <a:pt x="191" y="393"/>
                    </a:lnTo>
                    <a:lnTo>
                      <a:pt x="191" y="395"/>
                    </a:lnTo>
                    <a:lnTo>
                      <a:pt x="191" y="395"/>
                    </a:lnTo>
                    <a:lnTo>
                      <a:pt x="191" y="400"/>
                    </a:lnTo>
                    <a:lnTo>
                      <a:pt x="187" y="409"/>
                    </a:lnTo>
                    <a:lnTo>
                      <a:pt x="187" y="409"/>
                    </a:lnTo>
                    <a:lnTo>
                      <a:pt x="187" y="412"/>
                    </a:lnTo>
                    <a:lnTo>
                      <a:pt x="187" y="414"/>
                    </a:lnTo>
                    <a:lnTo>
                      <a:pt x="187" y="414"/>
                    </a:lnTo>
                    <a:lnTo>
                      <a:pt x="187" y="416"/>
                    </a:lnTo>
                    <a:lnTo>
                      <a:pt x="187" y="419"/>
                    </a:lnTo>
                    <a:lnTo>
                      <a:pt x="184" y="421"/>
                    </a:lnTo>
                    <a:lnTo>
                      <a:pt x="184" y="421"/>
                    </a:lnTo>
                    <a:lnTo>
                      <a:pt x="184" y="426"/>
                    </a:lnTo>
                    <a:lnTo>
                      <a:pt x="182" y="428"/>
                    </a:lnTo>
                    <a:lnTo>
                      <a:pt x="182" y="428"/>
                    </a:lnTo>
                    <a:lnTo>
                      <a:pt x="182" y="431"/>
                    </a:lnTo>
                    <a:lnTo>
                      <a:pt x="182" y="433"/>
                    </a:lnTo>
                    <a:lnTo>
                      <a:pt x="182" y="433"/>
                    </a:lnTo>
                    <a:lnTo>
                      <a:pt x="182" y="433"/>
                    </a:lnTo>
                    <a:lnTo>
                      <a:pt x="182" y="435"/>
                    </a:lnTo>
                    <a:lnTo>
                      <a:pt x="182" y="435"/>
                    </a:lnTo>
                    <a:lnTo>
                      <a:pt x="182" y="438"/>
                    </a:lnTo>
                    <a:lnTo>
                      <a:pt x="182" y="440"/>
                    </a:lnTo>
                    <a:lnTo>
                      <a:pt x="182" y="440"/>
                    </a:lnTo>
                    <a:lnTo>
                      <a:pt x="182" y="440"/>
                    </a:lnTo>
                    <a:lnTo>
                      <a:pt x="182" y="442"/>
                    </a:lnTo>
                    <a:lnTo>
                      <a:pt x="182" y="445"/>
                    </a:lnTo>
                    <a:lnTo>
                      <a:pt x="182" y="445"/>
                    </a:lnTo>
                    <a:lnTo>
                      <a:pt x="182" y="447"/>
                    </a:lnTo>
                    <a:lnTo>
                      <a:pt x="182" y="447"/>
                    </a:lnTo>
                    <a:lnTo>
                      <a:pt x="182" y="452"/>
                    </a:lnTo>
                    <a:lnTo>
                      <a:pt x="180" y="454"/>
                    </a:lnTo>
                    <a:lnTo>
                      <a:pt x="180" y="454"/>
                    </a:lnTo>
                    <a:lnTo>
                      <a:pt x="182" y="457"/>
                    </a:lnTo>
                    <a:lnTo>
                      <a:pt x="182" y="459"/>
                    </a:lnTo>
                    <a:lnTo>
                      <a:pt x="182" y="461"/>
                    </a:lnTo>
                    <a:lnTo>
                      <a:pt x="182" y="461"/>
                    </a:lnTo>
                    <a:lnTo>
                      <a:pt x="182" y="464"/>
                    </a:lnTo>
                    <a:lnTo>
                      <a:pt x="182" y="466"/>
                    </a:lnTo>
                    <a:lnTo>
                      <a:pt x="182" y="468"/>
                    </a:lnTo>
                    <a:lnTo>
                      <a:pt x="182" y="471"/>
                    </a:lnTo>
                    <a:lnTo>
                      <a:pt x="182" y="471"/>
                    </a:lnTo>
                    <a:lnTo>
                      <a:pt x="182" y="473"/>
                    </a:lnTo>
                    <a:lnTo>
                      <a:pt x="182" y="473"/>
                    </a:lnTo>
                    <a:lnTo>
                      <a:pt x="182" y="476"/>
                    </a:lnTo>
                    <a:lnTo>
                      <a:pt x="182" y="478"/>
                    </a:lnTo>
                    <a:lnTo>
                      <a:pt x="182" y="480"/>
                    </a:lnTo>
                    <a:lnTo>
                      <a:pt x="182" y="480"/>
                    </a:lnTo>
                    <a:lnTo>
                      <a:pt x="182" y="485"/>
                    </a:lnTo>
                    <a:lnTo>
                      <a:pt x="182" y="487"/>
                    </a:lnTo>
                    <a:lnTo>
                      <a:pt x="180" y="490"/>
                    </a:lnTo>
                    <a:lnTo>
                      <a:pt x="180" y="490"/>
                    </a:lnTo>
                    <a:lnTo>
                      <a:pt x="180" y="492"/>
                    </a:lnTo>
                    <a:lnTo>
                      <a:pt x="180" y="492"/>
                    </a:lnTo>
                    <a:lnTo>
                      <a:pt x="180" y="495"/>
                    </a:lnTo>
                    <a:lnTo>
                      <a:pt x="180" y="495"/>
                    </a:lnTo>
                    <a:lnTo>
                      <a:pt x="177" y="497"/>
                    </a:lnTo>
                    <a:lnTo>
                      <a:pt x="177" y="499"/>
                    </a:lnTo>
                    <a:lnTo>
                      <a:pt x="177" y="499"/>
                    </a:lnTo>
                    <a:lnTo>
                      <a:pt x="175" y="499"/>
                    </a:lnTo>
                    <a:lnTo>
                      <a:pt x="175" y="499"/>
                    </a:lnTo>
                    <a:lnTo>
                      <a:pt x="172" y="502"/>
                    </a:lnTo>
                    <a:lnTo>
                      <a:pt x="170" y="504"/>
                    </a:lnTo>
                    <a:lnTo>
                      <a:pt x="170" y="504"/>
                    </a:lnTo>
                    <a:lnTo>
                      <a:pt x="170" y="504"/>
                    </a:lnTo>
                    <a:lnTo>
                      <a:pt x="170" y="506"/>
                    </a:lnTo>
                    <a:lnTo>
                      <a:pt x="168" y="509"/>
                    </a:lnTo>
                    <a:lnTo>
                      <a:pt x="168" y="509"/>
                    </a:lnTo>
                    <a:lnTo>
                      <a:pt x="168" y="511"/>
                    </a:lnTo>
                    <a:lnTo>
                      <a:pt x="168" y="511"/>
                    </a:lnTo>
                    <a:lnTo>
                      <a:pt x="168" y="513"/>
                    </a:lnTo>
                    <a:lnTo>
                      <a:pt x="165" y="513"/>
                    </a:lnTo>
                    <a:lnTo>
                      <a:pt x="165" y="516"/>
                    </a:lnTo>
                    <a:lnTo>
                      <a:pt x="165" y="518"/>
                    </a:lnTo>
                    <a:lnTo>
                      <a:pt x="165" y="518"/>
                    </a:lnTo>
                    <a:lnTo>
                      <a:pt x="165" y="518"/>
                    </a:lnTo>
                    <a:lnTo>
                      <a:pt x="165" y="521"/>
                    </a:lnTo>
                    <a:lnTo>
                      <a:pt x="165" y="523"/>
                    </a:lnTo>
                    <a:lnTo>
                      <a:pt x="163" y="523"/>
                    </a:lnTo>
                    <a:lnTo>
                      <a:pt x="163" y="525"/>
                    </a:lnTo>
                    <a:lnTo>
                      <a:pt x="168" y="528"/>
                    </a:lnTo>
                    <a:lnTo>
                      <a:pt x="168" y="530"/>
                    </a:lnTo>
                    <a:lnTo>
                      <a:pt x="175" y="532"/>
                    </a:lnTo>
                    <a:lnTo>
                      <a:pt x="177" y="532"/>
                    </a:lnTo>
                    <a:lnTo>
                      <a:pt x="182" y="528"/>
                    </a:lnTo>
                    <a:lnTo>
                      <a:pt x="182" y="528"/>
                    </a:lnTo>
                    <a:lnTo>
                      <a:pt x="189" y="518"/>
                    </a:lnTo>
                    <a:lnTo>
                      <a:pt x="189" y="521"/>
                    </a:lnTo>
                    <a:lnTo>
                      <a:pt x="189" y="521"/>
                    </a:lnTo>
                    <a:lnTo>
                      <a:pt x="191" y="523"/>
                    </a:lnTo>
                    <a:lnTo>
                      <a:pt x="194" y="528"/>
                    </a:lnTo>
                    <a:lnTo>
                      <a:pt x="194" y="535"/>
                    </a:lnTo>
                    <a:lnTo>
                      <a:pt x="194" y="537"/>
                    </a:lnTo>
                    <a:lnTo>
                      <a:pt x="194" y="537"/>
                    </a:lnTo>
                    <a:lnTo>
                      <a:pt x="196" y="539"/>
                    </a:lnTo>
                    <a:lnTo>
                      <a:pt x="198" y="539"/>
                    </a:lnTo>
                    <a:lnTo>
                      <a:pt x="201" y="539"/>
                    </a:lnTo>
                    <a:lnTo>
                      <a:pt x="201" y="539"/>
                    </a:lnTo>
                    <a:lnTo>
                      <a:pt x="203" y="542"/>
                    </a:lnTo>
                    <a:lnTo>
                      <a:pt x="208" y="544"/>
                    </a:lnTo>
                    <a:lnTo>
                      <a:pt x="210" y="549"/>
                    </a:lnTo>
                    <a:lnTo>
                      <a:pt x="210" y="549"/>
                    </a:lnTo>
                    <a:lnTo>
                      <a:pt x="213" y="551"/>
                    </a:lnTo>
                    <a:lnTo>
                      <a:pt x="208" y="563"/>
                    </a:lnTo>
                    <a:lnTo>
                      <a:pt x="206" y="563"/>
                    </a:lnTo>
                    <a:lnTo>
                      <a:pt x="206" y="563"/>
                    </a:lnTo>
                    <a:lnTo>
                      <a:pt x="203" y="568"/>
                    </a:lnTo>
                    <a:lnTo>
                      <a:pt x="206" y="570"/>
                    </a:lnTo>
                    <a:lnTo>
                      <a:pt x="206" y="568"/>
                    </a:lnTo>
                    <a:lnTo>
                      <a:pt x="206" y="566"/>
                    </a:lnTo>
                    <a:lnTo>
                      <a:pt x="206" y="566"/>
                    </a:lnTo>
                    <a:lnTo>
                      <a:pt x="203" y="566"/>
                    </a:lnTo>
                    <a:lnTo>
                      <a:pt x="203" y="566"/>
                    </a:lnTo>
                    <a:lnTo>
                      <a:pt x="203" y="566"/>
                    </a:lnTo>
                    <a:lnTo>
                      <a:pt x="201" y="568"/>
                    </a:lnTo>
                    <a:lnTo>
                      <a:pt x="201" y="568"/>
                    </a:lnTo>
                    <a:lnTo>
                      <a:pt x="198" y="573"/>
                    </a:lnTo>
                    <a:lnTo>
                      <a:pt x="198" y="573"/>
                    </a:lnTo>
                    <a:lnTo>
                      <a:pt x="198" y="575"/>
                    </a:lnTo>
                    <a:lnTo>
                      <a:pt x="196" y="577"/>
                    </a:lnTo>
                    <a:lnTo>
                      <a:pt x="187" y="580"/>
                    </a:lnTo>
                    <a:lnTo>
                      <a:pt x="187" y="580"/>
                    </a:lnTo>
                    <a:lnTo>
                      <a:pt x="180" y="584"/>
                    </a:lnTo>
                    <a:lnTo>
                      <a:pt x="180" y="587"/>
                    </a:lnTo>
                    <a:lnTo>
                      <a:pt x="175" y="594"/>
                    </a:lnTo>
                    <a:lnTo>
                      <a:pt x="175" y="594"/>
                    </a:lnTo>
                    <a:lnTo>
                      <a:pt x="172" y="599"/>
                    </a:lnTo>
                    <a:lnTo>
                      <a:pt x="172" y="599"/>
                    </a:lnTo>
                    <a:lnTo>
                      <a:pt x="170" y="601"/>
                    </a:lnTo>
                    <a:lnTo>
                      <a:pt x="170" y="603"/>
                    </a:lnTo>
                    <a:lnTo>
                      <a:pt x="170" y="603"/>
                    </a:lnTo>
                    <a:lnTo>
                      <a:pt x="168" y="611"/>
                    </a:lnTo>
                    <a:lnTo>
                      <a:pt x="168" y="611"/>
                    </a:lnTo>
                    <a:lnTo>
                      <a:pt x="168" y="613"/>
                    </a:lnTo>
                    <a:lnTo>
                      <a:pt x="168" y="613"/>
                    </a:lnTo>
                    <a:lnTo>
                      <a:pt x="165" y="613"/>
                    </a:lnTo>
                    <a:lnTo>
                      <a:pt x="165" y="613"/>
                    </a:lnTo>
                    <a:lnTo>
                      <a:pt x="165" y="613"/>
                    </a:lnTo>
                    <a:lnTo>
                      <a:pt x="165" y="615"/>
                    </a:lnTo>
                    <a:lnTo>
                      <a:pt x="165" y="615"/>
                    </a:lnTo>
                    <a:lnTo>
                      <a:pt x="165" y="615"/>
                    </a:lnTo>
                    <a:lnTo>
                      <a:pt x="163" y="615"/>
                    </a:lnTo>
                    <a:lnTo>
                      <a:pt x="163" y="615"/>
                    </a:lnTo>
                    <a:lnTo>
                      <a:pt x="163" y="615"/>
                    </a:lnTo>
                    <a:lnTo>
                      <a:pt x="163" y="615"/>
                    </a:lnTo>
                    <a:lnTo>
                      <a:pt x="161" y="615"/>
                    </a:lnTo>
                    <a:lnTo>
                      <a:pt x="161" y="618"/>
                    </a:lnTo>
                    <a:lnTo>
                      <a:pt x="161" y="618"/>
                    </a:lnTo>
                    <a:lnTo>
                      <a:pt x="158" y="618"/>
                    </a:lnTo>
                    <a:lnTo>
                      <a:pt x="158" y="618"/>
                    </a:lnTo>
                    <a:lnTo>
                      <a:pt x="156" y="620"/>
                    </a:lnTo>
                    <a:lnTo>
                      <a:pt x="156" y="620"/>
                    </a:lnTo>
                    <a:lnTo>
                      <a:pt x="158" y="620"/>
                    </a:lnTo>
                    <a:lnTo>
                      <a:pt x="158" y="620"/>
                    </a:lnTo>
                    <a:lnTo>
                      <a:pt x="156" y="620"/>
                    </a:lnTo>
                    <a:lnTo>
                      <a:pt x="156" y="620"/>
                    </a:lnTo>
                    <a:lnTo>
                      <a:pt x="156" y="620"/>
                    </a:lnTo>
                    <a:lnTo>
                      <a:pt x="153" y="620"/>
                    </a:lnTo>
                    <a:lnTo>
                      <a:pt x="153" y="620"/>
                    </a:lnTo>
                    <a:lnTo>
                      <a:pt x="151" y="622"/>
                    </a:lnTo>
                    <a:lnTo>
                      <a:pt x="151" y="622"/>
                    </a:lnTo>
                    <a:lnTo>
                      <a:pt x="151" y="622"/>
                    </a:lnTo>
                    <a:lnTo>
                      <a:pt x="151" y="622"/>
                    </a:lnTo>
                    <a:lnTo>
                      <a:pt x="149" y="622"/>
                    </a:lnTo>
                    <a:lnTo>
                      <a:pt x="149" y="622"/>
                    </a:lnTo>
                    <a:lnTo>
                      <a:pt x="149" y="622"/>
                    </a:lnTo>
                    <a:lnTo>
                      <a:pt x="149" y="625"/>
                    </a:lnTo>
                    <a:lnTo>
                      <a:pt x="146" y="625"/>
                    </a:lnTo>
                    <a:lnTo>
                      <a:pt x="146" y="625"/>
                    </a:lnTo>
                    <a:lnTo>
                      <a:pt x="146" y="625"/>
                    </a:lnTo>
                    <a:lnTo>
                      <a:pt x="146" y="627"/>
                    </a:lnTo>
                    <a:lnTo>
                      <a:pt x="146" y="627"/>
                    </a:lnTo>
                    <a:lnTo>
                      <a:pt x="146" y="625"/>
                    </a:lnTo>
                    <a:lnTo>
                      <a:pt x="146" y="625"/>
                    </a:lnTo>
                    <a:lnTo>
                      <a:pt x="146" y="625"/>
                    </a:lnTo>
                    <a:lnTo>
                      <a:pt x="144" y="627"/>
                    </a:lnTo>
                    <a:lnTo>
                      <a:pt x="144" y="627"/>
                    </a:lnTo>
                    <a:lnTo>
                      <a:pt x="144" y="629"/>
                    </a:lnTo>
                    <a:lnTo>
                      <a:pt x="144" y="629"/>
                    </a:lnTo>
                    <a:lnTo>
                      <a:pt x="144" y="629"/>
                    </a:lnTo>
                    <a:lnTo>
                      <a:pt x="144" y="632"/>
                    </a:lnTo>
                    <a:lnTo>
                      <a:pt x="144" y="632"/>
                    </a:lnTo>
                    <a:lnTo>
                      <a:pt x="144" y="632"/>
                    </a:lnTo>
                    <a:lnTo>
                      <a:pt x="144" y="634"/>
                    </a:lnTo>
                    <a:lnTo>
                      <a:pt x="144" y="634"/>
                    </a:lnTo>
                    <a:lnTo>
                      <a:pt x="144" y="637"/>
                    </a:lnTo>
                    <a:lnTo>
                      <a:pt x="144" y="637"/>
                    </a:lnTo>
                    <a:lnTo>
                      <a:pt x="144" y="637"/>
                    </a:lnTo>
                    <a:lnTo>
                      <a:pt x="146" y="639"/>
                    </a:lnTo>
                    <a:lnTo>
                      <a:pt x="146" y="639"/>
                    </a:lnTo>
                    <a:lnTo>
                      <a:pt x="146" y="639"/>
                    </a:lnTo>
                    <a:lnTo>
                      <a:pt x="146" y="641"/>
                    </a:lnTo>
                    <a:lnTo>
                      <a:pt x="146" y="641"/>
                    </a:lnTo>
                    <a:lnTo>
                      <a:pt x="146" y="641"/>
                    </a:lnTo>
                    <a:lnTo>
                      <a:pt x="146" y="644"/>
                    </a:lnTo>
                    <a:lnTo>
                      <a:pt x="146" y="644"/>
                    </a:lnTo>
                    <a:lnTo>
                      <a:pt x="146" y="644"/>
                    </a:lnTo>
                    <a:lnTo>
                      <a:pt x="146" y="646"/>
                    </a:lnTo>
                    <a:lnTo>
                      <a:pt x="146" y="648"/>
                    </a:lnTo>
                    <a:lnTo>
                      <a:pt x="146" y="648"/>
                    </a:lnTo>
                    <a:lnTo>
                      <a:pt x="146" y="648"/>
                    </a:lnTo>
                    <a:lnTo>
                      <a:pt x="146" y="651"/>
                    </a:lnTo>
                    <a:lnTo>
                      <a:pt x="146" y="651"/>
                    </a:lnTo>
                    <a:lnTo>
                      <a:pt x="149" y="653"/>
                    </a:lnTo>
                    <a:lnTo>
                      <a:pt x="149" y="655"/>
                    </a:lnTo>
                    <a:lnTo>
                      <a:pt x="151" y="658"/>
                    </a:lnTo>
                    <a:lnTo>
                      <a:pt x="151" y="658"/>
                    </a:lnTo>
                    <a:lnTo>
                      <a:pt x="151" y="655"/>
                    </a:lnTo>
                    <a:lnTo>
                      <a:pt x="151" y="655"/>
                    </a:lnTo>
                    <a:lnTo>
                      <a:pt x="151" y="658"/>
                    </a:lnTo>
                    <a:lnTo>
                      <a:pt x="151" y="658"/>
                    </a:lnTo>
                    <a:lnTo>
                      <a:pt x="151" y="658"/>
                    </a:lnTo>
                    <a:lnTo>
                      <a:pt x="153" y="658"/>
                    </a:lnTo>
                    <a:lnTo>
                      <a:pt x="153" y="658"/>
                    </a:lnTo>
                    <a:lnTo>
                      <a:pt x="151" y="658"/>
                    </a:lnTo>
                    <a:lnTo>
                      <a:pt x="151" y="658"/>
                    </a:lnTo>
                    <a:lnTo>
                      <a:pt x="151" y="660"/>
                    </a:lnTo>
                    <a:lnTo>
                      <a:pt x="151" y="660"/>
                    </a:lnTo>
                    <a:lnTo>
                      <a:pt x="153" y="663"/>
                    </a:lnTo>
                    <a:lnTo>
                      <a:pt x="153" y="663"/>
                    </a:lnTo>
                    <a:lnTo>
                      <a:pt x="153" y="663"/>
                    </a:lnTo>
                    <a:lnTo>
                      <a:pt x="153" y="665"/>
                    </a:lnTo>
                    <a:lnTo>
                      <a:pt x="153" y="665"/>
                    </a:lnTo>
                    <a:lnTo>
                      <a:pt x="153" y="667"/>
                    </a:lnTo>
                    <a:lnTo>
                      <a:pt x="153" y="667"/>
                    </a:lnTo>
                    <a:lnTo>
                      <a:pt x="153" y="670"/>
                    </a:lnTo>
                    <a:lnTo>
                      <a:pt x="156" y="670"/>
                    </a:lnTo>
                    <a:lnTo>
                      <a:pt x="156" y="670"/>
                    </a:lnTo>
                    <a:lnTo>
                      <a:pt x="156" y="672"/>
                    </a:lnTo>
                    <a:lnTo>
                      <a:pt x="156" y="672"/>
                    </a:lnTo>
                    <a:lnTo>
                      <a:pt x="156" y="672"/>
                    </a:lnTo>
                    <a:lnTo>
                      <a:pt x="156" y="674"/>
                    </a:lnTo>
                    <a:lnTo>
                      <a:pt x="153" y="674"/>
                    </a:lnTo>
                    <a:lnTo>
                      <a:pt x="151" y="674"/>
                    </a:lnTo>
                    <a:lnTo>
                      <a:pt x="151" y="674"/>
                    </a:lnTo>
                    <a:lnTo>
                      <a:pt x="151" y="677"/>
                    </a:lnTo>
                    <a:lnTo>
                      <a:pt x="149" y="677"/>
                    </a:lnTo>
                    <a:lnTo>
                      <a:pt x="149" y="677"/>
                    </a:lnTo>
                    <a:lnTo>
                      <a:pt x="149" y="677"/>
                    </a:lnTo>
                    <a:lnTo>
                      <a:pt x="146" y="677"/>
                    </a:lnTo>
                    <a:lnTo>
                      <a:pt x="144" y="677"/>
                    </a:lnTo>
                    <a:lnTo>
                      <a:pt x="144" y="677"/>
                    </a:lnTo>
                    <a:lnTo>
                      <a:pt x="142" y="677"/>
                    </a:lnTo>
                    <a:lnTo>
                      <a:pt x="142" y="677"/>
                    </a:lnTo>
                    <a:lnTo>
                      <a:pt x="139" y="677"/>
                    </a:lnTo>
                    <a:lnTo>
                      <a:pt x="139" y="674"/>
                    </a:lnTo>
                    <a:lnTo>
                      <a:pt x="137" y="674"/>
                    </a:lnTo>
                    <a:lnTo>
                      <a:pt x="137" y="674"/>
                    </a:lnTo>
                    <a:lnTo>
                      <a:pt x="135" y="674"/>
                    </a:lnTo>
                    <a:lnTo>
                      <a:pt x="135" y="674"/>
                    </a:lnTo>
                    <a:lnTo>
                      <a:pt x="132" y="674"/>
                    </a:lnTo>
                    <a:lnTo>
                      <a:pt x="132" y="674"/>
                    </a:lnTo>
                    <a:lnTo>
                      <a:pt x="130" y="674"/>
                    </a:lnTo>
                    <a:lnTo>
                      <a:pt x="130" y="674"/>
                    </a:lnTo>
                    <a:lnTo>
                      <a:pt x="127" y="674"/>
                    </a:lnTo>
                    <a:lnTo>
                      <a:pt x="127" y="674"/>
                    </a:lnTo>
                    <a:lnTo>
                      <a:pt x="125" y="674"/>
                    </a:lnTo>
                    <a:lnTo>
                      <a:pt x="125" y="674"/>
                    </a:lnTo>
                    <a:lnTo>
                      <a:pt x="123" y="677"/>
                    </a:lnTo>
                    <a:lnTo>
                      <a:pt x="123" y="677"/>
                    </a:lnTo>
                    <a:lnTo>
                      <a:pt x="123" y="679"/>
                    </a:lnTo>
                    <a:lnTo>
                      <a:pt x="123" y="679"/>
                    </a:lnTo>
                    <a:lnTo>
                      <a:pt x="123" y="679"/>
                    </a:lnTo>
                    <a:lnTo>
                      <a:pt x="120" y="682"/>
                    </a:lnTo>
                    <a:lnTo>
                      <a:pt x="120" y="682"/>
                    </a:lnTo>
                    <a:lnTo>
                      <a:pt x="120" y="682"/>
                    </a:lnTo>
                    <a:lnTo>
                      <a:pt x="120" y="682"/>
                    </a:lnTo>
                    <a:lnTo>
                      <a:pt x="118" y="684"/>
                    </a:lnTo>
                    <a:lnTo>
                      <a:pt x="118" y="684"/>
                    </a:lnTo>
                    <a:lnTo>
                      <a:pt x="116" y="686"/>
                    </a:lnTo>
                    <a:lnTo>
                      <a:pt x="116" y="686"/>
                    </a:lnTo>
                    <a:lnTo>
                      <a:pt x="116" y="689"/>
                    </a:lnTo>
                    <a:lnTo>
                      <a:pt x="113" y="689"/>
                    </a:lnTo>
                    <a:lnTo>
                      <a:pt x="113" y="691"/>
                    </a:lnTo>
                    <a:lnTo>
                      <a:pt x="111" y="691"/>
                    </a:lnTo>
                    <a:lnTo>
                      <a:pt x="111" y="691"/>
                    </a:lnTo>
                    <a:lnTo>
                      <a:pt x="109" y="693"/>
                    </a:lnTo>
                    <a:lnTo>
                      <a:pt x="109" y="696"/>
                    </a:lnTo>
                    <a:lnTo>
                      <a:pt x="106" y="696"/>
                    </a:lnTo>
                    <a:lnTo>
                      <a:pt x="104" y="698"/>
                    </a:lnTo>
                    <a:lnTo>
                      <a:pt x="104" y="698"/>
                    </a:lnTo>
                    <a:lnTo>
                      <a:pt x="101" y="698"/>
                    </a:lnTo>
                    <a:lnTo>
                      <a:pt x="101" y="698"/>
                    </a:lnTo>
                    <a:lnTo>
                      <a:pt x="101" y="698"/>
                    </a:lnTo>
                    <a:lnTo>
                      <a:pt x="101" y="698"/>
                    </a:lnTo>
                    <a:lnTo>
                      <a:pt x="99" y="700"/>
                    </a:lnTo>
                    <a:lnTo>
                      <a:pt x="99" y="700"/>
                    </a:lnTo>
                    <a:lnTo>
                      <a:pt x="97" y="700"/>
                    </a:lnTo>
                    <a:lnTo>
                      <a:pt x="97" y="700"/>
                    </a:lnTo>
                    <a:lnTo>
                      <a:pt x="94" y="700"/>
                    </a:lnTo>
                    <a:lnTo>
                      <a:pt x="94" y="700"/>
                    </a:lnTo>
                    <a:lnTo>
                      <a:pt x="94" y="700"/>
                    </a:lnTo>
                    <a:lnTo>
                      <a:pt x="92" y="700"/>
                    </a:lnTo>
                    <a:lnTo>
                      <a:pt x="92" y="703"/>
                    </a:lnTo>
                    <a:lnTo>
                      <a:pt x="90" y="703"/>
                    </a:lnTo>
                    <a:lnTo>
                      <a:pt x="90" y="703"/>
                    </a:lnTo>
                    <a:lnTo>
                      <a:pt x="90" y="703"/>
                    </a:lnTo>
                    <a:lnTo>
                      <a:pt x="87" y="703"/>
                    </a:lnTo>
                    <a:lnTo>
                      <a:pt x="85" y="703"/>
                    </a:lnTo>
                    <a:lnTo>
                      <a:pt x="85" y="703"/>
                    </a:lnTo>
                    <a:lnTo>
                      <a:pt x="85" y="703"/>
                    </a:lnTo>
                    <a:lnTo>
                      <a:pt x="83" y="703"/>
                    </a:lnTo>
                    <a:lnTo>
                      <a:pt x="83" y="705"/>
                    </a:lnTo>
                    <a:lnTo>
                      <a:pt x="83" y="705"/>
                    </a:lnTo>
                    <a:lnTo>
                      <a:pt x="80" y="705"/>
                    </a:lnTo>
                    <a:lnTo>
                      <a:pt x="80" y="705"/>
                    </a:lnTo>
                    <a:lnTo>
                      <a:pt x="78" y="705"/>
                    </a:lnTo>
                    <a:lnTo>
                      <a:pt x="78" y="705"/>
                    </a:lnTo>
                    <a:lnTo>
                      <a:pt x="75" y="705"/>
                    </a:lnTo>
                    <a:lnTo>
                      <a:pt x="75" y="705"/>
                    </a:lnTo>
                    <a:lnTo>
                      <a:pt x="75" y="705"/>
                    </a:lnTo>
                    <a:lnTo>
                      <a:pt x="73" y="708"/>
                    </a:lnTo>
                    <a:lnTo>
                      <a:pt x="71" y="708"/>
                    </a:lnTo>
                    <a:lnTo>
                      <a:pt x="71" y="708"/>
                    </a:lnTo>
                    <a:lnTo>
                      <a:pt x="68" y="708"/>
                    </a:lnTo>
                    <a:lnTo>
                      <a:pt x="68" y="708"/>
                    </a:lnTo>
                    <a:lnTo>
                      <a:pt x="66" y="708"/>
                    </a:lnTo>
                    <a:lnTo>
                      <a:pt x="66" y="710"/>
                    </a:lnTo>
                    <a:lnTo>
                      <a:pt x="64" y="710"/>
                    </a:lnTo>
                    <a:lnTo>
                      <a:pt x="61" y="710"/>
                    </a:lnTo>
                    <a:lnTo>
                      <a:pt x="61" y="710"/>
                    </a:lnTo>
                    <a:lnTo>
                      <a:pt x="59" y="710"/>
                    </a:lnTo>
                    <a:lnTo>
                      <a:pt x="59" y="710"/>
                    </a:lnTo>
                    <a:lnTo>
                      <a:pt x="59" y="712"/>
                    </a:lnTo>
                    <a:lnTo>
                      <a:pt x="57" y="712"/>
                    </a:lnTo>
                    <a:lnTo>
                      <a:pt x="57" y="712"/>
                    </a:lnTo>
                    <a:lnTo>
                      <a:pt x="57" y="712"/>
                    </a:lnTo>
                    <a:lnTo>
                      <a:pt x="54" y="712"/>
                    </a:lnTo>
                    <a:lnTo>
                      <a:pt x="54" y="712"/>
                    </a:lnTo>
                    <a:lnTo>
                      <a:pt x="54" y="715"/>
                    </a:lnTo>
                    <a:lnTo>
                      <a:pt x="52" y="715"/>
                    </a:lnTo>
                    <a:lnTo>
                      <a:pt x="52" y="715"/>
                    </a:lnTo>
                    <a:lnTo>
                      <a:pt x="52" y="715"/>
                    </a:lnTo>
                    <a:lnTo>
                      <a:pt x="49" y="715"/>
                    </a:lnTo>
                    <a:lnTo>
                      <a:pt x="47" y="715"/>
                    </a:lnTo>
                    <a:lnTo>
                      <a:pt x="47" y="715"/>
                    </a:lnTo>
                    <a:lnTo>
                      <a:pt x="47" y="715"/>
                    </a:lnTo>
                    <a:lnTo>
                      <a:pt x="45" y="717"/>
                    </a:lnTo>
                    <a:lnTo>
                      <a:pt x="42" y="717"/>
                    </a:lnTo>
                    <a:lnTo>
                      <a:pt x="42" y="717"/>
                    </a:lnTo>
                    <a:lnTo>
                      <a:pt x="42" y="717"/>
                    </a:lnTo>
                    <a:lnTo>
                      <a:pt x="40" y="719"/>
                    </a:lnTo>
                    <a:lnTo>
                      <a:pt x="40" y="719"/>
                    </a:lnTo>
                    <a:lnTo>
                      <a:pt x="38" y="719"/>
                    </a:lnTo>
                    <a:lnTo>
                      <a:pt x="38" y="722"/>
                    </a:lnTo>
                    <a:lnTo>
                      <a:pt x="38" y="722"/>
                    </a:lnTo>
                    <a:lnTo>
                      <a:pt x="38" y="722"/>
                    </a:lnTo>
                    <a:lnTo>
                      <a:pt x="38" y="722"/>
                    </a:lnTo>
                    <a:lnTo>
                      <a:pt x="38" y="724"/>
                    </a:lnTo>
                    <a:lnTo>
                      <a:pt x="38" y="727"/>
                    </a:lnTo>
                    <a:lnTo>
                      <a:pt x="38" y="727"/>
                    </a:lnTo>
                    <a:lnTo>
                      <a:pt x="40" y="727"/>
                    </a:lnTo>
                    <a:lnTo>
                      <a:pt x="40" y="727"/>
                    </a:lnTo>
                    <a:lnTo>
                      <a:pt x="42" y="727"/>
                    </a:lnTo>
                    <a:lnTo>
                      <a:pt x="42" y="729"/>
                    </a:lnTo>
                    <a:lnTo>
                      <a:pt x="45" y="729"/>
                    </a:lnTo>
                    <a:lnTo>
                      <a:pt x="47" y="731"/>
                    </a:lnTo>
                    <a:lnTo>
                      <a:pt x="47" y="734"/>
                    </a:lnTo>
                    <a:lnTo>
                      <a:pt x="47" y="734"/>
                    </a:lnTo>
                    <a:lnTo>
                      <a:pt x="47" y="736"/>
                    </a:lnTo>
                    <a:lnTo>
                      <a:pt x="49" y="736"/>
                    </a:lnTo>
                    <a:lnTo>
                      <a:pt x="49" y="736"/>
                    </a:lnTo>
                    <a:lnTo>
                      <a:pt x="49" y="736"/>
                    </a:lnTo>
                    <a:lnTo>
                      <a:pt x="49" y="738"/>
                    </a:lnTo>
                    <a:lnTo>
                      <a:pt x="49" y="738"/>
                    </a:lnTo>
                    <a:lnTo>
                      <a:pt x="52" y="741"/>
                    </a:lnTo>
                    <a:lnTo>
                      <a:pt x="52" y="741"/>
                    </a:lnTo>
                    <a:lnTo>
                      <a:pt x="52" y="743"/>
                    </a:lnTo>
                    <a:lnTo>
                      <a:pt x="52" y="743"/>
                    </a:lnTo>
                    <a:lnTo>
                      <a:pt x="52" y="743"/>
                    </a:lnTo>
                    <a:lnTo>
                      <a:pt x="52" y="743"/>
                    </a:lnTo>
                    <a:lnTo>
                      <a:pt x="52" y="745"/>
                    </a:lnTo>
                    <a:lnTo>
                      <a:pt x="52" y="748"/>
                    </a:lnTo>
                    <a:lnTo>
                      <a:pt x="52" y="748"/>
                    </a:lnTo>
                    <a:lnTo>
                      <a:pt x="52" y="748"/>
                    </a:lnTo>
                    <a:lnTo>
                      <a:pt x="49" y="748"/>
                    </a:lnTo>
                    <a:lnTo>
                      <a:pt x="49" y="750"/>
                    </a:lnTo>
                    <a:lnTo>
                      <a:pt x="49" y="750"/>
                    </a:lnTo>
                    <a:lnTo>
                      <a:pt x="49" y="750"/>
                    </a:lnTo>
                    <a:lnTo>
                      <a:pt x="47" y="753"/>
                    </a:lnTo>
                    <a:lnTo>
                      <a:pt x="47" y="753"/>
                    </a:lnTo>
                    <a:lnTo>
                      <a:pt x="47" y="755"/>
                    </a:lnTo>
                    <a:lnTo>
                      <a:pt x="47" y="755"/>
                    </a:lnTo>
                    <a:lnTo>
                      <a:pt x="47" y="757"/>
                    </a:lnTo>
                    <a:lnTo>
                      <a:pt x="49" y="757"/>
                    </a:lnTo>
                    <a:lnTo>
                      <a:pt x="49" y="757"/>
                    </a:lnTo>
                    <a:lnTo>
                      <a:pt x="49" y="760"/>
                    </a:lnTo>
                    <a:lnTo>
                      <a:pt x="52" y="760"/>
                    </a:lnTo>
                    <a:lnTo>
                      <a:pt x="54" y="762"/>
                    </a:lnTo>
                    <a:lnTo>
                      <a:pt x="54" y="762"/>
                    </a:lnTo>
                    <a:lnTo>
                      <a:pt x="57" y="762"/>
                    </a:lnTo>
                    <a:lnTo>
                      <a:pt x="57" y="762"/>
                    </a:lnTo>
                    <a:lnTo>
                      <a:pt x="57" y="764"/>
                    </a:lnTo>
                    <a:lnTo>
                      <a:pt x="57" y="764"/>
                    </a:lnTo>
                    <a:lnTo>
                      <a:pt x="57" y="767"/>
                    </a:lnTo>
                    <a:lnTo>
                      <a:pt x="57" y="767"/>
                    </a:lnTo>
                    <a:lnTo>
                      <a:pt x="59" y="769"/>
                    </a:lnTo>
                    <a:lnTo>
                      <a:pt x="59" y="769"/>
                    </a:lnTo>
                    <a:lnTo>
                      <a:pt x="59" y="772"/>
                    </a:lnTo>
                    <a:lnTo>
                      <a:pt x="59" y="774"/>
                    </a:lnTo>
                    <a:lnTo>
                      <a:pt x="61" y="774"/>
                    </a:lnTo>
                    <a:lnTo>
                      <a:pt x="61" y="772"/>
                    </a:lnTo>
                    <a:lnTo>
                      <a:pt x="59" y="772"/>
                    </a:lnTo>
                    <a:lnTo>
                      <a:pt x="59" y="772"/>
                    </a:lnTo>
                    <a:lnTo>
                      <a:pt x="59" y="772"/>
                    </a:lnTo>
                    <a:lnTo>
                      <a:pt x="57" y="772"/>
                    </a:lnTo>
                    <a:lnTo>
                      <a:pt x="57" y="774"/>
                    </a:lnTo>
                    <a:lnTo>
                      <a:pt x="57" y="774"/>
                    </a:lnTo>
                    <a:lnTo>
                      <a:pt x="57" y="774"/>
                    </a:lnTo>
                    <a:lnTo>
                      <a:pt x="57" y="774"/>
                    </a:lnTo>
                    <a:lnTo>
                      <a:pt x="57" y="774"/>
                    </a:lnTo>
                    <a:lnTo>
                      <a:pt x="57" y="774"/>
                    </a:lnTo>
                    <a:lnTo>
                      <a:pt x="57" y="774"/>
                    </a:lnTo>
                    <a:lnTo>
                      <a:pt x="54" y="774"/>
                    </a:lnTo>
                    <a:lnTo>
                      <a:pt x="54" y="776"/>
                    </a:lnTo>
                    <a:lnTo>
                      <a:pt x="52" y="776"/>
                    </a:lnTo>
                    <a:lnTo>
                      <a:pt x="52" y="779"/>
                    </a:lnTo>
                    <a:lnTo>
                      <a:pt x="49" y="779"/>
                    </a:lnTo>
                    <a:lnTo>
                      <a:pt x="49" y="781"/>
                    </a:lnTo>
                    <a:lnTo>
                      <a:pt x="47" y="781"/>
                    </a:lnTo>
                    <a:lnTo>
                      <a:pt x="47" y="781"/>
                    </a:lnTo>
                    <a:lnTo>
                      <a:pt x="47" y="781"/>
                    </a:lnTo>
                    <a:lnTo>
                      <a:pt x="47" y="781"/>
                    </a:lnTo>
                    <a:lnTo>
                      <a:pt x="47" y="783"/>
                    </a:lnTo>
                    <a:lnTo>
                      <a:pt x="45" y="783"/>
                    </a:lnTo>
                    <a:lnTo>
                      <a:pt x="45" y="783"/>
                    </a:lnTo>
                    <a:lnTo>
                      <a:pt x="45" y="783"/>
                    </a:lnTo>
                    <a:lnTo>
                      <a:pt x="42" y="783"/>
                    </a:lnTo>
                    <a:lnTo>
                      <a:pt x="42" y="786"/>
                    </a:lnTo>
                    <a:lnTo>
                      <a:pt x="40" y="786"/>
                    </a:lnTo>
                    <a:lnTo>
                      <a:pt x="40" y="786"/>
                    </a:lnTo>
                    <a:lnTo>
                      <a:pt x="38" y="788"/>
                    </a:lnTo>
                    <a:lnTo>
                      <a:pt x="38" y="788"/>
                    </a:lnTo>
                    <a:lnTo>
                      <a:pt x="35" y="788"/>
                    </a:lnTo>
                    <a:lnTo>
                      <a:pt x="33" y="788"/>
                    </a:lnTo>
                    <a:lnTo>
                      <a:pt x="33" y="788"/>
                    </a:lnTo>
                    <a:lnTo>
                      <a:pt x="33" y="788"/>
                    </a:lnTo>
                    <a:lnTo>
                      <a:pt x="33" y="790"/>
                    </a:lnTo>
                    <a:lnTo>
                      <a:pt x="33" y="790"/>
                    </a:lnTo>
                    <a:lnTo>
                      <a:pt x="33" y="788"/>
                    </a:lnTo>
                    <a:lnTo>
                      <a:pt x="33" y="788"/>
                    </a:lnTo>
                    <a:lnTo>
                      <a:pt x="30" y="788"/>
                    </a:lnTo>
                    <a:lnTo>
                      <a:pt x="30" y="788"/>
                    </a:lnTo>
                    <a:lnTo>
                      <a:pt x="30" y="788"/>
                    </a:lnTo>
                    <a:lnTo>
                      <a:pt x="30" y="788"/>
                    </a:lnTo>
                    <a:lnTo>
                      <a:pt x="28" y="788"/>
                    </a:lnTo>
                    <a:lnTo>
                      <a:pt x="28" y="788"/>
                    </a:lnTo>
                    <a:lnTo>
                      <a:pt x="28" y="790"/>
                    </a:lnTo>
                    <a:lnTo>
                      <a:pt x="28" y="793"/>
                    </a:lnTo>
                    <a:lnTo>
                      <a:pt x="26" y="795"/>
                    </a:lnTo>
                    <a:lnTo>
                      <a:pt x="26" y="795"/>
                    </a:lnTo>
                    <a:lnTo>
                      <a:pt x="26" y="795"/>
                    </a:lnTo>
                    <a:lnTo>
                      <a:pt x="26" y="798"/>
                    </a:lnTo>
                    <a:lnTo>
                      <a:pt x="26" y="800"/>
                    </a:lnTo>
                    <a:lnTo>
                      <a:pt x="26" y="800"/>
                    </a:lnTo>
                    <a:lnTo>
                      <a:pt x="26" y="802"/>
                    </a:lnTo>
                    <a:lnTo>
                      <a:pt x="26" y="802"/>
                    </a:lnTo>
                    <a:lnTo>
                      <a:pt x="28" y="805"/>
                    </a:lnTo>
                    <a:lnTo>
                      <a:pt x="28" y="805"/>
                    </a:lnTo>
                    <a:lnTo>
                      <a:pt x="28" y="807"/>
                    </a:lnTo>
                    <a:lnTo>
                      <a:pt x="28" y="809"/>
                    </a:lnTo>
                    <a:lnTo>
                      <a:pt x="28" y="812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8" y="814"/>
                    </a:lnTo>
                    <a:lnTo>
                      <a:pt x="28" y="819"/>
                    </a:lnTo>
                    <a:lnTo>
                      <a:pt x="28" y="819"/>
                    </a:lnTo>
                    <a:lnTo>
                      <a:pt x="28" y="819"/>
                    </a:lnTo>
                    <a:lnTo>
                      <a:pt x="26" y="824"/>
                    </a:lnTo>
                    <a:lnTo>
                      <a:pt x="26" y="824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6" y="828"/>
                    </a:lnTo>
                    <a:lnTo>
                      <a:pt x="26" y="828"/>
                    </a:lnTo>
                    <a:lnTo>
                      <a:pt x="26" y="831"/>
                    </a:lnTo>
                    <a:lnTo>
                      <a:pt x="26" y="831"/>
                    </a:lnTo>
                    <a:lnTo>
                      <a:pt x="26" y="831"/>
                    </a:lnTo>
                    <a:lnTo>
                      <a:pt x="26" y="833"/>
                    </a:lnTo>
                    <a:lnTo>
                      <a:pt x="26" y="833"/>
                    </a:lnTo>
                    <a:lnTo>
                      <a:pt x="26" y="835"/>
                    </a:lnTo>
                    <a:lnTo>
                      <a:pt x="26" y="838"/>
                    </a:lnTo>
                    <a:lnTo>
                      <a:pt x="26" y="838"/>
                    </a:lnTo>
                    <a:lnTo>
                      <a:pt x="26" y="843"/>
                    </a:lnTo>
                    <a:lnTo>
                      <a:pt x="26" y="843"/>
                    </a:lnTo>
                    <a:lnTo>
                      <a:pt x="26" y="843"/>
                    </a:lnTo>
                    <a:lnTo>
                      <a:pt x="26" y="845"/>
                    </a:lnTo>
                    <a:lnTo>
                      <a:pt x="23" y="847"/>
                    </a:lnTo>
                    <a:lnTo>
                      <a:pt x="19" y="852"/>
                    </a:lnTo>
                    <a:lnTo>
                      <a:pt x="16" y="854"/>
                    </a:lnTo>
                    <a:lnTo>
                      <a:pt x="16" y="854"/>
                    </a:lnTo>
                    <a:lnTo>
                      <a:pt x="9" y="857"/>
                    </a:lnTo>
                    <a:lnTo>
                      <a:pt x="4" y="861"/>
                    </a:lnTo>
                    <a:lnTo>
                      <a:pt x="4" y="861"/>
                    </a:lnTo>
                    <a:lnTo>
                      <a:pt x="2" y="861"/>
                    </a:lnTo>
                    <a:lnTo>
                      <a:pt x="2" y="864"/>
                    </a:lnTo>
                    <a:lnTo>
                      <a:pt x="0" y="864"/>
                    </a:lnTo>
                    <a:lnTo>
                      <a:pt x="0" y="866"/>
                    </a:lnTo>
                    <a:lnTo>
                      <a:pt x="0" y="869"/>
                    </a:lnTo>
                    <a:lnTo>
                      <a:pt x="0" y="869"/>
                    </a:lnTo>
                    <a:lnTo>
                      <a:pt x="2" y="869"/>
                    </a:lnTo>
                    <a:lnTo>
                      <a:pt x="2" y="869"/>
                    </a:lnTo>
                    <a:lnTo>
                      <a:pt x="2" y="869"/>
                    </a:lnTo>
                    <a:lnTo>
                      <a:pt x="2" y="869"/>
                    </a:lnTo>
                    <a:lnTo>
                      <a:pt x="4" y="871"/>
                    </a:lnTo>
                    <a:lnTo>
                      <a:pt x="4" y="871"/>
                    </a:lnTo>
                    <a:lnTo>
                      <a:pt x="7" y="871"/>
                    </a:lnTo>
                    <a:lnTo>
                      <a:pt x="9" y="873"/>
                    </a:lnTo>
                    <a:lnTo>
                      <a:pt x="9" y="876"/>
                    </a:lnTo>
                    <a:lnTo>
                      <a:pt x="9" y="876"/>
                    </a:lnTo>
                    <a:lnTo>
                      <a:pt x="14" y="883"/>
                    </a:lnTo>
                    <a:lnTo>
                      <a:pt x="14" y="888"/>
                    </a:lnTo>
                    <a:lnTo>
                      <a:pt x="14" y="888"/>
                    </a:lnTo>
                    <a:lnTo>
                      <a:pt x="16" y="892"/>
                    </a:lnTo>
                    <a:lnTo>
                      <a:pt x="19" y="892"/>
                    </a:lnTo>
                    <a:lnTo>
                      <a:pt x="33" y="897"/>
                    </a:lnTo>
                    <a:lnTo>
                      <a:pt x="33" y="897"/>
                    </a:lnTo>
                    <a:lnTo>
                      <a:pt x="35" y="897"/>
                    </a:lnTo>
                    <a:lnTo>
                      <a:pt x="35" y="897"/>
                    </a:lnTo>
                    <a:lnTo>
                      <a:pt x="38" y="899"/>
                    </a:lnTo>
                    <a:lnTo>
                      <a:pt x="38" y="899"/>
                    </a:lnTo>
                    <a:lnTo>
                      <a:pt x="40" y="899"/>
                    </a:lnTo>
                    <a:lnTo>
                      <a:pt x="40" y="902"/>
                    </a:lnTo>
                    <a:lnTo>
                      <a:pt x="40" y="902"/>
                    </a:lnTo>
                    <a:lnTo>
                      <a:pt x="45" y="902"/>
                    </a:lnTo>
                    <a:lnTo>
                      <a:pt x="45" y="904"/>
                    </a:lnTo>
                    <a:lnTo>
                      <a:pt x="47" y="904"/>
                    </a:lnTo>
                    <a:lnTo>
                      <a:pt x="47" y="904"/>
                    </a:lnTo>
                    <a:lnTo>
                      <a:pt x="49" y="904"/>
                    </a:lnTo>
                    <a:lnTo>
                      <a:pt x="54" y="904"/>
                    </a:lnTo>
                    <a:lnTo>
                      <a:pt x="54" y="906"/>
                    </a:lnTo>
                    <a:lnTo>
                      <a:pt x="57" y="909"/>
                    </a:lnTo>
                    <a:lnTo>
                      <a:pt x="57" y="911"/>
                    </a:lnTo>
                    <a:lnTo>
                      <a:pt x="57" y="911"/>
                    </a:lnTo>
                    <a:lnTo>
                      <a:pt x="61" y="916"/>
                    </a:lnTo>
                    <a:lnTo>
                      <a:pt x="66" y="921"/>
                    </a:lnTo>
                    <a:lnTo>
                      <a:pt x="68" y="921"/>
                    </a:lnTo>
                    <a:lnTo>
                      <a:pt x="68" y="923"/>
                    </a:lnTo>
                    <a:lnTo>
                      <a:pt x="71" y="925"/>
                    </a:lnTo>
                    <a:lnTo>
                      <a:pt x="71" y="925"/>
                    </a:lnTo>
                    <a:lnTo>
                      <a:pt x="71" y="928"/>
                    </a:lnTo>
                    <a:lnTo>
                      <a:pt x="73" y="928"/>
                    </a:lnTo>
                    <a:lnTo>
                      <a:pt x="73" y="930"/>
                    </a:lnTo>
                    <a:lnTo>
                      <a:pt x="75" y="932"/>
                    </a:lnTo>
                    <a:lnTo>
                      <a:pt x="75" y="932"/>
                    </a:lnTo>
                    <a:lnTo>
                      <a:pt x="78" y="932"/>
                    </a:lnTo>
                    <a:lnTo>
                      <a:pt x="78" y="930"/>
                    </a:lnTo>
                    <a:lnTo>
                      <a:pt x="75" y="930"/>
                    </a:lnTo>
                    <a:lnTo>
                      <a:pt x="75" y="932"/>
                    </a:lnTo>
                    <a:lnTo>
                      <a:pt x="75" y="932"/>
                    </a:lnTo>
                    <a:lnTo>
                      <a:pt x="78" y="935"/>
                    </a:lnTo>
                    <a:lnTo>
                      <a:pt x="78" y="935"/>
                    </a:lnTo>
                    <a:lnTo>
                      <a:pt x="80" y="935"/>
                    </a:lnTo>
                    <a:lnTo>
                      <a:pt x="80" y="935"/>
                    </a:lnTo>
                    <a:lnTo>
                      <a:pt x="83" y="935"/>
                    </a:lnTo>
                    <a:lnTo>
                      <a:pt x="83" y="935"/>
                    </a:lnTo>
                    <a:lnTo>
                      <a:pt x="85" y="935"/>
                    </a:lnTo>
                    <a:lnTo>
                      <a:pt x="85" y="935"/>
                    </a:lnTo>
                    <a:lnTo>
                      <a:pt x="87" y="935"/>
                    </a:lnTo>
                    <a:lnTo>
                      <a:pt x="87" y="935"/>
                    </a:lnTo>
                    <a:lnTo>
                      <a:pt x="87" y="935"/>
                    </a:lnTo>
                    <a:lnTo>
                      <a:pt x="90" y="935"/>
                    </a:lnTo>
                    <a:lnTo>
                      <a:pt x="90" y="935"/>
                    </a:lnTo>
                    <a:lnTo>
                      <a:pt x="92" y="935"/>
                    </a:lnTo>
                    <a:lnTo>
                      <a:pt x="94" y="937"/>
                    </a:lnTo>
                    <a:lnTo>
                      <a:pt x="97" y="937"/>
                    </a:lnTo>
                    <a:lnTo>
                      <a:pt x="97" y="937"/>
                    </a:lnTo>
                    <a:lnTo>
                      <a:pt x="97" y="937"/>
                    </a:lnTo>
                    <a:lnTo>
                      <a:pt x="99" y="937"/>
                    </a:lnTo>
                    <a:lnTo>
                      <a:pt x="99" y="940"/>
                    </a:lnTo>
                    <a:lnTo>
                      <a:pt x="101" y="940"/>
                    </a:lnTo>
                    <a:lnTo>
                      <a:pt x="101" y="940"/>
                    </a:lnTo>
                    <a:lnTo>
                      <a:pt x="104" y="940"/>
                    </a:lnTo>
                    <a:lnTo>
                      <a:pt x="104" y="940"/>
                    </a:lnTo>
                    <a:lnTo>
                      <a:pt x="104" y="940"/>
                    </a:lnTo>
                    <a:lnTo>
                      <a:pt x="109" y="940"/>
                    </a:lnTo>
                    <a:lnTo>
                      <a:pt x="109" y="940"/>
                    </a:lnTo>
                    <a:lnTo>
                      <a:pt x="109" y="940"/>
                    </a:lnTo>
                    <a:lnTo>
                      <a:pt x="109" y="940"/>
                    </a:lnTo>
                    <a:lnTo>
                      <a:pt x="113" y="940"/>
                    </a:lnTo>
                    <a:lnTo>
                      <a:pt x="113" y="940"/>
                    </a:lnTo>
                    <a:lnTo>
                      <a:pt x="118" y="940"/>
                    </a:lnTo>
                    <a:lnTo>
                      <a:pt x="120" y="940"/>
                    </a:lnTo>
                    <a:lnTo>
                      <a:pt x="120" y="940"/>
                    </a:lnTo>
                    <a:lnTo>
                      <a:pt x="120" y="940"/>
                    </a:lnTo>
                    <a:lnTo>
                      <a:pt x="120" y="937"/>
                    </a:lnTo>
                    <a:lnTo>
                      <a:pt x="123" y="937"/>
                    </a:lnTo>
                    <a:lnTo>
                      <a:pt x="123" y="937"/>
                    </a:lnTo>
                    <a:lnTo>
                      <a:pt x="123" y="935"/>
                    </a:lnTo>
                    <a:lnTo>
                      <a:pt x="123" y="935"/>
                    </a:lnTo>
                    <a:lnTo>
                      <a:pt x="123" y="932"/>
                    </a:lnTo>
                    <a:lnTo>
                      <a:pt x="125" y="932"/>
                    </a:lnTo>
                    <a:lnTo>
                      <a:pt x="123" y="930"/>
                    </a:lnTo>
                    <a:lnTo>
                      <a:pt x="123" y="932"/>
                    </a:lnTo>
                    <a:lnTo>
                      <a:pt x="130" y="935"/>
                    </a:lnTo>
                    <a:lnTo>
                      <a:pt x="130" y="935"/>
                    </a:lnTo>
                    <a:lnTo>
                      <a:pt x="137" y="935"/>
                    </a:lnTo>
                    <a:lnTo>
                      <a:pt x="139" y="935"/>
                    </a:lnTo>
                    <a:lnTo>
                      <a:pt x="139" y="935"/>
                    </a:lnTo>
                    <a:lnTo>
                      <a:pt x="144" y="932"/>
                    </a:lnTo>
                    <a:lnTo>
                      <a:pt x="144" y="932"/>
                    </a:lnTo>
                    <a:lnTo>
                      <a:pt x="146" y="930"/>
                    </a:lnTo>
                    <a:lnTo>
                      <a:pt x="146" y="930"/>
                    </a:lnTo>
                    <a:lnTo>
                      <a:pt x="146" y="930"/>
                    </a:lnTo>
                    <a:lnTo>
                      <a:pt x="146" y="928"/>
                    </a:lnTo>
                    <a:lnTo>
                      <a:pt x="146" y="925"/>
                    </a:lnTo>
                    <a:lnTo>
                      <a:pt x="146" y="923"/>
                    </a:lnTo>
                    <a:lnTo>
                      <a:pt x="146" y="923"/>
                    </a:lnTo>
                    <a:lnTo>
                      <a:pt x="146" y="921"/>
                    </a:lnTo>
                    <a:lnTo>
                      <a:pt x="146" y="921"/>
                    </a:lnTo>
                    <a:lnTo>
                      <a:pt x="149" y="918"/>
                    </a:lnTo>
                    <a:lnTo>
                      <a:pt x="149" y="916"/>
                    </a:lnTo>
                    <a:lnTo>
                      <a:pt x="153" y="911"/>
                    </a:lnTo>
                    <a:lnTo>
                      <a:pt x="163" y="904"/>
                    </a:lnTo>
                    <a:lnTo>
                      <a:pt x="163" y="904"/>
                    </a:lnTo>
                    <a:lnTo>
                      <a:pt x="163" y="902"/>
                    </a:lnTo>
                    <a:lnTo>
                      <a:pt x="165" y="902"/>
                    </a:lnTo>
                    <a:lnTo>
                      <a:pt x="165" y="899"/>
                    </a:lnTo>
                    <a:lnTo>
                      <a:pt x="168" y="899"/>
                    </a:lnTo>
                    <a:lnTo>
                      <a:pt x="170" y="897"/>
                    </a:lnTo>
                    <a:lnTo>
                      <a:pt x="170" y="897"/>
                    </a:lnTo>
                    <a:lnTo>
                      <a:pt x="170" y="897"/>
                    </a:lnTo>
                    <a:lnTo>
                      <a:pt x="170" y="897"/>
                    </a:lnTo>
                    <a:lnTo>
                      <a:pt x="172" y="897"/>
                    </a:lnTo>
                    <a:lnTo>
                      <a:pt x="172" y="895"/>
                    </a:lnTo>
                    <a:lnTo>
                      <a:pt x="175" y="895"/>
                    </a:lnTo>
                    <a:lnTo>
                      <a:pt x="177" y="895"/>
                    </a:lnTo>
                    <a:lnTo>
                      <a:pt x="177" y="895"/>
                    </a:lnTo>
                    <a:lnTo>
                      <a:pt x="177" y="892"/>
                    </a:lnTo>
                    <a:lnTo>
                      <a:pt x="177" y="892"/>
                    </a:lnTo>
                    <a:lnTo>
                      <a:pt x="177" y="892"/>
                    </a:lnTo>
                    <a:lnTo>
                      <a:pt x="177" y="892"/>
                    </a:lnTo>
                    <a:lnTo>
                      <a:pt x="177" y="892"/>
                    </a:lnTo>
                    <a:lnTo>
                      <a:pt x="177" y="892"/>
                    </a:lnTo>
                    <a:lnTo>
                      <a:pt x="180" y="892"/>
                    </a:lnTo>
                    <a:lnTo>
                      <a:pt x="180" y="892"/>
                    </a:lnTo>
                    <a:lnTo>
                      <a:pt x="180" y="892"/>
                    </a:lnTo>
                    <a:lnTo>
                      <a:pt x="182" y="892"/>
                    </a:lnTo>
                    <a:lnTo>
                      <a:pt x="182" y="892"/>
                    </a:lnTo>
                    <a:lnTo>
                      <a:pt x="182" y="892"/>
                    </a:lnTo>
                    <a:lnTo>
                      <a:pt x="184" y="890"/>
                    </a:lnTo>
                    <a:lnTo>
                      <a:pt x="184" y="890"/>
                    </a:lnTo>
                    <a:lnTo>
                      <a:pt x="184" y="890"/>
                    </a:lnTo>
                    <a:lnTo>
                      <a:pt x="184" y="888"/>
                    </a:lnTo>
                    <a:lnTo>
                      <a:pt x="184" y="888"/>
                    </a:lnTo>
                    <a:lnTo>
                      <a:pt x="187" y="885"/>
                    </a:lnTo>
                    <a:lnTo>
                      <a:pt x="187" y="885"/>
                    </a:lnTo>
                    <a:lnTo>
                      <a:pt x="187" y="885"/>
                    </a:lnTo>
                    <a:lnTo>
                      <a:pt x="187" y="883"/>
                    </a:lnTo>
                    <a:lnTo>
                      <a:pt x="187" y="883"/>
                    </a:lnTo>
                    <a:lnTo>
                      <a:pt x="187" y="880"/>
                    </a:lnTo>
                    <a:lnTo>
                      <a:pt x="189" y="880"/>
                    </a:lnTo>
                    <a:lnTo>
                      <a:pt x="189" y="878"/>
                    </a:lnTo>
                    <a:lnTo>
                      <a:pt x="189" y="878"/>
                    </a:lnTo>
                    <a:lnTo>
                      <a:pt x="189" y="878"/>
                    </a:lnTo>
                    <a:lnTo>
                      <a:pt x="189" y="876"/>
                    </a:lnTo>
                    <a:lnTo>
                      <a:pt x="189" y="876"/>
                    </a:lnTo>
                    <a:lnTo>
                      <a:pt x="189" y="876"/>
                    </a:lnTo>
                    <a:lnTo>
                      <a:pt x="191" y="873"/>
                    </a:lnTo>
                    <a:lnTo>
                      <a:pt x="191" y="873"/>
                    </a:lnTo>
                    <a:lnTo>
                      <a:pt x="191" y="871"/>
                    </a:lnTo>
                    <a:lnTo>
                      <a:pt x="194" y="871"/>
                    </a:lnTo>
                    <a:lnTo>
                      <a:pt x="194" y="869"/>
                    </a:lnTo>
                    <a:lnTo>
                      <a:pt x="194" y="869"/>
                    </a:lnTo>
                    <a:lnTo>
                      <a:pt x="196" y="869"/>
                    </a:lnTo>
                    <a:lnTo>
                      <a:pt x="196" y="866"/>
                    </a:lnTo>
                    <a:lnTo>
                      <a:pt x="198" y="866"/>
                    </a:lnTo>
                    <a:lnTo>
                      <a:pt x="198" y="866"/>
                    </a:lnTo>
                    <a:lnTo>
                      <a:pt x="198" y="866"/>
                    </a:lnTo>
                    <a:lnTo>
                      <a:pt x="201" y="866"/>
                    </a:lnTo>
                    <a:lnTo>
                      <a:pt x="201" y="866"/>
                    </a:lnTo>
                    <a:lnTo>
                      <a:pt x="203" y="866"/>
                    </a:lnTo>
                    <a:lnTo>
                      <a:pt x="203" y="866"/>
                    </a:lnTo>
                    <a:lnTo>
                      <a:pt x="206" y="866"/>
                    </a:lnTo>
                    <a:lnTo>
                      <a:pt x="208" y="866"/>
                    </a:lnTo>
                    <a:lnTo>
                      <a:pt x="208" y="866"/>
                    </a:lnTo>
                    <a:lnTo>
                      <a:pt x="210" y="866"/>
                    </a:lnTo>
                    <a:lnTo>
                      <a:pt x="213" y="866"/>
                    </a:lnTo>
                    <a:lnTo>
                      <a:pt x="213" y="866"/>
                    </a:lnTo>
                    <a:lnTo>
                      <a:pt x="215" y="866"/>
                    </a:lnTo>
                    <a:lnTo>
                      <a:pt x="215" y="866"/>
                    </a:lnTo>
                    <a:lnTo>
                      <a:pt x="215" y="866"/>
                    </a:lnTo>
                    <a:lnTo>
                      <a:pt x="217" y="866"/>
                    </a:lnTo>
                    <a:lnTo>
                      <a:pt x="220" y="866"/>
                    </a:lnTo>
                    <a:lnTo>
                      <a:pt x="220" y="866"/>
                    </a:lnTo>
                    <a:lnTo>
                      <a:pt x="220" y="866"/>
                    </a:lnTo>
                    <a:lnTo>
                      <a:pt x="222" y="866"/>
                    </a:lnTo>
                    <a:lnTo>
                      <a:pt x="224" y="866"/>
                    </a:lnTo>
                    <a:lnTo>
                      <a:pt x="227" y="866"/>
                    </a:lnTo>
                    <a:lnTo>
                      <a:pt x="227" y="866"/>
                    </a:lnTo>
                    <a:lnTo>
                      <a:pt x="227" y="866"/>
                    </a:lnTo>
                    <a:lnTo>
                      <a:pt x="229" y="866"/>
                    </a:lnTo>
                    <a:lnTo>
                      <a:pt x="229" y="866"/>
                    </a:lnTo>
                    <a:lnTo>
                      <a:pt x="232" y="866"/>
                    </a:lnTo>
                    <a:lnTo>
                      <a:pt x="234" y="866"/>
                    </a:lnTo>
                    <a:lnTo>
                      <a:pt x="234" y="866"/>
                    </a:lnTo>
                    <a:lnTo>
                      <a:pt x="234" y="866"/>
                    </a:lnTo>
                    <a:lnTo>
                      <a:pt x="234" y="864"/>
                    </a:lnTo>
                    <a:lnTo>
                      <a:pt x="236" y="864"/>
                    </a:lnTo>
                    <a:lnTo>
                      <a:pt x="236" y="864"/>
                    </a:lnTo>
                    <a:lnTo>
                      <a:pt x="239" y="864"/>
                    </a:lnTo>
                    <a:lnTo>
                      <a:pt x="239" y="864"/>
                    </a:lnTo>
                    <a:lnTo>
                      <a:pt x="239" y="861"/>
                    </a:lnTo>
                    <a:lnTo>
                      <a:pt x="236" y="861"/>
                    </a:lnTo>
                    <a:lnTo>
                      <a:pt x="236" y="864"/>
                    </a:lnTo>
                    <a:lnTo>
                      <a:pt x="239" y="864"/>
                    </a:lnTo>
                    <a:lnTo>
                      <a:pt x="239" y="864"/>
                    </a:lnTo>
                    <a:lnTo>
                      <a:pt x="239" y="861"/>
                    </a:lnTo>
                    <a:lnTo>
                      <a:pt x="241" y="861"/>
                    </a:lnTo>
                    <a:lnTo>
                      <a:pt x="241" y="861"/>
                    </a:lnTo>
                    <a:lnTo>
                      <a:pt x="241" y="861"/>
                    </a:lnTo>
                    <a:lnTo>
                      <a:pt x="243" y="861"/>
                    </a:lnTo>
                    <a:lnTo>
                      <a:pt x="243" y="861"/>
                    </a:lnTo>
                    <a:lnTo>
                      <a:pt x="243" y="861"/>
                    </a:lnTo>
                    <a:lnTo>
                      <a:pt x="246" y="859"/>
                    </a:lnTo>
                    <a:lnTo>
                      <a:pt x="246" y="859"/>
                    </a:lnTo>
                    <a:lnTo>
                      <a:pt x="246" y="859"/>
                    </a:lnTo>
                    <a:lnTo>
                      <a:pt x="248" y="859"/>
                    </a:lnTo>
                    <a:lnTo>
                      <a:pt x="248" y="859"/>
                    </a:lnTo>
                    <a:lnTo>
                      <a:pt x="250" y="859"/>
                    </a:lnTo>
                    <a:lnTo>
                      <a:pt x="253" y="857"/>
                    </a:lnTo>
                    <a:lnTo>
                      <a:pt x="253" y="857"/>
                    </a:lnTo>
                    <a:lnTo>
                      <a:pt x="253" y="857"/>
                    </a:lnTo>
                    <a:lnTo>
                      <a:pt x="253" y="857"/>
                    </a:lnTo>
                    <a:lnTo>
                      <a:pt x="255" y="857"/>
                    </a:lnTo>
                    <a:lnTo>
                      <a:pt x="255" y="854"/>
                    </a:lnTo>
                    <a:lnTo>
                      <a:pt x="255" y="854"/>
                    </a:lnTo>
                    <a:lnTo>
                      <a:pt x="258" y="854"/>
                    </a:lnTo>
                    <a:lnTo>
                      <a:pt x="258" y="854"/>
                    </a:lnTo>
                    <a:lnTo>
                      <a:pt x="258" y="852"/>
                    </a:lnTo>
                    <a:lnTo>
                      <a:pt x="260" y="852"/>
                    </a:lnTo>
                    <a:lnTo>
                      <a:pt x="260" y="852"/>
                    </a:lnTo>
                    <a:lnTo>
                      <a:pt x="262" y="852"/>
                    </a:lnTo>
                    <a:lnTo>
                      <a:pt x="262" y="852"/>
                    </a:lnTo>
                    <a:lnTo>
                      <a:pt x="262" y="850"/>
                    </a:lnTo>
                    <a:lnTo>
                      <a:pt x="262" y="850"/>
                    </a:lnTo>
                    <a:lnTo>
                      <a:pt x="262" y="847"/>
                    </a:lnTo>
                    <a:lnTo>
                      <a:pt x="262" y="847"/>
                    </a:lnTo>
                    <a:lnTo>
                      <a:pt x="265" y="847"/>
                    </a:lnTo>
                    <a:lnTo>
                      <a:pt x="265" y="845"/>
                    </a:lnTo>
                    <a:lnTo>
                      <a:pt x="265" y="843"/>
                    </a:lnTo>
                    <a:lnTo>
                      <a:pt x="265" y="840"/>
                    </a:lnTo>
                    <a:lnTo>
                      <a:pt x="265" y="838"/>
                    </a:lnTo>
                    <a:lnTo>
                      <a:pt x="265" y="838"/>
                    </a:lnTo>
                    <a:lnTo>
                      <a:pt x="265" y="835"/>
                    </a:lnTo>
                    <a:lnTo>
                      <a:pt x="265" y="833"/>
                    </a:lnTo>
                    <a:lnTo>
                      <a:pt x="265" y="831"/>
                    </a:lnTo>
                    <a:lnTo>
                      <a:pt x="265" y="831"/>
                    </a:lnTo>
                    <a:lnTo>
                      <a:pt x="262" y="831"/>
                    </a:lnTo>
                    <a:lnTo>
                      <a:pt x="262" y="831"/>
                    </a:lnTo>
                    <a:lnTo>
                      <a:pt x="262" y="831"/>
                    </a:lnTo>
                    <a:lnTo>
                      <a:pt x="265" y="831"/>
                    </a:lnTo>
                    <a:lnTo>
                      <a:pt x="267" y="828"/>
                    </a:lnTo>
                    <a:lnTo>
                      <a:pt x="272" y="828"/>
                    </a:lnTo>
                    <a:lnTo>
                      <a:pt x="272" y="828"/>
                    </a:lnTo>
                    <a:lnTo>
                      <a:pt x="274" y="826"/>
                    </a:lnTo>
                    <a:lnTo>
                      <a:pt x="272" y="826"/>
                    </a:lnTo>
                    <a:lnTo>
                      <a:pt x="272" y="826"/>
                    </a:lnTo>
                    <a:lnTo>
                      <a:pt x="272" y="828"/>
                    </a:lnTo>
                    <a:lnTo>
                      <a:pt x="272" y="828"/>
                    </a:lnTo>
                    <a:lnTo>
                      <a:pt x="272" y="831"/>
                    </a:lnTo>
                    <a:lnTo>
                      <a:pt x="274" y="831"/>
                    </a:lnTo>
                    <a:lnTo>
                      <a:pt x="274" y="831"/>
                    </a:lnTo>
                    <a:lnTo>
                      <a:pt x="274" y="831"/>
                    </a:lnTo>
                    <a:lnTo>
                      <a:pt x="274" y="833"/>
                    </a:lnTo>
                    <a:lnTo>
                      <a:pt x="277" y="833"/>
                    </a:lnTo>
                    <a:lnTo>
                      <a:pt x="277" y="833"/>
                    </a:lnTo>
                    <a:lnTo>
                      <a:pt x="277" y="833"/>
                    </a:lnTo>
                    <a:lnTo>
                      <a:pt x="279" y="831"/>
                    </a:lnTo>
                    <a:lnTo>
                      <a:pt x="279" y="833"/>
                    </a:lnTo>
                    <a:lnTo>
                      <a:pt x="279" y="833"/>
                    </a:lnTo>
                    <a:lnTo>
                      <a:pt x="281" y="835"/>
                    </a:lnTo>
                    <a:lnTo>
                      <a:pt x="281" y="835"/>
                    </a:lnTo>
                    <a:lnTo>
                      <a:pt x="284" y="835"/>
                    </a:lnTo>
                    <a:lnTo>
                      <a:pt x="286" y="835"/>
                    </a:lnTo>
                    <a:lnTo>
                      <a:pt x="286" y="835"/>
                    </a:lnTo>
                    <a:lnTo>
                      <a:pt x="286" y="833"/>
                    </a:lnTo>
                    <a:lnTo>
                      <a:pt x="286" y="833"/>
                    </a:lnTo>
                    <a:lnTo>
                      <a:pt x="288" y="833"/>
                    </a:lnTo>
                    <a:lnTo>
                      <a:pt x="288" y="831"/>
                    </a:lnTo>
                    <a:lnTo>
                      <a:pt x="288" y="831"/>
                    </a:lnTo>
                    <a:lnTo>
                      <a:pt x="286" y="831"/>
                    </a:lnTo>
                    <a:lnTo>
                      <a:pt x="286" y="831"/>
                    </a:lnTo>
                    <a:lnTo>
                      <a:pt x="288" y="831"/>
                    </a:lnTo>
                    <a:lnTo>
                      <a:pt x="288" y="831"/>
                    </a:lnTo>
                    <a:lnTo>
                      <a:pt x="288" y="831"/>
                    </a:lnTo>
                    <a:lnTo>
                      <a:pt x="288" y="828"/>
                    </a:lnTo>
                    <a:lnTo>
                      <a:pt x="288" y="828"/>
                    </a:lnTo>
                    <a:lnTo>
                      <a:pt x="288" y="831"/>
                    </a:lnTo>
                    <a:lnTo>
                      <a:pt x="288" y="831"/>
                    </a:lnTo>
                    <a:lnTo>
                      <a:pt x="288" y="831"/>
                    </a:lnTo>
                    <a:lnTo>
                      <a:pt x="291" y="828"/>
                    </a:lnTo>
                    <a:lnTo>
                      <a:pt x="291" y="828"/>
                    </a:lnTo>
                    <a:lnTo>
                      <a:pt x="291" y="828"/>
                    </a:lnTo>
                    <a:lnTo>
                      <a:pt x="291" y="826"/>
                    </a:lnTo>
                    <a:lnTo>
                      <a:pt x="291" y="826"/>
                    </a:lnTo>
                    <a:lnTo>
                      <a:pt x="291" y="826"/>
                    </a:lnTo>
                    <a:lnTo>
                      <a:pt x="291" y="824"/>
                    </a:lnTo>
                    <a:lnTo>
                      <a:pt x="291" y="824"/>
                    </a:lnTo>
                    <a:lnTo>
                      <a:pt x="291" y="824"/>
                    </a:lnTo>
                    <a:lnTo>
                      <a:pt x="293" y="821"/>
                    </a:lnTo>
                    <a:lnTo>
                      <a:pt x="293" y="821"/>
                    </a:lnTo>
                    <a:lnTo>
                      <a:pt x="293" y="821"/>
                    </a:lnTo>
                    <a:lnTo>
                      <a:pt x="295" y="819"/>
                    </a:lnTo>
                    <a:lnTo>
                      <a:pt x="295" y="819"/>
                    </a:lnTo>
                    <a:lnTo>
                      <a:pt x="295" y="816"/>
                    </a:lnTo>
                    <a:lnTo>
                      <a:pt x="293" y="816"/>
                    </a:lnTo>
                    <a:lnTo>
                      <a:pt x="293" y="816"/>
                    </a:lnTo>
                    <a:lnTo>
                      <a:pt x="295" y="816"/>
                    </a:lnTo>
                    <a:lnTo>
                      <a:pt x="295" y="816"/>
                    </a:lnTo>
                    <a:lnTo>
                      <a:pt x="295" y="816"/>
                    </a:lnTo>
                    <a:lnTo>
                      <a:pt x="295" y="814"/>
                    </a:lnTo>
                    <a:lnTo>
                      <a:pt x="298" y="814"/>
                    </a:lnTo>
                    <a:lnTo>
                      <a:pt x="298" y="814"/>
                    </a:lnTo>
                    <a:lnTo>
                      <a:pt x="298" y="814"/>
                    </a:lnTo>
                    <a:lnTo>
                      <a:pt x="298" y="812"/>
                    </a:lnTo>
                    <a:lnTo>
                      <a:pt x="298" y="812"/>
                    </a:lnTo>
                    <a:lnTo>
                      <a:pt x="298" y="812"/>
                    </a:lnTo>
                    <a:lnTo>
                      <a:pt x="298" y="812"/>
                    </a:lnTo>
                    <a:lnTo>
                      <a:pt x="300" y="809"/>
                    </a:lnTo>
                    <a:lnTo>
                      <a:pt x="300" y="809"/>
                    </a:lnTo>
                    <a:lnTo>
                      <a:pt x="300" y="809"/>
                    </a:lnTo>
                    <a:lnTo>
                      <a:pt x="300" y="809"/>
                    </a:lnTo>
                    <a:lnTo>
                      <a:pt x="300" y="809"/>
                    </a:lnTo>
                    <a:lnTo>
                      <a:pt x="303" y="807"/>
                    </a:lnTo>
                    <a:lnTo>
                      <a:pt x="303" y="807"/>
                    </a:lnTo>
                    <a:lnTo>
                      <a:pt x="303" y="805"/>
                    </a:lnTo>
                    <a:lnTo>
                      <a:pt x="303" y="805"/>
                    </a:lnTo>
                    <a:lnTo>
                      <a:pt x="303" y="805"/>
                    </a:lnTo>
                    <a:lnTo>
                      <a:pt x="305" y="805"/>
                    </a:lnTo>
                    <a:lnTo>
                      <a:pt x="305" y="802"/>
                    </a:lnTo>
                    <a:lnTo>
                      <a:pt x="305" y="802"/>
                    </a:lnTo>
                    <a:lnTo>
                      <a:pt x="305" y="802"/>
                    </a:lnTo>
                    <a:lnTo>
                      <a:pt x="305" y="802"/>
                    </a:lnTo>
                    <a:lnTo>
                      <a:pt x="305" y="800"/>
                    </a:lnTo>
                    <a:lnTo>
                      <a:pt x="307" y="800"/>
                    </a:lnTo>
                    <a:lnTo>
                      <a:pt x="307" y="800"/>
                    </a:lnTo>
                    <a:lnTo>
                      <a:pt x="310" y="800"/>
                    </a:lnTo>
                    <a:lnTo>
                      <a:pt x="310" y="800"/>
                    </a:lnTo>
                    <a:lnTo>
                      <a:pt x="310" y="800"/>
                    </a:lnTo>
                    <a:lnTo>
                      <a:pt x="312" y="798"/>
                    </a:lnTo>
                    <a:lnTo>
                      <a:pt x="312" y="798"/>
                    </a:lnTo>
                    <a:lnTo>
                      <a:pt x="314" y="800"/>
                    </a:lnTo>
                    <a:lnTo>
                      <a:pt x="314" y="800"/>
                    </a:lnTo>
                    <a:lnTo>
                      <a:pt x="314" y="800"/>
                    </a:lnTo>
                    <a:lnTo>
                      <a:pt x="317" y="800"/>
                    </a:lnTo>
                    <a:lnTo>
                      <a:pt x="317" y="800"/>
                    </a:lnTo>
                    <a:lnTo>
                      <a:pt x="319" y="800"/>
                    </a:lnTo>
                    <a:lnTo>
                      <a:pt x="321" y="800"/>
                    </a:lnTo>
                    <a:lnTo>
                      <a:pt x="321" y="800"/>
                    </a:lnTo>
                    <a:lnTo>
                      <a:pt x="324" y="800"/>
                    </a:lnTo>
                    <a:lnTo>
                      <a:pt x="324" y="800"/>
                    </a:lnTo>
                    <a:lnTo>
                      <a:pt x="326" y="800"/>
                    </a:lnTo>
                    <a:lnTo>
                      <a:pt x="329" y="800"/>
                    </a:lnTo>
                    <a:lnTo>
                      <a:pt x="329" y="800"/>
                    </a:lnTo>
                    <a:lnTo>
                      <a:pt x="331" y="800"/>
                    </a:lnTo>
                    <a:lnTo>
                      <a:pt x="331" y="802"/>
                    </a:lnTo>
                    <a:lnTo>
                      <a:pt x="333" y="800"/>
                    </a:lnTo>
                    <a:lnTo>
                      <a:pt x="333" y="800"/>
                    </a:lnTo>
                    <a:lnTo>
                      <a:pt x="336" y="800"/>
                    </a:lnTo>
                    <a:lnTo>
                      <a:pt x="336" y="800"/>
                    </a:lnTo>
                    <a:lnTo>
                      <a:pt x="336" y="800"/>
                    </a:lnTo>
                    <a:lnTo>
                      <a:pt x="338" y="800"/>
                    </a:lnTo>
                    <a:lnTo>
                      <a:pt x="338" y="800"/>
                    </a:lnTo>
                    <a:lnTo>
                      <a:pt x="340" y="800"/>
                    </a:lnTo>
                    <a:lnTo>
                      <a:pt x="340" y="800"/>
                    </a:lnTo>
                    <a:lnTo>
                      <a:pt x="343" y="802"/>
                    </a:lnTo>
                    <a:lnTo>
                      <a:pt x="345" y="802"/>
                    </a:lnTo>
                    <a:lnTo>
                      <a:pt x="345" y="802"/>
                    </a:lnTo>
                    <a:lnTo>
                      <a:pt x="347" y="802"/>
                    </a:lnTo>
                    <a:lnTo>
                      <a:pt x="347" y="802"/>
                    </a:lnTo>
                    <a:lnTo>
                      <a:pt x="350" y="802"/>
                    </a:lnTo>
                    <a:lnTo>
                      <a:pt x="350" y="802"/>
                    </a:lnTo>
                    <a:lnTo>
                      <a:pt x="352" y="802"/>
                    </a:lnTo>
                    <a:lnTo>
                      <a:pt x="352" y="805"/>
                    </a:lnTo>
                    <a:lnTo>
                      <a:pt x="352" y="805"/>
                    </a:lnTo>
                    <a:lnTo>
                      <a:pt x="355" y="805"/>
                    </a:lnTo>
                    <a:lnTo>
                      <a:pt x="357" y="805"/>
                    </a:lnTo>
                    <a:lnTo>
                      <a:pt x="357" y="805"/>
                    </a:lnTo>
                    <a:lnTo>
                      <a:pt x="357" y="805"/>
                    </a:lnTo>
                    <a:lnTo>
                      <a:pt x="362" y="807"/>
                    </a:lnTo>
                    <a:lnTo>
                      <a:pt x="364" y="807"/>
                    </a:lnTo>
                    <a:lnTo>
                      <a:pt x="364" y="807"/>
                    </a:lnTo>
                    <a:lnTo>
                      <a:pt x="364" y="807"/>
                    </a:lnTo>
                    <a:lnTo>
                      <a:pt x="366" y="809"/>
                    </a:lnTo>
                    <a:lnTo>
                      <a:pt x="366" y="809"/>
                    </a:lnTo>
                    <a:lnTo>
                      <a:pt x="366" y="809"/>
                    </a:lnTo>
                    <a:lnTo>
                      <a:pt x="369" y="812"/>
                    </a:lnTo>
                    <a:lnTo>
                      <a:pt x="369" y="812"/>
                    </a:lnTo>
                    <a:lnTo>
                      <a:pt x="371" y="812"/>
                    </a:lnTo>
                    <a:lnTo>
                      <a:pt x="371" y="812"/>
                    </a:lnTo>
                    <a:lnTo>
                      <a:pt x="371" y="814"/>
                    </a:lnTo>
                    <a:lnTo>
                      <a:pt x="373" y="814"/>
                    </a:lnTo>
                    <a:lnTo>
                      <a:pt x="373" y="814"/>
                    </a:lnTo>
                    <a:lnTo>
                      <a:pt x="376" y="816"/>
                    </a:lnTo>
                    <a:lnTo>
                      <a:pt x="376" y="816"/>
                    </a:lnTo>
                    <a:lnTo>
                      <a:pt x="376" y="819"/>
                    </a:lnTo>
                    <a:lnTo>
                      <a:pt x="378" y="824"/>
                    </a:lnTo>
                    <a:lnTo>
                      <a:pt x="378" y="824"/>
                    </a:lnTo>
                    <a:lnTo>
                      <a:pt x="381" y="826"/>
                    </a:lnTo>
                    <a:lnTo>
                      <a:pt x="381" y="826"/>
                    </a:lnTo>
                    <a:lnTo>
                      <a:pt x="385" y="828"/>
                    </a:lnTo>
                    <a:lnTo>
                      <a:pt x="385" y="828"/>
                    </a:lnTo>
                    <a:lnTo>
                      <a:pt x="388" y="831"/>
                    </a:lnTo>
                    <a:lnTo>
                      <a:pt x="388" y="831"/>
                    </a:lnTo>
                    <a:lnTo>
                      <a:pt x="392" y="831"/>
                    </a:lnTo>
                    <a:lnTo>
                      <a:pt x="395" y="833"/>
                    </a:lnTo>
                    <a:lnTo>
                      <a:pt x="395" y="833"/>
                    </a:lnTo>
                    <a:lnTo>
                      <a:pt x="400" y="833"/>
                    </a:lnTo>
                    <a:lnTo>
                      <a:pt x="402" y="835"/>
                    </a:lnTo>
                    <a:lnTo>
                      <a:pt x="402" y="835"/>
                    </a:lnTo>
                    <a:lnTo>
                      <a:pt x="404" y="835"/>
                    </a:lnTo>
                    <a:lnTo>
                      <a:pt x="407" y="838"/>
                    </a:lnTo>
                    <a:lnTo>
                      <a:pt x="409" y="838"/>
                    </a:lnTo>
                    <a:lnTo>
                      <a:pt x="409" y="838"/>
                    </a:lnTo>
                    <a:lnTo>
                      <a:pt x="411" y="838"/>
                    </a:lnTo>
                    <a:lnTo>
                      <a:pt x="414" y="840"/>
                    </a:lnTo>
                    <a:lnTo>
                      <a:pt x="416" y="840"/>
                    </a:lnTo>
                    <a:lnTo>
                      <a:pt x="416" y="840"/>
                    </a:lnTo>
                    <a:lnTo>
                      <a:pt x="418" y="840"/>
                    </a:lnTo>
                    <a:lnTo>
                      <a:pt x="421" y="840"/>
                    </a:lnTo>
                    <a:lnTo>
                      <a:pt x="423" y="840"/>
                    </a:lnTo>
                    <a:lnTo>
                      <a:pt x="423" y="840"/>
                    </a:lnTo>
                    <a:lnTo>
                      <a:pt x="426" y="840"/>
                    </a:lnTo>
                    <a:lnTo>
                      <a:pt x="426" y="840"/>
                    </a:lnTo>
                    <a:lnTo>
                      <a:pt x="428" y="840"/>
                    </a:lnTo>
                    <a:lnTo>
                      <a:pt x="428" y="840"/>
                    </a:lnTo>
                    <a:lnTo>
                      <a:pt x="428" y="838"/>
                    </a:lnTo>
                    <a:lnTo>
                      <a:pt x="428" y="838"/>
                    </a:lnTo>
                    <a:lnTo>
                      <a:pt x="430" y="833"/>
                    </a:lnTo>
                    <a:lnTo>
                      <a:pt x="430" y="833"/>
                    </a:lnTo>
                    <a:lnTo>
                      <a:pt x="430" y="831"/>
                    </a:lnTo>
                    <a:lnTo>
                      <a:pt x="430" y="831"/>
                    </a:lnTo>
                    <a:lnTo>
                      <a:pt x="430" y="828"/>
                    </a:lnTo>
                    <a:lnTo>
                      <a:pt x="433" y="826"/>
                    </a:lnTo>
                    <a:lnTo>
                      <a:pt x="433" y="826"/>
                    </a:lnTo>
                    <a:lnTo>
                      <a:pt x="433" y="826"/>
                    </a:lnTo>
                    <a:lnTo>
                      <a:pt x="430" y="826"/>
                    </a:lnTo>
                    <a:lnTo>
                      <a:pt x="430" y="826"/>
                    </a:lnTo>
                    <a:lnTo>
                      <a:pt x="433" y="826"/>
                    </a:lnTo>
                    <a:lnTo>
                      <a:pt x="433" y="826"/>
                    </a:lnTo>
                    <a:lnTo>
                      <a:pt x="433" y="826"/>
                    </a:lnTo>
                    <a:lnTo>
                      <a:pt x="433" y="824"/>
                    </a:lnTo>
                    <a:lnTo>
                      <a:pt x="435" y="821"/>
                    </a:lnTo>
                    <a:lnTo>
                      <a:pt x="435" y="821"/>
                    </a:lnTo>
                    <a:lnTo>
                      <a:pt x="435" y="821"/>
                    </a:lnTo>
                    <a:lnTo>
                      <a:pt x="435" y="821"/>
                    </a:lnTo>
                    <a:lnTo>
                      <a:pt x="435" y="819"/>
                    </a:lnTo>
                    <a:lnTo>
                      <a:pt x="435" y="819"/>
                    </a:lnTo>
                    <a:lnTo>
                      <a:pt x="435" y="819"/>
                    </a:lnTo>
                    <a:lnTo>
                      <a:pt x="435" y="816"/>
                    </a:lnTo>
                    <a:lnTo>
                      <a:pt x="437" y="816"/>
                    </a:lnTo>
                    <a:lnTo>
                      <a:pt x="435" y="814"/>
                    </a:lnTo>
                    <a:lnTo>
                      <a:pt x="435" y="814"/>
                    </a:lnTo>
                    <a:lnTo>
                      <a:pt x="435" y="816"/>
                    </a:lnTo>
                    <a:lnTo>
                      <a:pt x="435" y="816"/>
                    </a:lnTo>
                    <a:lnTo>
                      <a:pt x="435" y="814"/>
                    </a:lnTo>
                    <a:lnTo>
                      <a:pt x="435" y="812"/>
                    </a:lnTo>
                    <a:lnTo>
                      <a:pt x="435" y="812"/>
                    </a:lnTo>
                    <a:lnTo>
                      <a:pt x="435" y="809"/>
                    </a:lnTo>
                    <a:lnTo>
                      <a:pt x="435" y="807"/>
                    </a:lnTo>
                    <a:lnTo>
                      <a:pt x="435" y="805"/>
                    </a:lnTo>
                    <a:lnTo>
                      <a:pt x="435" y="802"/>
                    </a:lnTo>
                    <a:lnTo>
                      <a:pt x="435" y="800"/>
                    </a:lnTo>
                    <a:lnTo>
                      <a:pt x="435" y="800"/>
                    </a:lnTo>
                    <a:lnTo>
                      <a:pt x="435" y="798"/>
                    </a:lnTo>
                    <a:lnTo>
                      <a:pt x="435" y="795"/>
                    </a:lnTo>
                    <a:lnTo>
                      <a:pt x="437" y="795"/>
                    </a:lnTo>
                    <a:lnTo>
                      <a:pt x="437" y="795"/>
                    </a:lnTo>
                    <a:lnTo>
                      <a:pt x="440" y="790"/>
                    </a:lnTo>
                    <a:lnTo>
                      <a:pt x="440" y="790"/>
                    </a:lnTo>
                    <a:lnTo>
                      <a:pt x="440" y="788"/>
                    </a:lnTo>
                    <a:lnTo>
                      <a:pt x="440" y="788"/>
                    </a:lnTo>
                    <a:lnTo>
                      <a:pt x="442" y="788"/>
                    </a:lnTo>
                    <a:lnTo>
                      <a:pt x="442" y="786"/>
                    </a:lnTo>
                    <a:lnTo>
                      <a:pt x="440" y="786"/>
                    </a:lnTo>
                    <a:lnTo>
                      <a:pt x="440" y="788"/>
                    </a:lnTo>
                    <a:lnTo>
                      <a:pt x="440" y="788"/>
                    </a:lnTo>
                    <a:lnTo>
                      <a:pt x="442" y="788"/>
                    </a:lnTo>
                    <a:lnTo>
                      <a:pt x="442" y="786"/>
                    </a:lnTo>
                    <a:lnTo>
                      <a:pt x="442" y="786"/>
                    </a:lnTo>
                    <a:lnTo>
                      <a:pt x="442" y="783"/>
                    </a:lnTo>
                    <a:lnTo>
                      <a:pt x="442" y="783"/>
                    </a:lnTo>
                    <a:lnTo>
                      <a:pt x="444" y="783"/>
                    </a:lnTo>
                    <a:lnTo>
                      <a:pt x="444" y="781"/>
                    </a:lnTo>
                    <a:lnTo>
                      <a:pt x="444" y="781"/>
                    </a:lnTo>
                    <a:lnTo>
                      <a:pt x="444" y="781"/>
                    </a:lnTo>
                    <a:lnTo>
                      <a:pt x="444" y="779"/>
                    </a:lnTo>
                    <a:lnTo>
                      <a:pt x="444" y="779"/>
                    </a:lnTo>
                    <a:lnTo>
                      <a:pt x="444" y="779"/>
                    </a:lnTo>
                    <a:lnTo>
                      <a:pt x="444" y="779"/>
                    </a:lnTo>
                    <a:lnTo>
                      <a:pt x="444" y="779"/>
                    </a:lnTo>
                    <a:lnTo>
                      <a:pt x="444" y="779"/>
                    </a:lnTo>
                    <a:lnTo>
                      <a:pt x="444" y="779"/>
                    </a:lnTo>
                    <a:lnTo>
                      <a:pt x="447" y="779"/>
                    </a:lnTo>
                    <a:lnTo>
                      <a:pt x="447" y="776"/>
                    </a:lnTo>
                    <a:lnTo>
                      <a:pt x="447" y="774"/>
                    </a:lnTo>
                    <a:lnTo>
                      <a:pt x="447" y="774"/>
                    </a:lnTo>
                    <a:lnTo>
                      <a:pt x="449" y="772"/>
                    </a:lnTo>
                    <a:lnTo>
                      <a:pt x="452" y="769"/>
                    </a:lnTo>
                    <a:lnTo>
                      <a:pt x="452" y="769"/>
                    </a:lnTo>
                    <a:lnTo>
                      <a:pt x="452" y="769"/>
                    </a:lnTo>
                    <a:lnTo>
                      <a:pt x="452" y="769"/>
                    </a:lnTo>
                    <a:lnTo>
                      <a:pt x="452" y="767"/>
                    </a:lnTo>
                    <a:lnTo>
                      <a:pt x="452" y="767"/>
                    </a:lnTo>
                    <a:lnTo>
                      <a:pt x="452" y="767"/>
                    </a:lnTo>
                    <a:lnTo>
                      <a:pt x="454" y="764"/>
                    </a:lnTo>
                    <a:lnTo>
                      <a:pt x="454" y="764"/>
                    </a:lnTo>
                    <a:lnTo>
                      <a:pt x="452" y="764"/>
                    </a:lnTo>
                    <a:lnTo>
                      <a:pt x="452" y="767"/>
                    </a:lnTo>
                    <a:lnTo>
                      <a:pt x="452" y="767"/>
                    </a:lnTo>
                    <a:lnTo>
                      <a:pt x="454" y="764"/>
                    </a:lnTo>
                    <a:lnTo>
                      <a:pt x="454" y="764"/>
                    </a:lnTo>
                    <a:lnTo>
                      <a:pt x="454" y="764"/>
                    </a:lnTo>
                    <a:lnTo>
                      <a:pt x="454" y="762"/>
                    </a:lnTo>
                    <a:lnTo>
                      <a:pt x="454" y="762"/>
                    </a:lnTo>
                    <a:lnTo>
                      <a:pt x="454" y="760"/>
                    </a:lnTo>
                    <a:lnTo>
                      <a:pt x="454" y="760"/>
                    </a:lnTo>
                    <a:lnTo>
                      <a:pt x="456" y="757"/>
                    </a:lnTo>
                    <a:lnTo>
                      <a:pt x="456" y="757"/>
                    </a:lnTo>
                    <a:lnTo>
                      <a:pt x="456" y="757"/>
                    </a:lnTo>
                    <a:lnTo>
                      <a:pt x="456" y="755"/>
                    </a:lnTo>
                    <a:lnTo>
                      <a:pt x="456" y="753"/>
                    </a:lnTo>
                    <a:lnTo>
                      <a:pt x="456" y="753"/>
                    </a:lnTo>
                    <a:lnTo>
                      <a:pt x="456" y="750"/>
                    </a:lnTo>
                    <a:lnTo>
                      <a:pt x="456" y="750"/>
                    </a:lnTo>
                    <a:lnTo>
                      <a:pt x="459" y="750"/>
                    </a:lnTo>
                    <a:lnTo>
                      <a:pt x="459" y="748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9" y="745"/>
                    </a:lnTo>
                    <a:lnTo>
                      <a:pt x="459" y="743"/>
                    </a:lnTo>
                    <a:lnTo>
                      <a:pt x="459" y="743"/>
                    </a:lnTo>
                    <a:lnTo>
                      <a:pt x="459" y="743"/>
                    </a:lnTo>
                    <a:lnTo>
                      <a:pt x="459" y="741"/>
                    </a:lnTo>
                    <a:lnTo>
                      <a:pt x="459" y="738"/>
                    </a:lnTo>
                    <a:lnTo>
                      <a:pt x="459" y="736"/>
                    </a:lnTo>
                    <a:lnTo>
                      <a:pt x="459" y="736"/>
                    </a:lnTo>
                    <a:lnTo>
                      <a:pt x="459" y="734"/>
                    </a:lnTo>
                    <a:lnTo>
                      <a:pt x="459" y="734"/>
                    </a:lnTo>
                    <a:lnTo>
                      <a:pt x="459" y="731"/>
                    </a:lnTo>
                    <a:lnTo>
                      <a:pt x="459" y="731"/>
                    </a:lnTo>
                    <a:lnTo>
                      <a:pt x="459" y="731"/>
                    </a:lnTo>
                    <a:lnTo>
                      <a:pt x="459" y="729"/>
                    </a:lnTo>
                    <a:lnTo>
                      <a:pt x="459" y="729"/>
                    </a:lnTo>
                    <a:lnTo>
                      <a:pt x="459" y="727"/>
                    </a:lnTo>
                    <a:lnTo>
                      <a:pt x="459" y="727"/>
                    </a:lnTo>
                    <a:lnTo>
                      <a:pt x="459" y="727"/>
                    </a:lnTo>
                    <a:lnTo>
                      <a:pt x="459" y="724"/>
                    </a:lnTo>
                    <a:lnTo>
                      <a:pt x="459" y="724"/>
                    </a:lnTo>
                    <a:lnTo>
                      <a:pt x="459" y="722"/>
                    </a:lnTo>
                    <a:lnTo>
                      <a:pt x="459" y="722"/>
                    </a:lnTo>
                    <a:lnTo>
                      <a:pt x="459" y="719"/>
                    </a:lnTo>
                    <a:lnTo>
                      <a:pt x="459" y="719"/>
                    </a:lnTo>
                    <a:lnTo>
                      <a:pt x="459" y="717"/>
                    </a:lnTo>
                    <a:lnTo>
                      <a:pt x="459" y="717"/>
                    </a:lnTo>
                    <a:lnTo>
                      <a:pt x="459" y="717"/>
                    </a:lnTo>
                    <a:lnTo>
                      <a:pt x="459" y="715"/>
                    </a:lnTo>
                    <a:lnTo>
                      <a:pt x="459" y="715"/>
                    </a:lnTo>
                    <a:lnTo>
                      <a:pt x="459" y="712"/>
                    </a:lnTo>
                    <a:lnTo>
                      <a:pt x="459" y="710"/>
                    </a:lnTo>
                    <a:lnTo>
                      <a:pt x="459" y="710"/>
                    </a:lnTo>
                    <a:lnTo>
                      <a:pt x="459" y="712"/>
                    </a:lnTo>
                    <a:lnTo>
                      <a:pt x="459" y="712"/>
                    </a:lnTo>
                    <a:lnTo>
                      <a:pt x="461" y="712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3" y="710"/>
                    </a:lnTo>
                    <a:lnTo>
                      <a:pt x="461" y="708"/>
                    </a:lnTo>
                    <a:lnTo>
                      <a:pt x="461" y="710"/>
                    </a:lnTo>
                    <a:lnTo>
                      <a:pt x="461" y="710"/>
                    </a:lnTo>
                    <a:lnTo>
                      <a:pt x="463" y="710"/>
                    </a:lnTo>
                    <a:lnTo>
                      <a:pt x="463" y="710"/>
                    </a:lnTo>
                    <a:lnTo>
                      <a:pt x="463" y="710"/>
                    </a:lnTo>
                    <a:lnTo>
                      <a:pt x="466" y="712"/>
                    </a:lnTo>
                    <a:lnTo>
                      <a:pt x="466" y="712"/>
                    </a:lnTo>
                    <a:lnTo>
                      <a:pt x="466" y="712"/>
                    </a:lnTo>
                    <a:lnTo>
                      <a:pt x="466" y="715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68" y="717"/>
                    </a:lnTo>
                    <a:lnTo>
                      <a:pt x="473" y="719"/>
                    </a:lnTo>
                    <a:lnTo>
                      <a:pt x="473" y="719"/>
                    </a:lnTo>
                    <a:lnTo>
                      <a:pt x="475" y="722"/>
                    </a:lnTo>
                    <a:lnTo>
                      <a:pt x="480" y="724"/>
                    </a:lnTo>
                    <a:lnTo>
                      <a:pt x="480" y="724"/>
                    </a:lnTo>
                    <a:lnTo>
                      <a:pt x="485" y="724"/>
                    </a:lnTo>
                    <a:lnTo>
                      <a:pt x="485" y="724"/>
                    </a:lnTo>
                    <a:lnTo>
                      <a:pt x="485" y="724"/>
                    </a:lnTo>
                    <a:lnTo>
                      <a:pt x="487" y="724"/>
                    </a:lnTo>
                    <a:lnTo>
                      <a:pt x="487" y="724"/>
                    </a:lnTo>
                    <a:lnTo>
                      <a:pt x="487" y="724"/>
                    </a:lnTo>
                    <a:lnTo>
                      <a:pt x="489" y="724"/>
                    </a:lnTo>
                    <a:lnTo>
                      <a:pt x="492" y="724"/>
                    </a:lnTo>
                    <a:lnTo>
                      <a:pt x="492" y="724"/>
                    </a:lnTo>
                    <a:lnTo>
                      <a:pt x="496" y="724"/>
                    </a:lnTo>
                    <a:lnTo>
                      <a:pt x="496" y="722"/>
                    </a:lnTo>
                    <a:lnTo>
                      <a:pt x="501" y="722"/>
                    </a:lnTo>
                    <a:lnTo>
                      <a:pt x="501" y="722"/>
                    </a:lnTo>
                    <a:lnTo>
                      <a:pt x="506" y="717"/>
                    </a:lnTo>
                    <a:lnTo>
                      <a:pt x="508" y="717"/>
                    </a:lnTo>
                    <a:lnTo>
                      <a:pt x="513" y="710"/>
                    </a:lnTo>
                    <a:lnTo>
                      <a:pt x="513" y="710"/>
                    </a:lnTo>
                    <a:lnTo>
                      <a:pt x="513" y="710"/>
                    </a:lnTo>
                    <a:lnTo>
                      <a:pt x="515" y="708"/>
                    </a:lnTo>
                    <a:lnTo>
                      <a:pt x="518" y="708"/>
                    </a:lnTo>
                    <a:lnTo>
                      <a:pt x="518" y="705"/>
                    </a:lnTo>
                    <a:lnTo>
                      <a:pt x="518" y="705"/>
                    </a:lnTo>
                    <a:lnTo>
                      <a:pt x="515" y="705"/>
                    </a:lnTo>
                    <a:lnTo>
                      <a:pt x="515" y="708"/>
                    </a:lnTo>
                    <a:lnTo>
                      <a:pt x="518" y="708"/>
                    </a:lnTo>
                    <a:lnTo>
                      <a:pt x="518" y="705"/>
                    </a:lnTo>
                    <a:lnTo>
                      <a:pt x="520" y="705"/>
                    </a:lnTo>
                    <a:lnTo>
                      <a:pt x="523" y="705"/>
                    </a:lnTo>
                    <a:lnTo>
                      <a:pt x="523" y="705"/>
                    </a:lnTo>
                    <a:lnTo>
                      <a:pt x="525" y="705"/>
                    </a:lnTo>
                    <a:lnTo>
                      <a:pt x="525" y="705"/>
                    </a:lnTo>
                    <a:lnTo>
                      <a:pt x="530" y="705"/>
                    </a:lnTo>
                    <a:lnTo>
                      <a:pt x="530" y="705"/>
                    </a:lnTo>
                    <a:lnTo>
                      <a:pt x="532" y="705"/>
                    </a:lnTo>
                    <a:lnTo>
                      <a:pt x="532" y="705"/>
                    </a:lnTo>
                    <a:lnTo>
                      <a:pt x="534" y="708"/>
                    </a:lnTo>
                    <a:lnTo>
                      <a:pt x="534" y="708"/>
                    </a:lnTo>
                    <a:lnTo>
                      <a:pt x="537" y="708"/>
                    </a:lnTo>
                    <a:lnTo>
                      <a:pt x="539" y="708"/>
                    </a:lnTo>
                    <a:lnTo>
                      <a:pt x="539" y="708"/>
                    </a:lnTo>
                    <a:lnTo>
                      <a:pt x="541" y="708"/>
                    </a:lnTo>
                    <a:lnTo>
                      <a:pt x="544" y="708"/>
                    </a:lnTo>
                    <a:lnTo>
                      <a:pt x="544" y="708"/>
                    </a:lnTo>
                    <a:lnTo>
                      <a:pt x="549" y="708"/>
                    </a:lnTo>
                    <a:lnTo>
                      <a:pt x="549" y="708"/>
                    </a:lnTo>
                    <a:lnTo>
                      <a:pt x="551" y="705"/>
                    </a:lnTo>
                    <a:lnTo>
                      <a:pt x="551" y="705"/>
                    </a:lnTo>
                    <a:lnTo>
                      <a:pt x="551" y="705"/>
                    </a:lnTo>
                    <a:lnTo>
                      <a:pt x="551" y="705"/>
                    </a:lnTo>
                    <a:lnTo>
                      <a:pt x="553" y="703"/>
                    </a:lnTo>
                    <a:lnTo>
                      <a:pt x="556" y="700"/>
                    </a:lnTo>
                    <a:lnTo>
                      <a:pt x="556" y="700"/>
                    </a:lnTo>
                    <a:lnTo>
                      <a:pt x="560" y="698"/>
                    </a:lnTo>
                    <a:lnTo>
                      <a:pt x="565" y="696"/>
                    </a:lnTo>
                    <a:lnTo>
                      <a:pt x="565" y="696"/>
                    </a:lnTo>
                    <a:lnTo>
                      <a:pt x="565" y="693"/>
                    </a:lnTo>
                    <a:lnTo>
                      <a:pt x="565" y="693"/>
                    </a:lnTo>
                    <a:lnTo>
                      <a:pt x="567" y="691"/>
                    </a:lnTo>
                    <a:lnTo>
                      <a:pt x="567" y="691"/>
                    </a:lnTo>
                    <a:lnTo>
                      <a:pt x="567" y="691"/>
                    </a:lnTo>
                    <a:lnTo>
                      <a:pt x="570" y="691"/>
                    </a:lnTo>
                    <a:lnTo>
                      <a:pt x="570" y="691"/>
                    </a:lnTo>
                    <a:lnTo>
                      <a:pt x="572" y="691"/>
                    </a:lnTo>
                    <a:lnTo>
                      <a:pt x="575" y="691"/>
                    </a:lnTo>
                    <a:lnTo>
                      <a:pt x="575" y="689"/>
                    </a:lnTo>
                    <a:lnTo>
                      <a:pt x="577" y="689"/>
                    </a:lnTo>
                    <a:lnTo>
                      <a:pt x="577" y="689"/>
                    </a:lnTo>
                    <a:lnTo>
                      <a:pt x="577" y="689"/>
                    </a:lnTo>
                    <a:lnTo>
                      <a:pt x="577" y="686"/>
                    </a:lnTo>
                    <a:lnTo>
                      <a:pt x="577" y="684"/>
                    </a:lnTo>
                    <a:lnTo>
                      <a:pt x="577" y="684"/>
                    </a:lnTo>
                    <a:lnTo>
                      <a:pt x="577" y="684"/>
                    </a:lnTo>
                    <a:lnTo>
                      <a:pt x="579" y="682"/>
                    </a:lnTo>
                    <a:lnTo>
                      <a:pt x="579" y="682"/>
                    </a:lnTo>
                    <a:lnTo>
                      <a:pt x="582" y="679"/>
                    </a:lnTo>
                    <a:lnTo>
                      <a:pt x="582" y="674"/>
                    </a:lnTo>
                    <a:lnTo>
                      <a:pt x="584" y="674"/>
                    </a:lnTo>
                    <a:lnTo>
                      <a:pt x="586" y="672"/>
                    </a:lnTo>
                    <a:lnTo>
                      <a:pt x="589" y="670"/>
                    </a:lnTo>
                    <a:lnTo>
                      <a:pt x="589" y="670"/>
                    </a:lnTo>
                    <a:lnTo>
                      <a:pt x="591" y="670"/>
                    </a:lnTo>
                    <a:lnTo>
                      <a:pt x="591" y="670"/>
                    </a:lnTo>
                    <a:lnTo>
                      <a:pt x="591" y="667"/>
                    </a:lnTo>
                    <a:lnTo>
                      <a:pt x="593" y="665"/>
                    </a:lnTo>
                    <a:lnTo>
                      <a:pt x="593" y="663"/>
                    </a:lnTo>
                    <a:lnTo>
                      <a:pt x="593" y="663"/>
                    </a:lnTo>
                    <a:lnTo>
                      <a:pt x="596" y="663"/>
                    </a:lnTo>
                    <a:lnTo>
                      <a:pt x="596" y="663"/>
                    </a:lnTo>
                    <a:lnTo>
                      <a:pt x="596" y="663"/>
                    </a:lnTo>
                    <a:lnTo>
                      <a:pt x="598" y="660"/>
                    </a:lnTo>
                    <a:lnTo>
                      <a:pt x="598" y="660"/>
                    </a:lnTo>
                    <a:lnTo>
                      <a:pt x="598" y="660"/>
                    </a:lnTo>
                    <a:lnTo>
                      <a:pt x="598" y="658"/>
                    </a:lnTo>
                    <a:lnTo>
                      <a:pt x="598" y="655"/>
                    </a:lnTo>
                    <a:lnTo>
                      <a:pt x="596" y="655"/>
                    </a:lnTo>
                    <a:lnTo>
                      <a:pt x="596" y="658"/>
                    </a:lnTo>
                    <a:lnTo>
                      <a:pt x="598" y="658"/>
                    </a:lnTo>
                    <a:lnTo>
                      <a:pt x="598" y="655"/>
                    </a:lnTo>
                    <a:lnTo>
                      <a:pt x="598" y="655"/>
                    </a:lnTo>
                    <a:lnTo>
                      <a:pt x="598" y="653"/>
                    </a:lnTo>
                    <a:lnTo>
                      <a:pt x="598" y="653"/>
                    </a:lnTo>
                    <a:lnTo>
                      <a:pt x="598" y="653"/>
                    </a:lnTo>
                    <a:lnTo>
                      <a:pt x="601" y="653"/>
                    </a:lnTo>
                    <a:lnTo>
                      <a:pt x="601" y="653"/>
                    </a:lnTo>
                    <a:lnTo>
                      <a:pt x="603" y="653"/>
                    </a:lnTo>
                    <a:lnTo>
                      <a:pt x="605" y="648"/>
                    </a:lnTo>
                    <a:lnTo>
                      <a:pt x="605" y="648"/>
                    </a:lnTo>
                    <a:lnTo>
                      <a:pt x="605" y="648"/>
                    </a:lnTo>
                    <a:lnTo>
                      <a:pt x="605" y="646"/>
                    </a:lnTo>
                    <a:lnTo>
                      <a:pt x="608" y="644"/>
                    </a:lnTo>
                    <a:lnTo>
                      <a:pt x="608" y="644"/>
                    </a:lnTo>
                    <a:lnTo>
                      <a:pt x="608" y="644"/>
                    </a:lnTo>
                    <a:lnTo>
                      <a:pt x="610" y="639"/>
                    </a:lnTo>
                    <a:lnTo>
                      <a:pt x="610" y="639"/>
                    </a:lnTo>
                    <a:lnTo>
                      <a:pt x="610" y="639"/>
                    </a:lnTo>
                    <a:lnTo>
                      <a:pt x="610" y="639"/>
                    </a:lnTo>
                    <a:lnTo>
                      <a:pt x="610" y="639"/>
                    </a:lnTo>
                    <a:lnTo>
                      <a:pt x="610" y="637"/>
                    </a:lnTo>
                    <a:lnTo>
                      <a:pt x="612" y="632"/>
                    </a:lnTo>
                    <a:lnTo>
                      <a:pt x="615" y="632"/>
                    </a:lnTo>
                    <a:lnTo>
                      <a:pt x="615" y="632"/>
                    </a:lnTo>
                    <a:lnTo>
                      <a:pt x="617" y="627"/>
                    </a:lnTo>
                    <a:lnTo>
                      <a:pt x="617" y="627"/>
                    </a:lnTo>
                    <a:lnTo>
                      <a:pt x="619" y="625"/>
                    </a:lnTo>
                    <a:lnTo>
                      <a:pt x="619" y="625"/>
                    </a:lnTo>
                    <a:lnTo>
                      <a:pt x="619" y="620"/>
                    </a:lnTo>
                    <a:lnTo>
                      <a:pt x="619" y="615"/>
                    </a:lnTo>
                    <a:lnTo>
                      <a:pt x="622" y="615"/>
                    </a:lnTo>
                    <a:lnTo>
                      <a:pt x="622" y="615"/>
                    </a:lnTo>
                    <a:lnTo>
                      <a:pt x="622" y="615"/>
                    </a:lnTo>
                    <a:lnTo>
                      <a:pt x="624" y="613"/>
                    </a:lnTo>
                    <a:lnTo>
                      <a:pt x="627" y="615"/>
                    </a:lnTo>
                    <a:lnTo>
                      <a:pt x="629" y="618"/>
                    </a:lnTo>
                    <a:lnTo>
                      <a:pt x="629" y="618"/>
                    </a:lnTo>
                    <a:lnTo>
                      <a:pt x="634" y="618"/>
                    </a:lnTo>
                    <a:lnTo>
                      <a:pt x="636" y="618"/>
                    </a:lnTo>
                    <a:lnTo>
                      <a:pt x="636" y="618"/>
                    </a:lnTo>
                    <a:lnTo>
                      <a:pt x="638" y="618"/>
                    </a:lnTo>
                    <a:lnTo>
                      <a:pt x="638" y="620"/>
                    </a:lnTo>
                    <a:lnTo>
                      <a:pt x="638" y="620"/>
                    </a:lnTo>
                    <a:lnTo>
                      <a:pt x="641" y="620"/>
                    </a:lnTo>
                    <a:lnTo>
                      <a:pt x="643" y="622"/>
                    </a:lnTo>
                    <a:lnTo>
                      <a:pt x="646" y="622"/>
                    </a:lnTo>
                    <a:lnTo>
                      <a:pt x="646" y="622"/>
                    </a:lnTo>
                    <a:lnTo>
                      <a:pt x="646" y="625"/>
                    </a:lnTo>
                    <a:lnTo>
                      <a:pt x="648" y="627"/>
                    </a:lnTo>
                    <a:lnTo>
                      <a:pt x="648" y="627"/>
                    </a:lnTo>
                    <a:lnTo>
                      <a:pt x="650" y="627"/>
                    </a:lnTo>
                    <a:lnTo>
                      <a:pt x="650" y="627"/>
                    </a:lnTo>
                    <a:lnTo>
                      <a:pt x="650" y="627"/>
                    </a:lnTo>
                    <a:lnTo>
                      <a:pt x="650" y="629"/>
                    </a:lnTo>
                    <a:lnTo>
                      <a:pt x="653" y="629"/>
                    </a:lnTo>
                    <a:lnTo>
                      <a:pt x="653" y="629"/>
                    </a:lnTo>
                    <a:lnTo>
                      <a:pt x="653" y="629"/>
                    </a:lnTo>
                    <a:lnTo>
                      <a:pt x="655" y="629"/>
                    </a:lnTo>
                    <a:lnTo>
                      <a:pt x="655" y="629"/>
                    </a:lnTo>
                    <a:lnTo>
                      <a:pt x="664" y="632"/>
                    </a:lnTo>
                    <a:lnTo>
                      <a:pt x="667" y="634"/>
                    </a:lnTo>
                    <a:lnTo>
                      <a:pt x="669" y="634"/>
                    </a:lnTo>
                    <a:lnTo>
                      <a:pt x="669" y="634"/>
                    </a:lnTo>
                    <a:lnTo>
                      <a:pt x="672" y="634"/>
                    </a:lnTo>
                    <a:lnTo>
                      <a:pt x="672" y="632"/>
                    </a:lnTo>
                    <a:lnTo>
                      <a:pt x="674" y="632"/>
                    </a:lnTo>
                    <a:lnTo>
                      <a:pt x="674" y="632"/>
                    </a:lnTo>
                    <a:lnTo>
                      <a:pt x="674" y="629"/>
                    </a:lnTo>
                    <a:lnTo>
                      <a:pt x="674" y="627"/>
                    </a:lnTo>
                    <a:lnTo>
                      <a:pt x="679" y="622"/>
                    </a:lnTo>
                    <a:lnTo>
                      <a:pt x="690" y="615"/>
                    </a:lnTo>
                    <a:lnTo>
                      <a:pt x="690" y="615"/>
                    </a:lnTo>
                    <a:lnTo>
                      <a:pt x="698" y="611"/>
                    </a:lnTo>
                    <a:lnTo>
                      <a:pt x="705" y="608"/>
                    </a:lnTo>
                    <a:lnTo>
                      <a:pt x="705" y="608"/>
                    </a:lnTo>
                    <a:lnTo>
                      <a:pt x="714" y="603"/>
                    </a:lnTo>
                    <a:lnTo>
                      <a:pt x="714" y="603"/>
                    </a:lnTo>
                    <a:lnTo>
                      <a:pt x="721" y="599"/>
                    </a:lnTo>
                    <a:lnTo>
                      <a:pt x="721" y="599"/>
                    </a:lnTo>
                    <a:lnTo>
                      <a:pt x="721" y="596"/>
                    </a:lnTo>
                    <a:lnTo>
                      <a:pt x="728" y="592"/>
                    </a:lnTo>
                    <a:lnTo>
                      <a:pt x="728" y="592"/>
                    </a:lnTo>
                    <a:lnTo>
                      <a:pt x="733" y="589"/>
                    </a:lnTo>
                    <a:lnTo>
                      <a:pt x="733" y="589"/>
                    </a:lnTo>
                    <a:lnTo>
                      <a:pt x="733" y="589"/>
                    </a:lnTo>
                    <a:lnTo>
                      <a:pt x="735" y="587"/>
                    </a:lnTo>
                    <a:lnTo>
                      <a:pt x="740" y="582"/>
                    </a:lnTo>
                    <a:lnTo>
                      <a:pt x="740" y="582"/>
                    </a:lnTo>
                    <a:lnTo>
                      <a:pt x="740" y="577"/>
                    </a:lnTo>
                    <a:lnTo>
                      <a:pt x="742" y="575"/>
                    </a:lnTo>
                    <a:lnTo>
                      <a:pt x="742" y="575"/>
                    </a:lnTo>
                    <a:lnTo>
                      <a:pt x="742" y="575"/>
                    </a:lnTo>
                    <a:lnTo>
                      <a:pt x="747" y="575"/>
                    </a:lnTo>
                    <a:lnTo>
                      <a:pt x="754" y="573"/>
                    </a:lnTo>
                    <a:lnTo>
                      <a:pt x="754" y="573"/>
                    </a:lnTo>
                    <a:lnTo>
                      <a:pt x="759" y="573"/>
                    </a:lnTo>
                    <a:lnTo>
                      <a:pt x="759" y="573"/>
                    </a:lnTo>
                    <a:lnTo>
                      <a:pt x="766" y="568"/>
                    </a:lnTo>
                    <a:lnTo>
                      <a:pt x="766" y="568"/>
                    </a:lnTo>
                    <a:lnTo>
                      <a:pt x="769" y="568"/>
                    </a:lnTo>
                    <a:lnTo>
                      <a:pt x="769" y="568"/>
                    </a:lnTo>
                    <a:lnTo>
                      <a:pt x="771" y="566"/>
                    </a:lnTo>
                    <a:lnTo>
                      <a:pt x="771" y="566"/>
                    </a:lnTo>
                    <a:lnTo>
                      <a:pt x="773" y="566"/>
                    </a:lnTo>
                    <a:lnTo>
                      <a:pt x="773" y="566"/>
                    </a:lnTo>
                    <a:lnTo>
                      <a:pt x="776" y="563"/>
                    </a:lnTo>
                    <a:lnTo>
                      <a:pt x="776" y="563"/>
                    </a:lnTo>
                    <a:lnTo>
                      <a:pt x="778" y="563"/>
                    </a:lnTo>
                    <a:lnTo>
                      <a:pt x="780" y="561"/>
                    </a:lnTo>
                    <a:lnTo>
                      <a:pt x="780" y="561"/>
                    </a:lnTo>
                    <a:lnTo>
                      <a:pt x="780" y="561"/>
                    </a:lnTo>
                    <a:lnTo>
                      <a:pt x="783" y="561"/>
                    </a:lnTo>
                    <a:lnTo>
                      <a:pt x="783" y="561"/>
                    </a:lnTo>
                    <a:lnTo>
                      <a:pt x="783" y="558"/>
                    </a:lnTo>
                    <a:lnTo>
                      <a:pt x="785" y="558"/>
                    </a:lnTo>
                    <a:lnTo>
                      <a:pt x="785" y="556"/>
                    </a:lnTo>
                    <a:lnTo>
                      <a:pt x="787" y="556"/>
                    </a:lnTo>
                    <a:lnTo>
                      <a:pt x="787" y="554"/>
                    </a:lnTo>
                    <a:lnTo>
                      <a:pt x="787" y="551"/>
                    </a:lnTo>
                    <a:lnTo>
                      <a:pt x="787" y="551"/>
                    </a:lnTo>
                    <a:lnTo>
                      <a:pt x="787" y="549"/>
                    </a:lnTo>
                    <a:lnTo>
                      <a:pt x="787" y="549"/>
                    </a:lnTo>
                    <a:lnTo>
                      <a:pt x="787" y="549"/>
                    </a:lnTo>
                    <a:lnTo>
                      <a:pt x="790" y="549"/>
                    </a:lnTo>
                    <a:lnTo>
                      <a:pt x="790" y="547"/>
                    </a:lnTo>
                    <a:lnTo>
                      <a:pt x="790" y="547"/>
                    </a:lnTo>
                    <a:lnTo>
                      <a:pt x="787" y="547"/>
                    </a:lnTo>
                    <a:lnTo>
                      <a:pt x="787" y="547"/>
                    </a:lnTo>
                    <a:lnTo>
                      <a:pt x="790" y="547"/>
                    </a:lnTo>
                    <a:lnTo>
                      <a:pt x="790" y="547"/>
                    </a:lnTo>
                    <a:lnTo>
                      <a:pt x="792" y="542"/>
                    </a:lnTo>
                    <a:lnTo>
                      <a:pt x="792" y="542"/>
                    </a:lnTo>
                    <a:lnTo>
                      <a:pt x="792" y="539"/>
                    </a:lnTo>
                    <a:lnTo>
                      <a:pt x="792" y="539"/>
                    </a:lnTo>
                    <a:lnTo>
                      <a:pt x="792" y="537"/>
                    </a:lnTo>
                    <a:lnTo>
                      <a:pt x="792" y="537"/>
                    </a:lnTo>
                    <a:lnTo>
                      <a:pt x="790" y="532"/>
                    </a:lnTo>
                    <a:lnTo>
                      <a:pt x="790" y="528"/>
                    </a:lnTo>
                    <a:lnTo>
                      <a:pt x="790" y="528"/>
                    </a:lnTo>
                    <a:lnTo>
                      <a:pt x="787" y="525"/>
                    </a:lnTo>
                    <a:lnTo>
                      <a:pt x="787" y="525"/>
                    </a:lnTo>
                    <a:lnTo>
                      <a:pt x="785" y="523"/>
                    </a:lnTo>
                    <a:lnTo>
                      <a:pt x="780" y="521"/>
                    </a:lnTo>
                    <a:lnTo>
                      <a:pt x="780" y="521"/>
                    </a:lnTo>
                    <a:lnTo>
                      <a:pt x="776" y="516"/>
                    </a:lnTo>
                    <a:lnTo>
                      <a:pt x="776" y="516"/>
                    </a:lnTo>
                    <a:lnTo>
                      <a:pt x="773" y="516"/>
                    </a:lnTo>
                    <a:lnTo>
                      <a:pt x="769" y="511"/>
                    </a:lnTo>
                    <a:lnTo>
                      <a:pt x="769" y="509"/>
                    </a:lnTo>
                    <a:lnTo>
                      <a:pt x="769" y="506"/>
                    </a:lnTo>
                    <a:lnTo>
                      <a:pt x="769" y="506"/>
                    </a:lnTo>
                    <a:lnTo>
                      <a:pt x="766" y="506"/>
                    </a:lnTo>
                    <a:lnTo>
                      <a:pt x="766" y="509"/>
                    </a:lnTo>
                    <a:lnTo>
                      <a:pt x="771" y="506"/>
                    </a:lnTo>
                    <a:lnTo>
                      <a:pt x="771" y="506"/>
                    </a:lnTo>
                    <a:lnTo>
                      <a:pt x="773" y="504"/>
                    </a:lnTo>
                    <a:lnTo>
                      <a:pt x="776" y="502"/>
                    </a:lnTo>
                    <a:lnTo>
                      <a:pt x="776" y="502"/>
                    </a:lnTo>
                    <a:lnTo>
                      <a:pt x="776" y="502"/>
                    </a:lnTo>
                    <a:lnTo>
                      <a:pt x="778" y="502"/>
                    </a:lnTo>
                    <a:lnTo>
                      <a:pt x="778" y="499"/>
                    </a:lnTo>
                    <a:lnTo>
                      <a:pt x="780" y="497"/>
                    </a:lnTo>
                    <a:lnTo>
                      <a:pt x="780" y="497"/>
                    </a:lnTo>
                    <a:lnTo>
                      <a:pt x="783" y="495"/>
                    </a:lnTo>
                    <a:lnTo>
                      <a:pt x="780" y="495"/>
                    </a:lnTo>
                    <a:lnTo>
                      <a:pt x="780" y="495"/>
                    </a:lnTo>
                    <a:lnTo>
                      <a:pt x="780" y="495"/>
                    </a:lnTo>
                    <a:lnTo>
                      <a:pt x="783" y="495"/>
                    </a:lnTo>
                    <a:lnTo>
                      <a:pt x="783" y="492"/>
                    </a:lnTo>
                    <a:lnTo>
                      <a:pt x="783" y="492"/>
                    </a:lnTo>
                    <a:lnTo>
                      <a:pt x="783" y="487"/>
                    </a:lnTo>
                    <a:lnTo>
                      <a:pt x="783" y="487"/>
                    </a:lnTo>
                    <a:lnTo>
                      <a:pt x="783" y="485"/>
                    </a:lnTo>
                    <a:lnTo>
                      <a:pt x="783" y="485"/>
                    </a:lnTo>
                    <a:lnTo>
                      <a:pt x="783" y="483"/>
                    </a:lnTo>
                    <a:lnTo>
                      <a:pt x="783" y="483"/>
                    </a:lnTo>
                    <a:lnTo>
                      <a:pt x="783" y="480"/>
                    </a:lnTo>
                    <a:lnTo>
                      <a:pt x="783" y="480"/>
                    </a:lnTo>
                    <a:lnTo>
                      <a:pt x="783" y="478"/>
                    </a:lnTo>
                    <a:lnTo>
                      <a:pt x="783" y="478"/>
                    </a:lnTo>
                    <a:lnTo>
                      <a:pt x="783" y="478"/>
                    </a:lnTo>
                    <a:lnTo>
                      <a:pt x="783" y="478"/>
                    </a:lnTo>
                    <a:lnTo>
                      <a:pt x="783" y="476"/>
                    </a:lnTo>
                    <a:lnTo>
                      <a:pt x="783" y="473"/>
                    </a:lnTo>
                    <a:lnTo>
                      <a:pt x="783" y="473"/>
                    </a:lnTo>
                    <a:lnTo>
                      <a:pt x="783" y="473"/>
                    </a:lnTo>
                    <a:lnTo>
                      <a:pt x="783" y="471"/>
                    </a:lnTo>
                    <a:lnTo>
                      <a:pt x="783" y="471"/>
                    </a:lnTo>
                    <a:lnTo>
                      <a:pt x="783" y="471"/>
                    </a:lnTo>
                    <a:lnTo>
                      <a:pt x="785" y="468"/>
                    </a:lnTo>
                    <a:lnTo>
                      <a:pt x="785" y="468"/>
                    </a:lnTo>
                    <a:lnTo>
                      <a:pt x="785" y="466"/>
                    </a:lnTo>
                    <a:lnTo>
                      <a:pt x="785" y="466"/>
                    </a:lnTo>
                    <a:lnTo>
                      <a:pt x="787" y="466"/>
                    </a:lnTo>
                    <a:lnTo>
                      <a:pt x="787" y="464"/>
                    </a:lnTo>
                    <a:lnTo>
                      <a:pt x="790" y="464"/>
                    </a:lnTo>
                    <a:lnTo>
                      <a:pt x="790" y="464"/>
                    </a:lnTo>
                    <a:lnTo>
                      <a:pt x="790" y="464"/>
                    </a:lnTo>
                    <a:lnTo>
                      <a:pt x="792" y="461"/>
                    </a:lnTo>
                    <a:lnTo>
                      <a:pt x="792" y="459"/>
                    </a:lnTo>
                    <a:lnTo>
                      <a:pt x="790" y="459"/>
                    </a:lnTo>
                    <a:lnTo>
                      <a:pt x="790" y="459"/>
                    </a:lnTo>
                    <a:lnTo>
                      <a:pt x="790" y="459"/>
                    </a:lnTo>
                    <a:lnTo>
                      <a:pt x="790" y="459"/>
                    </a:lnTo>
                    <a:lnTo>
                      <a:pt x="790" y="459"/>
                    </a:lnTo>
                    <a:lnTo>
                      <a:pt x="790" y="457"/>
                    </a:lnTo>
                    <a:lnTo>
                      <a:pt x="790" y="457"/>
                    </a:lnTo>
                    <a:lnTo>
                      <a:pt x="790" y="454"/>
                    </a:lnTo>
                    <a:lnTo>
                      <a:pt x="792" y="454"/>
                    </a:lnTo>
                    <a:lnTo>
                      <a:pt x="795" y="450"/>
                    </a:lnTo>
                    <a:lnTo>
                      <a:pt x="795" y="450"/>
                    </a:lnTo>
                    <a:lnTo>
                      <a:pt x="795" y="450"/>
                    </a:lnTo>
                    <a:lnTo>
                      <a:pt x="795" y="447"/>
                    </a:lnTo>
                    <a:lnTo>
                      <a:pt x="795" y="447"/>
                    </a:lnTo>
                    <a:lnTo>
                      <a:pt x="792" y="445"/>
                    </a:lnTo>
                    <a:lnTo>
                      <a:pt x="792" y="445"/>
                    </a:lnTo>
                    <a:lnTo>
                      <a:pt x="792" y="442"/>
                    </a:lnTo>
                    <a:lnTo>
                      <a:pt x="792" y="442"/>
                    </a:lnTo>
                    <a:lnTo>
                      <a:pt x="790" y="440"/>
                    </a:lnTo>
                    <a:lnTo>
                      <a:pt x="790" y="440"/>
                    </a:lnTo>
                    <a:lnTo>
                      <a:pt x="790" y="438"/>
                    </a:lnTo>
                    <a:lnTo>
                      <a:pt x="787" y="438"/>
                    </a:lnTo>
                    <a:lnTo>
                      <a:pt x="787" y="435"/>
                    </a:lnTo>
                    <a:lnTo>
                      <a:pt x="787" y="435"/>
                    </a:lnTo>
                    <a:lnTo>
                      <a:pt x="785" y="433"/>
                    </a:lnTo>
                    <a:lnTo>
                      <a:pt x="785" y="433"/>
                    </a:lnTo>
                    <a:lnTo>
                      <a:pt x="785" y="431"/>
                    </a:lnTo>
                    <a:lnTo>
                      <a:pt x="785" y="431"/>
                    </a:lnTo>
                    <a:lnTo>
                      <a:pt x="785" y="428"/>
                    </a:lnTo>
                    <a:lnTo>
                      <a:pt x="785" y="428"/>
                    </a:lnTo>
                    <a:lnTo>
                      <a:pt x="787" y="428"/>
                    </a:lnTo>
                    <a:lnTo>
                      <a:pt x="790" y="426"/>
                    </a:lnTo>
                    <a:lnTo>
                      <a:pt x="790" y="423"/>
                    </a:lnTo>
                    <a:lnTo>
                      <a:pt x="792" y="423"/>
                    </a:lnTo>
                    <a:lnTo>
                      <a:pt x="792" y="423"/>
                    </a:lnTo>
                    <a:lnTo>
                      <a:pt x="792" y="421"/>
                    </a:lnTo>
                    <a:lnTo>
                      <a:pt x="792" y="421"/>
                    </a:lnTo>
                    <a:lnTo>
                      <a:pt x="792" y="419"/>
                    </a:lnTo>
                    <a:lnTo>
                      <a:pt x="792" y="419"/>
                    </a:lnTo>
                    <a:lnTo>
                      <a:pt x="792" y="416"/>
                    </a:lnTo>
                    <a:lnTo>
                      <a:pt x="792" y="416"/>
                    </a:lnTo>
                    <a:lnTo>
                      <a:pt x="790" y="416"/>
                    </a:lnTo>
                    <a:lnTo>
                      <a:pt x="790" y="414"/>
                    </a:lnTo>
                    <a:lnTo>
                      <a:pt x="790" y="414"/>
                    </a:lnTo>
                    <a:lnTo>
                      <a:pt x="790" y="414"/>
                    </a:lnTo>
                    <a:lnTo>
                      <a:pt x="790" y="414"/>
                    </a:lnTo>
                    <a:lnTo>
                      <a:pt x="790" y="414"/>
                    </a:lnTo>
                    <a:lnTo>
                      <a:pt x="792" y="414"/>
                    </a:lnTo>
                    <a:lnTo>
                      <a:pt x="792" y="412"/>
                    </a:lnTo>
                    <a:lnTo>
                      <a:pt x="792" y="409"/>
                    </a:lnTo>
                    <a:lnTo>
                      <a:pt x="792" y="409"/>
                    </a:lnTo>
                    <a:lnTo>
                      <a:pt x="792" y="409"/>
                    </a:lnTo>
                    <a:lnTo>
                      <a:pt x="795" y="407"/>
                    </a:lnTo>
                    <a:lnTo>
                      <a:pt x="795" y="407"/>
                    </a:lnTo>
                    <a:lnTo>
                      <a:pt x="795" y="405"/>
                    </a:lnTo>
                    <a:lnTo>
                      <a:pt x="795" y="402"/>
                    </a:lnTo>
                    <a:lnTo>
                      <a:pt x="792" y="402"/>
                    </a:lnTo>
                    <a:lnTo>
                      <a:pt x="792" y="405"/>
                    </a:lnTo>
                    <a:lnTo>
                      <a:pt x="797" y="405"/>
                    </a:lnTo>
                    <a:lnTo>
                      <a:pt x="797" y="402"/>
                    </a:lnTo>
                    <a:lnTo>
                      <a:pt x="799" y="402"/>
                    </a:lnTo>
                    <a:lnTo>
                      <a:pt x="799" y="400"/>
                    </a:lnTo>
                    <a:lnTo>
                      <a:pt x="799" y="400"/>
                    </a:lnTo>
                    <a:lnTo>
                      <a:pt x="799" y="397"/>
                    </a:lnTo>
                    <a:lnTo>
                      <a:pt x="799" y="395"/>
                    </a:lnTo>
                    <a:lnTo>
                      <a:pt x="799" y="395"/>
                    </a:lnTo>
                    <a:lnTo>
                      <a:pt x="799" y="393"/>
                    </a:lnTo>
                    <a:lnTo>
                      <a:pt x="797" y="393"/>
                    </a:lnTo>
                    <a:lnTo>
                      <a:pt x="797" y="395"/>
                    </a:lnTo>
                    <a:lnTo>
                      <a:pt x="799" y="395"/>
                    </a:lnTo>
                    <a:lnTo>
                      <a:pt x="799" y="393"/>
                    </a:lnTo>
                    <a:lnTo>
                      <a:pt x="799" y="393"/>
                    </a:lnTo>
                    <a:lnTo>
                      <a:pt x="797" y="390"/>
                    </a:lnTo>
                    <a:lnTo>
                      <a:pt x="797" y="390"/>
                    </a:lnTo>
                    <a:lnTo>
                      <a:pt x="797" y="390"/>
                    </a:lnTo>
                    <a:lnTo>
                      <a:pt x="797" y="388"/>
                    </a:lnTo>
                    <a:lnTo>
                      <a:pt x="795" y="388"/>
                    </a:lnTo>
                    <a:lnTo>
                      <a:pt x="792" y="388"/>
                    </a:lnTo>
                    <a:lnTo>
                      <a:pt x="792" y="388"/>
                    </a:lnTo>
                    <a:lnTo>
                      <a:pt x="790" y="388"/>
                    </a:lnTo>
                    <a:lnTo>
                      <a:pt x="790" y="388"/>
                    </a:lnTo>
                    <a:lnTo>
                      <a:pt x="790" y="388"/>
                    </a:lnTo>
                    <a:lnTo>
                      <a:pt x="787" y="388"/>
                    </a:lnTo>
                    <a:lnTo>
                      <a:pt x="787" y="388"/>
                    </a:lnTo>
                    <a:lnTo>
                      <a:pt x="787" y="388"/>
                    </a:lnTo>
                    <a:lnTo>
                      <a:pt x="785" y="390"/>
                    </a:lnTo>
                    <a:lnTo>
                      <a:pt x="785" y="390"/>
                    </a:lnTo>
                    <a:lnTo>
                      <a:pt x="785" y="390"/>
                    </a:lnTo>
                    <a:lnTo>
                      <a:pt x="785" y="393"/>
                    </a:lnTo>
                    <a:lnTo>
                      <a:pt x="785" y="390"/>
                    </a:lnTo>
                    <a:lnTo>
                      <a:pt x="785" y="390"/>
                    </a:lnTo>
                    <a:lnTo>
                      <a:pt x="785" y="390"/>
                    </a:lnTo>
                    <a:lnTo>
                      <a:pt x="783" y="390"/>
                    </a:lnTo>
                    <a:lnTo>
                      <a:pt x="783" y="388"/>
                    </a:lnTo>
                    <a:lnTo>
                      <a:pt x="780" y="388"/>
                    </a:lnTo>
                    <a:lnTo>
                      <a:pt x="780" y="390"/>
                    </a:lnTo>
                    <a:lnTo>
                      <a:pt x="780" y="390"/>
                    </a:lnTo>
                    <a:lnTo>
                      <a:pt x="780" y="388"/>
                    </a:lnTo>
                    <a:lnTo>
                      <a:pt x="780" y="388"/>
                    </a:lnTo>
                    <a:lnTo>
                      <a:pt x="780" y="390"/>
                    </a:lnTo>
                    <a:lnTo>
                      <a:pt x="780" y="390"/>
                    </a:lnTo>
                    <a:lnTo>
                      <a:pt x="780" y="390"/>
                    </a:lnTo>
                    <a:lnTo>
                      <a:pt x="783" y="388"/>
                    </a:lnTo>
                    <a:lnTo>
                      <a:pt x="783" y="388"/>
                    </a:lnTo>
                    <a:lnTo>
                      <a:pt x="783" y="386"/>
                    </a:lnTo>
                    <a:lnTo>
                      <a:pt x="780" y="386"/>
                    </a:lnTo>
                    <a:lnTo>
                      <a:pt x="780" y="386"/>
                    </a:lnTo>
                    <a:lnTo>
                      <a:pt x="778" y="383"/>
                    </a:lnTo>
                    <a:lnTo>
                      <a:pt x="778" y="383"/>
                    </a:lnTo>
                    <a:lnTo>
                      <a:pt x="778" y="383"/>
                    </a:lnTo>
                    <a:lnTo>
                      <a:pt x="778" y="383"/>
                    </a:lnTo>
                    <a:lnTo>
                      <a:pt x="780" y="383"/>
                    </a:lnTo>
                    <a:lnTo>
                      <a:pt x="780" y="381"/>
                    </a:lnTo>
                    <a:lnTo>
                      <a:pt x="778" y="381"/>
                    </a:lnTo>
                    <a:lnTo>
                      <a:pt x="778" y="381"/>
                    </a:lnTo>
                    <a:lnTo>
                      <a:pt x="778" y="381"/>
                    </a:lnTo>
                    <a:lnTo>
                      <a:pt x="776" y="379"/>
                    </a:lnTo>
                    <a:lnTo>
                      <a:pt x="776" y="379"/>
                    </a:lnTo>
                    <a:lnTo>
                      <a:pt x="773" y="379"/>
                    </a:lnTo>
                    <a:lnTo>
                      <a:pt x="773" y="379"/>
                    </a:lnTo>
                    <a:lnTo>
                      <a:pt x="771" y="379"/>
                    </a:lnTo>
                    <a:lnTo>
                      <a:pt x="771" y="379"/>
                    </a:lnTo>
                    <a:lnTo>
                      <a:pt x="771" y="379"/>
                    </a:lnTo>
                    <a:lnTo>
                      <a:pt x="769" y="379"/>
                    </a:lnTo>
                    <a:lnTo>
                      <a:pt x="769" y="379"/>
                    </a:lnTo>
                    <a:lnTo>
                      <a:pt x="766" y="376"/>
                    </a:lnTo>
                    <a:lnTo>
                      <a:pt x="766" y="379"/>
                    </a:lnTo>
                    <a:lnTo>
                      <a:pt x="766" y="379"/>
                    </a:lnTo>
                    <a:lnTo>
                      <a:pt x="769" y="376"/>
                    </a:lnTo>
                    <a:lnTo>
                      <a:pt x="769" y="376"/>
                    </a:lnTo>
                    <a:lnTo>
                      <a:pt x="771" y="374"/>
                    </a:lnTo>
                    <a:lnTo>
                      <a:pt x="769" y="371"/>
                    </a:lnTo>
                    <a:lnTo>
                      <a:pt x="769" y="371"/>
                    </a:lnTo>
                    <a:lnTo>
                      <a:pt x="766" y="374"/>
                    </a:lnTo>
                    <a:lnTo>
                      <a:pt x="766" y="374"/>
                    </a:lnTo>
                    <a:lnTo>
                      <a:pt x="766" y="374"/>
                    </a:lnTo>
                    <a:lnTo>
                      <a:pt x="769" y="374"/>
                    </a:lnTo>
                    <a:lnTo>
                      <a:pt x="766" y="371"/>
                    </a:lnTo>
                    <a:lnTo>
                      <a:pt x="766" y="371"/>
                    </a:lnTo>
                    <a:lnTo>
                      <a:pt x="766" y="369"/>
                    </a:lnTo>
                    <a:lnTo>
                      <a:pt x="766" y="367"/>
                    </a:lnTo>
                    <a:lnTo>
                      <a:pt x="766" y="367"/>
                    </a:lnTo>
                    <a:lnTo>
                      <a:pt x="766" y="367"/>
                    </a:lnTo>
                    <a:lnTo>
                      <a:pt x="766" y="367"/>
                    </a:lnTo>
                    <a:lnTo>
                      <a:pt x="764" y="364"/>
                    </a:lnTo>
                    <a:lnTo>
                      <a:pt x="764" y="364"/>
                    </a:lnTo>
                    <a:lnTo>
                      <a:pt x="764" y="364"/>
                    </a:lnTo>
                    <a:lnTo>
                      <a:pt x="764" y="362"/>
                    </a:lnTo>
                    <a:lnTo>
                      <a:pt x="761" y="362"/>
                    </a:lnTo>
                    <a:lnTo>
                      <a:pt x="761" y="362"/>
                    </a:lnTo>
                    <a:lnTo>
                      <a:pt x="759" y="364"/>
                    </a:lnTo>
                    <a:lnTo>
                      <a:pt x="759" y="364"/>
                    </a:lnTo>
                    <a:lnTo>
                      <a:pt x="759" y="364"/>
                    </a:lnTo>
                    <a:lnTo>
                      <a:pt x="761" y="364"/>
                    </a:lnTo>
                    <a:lnTo>
                      <a:pt x="761" y="364"/>
                    </a:lnTo>
                    <a:lnTo>
                      <a:pt x="761" y="362"/>
                    </a:lnTo>
                    <a:lnTo>
                      <a:pt x="759" y="362"/>
                    </a:lnTo>
                    <a:lnTo>
                      <a:pt x="759" y="362"/>
                    </a:lnTo>
                    <a:lnTo>
                      <a:pt x="757" y="362"/>
                    </a:lnTo>
                    <a:lnTo>
                      <a:pt x="757" y="364"/>
                    </a:lnTo>
                    <a:lnTo>
                      <a:pt x="759" y="364"/>
                    </a:lnTo>
                    <a:lnTo>
                      <a:pt x="759" y="362"/>
                    </a:lnTo>
                    <a:lnTo>
                      <a:pt x="759" y="362"/>
                    </a:lnTo>
                    <a:lnTo>
                      <a:pt x="759" y="360"/>
                    </a:lnTo>
                    <a:lnTo>
                      <a:pt x="759" y="360"/>
                    </a:lnTo>
                    <a:lnTo>
                      <a:pt x="759" y="360"/>
                    </a:lnTo>
                    <a:lnTo>
                      <a:pt x="757" y="360"/>
                    </a:lnTo>
                    <a:lnTo>
                      <a:pt x="757" y="360"/>
                    </a:lnTo>
                    <a:lnTo>
                      <a:pt x="759" y="360"/>
                    </a:lnTo>
                    <a:lnTo>
                      <a:pt x="759" y="360"/>
                    </a:lnTo>
                    <a:lnTo>
                      <a:pt x="761" y="360"/>
                    </a:lnTo>
                    <a:lnTo>
                      <a:pt x="761" y="357"/>
                    </a:lnTo>
                    <a:lnTo>
                      <a:pt x="759" y="355"/>
                    </a:lnTo>
                    <a:lnTo>
                      <a:pt x="759" y="355"/>
                    </a:lnTo>
                    <a:lnTo>
                      <a:pt x="759" y="355"/>
                    </a:lnTo>
                    <a:lnTo>
                      <a:pt x="757" y="352"/>
                    </a:lnTo>
                    <a:lnTo>
                      <a:pt x="757" y="352"/>
                    </a:lnTo>
                    <a:lnTo>
                      <a:pt x="754" y="352"/>
                    </a:lnTo>
                    <a:lnTo>
                      <a:pt x="754" y="355"/>
                    </a:lnTo>
                    <a:lnTo>
                      <a:pt x="754" y="355"/>
                    </a:lnTo>
                    <a:lnTo>
                      <a:pt x="754" y="355"/>
                    </a:lnTo>
                    <a:lnTo>
                      <a:pt x="754" y="352"/>
                    </a:lnTo>
                    <a:lnTo>
                      <a:pt x="752" y="352"/>
                    </a:lnTo>
                    <a:lnTo>
                      <a:pt x="752" y="352"/>
                    </a:lnTo>
                    <a:lnTo>
                      <a:pt x="752" y="350"/>
                    </a:lnTo>
                    <a:lnTo>
                      <a:pt x="752" y="350"/>
                    </a:lnTo>
                    <a:lnTo>
                      <a:pt x="752" y="350"/>
                    </a:lnTo>
                    <a:lnTo>
                      <a:pt x="750" y="350"/>
                    </a:lnTo>
                    <a:lnTo>
                      <a:pt x="750" y="350"/>
                    </a:lnTo>
                    <a:lnTo>
                      <a:pt x="750" y="352"/>
                    </a:lnTo>
                    <a:lnTo>
                      <a:pt x="752" y="350"/>
                    </a:lnTo>
                    <a:lnTo>
                      <a:pt x="752" y="348"/>
                    </a:lnTo>
                    <a:lnTo>
                      <a:pt x="750" y="348"/>
                    </a:lnTo>
                    <a:lnTo>
                      <a:pt x="750" y="348"/>
                    </a:lnTo>
                    <a:lnTo>
                      <a:pt x="747" y="348"/>
                    </a:lnTo>
                    <a:lnTo>
                      <a:pt x="747" y="348"/>
                    </a:lnTo>
                    <a:lnTo>
                      <a:pt x="747" y="348"/>
                    </a:lnTo>
                    <a:lnTo>
                      <a:pt x="747" y="350"/>
                    </a:lnTo>
                    <a:lnTo>
                      <a:pt x="747" y="350"/>
                    </a:lnTo>
                    <a:lnTo>
                      <a:pt x="747" y="350"/>
                    </a:lnTo>
                    <a:lnTo>
                      <a:pt x="747" y="348"/>
                    </a:lnTo>
                    <a:lnTo>
                      <a:pt x="747" y="348"/>
                    </a:lnTo>
                    <a:lnTo>
                      <a:pt x="745" y="345"/>
                    </a:lnTo>
                    <a:lnTo>
                      <a:pt x="745" y="345"/>
                    </a:lnTo>
                    <a:lnTo>
                      <a:pt x="742" y="348"/>
                    </a:lnTo>
                    <a:lnTo>
                      <a:pt x="742" y="348"/>
                    </a:lnTo>
                    <a:lnTo>
                      <a:pt x="740" y="348"/>
                    </a:lnTo>
                    <a:lnTo>
                      <a:pt x="740" y="350"/>
                    </a:lnTo>
                    <a:lnTo>
                      <a:pt x="740" y="350"/>
                    </a:lnTo>
                    <a:lnTo>
                      <a:pt x="742" y="350"/>
                    </a:lnTo>
                    <a:lnTo>
                      <a:pt x="740" y="348"/>
                    </a:lnTo>
                    <a:lnTo>
                      <a:pt x="740" y="348"/>
                    </a:lnTo>
                    <a:lnTo>
                      <a:pt x="740" y="345"/>
                    </a:lnTo>
                    <a:lnTo>
                      <a:pt x="740" y="345"/>
                    </a:lnTo>
                    <a:lnTo>
                      <a:pt x="740" y="345"/>
                    </a:lnTo>
                    <a:lnTo>
                      <a:pt x="738" y="345"/>
                    </a:lnTo>
                    <a:lnTo>
                      <a:pt x="738" y="345"/>
                    </a:lnTo>
                    <a:lnTo>
                      <a:pt x="735" y="345"/>
                    </a:lnTo>
                    <a:lnTo>
                      <a:pt x="735" y="345"/>
                    </a:lnTo>
                    <a:lnTo>
                      <a:pt x="735" y="345"/>
                    </a:lnTo>
                    <a:lnTo>
                      <a:pt x="733" y="345"/>
                    </a:lnTo>
                    <a:lnTo>
                      <a:pt x="731" y="345"/>
                    </a:lnTo>
                    <a:lnTo>
                      <a:pt x="728" y="345"/>
                    </a:lnTo>
                    <a:lnTo>
                      <a:pt x="726" y="345"/>
                    </a:lnTo>
                    <a:lnTo>
                      <a:pt x="724" y="345"/>
                    </a:lnTo>
                    <a:lnTo>
                      <a:pt x="721" y="345"/>
                    </a:lnTo>
                    <a:lnTo>
                      <a:pt x="721" y="345"/>
                    </a:lnTo>
                    <a:lnTo>
                      <a:pt x="719" y="345"/>
                    </a:lnTo>
                    <a:lnTo>
                      <a:pt x="719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9" y="345"/>
                    </a:lnTo>
                    <a:lnTo>
                      <a:pt x="719" y="345"/>
                    </a:lnTo>
                    <a:lnTo>
                      <a:pt x="719" y="343"/>
                    </a:lnTo>
                    <a:lnTo>
                      <a:pt x="716" y="343"/>
                    </a:lnTo>
                    <a:lnTo>
                      <a:pt x="716" y="343"/>
                    </a:lnTo>
                    <a:lnTo>
                      <a:pt x="716" y="343"/>
                    </a:lnTo>
                    <a:lnTo>
                      <a:pt x="714" y="345"/>
                    </a:lnTo>
                    <a:lnTo>
                      <a:pt x="714" y="345"/>
                    </a:lnTo>
                    <a:lnTo>
                      <a:pt x="714" y="345"/>
                    </a:lnTo>
                    <a:lnTo>
                      <a:pt x="716" y="348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6" y="345"/>
                    </a:lnTo>
                    <a:lnTo>
                      <a:pt x="714" y="343"/>
                    </a:lnTo>
                    <a:lnTo>
                      <a:pt x="712" y="343"/>
                    </a:lnTo>
                    <a:lnTo>
                      <a:pt x="712" y="343"/>
                    </a:lnTo>
                    <a:lnTo>
                      <a:pt x="709" y="343"/>
                    </a:lnTo>
                    <a:lnTo>
                      <a:pt x="709" y="343"/>
                    </a:lnTo>
                    <a:lnTo>
                      <a:pt x="707" y="343"/>
                    </a:lnTo>
                    <a:lnTo>
                      <a:pt x="707" y="343"/>
                    </a:lnTo>
                    <a:lnTo>
                      <a:pt x="707" y="343"/>
                    </a:lnTo>
                    <a:lnTo>
                      <a:pt x="707" y="343"/>
                    </a:lnTo>
                    <a:lnTo>
                      <a:pt x="705" y="345"/>
                    </a:lnTo>
                    <a:lnTo>
                      <a:pt x="705" y="345"/>
                    </a:lnTo>
                    <a:lnTo>
                      <a:pt x="705" y="343"/>
                    </a:lnTo>
                    <a:lnTo>
                      <a:pt x="702" y="343"/>
                    </a:lnTo>
                    <a:lnTo>
                      <a:pt x="702" y="343"/>
                    </a:lnTo>
                    <a:lnTo>
                      <a:pt x="700" y="343"/>
                    </a:lnTo>
                    <a:lnTo>
                      <a:pt x="700" y="343"/>
                    </a:lnTo>
                    <a:lnTo>
                      <a:pt x="700" y="345"/>
                    </a:lnTo>
                    <a:lnTo>
                      <a:pt x="700" y="348"/>
                    </a:lnTo>
                    <a:lnTo>
                      <a:pt x="700" y="348"/>
                    </a:lnTo>
                    <a:lnTo>
                      <a:pt x="702" y="350"/>
                    </a:lnTo>
                    <a:lnTo>
                      <a:pt x="702" y="348"/>
                    </a:lnTo>
                    <a:lnTo>
                      <a:pt x="702" y="348"/>
                    </a:lnTo>
                    <a:lnTo>
                      <a:pt x="700" y="348"/>
                    </a:lnTo>
                    <a:lnTo>
                      <a:pt x="700" y="345"/>
                    </a:lnTo>
                    <a:lnTo>
                      <a:pt x="700" y="343"/>
                    </a:lnTo>
                    <a:lnTo>
                      <a:pt x="698" y="343"/>
                    </a:lnTo>
                    <a:lnTo>
                      <a:pt x="698" y="343"/>
                    </a:lnTo>
                    <a:lnTo>
                      <a:pt x="698" y="343"/>
                    </a:lnTo>
                    <a:lnTo>
                      <a:pt x="695" y="343"/>
                    </a:lnTo>
                    <a:lnTo>
                      <a:pt x="690" y="343"/>
                    </a:lnTo>
                    <a:lnTo>
                      <a:pt x="690" y="343"/>
                    </a:lnTo>
                    <a:lnTo>
                      <a:pt x="688" y="343"/>
                    </a:lnTo>
                    <a:lnTo>
                      <a:pt x="686" y="345"/>
                    </a:lnTo>
                    <a:lnTo>
                      <a:pt x="683" y="345"/>
                    </a:lnTo>
                    <a:lnTo>
                      <a:pt x="683" y="345"/>
                    </a:lnTo>
                    <a:lnTo>
                      <a:pt x="683" y="345"/>
                    </a:lnTo>
                    <a:lnTo>
                      <a:pt x="683" y="343"/>
                    </a:lnTo>
                    <a:lnTo>
                      <a:pt x="683" y="343"/>
                    </a:lnTo>
                    <a:lnTo>
                      <a:pt x="683" y="343"/>
                    </a:lnTo>
                    <a:lnTo>
                      <a:pt x="681" y="341"/>
                    </a:lnTo>
                    <a:lnTo>
                      <a:pt x="681" y="341"/>
                    </a:lnTo>
                    <a:lnTo>
                      <a:pt x="681" y="341"/>
                    </a:lnTo>
                    <a:lnTo>
                      <a:pt x="681" y="343"/>
                    </a:lnTo>
                    <a:lnTo>
                      <a:pt x="681" y="343"/>
                    </a:lnTo>
                    <a:lnTo>
                      <a:pt x="681" y="341"/>
                    </a:lnTo>
                    <a:lnTo>
                      <a:pt x="681" y="341"/>
                    </a:lnTo>
                    <a:lnTo>
                      <a:pt x="681" y="341"/>
                    </a:lnTo>
                    <a:lnTo>
                      <a:pt x="679" y="341"/>
                    </a:lnTo>
                    <a:lnTo>
                      <a:pt x="679" y="338"/>
                    </a:lnTo>
                    <a:lnTo>
                      <a:pt x="679" y="338"/>
                    </a:lnTo>
                    <a:lnTo>
                      <a:pt x="679" y="338"/>
                    </a:lnTo>
                    <a:lnTo>
                      <a:pt x="676" y="338"/>
                    </a:lnTo>
                    <a:lnTo>
                      <a:pt x="676" y="338"/>
                    </a:lnTo>
                    <a:lnTo>
                      <a:pt x="674" y="334"/>
                    </a:lnTo>
                    <a:lnTo>
                      <a:pt x="674" y="334"/>
                    </a:lnTo>
                    <a:lnTo>
                      <a:pt x="672" y="334"/>
                    </a:lnTo>
                    <a:lnTo>
                      <a:pt x="672" y="334"/>
                    </a:lnTo>
                    <a:lnTo>
                      <a:pt x="672" y="336"/>
                    </a:lnTo>
                    <a:lnTo>
                      <a:pt x="672" y="334"/>
                    </a:lnTo>
                    <a:lnTo>
                      <a:pt x="674" y="334"/>
                    </a:lnTo>
                    <a:lnTo>
                      <a:pt x="674" y="334"/>
                    </a:lnTo>
                    <a:lnTo>
                      <a:pt x="674" y="331"/>
                    </a:lnTo>
                    <a:lnTo>
                      <a:pt x="672" y="331"/>
                    </a:lnTo>
                    <a:lnTo>
                      <a:pt x="672" y="329"/>
                    </a:lnTo>
                    <a:lnTo>
                      <a:pt x="672" y="331"/>
                    </a:lnTo>
                    <a:lnTo>
                      <a:pt x="672" y="331"/>
                    </a:lnTo>
                    <a:lnTo>
                      <a:pt x="672" y="331"/>
                    </a:lnTo>
                    <a:lnTo>
                      <a:pt x="672" y="331"/>
                    </a:lnTo>
                    <a:lnTo>
                      <a:pt x="674" y="331"/>
                    </a:lnTo>
                    <a:lnTo>
                      <a:pt x="674" y="331"/>
                    </a:lnTo>
                    <a:lnTo>
                      <a:pt x="674" y="331"/>
                    </a:lnTo>
                    <a:lnTo>
                      <a:pt x="674" y="331"/>
                    </a:lnTo>
                    <a:lnTo>
                      <a:pt x="676" y="331"/>
                    </a:lnTo>
                    <a:lnTo>
                      <a:pt x="679" y="329"/>
                    </a:lnTo>
                    <a:lnTo>
                      <a:pt x="676" y="329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6"/>
                    </a:lnTo>
                    <a:lnTo>
                      <a:pt x="676" y="329"/>
                    </a:lnTo>
                    <a:lnTo>
                      <a:pt x="679" y="326"/>
                    </a:lnTo>
                    <a:lnTo>
                      <a:pt x="679" y="326"/>
                    </a:lnTo>
                    <a:lnTo>
                      <a:pt x="679" y="324"/>
                    </a:lnTo>
                    <a:lnTo>
                      <a:pt x="676" y="324"/>
                    </a:lnTo>
                    <a:lnTo>
                      <a:pt x="676" y="322"/>
                    </a:lnTo>
                    <a:lnTo>
                      <a:pt x="676" y="322"/>
                    </a:lnTo>
                    <a:lnTo>
                      <a:pt x="674" y="322"/>
                    </a:lnTo>
                    <a:lnTo>
                      <a:pt x="674" y="322"/>
                    </a:lnTo>
                    <a:lnTo>
                      <a:pt x="672" y="324"/>
                    </a:lnTo>
                    <a:lnTo>
                      <a:pt x="672" y="324"/>
                    </a:lnTo>
                    <a:lnTo>
                      <a:pt x="674" y="324"/>
                    </a:lnTo>
                    <a:lnTo>
                      <a:pt x="674" y="324"/>
                    </a:lnTo>
                    <a:lnTo>
                      <a:pt x="674" y="324"/>
                    </a:lnTo>
                    <a:lnTo>
                      <a:pt x="674" y="322"/>
                    </a:lnTo>
                    <a:lnTo>
                      <a:pt x="674" y="319"/>
                    </a:lnTo>
                    <a:lnTo>
                      <a:pt x="674" y="319"/>
                    </a:lnTo>
                    <a:lnTo>
                      <a:pt x="674" y="317"/>
                    </a:lnTo>
                    <a:lnTo>
                      <a:pt x="674" y="317"/>
                    </a:lnTo>
                    <a:lnTo>
                      <a:pt x="674" y="317"/>
                    </a:lnTo>
                    <a:lnTo>
                      <a:pt x="674" y="317"/>
                    </a:lnTo>
                    <a:lnTo>
                      <a:pt x="674" y="317"/>
                    </a:lnTo>
                    <a:lnTo>
                      <a:pt x="676" y="317"/>
                    </a:lnTo>
                    <a:lnTo>
                      <a:pt x="676" y="315"/>
                    </a:lnTo>
                    <a:lnTo>
                      <a:pt x="676" y="315"/>
                    </a:lnTo>
                    <a:lnTo>
                      <a:pt x="676" y="312"/>
                    </a:lnTo>
                    <a:lnTo>
                      <a:pt x="676" y="312"/>
                    </a:lnTo>
                    <a:lnTo>
                      <a:pt x="676" y="312"/>
                    </a:lnTo>
                    <a:lnTo>
                      <a:pt x="676" y="312"/>
                    </a:lnTo>
                    <a:lnTo>
                      <a:pt x="679" y="310"/>
                    </a:lnTo>
                    <a:lnTo>
                      <a:pt x="679" y="310"/>
                    </a:lnTo>
                    <a:lnTo>
                      <a:pt x="679" y="307"/>
                    </a:lnTo>
                    <a:lnTo>
                      <a:pt x="679" y="307"/>
                    </a:lnTo>
                    <a:lnTo>
                      <a:pt x="676" y="305"/>
                    </a:lnTo>
                    <a:lnTo>
                      <a:pt x="676" y="305"/>
                    </a:lnTo>
                    <a:lnTo>
                      <a:pt x="676" y="305"/>
                    </a:lnTo>
                    <a:lnTo>
                      <a:pt x="674" y="303"/>
                    </a:lnTo>
                    <a:lnTo>
                      <a:pt x="674" y="300"/>
                    </a:lnTo>
                    <a:lnTo>
                      <a:pt x="674" y="298"/>
                    </a:lnTo>
                    <a:lnTo>
                      <a:pt x="674" y="293"/>
                    </a:lnTo>
                    <a:lnTo>
                      <a:pt x="672" y="293"/>
                    </a:lnTo>
                    <a:lnTo>
                      <a:pt x="672" y="291"/>
                    </a:lnTo>
                    <a:lnTo>
                      <a:pt x="672" y="289"/>
                    </a:lnTo>
                    <a:lnTo>
                      <a:pt x="672" y="289"/>
                    </a:lnTo>
                    <a:lnTo>
                      <a:pt x="672" y="289"/>
                    </a:lnTo>
                    <a:lnTo>
                      <a:pt x="672" y="284"/>
                    </a:lnTo>
                    <a:lnTo>
                      <a:pt x="672" y="281"/>
                    </a:lnTo>
                    <a:lnTo>
                      <a:pt x="672" y="281"/>
                    </a:lnTo>
                    <a:lnTo>
                      <a:pt x="669" y="279"/>
                    </a:lnTo>
                    <a:lnTo>
                      <a:pt x="669" y="272"/>
                    </a:lnTo>
                    <a:lnTo>
                      <a:pt x="669" y="272"/>
                    </a:lnTo>
                    <a:lnTo>
                      <a:pt x="667" y="267"/>
                    </a:lnTo>
                    <a:lnTo>
                      <a:pt x="667" y="263"/>
                    </a:lnTo>
                    <a:lnTo>
                      <a:pt x="667" y="260"/>
                    </a:lnTo>
                    <a:lnTo>
                      <a:pt x="667" y="260"/>
                    </a:lnTo>
                    <a:lnTo>
                      <a:pt x="667" y="258"/>
                    </a:lnTo>
                    <a:lnTo>
                      <a:pt x="667" y="258"/>
                    </a:lnTo>
                    <a:lnTo>
                      <a:pt x="667" y="255"/>
                    </a:lnTo>
                    <a:lnTo>
                      <a:pt x="667" y="255"/>
                    </a:lnTo>
                    <a:lnTo>
                      <a:pt x="667" y="253"/>
                    </a:lnTo>
                    <a:lnTo>
                      <a:pt x="667" y="251"/>
                    </a:lnTo>
                    <a:lnTo>
                      <a:pt x="667" y="251"/>
                    </a:lnTo>
                    <a:lnTo>
                      <a:pt x="667" y="251"/>
                    </a:lnTo>
                    <a:lnTo>
                      <a:pt x="664" y="248"/>
                    </a:lnTo>
                    <a:lnTo>
                      <a:pt x="664" y="246"/>
                    </a:lnTo>
                    <a:lnTo>
                      <a:pt x="664" y="244"/>
                    </a:lnTo>
                    <a:lnTo>
                      <a:pt x="664" y="244"/>
                    </a:lnTo>
                    <a:lnTo>
                      <a:pt x="664" y="244"/>
                    </a:lnTo>
                    <a:lnTo>
                      <a:pt x="664" y="241"/>
                    </a:lnTo>
                    <a:lnTo>
                      <a:pt x="664" y="241"/>
                    </a:lnTo>
                    <a:lnTo>
                      <a:pt x="662" y="239"/>
                    </a:lnTo>
                    <a:lnTo>
                      <a:pt x="662" y="236"/>
                    </a:lnTo>
                    <a:lnTo>
                      <a:pt x="662" y="234"/>
                    </a:lnTo>
                    <a:lnTo>
                      <a:pt x="662" y="234"/>
                    </a:lnTo>
                    <a:lnTo>
                      <a:pt x="662" y="232"/>
                    </a:lnTo>
                    <a:lnTo>
                      <a:pt x="662" y="232"/>
                    </a:lnTo>
                    <a:lnTo>
                      <a:pt x="662" y="229"/>
                    </a:lnTo>
                    <a:lnTo>
                      <a:pt x="662" y="229"/>
                    </a:lnTo>
                    <a:lnTo>
                      <a:pt x="662" y="227"/>
                    </a:lnTo>
                    <a:lnTo>
                      <a:pt x="662" y="227"/>
                    </a:lnTo>
                    <a:lnTo>
                      <a:pt x="662" y="225"/>
                    </a:lnTo>
                    <a:lnTo>
                      <a:pt x="662" y="222"/>
                    </a:lnTo>
                    <a:lnTo>
                      <a:pt x="662" y="222"/>
                    </a:lnTo>
                    <a:lnTo>
                      <a:pt x="662" y="220"/>
                    </a:lnTo>
                    <a:lnTo>
                      <a:pt x="660" y="220"/>
                    </a:lnTo>
                    <a:lnTo>
                      <a:pt x="660" y="218"/>
                    </a:lnTo>
                    <a:lnTo>
                      <a:pt x="660" y="218"/>
                    </a:lnTo>
                    <a:lnTo>
                      <a:pt x="660" y="215"/>
                    </a:lnTo>
                    <a:lnTo>
                      <a:pt x="660" y="215"/>
                    </a:lnTo>
                    <a:lnTo>
                      <a:pt x="660" y="213"/>
                    </a:lnTo>
                    <a:lnTo>
                      <a:pt x="660" y="213"/>
                    </a:lnTo>
                    <a:lnTo>
                      <a:pt x="657" y="213"/>
                    </a:lnTo>
                    <a:lnTo>
                      <a:pt x="657" y="213"/>
                    </a:lnTo>
                    <a:lnTo>
                      <a:pt x="657" y="210"/>
                    </a:lnTo>
                    <a:lnTo>
                      <a:pt x="657" y="208"/>
                    </a:lnTo>
                    <a:lnTo>
                      <a:pt x="657" y="208"/>
                    </a:lnTo>
                    <a:lnTo>
                      <a:pt x="657" y="206"/>
                    </a:lnTo>
                    <a:lnTo>
                      <a:pt x="657" y="206"/>
                    </a:lnTo>
                    <a:lnTo>
                      <a:pt x="657" y="206"/>
                    </a:lnTo>
                    <a:lnTo>
                      <a:pt x="657" y="203"/>
                    </a:lnTo>
                    <a:lnTo>
                      <a:pt x="657" y="203"/>
                    </a:lnTo>
                    <a:lnTo>
                      <a:pt x="657" y="201"/>
                    </a:lnTo>
                    <a:lnTo>
                      <a:pt x="657" y="201"/>
                    </a:lnTo>
                    <a:lnTo>
                      <a:pt x="657" y="201"/>
                    </a:lnTo>
                    <a:lnTo>
                      <a:pt x="657" y="199"/>
                    </a:lnTo>
                    <a:lnTo>
                      <a:pt x="657" y="199"/>
                    </a:lnTo>
                    <a:lnTo>
                      <a:pt x="655" y="194"/>
                    </a:lnTo>
                    <a:lnTo>
                      <a:pt x="655" y="191"/>
                    </a:lnTo>
                    <a:lnTo>
                      <a:pt x="655" y="191"/>
                    </a:lnTo>
                    <a:lnTo>
                      <a:pt x="655" y="189"/>
                    </a:lnTo>
                    <a:lnTo>
                      <a:pt x="655" y="187"/>
                    </a:lnTo>
                    <a:lnTo>
                      <a:pt x="655" y="187"/>
                    </a:lnTo>
                    <a:lnTo>
                      <a:pt x="653" y="184"/>
                    </a:lnTo>
                    <a:lnTo>
                      <a:pt x="653" y="184"/>
                    </a:lnTo>
                    <a:lnTo>
                      <a:pt x="653" y="184"/>
                    </a:lnTo>
                    <a:lnTo>
                      <a:pt x="653" y="182"/>
                    </a:lnTo>
                    <a:lnTo>
                      <a:pt x="653" y="182"/>
                    </a:lnTo>
                    <a:lnTo>
                      <a:pt x="653" y="182"/>
                    </a:lnTo>
                    <a:lnTo>
                      <a:pt x="653" y="180"/>
                    </a:lnTo>
                    <a:lnTo>
                      <a:pt x="653" y="177"/>
                    </a:lnTo>
                    <a:lnTo>
                      <a:pt x="653" y="177"/>
                    </a:lnTo>
                    <a:lnTo>
                      <a:pt x="653" y="175"/>
                    </a:lnTo>
                    <a:lnTo>
                      <a:pt x="653" y="175"/>
                    </a:lnTo>
                    <a:lnTo>
                      <a:pt x="653" y="173"/>
                    </a:lnTo>
                    <a:lnTo>
                      <a:pt x="653" y="170"/>
                    </a:lnTo>
                    <a:lnTo>
                      <a:pt x="653" y="170"/>
                    </a:lnTo>
                    <a:lnTo>
                      <a:pt x="650" y="170"/>
                    </a:lnTo>
                    <a:lnTo>
                      <a:pt x="650" y="168"/>
                    </a:lnTo>
                    <a:lnTo>
                      <a:pt x="650" y="165"/>
                    </a:lnTo>
                    <a:lnTo>
                      <a:pt x="650" y="165"/>
                    </a:lnTo>
                    <a:lnTo>
                      <a:pt x="650" y="163"/>
                    </a:lnTo>
                    <a:lnTo>
                      <a:pt x="650" y="163"/>
                    </a:lnTo>
                    <a:lnTo>
                      <a:pt x="648" y="161"/>
                    </a:lnTo>
                    <a:lnTo>
                      <a:pt x="646" y="161"/>
                    </a:lnTo>
                    <a:lnTo>
                      <a:pt x="646" y="158"/>
                    </a:lnTo>
                    <a:lnTo>
                      <a:pt x="646" y="158"/>
                    </a:lnTo>
                    <a:lnTo>
                      <a:pt x="646" y="158"/>
                    </a:lnTo>
                    <a:lnTo>
                      <a:pt x="646" y="156"/>
                    </a:lnTo>
                    <a:lnTo>
                      <a:pt x="643" y="156"/>
                    </a:lnTo>
                    <a:lnTo>
                      <a:pt x="643" y="156"/>
                    </a:lnTo>
                    <a:lnTo>
                      <a:pt x="641" y="154"/>
                    </a:lnTo>
                    <a:lnTo>
                      <a:pt x="641" y="151"/>
                    </a:lnTo>
                    <a:lnTo>
                      <a:pt x="641" y="151"/>
                    </a:lnTo>
                    <a:lnTo>
                      <a:pt x="641" y="149"/>
                    </a:lnTo>
                    <a:lnTo>
                      <a:pt x="638" y="149"/>
                    </a:lnTo>
                    <a:lnTo>
                      <a:pt x="638" y="149"/>
                    </a:lnTo>
                    <a:lnTo>
                      <a:pt x="638" y="151"/>
                    </a:lnTo>
                    <a:lnTo>
                      <a:pt x="638" y="151"/>
                    </a:lnTo>
                    <a:lnTo>
                      <a:pt x="638" y="149"/>
                    </a:lnTo>
                    <a:lnTo>
                      <a:pt x="638" y="149"/>
                    </a:lnTo>
                    <a:lnTo>
                      <a:pt x="638" y="147"/>
                    </a:lnTo>
                    <a:lnTo>
                      <a:pt x="638" y="147"/>
                    </a:lnTo>
                    <a:lnTo>
                      <a:pt x="636" y="147"/>
                    </a:lnTo>
                    <a:lnTo>
                      <a:pt x="636" y="144"/>
                    </a:lnTo>
                    <a:lnTo>
                      <a:pt x="636" y="144"/>
                    </a:lnTo>
                    <a:lnTo>
                      <a:pt x="634" y="142"/>
                    </a:lnTo>
                    <a:lnTo>
                      <a:pt x="634" y="142"/>
                    </a:lnTo>
                    <a:lnTo>
                      <a:pt x="631" y="139"/>
                    </a:lnTo>
                    <a:lnTo>
                      <a:pt x="631" y="137"/>
                    </a:lnTo>
                    <a:lnTo>
                      <a:pt x="631" y="137"/>
                    </a:lnTo>
                    <a:lnTo>
                      <a:pt x="629" y="137"/>
                    </a:lnTo>
                    <a:lnTo>
                      <a:pt x="629" y="135"/>
                    </a:lnTo>
                    <a:lnTo>
                      <a:pt x="629" y="135"/>
                    </a:lnTo>
                    <a:lnTo>
                      <a:pt x="629" y="135"/>
                    </a:lnTo>
                    <a:lnTo>
                      <a:pt x="627" y="132"/>
                    </a:lnTo>
                    <a:lnTo>
                      <a:pt x="627" y="132"/>
                    </a:lnTo>
                    <a:lnTo>
                      <a:pt x="624" y="130"/>
                    </a:lnTo>
                    <a:lnTo>
                      <a:pt x="624" y="128"/>
                    </a:lnTo>
                    <a:lnTo>
                      <a:pt x="624" y="128"/>
                    </a:lnTo>
                    <a:lnTo>
                      <a:pt x="624" y="128"/>
                    </a:lnTo>
                    <a:lnTo>
                      <a:pt x="622" y="125"/>
                    </a:lnTo>
                    <a:lnTo>
                      <a:pt x="622" y="125"/>
                    </a:lnTo>
                    <a:lnTo>
                      <a:pt x="622" y="123"/>
                    </a:lnTo>
                    <a:lnTo>
                      <a:pt x="619" y="123"/>
                    </a:lnTo>
                    <a:lnTo>
                      <a:pt x="617" y="120"/>
                    </a:lnTo>
                    <a:lnTo>
                      <a:pt x="617" y="120"/>
                    </a:lnTo>
                    <a:lnTo>
                      <a:pt x="617" y="118"/>
                    </a:lnTo>
                    <a:lnTo>
                      <a:pt x="617" y="118"/>
                    </a:lnTo>
                    <a:lnTo>
                      <a:pt x="615" y="116"/>
                    </a:lnTo>
                    <a:lnTo>
                      <a:pt x="612" y="113"/>
                    </a:lnTo>
                    <a:lnTo>
                      <a:pt x="612" y="111"/>
                    </a:lnTo>
                    <a:lnTo>
                      <a:pt x="610" y="111"/>
                    </a:lnTo>
                    <a:lnTo>
                      <a:pt x="610" y="109"/>
                    </a:lnTo>
                    <a:lnTo>
                      <a:pt x="610" y="109"/>
                    </a:lnTo>
                    <a:lnTo>
                      <a:pt x="610" y="109"/>
                    </a:lnTo>
                    <a:lnTo>
                      <a:pt x="608" y="106"/>
                    </a:lnTo>
                    <a:lnTo>
                      <a:pt x="608" y="104"/>
                    </a:lnTo>
                    <a:lnTo>
                      <a:pt x="605" y="104"/>
                    </a:lnTo>
                    <a:lnTo>
                      <a:pt x="605" y="104"/>
                    </a:lnTo>
                    <a:lnTo>
                      <a:pt x="605" y="104"/>
                    </a:lnTo>
                    <a:lnTo>
                      <a:pt x="605" y="104"/>
                    </a:lnTo>
                    <a:lnTo>
                      <a:pt x="605" y="104"/>
                    </a:lnTo>
                    <a:lnTo>
                      <a:pt x="605" y="102"/>
                    </a:lnTo>
                    <a:lnTo>
                      <a:pt x="603" y="102"/>
                    </a:lnTo>
                    <a:lnTo>
                      <a:pt x="603" y="99"/>
                    </a:lnTo>
                    <a:lnTo>
                      <a:pt x="603" y="97"/>
                    </a:lnTo>
                    <a:lnTo>
                      <a:pt x="601" y="94"/>
                    </a:lnTo>
                    <a:lnTo>
                      <a:pt x="601" y="94"/>
                    </a:lnTo>
                    <a:lnTo>
                      <a:pt x="601" y="94"/>
                    </a:lnTo>
                    <a:lnTo>
                      <a:pt x="601" y="94"/>
                    </a:lnTo>
                    <a:lnTo>
                      <a:pt x="601" y="92"/>
                    </a:lnTo>
                    <a:lnTo>
                      <a:pt x="598" y="92"/>
                    </a:lnTo>
                    <a:lnTo>
                      <a:pt x="598" y="90"/>
                    </a:lnTo>
                    <a:lnTo>
                      <a:pt x="598" y="90"/>
                    </a:lnTo>
                    <a:lnTo>
                      <a:pt x="596" y="90"/>
                    </a:lnTo>
                    <a:lnTo>
                      <a:pt x="596" y="87"/>
                    </a:lnTo>
                    <a:lnTo>
                      <a:pt x="593" y="87"/>
                    </a:lnTo>
                    <a:lnTo>
                      <a:pt x="593" y="87"/>
                    </a:lnTo>
                    <a:lnTo>
                      <a:pt x="591" y="83"/>
                    </a:lnTo>
                    <a:lnTo>
                      <a:pt x="591" y="83"/>
                    </a:lnTo>
                    <a:lnTo>
                      <a:pt x="589" y="80"/>
                    </a:lnTo>
                    <a:lnTo>
                      <a:pt x="586" y="78"/>
                    </a:lnTo>
                    <a:lnTo>
                      <a:pt x="586" y="75"/>
                    </a:lnTo>
                    <a:lnTo>
                      <a:pt x="586" y="75"/>
                    </a:lnTo>
                    <a:lnTo>
                      <a:pt x="584" y="71"/>
                    </a:lnTo>
                    <a:lnTo>
                      <a:pt x="582" y="68"/>
                    </a:lnTo>
                    <a:lnTo>
                      <a:pt x="582" y="68"/>
                    </a:lnTo>
                    <a:lnTo>
                      <a:pt x="579" y="68"/>
                    </a:lnTo>
                    <a:lnTo>
                      <a:pt x="579" y="68"/>
                    </a:lnTo>
                    <a:lnTo>
                      <a:pt x="582" y="68"/>
                    </a:lnTo>
                    <a:lnTo>
                      <a:pt x="582" y="68"/>
                    </a:lnTo>
                    <a:lnTo>
                      <a:pt x="582" y="66"/>
                    </a:lnTo>
                    <a:lnTo>
                      <a:pt x="579" y="66"/>
                    </a:lnTo>
                    <a:lnTo>
                      <a:pt x="579" y="66"/>
                    </a:lnTo>
                    <a:lnTo>
                      <a:pt x="579" y="66"/>
                    </a:lnTo>
                    <a:lnTo>
                      <a:pt x="579" y="64"/>
                    </a:lnTo>
                    <a:lnTo>
                      <a:pt x="577" y="64"/>
                    </a:lnTo>
                    <a:lnTo>
                      <a:pt x="577" y="61"/>
                    </a:lnTo>
                    <a:lnTo>
                      <a:pt x="577" y="61"/>
                    </a:lnTo>
                    <a:lnTo>
                      <a:pt x="577" y="61"/>
                    </a:lnTo>
                    <a:lnTo>
                      <a:pt x="575" y="59"/>
                    </a:lnTo>
                    <a:lnTo>
                      <a:pt x="572" y="57"/>
                    </a:lnTo>
                    <a:lnTo>
                      <a:pt x="572" y="57"/>
                    </a:lnTo>
                    <a:lnTo>
                      <a:pt x="572" y="54"/>
                    </a:lnTo>
                    <a:lnTo>
                      <a:pt x="572" y="52"/>
                    </a:lnTo>
                    <a:lnTo>
                      <a:pt x="570" y="52"/>
                    </a:lnTo>
                    <a:lnTo>
                      <a:pt x="570" y="49"/>
                    </a:lnTo>
                    <a:lnTo>
                      <a:pt x="567" y="49"/>
                    </a:lnTo>
                    <a:lnTo>
                      <a:pt x="567" y="47"/>
                    </a:lnTo>
                    <a:lnTo>
                      <a:pt x="567" y="47"/>
                    </a:lnTo>
                    <a:lnTo>
                      <a:pt x="567" y="47"/>
                    </a:lnTo>
                    <a:lnTo>
                      <a:pt x="567" y="47"/>
                    </a:lnTo>
                    <a:lnTo>
                      <a:pt x="565" y="45"/>
                    </a:lnTo>
                    <a:lnTo>
                      <a:pt x="565" y="45"/>
                    </a:lnTo>
                    <a:lnTo>
                      <a:pt x="565" y="42"/>
                    </a:lnTo>
                    <a:lnTo>
                      <a:pt x="563" y="42"/>
                    </a:lnTo>
                    <a:lnTo>
                      <a:pt x="563" y="42"/>
                    </a:lnTo>
                    <a:lnTo>
                      <a:pt x="563" y="40"/>
                    </a:lnTo>
                    <a:lnTo>
                      <a:pt x="563" y="40"/>
                    </a:lnTo>
                    <a:lnTo>
                      <a:pt x="560" y="40"/>
                    </a:lnTo>
                    <a:lnTo>
                      <a:pt x="560" y="38"/>
                    </a:lnTo>
                    <a:lnTo>
                      <a:pt x="558" y="35"/>
                    </a:lnTo>
                    <a:lnTo>
                      <a:pt x="558" y="35"/>
                    </a:lnTo>
                    <a:lnTo>
                      <a:pt x="558" y="35"/>
                    </a:lnTo>
                    <a:lnTo>
                      <a:pt x="558" y="33"/>
                    </a:lnTo>
                    <a:lnTo>
                      <a:pt x="556" y="33"/>
                    </a:lnTo>
                    <a:lnTo>
                      <a:pt x="556" y="30"/>
                    </a:lnTo>
                    <a:lnTo>
                      <a:pt x="553" y="30"/>
                    </a:lnTo>
                    <a:lnTo>
                      <a:pt x="553" y="28"/>
                    </a:lnTo>
                    <a:lnTo>
                      <a:pt x="553" y="28"/>
                    </a:lnTo>
                    <a:lnTo>
                      <a:pt x="553" y="26"/>
                    </a:lnTo>
                    <a:lnTo>
                      <a:pt x="553" y="26"/>
                    </a:lnTo>
                    <a:lnTo>
                      <a:pt x="551" y="26"/>
                    </a:lnTo>
                    <a:lnTo>
                      <a:pt x="551" y="23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49" y="21"/>
                    </a:lnTo>
                    <a:lnTo>
                      <a:pt x="546" y="21"/>
                    </a:lnTo>
                    <a:lnTo>
                      <a:pt x="546" y="19"/>
                    </a:lnTo>
                    <a:lnTo>
                      <a:pt x="546" y="19"/>
                    </a:lnTo>
                    <a:lnTo>
                      <a:pt x="546" y="16"/>
                    </a:lnTo>
                    <a:lnTo>
                      <a:pt x="544" y="16"/>
                    </a:lnTo>
                    <a:lnTo>
                      <a:pt x="544" y="14"/>
                    </a:lnTo>
                    <a:lnTo>
                      <a:pt x="541" y="14"/>
                    </a:lnTo>
                    <a:lnTo>
                      <a:pt x="541" y="14"/>
                    </a:lnTo>
                    <a:lnTo>
                      <a:pt x="541" y="12"/>
                    </a:lnTo>
                    <a:lnTo>
                      <a:pt x="541" y="9"/>
                    </a:lnTo>
                    <a:lnTo>
                      <a:pt x="541" y="9"/>
                    </a:lnTo>
                    <a:lnTo>
                      <a:pt x="539" y="9"/>
                    </a:lnTo>
                    <a:lnTo>
                      <a:pt x="539" y="9"/>
                    </a:lnTo>
                    <a:lnTo>
                      <a:pt x="539" y="7"/>
                    </a:lnTo>
                    <a:lnTo>
                      <a:pt x="539" y="7"/>
                    </a:lnTo>
                    <a:lnTo>
                      <a:pt x="537" y="4"/>
                    </a:lnTo>
                    <a:lnTo>
                      <a:pt x="534" y="2"/>
                    </a:lnTo>
                    <a:lnTo>
                      <a:pt x="534" y="2"/>
                    </a:lnTo>
                    <a:lnTo>
                      <a:pt x="532" y="2"/>
                    </a:lnTo>
                    <a:lnTo>
                      <a:pt x="530" y="2"/>
                    </a:lnTo>
                    <a:lnTo>
                      <a:pt x="527" y="2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513" y="2"/>
                    </a:lnTo>
                    <a:lnTo>
                      <a:pt x="513" y="2"/>
                    </a:lnTo>
                    <a:lnTo>
                      <a:pt x="496" y="2"/>
                    </a:lnTo>
                    <a:lnTo>
                      <a:pt x="487" y="2"/>
                    </a:lnTo>
                    <a:lnTo>
                      <a:pt x="487" y="2"/>
                    </a:lnTo>
                    <a:lnTo>
                      <a:pt x="480" y="2"/>
                    </a:lnTo>
                    <a:lnTo>
                      <a:pt x="475" y="2"/>
                    </a:lnTo>
                    <a:lnTo>
                      <a:pt x="475" y="2"/>
                    </a:lnTo>
                    <a:lnTo>
                      <a:pt x="473" y="2"/>
                    </a:lnTo>
                    <a:lnTo>
                      <a:pt x="468" y="2"/>
                    </a:lnTo>
                    <a:lnTo>
                      <a:pt x="468" y="2"/>
                    </a:lnTo>
                    <a:lnTo>
                      <a:pt x="466" y="2"/>
                    </a:lnTo>
                    <a:lnTo>
                      <a:pt x="466" y="2"/>
                    </a:lnTo>
                    <a:lnTo>
                      <a:pt x="463" y="2"/>
                    </a:lnTo>
                    <a:lnTo>
                      <a:pt x="463" y="2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22">
                <a:extLst>
                  <a:ext uri="{FF2B5EF4-FFF2-40B4-BE49-F238E27FC236}">
                    <a16:creationId xmlns:a16="http://schemas.microsoft.com/office/drawing/2014/main" id="{A57AE42B-D52D-45CC-8AC6-4D01CDB7D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46688" y="1950540"/>
                <a:ext cx="1413184" cy="2137412"/>
              </a:xfrm>
              <a:custGeom>
                <a:avLst/>
                <a:gdLst>
                  <a:gd name="T0" fmla="*/ 561 w 601"/>
                  <a:gd name="T1" fmla="*/ 76 h 909"/>
                  <a:gd name="T2" fmla="*/ 551 w 601"/>
                  <a:gd name="T3" fmla="*/ 149 h 909"/>
                  <a:gd name="T4" fmla="*/ 487 w 601"/>
                  <a:gd name="T5" fmla="*/ 232 h 909"/>
                  <a:gd name="T6" fmla="*/ 494 w 601"/>
                  <a:gd name="T7" fmla="*/ 296 h 909"/>
                  <a:gd name="T8" fmla="*/ 442 w 601"/>
                  <a:gd name="T9" fmla="*/ 364 h 909"/>
                  <a:gd name="T10" fmla="*/ 397 w 601"/>
                  <a:gd name="T11" fmla="*/ 433 h 909"/>
                  <a:gd name="T12" fmla="*/ 381 w 601"/>
                  <a:gd name="T13" fmla="*/ 502 h 909"/>
                  <a:gd name="T14" fmla="*/ 341 w 601"/>
                  <a:gd name="T15" fmla="*/ 585 h 909"/>
                  <a:gd name="T16" fmla="*/ 263 w 601"/>
                  <a:gd name="T17" fmla="*/ 632 h 909"/>
                  <a:gd name="T18" fmla="*/ 230 w 601"/>
                  <a:gd name="T19" fmla="*/ 712 h 909"/>
                  <a:gd name="T20" fmla="*/ 185 w 601"/>
                  <a:gd name="T21" fmla="*/ 802 h 909"/>
                  <a:gd name="T22" fmla="*/ 123 w 601"/>
                  <a:gd name="T23" fmla="*/ 892 h 909"/>
                  <a:gd name="T24" fmla="*/ 78 w 601"/>
                  <a:gd name="T25" fmla="*/ 779 h 909"/>
                  <a:gd name="T26" fmla="*/ 17 w 601"/>
                  <a:gd name="T27" fmla="*/ 765 h 909"/>
                  <a:gd name="T28" fmla="*/ 31 w 601"/>
                  <a:gd name="T29" fmla="*/ 715 h 909"/>
                  <a:gd name="T30" fmla="*/ 92 w 601"/>
                  <a:gd name="T31" fmla="*/ 634 h 909"/>
                  <a:gd name="T32" fmla="*/ 147 w 601"/>
                  <a:gd name="T33" fmla="*/ 521 h 909"/>
                  <a:gd name="T34" fmla="*/ 95 w 601"/>
                  <a:gd name="T35" fmla="*/ 461 h 909"/>
                  <a:gd name="T36" fmla="*/ 57 w 601"/>
                  <a:gd name="T37" fmla="*/ 395 h 909"/>
                  <a:gd name="T38" fmla="*/ 45 w 601"/>
                  <a:gd name="T39" fmla="*/ 343 h 909"/>
                  <a:gd name="T40" fmla="*/ 128 w 601"/>
                  <a:gd name="T41" fmla="*/ 301 h 909"/>
                  <a:gd name="T42" fmla="*/ 130 w 601"/>
                  <a:gd name="T43" fmla="*/ 232 h 909"/>
                  <a:gd name="T44" fmla="*/ 199 w 601"/>
                  <a:gd name="T45" fmla="*/ 215 h 909"/>
                  <a:gd name="T46" fmla="*/ 248 w 601"/>
                  <a:gd name="T47" fmla="*/ 163 h 909"/>
                  <a:gd name="T48" fmla="*/ 305 w 601"/>
                  <a:gd name="T49" fmla="*/ 154 h 909"/>
                  <a:gd name="T50" fmla="*/ 336 w 601"/>
                  <a:gd name="T51" fmla="*/ 128 h 909"/>
                  <a:gd name="T52" fmla="*/ 360 w 601"/>
                  <a:gd name="T53" fmla="*/ 97 h 909"/>
                  <a:gd name="T54" fmla="*/ 426 w 601"/>
                  <a:gd name="T55" fmla="*/ 113 h 909"/>
                  <a:gd name="T56" fmla="*/ 485 w 601"/>
                  <a:gd name="T57" fmla="*/ 111 h 909"/>
                  <a:gd name="T58" fmla="*/ 502 w 601"/>
                  <a:gd name="T59" fmla="*/ 64 h 909"/>
                  <a:gd name="T60" fmla="*/ 511 w 601"/>
                  <a:gd name="T61" fmla="*/ 7 h 909"/>
                  <a:gd name="T62" fmla="*/ 580 w 601"/>
                  <a:gd name="T63" fmla="*/ 2 h 909"/>
                  <a:gd name="T64" fmla="*/ 506 w 601"/>
                  <a:gd name="T65" fmla="*/ 9 h 909"/>
                  <a:gd name="T66" fmla="*/ 499 w 601"/>
                  <a:gd name="T67" fmla="*/ 64 h 909"/>
                  <a:gd name="T68" fmla="*/ 483 w 601"/>
                  <a:gd name="T69" fmla="*/ 116 h 909"/>
                  <a:gd name="T70" fmla="*/ 416 w 601"/>
                  <a:gd name="T71" fmla="*/ 102 h 909"/>
                  <a:gd name="T72" fmla="*/ 353 w 601"/>
                  <a:gd name="T73" fmla="*/ 99 h 909"/>
                  <a:gd name="T74" fmla="*/ 336 w 601"/>
                  <a:gd name="T75" fmla="*/ 130 h 909"/>
                  <a:gd name="T76" fmla="*/ 296 w 601"/>
                  <a:gd name="T77" fmla="*/ 154 h 909"/>
                  <a:gd name="T78" fmla="*/ 241 w 601"/>
                  <a:gd name="T79" fmla="*/ 166 h 909"/>
                  <a:gd name="T80" fmla="*/ 194 w 601"/>
                  <a:gd name="T81" fmla="*/ 222 h 909"/>
                  <a:gd name="T82" fmla="*/ 128 w 601"/>
                  <a:gd name="T83" fmla="*/ 234 h 909"/>
                  <a:gd name="T84" fmla="*/ 121 w 601"/>
                  <a:gd name="T85" fmla="*/ 301 h 909"/>
                  <a:gd name="T86" fmla="*/ 33 w 601"/>
                  <a:gd name="T87" fmla="*/ 343 h 909"/>
                  <a:gd name="T88" fmla="*/ 66 w 601"/>
                  <a:gd name="T89" fmla="*/ 400 h 909"/>
                  <a:gd name="T90" fmla="*/ 92 w 601"/>
                  <a:gd name="T91" fmla="*/ 471 h 909"/>
                  <a:gd name="T92" fmla="*/ 137 w 601"/>
                  <a:gd name="T93" fmla="*/ 542 h 909"/>
                  <a:gd name="T94" fmla="*/ 80 w 601"/>
                  <a:gd name="T95" fmla="*/ 639 h 909"/>
                  <a:gd name="T96" fmla="*/ 14 w 601"/>
                  <a:gd name="T97" fmla="*/ 724 h 909"/>
                  <a:gd name="T98" fmla="*/ 28 w 601"/>
                  <a:gd name="T99" fmla="*/ 786 h 909"/>
                  <a:gd name="T100" fmla="*/ 90 w 601"/>
                  <a:gd name="T101" fmla="*/ 802 h 909"/>
                  <a:gd name="T102" fmla="*/ 142 w 601"/>
                  <a:gd name="T103" fmla="*/ 899 h 909"/>
                  <a:gd name="T104" fmla="*/ 201 w 601"/>
                  <a:gd name="T105" fmla="*/ 788 h 909"/>
                  <a:gd name="T106" fmla="*/ 232 w 601"/>
                  <a:gd name="T107" fmla="*/ 710 h 909"/>
                  <a:gd name="T108" fmla="*/ 274 w 601"/>
                  <a:gd name="T109" fmla="*/ 630 h 909"/>
                  <a:gd name="T110" fmla="*/ 353 w 601"/>
                  <a:gd name="T111" fmla="*/ 568 h 909"/>
                  <a:gd name="T112" fmla="*/ 393 w 601"/>
                  <a:gd name="T113" fmla="*/ 485 h 909"/>
                  <a:gd name="T114" fmla="*/ 400 w 601"/>
                  <a:gd name="T115" fmla="*/ 417 h 909"/>
                  <a:gd name="T116" fmla="*/ 464 w 601"/>
                  <a:gd name="T117" fmla="*/ 364 h 909"/>
                  <a:gd name="T118" fmla="*/ 494 w 601"/>
                  <a:gd name="T119" fmla="*/ 286 h 909"/>
                  <a:gd name="T120" fmla="*/ 506 w 601"/>
                  <a:gd name="T121" fmla="*/ 215 h 909"/>
                  <a:gd name="T122" fmla="*/ 556 w 601"/>
                  <a:gd name="T123" fmla="*/ 137 h 909"/>
                  <a:gd name="T124" fmla="*/ 577 w 601"/>
                  <a:gd name="T125" fmla="*/ 57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1" h="909">
                    <a:moveTo>
                      <a:pt x="580" y="2"/>
                    </a:moveTo>
                    <a:lnTo>
                      <a:pt x="580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4" y="5"/>
                    </a:lnTo>
                    <a:lnTo>
                      <a:pt x="584" y="5"/>
                    </a:lnTo>
                    <a:lnTo>
                      <a:pt x="587" y="5"/>
                    </a:lnTo>
                    <a:lnTo>
                      <a:pt x="589" y="5"/>
                    </a:lnTo>
                    <a:lnTo>
                      <a:pt x="589" y="5"/>
                    </a:lnTo>
                    <a:lnTo>
                      <a:pt x="591" y="5"/>
                    </a:lnTo>
                    <a:lnTo>
                      <a:pt x="594" y="5"/>
                    </a:lnTo>
                    <a:lnTo>
                      <a:pt x="594" y="5"/>
                    </a:lnTo>
                    <a:lnTo>
                      <a:pt x="599" y="5"/>
                    </a:lnTo>
                    <a:lnTo>
                      <a:pt x="599" y="5"/>
                    </a:lnTo>
                    <a:lnTo>
                      <a:pt x="599" y="2"/>
                    </a:lnTo>
                    <a:lnTo>
                      <a:pt x="599" y="2"/>
                    </a:lnTo>
                    <a:lnTo>
                      <a:pt x="596" y="5"/>
                    </a:lnTo>
                    <a:lnTo>
                      <a:pt x="596" y="5"/>
                    </a:lnTo>
                    <a:lnTo>
                      <a:pt x="596" y="7"/>
                    </a:lnTo>
                    <a:lnTo>
                      <a:pt x="596" y="14"/>
                    </a:lnTo>
                    <a:lnTo>
                      <a:pt x="596" y="14"/>
                    </a:lnTo>
                    <a:lnTo>
                      <a:pt x="594" y="19"/>
                    </a:lnTo>
                    <a:lnTo>
                      <a:pt x="594" y="21"/>
                    </a:lnTo>
                    <a:lnTo>
                      <a:pt x="594" y="21"/>
                    </a:lnTo>
                    <a:lnTo>
                      <a:pt x="591" y="21"/>
                    </a:lnTo>
                    <a:lnTo>
                      <a:pt x="591" y="26"/>
                    </a:lnTo>
                    <a:lnTo>
                      <a:pt x="591" y="26"/>
                    </a:lnTo>
                    <a:lnTo>
                      <a:pt x="589" y="28"/>
                    </a:lnTo>
                    <a:lnTo>
                      <a:pt x="589" y="28"/>
                    </a:lnTo>
                    <a:lnTo>
                      <a:pt x="589" y="31"/>
                    </a:lnTo>
                    <a:lnTo>
                      <a:pt x="589" y="31"/>
                    </a:lnTo>
                    <a:lnTo>
                      <a:pt x="587" y="31"/>
                    </a:lnTo>
                    <a:lnTo>
                      <a:pt x="587" y="31"/>
                    </a:lnTo>
                    <a:lnTo>
                      <a:pt x="584" y="31"/>
                    </a:lnTo>
                    <a:lnTo>
                      <a:pt x="584" y="33"/>
                    </a:lnTo>
                    <a:lnTo>
                      <a:pt x="582" y="35"/>
                    </a:lnTo>
                    <a:lnTo>
                      <a:pt x="582" y="35"/>
                    </a:lnTo>
                    <a:lnTo>
                      <a:pt x="582" y="38"/>
                    </a:lnTo>
                    <a:lnTo>
                      <a:pt x="582" y="38"/>
                    </a:lnTo>
                    <a:lnTo>
                      <a:pt x="582" y="40"/>
                    </a:lnTo>
                    <a:lnTo>
                      <a:pt x="580" y="42"/>
                    </a:lnTo>
                    <a:lnTo>
                      <a:pt x="577" y="45"/>
                    </a:lnTo>
                    <a:lnTo>
                      <a:pt x="577" y="45"/>
                    </a:lnTo>
                    <a:lnTo>
                      <a:pt x="577" y="45"/>
                    </a:lnTo>
                    <a:lnTo>
                      <a:pt x="575" y="47"/>
                    </a:lnTo>
                    <a:lnTo>
                      <a:pt x="575" y="50"/>
                    </a:lnTo>
                    <a:lnTo>
                      <a:pt x="575" y="52"/>
                    </a:lnTo>
                    <a:lnTo>
                      <a:pt x="575" y="54"/>
                    </a:lnTo>
                    <a:lnTo>
                      <a:pt x="575" y="54"/>
                    </a:lnTo>
                    <a:lnTo>
                      <a:pt x="573" y="59"/>
                    </a:lnTo>
                    <a:lnTo>
                      <a:pt x="573" y="64"/>
                    </a:lnTo>
                    <a:lnTo>
                      <a:pt x="570" y="66"/>
                    </a:lnTo>
                    <a:lnTo>
                      <a:pt x="568" y="69"/>
                    </a:lnTo>
                    <a:lnTo>
                      <a:pt x="563" y="71"/>
                    </a:lnTo>
                    <a:lnTo>
                      <a:pt x="561" y="73"/>
                    </a:lnTo>
                    <a:lnTo>
                      <a:pt x="561" y="73"/>
                    </a:lnTo>
                    <a:lnTo>
                      <a:pt x="561" y="76"/>
                    </a:lnTo>
                    <a:lnTo>
                      <a:pt x="558" y="76"/>
                    </a:lnTo>
                    <a:lnTo>
                      <a:pt x="558" y="78"/>
                    </a:lnTo>
                    <a:lnTo>
                      <a:pt x="558" y="78"/>
                    </a:lnTo>
                    <a:lnTo>
                      <a:pt x="558" y="80"/>
                    </a:lnTo>
                    <a:lnTo>
                      <a:pt x="561" y="80"/>
                    </a:lnTo>
                    <a:lnTo>
                      <a:pt x="561" y="80"/>
                    </a:lnTo>
                    <a:lnTo>
                      <a:pt x="558" y="80"/>
                    </a:lnTo>
                    <a:lnTo>
                      <a:pt x="558" y="83"/>
                    </a:lnTo>
                    <a:lnTo>
                      <a:pt x="556" y="85"/>
                    </a:lnTo>
                    <a:lnTo>
                      <a:pt x="556" y="87"/>
                    </a:lnTo>
                    <a:lnTo>
                      <a:pt x="556" y="87"/>
                    </a:lnTo>
                    <a:lnTo>
                      <a:pt x="556" y="90"/>
                    </a:lnTo>
                    <a:lnTo>
                      <a:pt x="556" y="90"/>
                    </a:lnTo>
                    <a:lnTo>
                      <a:pt x="556" y="95"/>
                    </a:lnTo>
                    <a:lnTo>
                      <a:pt x="556" y="95"/>
                    </a:lnTo>
                    <a:lnTo>
                      <a:pt x="556" y="97"/>
                    </a:lnTo>
                    <a:lnTo>
                      <a:pt x="556" y="102"/>
                    </a:lnTo>
                    <a:lnTo>
                      <a:pt x="556" y="102"/>
                    </a:lnTo>
                    <a:lnTo>
                      <a:pt x="558" y="104"/>
                    </a:lnTo>
                    <a:lnTo>
                      <a:pt x="558" y="104"/>
                    </a:lnTo>
                    <a:lnTo>
                      <a:pt x="558" y="109"/>
                    </a:lnTo>
                    <a:lnTo>
                      <a:pt x="561" y="109"/>
                    </a:lnTo>
                    <a:lnTo>
                      <a:pt x="561" y="109"/>
                    </a:lnTo>
                    <a:lnTo>
                      <a:pt x="561" y="111"/>
                    </a:lnTo>
                    <a:lnTo>
                      <a:pt x="563" y="113"/>
                    </a:lnTo>
                    <a:lnTo>
                      <a:pt x="563" y="113"/>
                    </a:lnTo>
                    <a:lnTo>
                      <a:pt x="563" y="113"/>
                    </a:lnTo>
                    <a:lnTo>
                      <a:pt x="563" y="113"/>
                    </a:lnTo>
                    <a:lnTo>
                      <a:pt x="561" y="116"/>
                    </a:lnTo>
                    <a:lnTo>
                      <a:pt x="561" y="116"/>
                    </a:lnTo>
                    <a:lnTo>
                      <a:pt x="561" y="118"/>
                    </a:lnTo>
                    <a:lnTo>
                      <a:pt x="561" y="121"/>
                    </a:lnTo>
                    <a:lnTo>
                      <a:pt x="561" y="121"/>
                    </a:lnTo>
                    <a:lnTo>
                      <a:pt x="561" y="121"/>
                    </a:lnTo>
                    <a:lnTo>
                      <a:pt x="558" y="123"/>
                    </a:lnTo>
                    <a:lnTo>
                      <a:pt x="558" y="123"/>
                    </a:lnTo>
                    <a:lnTo>
                      <a:pt x="558" y="123"/>
                    </a:lnTo>
                    <a:lnTo>
                      <a:pt x="556" y="123"/>
                    </a:lnTo>
                    <a:lnTo>
                      <a:pt x="556" y="125"/>
                    </a:lnTo>
                    <a:lnTo>
                      <a:pt x="556" y="125"/>
                    </a:lnTo>
                    <a:lnTo>
                      <a:pt x="556" y="125"/>
                    </a:lnTo>
                    <a:lnTo>
                      <a:pt x="554" y="130"/>
                    </a:lnTo>
                    <a:lnTo>
                      <a:pt x="554" y="130"/>
                    </a:lnTo>
                    <a:lnTo>
                      <a:pt x="554" y="132"/>
                    </a:lnTo>
                    <a:lnTo>
                      <a:pt x="554" y="135"/>
                    </a:lnTo>
                    <a:lnTo>
                      <a:pt x="554" y="135"/>
                    </a:lnTo>
                    <a:lnTo>
                      <a:pt x="554" y="137"/>
                    </a:lnTo>
                    <a:lnTo>
                      <a:pt x="554" y="137"/>
                    </a:lnTo>
                    <a:lnTo>
                      <a:pt x="554" y="140"/>
                    </a:lnTo>
                    <a:lnTo>
                      <a:pt x="554" y="142"/>
                    </a:lnTo>
                    <a:lnTo>
                      <a:pt x="554" y="144"/>
                    </a:lnTo>
                    <a:lnTo>
                      <a:pt x="554" y="144"/>
                    </a:lnTo>
                    <a:lnTo>
                      <a:pt x="551" y="147"/>
                    </a:lnTo>
                    <a:lnTo>
                      <a:pt x="551" y="147"/>
                    </a:lnTo>
                    <a:lnTo>
                      <a:pt x="551" y="147"/>
                    </a:lnTo>
                    <a:lnTo>
                      <a:pt x="551" y="149"/>
                    </a:lnTo>
                    <a:lnTo>
                      <a:pt x="551" y="149"/>
                    </a:lnTo>
                    <a:lnTo>
                      <a:pt x="551" y="151"/>
                    </a:lnTo>
                    <a:lnTo>
                      <a:pt x="551" y="154"/>
                    </a:lnTo>
                    <a:lnTo>
                      <a:pt x="551" y="156"/>
                    </a:lnTo>
                    <a:lnTo>
                      <a:pt x="551" y="156"/>
                    </a:lnTo>
                    <a:lnTo>
                      <a:pt x="551" y="161"/>
                    </a:lnTo>
                    <a:lnTo>
                      <a:pt x="551" y="163"/>
                    </a:lnTo>
                    <a:lnTo>
                      <a:pt x="551" y="168"/>
                    </a:lnTo>
                    <a:lnTo>
                      <a:pt x="549" y="170"/>
                    </a:lnTo>
                    <a:lnTo>
                      <a:pt x="549" y="170"/>
                    </a:lnTo>
                    <a:lnTo>
                      <a:pt x="546" y="177"/>
                    </a:lnTo>
                    <a:lnTo>
                      <a:pt x="546" y="177"/>
                    </a:lnTo>
                    <a:lnTo>
                      <a:pt x="546" y="180"/>
                    </a:lnTo>
                    <a:lnTo>
                      <a:pt x="544" y="185"/>
                    </a:lnTo>
                    <a:lnTo>
                      <a:pt x="544" y="185"/>
                    </a:lnTo>
                    <a:lnTo>
                      <a:pt x="542" y="187"/>
                    </a:lnTo>
                    <a:lnTo>
                      <a:pt x="542" y="187"/>
                    </a:lnTo>
                    <a:lnTo>
                      <a:pt x="542" y="187"/>
                    </a:lnTo>
                    <a:lnTo>
                      <a:pt x="539" y="189"/>
                    </a:lnTo>
                    <a:lnTo>
                      <a:pt x="539" y="189"/>
                    </a:lnTo>
                    <a:lnTo>
                      <a:pt x="539" y="192"/>
                    </a:lnTo>
                    <a:lnTo>
                      <a:pt x="539" y="192"/>
                    </a:lnTo>
                    <a:lnTo>
                      <a:pt x="539" y="192"/>
                    </a:lnTo>
                    <a:lnTo>
                      <a:pt x="537" y="196"/>
                    </a:lnTo>
                    <a:lnTo>
                      <a:pt x="535" y="199"/>
                    </a:lnTo>
                    <a:lnTo>
                      <a:pt x="535" y="199"/>
                    </a:lnTo>
                    <a:lnTo>
                      <a:pt x="535" y="201"/>
                    </a:lnTo>
                    <a:lnTo>
                      <a:pt x="535" y="201"/>
                    </a:lnTo>
                    <a:lnTo>
                      <a:pt x="535" y="201"/>
                    </a:lnTo>
                    <a:lnTo>
                      <a:pt x="532" y="203"/>
                    </a:lnTo>
                    <a:lnTo>
                      <a:pt x="532" y="203"/>
                    </a:lnTo>
                    <a:lnTo>
                      <a:pt x="530" y="208"/>
                    </a:lnTo>
                    <a:lnTo>
                      <a:pt x="530" y="208"/>
                    </a:lnTo>
                    <a:lnTo>
                      <a:pt x="530" y="208"/>
                    </a:lnTo>
                    <a:lnTo>
                      <a:pt x="530" y="211"/>
                    </a:lnTo>
                    <a:lnTo>
                      <a:pt x="530" y="211"/>
                    </a:lnTo>
                    <a:lnTo>
                      <a:pt x="525" y="211"/>
                    </a:lnTo>
                    <a:lnTo>
                      <a:pt x="523" y="213"/>
                    </a:lnTo>
                    <a:lnTo>
                      <a:pt x="520" y="211"/>
                    </a:lnTo>
                    <a:lnTo>
                      <a:pt x="520" y="211"/>
                    </a:lnTo>
                    <a:lnTo>
                      <a:pt x="516" y="213"/>
                    </a:lnTo>
                    <a:lnTo>
                      <a:pt x="513" y="213"/>
                    </a:lnTo>
                    <a:lnTo>
                      <a:pt x="511" y="213"/>
                    </a:lnTo>
                    <a:lnTo>
                      <a:pt x="509" y="213"/>
                    </a:lnTo>
                    <a:lnTo>
                      <a:pt x="506" y="213"/>
                    </a:lnTo>
                    <a:lnTo>
                      <a:pt x="506" y="213"/>
                    </a:lnTo>
                    <a:lnTo>
                      <a:pt x="504" y="213"/>
                    </a:lnTo>
                    <a:lnTo>
                      <a:pt x="504" y="215"/>
                    </a:lnTo>
                    <a:lnTo>
                      <a:pt x="504" y="215"/>
                    </a:lnTo>
                    <a:lnTo>
                      <a:pt x="502" y="215"/>
                    </a:lnTo>
                    <a:lnTo>
                      <a:pt x="502" y="218"/>
                    </a:lnTo>
                    <a:lnTo>
                      <a:pt x="494" y="222"/>
                    </a:lnTo>
                    <a:lnTo>
                      <a:pt x="494" y="225"/>
                    </a:lnTo>
                    <a:lnTo>
                      <a:pt x="494" y="225"/>
                    </a:lnTo>
                    <a:lnTo>
                      <a:pt x="492" y="227"/>
                    </a:lnTo>
                    <a:lnTo>
                      <a:pt x="490" y="229"/>
                    </a:lnTo>
                    <a:lnTo>
                      <a:pt x="490" y="229"/>
                    </a:lnTo>
                    <a:lnTo>
                      <a:pt x="487" y="232"/>
                    </a:lnTo>
                    <a:lnTo>
                      <a:pt x="487" y="234"/>
                    </a:lnTo>
                    <a:lnTo>
                      <a:pt x="485" y="234"/>
                    </a:lnTo>
                    <a:lnTo>
                      <a:pt x="485" y="237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5" y="241"/>
                    </a:lnTo>
                    <a:lnTo>
                      <a:pt x="485" y="241"/>
                    </a:lnTo>
                    <a:lnTo>
                      <a:pt x="487" y="244"/>
                    </a:lnTo>
                    <a:lnTo>
                      <a:pt x="487" y="244"/>
                    </a:lnTo>
                    <a:lnTo>
                      <a:pt x="490" y="244"/>
                    </a:lnTo>
                    <a:lnTo>
                      <a:pt x="490" y="244"/>
                    </a:lnTo>
                    <a:lnTo>
                      <a:pt x="492" y="246"/>
                    </a:lnTo>
                    <a:lnTo>
                      <a:pt x="492" y="246"/>
                    </a:lnTo>
                    <a:lnTo>
                      <a:pt x="492" y="248"/>
                    </a:lnTo>
                    <a:lnTo>
                      <a:pt x="494" y="248"/>
                    </a:lnTo>
                    <a:lnTo>
                      <a:pt x="494" y="251"/>
                    </a:lnTo>
                    <a:lnTo>
                      <a:pt x="492" y="251"/>
                    </a:lnTo>
                    <a:lnTo>
                      <a:pt x="492" y="256"/>
                    </a:lnTo>
                    <a:lnTo>
                      <a:pt x="490" y="258"/>
                    </a:lnTo>
                    <a:lnTo>
                      <a:pt x="490" y="258"/>
                    </a:lnTo>
                    <a:lnTo>
                      <a:pt x="490" y="260"/>
                    </a:lnTo>
                    <a:lnTo>
                      <a:pt x="490" y="260"/>
                    </a:lnTo>
                    <a:lnTo>
                      <a:pt x="490" y="260"/>
                    </a:lnTo>
                    <a:lnTo>
                      <a:pt x="485" y="263"/>
                    </a:lnTo>
                    <a:lnTo>
                      <a:pt x="483" y="263"/>
                    </a:lnTo>
                    <a:lnTo>
                      <a:pt x="483" y="265"/>
                    </a:lnTo>
                    <a:lnTo>
                      <a:pt x="480" y="265"/>
                    </a:lnTo>
                    <a:lnTo>
                      <a:pt x="480" y="267"/>
                    </a:lnTo>
                    <a:lnTo>
                      <a:pt x="478" y="270"/>
                    </a:lnTo>
                    <a:lnTo>
                      <a:pt x="478" y="272"/>
                    </a:lnTo>
                    <a:lnTo>
                      <a:pt x="480" y="272"/>
                    </a:lnTo>
                    <a:lnTo>
                      <a:pt x="478" y="274"/>
                    </a:lnTo>
                    <a:lnTo>
                      <a:pt x="480" y="274"/>
                    </a:lnTo>
                    <a:lnTo>
                      <a:pt x="480" y="277"/>
                    </a:lnTo>
                    <a:lnTo>
                      <a:pt x="480" y="279"/>
                    </a:lnTo>
                    <a:lnTo>
                      <a:pt x="483" y="279"/>
                    </a:lnTo>
                    <a:lnTo>
                      <a:pt x="483" y="282"/>
                    </a:lnTo>
                    <a:lnTo>
                      <a:pt x="483" y="282"/>
                    </a:lnTo>
                    <a:lnTo>
                      <a:pt x="483" y="284"/>
                    </a:lnTo>
                    <a:lnTo>
                      <a:pt x="483" y="284"/>
                    </a:lnTo>
                    <a:lnTo>
                      <a:pt x="485" y="284"/>
                    </a:lnTo>
                    <a:lnTo>
                      <a:pt x="485" y="284"/>
                    </a:lnTo>
                    <a:lnTo>
                      <a:pt x="487" y="284"/>
                    </a:lnTo>
                    <a:lnTo>
                      <a:pt x="487" y="286"/>
                    </a:lnTo>
                    <a:lnTo>
                      <a:pt x="490" y="286"/>
                    </a:lnTo>
                    <a:lnTo>
                      <a:pt x="490" y="286"/>
                    </a:lnTo>
                    <a:lnTo>
                      <a:pt x="490" y="286"/>
                    </a:lnTo>
                    <a:lnTo>
                      <a:pt x="492" y="286"/>
                    </a:lnTo>
                    <a:lnTo>
                      <a:pt x="494" y="286"/>
                    </a:lnTo>
                    <a:lnTo>
                      <a:pt x="494" y="289"/>
                    </a:lnTo>
                    <a:lnTo>
                      <a:pt x="497" y="291"/>
                    </a:lnTo>
                    <a:lnTo>
                      <a:pt x="497" y="293"/>
                    </a:lnTo>
                    <a:lnTo>
                      <a:pt x="497" y="293"/>
                    </a:lnTo>
                    <a:lnTo>
                      <a:pt x="497" y="293"/>
                    </a:lnTo>
                    <a:lnTo>
                      <a:pt x="494" y="296"/>
                    </a:lnTo>
                    <a:lnTo>
                      <a:pt x="494" y="296"/>
                    </a:lnTo>
                    <a:lnTo>
                      <a:pt x="494" y="298"/>
                    </a:lnTo>
                    <a:lnTo>
                      <a:pt x="492" y="301"/>
                    </a:lnTo>
                    <a:lnTo>
                      <a:pt x="490" y="301"/>
                    </a:lnTo>
                    <a:lnTo>
                      <a:pt x="490" y="303"/>
                    </a:lnTo>
                    <a:lnTo>
                      <a:pt x="487" y="305"/>
                    </a:lnTo>
                    <a:lnTo>
                      <a:pt x="487" y="310"/>
                    </a:lnTo>
                    <a:lnTo>
                      <a:pt x="487" y="310"/>
                    </a:lnTo>
                    <a:lnTo>
                      <a:pt x="487" y="312"/>
                    </a:lnTo>
                    <a:lnTo>
                      <a:pt x="487" y="312"/>
                    </a:lnTo>
                    <a:lnTo>
                      <a:pt x="487" y="315"/>
                    </a:lnTo>
                    <a:lnTo>
                      <a:pt x="487" y="315"/>
                    </a:lnTo>
                    <a:lnTo>
                      <a:pt x="487" y="317"/>
                    </a:lnTo>
                    <a:lnTo>
                      <a:pt x="487" y="317"/>
                    </a:lnTo>
                    <a:lnTo>
                      <a:pt x="485" y="319"/>
                    </a:lnTo>
                    <a:lnTo>
                      <a:pt x="485" y="322"/>
                    </a:lnTo>
                    <a:lnTo>
                      <a:pt x="487" y="324"/>
                    </a:lnTo>
                    <a:lnTo>
                      <a:pt x="487" y="324"/>
                    </a:lnTo>
                    <a:lnTo>
                      <a:pt x="485" y="327"/>
                    </a:lnTo>
                    <a:lnTo>
                      <a:pt x="483" y="327"/>
                    </a:lnTo>
                    <a:lnTo>
                      <a:pt x="483" y="331"/>
                    </a:lnTo>
                    <a:lnTo>
                      <a:pt x="483" y="331"/>
                    </a:lnTo>
                    <a:lnTo>
                      <a:pt x="483" y="334"/>
                    </a:lnTo>
                    <a:lnTo>
                      <a:pt x="483" y="334"/>
                    </a:lnTo>
                    <a:lnTo>
                      <a:pt x="483" y="336"/>
                    </a:lnTo>
                    <a:lnTo>
                      <a:pt x="483" y="336"/>
                    </a:lnTo>
                    <a:lnTo>
                      <a:pt x="483" y="338"/>
                    </a:lnTo>
                    <a:lnTo>
                      <a:pt x="483" y="341"/>
                    </a:lnTo>
                    <a:lnTo>
                      <a:pt x="483" y="341"/>
                    </a:lnTo>
                    <a:lnTo>
                      <a:pt x="485" y="343"/>
                    </a:lnTo>
                    <a:lnTo>
                      <a:pt x="483" y="343"/>
                    </a:lnTo>
                    <a:lnTo>
                      <a:pt x="483" y="348"/>
                    </a:lnTo>
                    <a:lnTo>
                      <a:pt x="483" y="348"/>
                    </a:lnTo>
                    <a:lnTo>
                      <a:pt x="483" y="350"/>
                    </a:lnTo>
                    <a:lnTo>
                      <a:pt x="480" y="353"/>
                    </a:lnTo>
                    <a:lnTo>
                      <a:pt x="480" y="353"/>
                    </a:lnTo>
                    <a:lnTo>
                      <a:pt x="478" y="355"/>
                    </a:lnTo>
                    <a:lnTo>
                      <a:pt x="478" y="355"/>
                    </a:lnTo>
                    <a:lnTo>
                      <a:pt x="478" y="357"/>
                    </a:lnTo>
                    <a:lnTo>
                      <a:pt x="478" y="357"/>
                    </a:lnTo>
                    <a:lnTo>
                      <a:pt x="476" y="357"/>
                    </a:lnTo>
                    <a:lnTo>
                      <a:pt x="473" y="357"/>
                    </a:lnTo>
                    <a:lnTo>
                      <a:pt x="471" y="360"/>
                    </a:lnTo>
                    <a:lnTo>
                      <a:pt x="468" y="360"/>
                    </a:lnTo>
                    <a:lnTo>
                      <a:pt x="468" y="360"/>
                    </a:lnTo>
                    <a:lnTo>
                      <a:pt x="466" y="362"/>
                    </a:lnTo>
                    <a:lnTo>
                      <a:pt x="464" y="362"/>
                    </a:lnTo>
                    <a:lnTo>
                      <a:pt x="464" y="362"/>
                    </a:lnTo>
                    <a:lnTo>
                      <a:pt x="461" y="362"/>
                    </a:lnTo>
                    <a:lnTo>
                      <a:pt x="461" y="362"/>
                    </a:lnTo>
                    <a:lnTo>
                      <a:pt x="457" y="362"/>
                    </a:lnTo>
                    <a:lnTo>
                      <a:pt x="454" y="362"/>
                    </a:lnTo>
                    <a:lnTo>
                      <a:pt x="452" y="362"/>
                    </a:lnTo>
                    <a:lnTo>
                      <a:pt x="450" y="362"/>
                    </a:lnTo>
                    <a:lnTo>
                      <a:pt x="447" y="362"/>
                    </a:lnTo>
                    <a:lnTo>
                      <a:pt x="447" y="362"/>
                    </a:lnTo>
                    <a:lnTo>
                      <a:pt x="445" y="364"/>
                    </a:lnTo>
                    <a:lnTo>
                      <a:pt x="442" y="364"/>
                    </a:lnTo>
                    <a:lnTo>
                      <a:pt x="440" y="364"/>
                    </a:lnTo>
                    <a:lnTo>
                      <a:pt x="438" y="364"/>
                    </a:lnTo>
                    <a:lnTo>
                      <a:pt x="435" y="364"/>
                    </a:lnTo>
                    <a:lnTo>
                      <a:pt x="433" y="364"/>
                    </a:lnTo>
                    <a:lnTo>
                      <a:pt x="433" y="367"/>
                    </a:lnTo>
                    <a:lnTo>
                      <a:pt x="431" y="367"/>
                    </a:lnTo>
                    <a:lnTo>
                      <a:pt x="428" y="369"/>
                    </a:lnTo>
                    <a:lnTo>
                      <a:pt x="426" y="369"/>
                    </a:lnTo>
                    <a:lnTo>
                      <a:pt x="426" y="372"/>
                    </a:lnTo>
                    <a:lnTo>
                      <a:pt x="423" y="374"/>
                    </a:lnTo>
                    <a:lnTo>
                      <a:pt x="421" y="374"/>
                    </a:lnTo>
                    <a:lnTo>
                      <a:pt x="421" y="374"/>
                    </a:lnTo>
                    <a:lnTo>
                      <a:pt x="419" y="374"/>
                    </a:lnTo>
                    <a:lnTo>
                      <a:pt x="416" y="374"/>
                    </a:lnTo>
                    <a:lnTo>
                      <a:pt x="416" y="374"/>
                    </a:lnTo>
                    <a:lnTo>
                      <a:pt x="412" y="379"/>
                    </a:lnTo>
                    <a:lnTo>
                      <a:pt x="407" y="381"/>
                    </a:lnTo>
                    <a:lnTo>
                      <a:pt x="407" y="381"/>
                    </a:lnTo>
                    <a:lnTo>
                      <a:pt x="405" y="386"/>
                    </a:lnTo>
                    <a:lnTo>
                      <a:pt x="405" y="386"/>
                    </a:lnTo>
                    <a:lnTo>
                      <a:pt x="405" y="386"/>
                    </a:lnTo>
                    <a:lnTo>
                      <a:pt x="402" y="388"/>
                    </a:lnTo>
                    <a:lnTo>
                      <a:pt x="397" y="390"/>
                    </a:lnTo>
                    <a:lnTo>
                      <a:pt x="397" y="390"/>
                    </a:lnTo>
                    <a:lnTo>
                      <a:pt x="390" y="393"/>
                    </a:lnTo>
                    <a:lnTo>
                      <a:pt x="388" y="393"/>
                    </a:lnTo>
                    <a:lnTo>
                      <a:pt x="388" y="395"/>
                    </a:lnTo>
                    <a:lnTo>
                      <a:pt x="386" y="398"/>
                    </a:lnTo>
                    <a:lnTo>
                      <a:pt x="386" y="398"/>
                    </a:lnTo>
                    <a:lnTo>
                      <a:pt x="386" y="400"/>
                    </a:lnTo>
                    <a:lnTo>
                      <a:pt x="386" y="400"/>
                    </a:lnTo>
                    <a:lnTo>
                      <a:pt x="386" y="402"/>
                    </a:lnTo>
                    <a:lnTo>
                      <a:pt x="386" y="405"/>
                    </a:lnTo>
                    <a:lnTo>
                      <a:pt x="388" y="405"/>
                    </a:lnTo>
                    <a:lnTo>
                      <a:pt x="388" y="405"/>
                    </a:lnTo>
                    <a:lnTo>
                      <a:pt x="390" y="407"/>
                    </a:lnTo>
                    <a:lnTo>
                      <a:pt x="393" y="407"/>
                    </a:lnTo>
                    <a:lnTo>
                      <a:pt x="393" y="405"/>
                    </a:lnTo>
                    <a:lnTo>
                      <a:pt x="393" y="407"/>
                    </a:lnTo>
                    <a:lnTo>
                      <a:pt x="395" y="407"/>
                    </a:lnTo>
                    <a:lnTo>
                      <a:pt x="395" y="407"/>
                    </a:lnTo>
                    <a:lnTo>
                      <a:pt x="397" y="407"/>
                    </a:lnTo>
                    <a:lnTo>
                      <a:pt x="397" y="409"/>
                    </a:lnTo>
                    <a:lnTo>
                      <a:pt x="397" y="412"/>
                    </a:lnTo>
                    <a:lnTo>
                      <a:pt x="397" y="412"/>
                    </a:lnTo>
                    <a:lnTo>
                      <a:pt x="397" y="414"/>
                    </a:lnTo>
                    <a:lnTo>
                      <a:pt x="397" y="417"/>
                    </a:lnTo>
                    <a:lnTo>
                      <a:pt x="397" y="419"/>
                    </a:lnTo>
                    <a:lnTo>
                      <a:pt x="397" y="419"/>
                    </a:lnTo>
                    <a:lnTo>
                      <a:pt x="397" y="421"/>
                    </a:lnTo>
                    <a:lnTo>
                      <a:pt x="397" y="424"/>
                    </a:lnTo>
                    <a:lnTo>
                      <a:pt x="397" y="424"/>
                    </a:lnTo>
                    <a:lnTo>
                      <a:pt x="397" y="426"/>
                    </a:lnTo>
                    <a:lnTo>
                      <a:pt x="397" y="426"/>
                    </a:lnTo>
                    <a:lnTo>
                      <a:pt x="397" y="428"/>
                    </a:lnTo>
                    <a:lnTo>
                      <a:pt x="397" y="431"/>
                    </a:lnTo>
                    <a:lnTo>
                      <a:pt x="397" y="433"/>
                    </a:lnTo>
                    <a:lnTo>
                      <a:pt x="397" y="433"/>
                    </a:lnTo>
                    <a:lnTo>
                      <a:pt x="397" y="435"/>
                    </a:lnTo>
                    <a:lnTo>
                      <a:pt x="397" y="435"/>
                    </a:lnTo>
                    <a:lnTo>
                      <a:pt x="397" y="435"/>
                    </a:lnTo>
                    <a:lnTo>
                      <a:pt x="395" y="438"/>
                    </a:lnTo>
                    <a:lnTo>
                      <a:pt x="395" y="438"/>
                    </a:lnTo>
                    <a:lnTo>
                      <a:pt x="395" y="438"/>
                    </a:lnTo>
                    <a:lnTo>
                      <a:pt x="395" y="440"/>
                    </a:lnTo>
                    <a:lnTo>
                      <a:pt x="395" y="440"/>
                    </a:lnTo>
                    <a:lnTo>
                      <a:pt x="393" y="443"/>
                    </a:lnTo>
                    <a:lnTo>
                      <a:pt x="393" y="443"/>
                    </a:lnTo>
                    <a:lnTo>
                      <a:pt x="393" y="445"/>
                    </a:lnTo>
                    <a:lnTo>
                      <a:pt x="393" y="447"/>
                    </a:lnTo>
                    <a:lnTo>
                      <a:pt x="393" y="447"/>
                    </a:lnTo>
                    <a:lnTo>
                      <a:pt x="393" y="450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4"/>
                    </a:lnTo>
                    <a:lnTo>
                      <a:pt x="390" y="454"/>
                    </a:lnTo>
                    <a:lnTo>
                      <a:pt x="390" y="457"/>
                    </a:lnTo>
                    <a:lnTo>
                      <a:pt x="390" y="459"/>
                    </a:lnTo>
                    <a:lnTo>
                      <a:pt x="390" y="459"/>
                    </a:lnTo>
                    <a:lnTo>
                      <a:pt x="393" y="459"/>
                    </a:lnTo>
                    <a:lnTo>
                      <a:pt x="393" y="461"/>
                    </a:lnTo>
                    <a:lnTo>
                      <a:pt x="393" y="461"/>
                    </a:lnTo>
                    <a:lnTo>
                      <a:pt x="393" y="461"/>
                    </a:lnTo>
                    <a:lnTo>
                      <a:pt x="393" y="464"/>
                    </a:lnTo>
                    <a:lnTo>
                      <a:pt x="393" y="464"/>
                    </a:lnTo>
                    <a:lnTo>
                      <a:pt x="393" y="466"/>
                    </a:lnTo>
                    <a:lnTo>
                      <a:pt x="393" y="466"/>
                    </a:lnTo>
                    <a:lnTo>
                      <a:pt x="393" y="466"/>
                    </a:lnTo>
                    <a:lnTo>
                      <a:pt x="393" y="469"/>
                    </a:lnTo>
                    <a:lnTo>
                      <a:pt x="393" y="469"/>
                    </a:lnTo>
                    <a:lnTo>
                      <a:pt x="393" y="471"/>
                    </a:lnTo>
                    <a:lnTo>
                      <a:pt x="393" y="473"/>
                    </a:lnTo>
                    <a:lnTo>
                      <a:pt x="393" y="476"/>
                    </a:lnTo>
                    <a:lnTo>
                      <a:pt x="393" y="476"/>
                    </a:lnTo>
                    <a:lnTo>
                      <a:pt x="390" y="478"/>
                    </a:lnTo>
                    <a:lnTo>
                      <a:pt x="393" y="478"/>
                    </a:lnTo>
                    <a:lnTo>
                      <a:pt x="393" y="478"/>
                    </a:lnTo>
                    <a:lnTo>
                      <a:pt x="390" y="478"/>
                    </a:lnTo>
                    <a:lnTo>
                      <a:pt x="390" y="478"/>
                    </a:lnTo>
                    <a:lnTo>
                      <a:pt x="390" y="478"/>
                    </a:lnTo>
                    <a:lnTo>
                      <a:pt x="390" y="483"/>
                    </a:lnTo>
                    <a:lnTo>
                      <a:pt x="390" y="483"/>
                    </a:lnTo>
                    <a:lnTo>
                      <a:pt x="390" y="485"/>
                    </a:lnTo>
                    <a:lnTo>
                      <a:pt x="390" y="485"/>
                    </a:lnTo>
                    <a:lnTo>
                      <a:pt x="390" y="488"/>
                    </a:lnTo>
                    <a:lnTo>
                      <a:pt x="390" y="490"/>
                    </a:lnTo>
                    <a:lnTo>
                      <a:pt x="388" y="490"/>
                    </a:lnTo>
                    <a:lnTo>
                      <a:pt x="388" y="492"/>
                    </a:lnTo>
                    <a:lnTo>
                      <a:pt x="388" y="492"/>
                    </a:lnTo>
                    <a:lnTo>
                      <a:pt x="386" y="497"/>
                    </a:lnTo>
                    <a:lnTo>
                      <a:pt x="386" y="497"/>
                    </a:lnTo>
                    <a:lnTo>
                      <a:pt x="383" y="499"/>
                    </a:lnTo>
                    <a:lnTo>
                      <a:pt x="381" y="502"/>
                    </a:lnTo>
                    <a:lnTo>
                      <a:pt x="381" y="502"/>
                    </a:lnTo>
                    <a:lnTo>
                      <a:pt x="379" y="506"/>
                    </a:lnTo>
                    <a:lnTo>
                      <a:pt x="379" y="506"/>
                    </a:lnTo>
                    <a:lnTo>
                      <a:pt x="379" y="506"/>
                    </a:lnTo>
                    <a:lnTo>
                      <a:pt x="379" y="506"/>
                    </a:lnTo>
                    <a:lnTo>
                      <a:pt x="376" y="509"/>
                    </a:lnTo>
                    <a:lnTo>
                      <a:pt x="374" y="511"/>
                    </a:lnTo>
                    <a:lnTo>
                      <a:pt x="371" y="511"/>
                    </a:lnTo>
                    <a:lnTo>
                      <a:pt x="371" y="511"/>
                    </a:lnTo>
                    <a:lnTo>
                      <a:pt x="371" y="514"/>
                    </a:lnTo>
                    <a:lnTo>
                      <a:pt x="369" y="516"/>
                    </a:lnTo>
                    <a:lnTo>
                      <a:pt x="369" y="516"/>
                    </a:lnTo>
                    <a:lnTo>
                      <a:pt x="369" y="521"/>
                    </a:lnTo>
                    <a:lnTo>
                      <a:pt x="369" y="521"/>
                    </a:lnTo>
                    <a:lnTo>
                      <a:pt x="369" y="523"/>
                    </a:lnTo>
                    <a:lnTo>
                      <a:pt x="371" y="523"/>
                    </a:lnTo>
                    <a:lnTo>
                      <a:pt x="371" y="523"/>
                    </a:lnTo>
                    <a:lnTo>
                      <a:pt x="371" y="523"/>
                    </a:lnTo>
                    <a:lnTo>
                      <a:pt x="369" y="525"/>
                    </a:lnTo>
                    <a:lnTo>
                      <a:pt x="369" y="525"/>
                    </a:lnTo>
                    <a:lnTo>
                      <a:pt x="369" y="530"/>
                    </a:lnTo>
                    <a:lnTo>
                      <a:pt x="367" y="533"/>
                    </a:lnTo>
                    <a:lnTo>
                      <a:pt x="369" y="535"/>
                    </a:lnTo>
                    <a:lnTo>
                      <a:pt x="369" y="535"/>
                    </a:lnTo>
                    <a:lnTo>
                      <a:pt x="369" y="540"/>
                    </a:lnTo>
                    <a:lnTo>
                      <a:pt x="369" y="540"/>
                    </a:lnTo>
                    <a:lnTo>
                      <a:pt x="371" y="540"/>
                    </a:lnTo>
                    <a:lnTo>
                      <a:pt x="371" y="540"/>
                    </a:lnTo>
                    <a:lnTo>
                      <a:pt x="371" y="540"/>
                    </a:lnTo>
                    <a:lnTo>
                      <a:pt x="371" y="544"/>
                    </a:lnTo>
                    <a:lnTo>
                      <a:pt x="371" y="547"/>
                    </a:lnTo>
                    <a:lnTo>
                      <a:pt x="374" y="547"/>
                    </a:lnTo>
                    <a:lnTo>
                      <a:pt x="374" y="549"/>
                    </a:lnTo>
                    <a:lnTo>
                      <a:pt x="371" y="551"/>
                    </a:lnTo>
                    <a:lnTo>
                      <a:pt x="369" y="554"/>
                    </a:lnTo>
                    <a:lnTo>
                      <a:pt x="369" y="554"/>
                    </a:lnTo>
                    <a:lnTo>
                      <a:pt x="369" y="556"/>
                    </a:lnTo>
                    <a:lnTo>
                      <a:pt x="367" y="556"/>
                    </a:lnTo>
                    <a:lnTo>
                      <a:pt x="364" y="556"/>
                    </a:lnTo>
                    <a:lnTo>
                      <a:pt x="362" y="556"/>
                    </a:lnTo>
                    <a:lnTo>
                      <a:pt x="362" y="556"/>
                    </a:lnTo>
                    <a:lnTo>
                      <a:pt x="360" y="556"/>
                    </a:lnTo>
                    <a:lnTo>
                      <a:pt x="357" y="556"/>
                    </a:lnTo>
                    <a:lnTo>
                      <a:pt x="355" y="556"/>
                    </a:lnTo>
                    <a:lnTo>
                      <a:pt x="353" y="556"/>
                    </a:lnTo>
                    <a:lnTo>
                      <a:pt x="353" y="559"/>
                    </a:lnTo>
                    <a:lnTo>
                      <a:pt x="353" y="559"/>
                    </a:lnTo>
                    <a:lnTo>
                      <a:pt x="350" y="563"/>
                    </a:lnTo>
                    <a:lnTo>
                      <a:pt x="350" y="563"/>
                    </a:lnTo>
                    <a:lnTo>
                      <a:pt x="350" y="568"/>
                    </a:lnTo>
                    <a:lnTo>
                      <a:pt x="350" y="570"/>
                    </a:lnTo>
                    <a:lnTo>
                      <a:pt x="348" y="573"/>
                    </a:lnTo>
                    <a:lnTo>
                      <a:pt x="345" y="577"/>
                    </a:lnTo>
                    <a:lnTo>
                      <a:pt x="345" y="577"/>
                    </a:lnTo>
                    <a:lnTo>
                      <a:pt x="343" y="580"/>
                    </a:lnTo>
                    <a:lnTo>
                      <a:pt x="343" y="580"/>
                    </a:lnTo>
                    <a:lnTo>
                      <a:pt x="343" y="582"/>
                    </a:lnTo>
                    <a:lnTo>
                      <a:pt x="341" y="585"/>
                    </a:lnTo>
                    <a:lnTo>
                      <a:pt x="338" y="585"/>
                    </a:lnTo>
                    <a:lnTo>
                      <a:pt x="338" y="585"/>
                    </a:lnTo>
                    <a:lnTo>
                      <a:pt x="334" y="585"/>
                    </a:lnTo>
                    <a:lnTo>
                      <a:pt x="334" y="585"/>
                    </a:lnTo>
                    <a:lnTo>
                      <a:pt x="331" y="587"/>
                    </a:lnTo>
                    <a:lnTo>
                      <a:pt x="331" y="587"/>
                    </a:lnTo>
                    <a:lnTo>
                      <a:pt x="329" y="589"/>
                    </a:lnTo>
                    <a:lnTo>
                      <a:pt x="329" y="589"/>
                    </a:lnTo>
                    <a:lnTo>
                      <a:pt x="324" y="592"/>
                    </a:lnTo>
                    <a:lnTo>
                      <a:pt x="324" y="592"/>
                    </a:lnTo>
                    <a:lnTo>
                      <a:pt x="322" y="594"/>
                    </a:lnTo>
                    <a:lnTo>
                      <a:pt x="317" y="596"/>
                    </a:lnTo>
                    <a:lnTo>
                      <a:pt x="315" y="596"/>
                    </a:lnTo>
                    <a:lnTo>
                      <a:pt x="315" y="596"/>
                    </a:lnTo>
                    <a:lnTo>
                      <a:pt x="310" y="594"/>
                    </a:lnTo>
                    <a:lnTo>
                      <a:pt x="310" y="594"/>
                    </a:lnTo>
                    <a:lnTo>
                      <a:pt x="308" y="594"/>
                    </a:lnTo>
                    <a:lnTo>
                      <a:pt x="305" y="592"/>
                    </a:lnTo>
                    <a:lnTo>
                      <a:pt x="305" y="592"/>
                    </a:lnTo>
                    <a:lnTo>
                      <a:pt x="303" y="592"/>
                    </a:lnTo>
                    <a:lnTo>
                      <a:pt x="300" y="592"/>
                    </a:lnTo>
                    <a:lnTo>
                      <a:pt x="300" y="592"/>
                    </a:lnTo>
                    <a:lnTo>
                      <a:pt x="298" y="592"/>
                    </a:lnTo>
                    <a:lnTo>
                      <a:pt x="293" y="589"/>
                    </a:lnTo>
                    <a:lnTo>
                      <a:pt x="293" y="589"/>
                    </a:lnTo>
                    <a:lnTo>
                      <a:pt x="291" y="589"/>
                    </a:lnTo>
                    <a:lnTo>
                      <a:pt x="291" y="589"/>
                    </a:lnTo>
                    <a:lnTo>
                      <a:pt x="289" y="592"/>
                    </a:lnTo>
                    <a:lnTo>
                      <a:pt x="289" y="592"/>
                    </a:lnTo>
                    <a:lnTo>
                      <a:pt x="286" y="594"/>
                    </a:lnTo>
                    <a:lnTo>
                      <a:pt x="286" y="594"/>
                    </a:lnTo>
                    <a:lnTo>
                      <a:pt x="286" y="599"/>
                    </a:lnTo>
                    <a:lnTo>
                      <a:pt x="286" y="601"/>
                    </a:lnTo>
                    <a:lnTo>
                      <a:pt x="284" y="601"/>
                    </a:lnTo>
                    <a:lnTo>
                      <a:pt x="284" y="601"/>
                    </a:lnTo>
                    <a:lnTo>
                      <a:pt x="282" y="604"/>
                    </a:lnTo>
                    <a:lnTo>
                      <a:pt x="282" y="604"/>
                    </a:lnTo>
                    <a:lnTo>
                      <a:pt x="282" y="606"/>
                    </a:lnTo>
                    <a:lnTo>
                      <a:pt x="279" y="608"/>
                    </a:lnTo>
                    <a:lnTo>
                      <a:pt x="279" y="608"/>
                    </a:lnTo>
                    <a:lnTo>
                      <a:pt x="279" y="611"/>
                    </a:lnTo>
                    <a:lnTo>
                      <a:pt x="279" y="613"/>
                    </a:lnTo>
                    <a:lnTo>
                      <a:pt x="279" y="613"/>
                    </a:lnTo>
                    <a:lnTo>
                      <a:pt x="279" y="618"/>
                    </a:lnTo>
                    <a:lnTo>
                      <a:pt x="277" y="618"/>
                    </a:lnTo>
                    <a:lnTo>
                      <a:pt x="277" y="618"/>
                    </a:lnTo>
                    <a:lnTo>
                      <a:pt x="274" y="622"/>
                    </a:lnTo>
                    <a:lnTo>
                      <a:pt x="274" y="622"/>
                    </a:lnTo>
                    <a:lnTo>
                      <a:pt x="274" y="622"/>
                    </a:lnTo>
                    <a:lnTo>
                      <a:pt x="274" y="625"/>
                    </a:lnTo>
                    <a:lnTo>
                      <a:pt x="272" y="625"/>
                    </a:lnTo>
                    <a:lnTo>
                      <a:pt x="272" y="627"/>
                    </a:lnTo>
                    <a:lnTo>
                      <a:pt x="272" y="627"/>
                    </a:lnTo>
                    <a:lnTo>
                      <a:pt x="270" y="632"/>
                    </a:lnTo>
                    <a:lnTo>
                      <a:pt x="267" y="634"/>
                    </a:lnTo>
                    <a:lnTo>
                      <a:pt x="265" y="634"/>
                    </a:lnTo>
                    <a:lnTo>
                      <a:pt x="263" y="632"/>
                    </a:lnTo>
                    <a:lnTo>
                      <a:pt x="258" y="630"/>
                    </a:lnTo>
                    <a:lnTo>
                      <a:pt x="258" y="630"/>
                    </a:lnTo>
                    <a:lnTo>
                      <a:pt x="256" y="630"/>
                    </a:lnTo>
                    <a:lnTo>
                      <a:pt x="253" y="630"/>
                    </a:lnTo>
                    <a:lnTo>
                      <a:pt x="253" y="630"/>
                    </a:lnTo>
                    <a:lnTo>
                      <a:pt x="251" y="630"/>
                    </a:lnTo>
                    <a:lnTo>
                      <a:pt x="248" y="630"/>
                    </a:lnTo>
                    <a:lnTo>
                      <a:pt x="248" y="630"/>
                    </a:lnTo>
                    <a:lnTo>
                      <a:pt x="246" y="630"/>
                    </a:lnTo>
                    <a:lnTo>
                      <a:pt x="241" y="632"/>
                    </a:lnTo>
                    <a:lnTo>
                      <a:pt x="241" y="632"/>
                    </a:lnTo>
                    <a:lnTo>
                      <a:pt x="241" y="634"/>
                    </a:lnTo>
                    <a:lnTo>
                      <a:pt x="239" y="634"/>
                    </a:lnTo>
                    <a:lnTo>
                      <a:pt x="239" y="634"/>
                    </a:lnTo>
                    <a:lnTo>
                      <a:pt x="237" y="634"/>
                    </a:lnTo>
                    <a:lnTo>
                      <a:pt x="237" y="634"/>
                    </a:lnTo>
                    <a:lnTo>
                      <a:pt x="234" y="634"/>
                    </a:lnTo>
                    <a:lnTo>
                      <a:pt x="234" y="634"/>
                    </a:lnTo>
                    <a:lnTo>
                      <a:pt x="232" y="637"/>
                    </a:lnTo>
                    <a:lnTo>
                      <a:pt x="230" y="637"/>
                    </a:lnTo>
                    <a:lnTo>
                      <a:pt x="230" y="639"/>
                    </a:lnTo>
                    <a:lnTo>
                      <a:pt x="227" y="641"/>
                    </a:lnTo>
                    <a:lnTo>
                      <a:pt x="227" y="646"/>
                    </a:lnTo>
                    <a:lnTo>
                      <a:pt x="227" y="646"/>
                    </a:lnTo>
                    <a:lnTo>
                      <a:pt x="225" y="653"/>
                    </a:lnTo>
                    <a:lnTo>
                      <a:pt x="225" y="653"/>
                    </a:lnTo>
                    <a:lnTo>
                      <a:pt x="225" y="656"/>
                    </a:lnTo>
                    <a:lnTo>
                      <a:pt x="225" y="658"/>
                    </a:lnTo>
                    <a:lnTo>
                      <a:pt x="225" y="660"/>
                    </a:lnTo>
                    <a:lnTo>
                      <a:pt x="227" y="663"/>
                    </a:lnTo>
                    <a:lnTo>
                      <a:pt x="227" y="663"/>
                    </a:lnTo>
                    <a:lnTo>
                      <a:pt x="230" y="667"/>
                    </a:lnTo>
                    <a:lnTo>
                      <a:pt x="230" y="670"/>
                    </a:lnTo>
                    <a:lnTo>
                      <a:pt x="232" y="672"/>
                    </a:lnTo>
                    <a:lnTo>
                      <a:pt x="232" y="675"/>
                    </a:lnTo>
                    <a:lnTo>
                      <a:pt x="232" y="675"/>
                    </a:lnTo>
                    <a:lnTo>
                      <a:pt x="232" y="679"/>
                    </a:lnTo>
                    <a:lnTo>
                      <a:pt x="232" y="679"/>
                    </a:lnTo>
                    <a:lnTo>
                      <a:pt x="232" y="684"/>
                    </a:lnTo>
                    <a:lnTo>
                      <a:pt x="232" y="689"/>
                    </a:lnTo>
                    <a:lnTo>
                      <a:pt x="232" y="689"/>
                    </a:lnTo>
                    <a:lnTo>
                      <a:pt x="234" y="696"/>
                    </a:lnTo>
                    <a:lnTo>
                      <a:pt x="234" y="701"/>
                    </a:lnTo>
                    <a:lnTo>
                      <a:pt x="234" y="705"/>
                    </a:lnTo>
                    <a:lnTo>
                      <a:pt x="234" y="705"/>
                    </a:lnTo>
                    <a:lnTo>
                      <a:pt x="232" y="705"/>
                    </a:lnTo>
                    <a:lnTo>
                      <a:pt x="232" y="705"/>
                    </a:lnTo>
                    <a:lnTo>
                      <a:pt x="232" y="705"/>
                    </a:lnTo>
                    <a:lnTo>
                      <a:pt x="232" y="705"/>
                    </a:lnTo>
                    <a:lnTo>
                      <a:pt x="232" y="708"/>
                    </a:lnTo>
                    <a:lnTo>
                      <a:pt x="232" y="708"/>
                    </a:lnTo>
                    <a:lnTo>
                      <a:pt x="230" y="708"/>
                    </a:lnTo>
                    <a:lnTo>
                      <a:pt x="230" y="710"/>
                    </a:lnTo>
                    <a:lnTo>
                      <a:pt x="230" y="710"/>
                    </a:lnTo>
                    <a:lnTo>
                      <a:pt x="230" y="710"/>
                    </a:lnTo>
                    <a:lnTo>
                      <a:pt x="230" y="710"/>
                    </a:lnTo>
                    <a:lnTo>
                      <a:pt x="230" y="712"/>
                    </a:lnTo>
                    <a:lnTo>
                      <a:pt x="230" y="712"/>
                    </a:lnTo>
                    <a:lnTo>
                      <a:pt x="227" y="712"/>
                    </a:lnTo>
                    <a:lnTo>
                      <a:pt x="227" y="715"/>
                    </a:lnTo>
                    <a:lnTo>
                      <a:pt x="227" y="715"/>
                    </a:lnTo>
                    <a:lnTo>
                      <a:pt x="225" y="717"/>
                    </a:lnTo>
                    <a:lnTo>
                      <a:pt x="225" y="717"/>
                    </a:lnTo>
                    <a:lnTo>
                      <a:pt x="225" y="720"/>
                    </a:lnTo>
                    <a:lnTo>
                      <a:pt x="222" y="720"/>
                    </a:lnTo>
                    <a:lnTo>
                      <a:pt x="222" y="720"/>
                    </a:lnTo>
                    <a:lnTo>
                      <a:pt x="222" y="722"/>
                    </a:lnTo>
                    <a:lnTo>
                      <a:pt x="222" y="722"/>
                    </a:lnTo>
                    <a:lnTo>
                      <a:pt x="220" y="724"/>
                    </a:lnTo>
                    <a:lnTo>
                      <a:pt x="220" y="724"/>
                    </a:lnTo>
                    <a:lnTo>
                      <a:pt x="220" y="727"/>
                    </a:lnTo>
                    <a:lnTo>
                      <a:pt x="220" y="727"/>
                    </a:lnTo>
                    <a:lnTo>
                      <a:pt x="220" y="727"/>
                    </a:lnTo>
                    <a:lnTo>
                      <a:pt x="220" y="729"/>
                    </a:lnTo>
                    <a:lnTo>
                      <a:pt x="220" y="731"/>
                    </a:lnTo>
                    <a:lnTo>
                      <a:pt x="220" y="731"/>
                    </a:lnTo>
                    <a:lnTo>
                      <a:pt x="222" y="734"/>
                    </a:lnTo>
                    <a:lnTo>
                      <a:pt x="222" y="734"/>
                    </a:lnTo>
                    <a:lnTo>
                      <a:pt x="222" y="736"/>
                    </a:lnTo>
                    <a:lnTo>
                      <a:pt x="222" y="736"/>
                    </a:lnTo>
                    <a:lnTo>
                      <a:pt x="222" y="736"/>
                    </a:lnTo>
                    <a:lnTo>
                      <a:pt x="222" y="738"/>
                    </a:lnTo>
                    <a:lnTo>
                      <a:pt x="222" y="741"/>
                    </a:lnTo>
                    <a:lnTo>
                      <a:pt x="222" y="741"/>
                    </a:lnTo>
                    <a:lnTo>
                      <a:pt x="222" y="743"/>
                    </a:lnTo>
                    <a:lnTo>
                      <a:pt x="222" y="743"/>
                    </a:lnTo>
                    <a:lnTo>
                      <a:pt x="225" y="746"/>
                    </a:lnTo>
                    <a:lnTo>
                      <a:pt x="225" y="748"/>
                    </a:lnTo>
                    <a:lnTo>
                      <a:pt x="225" y="750"/>
                    </a:lnTo>
                    <a:lnTo>
                      <a:pt x="225" y="753"/>
                    </a:lnTo>
                    <a:lnTo>
                      <a:pt x="222" y="755"/>
                    </a:lnTo>
                    <a:lnTo>
                      <a:pt x="220" y="755"/>
                    </a:lnTo>
                    <a:lnTo>
                      <a:pt x="220" y="757"/>
                    </a:lnTo>
                    <a:lnTo>
                      <a:pt x="218" y="760"/>
                    </a:lnTo>
                    <a:lnTo>
                      <a:pt x="218" y="760"/>
                    </a:lnTo>
                    <a:lnTo>
                      <a:pt x="218" y="762"/>
                    </a:lnTo>
                    <a:lnTo>
                      <a:pt x="218" y="765"/>
                    </a:lnTo>
                    <a:lnTo>
                      <a:pt x="213" y="767"/>
                    </a:lnTo>
                    <a:lnTo>
                      <a:pt x="213" y="767"/>
                    </a:lnTo>
                    <a:lnTo>
                      <a:pt x="213" y="767"/>
                    </a:lnTo>
                    <a:lnTo>
                      <a:pt x="211" y="769"/>
                    </a:lnTo>
                    <a:lnTo>
                      <a:pt x="211" y="772"/>
                    </a:lnTo>
                    <a:lnTo>
                      <a:pt x="211" y="774"/>
                    </a:lnTo>
                    <a:lnTo>
                      <a:pt x="208" y="776"/>
                    </a:lnTo>
                    <a:lnTo>
                      <a:pt x="206" y="779"/>
                    </a:lnTo>
                    <a:lnTo>
                      <a:pt x="199" y="786"/>
                    </a:lnTo>
                    <a:lnTo>
                      <a:pt x="194" y="788"/>
                    </a:lnTo>
                    <a:lnTo>
                      <a:pt x="194" y="791"/>
                    </a:lnTo>
                    <a:lnTo>
                      <a:pt x="192" y="795"/>
                    </a:lnTo>
                    <a:lnTo>
                      <a:pt x="189" y="798"/>
                    </a:lnTo>
                    <a:lnTo>
                      <a:pt x="189" y="798"/>
                    </a:lnTo>
                    <a:lnTo>
                      <a:pt x="189" y="798"/>
                    </a:lnTo>
                    <a:lnTo>
                      <a:pt x="185" y="802"/>
                    </a:lnTo>
                    <a:lnTo>
                      <a:pt x="185" y="802"/>
                    </a:lnTo>
                    <a:lnTo>
                      <a:pt x="185" y="805"/>
                    </a:lnTo>
                    <a:lnTo>
                      <a:pt x="185" y="805"/>
                    </a:lnTo>
                    <a:lnTo>
                      <a:pt x="185" y="807"/>
                    </a:lnTo>
                    <a:lnTo>
                      <a:pt x="185" y="807"/>
                    </a:lnTo>
                    <a:lnTo>
                      <a:pt x="185" y="810"/>
                    </a:lnTo>
                    <a:lnTo>
                      <a:pt x="182" y="812"/>
                    </a:lnTo>
                    <a:lnTo>
                      <a:pt x="180" y="814"/>
                    </a:lnTo>
                    <a:lnTo>
                      <a:pt x="180" y="814"/>
                    </a:lnTo>
                    <a:lnTo>
                      <a:pt x="180" y="817"/>
                    </a:lnTo>
                    <a:lnTo>
                      <a:pt x="177" y="817"/>
                    </a:lnTo>
                    <a:lnTo>
                      <a:pt x="177" y="824"/>
                    </a:lnTo>
                    <a:lnTo>
                      <a:pt x="177" y="824"/>
                    </a:lnTo>
                    <a:lnTo>
                      <a:pt x="177" y="831"/>
                    </a:lnTo>
                    <a:lnTo>
                      <a:pt x="177" y="833"/>
                    </a:lnTo>
                    <a:lnTo>
                      <a:pt x="175" y="833"/>
                    </a:lnTo>
                    <a:lnTo>
                      <a:pt x="173" y="833"/>
                    </a:lnTo>
                    <a:lnTo>
                      <a:pt x="173" y="838"/>
                    </a:lnTo>
                    <a:lnTo>
                      <a:pt x="173" y="838"/>
                    </a:lnTo>
                    <a:lnTo>
                      <a:pt x="173" y="840"/>
                    </a:lnTo>
                    <a:lnTo>
                      <a:pt x="173" y="843"/>
                    </a:lnTo>
                    <a:lnTo>
                      <a:pt x="173" y="843"/>
                    </a:lnTo>
                    <a:lnTo>
                      <a:pt x="175" y="847"/>
                    </a:lnTo>
                    <a:lnTo>
                      <a:pt x="175" y="854"/>
                    </a:lnTo>
                    <a:lnTo>
                      <a:pt x="175" y="854"/>
                    </a:lnTo>
                    <a:lnTo>
                      <a:pt x="175" y="862"/>
                    </a:lnTo>
                    <a:lnTo>
                      <a:pt x="177" y="869"/>
                    </a:lnTo>
                    <a:lnTo>
                      <a:pt x="177" y="869"/>
                    </a:lnTo>
                    <a:lnTo>
                      <a:pt x="177" y="869"/>
                    </a:lnTo>
                    <a:lnTo>
                      <a:pt x="177" y="869"/>
                    </a:lnTo>
                    <a:lnTo>
                      <a:pt x="173" y="871"/>
                    </a:lnTo>
                    <a:lnTo>
                      <a:pt x="170" y="871"/>
                    </a:lnTo>
                    <a:lnTo>
                      <a:pt x="170" y="873"/>
                    </a:lnTo>
                    <a:lnTo>
                      <a:pt x="168" y="873"/>
                    </a:lnTo>
                    <a:lnTo>
                      <a:pt x="166" y="876"/>
                    </a:lnTo>
                    <a:lnTo>
                      <a:pt x="166" y="876"/>
                    </a:lnTo>
                    <a:lnTo>
                      <a:pt x="163" y="876"/>
                    </a:lnTo>
                    <a:lnTo>
                      <a:pt x="161" y="876"/>
                    </a:lnTo>
                    <a:lnTo>
                      <a:pt x="159" y="876"/>
                    </a:lnTo>
                    <a:lnTo>
                      <a:pt x="159" y="878"/>
                    </a:lnTo>
                    <a:lnTo>
                      <a:pt x="154" y="881"/>
                    </a:lnTo>
                    <a:lnTo>
                      <a:pt x="154" y="881"/>
                    </a:lnTo>
                    <a:lnTo>
                      <a:pt x="149" y="888"/>
                    </a:lnTo>
                    <a:lnTo>
                      <a:pt x="144" y="892"/>
                    </a:lnTo>
                    <a:lnTo>
                      <a:pt x="144" y="892"/>
                    </a:lnTo>
                    <a:lnTo>
                      <a:pt x="142" y="895"/>
                    </a:lnTo>
                    <a:lnTo>
                      <a:pt x="140" y="897"/>
                    </a:lnTo>
                    <a:lnTo>
                      <a:pt x="135" y="902"/>
                    </a:lnTo>
                    <a:lnTo>
                      <a:pt x="135" y="902"/>
                    </a:lnTo>
                    <a:lnTo>
                      <a:pt x="133" y="904"/>
                    </a:lnTo>
                    <a:lnTo>
                      <a:pt x="133" y="904"/>
                    </a:lnTo>
                    <a:lnTo>
                      <a:pt x="133" y="904"/>
                    </a:lnTo>
                    <a:lnTo>
                      <a:pt x="130" y="899"/>
                    </a:lnTo>
                    <a:lnTo>
                      <a:pt x="130" y="899"/>
                    </a:lnTo>
                    <a:lnTo>
                      <a:pt x="128" y="897"/>
                    </a:lnTo>
                    <a:lnTo>
                      <a:pt x="125" y="895"/>
                    </a:lnTo>
                    <a:lnTo>
                      <a:pt x="125" y="892"/>
                    </a:lnTo>
                    <a:lnTo>
                      <a:pt x="123" y="892"/>
                    </a:lnTo>
                    <a:lnTo>
                      <a:pt x="123" y="890"/>
                    </a:lnTo>
                    <a:lnTo>
                      <a:pt x="121" y="888"/>
                    </a:lnTo>
                    <a:lnTo>
                      <a:pt x="121" y="888"/>
                    </a:lnTo>
                    <a:lnTo>
                      <a:pt x="118" y="888"/>
                    </a:lnTo>
                    <a:lnTo>
                      <a:pt x="118" y="885"/>
                    </a:lnTo>
                    <a:lnTo>
                      <a:pt x="116" y="883"/>
                    </a:lnTo>
                    <a:lnTo>
                      <a:pt x="116" y="883"/>
                    </a:lnTo>
                    <a:lnTo>
                      <a:pt x="114" y="881"/>
                    </a:lnTo>
                    <a:lnTo>
                      <a:pt x="114" y="878"/>
                    </a:lnTo>
                    <a:lnTo>
                      <a:pt x="111" y="871"/>
                    </a:lnTo>
                    <a:lnTo>
                      <a:pt x="111" y="871"/>
                    </a:lnTo>
                    <a:lnTo>
                      <a:pt x="111" y="869"/>
                    </a:lnTo>
                    <a:lnTo>
                      <a:pt x="111" y="869"/>
                    </a:lnTo>
                    <a:lnTo>
                      <a:pt x="111" y="866"/>
                    </a:lnTo>
                    <a:lnTo>
                      <a:pt x="111" y="864"/>
                    </a:lnTo>
                    <a:lnTo>
                      <a:pt x="111" y="862"/>
                    </a:lnTo>
                    <a:lnTo>
                      <a:pt x="111" y="859"/>
                    </a:lnTo>
                    <a:lnTo>
                      <a:pt x="111" y="859"/>
                    </a:lnTo>
                    <a:lnTo>
                      <a:pt x="111" y="857"/>
                    </a:lnTo>
                    <a:lnTo>
                      <a:pt x="111" y="857"/>
                    </a:lnTo>
                    <a:lnTo>
                      <a:pt x="111" y="854"/>
                    </a:lnTo>
                    <a:lnTo>
                      <a:pt x="111" y="852"/>
                    </a:lnTo>
                    <a:lnTo>
                      <a:pt x="111" y="852"/>
                    </a:lnTo>
                    <a:lnTo>
                      <a:pt x="111" y="850"/>
                    </a:lnTo>
                    <a:lnTo>
                      <a:pt x="111" y="847"/>
                    </a:lnTo>
                    <a:lnTo>
                      <a:pt x="114" y="843"/>
                    </a:lnTo>
                    <a:lnTo>
                      <a:pt x="114" y="843"/>
                    </a:lnTo>
                    <a:lnTo>
                      <a:pt x="114" y="838"/>
                    </a:lnTo>
                    <a:lnTo>
                      <a:pt x="114" y="833"/>
                    </a:lnTo>
                    <a:lnTo>
                      <a:pt x="114" y="831"/>
                    </a:lnTo>
                    <a:lnTo>
                      <a:pt x="114" y="828"/>
                    </a:lnTo>
                    <a:lnTo>
                      <a:pt x="111" y="826"/>
                    </a:lnTo>
                    <a:lnTo>
                      <a:pt x="109" y="819"/>
                    </a:lnTo>
                    <a:lnTo>
                      <a:pt x="109" y="819"/>
                    </a:lnTo>
                    <a:lnTo>
                      <a:pt x="109" y="817"/>
                    </a:lnTo>
                    <a:lnTo>
                      <a:pt x="109" y="817"/>
                    </a:lnTo>
                    <a:lnTo>
                      <a:pt x="107" y="814"/>
                    </a:lnTo>
                    <a:lnTo>
                      <a:pt x="104" y="812"/>
                    </a:lnTo>
                    <a:lnTo>
                      <a:pt x="104" y="810"/>
                    </a:lnTo>
                    <a:lnTo>
                      <a:pt x="104" y="810"/>
                    </a:lnTo>
                    <a:lnTo>
                      <a:pt x="104" y="810"/>
                    </a:lnTo>
                    <a:lnTo>
                      <a:pt x="99" y="805"/>
                    </a:lnTo>
                    <a:lnTo>
                      <a:pt x="99" y="805"/>
                    </a:lnTo>
                    <a:lnTo>
                      <a:pt x="97" y="805"/>
                    </a:lnTo>
                    <a:lnTo>
                      <a:pt x="95" y="802"/>
                    </a:lnTo>
                    <a:lnTo>
                      <a:pt x="92" y="800"/>
                    </a:lnTo>
                    <a:lnTo>
                      <a:pt x="90" y="798"/>
                    </a:lnTo>
                    <a:lnTo>
                      <a:pt x="90" y="795"/>
                    </a:lnTo>
                    <a:lnTo>
                      <a:pt x="88" y="795"/>
                    </a:lnTo>
                    <a:lnTo>
                      <a:pt x="88" y="793"/>
                    </a:lnTo>
                    <a:lnTo>
                      <a:pt x="88" y="793"/>
                    </a:lnTo>
                    <a:lnTo>
                      <a:pt x="83" y="786"/>
                    </a:lnTo>
                    <a:lnTo>
                      <a:pt x="83" y="783"/>
                    </a:lnTo>
                    <a:lnTo>
                      <a:pt x="83" y="783"/>
                    </a:lnTo>
                    <a:lnTo>
                      <a:pt x="80" y="783"/>
                    </a:lnTo>
                    <a:lnTo>
                      <a:pt x="78" y="779"/>
                    </a:lnTo>
                    <a:lnTo>
                      <a:pt x="78" y="779"/>
                    </a:lnTo>
                    <a:lnTo>
                      <a:pt x="76" y="776"/>
                    </a:lnTo>
                    <a:lnTo>
                      <a:pt x="76" y="776"/>
                    </a:lnTo>
                    <a:lnTo>
                      <a:pt x="71" y="776"/>
                    </a:lnTo>
                    <a:lnTo>
                      <a:pt x="71" y="776"/>
                    </a:lnTo>
                    <a:lnTo>
                      <a:pt x="69" y="774"/>
                    </a:lnTo>
                    <a:lnTo>
                      <a:pt x="69" y="774"/>
                    </a:lnTo>
                    <a:lnTo>
                      <a:pt x="69" y="774"/>
                    </a:lnTo>
                    <a:lnTo>
                      <a:pt x="64" y="772"/>
                    </a:lnTo>
                    <a:lnTo>
                      <a:pt x="62" y="772"/>
                    </a:lnTo>
                    <a:lnTo>
                      <a:pt x="59" y="772"/>
                    </a:lnTo>
                    <a:lnTo>
                      <a:pt x="59" y="772"/>
                    </a:lnTo>
                    <a:lnTo>
                      <a:pt x="57" y="772"/>
                    </a:lnTo>
                    <a:lnTo>
                      <a:pt x="57" y="772"/>
                    </a:lnTo>
                    <a:lnTo>
                      <a:pt x="54" y="772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4" y="774"/>
                    </a:lnTo>
                    <a:lnTo>
                      <a:pt x="52" y="776"/>
                    </a:lnTo>
                    <a:lnTo>
                      <a:pt x="52" y="776"/>
                    </a:lnTo>
                    <a:lnTo>
                      <a:pt x="52" y="779"/>
                    </a:lnTo>
                    <a:lnTo>
                      <a:pt x="52" y="779"/>
                    </a:lnTo>
                    <a:lnTo>
                      <a:pt x="50" y="781"/>
                    </a:lnTo>
                    <a:lnTo>
                      <a:pt x="50" y="781"/>
                    </a:lnTo>
                    <a:lnTo>
                      <a:pt x="50" y="783"/>
                    </a:lnTo>
                    <a:lnTo>
                      <a:pt x="50" y="783"/>
                    </a:lnTo>
                    <a:lnTo>
                      <a:pt x="50" y="786"/>
                    </a:lnTo>
                    <a:lnTo>
                      <a:pt x="47" y="786"/>
                    </a:lnTo>
                    <a:lnTo>
                      <a:pt x="47" y="788"/>
                    </a:lnTo>
                    <a:lnTo>
                      <a:pt x="45" y="793"/>
                    </a:lnTo>
                    <a:lnTo>
                      <a:pt x="45" y="793"/>
                    </a:lnTo>
                    <a:lnTo>
                      <a:pt x="45" y="795"/>
                    </a:lnTo>
                    <a:lnTo>
                      <a:pt x="45" y="798"/>
                    </a:lnTo>
                    <a:lnTo>
                      <a:pt x="43" y="798"/>
                    </a:lnTo>
                    <a:lnTo>
                      <a:pt x="40" y="798"/>
                    </a:lnTo>
                    <a:lnTo>
                      <a:pt x="40" y="798"/>
                    </a:lnTo>
                    <a:lnTo>
                      <a:pt x="40" y="795"/>
                    </a:lnTo>
                    <a:lnTo>
                      <a:pt x="38" y="795"/>
                    </a:lnTo>
                    <a:lnTo>
                      <a:pt x="38" y="795"/>
                    </a:lnTo>
                    <a:lnTo>
                      <a:pt x="36" y="791"/>
                    </a:lnTo>
                    <a:lnTo>
                      <a:pt x="33" y="791"/>
                    </a:lnTo>
                    <a:lnTo>
                      <a:pt x="33" y="791"/>
                    </a:lnTo>
                    <a:lnTo>
                      <a:pt x="33" y="791"/>
                    </a:lnTo>
                    <a:lnTo>
                      <a:pt x="33" y="788"/>
                    </a:lnTo>
                    <a:lnTo>
                      <a:pt x="33" y="788"/>
                    </a:lnTo>
                    <a:lnTo>
                      <a:pt x="31" y="786"/>
                    </a:lnTo>
                    <a:lnTo>
                      <a:pt x="28" y="783"/>
                    </a:lnTo>
                    <a:lnTo>
                      <a:pt x="28" y="781"/>
                    </a:lnTo>
                    <a:lnTo>
                      <a:pt x="28" y="781"/>
                    </a:lnTo>
                    <a:lnTo>
                      <a:pt x="26" y="779"/>
                    </a:lnTo>
                    <a:lnTo>
                      <a:pt x="24" y="776"/>
                    </a:lnTo>
                    <a:lnTo>
                      <a:pt x="21" y="774"/>
                    </a:lnTo>
                    <a:lnTo>
                      <a:pt x="21" y="772"/>
                    </a:lnTo>
                    <a:lnTo>
                      <a:pt x="21" y="769"/>
                    </a:lnTo>
                    <a:lnTo>
                      <a:pt x="19" y="767"/>
                    </a:lnTo>
                    <a:lnTo>
                      <a:pt x="19" y="767"/>
                    </a:lnTo>
                    <a:lnTo>
                      <a:pt x="17" y="765"/>
                    </a:lnTo>
                    <a:lnTo>
                      <a:pt x="17" y="765"/>
                    </a:lnTo>
                    <a:lnTo>
                      <a:pt x="14" y="760"/>
                    </a:lnTo>
                    <a:lnTo>
                      <a:pt x="14" y="760"/>
                    </a:lnTo>
                    <a:lnTo>
                      <a:pt x="12" y="757"/>
                    </a:lnTo>
                    <a:lnTo>
                      <a:pt x="10" y="755"/>
                    </a:lnTo>
                    <a:lnTo>
                      <a:pt x="10" y="755"/>
                    </a:lnTo>
                    <a:lnTo>
                      <a:pt x="10" y="753"/>
                    </a:lnTo>
                    <a:lnTo>
                      <a:pt x="10" y="750"/>
                    </a:lnTo>
                    <a:lnTo>
                      <a:pt x="7" y="750"/>
                    </a:lnTo>
                    <a:lnTo>
                      <a:pt x="7" y="750"/>
                    </a:lnTo>
                    <a:lnTo>
                      <a:pt x="7" y="750"/>
                    </a:lnTo>
                    <a:lnTo>
                      <a:pt x="7" y="748"/>
                    </a:lnTo>
                    <a:lnTo>
                      <a:pt x="7" y="748"/>
                    </a:lnTo>
                    <a:lnTo>
                      <a:pt x="7" y="746"/>
                    </a:lnTo>
                    <a:lnTo>
                      <a:pt x="7" y="746"/>
                    </a:lnTo>
                    <a:lnTo>
                      <a:pt x="5" y="743"/>
                    </a:lnTo>
                    <a:lnTo>
                      <a:pt x="2" y="743"/>
                    </a:lnTo>
                    <a:lnTo>
                      <a:pt x="2" y="743"/>
                    </a:lnTo>
                    <a:lnTo>
                      <a:pt x="2" y="746"/>
                    </a:lnTo>
                    <a:lnTo>
                      <a:pt x="5" y="746"/>
                    </a:lnTo>
                    <a:lnTo>
                      <a:pt x="5" y="743"/>
                    </a:lnTo>
                    <a:lnTo>
                      <a:pt x="5" y="743"/>
                    </a:lnTo>
                    <a:lnTo>
                      <a:pt x="5" y="743"/>
                    </a:lnTo>
                    <a:lnTo>
                      <a:pt x="5" y="743"/>
                    </a:lnTo>
                    <a:lnTo>
                      <a:pt x="7" y="743"/>
                    </a:lnTo>
                    <a:lnTo>
                      <a:pt x="7" y="743"/>
                    </a:lnTo>
                    <a:lnTo>
                      <a:pt x="7" y="741"/>
                    </a:lnTo>
                    <a:lnTo>
                      <a:pt x="7" y="741"/>
                    </a:lnTo>
                    <a:lnTo>
                      <a:pt x="7" y="741"/>
                    </a:lnTo>
                    <a:lnTo>
                      <a:pt x="7" y="738"/>
                    </a:lnTo>
                    <a:lnTo>
                      <a:pt x="5" y="738"/>
                    </a:lnTo>
                    <a:lnTo>
                      <a:pt x="5" y="738"/>
                    </a:lnTo>
                    <a:lnTo>
                      <a:pt x="2" y="738"/>
                    </a:lnTo>
                    <a:lnTo>
                      <a:pt x="2" y="741"/>
                    </a:lnTo>
                    <a:lnTo>
                      <a:pt x="5" y="741"/>
                    </a:lnTo>
                    <a:lnTo>
                      <a:pt x="5" y="738"/>
                    </a:lnTo>
                    <a:lnTo>
                      <a:pt x="5" y="738"/>
                    </a:lnTo>
                    <a:lnTo>
                      <a:pt x="7" y="738"/>
                    </a:lnTo>
                    <a:lnTo>
                      <a:pt x="7" y="736"/>
                    </a:lnTo>
                    <a:lnTo>
                      <a:pt x="7" y="736"/>
                    </a:lnTo>
                    <a:lnTo>
                      <a:pt x="10" y="736"/>
                    </a:lnTo>
                    <a:lnTo>
                      <a:pt x="10" y="734"/>
                    </a:lnTo>
                    <a:lnTo>
                      <a:pt x="12" y="731"/>
                    </a:lnTo>
                    <a:lnTo>
                      <a:pt x="12" y="731"/>
                    </a:lnTo>
                    <a:lnTo>
                      <a:pt x="12" y="731"/>
                    </a:lnTo>
                    <a:lnTo>
                      <a:pt x="14" y="729"/>
                    </a:lnTo>
                    <a:lnTo>
                      <a:pt x="14" y="729"/>
                    </a:lnTo>
                    <a:lnTo>
                      <a:pt x="17" y="727"/>
                    </a:lnTo>
                    <a:lnTo>
                      <a:pt x="19" y="724"/>
                    </a:lnTo>
                    <a:lnTo>
                      <a:pt x="19" y="724"/>
                    </a:lnTo>
                    <a:lnTo>
                      <a:pt x="21" y="722"/>
                    </a:lnTo>
                    <a:lnTo>
                      <a:pt x="24" y="722"/>
                    </a:lnTo>
                    <a:lnTo>
                      <a:pt x="26" y="720"/>
                    </a:lnTo>
                    <a:lnTo>
                      <a:pt x="26" y="720"/>
                    </a:lnTo>
                    <a:lnTo>
                      <a:pt x="26" y="717"/>
                    </a:lnTo>
                    <a:lnTo>
                      <a:pt x="28" y="717"/>
                    </a:lnTo>
                    <a:lnTo>
                      <a:pt x="28" y="715"/>
                    </a:lnTo>
                    <a:lnTo>
                      <a:pt x="31" y="715"/>
                    </a:lnTo>
                    <a:lnTo>
                      <a:pt x="33" y="712"/>
                    </a:lnTo>
                    <a:lnTo>
                      <a:pt x="33" y="712"/>
                    </a:lnTo>
                    <a:lnTo>
                      <a:pt x="36" y="710"/>
                    </a:lnTo>
                    <a:lnTo>
                      <a:pt x="36" y="708"/>
                    </a:lnTo>
                    <a:lnTo>
                      <a:pt x="38" y="708"/>
                    </a:lnTo>
                    <a:lnTo>
                      <a:pt x="38" y="708"/>
                    </a:lnTo>
                    <a:lnTo>
                      <a:pt x="40" y="705"/>
                    </a:lnTo>
                    <a:lnTo>
                      <a:pt x="43" y="703"/>
                    </a:lnTo>
                    <a:lnTo>
                      <a:pt x="45" y="701"/>
                    </a:lnTo>
                    <a:lnTo>
                      <a:pt x="47" y="701"/>
                    </a:lnTo>
                    <a:lnTo>
                      <a:pt x="47" y="698"/>
                    </a:lnTo>
                    <a:lnTo>
                      <a:pt x="47" y="698"/>
                    </a:lnTo>
                    <a:lnTo>
                      <a:pt x="50" y="696"/>
                    </a:lnTo>
                    <a:lnTo>
                      <a:pt x="50" y="696"/>
                    </a:lnTo>
                    <a:lnTo>
                      <a:pt x="52" y="694"/>
                    </a:lnTo>
                    <a:lnTo>
                      <a:pt x="54" y="691"/>
                    </a:lnTo>
                    <a:lnTo>
                      <a:pt x="54" y="691"/>
                    </a:lnTo>
                    <a:lnTo>
                      <a:pt x="57" y="689"/>
                    </a:lnTo>
                    <a:lnTo>
                      <a:pt x="57" y="686"/>
                    </a:lnTo>
                    <a:lnTo>
                      <a:pt x="57" y="686"/>
                    </a:lnTo>
                    <a:lnTo>
                      <a:pt x="57" y="684"/>
                    </a:lnTo>
                    <a:lnTo>
                      <a:pt x="59" y="682"/>
                    </a:lnTo>
                    <a:lnTo>
                      <a:pt x="59" y="682"/>
                    </a:lnTo>
                    <a:lnTo>
                      <a:pt x="62" y="677"/>
                    </a:lnTo>
                    <a:lnTo>
                      <a:pt x="62" y="675"/>
                    </a:lnTo>
                    <a:lnTo>
                      <a:pt x="64" y="675"/>
                    </a:lnTo>
                    <a:lnTo>
                      <a:pt x="64" y="672"/>
                    </a:lnTo>
                    <a:lnTo>
                      <a:pt x="64" y="672"/>
                    </a:lnTo>
                    <a:lnTo>
                      <a:pt x="64" y="670"/>
                    </a:lnTo>
                    <a:lnTo>
                      <a:pt x="66" y="667"/>
                    </a:lnTo>
                    <a:lnTo>
                      <a:pt x="66" y="665"/>
                    </a:lnTo>
                    <a:lnTo>
                      <a:pt x="69" y="663"/>
                    </a:lnTo>
                    <a:lnTo>
                      <a:pt x="69" y="663"/>
                    </a:lnTo>
                    <a:lnTo>
                      <a:pt x="69" y="660"/>
                    </a:lnTo>
                    <a:lnTo>
                      <a:pt x="69" y="660"/>
                    </a:lnTo>
                    <a:lnTo>
                      <a:pt x="69" y="660"/>
                    </a:lnTo>
                    <a:lnTo>
                      <a:pt x="73" y="656"/>
                    </a:lnTo>
                    <a:lnTo>
                      <a:pt x="73" y="656"/>
                    </a:lnTo>
                    <a:lnTo>
                      <a:pt x="73" y="656"/>
                    </a:lnTo>
                    <a:lnTo>
                      <a:pt x="76" y="656"/>
                    </a:lnTo>
                    <a:lnTo>
                      <a:pt x="76" y="656"/>
                    </a:lnTo>
                    <a:lnTo>
                      <a:pt x="78" y="651"/>
                    </a:lnTo>
                    <a:lnTo>
                      <a:pt x="78" y="651"/>
                    </a:lnTo>
                    <a:lnTo>
                      <a:pt x="78" y="651"/>
                    </a:lnTo>
                    <a:lnTo>
                      <a:pt x="78" y="651"/>
                    </a:lnTo>
                    <a:lnTo>
                      <a:pt x="78" y="646"/>
                    </a:lnTo>
                    <a:lnTo>
                      <a:pt x="80" y="646"/>
                    </a:lnTo>
                    <a:lnTo>
                      <a:pt x="80" y="646"/>
                    </a:lnTo>
                    <a:lnTo>
                      <a:pt x="80" y="644"/>
                    </a:lnTo>
                    <a:lnTo>
                      <a:pt x="83" y="641"/>
                    </a:lnTo>
                    <a:lnTo>
                      <a:pt x="83" y="641"/>
                    </a:lnTo>
                    <a:lnTo>
                      <a:pt x="85" y="639"/>
                    </a:lnTo>
                    <a:lnTo>
                      <a:pt x="85" y="639"/>
                    </a:lnTo>
                    <a:lnTo>
                      <a:pt x="88" y="639"/>
                    </a:lnTo>
                    <a:lnTo>
                      <a:pt x="88" y="637"/>
                    </a:lnTo>
                    <a:lnTo>
                      <a:pt x="90" y="634"/>
                    </a:lnTo>
                    <a:lnTo>
                      <a:pt x="92" y="634"/>
                    </a:lnTo>
                    <a:lnTo>
                      <a:pt x="95" y="634"/>
                    </a:lnTo>
                    <a:lnTo>
                      <a:pt x="97" y="634"/>
                    </a:lnTo>
                    <a:lnTo>
                      <a:pt x="97" y="634"/>
                    </a:lnTo>
                    <a:lnTo>
                      <a:pt x="99" y="632"/>
                    </a:lnTo>
                    <a:lnTo>
                      <a:pt x="99" y="632"/>
                    </a:lnTo>
                    <a:lnTo>
                      <a:pt x="102" y="632"/>
                    </a:lnTo>
                    <a:lnTo>
                      <a:pt x="102" y="632"/>
                    </a:lnTo>
                    <a:lnTo>
                      <a:pt x="104" y="630"/>
                    </a:lnTo>
                    <a:lnTo>
                      <a:pt x="107" y="627"/>
                    </a:lnTo>
                    <a:lnTo>
                      <a:pt x="109" y="625"/>
                    </a:lnTo>
                    <a:lnTo>
                      <a:pt x="111" y="622"/>
                    </a:lnTo>
                    <a:lnTo>
                      <a:pt x="111" y="622"/>
                    </a:lnTo>
                    <a:lnTo>
                      <a:pt x="114" y="620"/>
                    </a:lnTo>
                    <a:lnTo>
                      <a:pt x="116" y="618"/>
                    </a:lnTo>
                    <a:lnTo>
                      <a:pt x="116" y="618"/>
                    </a:lnTo>
                    <a:lnTo>
                      <a:pt x="118" y="615"/>
                    </a:lnTo>
                    <a:lnTo>
                      <a:pt x="121" y="611"/>
                    </a:lnTo>
                    <a:lnTo>
                      <a:pt x="118" y="611"/>
                    </a:lnTo>
                    <a:lnTo>
                      <a:pt x="118" y="608"/>
                    </a:lnTo>
                    <a:lnTo>
                      <a:pt x="118" y="606"/>
                    </a:lnTo>
                    <a:lnTo>
                      <a:pt x="118" y="606"/>
                    </a:lnTo>
                    <a:lnTo>
                      <a:pt x="118" y="604"/>
                    </a:lnTo>
                    <a:lnTo>
                      <a:pt x="116" y="60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4"/>
                    </a:lnTo>
                    <a:lnTo>
                      <a:pt x="116" y="594"/>
                    </a:lnTo>
                    <a:lnTo>
                      <a:pt x="116" y="592"/>
                    </a:lnTo>
                    <a:lnTo>
                      <a:pt x="116" y="589"/>
                    </a:lnTo>
                    <a:lnTo>
                      <a:pt x="116" y="589"/>
                    </a:lnTo>
                    <a:lnTo>
                      <a:pt x="118" y="587"/>
                    </a:lnTo>
                    <a:lnTo>
                      <a:pt x="118" y="587"/>
                    </a:lnTo>
                    <a:lnTo>
                      <a:pt x="118" y="585"/>
                    </a:lnTo>
                    <a:lnTo>
                      <a:pt x="118" y="585"/>
                    </a:lnTo>
                    <a:lnTo>
                      <a:pt x="118" y="582"/>
                    </a:lnTo>
                    <a:lnTo>
                      <a:pt x="123" y="577"/>
                    </a:lnTo>
                    <a:lnTo>
                      <a:pt x="123" y="577"/>
                    </a:lnTo>
                    <a:lnTo>
                      <a:pt x="123" y="575"/>
                    </a:lnTo>
                    <a:lnTo>
                      <a:pt x="123" y="575"/>
                    </a:lnTo>
                    <a:lnTo>
                      <a:pt x="125" y="573"/>
                    </a:lnTo>
                    <a:lnTo>
                      <a:pt x="128" y="568"/>
                    </a:lnTo>
                    <a:lnTo>
                      <a:pt x="128" y="566"/>
                    </a:lnTo>
                    <a:lnTo>
                      <a:pt x="128" y="566"/>
                    </a:lnTo>
                    <a:lnTo>
                      <a:pt x="128" y="561"/>
                    </a:lnTo>
                    <a:lnTo>
                      <a:pt x="135" y="547"/>
                    </a:lnTo>
                    <a:lnTo>
                      <a:pt x="137" y="544"/>
                    </a:lnTo>
                    <a:lnTo>
                      <a:pt x="140" y="544"/>
                    </a:lnTo>
                    <a:lnTo>
                      <a:pt x="140" y="542"/>
                    </a:lnTo>
                    <a:lnTo>
                      <a:pt x="144" y="537"/>
                    </a:lnTo>
                    <a:lnTo>
                      <a:pt x="144" y="535"/>
                    </a:lnTo>
                    <a:lnTo>
                      <a:pt x="147" y="533"/>
                    </a:lnTo>
                    <a:lnTo>
                      <a:pt x="147" y="533"/>
                    </a:lnTo>
                    <a:lnTo>
                      <a:pt x="147" y="530"/>
                    </a:lnTo>
                    <a:lnTo>
                      <a:pt x="147" y="528"/>
                    </a:lnTo>
                    <a:lnTo>
                      <a:pt x="147" y="525"/>
                    </a:lnTo>
                    <a:lnTo>
                      <a:pt x="147" y="523"/>
                    </a:lnTo>
                    <a:lnTo>
                      <a:pt x="147" y="521"/>
                    </a:lnTo>
                    <a:lnTo>
                      <a:pt x="147" y="521"/>
                    </a:lnTo>
                    <a:lnTo>
                      <a:pt x="147" y="516"/>
                    </a:lnTo>
                    <a:lnTo>
                      <a:pt x="147" y="514"/>
                    </a:lnTo>
                    <a:lnTo>
                      <a:pt x="147" y="514"/>
                    </a:lnTo>
                    <a:lnTo>
                      <a:pt x="144" y="511"/>
                    </a:lnTo>
                    <a:lnTo>
                      <a:pt x="144" y="509"/>
                    </a:lnTo>
                    <a:lnTo>
                      <a:pt x="144" y="509"/>
                    </a:lnTo>
                    <a:lnTo>
                      <a:pt x="142" y="506"/>
                    </a:lnTo>
                    <a:lnTo>
                      <a:pt x="142" y="504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40" y="502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5" y="495"/>
                    </a:lnTo>
                    <a:lnTo>
                      <a:pt x="133" y="495"/>
                    </a:lnTo>
                    <a:lnTo>
                      <a:pt x="133" y="492"/>
                    </a:lnTo>
                    <a:lnTo>
                      <a:pt x="130" y="492"/>
                    </a:lnTo>
                    <a:lnTo>
                      <a:pt x="130" y="492"/>
                    </a:lnTo>
                    <a:lnTo>
                      <a:pt x="128" y="492"/>
                    </a:lnTo>
                    <a:lnTo>
                      <a:pt x="125" y="492"/>
                    </a:lnTo>
                    <a:lnTo>
                      <a:pt x="125" y="492"/>
                    </a:lnTo>
                    <a:lnTo>
                      <a:pt x="123" y="492"/>
                    </a:lnTo>
                    <a:lnTo>
                      <a:pt x="121" y="490"/>
                    </a:lnTo>
                    <a:lnTo>
                      <a:pt x="121" y="490"/>
                    </a:lnTo>
                    <a:lnTo>
                      <a:pt x="118" y="490"/>
                    </a:lnTo>
                    <a:lnTo>
                      <a:pt x="116" y="490"/>
                    </a:lnTo>
                    <a:lnTo>
                      <a:pt x="116" y="490"/>
                    </a:lnTo>
                    <a:lnTo>
                      <a:pt x="114" y="488"/>
                    </a:lnTo>
                    <a:lnTo>
                      <a:pt x="114" y="488"/>
                    </a:lnTo>
                    <a:lnTo>
                      <a:pt x="111" y="485"/>
                    </a:lnTo>
                    <a:lnTo>
                      <a:pt x="109" y="483"/>
                    </a:lnTo>
                    <a:lnTo>
                      <a:pt x="109" y="483"/>
                    </a:lnTo>
                    <a:lnTo>
                      <a:pt x="107" y="483"/>
                    </a:lnTo>
                    <a:lnTo>
                      <a:pt x="107" y="480"/>
                    </a:lnTo>
                    <a:lnTo>
                      <a:pt x="107" y="480"/>
                    </a:lnTo>
                    <a:lnTo>
                      <a:pt x="104" y="480"/>
                    </a:lnTo>
                    <a:lnTo>
                      <a:pt x="104" y="480"/>
                    </a:lnTo>
                    <a:lnTo>
                      <a:pt x="102" y="480"/>
                    </a:lnTo>
                    <a:lnTo>
                      <a:pt x="102" y="478"/>
                    </a:lnTo>
                    <a:lnTo>
                      <a:pt x="99" y="478"/>
                    </a:lnTo>
                    <a:lnTo>
                      <a:pt x="97" y="478"/>
                    </a:lnTo>
                    <a:lnTo>
                      <a:pt x="97" y="476"/>
                    </a:lnTo>
                    <a:lnTo>
                      <a:pt x="97" y="476"/>
                    </a:lnTo>
                    <a:lnTo>
                      <a:pt x="97" y="476"/>
                    </a:lnTo>
                    <a:lnTo>
                      <a:pt x="97" y="476"/>
                    </a:lnTo>
                    <a:lnTo>
                      <a:pt x="95" y="473"/>
                    </a:lnTo>
                    <a:lnTo>
                      <a:pt x="95" y="473"/>
                    </a:lnTo>
                    <a:lnTo>
                      <a:pt x="95" y="471"/>
                    </a:lnTo>
                    <a:lnTo>
                      <a:pt x="95" y="471"/>
                    </a:lnTo>
                    <a:lnTo>
                      <a:pt x="95" y="469"/>
                    </a:lnTo>
                    <a:lnTo>
                      <a:pt x="95" y="469"/>
                    </a:lnTo>
                    <a:lnTo>
                      <a:pt x="95" y="469"/>
                    </a:lnTo>
                    <a:lnTo>
                      <a:pt x="95" y="466"/>
                    </a:lnTo>
                    <a:lnTo>
                      <a:pt x="95" y="464"/>
                    </a:lnTo>
                    <a:lnTo>
                      <a:pt x="95" y="464"/>
                    </a:lnTo>
                    <a:lnTo>
                      <a:pt x="95" y="461"/>
                    </a:lnTo>
                    <a:lnTo>
                      <a:pt x="95" y="461"/>
                    </a:lnTo>
                    <a:lnTo>
                      <a:pt x="95" y="459"/>
                    </a:lnTo>
                    <a:lnTo>
                      <a:pt x="95" y="459"/>
                    </a:lnTo>
                    <a:lnTo>
                      <a:pt x="95" y="459"/>
                    </a:lnTo>
                    <a:lnTo>
                      <a:pt x="95" y="457"/>
                    </a:lnTo>
                    <a:lnTo>
                      <a:pt x="95" y="457"/>
                    </a:lnTo>
                    <a:lnTo>
                      <a:pt x="95" y="454"/>
                    </a:lnTo>
                    <a:lnTo>
                      <a:pt x="95" y="450"/>
                    </a:lnTo>
                    <a:lnTo>
                      <a:pt x="95" y="450"/>
                    </a:lnTo>
                    <a:lnTo>
                      <a:pt x="95" y="450"/>
                    </a:lnTo>
                    <a:lnTo>
                      <a:pt x="95" y="447"/>
                    </a:lnTo>
                    <a:lnTo>
                      <a:pt x="95" y="445"/>
                    </a:lnTo>
                    <a:lnTo>
                      <a:pt x="95" y="443"/>
                    </a:lnTo>
                    <a:lnTo>
                      <a:pt x="95" y="443"/>
                    </a:lnTo>
                    <a:lnTo>
                      <a:pt x="95" y="443"/>
                    </a:lnTo>
                    <a:lnTo>
                      <a:pt x="95" y="440"/>
                    </a:lnTo>
                    <a:lnTo>
                      <a:pt x="95" y="440"/>
                    </a:lnTo>
                    <a:lnTo>
                      <a:pt x="92" y="438"/>
                    </a:lnTo>
                    <a:lnTo>
                      <a:pt x="92" y="435"/>
                    </a:lnTo>
                    <a:lnTo>
                      <a:pt x="92" y="435"/>
                    </a:lnTo>
                    <a:lnTo>
                      <a:pt x="90" y="435"/>
                    </a:lnTo>
                    <a:lnTo>
                      <a:pt x="90" y="433"/>
                    </a:lnTo>
                    <a:lnTo>
                      <a:pt x="88" y="433"/>
                    </a:lnTo>
                    <a:lnTo>
                      <a:pt x="88" y="431"/>
                    </a:lnTo>
                    <a:lnTo>
                      <a:pt x="88" y="431"/>
                    </a:lnTo>
                    <a:lnTo>
                      <a:pt x="85" y="428"/>
                    </a:lnTo>
                    <a:lnTo>
                      <a:pt x="85" y="426"/>
                    </a:lnTo>
                    <a:lnTo>
                      <a:pt x="85" y="426"/>
                    </a:lnTo>
                    <a:lnTo>
                      <a:pt x="85" y="424"/>
                    </a:lnTo>
                    <a:lnTo>
                      <a:pt x="83" y="424"/>
                    </a:lnTo>
                    <a:lnTo>
                      <a:pt x="83" y="421"/>
                    </a:lnTo>
                    <a:lnTo>
                      <a:pt x="83" y="421"/>
                    </a:lnTo>
                    <a:lnTo>
                      <a:pt x="83" y="421"/>
                    </a:lnTo>
                    <a:lnTo>
                      <a:pt x="83" y="419"/>
                    </a:lnTo>
                    <a:lnTo>
                      <a:pt x="83" y="419"/>
                    </a:lnTo>
                    <a:lnTo>
                      <a:pt x="83" y="417"/>
                    </a:lnTo>
                    <a:lnTo>
                      <a:pt x="80" y="414"/>
                    </a:lnTo>
                    <a:lnTo>
                      <a:pt x="80" y="414"/>
                    </a:lnTo>
                    <a:lnTo>
                      <a:pt x="78" y="414"/>
                    </a:lnTo>
                    <a:lnTo>
                      <a:pt x="78" y="412"/>
                    </a:lnTo>
                    <a:lnTo>
                      <a:pt x="78" y="412"/>
                    </a:lnTo>
                    <a:lnTo>
                      <a:pt x="76" y="412"/>
                    </a:lnTo>
                    <a:lnTo>
                      <a:pt x="76" y="409"/>
                    </a:lnTo>
                    <a:lnTo>
                      <a:pt x="73" y="407"/>
                    </a:lnTo>
                    <a:lnTo>
                      <a:pt x="73" y="407"/>
                    </a:lnTo>
                    <a:lnTo>
                      <a:pt x="73" y="407"/>
                    </a:lnTo>
                    <a:lnTo>
                      <a:pt x="71" y="402"/>
                    </a:lnTo>
                    <a:lnTo>
                      <a:pt x="71" y="400"/>
                    </a:lnTo>
                    <a:lnTo>
                      <a:pt x="71" y="400"/>
                    </a:lnTo>
                    <a:lnTo>
                      <a:pt x="69" y="398"/>
                    </a:lnTo>
                    <a:lnTo>
                      <a:pt x="66" y="398"/>
                    </a:lnTo>
                    <a:lnTo>
                      <a:pt x="66" y="398"/>
                    </a:lnTo>
                    <a:lnTo>
                      <a:pt x="66" y="398"/>
                    </a:lnTo>
                    <a:lnTo>
                      <a:pt x="62" y="398"/>
                    </a:lnTo>
                    <a:lnTo>
                      <a:pt x="59" y="398"/>
                    </a:lnTo>
                    <a:lnTo>
                      <a:pt x="59" y="398"/>
                    </a:lnTo>
                    <a:lnTo>
                      <a:pt x="57" y="395"/>
                    </a:lnTo>
                    <a:lnTo>
                      <a:pt x="57" y="395"/>
                    </a:lnTo>
                    <a:lnTo>
                      <a:pt x="54" y="395"/>
                    </a:lnTo>
                    <a:lnTo>
                      <a:pt x="52" y="393"/>
                    </a:lnTo>
                    <a:lnTo>
                      <a:pt x="52" y="393"/>
                    </a:lnTo>
                    <a:lnTo>
                      <a:pt x="52" y="393"/>
                    </a:lnTo>
                    <a:lnTo>
                      <a:pt x="52" y="393"/>
                    </a:lnTo>
                    <a:lnTo>
                      <a:pt x="52" y="393"/>
                    </a:lnTo>
                    <a:lnTo>
                      <a:pt x="50" y="390"/>
                    </a:lnTo>
                    <a:lnTo>
                      <a:pt x="50" y="390"/>
                    </a:lnTo>
                    <a:lnTo>
                      <a:pt x="47" y="388"/>
                    </a:lnTo>
                    <a:lnTo>
                      <a:pt x="47" y="388"/>
                    </a:lnTo>
                    <a:lnTo>
                      <a:pt x="47" y="386"/>
                    </a:lnTo>
                    <a:lnTo>
                      <a:pt x="47" y="386"/>
                    </a:lnTo>
                    <a:lnTo>
                      <a:pt x="45" y="383"/>
                    </a:lnTo>
                    <a:lnTo>
                      <a:pt x="43" y="383"/>
                    </a:lnTo>
                    <a:lnTo>
                      <a:pt x="43" y="381"/>
                    </a:lnTo>
                    <a:lnTo>
                      <a:pt x="43" y="379"/>
                    </a:lnTo>
                    <a:lnTo>
                      <a:pt x="40" y="379"/>
                    </a:lnTo>
                    <a:lnTo>
                      <a:pt x="40" y="376"/>
                    </a:lnTo>
                    <a:lnTo>
                      <a:pt x="40" y="376"/>
                    </a:lnTo>
                    <a:lnTo>
                      <a:pt x="38" y="376"/>
                    </a:lnTo>
                    <a:lnTo>
                      <a:pt x="36" y="374"/>
                    </a:lnTo>
                    <a:lnTo>
                      <a:pt x="36" y="374"/>
                    </a:lnTo>
                    <a:lnTo>
                      <a:pt x="36" y="372"/>
                    </a:lnTo>
                    <a:lnTo>
                      <a:pt x="33" y="369"/>
                    </a:lnTo>
                    <a:lnTo>
                      <a:pt x="33" y="367"/>
                    </a:lnTo>
                    <a:lnTo>
                      <a:pt x="33" y="367"/>
                    </a:lnTo>
                    <a:lnTo>
                      <a:pt x="31" y="367"/>
                    </a:lnTo>
                    <a:lnTo>
                      <a:pt x="31" y="362"/>
                    </a:lnTo>
                    <a:lnTo>
                      <a:pt x="31" y="362"/>
                    </a:lnTo>
                    <a:lnTo>
                      <a:pt x="31" y="362"/>
                    </a:lnTo>
                    <a:lnTo>
                      <a:pt x="31" y="360"/>
                    </a:lnTo>
                    <a:lnTo>
                      <a:pt x="28" y="360"/>
                    </a:lnTo>
                    <a:lnTo>
                      <a:pt x="28" y="357"/>
                    </a:lnTo>
                    <a:lnTo>
                      <a:pt x="26" y="355"/>
                    </a:lnTo>
                    <a:lnTo>
                      <a:pt x="24" y="355"/>
                    </a:lnTo>
                    <a:lnTo>
                      <a:pt x="24" y="357"/>
                    </a:lnTo>
                    <a:lnTo>
                      <a:pt x="26" y="357"/>
                    </a:lnTo>
                    <a:lnTo>
                      <a:pt x="26" y="357"/>
                    </a:lnTo>
                    <a:lnTo>
                      <a:pt x="28" y="355"/>
                    </a:lnTo>
                    <a:lnTo>
                      <a:pt x="31" y="355"/>
                    </a:lnTo>
                    <a:lnTo>
                      <a:pt x="31" y="350"/>
                    </a:lnTo>
                    <a:lnTo>
                      <a:pt x="31" y="348"/>
                    </a:lnTo>
                    <a:lnTo>
                      <a:pt x="28" y="348"/>
                    </a:lnTo>
                    <a:lnTo>
                      <a:pt x="28" y="350"/>
                    </a:lnTo>
                    <a:lnTo>
                      <a:pt x="28" y="350"/>
                    </a:lnTo>
                    <a:lnTo>
                      <a:pt x="31" y="350"/>
                    </a:lnTo>
                    <a:lnTo>
                      <a:pt x="31" y="348"/>
                    </a:lnTo>
                    <a:lnTo>
                      <a:pt x="33" y="345"/>
                    </a:lnTo>
                    <a:lnTo>
                      <a:pt x="33" y="345"/>
                    </a:lnTo>
                    <a:lnTo>
                      <a:pt x="36" y="345"/>
                    </a:lnTo>
                    <a:lnTo>
                      <a:pt x="38" y="345"/>
                    </a:lnTo>
                    <a:lnTo>
                      <a:pt x="40" y="343"/>
                    </a:lnTo>
                    <a:lnTo>
                      <a:pt x="40" y="343"/>
                    </a:lnTo>
                    <a:lnTo>
                      <a:pt x="43" y="343"/>
                    </a:lnTo>
                    <a:lnTo>
                      <a:pt x="43" y="343"/>
                    </a:lnTo>
                    <a:lnTo>
                      <a:pt x="45" y="343"/>
                    </a:lnTo>
                    <a:lnTo>
                      <a:pt x="47" y="343"/>
                    </a:lnTo>
                    <a:lnTo>
                      <a:pt x="50" y="343"/>
                    </a:lnTo>
                    <a:lnTo>
                      <a:pt x="54" y="343"/>
                    </a:lnTo>
                    <a:lnTo>
                      <a:pt x="54" y="343"/>
                    </a:lnTo>
                    <a:lnTo>
                      <a:pt x="59" y="343"/>
                    </a:lnTo>
                    <a:lnTo>
                      <a:pt x="62" y="343"/>
                    </a:lnTo>
                    <a:lnTo>
                      <a:pt x="62" y="343"/>
                    </a:lnTo>
                    <a:lnTo>
                      <a:pt x="64" y="343"/>
                    </a:lnTo>
                    <a:lnTo>
                      <a:pt x="64" y="343"/>
                    </a:lnTo>
                    <a:lnTo>
                      <a:pt x="66" y="343"/>
                    </a:lnTo>
                    <a:lnTo>
                      <a:pt x="69" y="343"/>
                    </a:lnTo>
                    <a:lnTo>
                      <a:pt x="69" y="343"/>
                    </a:lnTo>
                    <a:lnTo>
                      <a:pt x="71" y="341"/>
                    </a:lnTo>
                    <a:lnTo>
                      <a:pt x="73" y="341"/>
                    </a:lnTo>
                    <a:lnTo>
                      <a:pt x="76" y="341"/>
                    </a:lnTo>
                    <a:lnTo>
                      <a:pt x="76" y="338"/>
                    </a:lnTo>
                    <a:lnTo>
                      <a:pt x="78" y="338"/>
                    </a:lnTo>
                    <a:lnTo>
                      <a:pt x="78" y="338"/>
                    </a:lnTo>
                    <a:lnTo>
                      <a:pt x="78" y="338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3" y="334"/>
                    </a:lnTo>
                    <a:lnTo>
                      <a:pt x="85" y="334"/>
                    </a:lnTo>
                    <a:lnTo>
                      <a:pt x="85" y="334"/>
                    </a:lnTo>
                    <a:lnTo>
                      <a:pt x="85" y="331"/>
                    </a:lnTo>
                    <a:lnTo>
                      <a:pt x="88" y="331"/>
                    </a:lnTo>
                    <a:lnTo>
                      <a:pt x="90" y="329"/>
                    </a:lnTo>
                    <a:lnTo>
                      <a:pt x="90" y="329"/>
                    </a:lnTo>
                    <a:lnTo>
                      <a:pt x="90" y="329"/>
                    </a:lnTo>
                    <a:lnTo>
                      <a:pt x="90" y="329"/>
                    </a:lnTo>
                    <a:lnTo>
                      <a:pt x="92" y="327"/>
                    </a:lnTo>
                    <a:lnTo>
                      <a:pt x="92" y="327"/>
                    </a:lnTo>
                    <a:lnTo>
                      <a:pt x="95" y="327"/>
                    </a:lnTo>
                    <a:lnTo>
                      <a:pt x="95" y="327"/>
                    </a:lnTo>
                    <a:lnTo>
                      <a:pt x="95" y="327"/>
                    </a:lnTo>
                    <a:lnTo>
                      <a:pt x="97" y="324"/>
                    </a:lnTo>
                    <a:lnTo>
                      <a:pt x="97" y="324"/>
                    </a:lnTo>
                    <a:lnTo>
                      <a:pt x="99" y="324"/>
                    </a:lnTo>
                    <a:lnTo>
                      <a:pt x="102" y="322"/>
                    </a:lnTo>
                    <a:lnTo>
                      <a:pt x="107" y="319"/>
                    </a:lnTo>
                    <a:lnTo>
                      <a:pt x="109" y="319"/>
                    </a:lnTo>
                    <a:lnTo>
                      <a:pt x="109" y="319"/>
                    </a:lnTo>
                    <a:lnTo>
                      <a:pt x="114" y="317"/>
                    </a:lnTo>
                    <a:lnTo>
                      <a:pt x="114" y="317"/>
                    </a:lnTo>
                    <a:lnTo>
                      <a:pt x="116" y="312"/>
                    </a:lnTo>
                    <a:lnTo>
                      <a:pt x="121" y="310"/>
                    </a:lnTo>
                    <a:lnTo>
                      <a:pt x="121" y="310"/>
                    </a:lnTo>
                    <a:lnTo>
                      <a:pt x="123" y="305"/>
                    </a:lnTo>
                    <a:lnTo>
                      <a:pt x="123" y="305"/>
                    </a:lnTo>
                    <a:lnTo>
                      <a:pt x="123" y="303"/>
                    </a:lnTo>
                    <a:lnTo>
                      <a:pt x="123" y="303"/>
                    </a:lnTo>
                    <a:lnTo>
                      <a:pt x="125" y="303"/>
                    </a:lnTo>
                    <a:lnTo>
                      <a:pt x="125" y="303"/>
                    </a:lnTo>
                    <a:lnTo>
                      <a:pt x="128" y="301"/>
                    </a:lnTo>
                    <a:lnTo>
                      <a:pt x="128" y="301"/>
                    </a:lnTo>
                    <a:lnTo>
                      <a:pt x="128" y="301"/>
                    </a:lnTo>
                    <a:lnTo>
                      <a:pt x="128" y="301"/>
                    </a:lnTo>
                    <a:lnTo>
                      <a:pt x="130" y="301"/>
                    </a:lnTo>
                    <a:lnTo>
                      <a:pt x="133" y="298"/>
                    </a:lnTo>
                    <a:lnTo>
                      <a:pt x="133" y="296"/>
                    </a:lnTo>
                    <a:lnTo>
                      <a:pt x="135" y="296"/>
                    </a:lnTo>
                    <a:lnTo>
                      <a:pt x="135" y="296"/>
                    </a:lnTo>
                    <a:lnTo>
                      <a:pt x="135" y="293"/>
                    </a:lnTo>
                    <a:lnTo>
                      <a:pt x="135" y="293"/>
                    </a:lnTo>
                    <a:lnTo>
                      <a:pt x="135" y="293"/>
                    </a:lnTo>
                    <a:lnTo>
                      <a:pt x="135" y="289"/>
                    </a:lnTo>
                    <a:lnTo>
                      <a:pt x="135" y="289"/>
                    </a:lnTo>
                    <a:lnTo>
                      <a:pt x="135" y="286"/>
                    </a:lnTo>
                    <a:lnTo>
                      <a:pt x="133" y="286"/>
                    </a:lnTo>
                    <a:lnTo>
                      <a:pt x="133" y="286"/>
                    </a:lnTo>
                    <a:lnTo>
                      <a:pt x="133" y="284"/>
                    </a:lnTo>
                    <a:lnTo>
                      <a:pt x="130" y="282"/>
                    </a:lnTo>
                    <a:lnTo>
                      <a:pt x="130" y="279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30" y="277"/>
                    </a:lnTo>
                    <a:lnTo>
                      <a:pt x="130" y="272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0" y="270"/>
                    </a:lnTo>
                    <a:lnTo>
                      <a:pt x="133" y="270"/>
                    </a:lnTo>
                    <a:lnTo>
                      <a:pt x="133" y="267"/>
                    </a:lnTo>
                    <a:lnTo>
                      <a:pt x="133" y="267"/>
                    </a:lnTo>
                    <a:lnTo>
                      <a:pt x="133" y="265"/>
                    </a:lnTo>
                    <a:lnTo>
                      <a:pt x="133" y="265"/>
                    </a:lnTo>
                    <a:lnTo>
                      <a:pt x="133" y="265"/>
                    </a:lnTo>
                    <a:lnTo>
                      <a:pt x="133" y="263"/>
                    </a:lnTo>
                    <a:lnTo>
                      <a:pt x="135" y="263"/>
                    </a:lnTo>
                    <a:lnTo>
                      <a:pt x="135" y="260"/>
                    </a:lnTo>
                    <a:lnTo>
                      <a:pt x="135" y="260"/>
                    </a:lnTo>
                    <a:lnTo>
                      <a:pt x="135" y="253"/>
                    </a:lnTo>
                    <a:lnTo>
                      <a:pt x="135" y="253"/>
                    </a:lnTo>
                    <a:lnTo>
                      <a:pt x="135" y="251"/>
                    </a:lnTo>
                    <a:lnTo>
                      <a:pt x="133" y="251"/>
                    </a:lnTo>
                    <a:lnTo>
                      <a:pt x="133" y="248"/>
                    </a:lnTo>
                    <a:lnTo>
                      <a:pt x="133" y="246"/>
                    </a:lnTo>
                    <a:lnTo>
                      <a:pt x="133" y="246"/>
                    </a:lnTo>
                    <a:lnTo>
                      <a:pt x="135" y="244"/>
                    </a:lnTo>
                    <a:lnTo>
                      <a:pt x="135" y="244"/>
                    </a:lnTo>
                    <a:lnTo>
                      <a:pt x="135" y="241"/>
                    </a:lnTo>
                    <a:lnTo>
                      <a:pt x="135" y="239"/>
                    </a:lnTo>
                    <a:lnTo>
                      <a:pt x="135" y="239"/>
                    </a:lnTo>
                    <a:lnTo>
                      <a:pt x="133" y="237"/>
                    </a:lnTo>
                    <a:lnTo>
                      <a:pt x="133" y="237"/>
                    </a:lnTo>
                    <a:lnTo>
                      <a:pt x="133" y="234"/>
                    </a:lnTo>
                    <a:lnTo>
                      <a:pt x="133" y="234"/>
                    </a:lnTo>
                    <a:lnTo>
                      <a:pt x="130" y="234"/>
                    </a:lnTo>
                    <a:lnTo>
                      <a:pt x="130" y="234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0" y="229"/>
                    </a:lnTo>
                    <a:lnTo>
                      <a:pt x="130" y="229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3" y="232"/>
                    </a:lnTo>
                    <a:lnTo>
                      <a:pt x="133" y="232"/>
                    </a:lnTo>
                    <a:lnTo>
                      <a:pt x="135" y="232"/>
                    </a:lnTo>
                    <a:lnTo>
                      <a:pt x="135" y="232"/>
                    </a:lnTo>
                    <a:lnTo>
                      <a:pt x="137" y="232"/>
                    </a:lnTo>
                    <a:lnTo>
                      <a:pt x="137" y="232"/>
                    </a:lnTo>
                    <a:lnTo>
                      <a:pt x="137" y="232"/>
                    </a:lnTo>
                    <a:lnTo>
                      <a:pt x="140" y="232"/>
                    </a:lnTo>
                    <a:lnTo>
                      <a:pt x="140" y="232"/>
                    </a:lnTo>
                    <a:lnTo>
                      <a:pt x="142" y="232"/>
                    </a:lnTo>
                    <a:lnTo>
                      <a:pt x="144" y="234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7" y="234"/>
                    </a:lnTo>
                    <a:lnTo>
                      <a:pt x="149" y="234"/>
                    </a:lnTo>
                    <a:lnTo>
                      <a:pt x="149" y="237"/>
                    </a:lnTo>
                    <a:lnTo>
                      <a:pt x="151" y="237"/>
                    </a:lnTo>
                    <a:lnTo>
                      <a:pt x="151" y="237"/>
                    </a:lnTo>
                    <a:lnTo>
                      <a:pt x="154" y="237"/>
                    </a:lnTo>
                    <a:lnTo>
                      <a:pt x="154" y="237"/>
                    </a:lnTo>
                    <a:lnTo>
                      <a:pt x="154" y="237"/>
                    </a:lnTo>
                    <a:lnTo>
                      <a:pt x="159" y="237"/>
                    </a:lnTo>
                    <a:lnTo>
                      <a:pt x="159" y="237"/>
                    </a:lnTo>
                    <a:lnTo>
                      <a:pt x="159" y="237"/>
                    </a:lnTo>
                    <a:lnTo>
                      <a:pt x="159" y="237"/>
                    </a:lnTo>
                    <a:lnTo>
                      <a:pt x="163" y="237"/>
                    </a:lnTo>
                    <a:lnTo>
                      <a:pt x="163" y="237"/>
                    </a:lnTo>
                    <a:lnTo>
                      <a:pt x="168" y="237"/>
                    </a:lnTo>
                    <a:lnTo>
                      <a:pt x="170" y="237"/>
                    </a:lnTo>
                    <a:lnTo>
                      <a:pt x="170" y="237"/>
                    </a:lnTo>
                    <a:lnTo>
                      <a:pt x="170" y="237"/>
                    </a:lnTo>
                    <a:lnTo>
                      <a:pt x="170" y="234"/>
                    </a:lnTo>
                    <a:lnTo>
                      <a:pt x="173" y="234"/>
                    </a:lnTo>
                    <a:lnTo>
                      <a:pt x="173" y="234"/>
                    </a:lnTo>
                    <a:lnTo>
                      <a:pt x="173" y="232"/>
                    </a:lnTo>
                    <a:lnTo>
                      <a:pt x="173" y="232"/>
                    </a:lnTo>
                    <a:lnTo>
                      <a:pt x="173" y="229"/>
                    </a:lnTo>
                    <a:lnTo>
                      <a:pt x="175" y="229"/>
                    </a:lnTo>
                    <a:lnTo>
                      <a:pt x="173" y="227"/>
                    </a:lnTo>
                    <a:lnTo>
                      <a:pt x="173" y="229"/>
                    </a:lnTo>
                    <a:lnTo>
                      <a:pt x="180" y="232"/>
                    </a:lnTo>
                    <a:lnTo>
                      <a:pt x="180" y="232"/>
                    </a:lnTo>
                    <a:lnTo>
                      <a:pt x="187" y="232"/>
                    </a:lnTo>
                    <a:lnTo>
                      <a:pt x="189" y="232"/>
                    </a:lnTo>
                    <a:lnTo>
                      <a:pt x="189" y="232"/>
                    </a:lnTo>
                    <a:lnTo>
                      <a:pt x="194" y="229"/>
                    </a:lnTo>
                    <a:lnTo>
                      <a:pt x="194" y="229"/>
                    </a:lnTo>
                    <a:lnTo>
                      <a:pt x="196" y="227"/>
                    </a:lnTo>
                    <a:lnTo>
                      <a:pt x="196" y="227"/>
                    </a:lnTo>
                    <a:lnTo>
                      <a:pt x="196" y="227"/>
                    </a:lnTo>
                    <a:lnTo>
                      <a:pt x="196" y="225"/>
                    </a:lnTo>
                    <a:lnTo>
                      <a:pt x="196" y="222"/>
                    </a:lnTo>
                    <a:lnTo>
                      <a:pt x="196" y="220"/>
                    </a:lnTo>
                    <a:lnTo>
                      <a:pt x="196" y="220"/>
                    </a:lnTo>
                    <a:lnTo>
                      <a:pt x="196" y="218"/>
                    </a:lnTo>
                    <a:lnTo>
                      <a:pt x="196" y="218"/>
                    </a:lnTo>
                    <a:lnTo>
                      <a:pt x="199" y="215"/>
                    </a:lnTo>
                    <a:lnTo>
                      <a:pt x="199" y="213"/>
                    </a:lnTo>
                    <a:lnTo>
                      <a:pt x="203" y="208"/>
                    </a:lnTo>
                    <a:lnTo>
                      <a:pt x="213" y="201"/>
                    </a:lnTo>
                    <a:lnTo>
                      <a:pt x="213" y="201"/>
                    </a:lnTo>
                    <a:lnTo>
                      <a:pt x="213" y="199"/>
                    </a:lnTo>
                    <a:lnTo>
                      <a:pt x="215" y="199"/>
                    </a:lnTo>
                    <a:lnTo>
                      <a:pt x="215" y="196"/>
                    </a:lnTo>
                    <a:lnTo>
                      <a:pt x="218" y="196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0" y="194"/>
                    </a:lnTo>
                    <a:lnTo>
                      <a:pt x="222" y="194"/>
                    </a:lnTo>
                    <a:lnTo>
                      <a:pt x="222" y="192"/>
                    </a:lnTo>
                    <a:lnTo>
                      <a:pt x="225" y="192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27" y="189"/>
                    </a:lnTo>
                    <a:lnTo>
                      <a:pt x="227" y="189"/>
                    </a:lnTo>
                    <a:lnTo>
                      <a:pt x="227" y="189"/>
                    </a:lnTo>
                    <a:lnTo>
                      <a:pt x="227" y="189"/>
                    </a:lnTo>
                    <a:lnTo>
                      <a:pt x="227" y="189"/>
                    </a:lnTo>
                    <a:lnTo>
                      <a:pt x="227" y="189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0" y="189"/>
                    </a:lnTo>
                    <a:lnTo>
                      <a:pt x="232" y="189"/>
                    </a:lnTo>
                    <a:lnTo>
                      <a:pt x="232" y="189"/>
                    </a:lnTo>
                    <a:lnTo>
                      <a:pt x="232" y="189"/>
                    </a:lnTo>
                    <a:lnTo>
                      <a:pt x="234" y="187"/>
                    </a:lnTo>
                    <a:lnTo>
                      <a:pt x="234" y="187"/>
                    </a:lnTo>
                    <a:lnTo>
                      <a:pt x="234" y="187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7" y="182"/>
                    </a:lnTo>
                    <a:lnTo>
                      <a:pt x="237" y="182"/>
                    </a:lnTo>
                    <a:lnTo>
                      <a:pt x="237" y="182"/>
                    </a:lnTo>
                    <a:lnTo>
                      <a:pt x="237" y="180"/>
                    </a:lnTo>
                    <a:lnTo>
                      <a:pt x="237" y="180"/>
                    </a:lnTo>
                    <a:lnTo>
                      <a:pt x="237" y="177"/>
                    </a:lnTo>
                    <a:lnTo>
                      <a:pt x="239" y="177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39" y="175"/>
                    </a:lnTo>
                    <a:lnTo>
                      <a:pt x="239" y="173"/>
                    </a:lnTo>
                    <a:lnTo>
                      <a:pt x="239" y="173"/>
                    </a:lnTo>
                    <a:lnTo>
                      <a:pt x="239" y="173"/>
                    </a:lnTo>
                    <a:lnTo>
                      <a:pt x="241" y="170"/>
                    </a:lnTo>
                    <a:lnTo>
                      <a:pt x="241" y="170"/>
                    </a:lnTo>
                    <a:lnTo>
                      <a:pt x="241" y="168"/>
                    </a:lnTo>
                    <a:lnTo>
                      <a:pt x="244" y="168"/>
                    </a:lnTo>
                    <a:lnTo>
                      <a:pt x="244" y="166"/>
                    </a:lnTo>
                    <a:lnTo>
                      <a:pt x="244" y="166"/>
                    </a:lnTo>
                    <a:lnTo>
                      <a:pt x="246" y="166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8" y="163"/>
                    </a:lnTo>
                    <a:lnTo>
                      <a:pt x="248" y="163"/>
                    </a:lnTo>
                    <a:lnTo>
                      <a:pt x="251" y="163"/>
                    </a:lnTo>
                    <a:lnTo>
                      <a:pt x="251" y="163"/>
                    </a:lnTo>
                    <a:lnTo>
                      <a:pt x="253" y="163"/>
                    </a:lnTo>
                    <a:lnTo>
                      <a:pt x="253" y="163"/>
                    </a:lnTo>
                    <a:lnTo>
                      <a:pt x="256" y="163"/>
                    </a:lnTo>
                    <a:lnTo>
                      <a:pt x="258" y="163"/>
                    </a:lnTo>
                    <a:lnTo>
                      <a:pt x="258" y="163"/>
                    </a:lnTo>
                    <a:lnTo>
                      <a:pt x="260" y="163"/>
                    </a:lnTo>
                    <a:lnTo>
                      <a:pt x="263" y="163"/>
                    </a:lnTo>
                    <a:lnTo>
                      <a:pt x="263" y="163"/>
                    </a:lnTo>
                    <a:lnTo>
                      <a:pt x="265" y="163"/>
                    </a:lnTo>
                    <a:lnTo>
                      <a:pt x="265" y="163"/>
                    </a:lnTo>
                    <a:lnTo>
                      <a:pt x="265" y="163"/>
                    </a:lnTo>
                    <a:lnTo>
                      <a:pt x="267" y="163"/>
                    </a:lnTo>
                    <a:lnTo>
                      <a:pt x="270" y="163"/>
                    </a:lnTo>
                    <a:lnTo>
                      <a:pt x="270" y="163"/>
                    </a:lnTo>
                    <a:lnTo>
                      <a:pt x="270" y="163"/>
                    </a:lnTo>
                    <a:lnTo>
                      <a:pt x="272" y="163"/>
                    </a:lnTo>
                    <a:lnTo>
                      <a:pt x="274" y="163"/>
                    </a:lnTo>
                    <a:lnTo>
                      <a:pt x="277" y="163"/>
                    </a:lnTo>
                    <a:lnTo>
                      <a:pt x="277" y="163"/>
                    </a:lnTo>
                    <a:lnTo>
                      <a:pt x="277" y="163"/>
                    </a:lnTo>
                    <a:lnTo>
                      <a:pt x="279" y="163"/>
                    </a:lnTo>
                    <a:lnTo>
                      <a:pt x="279" y="163"/>
                    </a:lnTo>
                    <a:lnTo>
                      <a:pt x="282" y="163"/>
                    </a:lnTo>
                    <a:lnTo>
                      <a:pt x="284" y="163"/>
                    </a:lnTo>
                    <a:lnTo>
                      <a:pt x="284" y="163"/>
                    </a:lnTo>
                    <a:lnTo>
                      <a:pt x="284" y="163"/>
                    </a:lnTo>
                    <a:lnTo>
                      <a:pt x="284" y="161"/>
                    </a:lnTo>
                    <a:lnTo>
                      <a:pt x="286" y="161"/>
                    </a:lnTo>
                    <a:lnTo>
                      <a:pt x="286" y="161"/>
                    </a:lnTo>
                    <a:lnTo>
                      <a:pt x="289" y="161"/>
                    </a:lnTo>
                    <a:lnTo>
                      <a:pt x="289" y="161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6" y="161"/>
                    </a:lnTo>
                    <a:lnTo>
                      <a:pt x="289" y="161"/>
                    </a:lnTo>
                    <a:lnTo>
                      <a:pt x="289" y="161"/>
                    </a:lnTo>
                    <a:lnTo>
                      <a:pt x="289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1" y="158"/>
                    </a:lnTo>
                    <a:lnTo>
                      <a:pt x="293" y="158"/>
                    </a:lnTo>
                    <a:lnTo>
                      <a:pt x="293" y="158"/>
                    </a:lnTo>
                    <a:lnTo>
                      <a:pt x="293" y="158"/>
                    </a:lnTo>
                    <a:lnTo>
                      <a:pt x="296" y="156"/>
                    </a:lnTo>
                    <a:lnTo>
                      <a:pt x="296" y="156"/>
                    </a:lnTo>
                    <a:lnTo>
                      <a:pt x="296" y="156"/>
                    </a:lnTo>
                    <a:lnTo>
                      <a:pt x="298" y="156"/>
                    </a:lnTo>
                    <a:lnTo>
                      <a:pt x="298" y="156"/>
                    </a:lnTo>
                    <a:lnTo>
                      <a:pt x="300" y="156"/>
                    </a:lnTo>
                    <a:lnTo>
                      <a:pt x="303" y="154"/>
                    </a:lnTo>
                    <a:lnTo>
                      <a:pt x="303" y="154"/>
                    </a:lnTo>
                    <a:lnTo>
                      <a:pt x="303" y="154"/>
                    </a:lnTo>
                    <a:lnTo>
                      <a:pt x="303" y="154"/>
                    </a:lnTo>
                    <a:lnTo>
                      <a:pt x="305" y="154"/>
                    </a:lnTo>
                    <a:lnTo>
                      <a:pt x="305" y="151"/>
                    </a:lnTo>
                    <a:lnTo>
                      <a:pt x="305" y="151"/>
                    </a:lnTo>
                    <a:lnTo>
                      <a:pt x="308" y="151"/>
                    </a:lnTo>
                    <a:lnTo>
                      <a:pt x="308" y="151"/>
                    </a:lnTo>
                    <a:lnTo>
                      <a:pt x="308" y="149"/>
                    </a:lnTo>
                    <a:lnTo>
                      <a:pt x="310" y="149"/>
                    </a:lnTo>
                    <a:lnTo>
                      <a:pt x="310" y="149"/>
                    </a:lnTo>
                    <a:lnTo>
                      <a:pt x="312" y="149"/>
                    </a:lnTo>
                    <a:lnTo>
                      <a:pt x="312" y="149"/>
                    </a:lnTo>
                    <a:lnTo>
                      <a:pt x="312" y="147"/>
                    </a:lnTo>
                    <a:lnTo>
                      <a:pt x="312" y="147"/>
                    </a:lnTo>
                    <a:lnTo>
                      <a:pt x="312" y="144"/>
                    </a:lnTo>
                    <a:lnTo>
                      <a:pt x="312" y="144"/>
                    </a:lnTo>
                    <a:lnTo>
                      <a:pt x="315" y="144"/>
                    </a:lnTo>
                    <a:lnTo>
                      <a:pt x="315" y="142"/>
                    </a:lnTo>
                    <a:lnTo>
                      <a:pt x="315" y="140"/>
                    </a:lnTo>
                    <a:lnTo>
                      <a:pt x="315" y="137"/>
                    </a:lnTo>
                    <a:lnTo>
                      <a:pt x="315" y="135"/>
                    </a:lnTo>
                    <a:lnTo>
                      <a:pt x="315" y="135"/>
                    </a:lnTo>
                    <a:lnTo>
                      <a:pt x="315" y="132"/>
                    </a:lnTo>
                    <a:lnTo>
                      <a:pt x="315" y="130"/>
                    </a:lnTo>
                    <a:lnTo>
                      <a:pt x="315" y="128"/>
                    </a:lnTo>
                    <a:lnTo>
                      <a:pt x="315" y="128"/>
                    </a:lnTo>
                    <a:lnTo>
                      <a:pt x="312" y="128"/>
                    </a:lnTo>
                    <a:lnTo>
                      <a:pt x="312" y="128"/>
                    </a:lnTo>
                    <a:lnTo>
                      <a:pt x="312" y="128"/>
                    </a:lnTo>
                    <a:lnTo>
                      <a:pt x="315" y="128"/>
                    </a:lnTo>
                    <a:lnTo>
                      <a:pt x="317" y="125"/>
                    </a:lnTo>
                    <a:lnTo>
                      <a:pt x="322" y="125"/>
                    </a:lnTo>
                    <a:lnTo>
                      <a:pt x="322" y="125"/>
                    </a:lnTo>
                    <a:lnTo>
                      <a:pt x="324" y="123"/>
                    </a:lnTo>
                    <a:lnTo>
                      <a:pt x="322" y="123"/>
                    </a:lnTo>
                    <a:lnTo>
                      <a:pt x="322" y="123"/>
                    </a:lnTo>
                    <a:lnTo>
                      <a:pt x="322" y="125"/>
                    </a:lnTo>
                    <a:lnTo>
                      <a:pt x="322" y="125"/>
                    </a:lnTo>
                    <a:lnTo>
                      <a:pt x="322" y="128"/>
                    </a:lnTo>
                    <a:lnTo>
                      <a:pt x="324" y="128"/>
                    </a:lnTo>
                    <a:lnTo>
                      <a:pt x="324" y="128"/>
                    </a:lnTo>
                    <a:lnTo>
                      <a:pt x="324" y="128"/>
                    </a:lnTo>
                    <a:lnTo>
                      <a:pt x="324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9" y="128"/>
                    </a:lnTo>
                    <a:lnTo>
                      <a:pt x="329" y="130"/>
                    </a:lnTo>
                    <a:lnTo>
                      <a:pt x="329" y="130"/>
                    </a:lnTo>
                    <a:lnTo>
                      <a:pt x="331" y="132"/>
                    </a:lnTo>
                    <a:lnTo>
                      <a:pt x="331" y="132"/>
                    </a:lnTo>
                    <a:lnTo>
                      <a:pt x="334" y="132"/>
                    </a:lnTo>
                    <a:lnTo>
                      <a:pt x="336" y="132"/>
                    </a:lnTo>
                    <a:lnTo>
                      <a:pt x="336" y="132"/>
                    </a:lnTo>
                    <a:lnTo>
                      <a:pt x="336" y="130"/>
                    </a:lnTo>
                    <a:lnTo>
                      <a:pt x="336" y="130"/>
                    </a:lnTo>
                    <a:lnTo>
                      <a:pt x="338" y="130"/>
                    </a:lnTo>
                    <a:lnTo>
                      <a:pt x="338" y="128"/>
                    </a:lnTo>
                    <a:lnTo>
                      <a:pt x="338" y="128"/>
                    </a:lnTo>
                    <a:lnTo>
                      <a:pt x="336" y="128"/>
                    </a:lnTo>
                    <a:lnTo>
                      <a:pt x="336" y="128"/>
                    </a:lnTo>
                    <a:lnTo>
                      <a:pt x="338" y="128"/>
                    </a:lnTo>
                    <a:lnTo>
                      <a:pt x="338" y="128"/>
                    </a:lnTo>
                    <a:lnTo>
                      <a:pt x="338" y="128"/>
                    </a:lnTo>
                    <a:lnTo>
                      <a:pt x="338" y="125"/>
                    </a:lnTo>
                    <a:lnTo>
                      <a:pt x="338" y="125"/>
                    </a:lnTo>
                    <a:lnTo>
                      <a:pt x="338" y="128"/>
                    </a:lnTo>
                    <a:lnTo>
                      <a:pt x="338" y="128"/>
                    </a:lnTo>
                    <a:lnTo>
                      <a:pt x="338" y="128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1" y="125"/>
                    </a:lnTo>
                    <a:lnTo>
                      <a:pt x="341" y="123"/>
                    </a:lnTo>
                    <a:lnTo>
                      <a:pt x="341" y="123"/>
                    </a:lnTo>
                    <a:lnTo>
                      <a:pt x="341" y="123"/>
                    </a:lnTo>
                    <a:lnTo>
                      <a:pt x="341" y="121"/>
                    </a:lnTo>
                    <a:lnTo>
                      <a:pt x="341" y="121"/>
                    </a:lnTo>
                    <a:lnTo>
                      <a:pt x="341" y="121"/>
                    </a:lnTo>
                    <a:lnTo>
                      <a:pt x="343" y="118"/>
                    </a:lnTo>
                    <a:lnTo>
                      <a:pt x="343" y="118"/>
                    </a:lnTo>
                    <a:lnTo>
                      <a:pt x="343" y="118"/>
                    </a:lnTo>
                    <a:lnTo>
                      <a:pt x="345" y="116"/>
                    </a:lnTo>
                    <a:lnTo>
                      <a:pt x="345" y="116"/>
                    </a:lnTo>
                    <a:lnTo>
                      <a:pt x="345" y="113"/>
                    </a:lnTo>
                    <a:lnTo>
                      <a:pt x="343" y="113"/>
                    </a:lnTo>
                    <a:lnTo>
                      <a:pt x="343" y="113"/>
                    </a:lnTo>
                    <a:lnTo>
                      <a:pt x="345" y="113"/>
                    </a:lnTo>
                    <a:lnTo>
                      <a:pt x="345" y="113"/>
                    </a:lnTo>
                    <a:lnTo>
                      <a:pt x="345" y="113"/>
                    </a:lnTo>
                    <a:lnTo>
                      <a:pt x="345" y="111"/>
                    </a:lnTo>
                    <a:lnTo>
                      <a:pt x="348" y="111"/>
                    </a:lnTo>
                    <a:lnTo>
                      <a:pt x="348" y="111"/>
                    </a:lnTo>
                    <a:lnTo>
                      <a:pt x="348" y="111"/>
                    </a:lnTo>
                    <a:lnTo>
                      <a:pt x="348" y="109"/>
                    </a:lnTo>
                    <a:lnTo>
                      <a:pt x="348" y="109"/>
                    </a:lnTo>
                    <a:lnTo>
                      <a:pt x="348" y="109"/>
                    </a:lnTo>
                    <a:lnTo>
                      <a:pt x="348" y="109"/>
                    </a:lnTo>
                    <a:lnTo>
                      <a:pt x="350" y="106"/>
                    </a:lnTo>
                    <a:lnTo>
                      <a:pt x="350" y="106"/>
                    </a:lnTo>
                    <a:lnTo>
                      <a:pt x="350" y="106"/>
                    </a:lnTo>
                    <a:lnTo>
                      <a:pt x="350" y="106"/>
                    </a:lnTo>
                    <a:lnTo>
                      <a:pt x="350" y="106"/>
                    </a:lnTo>
                    <a:lnTo>
                      <a:pt x="353" y="104"/>
                    </a:lnTo>
                    <a:lnTo>
                      <a:pt x="353" y="104"/>
                    </a:lnTo>
                    <a:lnTo>
                      <a:pt x="353" y="102"/>
                    </a:lnTo>
                    <a:lnTo>
                      <a:pt x="353" y="102"/>
                    </a:lnTo>
                    <a:lnTo>
                      <a:pt x="353" y="102"/>
                    </a:lnTo>
                    <a:lnTo>
                      <a:pt x="355" y="102"/>
                    </a:lnTo>
                    <a:lnTo>
                      <a:pt x="355" y="99"/>
                    </a:lnTo>
                    <a:lnTo>
                      <a:pt x="355" y="99"/>
                    </a:lnTo>
                    <a:lnTo>
                      <a:pt x="355" y="99"/>
                    </a:lnTo>
                    <a:lnTo>
                      <a:pt x="355" y="99"/>
                    </a:lnTo>
                    <a:lnTo>
                      <a:pt x="355" y="97"/>
                    </a:lnTo>
                    <a:lnTo>
                      <a:pt x="357" y="97"/>
                    </a:lnTo>
                    <a:lnTo>
                      <a:pt x="357" y="97"/>
                    </a:lnTo>
                    <a:lnTo>
                      <a:pt x="360" y="97"/>
                    </a:lnTo>
                    <a:lnTo>
                      <a:pt x="360" y="97"/>
                    </a:lnTo>
                    <a:lnTo>
                      <a:pt x="360" y="97"/>
                    </a:lnTo>
                    <a:lnTo>
                      <a:pt x="362" y="95"/>
                    </a:lnTo>
                    <a:lnTo>
                      <a:pt x="362" y="95"/>
                    </a:lnTo>
                    <a:lnTo>
                      <a:pt x="364" y="97"/>
                    </a:lnTo>
                    <a:lnTo>
                      <a:pt x="364" y="97"/>
                    </a:lnTo>
                    <a:lnTo>
                      <a:pt x="364" y="97"/>
                    </a:lnTo>
                    <a:lnTo>
                      <a:pt x="367" y="97"/>
                    </a:lnTo>
                    <a:lnTo>
                      <a:pt x="367" y="97"/>
                    </a:lnTo>
                    <a:lnTo>
                      <a:pt x="369" y="97"/>
                    </a:lnTo>
                    <a:lnTo>
                      <a:pt x="371" y="97"/>
                    </a:lnTo>
                    <a:lnTo>
                      <a:pt x="371" y="97"/>
                    </a:lnTo>
                    <a:lnTo>
                      <a:pt x="374" y="97"/>
                    </a:lnTo>
                    <a:lnTo>
                      <a:pt x="374" y="97"/>
                    </a:lnTo>
                    <a:lnTo>
                      <a:pt x="376" y="97"/>
                    </a:lnTo>
                    <a:lnTo>
                      <a:pt x="379" y="97"/>
                    </a:lnTo>
                    <a:lnTo>
                      <a:pt x="379" y="97"/>
                    </a:lnTo>
                    <a:lnTo>
                      <a:pt x="381" y="97"/>
                    </a:lnTo>
                    <a:lnTo>
                      <a:pt x="381" y="99"/>
                    </a:lnTo>
                    <a:lnTo>
                      <a:pt x="383" y="97"/>
                    </a:lnTo>
                    <a:lnTo>
                      <a:pt x="383" y="97"/>
                    </a:lnTo>
                    <a:lnTo>
                      <a:pt x="386" y="97"/>
                    </a:lnTo>
                    <a:lnTo>
                      <a:pt x="386" y="97"/>
                    </a:lnTo>
                    <a:lnTo>
                      <a:pt x="386" y="97"/>
                    </a:lnTo>
                    <a:lnTo>
                      <a:pt x="388" y="97"/>
                    </a:lnTo>
                    <a:lnTo>
                      <a:pt x="388" y="97"/>
                    </a:lnTo>
                    <a:lnTo>
                      <a:pt x="390" y="97"/>
                    </a:lnTo>
                    <a:lnTo>
                      <a:pt x="390" y="97"/>
                    </a:lnTo>
                    <a:lnTo>
                      <a:pt x="393" y="99"/>
                    </a:lnTo>
                    <a:lnTo>
                      <a:pt x="395" y="99"/>
                    </a:lnTo>
                    <a:lnTo>
                      <a:pt x="395" y="99"/>
                    </a:lnTo>
                    <a:lnTo>
                      <a:pt x="397" y="99"/>
                    </a:lnTo>
                    <a:lnTo>
                      <a:pt x="397" y="99"/>
                    </a:lnTo>
                    <a:lnTo>
                      <a:pt x="400" y="99"/>
                    </a:lnTo>
                    <a:lnTo>
                      <a:pt x="400" y="99"/>
                    </a:lnTo>
                    <a:lnTo>
                      <a:pt x="402" y="99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5" y="102"/>
                    </a:lnTo>
                    <a:lnTo>
                      <a:pt x="407" y="102"/>
                    </a:lnTo>
                    <a:lnTo>
                      <a:pt x="407" y="102"/>
                    </a:lnTo>
                    <a:lnTo>
                      <a:pt x="407" y="102"/>
                    </a:lnTo>
                    <a:lnTo>
                      <a:pt x="412" y="104"/>
                    </a:lnTo>
                    <a:lnTo>
                      <a:pt x="414" y="104"/>
                    </a:lnTo>
                    <a:lnTo>
                      <a:pt x="414" y="104"/>
                    </a:lnTo>
                    <a:lnTo>
                      <a:pt x="414" y="104"/>
                    </a:lnTo>
                    <a:lnTo>
                      <a:pt x="416" y="106"/>
                    </a:lnTo>
                    <a:lnTo>
                      <a:pt x="416" y="106"/>
                    </a:lnTo>
                    <a:lnTo>
                      <a:pt x="416" y="106"/>
                    </a:lnTo>
                    <a:lnTo>
                      <a:pt x="419" y="109"/>
                    </a:lnTo>
                    <a:lnTo>
                      <a:pt x="419" y="109"/>
                    </a:lnTo>
                    <a:lnTo>
                      <a:pt x="421" y="109"/>
                    </a:lnTo>
                    <a:lnTo>
                      <a:pt x="421" y="109"/>
                    </a:lnTo>
                    <a:lnTo>
                      <a:pt x="421" y="111"/>
                    </a:lnTo>
                    <a:lnTo>
                      <a:pt x="423" y="111"/>
                    </a:lnTo>
                    <a:lnTo>
                      <a:pt x="423" y="111"/>
                    </a:lnTo>
                    <a:lnTo>
                      <a:pt x="426" y="113"/>
                    </a:lnTo>
                    <a:lnTo>
                      <a:pt x="426" y="113"/>
                    </a:lnTo>
                    <a:lnTo>
                      <a:pt x="426" y="116"/>
                    </a:lnTo>
                    <a:lnTo>
                      <a:pt x="428" y="121"/>
                    </a:lnTo>
                    <a:lnTo>
                      <a:pt x="428" y="121"/>
                    </a:lnTo>
                    <a:lnTo>
                      <a:pt x="431" y="123"/>
                    </a:lnTo>
                    <a:lnTo>
                      <a:pt x="431" y="123"/>
                    </a:lnTo>
                    <a:lnTo>
                      <a:pt x="435" y="125"/>
                    </a:lnTo>
                    <a:lnTo>
                      <a:pt x="435" y="125"/>
                    </a:lnTo>
                    <a:lnTo>
                      <a:pt x="438" y="128"/>
                    </a:lnTo>
                    <a:lnTo>
                      <a:pt x="438" y="128"/>
                    </a:lnTo>
                    <a:lnTo>
                      <a:pt x="442" y="128"/>
                    </a:lnTo>
                    <a:lnTo>
                      <a:pt x="445" y="130"/>
                    </a:lnTo>
                    <a:lnTo>
                      <a:pt x="445" y="130"/>
                    </a:lnTo>
                    <a:lnTo>
                      <a:pt x="450" y="130"/>
                    </a:lnTo>
                    <a:lnTo>
                      <a:pt x="452" y="132"/>
                    </a:lnTo>
                    <a:lnTo>
                      <a:pt x="452" y="132"/>
                    </a:lnTo>
                    <a:lnTo>
                      <a:pt x="454" y="132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59" y="135"/>
                    </a:lnTo>
                    <a:lnTo>
                      <a:pt x="461" y="135"/>
                    </a:lnTo>
                    <a:lnTo>
                      <a:pt x="464" y="137"/>
                    </a:lnTo>
                    <a:lnTo>
                      <a:pt x="466" y="137"/>
                    </a:lnTo>
                    <a:lnTo>
                      <a:pt x="466" y="137"/>
                    </a:lnTo>
                    <a:lnTo>
                      <a:pt x="468" y="137"/>
                    </a:lnTo>
                    <a:lnTo>
                      <a:pt x="471" y="137"/>
                    </a:lnTo>
                    <a:lnTo>
                      <a:pt x="473" y="137"/>
                    </a:lnTo>
                    <a:lnTo>
                      <a:pt x="473" y="137"/>
                    </a:lnTo>
                    <a:lnTo>
                      <a:pt x="476" y="137"/>
                    </a:lnTo>
                    <a:lnTo>
                      <a:pt x="476" y="137"/>
                    </a:lnTo>
                    <a:lnTo>
                      <a:pt x="478" y="137"/>
                    </a:lnTo>
                    <a:lnTo>
                      <a:pt x="478" y="137"/>
                    </a:lnTo>
                    <a:lnTo>
                      <a:pt x="478" y="135"/>
                    </a:lnTo>
                    <a:lnTo>
                      <a:pt x="478" y="135"/>
                    </a:lnTo>
                    <a:lnTo>
                      <a:pt x="480" y="130"/>
                    </a:lnTo>
                    <a:lnTo>
                      <a:pt x="480" y="130"/>
                    </a:lnTo>
                    <a:lnTo>
                      <a:pt x="480" y="128"/>
                    </a:lnTo>
                    <a:lnTo>
                      <a:pt x="480" y="128"/>
                    </a:lnTo>
                    <a:lnTo>
                      <a:pt x="480" y="125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0" y="123"/>
                    </a:lnTo>
                    <a:lnTo>
                      <a:pt x="480" y="123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3" y="123"/>
                    </a:lnTo>
                    <a:lnTo>
                      <a:pt x="483" y="121"/>
                    </a:lnTo>
                    <a:lnTo>
                      <a:pt x="485" y="118"/>
                    </a:lnTo>
                    <a:lnTo>
                      <a:pt x="485" y="118"/>
                    </a:lnTo>
                    <a:lnTo>
                      <a:pt x="485" y="118"/>
                    </a:lnTo>
                    <a:lnTo>
                      <a:pt x="485" y="118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5" y="113"/>
                    </a:lnTo>
                    <a:lnTo>
                      <a:pt x="487" y="113"/>
                    </a:lnTo>
                    <a:lnTo>
                      <a:pt x="485" y="111"/>
                    </a:lnTo>
                    <a:lnTo>
                      <a:pt x="485" y="111"/>
                    </a:lnTo>
                    <a:lnTo>
                      <a:pt x="485" y="113"/>
                    </a:lnTo>
                    <a:lnTo>
                      <a:pt x="485" y="113"/>
                    </a:lnTo>
                    <a:lnTo>
                      <a:pt x="485" y="111"/>
                    </a:lnTo>
                    <a:lnTo>
                      <a:pt x="485" y="109"/>
                    </a:lnTo>
                    <a:lnTo>
                      <a:pt x="485" y="109"/>
                    </a:lnTo>
                    <a:lnTo>
                      <a:pt x="485" y="106"/>
                    </a:lnTo>
                    <a:lnTo>
                      <a:pt x="485" y="104"/>
                    </a:lnTo>
                    <a:lnTo>
                      <a:pt x="485" y="102"/>
                    </a:lnTo>
                    <a:lnTo>
                      <a:pt x="485" y="99"/>
                    </a:lnTo>
                    <a:lnTo>
                      <a:pt x="485" y="97"/>
                    </a:lnTo>
                    <a:lnTo>
                      <a:pt x="485" y="97"/>
                    </a:lnTo>
                    <a:lnTo>
                      <a:pt x="485" y="95"/>
                    </a:lnTo>
                    <a:lnTo>
                      <a:pt x="485" y="92"/>
                    </a:lnTo>
                    <a:lnTo>
                      <a:pt x="487" y="92"/>
                    </a:lnTo>
                    <a:lnTo>
                      <a:pt x="487" y="92"/>
                    </a:lnTo>
                    <a:lnTo>
                      <a:pt x="490" y="87"/>
                    </a:lnTo>
                    <a:lnTo>
                      <a:pt x="490" y="87"/>
                    </a:lnTo>
                    <a:lnTo>
                      <a:pt x="490" y="85"/>
                    </a:lnTo>
                    <a:lnTo>
                      <a:pt x="490" y="85"/>
                    </a:lnTo>
                    <a:lnTo>
                      <a:pt x="492" y="85"/>
                    </a:lnTo>
                    <a:lnTo>
                      <a:pt x="492" y="83"/>
                    </a:lnTo>
                    <a:lnTo>
                      <a:pt x="490" y="83"/>
                    </a:lnTo>
                    <a:lnTo>
                      <a:pt x="490" y="85"/>
                    </a:lnTo>
                    <a:lnTo>
                      <a:pt x="490" y="85"/>
                    </a:lnTo>
                    <a:lnTo>
                      <a:pt x="492" y="85"/>
                    </a:lnTo>
                    <a:lnTo>
                      <a:pt x="492" y="83"/>
                    </a:lnTo>
                    <a:lnTo>
                      <a:pt x="492" y="83"/>
                    </a:lnTo>
                    <a:lnTo>
                      <a:pt x="492" y="80"/>
                    </a:lnTo>
                    <a:lnTo>
                      <a:pt x="492" y="80"/>
                    </a:lnTo>
                    <a:lnTo>
                      <a:pt x="494" y="80"/>
                    </a:lnTo>
                    <a:lnTo>
                      <a:pt x="494" y="78"/>
                    </a:lnTo>
                    <a:lnTo>
                      <a:pt x="494" y="78"/>
                    </a:lnTo>
                    <a:lnTo>
                      <a:pt x="494" y="78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4" y="76"/>
                    </a:lnTo>
                    <a:lnTo>
                      <a:pt x="497" y="76"/>
                    </a:lnTo>
                    <a:lnTo>
                      <a:pt x="497" y="73"/>
                    </a:lnTo>
                    <a:lnTo>
                      <a:pt x="497" y="71"/>
                    </a:lnTo>
                    <a:lnTo>
                      <a:pt x="497" y="71"/>
                    </a:lnTo>
                    <a:lnTo>
                      <a:pt x="499" y="69"/>
                    </a:lnTo>
                    <a:lnTo>
                      <a:pt x="502" y="66"/>
                    </a:lnTo>
                    <a:lnTo>
                      <a:pt x="502" y="66"/>
                    </a:lnTo>
                    <a:lnTo>
                      <a:pt x="502" y="66"/>
                    </a:lnTo>
                    <a:lnTo>
                      <a:pt x="502" y="66"/>
                    </a:lnTo>
                    <a:lnTo>
                      <a:pt x="502" y="64"/>
                    </a:lnTo>
                    <a:lnTo>
                      <a:pt x="502" y="64"/>
                    </a:lnTo>
                    <a:lnTo>
                      <a:pt x="502" y="64"/>
                    </a:lnTo>
                    <a:lnTo>
                      <a:pt x="504" y="61"/>
                    </a:lnTo>
                    <a:lnTo>
                      <a:pt x="504" y="61"/>
                    </a:lnTo>
                    <a:lnTo>
                      <a:pt x="502" y="61"/>
                    </a:lnTo>
                    <a:lnTo>
                      <a:pt x="502" y="64"/>
                    </a:lnTo>
                    <a:lnTo>
                      <a:pt x="502" y="64"/>
                    </a:lnTo>
                    <a:lnTo>
                      <a:pt x="504" y="61"/>
                    </a:lnTo>
                    <a:lnTo>
                      <a:pt x="504" y="61"/>
                    </a:lnTo>
                    <a:lnTo>
                      <a:pt x="504" y="61"/>
                    </a:lnTo>
                    <a:lnTo>
                      <a:pt x="504" y="59"/>
                    </a:lnTo>
                    <a:lnTo>
                      <a:pt x="504" y="59"/>
                    </a:lnTo>
                    <a:lnTo>
                      <a:pt x="504" y="57"/>
                    </a:lnTo>
                    <a:lnTo>
                      <a:pt x="504" y="57"/>
                    </a:lnTo>
                    <a:lnTo>
                      <a:pt x="506" y="54"/>
                    </a:lnTo>
                    <a:lnTo>
                      <a:pt x="506" y="54"/>
                    </a:lnTo>
                    <a:lnTo>
                      <a:pt x="506" y="54"/>
                    </a:lnTo>
                    <a:lnTo>
                      <a:pt x="506" y="52"/>
                    </a:lnTo>
                    <a:lnTo>
                      <a:pt x="506" y="50"/>
                    </a:lnTo>
                    <a:lnTo>
                      <a:pt x="506" y="50"/>
                    </a:lnTo>
                    <a:lnTo>
                      <a:pt x="506" y="47"/>
                    </a:lnTo>
                    <a:lnTo>
                      <a:pt x="506" y="47"/>
                    </a:lnTo>
                    <a:lnTo>
                      <a:pt x="509" y="47"/>
                    </a:lnTo>
                    <a:lnTo>
                      <a:pt x="509" y="45"/>
                    </a:lnTo>
                    <a:lnTo>
                      <a:pt x="509" y="42"/>
                    </a:lnTo>
                    <a:lnTo>
                      <a:pt x="509" y="42"/>
                    </a:lnTo>
                    <a:lnTo>
                      <a:pt x="509" y="42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9" y="40"/>
                    </a:lnTo>
                    <a:lnTo>
                      <a:pt x="509" y="38"/>
                    </a:lnTo>
                    <a:lnTo>
                      <a:pt x="509" y="35"/>
                    </a:lnTo>
                    <a:lnTo>
                      <a:pt x="509" y="33"/>
                    </a:lnTo>
                    <a:lnTo>
                      <a:pt x="509" y="33"/>
                    </a:lnTo>
                    <a:lnTo>
                      <a:pt x="509" y="31"/>
                    </a:lnTo>
                    <a:lnTo>
                      <a:pt x="509" y="31"/>
                    </a:lnTo>
                    <a:lnTo>
                      <a:pt x="509" y="28"/>
                    </a:lnTo>
                    <a:lnTo>
                      <a:pt x="509" y="28"/>
                    </a:lnTo>
                    <a:lnTo>
                      <a:pt x="509" y="28"/>
                    </a:lnTo>
                    <a:lnTo>
                      <a:pt x="509" y="26"/>
                    </a:lnTo>
                    <a:lnTo>
                      <a:pt x="509" y="26"/>
                    </a:lnTo>
                    <a:lnTo>
                      <a:pt x="509" y="24"/>
                    </a:lnTo>
                    <a:lnTo>
                      <a:pt x="509" y="24"/>
                    </a:lnTo>
                    <a:lnTo>
                      <a:pt x="509" y="24"/>
                    </a:lnTo>
                    <a:lnTo>
                      <a:pt x="509" y="21"/>
                    </a:lnTo>
                    <a:lnTo>
                      <a:pt x="509" y="21"/>
                    </a:lnTo>
                    <a:lnTo>
                      <a:pt x="509" y="19"/>
                    </a:lnTo>
                    <a:lnTo>
                      <a:pt x="509" y="19"/>
                    </a:lnTo>
                    <a:lnTo>
                      <a:pt x="509" y="16"/>
                    </a:lnTo>
                    <a:lnTo>
                      <a:pt x="509" y="16"/>
                    </a:lnTo>
                    <a:lnTo>
                      <a:pt x="509" y="14"/>
                    </a:lnTo>
                    <a:lnTo>
                      <a:pt x="509" y="14"/>
                    </a:lnTo>
                    <a:lnTo>
                      <a:pt x="509" y="14"/>
                    </a:lnTo>
                    <a:lnTo>
                      <a:pt x="509" y="12"/>
                    </a:lnTo>
                    <a:lnTo>
                      <a:pt x="509" y="12"/>
                    </a:lnTo>
                    <a:lnTo>
                      <a:pt x="509" y="9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9"/>
                    </a:lnTo>
                    <a:lnTo>
                      <a:pt x="509" y="9"/>
                    </a:lnTo>
                    <a:lnTo>
                      <a:pt x="511" y="9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3" y="7"/>
                    </a:lnTo>
                    <a:lnTo>
                      <a:pt x="511" y="5"/>
                    </a:lnTo>
                    <a:lnTo>
                      <a:pt x="511" y="7"/>
                    </a:lnTo>
                    <a:lnTo>
                      <a:pt x="511" y="7"/>
                    </a:lnTo>
                    <a:lnTo>
                      <a:pt x="513" y="7"/>
                    </a:lnTo>
                    <a:lnTo>
                      <a:pt x="513" y="7"/>
                    </a:lnTo>
                    <a:lnTo>
                      <a:pt x="513" y="7"/>
                    </a:lnTo>
                    <a:lnTo>
                      <a:pt x="516" y="9"/>
                    </a:lnTo>
                    <a:lnTo>
                      <a:pt x="516" y="9"/>
                    </a:lnTo>
                    <a:lnTo>
                      <a:pt x="516" y="9"/>
                    </a:lnTo>
                    <a:lnTo>
                      <a:pt x="516" y="12"/>
                    </a:lnTo>
                    <a:lnTo>
                      <a:pt x="518" y="14"/>
                    </a:lnTo>
                    <a:lnTo>
                      <a:pt x="518" y="14"/>
                    </a:lnTo>
                    <a:lnTo>
                      <a:pt x="518" y="14"/>
                    </a:lnTo>
                    <a:lnTo>
                      <a:pt x="518" y="14"/>
                    </a:lnTo>
                    <a:lnTo>
                      <a:pt x="523" y="16"/>
                    </a:lnTo>
                    <a:lnTo>
                      <a:pt x="523" y="16"/>
                    </a:lnTo>
                    <a:lnTo>
                      <a:pt x="525" y="19"/>
                    </a:lnTo>
                    <a:lnTo>
                      <a:pt x="530" y="21"/>
                    </a:lnTo>
                    <a:lnTo>
                      <a:pt x="530" y="21"/>
                    </a:lnTo>
                    <a:lnTo>
                      <a:pt x="535" y="21"/>
                    </a:lnTo>
                    <a:lnTo>
                      <a:pt x="535" y="21"/>
                    </a:lnTo>
                    <a:lnTo>
                      <a:pt x="535" y="21"/>
                    </a:lnTo>
                    <a:lnTo>
                      <a:pt x="537" y="21"/>
                    </a:lnTo>
                    <a:lnTo>
                      <a:pt x="537" y="21"/>
                    </a:lnTo>
                    <a:lnTo>
                      <a:pt x="537" y="21"/>
                    </a:lnTo>
                    <a:lnTo>
                      <a:pt x="539" y="21"/>
                    </a:lnTo>
                    <a:lnTo>
                      <a:pt x="542" y="21"/>
                    </a:lnTo>
                    <a:lnTo>
                      <a:pt x="542" y="21"/>
                    </a:lnTo>
                    <a:lnTo>
                      <a:pt x="546" y="21"/>
                    </a:lnTo>
                    <a:lnTo>
                      <a:pt x="546" y="19"/>
                    </a:lnTo>
                    <a:lnTo>
                      <a:pt x="551" y="19"/>
                    </a:lnTo>
                    <a:lnTo>
                      <a:pt x="551" y="19"/>
                    </a:lnTo>
                    <a:lnTo>
                      <a:pt x="556" y="14"/>
                    </a:lnTo>
                    <a:lnTo>
                      <a:pt x="558" y="14"/>
                    </a:lnTo>
                    <a:lnTo>
                      <a:pt x="563" y="7"/>
                    </a:lnTo>
                    <a:lnTo>
                      <a:pt x="563" y="7"/>
                    </a:lnTo>
                    <a:lnTo>
                      <a:pt x="563" y="7"/>
                    </a:lnTo>
                    <a:lnTo>
                      <a:pt x="565" y="5"/>
                    </a:lnTo>
                    <a:lnTo>
                      <a:pt x="568" y="5"/>
                    </a:lnTo>
                    <a:lnTo>
                      <a:pt x="568" y="2"/>
                    </a:lnTo>
                    <a:lnTo>
                      <a:pt x="568" y="2"/>
                    </a:lnTo>
                    <a:lnTo>
                      <a:pt x="565" y="2"/>
                    </a:lnTo>
                    <a:lnTo>
                      <a:pt x="565" y="5"/>
                    </a:lnTo>
                    <a:lnTo>
                      <a:pt x="568" y="5"/>
                    </a:lnTo>
                    <a:lnTo>
                      <a:pt x="568" y="2"/>
                    </a:lnTo>
                    <a:lnTo>
                      <a:pt x="570" y="2"/>
                    </a:lnTo>
                    <a:lnTo>
                      <a:pt x="573" y="2"/>
                    </a:lnTo>
                    <a:lnTo>
                      <a:pt x="573" y="2"/>
                    </a:lnTo>
                    <a:lnTo>
                      <a:pt x="575" y="2"/>
                    </a:lnTo>
                    <a:lnTo>
                      <a:pt x="575" y="2"/>
                    </a:lnTo>
                    <a:lnTo>
                      <a:pt x="580" y="2"/>
                    </a:lnTo>
                    <a:lnTo>
                      <a:pt x="580" y="2"/>
                    </a:lnTo>
                    <a:lnTo>
                      <a:pt x="580" y="2"/>
                    </a:lnTo>
                    <a:lnTo>
                      <a:pt x="580" y="0"/>
                    </a:lnTo>
                    <a:lnTo>
                      <a:pt x="580" y="0"/>
                    </a:lnTo>
                    <a:lnTo>
                      <a:pt x="575" y="0"/>
                    </a:lnTo>
                    <a:lnTo>
                      <a:pt x="575" y="0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8" y="0"/>
                    </a:lnTo>
                    <a:lnTo>
                      <a:pt x="565" y="0"/>
                    </a:lnTo>
                    <a:lnTo>
                      <a:pt x="565" y="2"/>
                    </a:lnTo>
                    <a:lnTo>
                      <a:pt x="565" y="2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3" y="2"/>
                    </a:lnTo>
                    <a:lnTo>
                      <a:pt x="563" y="5"/>
                    </a:lnTo>
                    <a:lnTo>
                      <a:pt x="563" y="5"/>
                    </a:lnTo>
                    <a:lnTo>
                      <a:pt x="561" y="5"/>
                    </a:lnTo>
                    <a:lnTo>
                      <a:pt x="556" y="12"/>
                    </a:lnTo>
                    <a:lnTo>
                      <a:pt x="549" y="16"/>
                    </a:lnTo>
                    <a:lnTo>
                      <a:pt x="546" y="16"/>
                    </a:lnTo>
                    <a:lnTo>
                      <a:pt x="542" y="19"/>
                    </a:lnTo>
                    <a:lnTo>
                      <a:pt x="539" y="19"/>
                    </a:lnTo>
                    <a:lnTo>
                      <a:pt x="537" y="19"/>
                    </a:lnTo>
                    <a:lnTo>
                      <a:pt x="537" y="19"/>
                    </a:lnTo>
                    <a:lnTo>
                      <a:pt x="537" y="19"/>
                    </a:lnTo>
                    <a:lnTo>
                      <a:pt x="537" y="19"/>
                    </a:lnTo>
                    <a:lnTo>
                      <a:pt x="535" y="19"/>
                    </a:lnTo>
                    <a:lnTo>
                      <a:pt x="532" y="16"/>
                    </a:lnTo>
                    <a:lnTo>
                      <a:pt x="528" y="16"/>
                    </a:lnTo>
                    <a:lnTo>
                      <a:pt x="528" y="16"/>
                    </a:lnTo>
                    <a:lnTo>
                      <a:pt x="523" y="14"/>
                    </a:lnTo>
                    <a:lnTo>
                      <a:pt x="520" y="12"/>
                    </a:lnTo>
                    <a:lnTo>
                      <a:pt x="520" y="12"/>
                    </a:lnTo>
                    <a:lnTo>
                      <a:pt x="518" y="9"/>
                    </a:lnTo>
                    <a:lnTo>
                      <a:pt x="518" y="9"/>
                    </a:lnTo>
                    <a:lnTo>
                      <a:pt x="518" y="7"/>
                    </a:lnTo>
                    <a:lnTo>
                      <a:pt x="516" y="5"/>
                    </a:lnTo>
                    <a:lnTo>
                      <a:pt x="516" y="5"/>
                    </a:lnTo>
                    <a:lnTo>
                      <a:pt x="516" y="5"/>
                    </a:lnTo>
                    <a:lnTo>
                      <a:pt x="513" y="5"/>
                    </a:lnTo>
                    <a:lnTo>
                      <a:pt x="513" y="5"/>
                    </a:lnTo>
                    <a:lnTo>
                      <a:pt x="513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09" y="5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9" y="7"/>
                    </a:lnTo>
                    <a:lnTo>
                      <a:pt x="506" y="7"/>
                    </a:lnTo>
                    <a:lnTo>
                      <a:pt x="506" y="7"/>
                    </a:lnTo>
                    <a:lnTo>
                      <a:pt x="506" y="9"/>
                    </a:lnTo>
                    <a:lnTo>
                      <a:pt x="506" y="12"/>
                    </a:lnTo>
                    <a:lnTo>
                      <a:pt x="506" y="12"/>
                    </a:lnTo>
                    <a:lnTo>
                      <a:pt x="506" y="14"/>
                    </a:lnTo>
                    <a:lnTo>
                      <a:pt x="506" y="14"/>
                    </a:lnTo>
                    <a:lnTo>
                      <a:pt x="506" y="14"/>
                    </a:lnTo>
                    <a:lnTo>
                      <a:pt x="506" y="16"/>
                    </a:lnTo>
                    <a:lnTo>
                      <a:pt x="506" y="16"/>
                    </a:lnTo>
                    <a:lnTo>
                      <a:pt x="506" y="19"/>
                    </a:lnTo>
                    <a:lnTo>
                      <a:pt x="506" y="19"/>
                    </a:lnTo>
                    <a:lnTo>
                      <a:pt x="506" y="21"/>
                    </a:lnTo>
                    <a:lnTo>
                      <a:pt x="506" y="21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6" y="24"/>
                    </a:lnTo>
                    <a:lnTo>
                      <a:pt x="506" y="26"/>
                    </a:lnTo>
                    <a:lnTo>
                      <a:pt x="506" y="26"/>
                    </a:lnTo>
                    <a:lnTo>
                      <a:pt x="506" y="28"/>
                    </a:lnTo>
                    <a:lnTo>
                      <a:pt x="506" y="28"/>
                    </a:lnTo>
                    <a:lnTo>
                      <a:pt x="506" y="28"/>
                    </a:lnTo>
                    <a:lnTo>
                      <a:pt x="506" y="31"/>
                    </a:lnTo>
                    <a:lnTo>
                      <a:pt x="506" y="31"/>
                    </a:lnTo>
                    <a:lnTo>
                      <a:pt x="506" y="33"/>
                    </a:lnTo>
                    <a:lnTo>
                      <a:pt x="506" y="33"/>
                    </a:lnTo>
                    <a:lnTo>
                      <a:pt x="506" y="35"/>
                    </a:lnTo>
                    <a:lnTo>
                      <a:pt x="506" y="38"/>
                    </a:lnTo>
                    <a:lnTo>
                      <a:pt x="506" y="40"/>
                    </a:lnTo>
                    <a:lnTo>
                      <a:pt x="506" y="40"/>
                    </a:lnTo>
                    <a:lnTo>
                      <a:pt x="506" y="40"/>
                    </a:lnTo>
                    <a:lnTo>
                      <a:pt x="506" y="42"/>
                    </a:lnTo>
                    <a:lnTo>
                      <a:pt x="506" y="42"/>
                    </a:lnTo>
                    <a:lnTo>
                      <a:pt x="504" y="45"/>
                    </a:lnTo>
                    <a:lnTo>
                      <a:pt x="504" y="45"/>
                    </a:lnTo>
                    <a:lnTo>
                      <a:pt x="504" y="47"/>
                    </a:lnTo>
                    <a:lnTo>
                      <a:pt x="504" y="47"/>
                    </a:lnTo>
                    <a:lnTo>
                      <a:pt x="504" y="47"/>
                    </a:lnTo>
                    <a:lnTo>
                      <a:pt x="504" y="50"/>
                    </a:lnTo>
                    <a:lnTo>
                      <a:pt x="504" y="50"/>
                    </a:lnTo>
                    <a:lnTo>
                      <a:pt x="504" y="52"/>
                    </a:lnTo>
                    <a:lnTo>
                      <a:pt x="504" y="54"/>
                    </a:lnTo>
                    <a:lnTo>
                      <a:pt x="504" y="54"/>
                    </a:lnTo>
                    <a:lnTo>
                      <a:pt x="502" y="57"/>
                    </a:lnTo>
                    <a:lnTo>
                      <a:pt x="502" y="57"/>
                    </a:lnTo>
                    <a:lnTo>
                      <a:pt x="502" y="57"/>
                    </a:lnTo>
                    <a:lnTo>
                      <a:pt x="502" y="59"/>
                    </a:lnTo>
                    <a:lnTo>
                      <a:pt x="502" y="59"/>
                    </a:lnTo>
                    <a:lnTo>
                      <a:pt x="502" y="61"/>
                    </a:lnTo>
                    <a:lnTo>
                      <a:pt x="502" y="61"/>
                    </a:lnTo>
                    <a:lnTo>
                      <a:pt x="502" y="61"/>
                    </a:lnTo>
                    <a:lnTo>
                      <a:pt x="502" y="59"/>
                    </a:lnTo>
                    <a:lnTo>
                      <a:pt x="502" y="59"/>
                    </a:lnTo>
                    <a:lnTo>
                      <a:pt x="499" y="59"/>
                    </a:lnTo>
                    <a:lnTo>
                      <a:pt x="499" y="61"/>
                    </a:lnTo>
                    <a:lnTo>
                      <a:pt x="499" y="61"/>
                    </a:lnTo>
                    <a:lnTo>
                      <a:pt x="499" y="61"/>
                    </a:lnTo>
                    <a:lnTo>
                      <a:pt x="499" y="64"/>
                    </a:lnTo>
                    <a:lnTo>
                      <a:pt x="499" y="64"/>
                    </a:lnTo>
                    <a:lnTo>
                      <a:pt x="499" y="64"/>
                    </a:lnTo>
                    <a:lnTo>
                      <a:pt x="497" y="66"/>
                    </a:lnTo>
                    <a:lnTo>
                      <a:pt x="497" y="66"/>
                    </a:lnTo>
                    <a:lnTo>
                      <a:pt x="497" y="66"/>
                    </a:lnTo>
                    <a:lnTo>
                      <a:pt x="494" y="69"/>
                    </a:lnTo>
                    <a:lnTo>
                      <a:pt x="494" y="69"/>
                    </a:lnTo>
                    <a:lnTo>
                      <a:pt x="494" y="71"/>
                    </a:lnTo>
                    <a:lnTo>
                      <a:pt x="494" y="73"/>
                    </a:lnTo>
                    <a:lnTo>
                      <a:pt x="492" y="73"/>
                    </a:lnTo>
                    <a:lnTo>
                      <a:pt x="492" y="76"/>
                    </a:lnTo>
                    <a:lnTo>
                      <a:pt x="494" y="76"/>
                    </a:lnTo>
                    <a:lnTo>
                      <a:pt x="494" y="73"/>
                    </a:lnTo>
                    <a:lnTo>
                      <a:pt x="494" y="73"/>
                    </a:lnTo>
                    <a:lnTo>
                      <a:pt x="492" y="73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6"/>
                    </a:lnTo>
                    <a:lnTo>
                      <a:pt x="492" y="78"/>
                    </a:lnTo>
                    <a:lnTo>
                      <a:pt x="492" y="78"/>
                    </a:lnTo>
                    <a:lnTo>
                      <a:pt x="490" y="80"/>
                    </a:lnTo>
                    <a:lnTo>
                      <a:pt x="490" y="80"/>
                    </a:lnTo>
                    <a:lnTo>
                      <a:pt x="490" y="80"/>
                    </a:lnTo>
                    <a:lnTo>
                      <a:pt x="490" y="83"/>
                    </a:lnTo>
                    <a:lnTo>
                      <a:pt x="490" y="83"/>
                    </a:lnTo>
                    <a:lnTo>
                      <a:pt x="490" y="83"/>
                    </a:lnTo>
                    <a:lnTo>
                      <a:pt x="490" y="83"/>
                    </a:lnTo>
                    <a:lnTo>
                      <a:pt x="490" y="83"/>
                    </a:lnTo>
                    <a:lnTo>
                      <a:pt x="487" y="83"/>
                    </a:lnTo>
                    <a:lnTo>
                      <a:pt x="487" y="83"/>
                    </a:lnTo>
                    <a:lnTo>
                      <a:pt x="487" y="85"/>
                    </a:lnTo>
                    <a:lnTo>
                      <a:pt x="487" y="85"/>
                    </a:lnTo>
                    <a:lnTo>
                      <a:pt x="487" y="85"/>
                    </a:lnTo>
                    <a:lnTo>
                      <a:pt x="485" y="90"/>
                    </a:lnTo>
                    <a:lnTo>
                      <a:pt x="485" y="90"/>
                    </a:lnTo>
                    <a:lnTo>
                      <a:pt x="483" y="90"/>
                    </a:lnTo>
                    <a:lnTo>
                      <a:pt x="483" y="92"/>
                    </a:lnTo>
                    <a:lnTo>
                      <a:pt x="483" y="95"/>
                    </a:lnTo>
                    <a:lnTo>
                      <a:pt x="483" y="97"/>
                    </a:lnTo>
                    <a:lnTo>
                      <a:pt x="483" y="97"/>
                    </a:lnTo>
                    <a:lnTo>
                      <a:pt x="483" y="99"/>
                    </a:lnTo>
                    <a:lnTo>
                      <a:pt x="483" y="102"/>
                    </a:lnTo>
                    <a:lnTo>
                      <a:pt x="483" y="104"/>
                    </a:lnTo>
                    <a:lnTo>
                      <a:pt x="483" y="106"/>
                    </a:lnTo>
                    <a:lnTo>
                      <a:pt x="483" y="106"/>
                    </a:lnTo>
                    <a:lnTo>
                      <a:pt x="483" y="109"/>
                    </a:lnTo>
                    <a:lnTo>
                      <a:pt x="483" y="111"/>
                    </a:lnTo>
                    <a:lnTo>
                      <a:pt x="483" y="113"/>
                    </a:lnTo>
                    <a:lnTo>
                      <a:pt x="483" y="113"/>
                    </a:lnTo>
                    <a:lnTo>
                      <a:pt x="485" y="116"/>
                    </a:lnTo>
                    <a:lnTo>
                      <a:pt x="485" y="116"/>
                    </a:lnTo>
                    <a:lnTo>
                      <a:pt x="485" y="113"/>
                    </a:lnTo>
                    <a:lnTo>
                      <a:pt x="485" y="113"/>
                    </a:lnTo>
                    <a:lnTo>
                      <a:pt x="483" y="113"/>
                    </a:lnTo>
                    <a:lnTo>
                      <a:pt x="483" y="113"/>
                    </a:lnTo>
                    <a:lnTo>
                      <a:pt x="483" y="116"/>
                    </a:lnTo>
                    <a:lnTo>
                      <a:pt x="483" y="116"/>
                    </a:lnTo>
                    <a:lnTo>
                      <a:pt x="483" y="116"/>
                    </a:lnTo>
                    <a:lnTo>
                      <a:pt x="483" y="118"/>
                    </a:lnTo>
                    <a:lnTo>
                      <a:pt x="483" y="118"/>
                    </a:lnTo>
                    <a:lnTo>
                      <a:pt x="480" y="121"/>
                    </a:lnTo>
                    <a:lnTo>
                      <a:pt x="480" y="121"/>
                    </a:lnTo>
                    <a:lnTo>
                      <a:pt x="480" y="123"/>
                    </a:lnTo>
                    <a:lnTo>
                      <a:pt x="483" y="123"/>
                    </a:lnTo>
                    <a:lnTo>
                      <a:pt x="483" y="121"/>
                    </a:lnTo>
                    <a:lnTo>
                      <a:pt x="480" y="121"/>
                    </a:lnTo>
                    <a:lnTo>
                      <a:pt x="480" y="121"/>
                    </a:lnTo>
                    <a:lnTo>
                      <a:pt x="480" y="123"/>
                    </a:lnTo>
                    <a:lnTo>
                      <a:pt x="480" y="123"/>
                    </a:lnTo>
                    <a:lnTo>
                      <a:pt x="480" y="123"/>
                    </a:lnTo>
                    <a:lnTo>
                      <a:pt x="478" y="123"/>
                    </a:lnTo>
                    <a:lnTo>
                      <a:pt x="478" y="125"/>
                    </a:lnTo>
                    <a:lnTo>
                      <a:pt x="478" y="128"/>
                    </a:lnTo>
                    <a:lnTo>
                      <a:pt x="478" y="128"/>
                    </a:lnTo>
                    <a:lnTo>
                      <a:pt x="478" y="130"/>
                    </a:lnTo>
                    <a:lnTo>
                      <a:pt x="476" y="132"/>
                    </a:lnTo>
                    <a:lnTo>
                      <a:pt x="476" y="135"/>
                    </a:lnTo>
                    <a:lnTo>
                      <a:pt x="476" y="135"/>
                    </a:lnTo>
                    <a:lnTo>
                      <a:pt x="473" y="135"/>
                    </a:lnTo>
                    <a:lnTo>
                      <a:pt x="473" y="135"/>
                    </a:lnTo>
                    <a:lnTo>
                      <a:pt x="471" y="132"/>
                    </a:lnTo>
                    <a:lnTo>
                      <a:pt x="468" y="132"/>
                    </a:lnTo>
                    <a:lnTo>
                      <a:pt x="466" y="132"/>
                    </a:lnTo>
                    <a:lnTo>
                      <a:pt x="466" y="132"/>
                    </a:lnTo>
                    <a:lnTo>
                      <a:pt x="464" y="132"/>
                    </a:lnTo>
                    <a:lnTo>
                      <a:pt x="461" y="132"/>
                    </a:lnTo>
                    <a:lnTo>
                      <a:pt x="459" y="130"/>
                    </a:lnTo>
                    <a:lnTo>
                      <a:pt x="459" y="130"/>
                    </a:lnTo>
                    <a:lnTo>
                      <a:pt x="454" y="128"/>
                    </a:lnTo>
                    <a:lnTo>
                      <a:pt x="454" y="128"/>
                    </a:lnTo>
                    <a:lnTo>
                      <a:pt x="452" y="130"/>
                    </a:lnTo>
                    <a:lnTo>
                      <a:pt x="450" y="128"/>
                    </a:lnTo>
                    <a:lnTo>
                      <a:pt x="447" y="128"/>
                    </a:lnTo>
                    <a:lnTo>
                      <a:pt x="442" y="125"/>
                    </a:lnTo>
                    <a:lnTo>
                      <a:pt x="442" y="125"/>
                    </a:lnTo>
                    <a:lnTo>
                      <a:pt x="440" y="125"/>
                    </a:lnTo>
                    <a:lnTo>
                      <a:pt x="438" y="123"/>
                    </a:lnTo>
                    <a:lnTo>
                      <a:pt x="433" y="121"/>
                    </a:lnTo>
                    <a:lnTo>
                      <a:pt x="431" y="118"/>
                    </a:lnTo>
                    <a:lnTo>
                      <a:pt x="428" y="113"/>
                    </a:lnTo>
                    <a:lnTo>
                      <a:pt x="428" y="113"/>
                    </a:lnTo>
                    <a:lnTo>
                      <a:pt x="428" y="113"/>
                    </a:lnTo>
                    <a:lnTo>
                      <a:pt x="426" y="109"/>
                    </a:lnTo>
                    <a:lnTo>
                      <a:pt x="423" y="109"/>
                    </a:lnTo>
                    <a:lnTo>
                      <a:pt x="423" y="109"/>
                    </a:lnTo>
                    <a:lnTo>
                      <a:pt x="423" y="109"/>
                    </a:lnTo>
                    <a:lnTo>
                      <a:pt x="423" y="106"/>
                    </a:lnTo>
                    <a:lnTo>
                      <a:pt x="421" y="106"/>
                    </a:lnTo>
                    <a:lnTo>
                      <a:pt x="421" y="106"/>
                    </a:lnTo>
                    <a:lnTo>
                      <a:pt x="421" y="106"/>
                    </a:lnTo>
                    <a:lnTo>
                      <a:pt x="419" y="104"/>
                    </a:lnTo>
                    <a:lnTo>
                      <a:pt x="419" y="104"/>
                    </a:lnTo>
                    <a:lnTo>
                      <a:pt x="416" y="104"/>
                    </a:lnTo>
                    <a:lnTo>
                      <a:pt x="416" y="102"/>
                    </a:lnTo>
                    <a:lnTo>
                      <a:pt x="416" y="102"/>
                    </a:lnTo>
                    <a:lnTo>
                      <a:pt x="414" y="102"/>
                    </a:lnTo>
                    <a:lnTo>
                      <a:pt x="414" y="102"/>
                    </a:lnTo>
                    <a:lnTo>
                      <a:pt x="414" y="102"/>
                    </a:lnTo>
                    <a:lnTo>
                      <a:pt x="409" y="99"/>
                    </a:lnTo>
                    <a:lnTo>
                      <a:pt x="407" y="99"/>
                    </a:lnTo>
                    <a:lnTo>
                      <a:pt x="407" y="99"/>
                    </a:lnTo>
                    <a:lnTo>
                      <a:pt x="405" y="99"/>
                    </a:lnTo>
                    <a:lnTo>
                      <a:pt x="405" y="99"/>
                    </a:lnTo>
                    <a:lnTo>
                      <a:pt x="405" y="99"/>
                    </a:lnTo>
                    <a:lnTo>
                      <a:pt x="402" y="97"/>
                    </a:lnTo>
                    <a:lnTo>
                      <a:pt x="402" y="97"/>
                    </a:lnTo>
                    <a:lnTo>
                      <a:pt x="400" y="97"/>
                    </a:lnTo>
                    <a:lnTo>
                      <a:pt x="400" y="97"/>
                    </a:lnTo>
                    <a:lnTo>
                      <a:pt x="397" y="97"/>
                    </a:lnTo>
                    <a:lnTo>
                      <a:pt x="397" y="97"/>
                    </a:lnTo>
                    <a:lnTo>
                      <a:pt x="395" y="97"/>
                    </a:lnTo>
                    <a:lnTo>
                      <a:pt x="395" y="97"/>
                    </a:lnTo>
                    <a:lnTo>
                      <a:pt x="395" y="95"/>
                    </a:lnTo>
                    <a:lnTo>
                      <a:pt x="393" y="95"/>
                    </a:lnTo>
                    <a:lnTo>
                      <a:pt x="390" y="95"/>
                    </a:lnTo>
                    <a:lnTo>
                      <a:pt x="390" y="95"/>
                    </a:lnTo>
                    <a:lnTo>
                      <a:pt x="388" y="95"/>
                    </a:lnTo>
                    <a:lnTo>
                      <a:pt x="388" y="95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83" y="95"/>
                    </a:lnTo>
                    <a:lnTo>
                      <a:pt x="383" y="95"/>
                    </a:lnTo>
                    <a:lnTo>
                      <a:pt x="383" y="95"/>
                    </a:lnTo>
                    <a:lnTo>
                      <a:pt x="381" y="95"/>
                    </a:lnTo>
                    <a:lnTo>
                      <a:pt x="381" y="95"/>
                    </a:lnTo>
                    <a:lnTo>
                      <a:pt x="379" y="95"/>
                    </a:lnTo>
                    <a:lnTo>
                      <a:pt x="379" y="95"/>
                    </a:lnTo>
                    <a:lnTo>
                      <a:pt x="376" y="95"/>
                    </a:lnTo>
                    <a:lnTo>
                      <a:pt x="374" y="95"/>
                    </a:lnTo>
                    <a:lnTo>
                      <a:pt x="374" y="95"/>
                    </a:lnTo>
                    <a:lnTo>
                      <a:pt x="371" y="95"/>
                    </a:lnTo>
                    <a:lnTo>
                      <a:pt x="369" y="95"/>
                    </a:lnTo>
                    <a:lnTo>
                      <a:pt x="369" y="95"/>
                    </a:lnTo>
                    <a:lnTo>
                      <a:pt x="367" y="95"/>
                    </a:lnTo>
                    <a:lnTo>
                      <a:pt x="367" y="95"/>
                    </a:lnTo>
                    <a:lnTo>
                      <a:pt x="364" y="95"/>
                    </a:lnTo>
                    <a:lnTo>
                      <a:pt x="364" y="95"/>
                    </a:lnTo>
                    <a:lnTo>
                      <a:pt x="364" y="92"/>
                    </a:lnTo>
                    <a:lnTo>
                      <a:pt x="364" y="92"/>
                    </a:lnTo>
                    <a:lnTo>
                      <a:pt x="362" y="92"/>
                    </a:lnTo>
                    <a:lnTo>
                      <a:pt x="362" y="92"/>
                    </a:lnTo>
                    <a:lnTo>
                      <a:pt x="360" y="95"/>
                    </a:lnTo>
                    <a:lnTo>
                      <a:pt x="360" y="95"/>
                    </a:lnTo>
                    <a:lnTo>
                      <a:pt x="357" y="95"/>
                    </a:lnTo>
                    <a:lnTo>
                      <a:pt x="357" y="95"/>
                    </a:lnTo>
                    <a:lnTo>
                      <a:pt x="355" y="95"/>
                    </a:lnTo>
                    <a:lnTo>
                      <a:pt x="355" y="95"/>
                    </a:lnTo>
                    <a:lnTo>
                      <a:pt x="353" y="97"/>
                    </a:lnTo>
                    <a:lnTo>
                      <a:pt x="353" y="97"/>
                    </a:lnTo>
                    <a:lnTo>
                      <a:pt x="353" y="97"/>
                    </a:lnTo>
                    <a:lnTo>
                      <a:pt x="353" y="99"/>
                    </a:lnTo>
                    <a:lnTo>
                      <a:pt x="353" y="99"/>
                    </a:lnTo>
                    <a:lnTo>
                      <a:pt x="350" y="99"/>
                    </a:lnTo>
                    <a:lnTo>
                      <a:pt x="350" y="99"/>
                    </a:lnTo>
                    <a:lnTo>
                      <a:pt x="350" y="102"/>
                    </a:lnTo>
                    <a:lnTo>
                      <a:pt x="350" y="102"/>
                    </a:lnTo>
                    <a:lnTo>
                      <a:pt x="350" y="102"/>
                    </a:lnTo>
                    <a:lnTo>
                      <a:pt x="350" y="104"/>
                    </a:lnTo>
                    <a:lnTo>
                      <a:pt x="350" y="104"/>
                    </a:lnTo>
                    <a:lnTo>
                      <a:pt x="348" y="104"/>
                    </a:lnTo>
                    <a:lnTo>
                      <a:pt x="348" y="104"/>
                    </a:lnTo>
                    <a:lnTo>
                      <a:pt x="348" y="104"/>
                    </a:lnTo>
                    <a:lnTo>
                      <a:pt x="345" y="106"/>
                    </a:lnTo>
                    <a:lnTo>
                      <a:pt x="345" y="106"/>
                    </a:lnTo>
                    <a:lnTo>
                      <a:pt x="345" y="106"/>
                    </a:lnTo>
                    <a:lnTo>
                      <a:pt x="345" y="106"/>
                    </a:lnTo>
                    <a:lnTo>
                      <a:pt x="345" y="109"/>
                    </a:lnTo>
                    <a:lnTo>
                      <a:pt x="345" y="109"/>
                    </a:lnTo>
                    <a:lnTo>
                      <a:pt x="345" y="109"/>
                    </a:lnTo>
                    <a:lnTo>
                      <a:pt x="345" y="109"/>
                    </a:lnTo>
                    <a:lnTo>
                      <a:pt x="343" y="111"/>
                    </a:lnTo>
                    <a:lnTo>
                      <a:pt x="343" y="111"/>
                    </a:lnTo>
                    <a:lnTo>
                      <a:pt x="343" y="113"/>
                    </a:lnTo>
                    <a:lnTo>
                      <a:pt x="345" y="113"/>
                    </a:lnTo>
                    <a:lnTo>
                      <a:pt x="345" y="111"/>
                    </a:lnTo>
                    <a:lnTo>
                      <a:pt x="343" y="111"/>
                    </a:lnTo>
                    <a:lnTo>
                      <a:pt x="343" y="111"/>
                    </a:lnTo>
                    <a:lnTo>
                      <a:pt x="341" y="116"/>
                    </a:lnTo>
                    <a:lnTo>
                      <a:pt x="341" y="116"/>
                    </a:lnTo>
                    <a:lnTo>
                      <a:pt x="341" y="116"/>
                    </a:lnTo>
                    <a:lnTo>
                      <a:pt x="341" y="116"/>
                    </a:lnTo>
                    <a:lnTo>
                      <a:pt x="341" y="118"/>
                    </a:lnTo>
                    <a:lnTo>
                      <a:pt x="338" y="118"/>
                    </a:lnTo>
                    <a:lnTo>
                      <a:pt x="338" y="118"/>
                    </a:lnTo>
                    <a:lnTo>
                      <a:pt x="338" y="121"/>
                    </a:lnTo>
                    <a:lnTo>
                      <a:pt x="338" y="121"/>
                    </a:lnTo>
                    <a:lnTo>
                      <a:pt x="338" y="121"/>
                    </a:lnTo>
                    <a:lnTo>
                      <a:pt x="338" y="123"/>
                    </a:lnTo>
                    <a:lnTo>
                      <a:pt x="338" y="123"/>
                    </a:lnTo>
                    <a:lnTo>
                      <a:pt x="338" y="123"/>
                    </a:lnTo>
                    <a:lnTo>
                      <a:pt x="336" y="125"/>
                    </a:lnTo>
                    <a:lnTo>
                      <a:pt x="336" y="125"/>
                    </a:lnTo>
                    <a:lnTo>
                      <a:pt x="338" y="125"/>
                    </a:lnTo>
                    <a:lnTo>
                      <a:pt x="338" y="125"/>
                    </a:lnTo>
                    <a:lnTo>
                      <a:pt x="338" y="125"/>
                    </a:lnTo>
                    <a:lnTo>
                      <a:pt x="336" y="125"/>
                    </a:lnTo>
                    <a:lnTo>
                      <a:pt x="336" y="125"/>
                    </a:lnTo>
                    <a:lnTo>
                      <a:pt x="336" y="128"/>
                    </a:lnTo>
                    <a:lnTo>
                      <a:pt x="338" y="128"/>
                    </a:lnTo>
                    <a:lnTo>
                      <a:pt x="338" y="125"/>
                    </a:lnTo>
                    <a:lnTo>
                      <a:pt x="336" y="125"/>
                    </a:lnTo>
                    <a:lnTo>
                      <a:pt x="336" y="125"/>
                    </a:lnTo>
                    <a:lnTo>
                      <a:pt x="336" y="128"/>
                    </a:lnTo>
                    <a:lnTo>
                      <a:pt x="336" y="128"/>
                    </a:lnTo>
                    <a:lnTo>
                      <a:pt x="334" y="128"/>
                    </a:lnTo>
                    <a:lnTo>
                      <a:pt x="334" y="130"/>
                    </a:lnTo>
                    <a:lnTo>
                      <a:pt x="334" y="130"/>
                    </a:lnTo>
                    <a:lnTo>
                      <a:pt x="336" y="130"/>
                    </a:lnTo>
                    <a:lnTo>
                      <a:pt x="336" y="130"/>
                    </a:lnTo>
                    <a:lnTo>
                      <a:pt x="334" y="130"/>
                    </a:lnTo>
                    <a:lnTo>
                      <a:pt x="331" y="130"/>
                    </a:lnTo>
                    <a:lnTo>
                      <a:pt x="331" y="128"/>
                    </a:lnTo>
                    <a:lnTo>
                      <a:pt x="329" y="125"/>
                    </a:lnTo>
                    <a:lnTo>
                      <a:pt x="329" y="125"/>
                    </a:lnTo>
                    <a:lnTo>
                      <a:pt x="327" y="125"/>
                    </a:lnTo>
                    <a:lnTo>
                      <a:pt x="327" y="125"/>
                    </a:lnTo>
                    <a:lnTo>
                      <a:pt x="324" y="125"/>
                    </a:lnTo>
                    <a:lnTo>
                      <a:pt x="324" y="128"/>
                    </a:lnTo>
                    <a:lnTo>
                      <a:pt x="327" y="128"/>
                    </a:lnTo>
                    <a:lnTo>
                      <a:pt x="327" y="128"/>
                    </a:lnTo>
                    <a:lnTo>
                      <a:pt x="327" y="125"/>
                    </a:lnTo>
                    <a:lnTo>
                      <a:pt x="324" y="125"/>
                    </a:lnTo>
                    <a:lnTo>
                      <a:pt x="324" y="123"/>
                    </a:lnTo>
                    <a:lnTo>
                      <a:pt x="324" y="123"/>
                    </a:lnTo>
                    <a:lnTo>
                      <a:pt x="324" y="123"/>
                    </a:lnTo>
                    <a:lnTo>
                      <a:pt x="322" y="123"/>
                    </a:lnTo>
                    <a:lnTo>
                      <a:pt x="322" y="123"/>
                    </a:lnTo>
                    <a:lnTo>
                      <a:pt x="315" y="123"/>
                    </a:lnTo>
                    <a:lnTo>
                      <a:pt x="315" y="123"/>
                    </a:lnTo>
                    <a:lnTo>
                      <a:pt x="312" y="125"/>
                    </a:lnTo>
                    <a:lnTo>
                      <a:pt x="312" y="125"/>
                    </a:lnTo>
                    <a:lnTo>
                      <a:pt x="312" y="125"/>
                    </a:lnTo>
                    <a:lnTo>
                      <a:pt x="310" y="128"/>
                    </a:lnTo>
                    <a:lnTo>
                      <a:pt x="310" y="128"/>
                    </a:lnTo>
                    <a:lnTo>
                      <a:pt x="310" y="130"/>
                    </a:lnTo>
                    <a:lnTo>
                      <a:pt x="310" y="132"/>
                    </a:lnTo>
                    <a:lnTo>
                      <a:pt x="310" y="135"/>
                    </a:lnTo>
                    <a:lnTo>
                      <a:pt x="310" y="135"/>
                    </a:lnTo>
                    <a:lnTo>
                      <a:pt x="310" y="137"/>
                    </a:lnTo>
                    <a:lnTo>
                      <a:pt x="310" y="140"/>
                    </a:lnTo>
                    <a:lnTo>
                      <a:pt x="310" y="142"/>
                    </a:lnTo>
                    <a:lnTo>
                      <a:pt x="310" y="142"/>
                    </a:lnTo>
                    <a:lnTo>
                      <a:pt x="310" y="144"/>
                    </a:lnTo>
                    <a:lnTo>
                      <a:pt x="310" y="144"/>
                    </a:lnTo>
                    <a:lnTo>
                      <a:pt x="310" y="147"/>
                    </a:lnTo>
                    <a:lnTo>
                      <a:pt x="310" y="147"/>
                    </a:lnTo>
                    <a:lnTo>
                      <a:pt x="312" y="147"/>
                    </a:lnTo>
                    <a:lnTo>
                      <a:pt x="312" y="147"/>
                    </a:lnTo>
                    <a:lnTo>
                      <a:pt x="310" y="147"/>
                    </a:lnTo>
                    <a:lnTo>
                      <a:pt x="310" y="147"/>
                    </a:lnTo>
                    <a:lnTo>
                      <a:pt x="308" y="147"/>
                    </a:lnTo>
                    <a:lnTo>
                      <a:pt x="308" y="147"/>
                    </a:lnTo>
                    <a:lnTo>
                      <a:pt x="305" y="149"/>
                    </a:lnTo>
                    <a:lnTo>
                      <a:pt x="305" y="149"/>
                    </a:lnTo>
                    <a:lnTo>
                      <a:pt x="305" y="149"/>
                    </a:lnTo>
                    <a:lnTo>
                      <a:pt x="305" y="149"/>
                    </a:lnTo>
                    <a:lnTo>
                      <a:pt x="303" y="149"/>
                    </a:lnTo>
                    <a:lnTo>
                      <a:pt x="303" y="151"/>
                    </a:lnTo>
                    <a:lnTo>
                      <a:pt x="303" y="151"/>
                    </a:lnTo>
                    <a:lnTo>
                      <a:pt x="300" y="151"/>
                    </a:lnTo>
                    <a:lnTo>
                      <a:pt x="300" y="151"/>
                    </a:lnTo>
                    <a:lnTo>
                      <a:pt x="298" y="154"/>
                    </a:lnTo>
                    <a:lnTo>
                      <a:pt x="298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6" y="154"/>
                    </a:lnTo>
                    <a:lnTo>
                      <a:pt x="293" y="154"/>
                    </a:lnTo>
                    <a:lnTo>
                      <a:pt x="293" y="156"/>
                    </a:lnTo>
                    <a:lnTo>
                      <a:pt x="291" y="156"/>
                    </a:lnTo>
                    <a:lnTo>
                      <a:pt x="291" y="156"/>
                    </a:lnTo>
                    <a:lnTo>
                      <a:pt x="291" y="156"/>
                    </a:lnTo>
                    <a:lnTo>
                      <a:pt x="291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8"/>
                    </a:lnTo>
                    <a:lnTo>
                      <a:pt x="286" y="158"/>
                    </a:lnTo>
                    <a:lnTo>
                      <a:pt x="286" y="158"/>
                    </a:lnTo>
                    <a:lnTo>
                      <a:pt x="286" y="158"/>
                    </a:lnTo>
                    <a:lnTo>
                      <a:pt x="286" y="161"/>
                    </a:lnTo>
                    <a:lnTo>
                      <a:pt x="286" y="161"/>
                    </a:lnTo>
                    <a:lnTo>
                      <a:pt x="286" y="158"/>
                    </a:lnTo>
                    <a:lnTo>
                      <a:pt x="286" y="158"/>
                    </a:lnTo>
                    <a:lnTo>
                      <a:pt x="286" y="158"/>
                    </a:lnTo>
                    <a:lnTo>
                      <a:pt x="284" y="158"/>
                    </a:lnTo>
                    <a:lnTo>
                      <a:pt x="284" y="158"/>
                    </a:lnTo>
                    <a:lnTo>
                      <a:pt x="282" y="158"/>
                    </a:lnTo>
                    <a:lnTo>
                      <a:pt x="282" y="161"/>
                    </a:lnTo>
                    <a:lnTo>
                      <a:pt x="279" y="161"/>
                    </a:lnTo>
                    <a:lnTo>
                      <a:pt x="279" y="161"/>
                    </a:lnTo>
                    <a:lnTo>
                      <a:pt x="277" y="161"/>
                    </a:lnTo>
                    <a:lnTo>
                      <a:pt x="277" y="161"/>
                    </a:lnTo>
                    <a:lnTo>
                      <a:pt x="274" y="158"/>
                    </a:lnTo>
                    <a:lnTo>
                      <a:pt x="274" y="158"/>
                    </a:lnTo>
                    <a:lnTo>
                      <a:pt x="272" y="158"/>
                    </a:lnTo>
                    <a:lnTo>
                      <a:pt x="270" y="158"/>
                    </a:lnTo>
                    <a:lnTo>
                      <a:pt x="270" y="158"/>
                    </a:lnTo>
                    <a:lnTo>
                      <a:pt x="267" y="161"/>
                    </a:lnTo>
                    <a:lnTo>
                      <a:pt x="267" y="161"/>
                    </a:lnTo>
                    <a:lnTo>
                      <a:pt x="265" y="161"/>
                    </a:lnTo>
                    <a:lnTo>
                      <a:pt x="265" y="161"/>
                    </a:lnTo>
                    <a:lnTo>
                      <a:pt x="265" y="158"/>
                    </a:lnTo>
                    <a:lnTo>
                      <a:pt x="263" y="158"/>
                    </a:lnTo>
                    <a:lnTo>
                      <a:pt x="260" y="161"/>
                    </a:lnTo>
                    <a:lnTo>
                      <a:pt x="260" y="158"/>
                    </a:lnTo>
                    <a:lnTo>
                      <a:pt x="260" y="158"/>
                    </a:lnTo>
                    <a:lnTo>
                      <a:pt x="258" y="158"/>
                    </a:lnTo>
                    <a:lnTo>
                      <a:pt x="256" y="158"/>
                    </a:lnTo>
                    <a:lnTo>
                      <a:pt x="253" y="158"/>
                    </a:lnTo>
                    <a:lnTo>
                      <a:pt x="253" y="158"/>
                    </a:lnTo>
                    <a:lnTo>
                      <a:pt x="253" y="158"/>
                    </a:lnTo>
                    <a:lnTo>
                      <a:pt x="251" y="161"/>
                    </a:lnTo>
                    <a:lnTo>
                      <a:pt x="248" y="161"/>
                    </a:lnTo>
                    <a:lnTo>
                      <a:pt x="248" y="161"/>
                    </a:lnTo>
                    <a:lnTo>
                      <a:pt x="246" y="161"/>
                    </a:lnTo>
                    <a:lnTo>
                      <a:pt x="246" y="161"/>
                    </a:lnTo>
                    <a:lnTo>
                      <a:pt x="246" y="161"/>
                    </a:lnTo>
                    <a:lnTo>
                      <a:pt x="244" y="163"/>
                    </a:lnTo>
                    <a:lnTo>
                      <a:pt x="244" y="163"/>
                    </a:lnTo>
                    <a:lnTo>
                      <a:pt x="244" y="163"/>
                    </a:lnTo>
                    <a:lnTo>
                      <a:pt x="241" y="166"/>
                    </a:lnTo>
                    <a:lnTo>
                      <a:pt x="241" y="166"/>
                    </a:lnTo>
                    <a:lnTo>
                      <a:pt x="241" y="166"/>
                    </a:lnTo>
                    <a:lnTo>
                      <a:pt x="239" y="168"/>
                    </a:lnTo>
                    <a:lnTo>
                      <a:pt x="239" y="168"/>
                    </a:lnTo>
                    <a:lnTo>
                      <a:pt x="237" y="170"/>
                    </a:lnTo>
                    <a:lnTo>
                      <a:pt x="237" y="170"/>
                    </a:lnTo>
                    <a:lnTo>
                      <a:pt x="237" y="173"/>
                    </a:lnTo>
                    <a:lnTo>
                      <a:pt x="237" y="173"/>
                    </a:lnTo>
                    <a:lnTo>
                      <a:pt x="237" y="175"/>
                    </a:lnTo>
                    <a:lnTo>
                      <a:pt x="237" y="175"/>
                    </a:lnTo>
                    <a:lnTo>
                      <a:pt x="237" y="175"/>
                    </a:lnTo>
                    <a:lnTo>
                      <a:pt x="234" y="177"/>
                    </a:lnTo>
                    <a:lnTo>
                      <a:pt x="234" y="177"/>
                    </a:lnTo>
                    <a:lnTo>
                      <a:pt x="234" y="180"/>
                    </a:lnTo>
                    <a:lnTo>
                      <a:pt x="234" y="180"/>
                    </a:lnTo>
                    <a:lnTo>
                      <a:pt x="234" y="180"/>
                    </a:lnTo>
                    <a:lnTo>
                      <a:pt x="234" y="182"/>
                    </a:lnTo>
                    <a:lnTo>
                      <a:pt x="232" y="182"/>
                    </a:lnTo>
                    <a:lnTo>
                      <a:pt x="232" y="182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2" y="185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30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7" y="187"/>
                    </a:lnTo>
                    <a:lnTo>
                      <a:pt x="225" y="187"/>
                    </a:lnTo>
                    <a:lnTo>
                      <a:pt x="225" y="189"/>
                    </a:lnTo>
                    <a:lnTo>
                      <a:pt x="225" y="189"/>
                    </a:lnTo>
                    <a:lnTo>
                      <a:pt x="227" y="189"/>
                    </a:lnTo>
                    <a:lnTo>
                      <a:pt x="227" y="189"/>
                    </a:lnTo>
                    <a:lnTo>
                      <a:pt x="225" y="189"/>
                    </a:lnTo>
                    <a:lnTo>
                      <a:pt x="222" y="189"/>
                    </a:lnTo>
                    <a:lnTo>
                      <a:pt x="222" y="189"/>
                    </a:lnTo>
                    <a:lnTo>
                      <a:pt x="220" y="192"/>
                    </a:lnTo>
                    <a:lnTo>
                      <a:pt x="218" y="192"/>
                    </a:lnTo>
                    <a:lnTo>
                      <a:pt x="218" y="192"/>
                    </a:lnTo>
                    <a:lnTo>
                      <a:pt x="218" y="194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1" y="199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196" y="213"/>
                    </a:lnTo>
                    <a:lnTo>
                      <a:pt x="196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2"/>
                    </a:lnTo>
                    <a:lnTo>
                      <a:pt x="194" y="225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2" y="227"/>
                    </a:lnTo>
                    <a:lnTo>
                      <a:pt x="189" y="229"/>
                    </a:lnTo>
                    <a:lnTo>
                      <a:pt x="187" y="229"/>
                    </a:lnTo>
                    <a:lnTo>
                      <a:pt x="182" y="229"/>
                    </a:lnTo>
                    <a:lnTo>
                      <a:pt x="173" y="227"/>
                    </a:lnTo>
                    <a:lnTo>
                      <a:pt x="173" y="227"/>
                    </a:lnTo>
                    <a:lnTo>
                      <a:pt x="170" y="227"/>
                    </a:lnTo>
                    <a:lnTo>
                      <a:pt x="170" y="229"/>
                    </a:lnTo>
                    <a:lnTo>
                      <a:pt x="170" y="232"/>
                    </a:lnTo>
                    <a:lnTo>
                      <a:pt x="170" y="232"/>
                    </a:lnTo>
                    <a:lnTo>
                      <a:pt x="170" y="232"/>
                    </a:lnTo>
                    <a:lnTo>
                      <a:pt x="168" y="234"/>
                    </a:lnTo>
                    <a:lnTo>
                      <a:pt x="168" y="234"/>
                    </a:lnTo>
                    <a:lnTo>
                      <a:pt x="168" y="237"/>
                    </a:lnTo>
                    <a:lnTo>
                      <a:pt x="170" y="237"/>
                    </a:lnTo>
                    <a:lnTo>
                      <a:pt x="170" y="234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59" y="234"/>
                    </a:lnTo>
                    <a:lnTo>
                      <a:pt x="159" y="234"/>
                    </a:lnTo>
                    <a:lnTo>
                      <a:pt x="156" y="232"/>
                    </a:lnTo>
                    <a:lnTo>
                      <a:pt x="154" y="232"/>
                    </a:lnTo>
                    <a:lnTo>
                      <a:pt x="154" y="232"/>
                    </a:lnTo>
                    <a:lnTo>
                      <a:pt x="154" y="232"/>
                    </a:lnTo>
                    <a:lnTo>
                      <a:pt x="151" y="232"/>
                    </a:lnTo>
                    <a:lnTo>
                      <a:pt x="151" y="232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47" y="232"/>
                    </a:lnTo>
                    <a:lnTo>
                      <a:pt x="147" y="232"/>
                    </a:lnTo>
                    <a:lnTo>
                      <a:pt x="147" y="232"/>
                    </a:lnTo>
                    <a:lnTo>
                      <a:pt x="142" y="229"/>
                    </a:lnTo>
                    <a:lnTo>
                      <a:pt x="142" y="229"/>
                    </a:lnTo>
                    <a:lnTo>
                      <a:pt x="140" y="229"/>
                    </a:lnTo>
                    <a:lnTo>
                      <a:pt x="140" y="229"/>
                    </a:lnTo>
                    <a:lnTo>
                      <a:pt x="140" y="229"/>
                    </a:lnTo>
                    <a:lnTo>
                      <a:pt x="137" y="229"/>
                    </a:lnTo>
                    <a:lnTo>
                      <a:pt x="137" y="229"/>
                    </a:lnTo>
                    <a:lnTo>
                      <a:pt x="135" y="229"/>
                    </a:lnTo>
                    <a:lnTo>
                      <a:pt x="135" y="229"/>
                    </a:lnTo>
                    <a:lnTo>
                      <a:pt x="133" y="229"/>
                    </a:lnTo>
                    <a:lnTo>
                      <a:pt x="133" y="229"/>
                    </a:lnTo>
                    <a:lnTo>
                      <a:pt x="130" y="229"/>
                    </a:lnTo>
                    <a:lnTo>
                      <a:pt x="130" y="229"/>
                    </a:lnTo>
                    <a:lnTo>
                      <a:pt x="128" y="229"/>
                    </a:lnTo>
                    <a:lnTo>
                      <a:pt x="128" y="229"/>
                    </a:lnTo>
                    <a:lnTo>
                      <a:pt x="128" y="232"/>
                    </a:lnTo>
                    <a:lnTo>
                      <a:pt x="128" y="232"/>
                    </a:lnTo>
                    <a:lnTo>
                      <a:pt x="128" y="234"/>
                    </a:lnTo>
                    <a:lnTo>
                      <a:pt x="128" y="234"/>
                    </a:lnTo>
                    <a:lnTo>
                      <a:pt x="128" y="234"/>
                    </a:lnTo>
                    <a:lnTo>
                      <a:pt x="130" y="237"/>
                    </a:lnTo>
                    <a:lnTo>
                      <a:pt x="130" y="237"/>
                    </a:lnTo>
                    <a:lnTo>
                      <a:pt x="130" y="239"/>
                    </a:lnTo>
                    <a:lnTo>
                      <a:pt x="130" y="239"/>
                    </a:lnTo>
                    <a:lnTo>
                      <a:pt x="130" y="241"/>
                    </a:lnTo>
                    <a:lnTo>
                      <a:pt x="130" y="241"/>
                    </a:lnTo>
                    <a:lnTo>
                      <a:pt x="130" y="241"/>
                    </a:lnTo>
                    <a:lnTo>
                      <a:pt x="130" y="246"/>
                    </a:lnTo>
                    <a:lnTo>
                      <a:pt x="130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0" y="251"/>
                    </a:lnTo>
                    <a:lnTo>
                      <a:pt x="130" y="251"/>
                    </a:lnTo>
                    <a:lnTo>
                      <a:pt x="130" y="253"/>
                    </a:lnTo>
                    <a:lnTo>
                      <a:pt x="130" y="253"/>
                    </a:lnTo>
                    <a:lnTo>
                      <a:pt x="130" y="260"/>
                    </a:lnTo>
                    <a:lnTo>
                      <a:pt x="130" y="260"/>
                    </a:lnTo>
                    <a:lnTo>
                      <a:pt x="130" y="263"/>
                    </a:lnTo>
                    <a:lnTo>
                      <a:pt x="130" y="263"/>
                    </a:lnTo>
                    <a:lnTo>
                      <a:pt x="130" y="265"/>
                    </a:lnTo>
                    <a:lnTo>
                      <a:pt x="130" y="265"/>
                    </a:lnTo>
                    <a:lnTo>
                      <a:pt x="130" y="267"/>
                    </a:lnTo>
                    <a:lnTo>
                      <a:pt x="130" y="267"/>
                    </a:lnTo>
                    <a:lnTo>
                      <a:pt x="130" y="267"/>
                    </a:lnTo>
                    <a:lnTo>
                      <a:pt x="128" y="267"/>
                    </a:lnTo>
                    <a:lnTo>
                      <a:pt x="128" y="270"/>
                    </a:lnTo>
                    <a:lnTo>
                      <a:pt x="128" y="270"/>
                    </a:lnTo>
                    <a:lnTo>
                      <a:pt x="128" y="272"/>
                    </a:lnTo>
                    <a:lnTo>
                      <a:pt x="128" y="272"/>
                    </a:lnTo>
                    <a:lnTo>
                      <a:pt x="125" y="274"/>
                    </a:lnTo>
                    <a:lnTo>
                      <a:pt x="125" y="274"/>
                    </a:lnTo>
                    <a:lnTo>
                      <a:pt x="125" y="277"/>
                    </a:lnTo>
                    <a:lnTo>
                      <a:pt x="125" y="277"/>
                    </a:lnTo>
                    <a:lnTo>
                      <a:pt x="125" y="279"/>
                    </a:lnTo>
                    <a:lnTo>
                      <a:pt x="125" y="279"/>
                    </a:lnTo>
                    <a:lnTo>
                      <a:pt x="128" y="282"/>
                    </a:lnTo>
                    <a:lnTo>
                      <a:pt x="128" y="284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6"/>
                    </a:lnTo>
                    <a:lnTo>
                      <a:pt x="130" y="289"/>
                    </a:lnTo>
                    <a:lnTo>
                      <a:pt x="130" y="289"/>
                    </a:lnTo>
                    <a:lnTo>
                      <a:pt x="133" y="289"/>
                    </a:lnTo>
                    <a:lnTo>
                      <a:pt x="133" y="293"/>
                    </a:lnTo>
                    <a:lnTo>
                      <a:pt x="133" y="293"/>
                    </a:lnTo>
                    <a:lnTo>
                      <a:pt x="133" y="293"/>
                    </a:lnTo>
                    <a:lnTo>
                      <a:pt x="130" y="296"/>
                    </a:lnTo>
                    <a:lnTo>
                      <a:pt x="130" y="296"/>
                    </a:lnTo>
                    <a:lnTo>
                      <a:pt x="128" y="298"/>
                    </a:lnTo>
                    <a:lnTo>
                      <a:pt x="128" y="298"/>
                    </a:lnTo>
                    <a:lnTo>
                      <a:pt x="128" y="298"/>
                    </a:lnTo>
                    <a:lnTo>
                      <a:pt x="125" y="298"/>
                    </a:lnTo>
                    <a:lnTo>
                      <a:pt x="125" y="301"/>
                    </a:lnTo>
                    <a:lnTo>
                      <a:pt x="125" y="301"/>
                    </a:lnTo>
                    <a:lnTo>
                      <a:pt x="123" y="301"/>
                    </a:lnTo>
                    <a:lnTo>
                      <a:pt x="123" y="301"/>
                    </a:lnTo>
                    <a:lnTo>
                      <a:pt x="121" y="301"/>
                    </a:lnTo>
                    <a:lnTo>
                      <a:pt x="121" y="303"/>
                    </a:lnTo>
                    <a:lnTo>
                      <a:pt x="118" y="308"/>
                    </a:lnTo>
                    <a:lnTo>
                      <a:pt x="114" y="310"/>
                    </a:lnTo>
                    <a:lnTo>
                      <a:pt x="114" y="310"/>
                    </a:lnTo>
                    <a:lnTo>
                      <a:pt x="111" y="315"/>
                    </a:lnTo>
                    <a:lnTo>
                      <a:pt x="109" y="317"/>
                    </a:lnTo>
                    <a:lnTo>
                      <a:pt x="107" y="317"/>
                    </a:lnTo>
                    <a:lnTo>
                      <a:pt x="107" y="317"/>
                    </a:lnTo>
                    <a:lnTo>
                      <a:pt x="102" y="319"/>
                    </a:lnTo>
                    <a:lnTo>
                      <a:pt x="102" y="319"/>
                    </a:lnTo>
                    <a:lnTo>
                      <a:pt x="97" y="322"/>
                    </a:lnTo>
                    <a:lnTo>
                      <a:pt x="95" y="322"/>
                    </a:lnTo>
                    <a:lnTo>
                      <a:pt x="95" y="322"/>
                    </a:lnTo>
                    <a:lnTo>
                      <a:pt x="95" y="322"/>
                    </a:lnTo>
                    <a:lnTo>
                      <a:pt x="95" y="324"/>
                    </a:lnTo>
                    <a:lnTo>
                      <a:pt x="92" y="324"/>
                    </a:lnTo>
                    <a:lnTo>
                      <a:pt x="92" y="324"/>
                    </a:lnTo>
                    <a:lnTo>
                      <a:pt x="92" y="324"/>
                    </a:lnTo>
                    <a:lnTo>
                      <a:pt x="90" y="327"/>
                    </a:lnTo>
                    <a:lnTo>
                      <a:pt x="90" y="327"/>
                    </a:lnTo>
                    <a:lnTo>
                      <a:pt x="88" y="327"/>
                    </a:lnTo>
                    <a:lnTo>
                      <a:pt x="88" y="327"/>
                    </a:lnTo>
                    <a:lnTo>
                      <a:pt x="85" y="329"/>
                    </a:lnTo>
                    <a:lnTo>
                      <a:pt x="83" y="329"/>
                    </a:lnTo>
                    <a:lnTo>
                      <a:pt x="83" y="329"/>
                    </a:lnTo>
                    <a:lnTo>
                      <a:pt x="83" y="331"/>
                    </a:lnTo>
                    <a:lnTo>
                      <a:pt x="80" y="331"/>
                    </a:lnTo>
                    <a:lnTo>
                      <a:pt x="80" y="334"/>
                    </a:lnTo>
                    <a:lnTo>
                      <a:pt x="78" y="334"/>
                    </a:lnTo>
                    <a:lnTo>
                      <a:pt x="78" y="336"/>
                    </a:lnTo>
                    <a:lnTo>
                      <a:pt x="76" y="336"/>
                    </a:lnTo>
                    <a:lnTo>
                      <a:pt x="76" y="336"/>
                    </a:lnTo>
                    <a:lnTo>
                      <a:pt x="73" y="336"/>
                    </a:lnTo>
                    <a:lnTo>
                      <a:pt x="71" y="338"/>
                    </a:lnTo>
                    <a:lnTo>
                      <a:pt x="71" y="338"/>
                    </a:lnTo>
                    <a:lnTo>
                      <a:pt x="69" y="338"/>
                    </a:lnTo>
                    <a:lnTo>
                      <a:pt x="69" y="341"/>
                    </a:lnTo>
                    <a:lnTo>
                      <a:pt x="66" y="341"/>
                    </a:lnTo>
                    <a:lnTo>
                      <a:pt x="64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59" y="341"/>
                    </a:lnTo>
                    <a:lnTo>
                      <a:pt x="54" y="341"/>
                    </a:lnTo>
                    <a:lnTo>
                      <a:pt x="50" y="341"/>
                    </a:lnTo>
                    <a:lnTo>
                      <a:pt x="50" y="341"/>
                    </a:lnTo>
                    <a:lnTo>
                      <a:pt x="47" y="341"/>
                    </a:lnTo>
                    <a:lnTo>
                      <a:pt x="45" y="341"/>
                    </a:lnTo>
                    <a:lnTo>
                      <a:pt x="43" y="341"/>
                    </a:lnTo>
                    <a:lnTo>
                      <a:pt x="43" y="341"/>
                    </a:lnTo>
                    <a:lnTo>
                      <a:pt x="40" y="341"/>
                    </a:lnTo>
                    <a:lnTo>
                      <a:pt x="40" y="341"/>
                    </a:lnTo>
                    <a:lnTo>
                      <a:pt x="38" y="341"/>
                    </a:lnTo>
                    <a:lnTo>
                      <a:pt x="36" y="341"/>
                    </a:lnTo>
                    <a:lnTo>
                      <a:pt x="36" y="341"/>
                    </a:lnTo>
                    <a:lnTo>
                      <a:pt x="33" y="343"/>
                    </a:lnTo>
                    <a:lnTo>
                      <a:pt x="33" y="343"/>
                    </a:lnTo>
                    <a:lnTo>
                      <a:pt x="33" y="343"/>
                    </a:lnTo>
                    <a:lnTo>
                      <a:pt x="31" y="345"/>
                    </a:lnTo>
                    <a:lnTo>
                      <a:pt x="28" y="345"/>
                    </a:lnTo>
                    <a:lnTo>
                      <a:pt x="28" y="348"/>
                    </a:lnTo>
                    <a:lnTo>
                      <a:pt x="28" y="348"/>
                    </a:lnTo>
                    <a:lnTo>
                      <a:pt x="28" y="348"/>
                    </a:lnTo>
                    <a:lnTo>
                      <a:pt x="26" y="348"/>
                    </a:lnTo>
                    <a:lnTo>
                      <a:pt x="26" y="350"/>
                    </a:lnTo>
                    <a:lnTo>
                      <a:pt x="26" y="353"/>
                    </a:lnTo>
                    <a:lnTo>
                      <a:pt x="26" y="355"/>
                    </a:lnTo>
                    <a:lnTo>
                      <a:pt x="24" y="355"/>
                    </a:lnTo>
                    <a:lnTo>
                      <a:pt x="24" y="355"/>
                    </a:lnTo>
                    <a:lnTo>
                      <a:pt x="24" y="357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6" y="362"/>
                    </a:lnTo>
                    <a:lnTo>
                      <a:pt x="26" y="362"/>
                    </a:lnTo>
                    <a:lnTo>
                      <a:pt x="26" y="362"/>
                    </a:lnTo>
                    <a:lnTo>
                      <a:pt x="28" y="364"/>
                    </a:lnTo>
                    <a:lnTo>
                      <a:pt x="28" y="367"/>
                    </a:lnTo>
                    <a:lnTo>
                      <a:pt x="28" y="369"/>
                    </a:lnTo>
                    <a:lnTo>
                      <a:pt x="31" y="369"/>
                    </a:lnTo>
                    <a:lnTo>
                      <a:pt x="31" y="372"/>
                    </a:lnTo>
                    <a:lnTo>
                      <a:pt x="31" y="372"/>
                    </a:lnTo>
                    <a:lnTo>
                      <a:pt x="33" y="374"/>
                    </a:lnTo>
                    <a:lnTo>
                      <a:pt x="33" y="374"/>
                    </a:lnTo>
                    <a:lnTo>
                      <a:pt x="33" y="374"/>
                    </a:lnTo>
                    <a:lnTo>
                      <a:pt x="36" y="379"/>
                    </a:lnTo>
                    <a:lnTo>
                      <a:pt x="36" y="379"/>
                    </a:lnTo>
                    <a:lnTo>
                      <a:pt x="38" y="379"/>
                    </a:lnTo>
                    <a:lnTo>
                      <a:pt x="38" y="381"/>
                    </a:lnTo>
                    <a:lnTo>
                      <a:pt x="40" y="381"/>
                    </a:lnTo>
                    <a:lnTo>
                      <a:pt x="40" y="381"/>
                    </a:lnTo>
                    <a:lnTo>
                      <a:pt x="40" y="383"/>
                    </a:lnTo>
                    <a:lnTo>
                      <a:pt x="40" y="386"/>
                    </a:lnTo>
                    <a:lnTo>
                      <a:pt x="45" y="386"/>
                    </a:lnTo>
                    <a:lnTo>
                      <a:pt x="45" y="388"/>
                    </a:lnTo>
                    <a:lnTo>
                      <a:pt x="45" y="388"/>
                    </a:lnTo>
                    <a:lnTo>
                      <a:pt x="45" y="390"/>
                    </a:lnTo>
                    <a:lnTo>
                      <a:pt x="47" y="390"/>
                    </a:lnTo>
                    <a:lnTo>
                      <a:pt x="47" y="390"/>
                    </a:lnTo>
                    <a:lnTo>
                      <a:pt x="50" y="393"/>
                    </a:lnTo>
                    <a:lnTo>
                      <a:pt x="50" y="395"/>
                    </a:lnTo>
                    <a:lnTo>
                      <a:pt x="50" y="395"/>
                    </a:lnTo>
                    <a:lnTo>
                      <a:pt x="52" y="395"/>
                    </a:lnTo>
                    <a:lnTo>
                      <a:pt x="52" y="393"/>
                    </a:lnTo>
                    <a:lnTo>
                      <a:pt x="50" y="393"/>
                    </a:lnTo>
                    <a:lnTo>
                      <a:pt x="50" y="395"/>
                    </a:lnTo>
                    <a:lnTo>
                      <a:pt x="50" y="395"/>
                    </a:lnTo>
                    <a:lnTo>
                      <a:pt x="52" y="398"/>
                    </a:lnTo>
                    <a:lnTo>
                      <a:pt x="52" y="398"/>
                    </a:lnTo>
                    <a:lnTo>
                      <a:pt x="54" y="398"/>
                    </a:lnTo>
                    <a:lnTo>
                      <a:pt x="57" y="400"/>
                    </a:lnTo>
                    <a:lnTo>
                      <a:pt x="57" y="400"/>
                    </a:lnTo>
                    <a:lnTo>
                      <a:pt x="59" y="400"/>
                    </a:lnTo>
                    <a:lnTo>
                      <a:pt x="62" y="400"/>
                    </a:lnTo>
                    <a:lnTo>
                      <a:pt x="66" y="400"/>
                    </a:lnTo>
                    <a:lnTo>
                      <a:pt x="66" y="400"/>
                    </a:lnTo>
                    <a:lnTo>
                      <a:pt x="66" y="400"/>
                    </a:lnTo>
                    <a:lnTo>
                      <a:pt x="69" y="402"/>
                    </a:lnTo>
                    <a:lnTo>
                      <a:pt x="69" y="402"/>
                    </a:lnTo>
                    <a:lnTo>
                      <a:pt x="69" y="402"/>
                    </a:lnTo>
                    <a:lnTo>
                      <a:pt x="71" y="407"/>
                    </a:lnTo>
                    <a:lnTo>
                      <a:pt x="71" y="407"/>
                    </a:lnTo>
                    <a:lnTo>
                      <a:pt x="71" y="409"/>
                    </a:lnTo>
                    <a:lnTo>
                      <a:pt x="73" y="409"/>
                    </a:lnTo>
                    <a:lnTo>
                      <a:pt x="73" y="412"/>
                    </a:lnTo>
                    <a:lnTo>
                      <a:pt x="76" y="412"/>
                    </a:lnTo>
                    <a:lnTo>
                      <a:pt x="76" y="414"/>
                    </a:lnTo>
                    <a:lnTo>
                      <a:pt x="76" y="414"/>
                    </a:lnTo>
                    <a:lnTo>
                      <a:pt x="76" y="417"/>
                    </a:lnTo>
                    <a:lnTo>
                      <a:pt x="78" y="417"/>
                    </a:lnTo>
                    <a:lnTo>
                      <a:pt x="78" y="419"/>
                    </a:lnTo>
                    <a:lnTo>
                      <a:pt x="78" y="419"/>
                    </a:lnTo>
                    <a:lnTo>
                      <a:pt x="78" y="421"/>
                    </a:lnTo>
                    <a:lnTo>
                      <a:pt x="80" y="421"/>
                    </a:lnTo>
                    <a:lnTo>
                      <a:pt x="80" y="424"/>
                    </a:lnTo>
                    <a:lnTo>
                      <a:pt x="80" y="424"/>
                    </a:lnTo>
                    <a:lnTo>
                      <a:pt x="80" y="424"/>
                    </a:lnTo>
                    <a:lnTo>
                      <a:pt x="83" y="426"/>
                    </a:lnTo>
                    <a:lnTo>
                      <a:pt x="83" y="426"/>
                    </a:lnTo>
                    <a:lnTo>
                      <a:pt x="83" y="426"/>
                    </a:lnTo>
                    <a:lnTo>
                      <a:pt x="83" y="428"/>
                    </a:lnTo>
                    <a:lnTo>
                      <a:pt x="83" y="428"/>
                    </a:lnTo>
                    <a:lnTo>
                      <a:pt x="85" y="431"/>
                    </a:lnTo>
                    <a:lnTo>
                      <a:pt x="85" y="435"/>
                    </a:lnTo>
                    <a:lnTo>
                      <a:pt x="85" y="435"/>
                    </a:lnTo>
                    <a:lnTo>
                      <a:pt x="88" y="435"/>
                    </a:lnTo>
                    <a:lnTo>
                      <a:pt x="88" y="438"/>
                    </a:lnTo>
                    <a:lnTo>
                      <a:pt x="90" y="438"/>
                    </a:lnTo>
                    <a:lnTo>
                      <a:pt x="90" y="440"/>
                    </a:lnTo>
                    <a:lnTo>
                      <a:pt x="90" y="440"/>
                    </a:lnTo>
                    <a:lnTo>
                      <a:pt x="90" y="440"/>
                    </a:lnTo>
                    <a:lnTo>
                      <a:pt x="92" y="443"/>
                    </a:lnTo>
                    <a:lnTo>
                      <a:pt x="92" y="443"/>
                    </a:lnTo>
                    <a:lnTo>
                      <a:pt x="92" y="445"/>
                    </a:lnTo>
                    <a:lnTo>
                      <a:pt x="92" y="447"/>
                    </a:lnTo>
                    <a:lnTo>
                      <a:pt x="92" y="447"/>
                    </a:lnTo>
                    <a:lnTo>
                      <a:pt x="92" y="450"/>
                    </a:lnTo>
                    <a:lnTo>
                      <a:pt x="92" y="450"/>
                    </a:lnTo>
                    <a:lnTo>
                      <a:pt x="92" y="454"/>
                    </a:lnTo>
                    <a:lnTo>
                      <a:pt x="92" y="457"/>
                    </a:lnTo>
                    <a:lnTo>
                      <a:pt x="92" y="457"/>
                    </a:lnTo>
                    <a:lnTo>
                      <a:pt x="92" y="459"/>
                    </a:lnTo>
                    <a:lnTo>
                      <a:pt x="92" y="459"/>
                    </a:lnTo>
                    <a:lnTo>
                      <a:pt x="92" y="459"/>
                    </a:lnTo>
                    <a:lnTo>
                      <a:pt x="90" y="461"/>
                    </a:lnTo>
                    <a:lnTo>
                      <a:pt x="90" y="461"/>
                    </a:lnTo>
                    <a:lnTo>
                      <a:pt x="90" y="464"/>
                    </a:lnTo>
                    <a:lnTo>
                      <a:pt x="90" y="464"/>
                    </a:lnTo>
                    <a:lnTo>
                      <a:pt x="90" y="466"/>
                    </a:lnTo>
                    <a:lnTo>
                      <a:pt x="90" y="469"/>
                    </a:lnTo>
                    <a:lnTo>
                      <a:pt x="92" y="469"/>
                    </a:lnTo>
                    <a:lnTo>
                      <a:pt x="92" y="471"/>
                    </a:lnTo>
                    <a:lnTo>
                      <a:pt x="92" y="471"/>
                    </a:lnTo>
                    <a:lnTo>
                      <a:pt x="92" y="473"/>
                    </a:lnTo>
                    <a:lnTo>
                      <a:pt x="92" y="473"/>
                    </a:lnTo>
                    <a:lnTo>
                      <a:pt x="92" y="473"/>
                    </a:lnTo>
                    <a:lnTo>
                      <a:pt x="92" y="473"/>
                    </a:lnTo>
                    <a:lnTo>
                      <a:pt x="95" y="476"/>
                    </a:lnTo>
                    <a:lnTo>
                      <a:pt x="95" y="476"/>
                    </a:lnTo>
                    <a:lnTo>
                      <a:pt x="95" y="478"/>
                    </a:lnTo>
                    <a:lnTo>
                      <a:pt x="95" y="478"/>
                    </a:lnTo>
                    <a:lnTo>
                      <a:pt x="97" y="480"/>
                    </a:lnTo>
                    <a:lnTo>
                      <a:pt x="97" y="480"/>
                    </a:lnTo>
                    <a:lnTo>
                      <a:pt x="99" y="480"/>
                    </a:lnTo>
                    <a:lnTo>
                      <a:pt x="99" y="480"/>
                    </a:lnTo>
                    <a:lnTo>
                      <a:pt x="102" y="483"/>
                    </a:lnTo>
                    <a:lnTo>
                      <a:pt x="102" y="483"/>
                    </a:lnTo>
                    <a:lnTo>
                      <a:pt x="104" y="483"/>
                    </a:lnTo>
                    <a:lnTo>
                      <a:pt x="104" y="483"/>
                    </a:lnTo>
                    <a:lnTo>
                      <a:pt x="107" y="485"/>
                    </a:lnTo>
                    <a:lnTo>
                      <a:pt x="107" y="485"/>
                    </a:lnTo>
                    <a:lnTo>
                      <a:pt x="107" y="485"/>
                    </a:lnTo>
                    <a:lnTo>
                      <a:pt x="109" y="488"/>
                    </a:lnTo>
                    <a:lnTo>
                      <a:pt x="111" y="488"/>
                    </a:lnTo>
                    <a:lnTo>
                      <a:pt x="114" y="490"/>
                    </a:lnTo>
                    <a:lnTo>
                      <a:pt x="114" y="490"/>
                    </a:lnTo>
                    <a:lnTo>
                      <a:pt x="116" y="492"/>
                    </a:lnTo>
                    <a:lnTo>
                      <a:pt x="116" y="492"/>
                    </a:lnTo>
                    <a:lnTo>
                      <a:pt x="118" y="492"/>
                    </a:lnTo>
                    <a:lnTo>
                      <a:pt x="118" y="492"/>
                    </a:lnTo>
                    <a:lnTo>
                      <a:pt x="121" y="492"/>
                    </a:lnTo>
                    <a:lnTo>
                      <a:pt x="123" y="495"/>
                    </a:lnTo>
                    <a:lnTo>
                      <a:pt x="123" y="495"/>
                    </a:lnTo>
                    <a:lnTo>
                      <a:pt x="125" y="495"/>
                    </a:lnTo>
                    <a:lnTo>
                      <a:pt x="125" y="495"/>
                    </a:lnTo>
                    <a:lnTo>
                      <a:pt x="128" y="495"/>
                    </a:lnTo>
                    <a:lnTo>
                      <a:pt x="130" y="495"/>
                    </a:lnTo>
                    <a:lnTo>
                      <a:pt x="130" y="495"/>
                    </a:lnTo>
                    <a:lnTo>
                      <a:pt x="133" y="497"/>
                    </a:lnTo>
                    <a:lnTo>
                      <a:pt x="135" y="499"/>
                    </a:lnTo>
                    <a:lnTo>
                      <a:pt x="137" y="502"/>
                    </a:lnTo>
                    <a:lnTo>
                      <a:pt x="137" y="504"/>
                    </a:lnTo>
                    <a:lnTo>
                      <a:pt x="140" y="506"/>
                    </a:lnTo>
                    <a:lnTo>
                      <a:pt x="140" y="506"/>
                    </a:lnTo>
                    <a:lnTo>
                      <a:pt x="142" y="509"/>
                    </a:lnTo>
                    <a:lnTo>
                      <a:pt x="142" y="514"/>
                    </a:lnTo>
                    <a:lnTo>
                      <a:pt x="142" y="514"/>
                    </a:lnTo>
                    <a:lnTo>
                      <a:pt x="142" y="514"/>
                    </a:lnTo>
                    <a:lnTo>
                      <a:pt x="142" y="516"/>
                    </a:lnTo>
                    <a:lnTo>
                      <a:pt x="142" y="518"/>
                    </a:lnTo>
                    <a:lnTo>
                      <a:pt x="144" y="521"/>
                    </a:lnTo>
                    <a:lnTo>
                      <a:pt x="144" y="523"/>
                    </a:lnTo>
                    <a:lnTo>
                      <a:pt x="144" y="525"/>
                    </a:lnTo>
                    <a:lnTo>
                      <a:pt x="144" y="528"/>
                    </a:lnTo>
                    <a:lnTo>
                      <a:pt x="142" y="530"/>
                    </a:lnTo>
                    <a:lnTo>
                      <a:pt x="142" y="535"/>
                    </a:lnTo>
                    <a:lnTo>
                      <a:pt x="137" y="540"/>
                    </a:lnTo>
                    <a:lnTo>
                      <a:pt x="137" y="540"/>
                    </a:lnTo>
                    <a:lnTo>
                      <a:pt x="137" y="542"/>
                    </a:lnTo>
                    <a:lnTo>
                      <a:pt x="135" y="544"/>
                    </a:lnTo>
                    <a:lnTo>
                      <a:pt x="133" y="544"/>
                    </a:lnTo>
                    <a:lnTo>
                      <a:pt x="125" y="561"/>
                    </a:lnTo>
                    <a:lnTo>
                      <a:pt x="125" y="561"/>
                    </a:lnTo>
                    <a:lnTo>
                      <a:pt x="125" y="563"/>
                    </a:lnTo>
                    <a:lnTo>
                      <a:pt x="125" y="563"/>
                    </a:lnTo>
                    <a:lnTo>
                      <a:pt x="125" y="566"/>
                    </a:lnTo>
                    <a:lnTo>
                      <a:pt x="121" y="570"/>
                    </a:lnTo>
                    <a:lnTo>
                      <a:pt x="121" y="570"/>
                    </a:lnTo>
                    <a:lnTo>
                      <a:pt x="121" y="575"/>
                    </a:lnTo>
                    <a:lnTo>
                      <a:pt x="121" y="575"/>
                    </a:lnTo>
                    <a:lnTo>
                      <a:pt x="116" y="580"/>
                    </a:lnTo>
                    <a:lnTo>
                      <a:pt x="116" y="580"/>
                    </a:lnTo>
                    <a:lnTo>
                      <a:pt x="116" y="585"/>
                    </a:lnTo>
                    <a:lnTo>
                      <a:pt x="116" y="585"/>
                    </a:lnTo>
                    <a:lnTo>
                      <a:pt x="116" y="585"/>
                    </a:lnTo>
                    <a:lnTo>
                      <a:pt x="116" y="587"/>
                    </a:lnTo>
                    <a:lnTo>
                      <a:pt x="114" y="589"/>
                    </a:lnTo>
                    <a:lnTo>
                      <a:pt x="114" y="589"/>
                    </a:lnTo>
                    <a:lnTo>
                      <a:pt x="114" y="589"/>
                    </a:lnTo>
                    <a:lnTo>
                      <a:pt x="114" y="592"/>
                    </a:lnTo>
                    <a:lnTo>
                      <a:pt x="111" y="594"/>
                    </a:lnTo>
                    <a:lnTo>
                      <a:pt x="111" y="594"/>
                    </a:lnTo>
                    <a:lnTo>
                      <a:pt x="111" y="594"/>
                    </a:lnTo>
                    <a:lnTo>
                      <a:pt x="111" y="596"/>
                    </a:lnTo>
                    <a:lnTo>
                      <a:pt x="111" y="596"/>
                    </a:lnTo>
                    <a:lnTo>
                      <a:pt x="114" y="604"/>
                    </a:lnTo>
                    <a:lnTo>
                      <a:pt x="114" y="604"/>
                    </a:lnTo>
                    <a:lnTo>
                      <a:pt x="116" y="606"/>
                    </a:lnTo>
                    <a:lnTo>
                      <a:pt x="116" y="608"/>
                    </a:lnTo>
                    <a:lnTo>
                      <a:pt x="116" y="611"/>
                    </a:lnTo>
                    <a:lnTo>
                      <a:pt x="116" y="611"/>
                    </a:lnTo>
                    <a:lnTo>
                      <a:pt x="116" y="611"/>
                    </a:lnTo>
                    <a:lnTo>
                      <a:pt x="116" y="613"/>
                    </a:lnTo>
                    <a:lnTo>
                      <a:pt x="114" y="615"/>
                    </a:lnTo>
                    <a:lnTo>
                      <a:pt x="114" y="618"/>
                    </a:lnTo>
                    <a:lnTo>
                      <a:pt x="109" y="620"/>
                    </a:lnTo>
                    <a:lnTo>
                      <a:pt x="107" y="622"/>
                    </a:lnTo>
                    <a:lnTo>
                      <a:pt x="107" y="622"/>
                    </a:lnTo>
                    <a:lnTo>
                      <a:pt x="104" y="625"/>
                    </a:lnTo>
                    <a:lnTo>
                      <a:pt x="102" y="627"/>
                    </a:lnTo>
                    <a:lnTo>
                      <a:pt x="99" y="630"/>
                    </a:lnTo>
                    <a:lnTo>
                      <a:pt x="99" y="630"/>
                    </a:lnTo>
                    <a:lnTo>
                      <a:pt x="99" y="630"/>
                    </a:lnTo>
                    <a:lnTo>
                      <a:pt x="97" y="630"/>
                    </a:lnTo>
                    <a:lnTo>
                      <a:pt x="95" y="630"/>
                    </a:lnTo>
                    <a:lnTo>
                      <a:pt x="92" y="630"/>
                    </a:lnTo>
                    <a:lnTo>
                      <a:pt x="92" y="630"/>
                    </a:lnTo>
                    <a:lnTo>
                      <a:pt x="90" y="632"/>
                    </a:lnTo>
                    <a:lnTo>
                      <a:pt x="88" y="632"/>
                    </a:lnTo>
                    <a:lnTo>
                      <a:pt x="88" y="632"/>
                    </a:lnTo>
                    <a:lnTo>
                      <a:pt x="85" y="634"/>
                    </a:lnTo>
                    <a:lnTo>
                      <a:pt x="85" y="637"/>
                    </a:lnTo>
                    <a:lnTo>
                      <a:pt x="83" y="637"/>
                    </a:lnTo>
                    <a:lnTo>
                      <a:pt x="83" y="639"/>
                    </a:lnTo>
                    <a:lnTo>
                      <a:pt x="80" y="639"/>
                    </a:lnTo>
                    <a:lnTo>
                      <a:pt x="80" y="639"/>
                    </a:lnTo>
                    <a:lnTo>
                      <a:pt x="80" y="639"/>
                    </a:lnTo>
                    <a:lnTo>
                      <a:pt x="78" y="644"/>
                    </a:lnTo>
                    <a:lnTo>
                      <a:pt x="78" y="644"/>
                    </a:lnTo>
                    <a:lnTo>
                      <a:pt x="78" y="644"/>
                    </a:lnTo>
                    <a:lnTo>
                      <a:pt x="76" y="646"/>
                    </a:lnTo>
                    <a:lnTo>
                      <a:pt x="76" y="646"/>
                    </a:lnTo>
                    <a:lnTo>
                      <a:pt x="76" y="649"/>
                    </a:lnTo>
                    <a:lnTo>
                      <a:pt x="73" y="651"/>
                    </a:lnTo>
                    <a:lnTo>
                      <a:pt x="73" y="653"/>
                    </a:lnTo>
                    <a:lnTo>
                      <a:pt x="73" y="653"/>
                    </a:lnTo>
                    <a:lnTo>
                      <a:pt x="71" y="653"/>
                    </a:lnTo>
                    <a:lnTo>
                      <a:pt x="71" y="653"/>
                    </a:lnTo>
                    <a:lnTo>
                      <a:pt x="66" y="658"/>
                    </a:lnTo>
                    <a:lnTo>
                      <a:pt x="66" y="660"/>
                    </a:lnTo>
                    <a:lnTo>
                      <a:pt x="66" y="660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4" y="665"/>
                    </a:lnTo>
                    <a:lnTo>
                      <a:pt x="64" y="667"/>
                    </a:lnTo>
                    <a:lnTo>
                      <a:pt x="62" y="670"/>
                    </a:lnTo>
                    <a:lnTo>
                      <a:pt x="62" y="672"/>
                    </a:lnTo>
                    <a:lnTo>
                      <a:pt x="59" y="672"/>
                    </a:lnTo>
                    <a:lnTo>
                      <a:pt x="59" y="672"/>
                    </a:lnTo>
                    <a:lnTo>
                      <a:pt x="59" y="677"/>
                    </a:lnTo>
                    <a:lnTo>
                      <a:pt x="59" y="677"/>
                    </a:lnTo>
                    <a:lnTo>
                      <a:pt x="57" y="679"/>
                    </a:lnTo>
                    <a:lnTo>
                      <a:pt x="54" y="682"/>
                    </a:lnTo>
                    <a:lnTo>
                      <a:pt x="54" y="682"/>
                    </a:lnTo>
                    <a:lnTo>
                      <a:pt x="54" y="684"/>
                    </a:lnTo>
                    <a:lnTo>
                      <a:pt x="54" y="686"/>
                    </a:lnTo>
                    <a:lnTo>
                      <a:pt x="52" y="689"/>
                    </a:lnTo>
                    <a:lnTo>
                      <a:pt x="50" y="691"/>
                    </a:lnTo>
                    <a:lnTo>
                      <a:pt x="47" y="691"/>
                    </a:lnTo>
                    <a:lnTo>
                      <a:pt x="47" y="694"/>
                    </a:lnTo>
                    <a:lnTo>
                      <a:pt x="45" y="696"/>
                    </a:lnTo>
                    <a:lnTo>
                      <a:pt x="45" y="696"/>
                    </a:lnTo>
                    <a:lnTo>
                      <a:pt x="45" y="698"/>
                    </a:lnTo>
                    <a:lnTo>
                      <a:pt x="43" y="698"/>
                    </a:lnTo>
                    <a:lnTo>
                      <a:pt x="43" y="698"/>
                    </a:lnTo>
                    <a:lnTo>
                      <a:pt x="40" y="701"/>
                    </a:lnTo>
                    <a:lnTo>
                      <a:pt x="38" y="703"/>
                    </a:lnTo>
                    <a:lnTo>
                      <a:pt x="36" y="705"/>
                    </a:lnTo>
                    <a:lnTo>
                      <a:pt x="36" y="705"/>
                    </a:lnTo>
                    <a:lnTo>
                      <a:pt x="33" y="705"/>
                    </a:lnTo>
                    <a:lnTo>
                      <a:pt x="33" y="710"/>
                    </a:lnTo>
                    <a:lnTo>
                      <a:pt x="31" y="710"/>
                    </a:lnTo>
                    <a:lnTo>
                      <a:pt x="31" y="710"/>
                    </a:lnTo>
                    <a:lnTo>
                      <a:pt x="28" y="712"/>
                    </a:lnTo>
                    <a:lnTo>
                      <a:pt x="26" y="715"/>
                    </a:lnTo>
                    <a:lnTo>
                      <a:pt x="26" y="715"/>
                    </a:lnTo>
                    <a:lnTo>
                      <a:pt x="24" y="715"/>
                    </a:lnTo>
                    <a:lnTo>
                      <a:pt x="24" y="717"/>
                    </a:lnTo>
                    <a:lnTo>
                      <a:pt x="21" y="720"/>
                    </a:lnTo>
                    <a:lnTo>
                      <a:pt x="21" y="720"/>
                    </a:lnTo>
                    <a:lnTo>
                      <a:pt x="19" y="720"/>
                    </a:lnTo>
                    <a:lnTo>
                      <a:pt x="17" y="722"/>
                    </a:lnTo>
                    <a:lnTo>
                      <a:pt x="14" y="724"/>
                    </a:lnTo>
                    <a:lnTo>
                      <a:pt x="14" y="724"/>
                    </a:lnTo>
                    <a:lnTo>
                      <a:pt x="12" y="727"/>
                    </a:lnTo>
                    <a:lnTo>
                      <a:pt x="12" y="727"/>
                    </a:lnTo>
                    <a:lnTo>
                      <a:pt x="10" y="729"/>
                    </a:lnTo>
                    <a:lnTo>
                      <a:pt x="10" y="729"/>
                    </a:lnTo>
                    <a:lnTo>
                      <a:pt x="10" y="731"/>
                    </a:lnTo>
                    <a:lnTo>
                      <a:pt x="7" y="731"/>
                    </a:lnTo>
                    <a:lnTo>
                      <a:pt x="7" y="734"/>
                    </a:lnTo>
                    <a:lnTo>
                      <a:pt x="7" y="734"/>
                    </a:lnTo>
                    <a:lnTo>
                      <a:pt x="5" y="736"/>
                    </a:lnTo>
                    <a:lnTo>
                      <a:pt x="5" y="736"/>
                    </a:lnTo>
                    <a:lnTo>
                      <a:pt x="2" y="736"/>
                    </a:lnTo>
                    <a:lnTo>
                      <a:pt x="2" y="738"/>
                    </a:lnTo>
                    <a:lnTo>
                      <a:pt x="2" y="738"/>
                    </a:lnTo>
                    <a:lnTo>
                      <a:pt x="2" y="741"/>
                    </a:lnTo>
                    <a:lnTo>
                      <a:pt x="2" y="741"/>
                    </a:lnTo>
                    <a:lnTo>
                      <a:pt x="2" y="741"/>
                    </a:lnTo>
                    <a:lnTo>
                      <a:pt x="5" y="741"/>
                    </a:lnTo>
                    <a:lnTo>
                      <a:pt x="5" y="741"/>
                    </a:lnTo>
                    <a:lnTo>
                      <a:pt x="5" y="741"/>
                    </a:lnTo>
                    <a:lnTo>
                      <a:pt x="5" y="741"/>
                    </a:lnTo>
                    <a:lnTo>
                      <a:pt x="7" y="741"/>
                    </a:lnTo>
                    <a:lnTo>
                      <a:pt x="7" y="741"/>
                    </a:lnTo>
                    <a:lnTo>
                      <a:pt x="5" y="741"/>
                    </a:lnTo>
                    <a:lnTo>
                      <a:pt x="5" y="741"/>
                    </a:lnTo>
                    <a:lnTo>
                      <a:pt x="2" y="741"/>
                    </a:lnTo>
                    <a:lnTo>
                      <a:pt x="2" y="741"/>
                    </a:lnTo>
                    <a:lnTo>
                      <a:pt x="0" y="743"/>
                    </a:lnTo>
                    <a:lnTo>
                      <a:pt x="0" y="743"/>
                    </a:lnTo>
                    <a:lnTo>
                      <a:pt x="0" y="746"/>
                    </a:lnTo>
                    <a:lnTo>
                      <a:pt x="2" y="746"/>
                    </a:lnTo>
                    <a:lnTo>
                      <a:pt x="2" y="746"/>
                    </a:lnTo>
                    <a:lnTo>
                      <a:pt x="2" y="746"/>
                    </a:lnTo>
                    <a:lnTo>
                      <a:pt x="5" y="746"/>
                    </a:lnTo>
                    <a:lnTo>
                      <a:pt x="5" y="748"/>
                    </a:lnTo>
                    <a:lnTo>
                      <a:pt x="5" y="750"/>
                    </a:lnTo>
                    <a:lnTo>
                      <a:pt x="5" y="750"/>
                    </a:lnTo>
                    <a:lnTo>
                      <a:pt x="5" y="750"/>
                    </a:lnTo>
                    <a:lnTo>
                      <a:pt x="5" y="753"/>
                    </a:lnTo>
                    <a:lnTo>
                      <a:pt x="7" y="753"/>
                    </a:lnTo>
                    <a:lnTo>
                      <a:pt x="7" y="755"/>
                    </a:lnTo>
                    <a:lnTo>
                      <a:pt x="7" y="755"/>
                    </a:lnTo>
                    <a:lnTo>
                      <a:pt x="10" y="760"/>
                    </a:lnTo>
                    <a:lnTo>
                      <a:pt x="10" y="760"/>
                    </a:lnTo>
                    <a:lnTo>
                      <a:pt x="12" y="762"/>
                    </a:lnTo>
                    <a:lnTo>
                      <a:pt x="14" y="767"/>
                    </a:lnTo>
                    <a:lnTo>
                      <a:pt x="17" y="769"/>
                    </a:lnTo>
                    <a:lnTo>
                      <a:pt x="17" y="772"/>
                    </a:lnTo>
                    <a:lnTo>
                      <a:pt x="17" y="772"/>
                    </a:lnTo>
                    <a:lnTo>
                      <a:pt x="19" y="774"/>
                    </a:lnTo>
                    <a:lnTo>
                      <a:pt x="19" y="776"/>
                    </a:lnTo>
                    <a:lnTo>
                      <a:pt x="19" y="776"/>
                    </a:lnTo>
                    <a:lnTo>
                      <a:pt x="21" y="779"/>
                    </a:lnTo>
                    <a:lnTo>
                      <a:pt x="24" y="781"/>
                    </a:lnTo>
                    <a:lnTo>
                      <a:pt x="26" y="783"/>
                    </a:lnTo>
                    <a:lnTo>
                      <a:pt x="26" y="786"/>
                    </a:lnTo>
                    <a:lnTo>
                      <a:pt x="28" y="786"/>
                    </a:lnTo>
                    <a:lnTo>
                      <a:pt x="28" y="783"/>
                    </a:lnTo>
                    <a:lnTo>
                      <a:pt x="26" y="783"/>
                    </a:lnTo>
                    <a:lnTo>
                      <a:pt x="26" y="786"/>
                    </a:lnTo>
                    <a:lnTo>
                      <a:pt x="28" y="788"/>
                    </a:lnTo>
                    <a:lnTo>
                      <a:pt x="31" y="791"/>
                    </a:lnTo>
                    <a:lnTo>
                      <a:pt x="31" y="791"/>
                    </a:lnTo>
                    <a:lnTo>
                      <a:pt x="33" y="793"/>
                    </a:lnTo>
                    <a:lnTo>
                      <a:pt x="33" y="793"/>
                    </a:lnTo>
                    <a:lnTo>
                      <a:pt x="33" y="793"/>
                    </a:lnTo>
                    <a:lnTo>
                      <a:pt x="36" y="798"/>
                    </a:lnTo>
                    <a:lnTo>
                      <a:pt x="36" y="798"/>
                    </a:lnTo>
                    <a:lnTo>
                      <a:pt x="38" y="798"/>
                    </a:lnTo>
                    <a:lnTo>
                      <a:pt x="38" y="800"/>
                    </a:lnTo>
                    <a:lnTo>
                      <a:pt x="40" y="802"/>
                    </a:lnTo>
                    <a:lnTo>
                      <a:pt x="40" y="802"/>
                    </a:lnTo>
                    <a:lnTo>
                      <a:pt x="43" y="802"/>
                    </a:lnTo>
                    <a:lnTo>
                      <a:pt x="45" y="800"/>
                    </a:lnTo>
                    <a:lnTo>
                      <a:pt x="45" y="800"/>
                    </a:lnTo>
                    <a:lnTo>
                      <a:pt x="47" y="798"/>
                    </a:lnTo>
                    <a:lnTo>
                      <a:pt x="47" y="795"/>
                    </a:lnTo>
                    <a:lnTo>
                      <a:pt x="47" y="793"/>
                    </a:lnTo>
                    <a:lnTo>
                      <a:pt x="52" y="788"/>
                    </a:lnTo>
                    <a:lnTo>
                      <a:pt x="52" y="788"/>
                    </a:lnTo>
                    <a:lnTo>
                      <a:pt x="52" y="786"/>
                    </a:lnTo>
                    <a:lnTo>
                      <a:pt x="52" y="786"/>
                    </a:lnTo>
                    <a:lnTo>
                      <a:pt x="52" y="786"/>
                    </a:lnTo>
                    <a:lnTo>
                      <a:pt x="52" y="783"/>
                    </a:lnTo>
                    <a:lnTo>
                      <a:pt x="52" y="783"/>
                    </a:lnTo>
                    <a:lnTo>
                      <a:pt x="52" y="781"/>
                    </a:lnTo>
                    <a:lnTo>
                      <a:pt x="54" y="779"/>
                    </a:lnTo>
                    <a:lnTo>
                      <a:pt x="54" y="779"/>
                    </a:lnTo>
                    <a:lnTo>
                      <a:pt x="54" y="779"/>
                    </a:lnTo>
                    <a:lnTo>
                      <a:pt x="54" y="779"/>
                    </a:lnTo>
                    <a:lnTo>
                      <a:pt x="54" y="776"/>
                    </a:lnTo>
                    <a:lnTo>
                      <a:pt x="57" y="776"/>
                    </a:lnTo>
                    <a:lnTo>
                      <a:pt x="57" y="776"/>
                    </a:lnTo>
                    <a:lnTo>
                      <a:pt x="57" y="776"/>
                    </a:lnTo>
                    <a:lnTo>
                      <a:pt x="57" y="774"/>
                    </a:lnTo>
                    <a:lnTo>
                      <a:pt x="59" y="774"/>
                    </a:lnTo>
                    <a:lnTo>
                      <a:pt x="59" y="774"/>
                    </a:lnTo>
                    <a:lnTo>
                      <a:pt x="62" y="774"/>
                    </a:lnTo>
                    <a:lnTo>
                      <a:pt x="66" y="776"/>
                    </a:lnTo>
                    <a:lnTo>
                      <a:pt x="66" y="776"/>
                    </a:lnTo>
                    <a:lnTo>
                      <a:pt x="69" y="776"/>
                    </a:lnTo>
                    <a:lnTo>
                      <a:pt x="71" y="779"/>
                    </a:lnTo>
                    <a:lnTo>
                      <a:pt x="73" y="779"/>
                    </a:lnTo>
                    <a:lnTo>
                      <a:pt x="76" y="781"/>
                    </a:lnTo>
                    <a:lnTo>
                      <a:pt x="78" y="783"/>
                    </a:lnTo>
                    <a:lnTo>
                      <a:pt x="78" y="786"/>
                    </a:lnTo>
                    <a:lnTo>
                      <a:pt x="80" y="786"/>
                    </a:lnTo>
                    <a:lnTo>
                      <a:pt x="80" y="788"/>
                    </a:lnTo>
                    <a:lnTo>
                      <a:pt x="80" y="788"/>
                    </a:lnTo>
                    <a:lnTo>
                      <a:pt x="85" y="793"/>
                    </a:lnTo>
                    <a:lnTo>
                      <a:pt x="85" y="795"/>
                    </a:lnTo>
                    <a:lnTo>
                      <a:pt x="88" y="798"/>
                    </a:lnTo>
                    <a:lnTo>
                      <a:pt x="88" y="800"/>
                    </a:lnTo>
                    <a:lnTo>
                      <a:pt x="90" y="802"/>
                    </a:lnTo>
                    <a:lnTo>
                      <a:pt x="90" y="802"/>
                    </a:lnTo>
                    <a:lnTo>
                      <a:pt x="92" y="805"/>
                    </a:lnTo>
                    <a:lnTo>
                      <a:pt x="92" y="805"/>
                    </a:lnTo>
                    <a:lnTo>
                      <a:pt x="95" y="807"/>
                    </a:lnTo>
                    <a:lnTo>
                      <a:pt x="95" y="807"/>
                    </a:lnTo>
                    <a:lnTo>
                      <a:pt x="97" y="807"/>
                    </a:lnTo>
                    <a:lnTo>
                      <a:pt x="102" y="812"/>
                    </a:lnTo>
                    <a:lnTo>
                      <a:pt x="102" y="812"/>
                    </a:lnTo>
                    <a:lnTo>
                      <a:pt x="104" y="814"/>
                    </a:lnTo>
                    <a:lnTo>
                      <a:pt x="107" y="819"/>
                    </a:lnTo>
                    <a:lnTo>
                      <a:pt x="107" y="819"/>
                    </a:lnTo>
                    <a:lnTo>
                      <a:pt x="109" y="826"/>
                    </a:lnTo>
                    <a:lnTo>
                      <a:pt x="109" y="828"/>
                    </a:lnTo>
                    <a:lnTo>
                      <a:pt x="111" y="831"/>
                    </a:lnTo>
                    <a:lnTo>
                      <a:pt x="111" y="833"/>
                    </a:lnTo>
                    <a:lnTo>
                      <a:pt x="111" y="838"/>
                    </a:lnTo>
                    <a:lnTo>
                      <a:pt x="111" y="843"/>
                    </a:lnTo>
                    <a:lnTo>
                      <a:pt x="109" y="847"/>
                    </a:lnTo>
                    <a:lnTo>
                      <a:pt x="109" y="847"/>
                    </a:lnTo>
                    <a:lnTo>
                      <a:pt x="109" y="850"/>
                    </a:lnTo>
                    <a:lnTo>
                      <a:pt x="109" y="852"/>
                    </a:lnTo>
                    <a:lnTo>
                      <a:pt x="109" y="852"/>
                    </a:lnTo>
                    <a:lnTo>
                      <a:pt x="109" y="854"/>
                    </a:lnTo>
                    <a:lnTo>
                      <a:pt x="109" y="857"/>
                    </a:lnTo>
                    <a:lnTo>
                      <a:pt x="109" y="857"/>
                    </a:lnTo>
                    <a:lnTo>
                      <a:pt x="109" y="859"/>
                    </a:lnTo>
                    <a:lnTo>
                      <a:pt x="109" y="859"/>
                    </a:lnTo>
                    <a:lnTo>
                      <a:pt x="109" y="862"/>
                    </a:lnTo>
                    <a:lnTo>
                      <a:pt x="109" y="864"/>
                    </a:lnTo>
                    <a:lnTo>
                      <a:pt x="109" y="866"/>
                    </a:lnTo>
                    <a:lnTo>
                      <a:pt x="109" y="866"/>
                    </a:lnTo>
                    <a:lnTo>
                      <a:pt x="109" y="869"/>
                    </a:lnTo>
                    <a:lnTo>
                      <a:pt x="109" y="871"/>
                    </a:lnTo>
                    <a:lnTo>
                      <a:pt x="109" y="873"/>
                    </a:lnTo>
                    <a:lnTo>
                      <a:pt x="109" y="873"/>
                    </a:lnTo>
                    <a:lnTo>
                      <a:pt x="111" y="878"/>
                    </a:lnTo>
                    <a:lnTo>
                      <a:pt x="111" y="881"/>
                    </a:lnTo>
                    <a:lnTo>
                      <a:pt x="111" y="881"/>
                    </a:lnTo>
                    <a:lnTo>
                      <a:pt x="111" y="883"/>
                    </a:lnTo>
                    <a:lnTo>
                      <a:pt x="114" y="883"/>
                    </a:lnTo>
                    <a:lnTo>
                      <a:pt x="116" y="885"/>
                    </a:lnTo>
                    <a:lnTo>
                      <a:pt x="116" y="888"/>
                    </a:lnTo>
                    <a:lnTo>
                      <a:pt x="118" y="888"/>
                    </a:lnTo>
                    <a:lnTo>
                      <a:pt x="118" y="890"/>
                    </a:lnTo>
                    <a:lnTo>
                      <a:pt x="118" y="890"/>
                    </a:lnTo>
                    <a:lnTo>
                      <a:pt x="121" y="892"/>
                    </a:lnTo>
                    <a:lnTo>
                      <a:pt x="123" y="895"/>
                    </a:lnTo>
                    <a:lnTo>
                      <a:pt x="123" y="895"/>
                    </a:lnTo>
                    <a:lnTo>
                      <a:pt x="125" y="897"/>
                    </a:lnTo>
                    <a:lnTo>
                      <a:pt x="125" y="899"/>
                    </a:lnTo>
                    <a:lnTo>
                      <a:pt x="128" y="902"/>
                    </a:lnTo>
                    <a:lnTo>
                      <a:pt x="130" y="904"/>
                    </a:lnTo>
                    <a:lnTo>
                      <a:pt x="133" y="907"/>
                    </a:lnTo>
                    <a:lnTo>
                      <a:pt x="133" y="909"/>
                    </a:lnTo>
                    <a:lnTo>
                      <a:pt x="135" y="909"/>
                    </a:lnTo>
                    <a:lnTo>
                      <a:pt x="137" y="904"/>
                    </a:lnTo>
                    <a:lnTo>
                      <a:pt x="142" y="899"/>
                    </a:lnTo>
                    <a:lnTo>
                      <a:pt x="144" y="897"/>
                    </a:lnTo>
                    <a:lnTo>
                      <a:pt x="144" y="897"/>
                    </a:lnTo>
                    <a:lnTo>
                      <a:pt x="147" y="892"/>
                    </a:lnTo>
                    <a:lnTo>
                      <a:pt x="151" y="888"/>
                    </a:lnTo>
                    <a:lnTo>
                      <a:pt x="151" y="888"/>
                    </a:lnTo>
                    <a:lnTo>
                      <a:pt x="156" y="883"/>
                    </a:lnTo>
                    <a:lnTo>
                      <a:pt x="159" y="878"/>
                    </a:lnTo>
                    <a:lnTo>
                      <a:pt x="163" y="878"/>
                    </a:lnTo>
                    <a:lnTo>
                      <a:pt x="166" y="878"/>
                    </a:lnTo>
                    <a:lnTo>
                      <a:pt x="166" y="878"/>
                    </a:lnTo>
                    <a:lnTo>
                      <a:pt x="168" y="878"/>
                    </a:lnTo>
                    <a:lnTo>
                      <a:pt x="170" y="876"/>
                    </a:lnTo>
                    <a:lnTo>
                      <a:pt x="170" y="876"/>
                    </a:lnTo>
                    <a:lnTo>
                      <a:pt x="173" y="876"/>
                    </a:lnTo>
                    <a:lnTo>
                      <a:pt x="173" y="876"/>
                    </a:lnTo>
                    <a:lnTo>
                      <a:pt x="173" y="876"/>
                    </a:lnTo>
                    <a:lnTo>
                      <a:pt x="180" y="871"/>
                    </a:lnTo>
                    <a:lnTo>
                      <a:pt x="182" y="871"/>
                    </a:lnTo>
                    <a:lnTo>
                      <a:pt x="182" y="869"/>
                    </a:lnTo>
                    <a:lnTo>
                      <a:pt x="180" y="869"/>
                    </a:lnTo>
                    <a:lnTo>
                      <a:pt x="180" y="866"/>
                    </a:lnTo>
                    <a:lnTo>
                      <a:pt x="180" y="866"/>
                    </a:lnTo>
                    <a:lnTo>
                      <a:pt x="177" y="862"/>
                    </a:lnTo>
                    <a:lnTo>
                      <a:pt x="177" y="862"/>
                    </a:lnTo>
                    <a:lnTo>
                      <a:pt x="177" y="854"/>
                    </a:lnTo>
                    <a:lnTo>
                      <a:pt x="177" y="847"/>
                    </a:lnTo>
                    <a:lnTo>
                      <a:pt x="177" y="847"/>
                    </a:lnTo>
                    <a:lnTo>
                      <a:pt x="177" y="843"/>
                    </a:lnTo>
                    <a:lnTo>
                      <a:pt x="177" y="840"/>
                    </a:lnTo>
                    <a:lnTo>
                      <a:pt x="177" y="838"/>
                    </a:lnTo>
                    <a:lnTo>
                      <a:pt x="175" y="838"/>
                    </a:lnTo>
                    <a:lnTo>
                      <a:pt x="177" y="836"/>
                    </a:lnTo>
                    <a:lnTo>
                      <a:pt x="177" y="836"/>
                    </a:lnTo>
                    <a:lnTo>
                      <a:pt x="180" y="833"/>
                    </a:lnTo>
                    <a:lnTo>
                      <a:pt x="180" y="831"/>
                    </a:lnTo>
                    <a:lnTo>
                      <a:pt x="180" y="831"/>
                    </a:lnTo>
                    <a:lnTo>
                      <a:pt x="180" y="824"/>
                    </a:lnTo>
                    <a:lnTo>
                      <a:pt x="182" y="819"/>
                    </a:lnTo>
                    <a:lnTo>
                      <a:pt x="182" y="814"/>
                    </a:lnTo>
                    <a:lnTo>
                      <a:pt x="185" y="814"/>
                    </a:lnTo>
                    <a:lnTo>
                      <a:pt x="185" y="814"/>
                    </a:lnTo>
                    <a:lnTo>
                      <a:pt x="187" y="812"/>
                    </a:lnTo>
                    <a:lnTo>
                      <a:pt x="187" y="810"/>
                    </a:lnTo>
                    <a:lnTo>
                      <a:pt x="187" y="807"/>
                    </a:lnTo>
                    <a:lnTo>
                      <a:pt x="187" y="807"/>
                    </a:lnTo>
                    <a:lnTo>
                      <a:pt x="187" y="807"/>
                    </a:lnTo>
                    <a:lnTo>
                      <a:pt x="187" y="805"/>
                    </a:lnTo>
                    <a:lnTo>
                      <a:pt x="189" y="805"/>
                    </a:lnTo>
                    <a:lnTo>
                      <a:pt x="189" y="802"/>
                    </a:lnTo>
                    <a:lnTo>
                      <a:pt x="192" y="800"/>
                    </a:lnTo>
                    <a:lnTo>
                      <a:pt x="192" y="800"/>
                    </a:lnTo>
                    <a:lnTo>
                      <a:pt x="192" y="798"/>
                    </a:lnTo>
                    <a:lnTo>
                      <a:pt x="194" y="795"/>
                    </a:lnTo>
                    <a:lnTo>
                      <a:pt x="194" y="795"/>
                    </a:lnTo>
                    <a:lnTo>
                      <a:pt x="196" y="791"/>
                    </a:lnTo>
                    <a:lnTo>
                      <a:pt x="201" y="788"/>
                    </a:lnTo>
                    <a:lnTo>
                      <a:pt x="201" y="788"/>
                    </a:lnTo>
                    <a:lnTo>
                      <a:pt x="206" y="781"/>
                    </a:lnTo>
                    <a:lnTo>
                      <a:pt x="208" y="781"/>
                    </a:lnTo>
                    <a:lnTo>
                      <a:pt x="211" y="779"/>
                    </a:lnTo>
                    <a:lnTo>
                      <a:pt x="211" y="779"/>
                    </a:lnTo>
                    <a:lnTo>
                      <a:pt x="213" y="774"/>
                    </a:lnTo>
                    <a:lnTo>
                      <a:pt x="213" y="772"/>
                    </a:lnTo>
                    <a:lnTo>
                      <a:pt x="213" y="772"/>
                    </a:lnTo>
                    <a:lnTo>
                      <a:pt x="213" y="769"/>
                    </a:lnTo>
                    <a:lnTo>
                      <a:pt x="215" y="769"/>
                    </a:lnTo>
                    <a:lnTo>
                      <a:pt x="218" y="767"/>
                    </a:lnTo>
                    <a:lnTo>
                      <a:pt x="218" y="767"/>
                    </a:lnTo>
                    <a:lnTo>
                      <a:pt x="220" y="765"/>
                    </a:lnTo>
                    <a:lnTo>
                      <a:pt x="220" y="762"/>
                    </a:lnTo>
                    <a:lnTo>
                      <a:pt x="220" y="760"/>
                    </a:lnTo>
                    <a:lnTo>
                      <a:pt x="222" y="760"/>
                    </a:lnTo>
                    <a:lnTo>
                      <a:pt x="222" y="760"/>
                    </a:lnTo>
                    <a:lnTo>
                      <a:pt x="225" y="757"/>
                    </a:lnTo>
                    <a:lnTo>
                      <a:pt x="227" y="753"/>
                    </a:lnTo>
                    <a:lnTo>
                      <a:pt x="227" y="753"/>
                    </a:lnTo>
                    <a:lnTo>
                      <a:pt x="227" y="750"/>
                    </a:lnTo>
                    <a:lnTo>
                      <a:pt x="227" y="748"/>
                    </a:lnTo>
                    <a:lnTo>
                      <a:pt x="227" y="746"/>
                    </a:lnTo>
                    <a:lnTo>
                      <a:pt x="227" y="743"/>
                    </a:lnTo>
                    <a:lnTo>
                      <a:pt x="225" y="743"/>
                    </a:lnTo>
                    <a:lnTo>
                      <a:pt x="225" y="741"/>
                    </a:lnTo>
                    <a:lnTo>
                      <a:pt x="225" y="741"/>
                    </a:lnTo>
                    <a:lnTo>
                      <a:pt x="225" y="741"/>
                    </a:lnTo>
                    <a:lnTo>
                      <a:pt x="225" y="738"/>
                    </a:lnTo>
                    <a:lnTo>
                      <a:pt x="225" y="736"/>
                    </a:lnTo>
                    <a:lnTo>
                      <a:pt x="225" y="736"/>
                    </a:lnTo>
                    <a:lnTo>
                      <a:pt x="225" y="736"/>
                    </a:lnTo>
                    <a:lnTo>
                      <a:pt x="225" y="734"/>
                    </a:lnTo>
                    <a:lnTo>
                      <a:pt x="225" y="734"/>
                    </a:lnTo>
                    <a:lnTo>
                      <a:pt x="225" y="729"/>
                    </a:lnTo>
                    <a:lnTo>
                      <a:pt x="225" y="727"/>
                    </a:lnTo>
                    <a:lnTo>
                      <a:pt x="222" y="727"/>
                    </a:lnTo>
                    <a:lnTo>
                      <a:pt x="222" y="727"/>
                    </a:lnTo>
                    <a:lnTo>
                      <a:pt x="222" y="727"/>
                    </a:lnTo>
                    <a:lnTo>
                      <a:pt x="222" y="727"/>
                    </a:lnTo>
                    <a:lnTo>
                      <a:pt x="222" y="727"/>
                    </a:lnTo>
                    <a:lnTo>
                      <a:pt x="225" y="727"/>
                    </a:lnTo>
                    <a:lnTo>
                      <a:pt x="225" y="724"/>
                    </a:lnTo>
                    <a:lnTo>
                      <a:pt x="225" y="724"/>
                    </a:lnTo>
                    <a:lnTo>
                      <a:pt x="225" y="722"/>
                    </a:lnTo>
                    <a:lnTo>
                      <a:pt x="225" y="722"/>
                    </a:lnTo>
                    <a:lnTo>
                      <a:pt x="227" y="722"/>
                    </a:lnTo>
                    <a:lnTo>
                      <a:pt x="227" y="720"/>
                    </a:lnTo>
                    <a:lnTo>
                      <a:pt x="227" y="720"/>
                    </a:lnTo>
                    <a:lnTo>
                      <a:pt x="227" y="717"/>
                    </a:lnTo>
                    <a:lnTo>
                      <a:pt x="230" y="715"/>
                    </a:lnTo>
                    <a:lnTo>
                      <a:pt x="230" y="715"/>
                    </a:lnTo>
                    <a:lnTo>
                      <a:pt x="232" y="715"/>
                    </a:lnTo>
                    <a:lnTo>
                      <a:pt x="232" y="712"/>
                    </a:lnTo>
                    <a:lnTo>
                      <a:pt x="232" y="712"/>
                    </a:lnTo>
                    <a:lnTo>
                      <a:pt x="232" y="712"/>
                    </a:lnTo>
                    <a:lnTo>
                      <a:pt x="232" y="710"/>
                    </a:lnTo>
                    <a:lnTo>
                      <a:pt x="232" y="710"/>
                    </a:lnTo>
                    <a:lnTo>
                      <a:pt x="232" y="710"/>
                    </a:lnTo>
                    <a:lnTo>
                      <a:pt x="234" y="710"/>
                    </a:lnTo>
                    <a:lnTo>
                      <a:pt x="234" y="708"/>
                    </a:lnTo>
                    <a:lnTo>
                      <a:pt x="234" y="708"/>
                    </a:lnTo>
                    <a:lnTo>
                      <a:pt x="232" y="708"/>
                    </a:lnTo>
                    <a:lnTo>
                      <a:pt x="232" y="708"/>
                    </a:lnTo>
                    <a:lnTo>
                      <a:pt x="234" y="708"/>
                    </a:lnTo>
                    <a:lnTo>
                      <a:pt x="234" y="708"/>
                    </a:lnTo>
                    <a:lnTo>
                      <a:pt x="234" y="708"/>
                    </a:lnTo>
                    <a:lnTo>
                      <a:pt x="237" y="705"/>
                    </a:lnTo>
                    <a:lnTo>
                      <a:pt x="237" y="705"/>
                    </a:lnTo>
                    <a:lnTo>
                      <a:pt x="237" y="705"/>
                    </a:lnTo>
                    <a:lnTo>
                      <a:pt x="237" y="701"/>
                    </a:lnTo>
                    <a:lnTo>
                      <a:pt x="237" y="694"/>
                    </a:lnTo>
                    <a:lnTo>
                      <a:pt x="237" y="694"/>
                    </a:lnTo>
                    <a:lnTo>
                      <a:pt x="237" y="689"/>
                    </a:lnTo>
                    <a:lnTo>
                      <a:pt x="237" y="684"/>
                    </a:lnTo>
                    <a:lnTo>
                      <a:pt x="237" y="684"/>
                    </a:lnTo>
                    <a:lnTo>
                      <a:pt x="234" y="679"/>
                    </a:lnTo>
                    <a:lnTo>
                      <a:pt x="234" y="672"/>
                    </a:lnTo>
                    <a:lnTo>
                      <a:pt x="234" y="672"/>
                    </a:lnTo>
                    <a:lnTo>
                      <a:pt x="234" y="672"/>
                    </a:lnTo>
                    <a:lnTo>
                      <a:pt x="232" y="670"/>
                    </a:lnTo>
                    <a:lnTo>
                      <a:pt x="232" y="665"/>
                    </a:lnTo>
                    <a:lnTo>
                      <a:pt x="232" y="665"/>
                    </a:lnTo>
                    <a:lnTo>
                      <a:pt x="230" y="663"/>
                    </a:lnTo>
                    <a:lnTo>
                      <a:pt x="230" y="658"/>
                    </a:lnTo>
                    <a:lnTo>
                      <a:pt x="230" y="656"/>
                    </a:lnTo>
                    <a:lnTo>
                      <a:pt x="230" y="653"/>
                    </a:lnTo>
                    <a:lnTo>
                      <a:pt x="230" y="646"/>
                    </a:lnTo>
                    <a:lnTo>
                      <a:pt x="230" y="644"/>
                    </a:lnTo>
                    <a:lnTo>
                      <a:pt x="232" y="639"/>
                    </a:lnTo>
                    <a:lnTo>
                      <a:pt x="232" y="639"/>
                    </a:lnTo>
                    <a:lnTo>
                      <a:pt x="234" y="639"/>
                    </a:lnTo>
                    <a:lnTo>
                      <a:pt x="237" y="639"/>
                    </a:lnTo>
                    <a:lnTo>
                      <a:pt x="239" y="639"/>
                    </a:lnTo>
                    <a:lnTo>
                      <a:pt x="239" y="637"/>
                    </a:lnTo>
                    <a:lnTo>
                      <a:pt x="239" y="637"/>
                    </a:lnTo>
                    <a:lnTo>
                      <a:pt x="241" y="637"/>
                    </a:lnTo>
                    <a:lnTo>
                      <a:pt x="241" y="637"/>
                    </a:lnTo>
                    <a:lnTo>
                      <a:pt x="244" y="634"/>
                    </a:lnTo>
                    <a:lnTo>
                      <a:pt x="246" y="634"/>
                    </a:lnTo>
                    <a:lnTo>
                      <a:pt x="248" y="632"/>
                    </a:lnTo>
                    <a:lnTo>
                      <a:pt x="251" y="632"/>
                    </a:lnTo>
                    <a:lnTo>
                      <a:pt x="253" y="634"/>
                    </a:lnTo>
                    <a:lnTo>
                      <a:pt x="253" y="634"/>
                    </a:lnTo>
                    <a:lnTo>
                      <a:pt x="256" y="634"/>
                    </a:lnTo>
                    <a:lnTo>
                      <a:pt x="258" y="634"/>
                    </a:lnTo>
                    <a:lnTo>
                      <a:pt x="260" y="634"/>
                    </a:lnTo>
                    <a:lnTo>
                      <a:pt x="263" y="634"/>
                    </a:lnTo>
                    <a:lnTo>
                      <a:pt x="265" y="637"/>
                    </a:lnTo>
                    <a:lnTo>
                      <a:pt x="265" y="637"/>
                    </a:lnTo>
                    <a:lnTo>
                      <a:pt x="267" y="637"/>
                    </a:lnTo>
                    <a:lnTo>
                      <a:pt x="270" y="637"/>
                    </a:lnTo>
                    <a:lnTo>
                      <a:pt x="270" y="634"/>
                    </a:lnTo>
                    <a:lnTo>
                      <a:pt x="272" y="634"/>
                    </a:lnTo>
                    <a:lnTo>
                      <a:pt x="274" y="630"/>
                    </a:lnTo>
                    <a:lnTo>
                      <a:pt x="274" y="627"/>
                    </a:lnTo>
                    <a:lnTo>
                      <a:pt x="274" y="627"/>
                    </a:lnTo>
                    <a:lnTo>
                      <a:pt x="274" y="627"/>
                    </a:lnTo>
                    <a:lnTo>
                      <a:pt x="277" y="627"/>
                    </a:lnTo>
                    <a:lnTo>
                      <a:pt x="277" y="625"/>
                    </a:lnTo>
                    <a:lnTo>
                      <a:pt x="277" y="622"/>
                    </a:lnTo>
                    <a:lnTo>
                      <a:pt x="277" y="622"/>
                    </a:lnTo>
                    <a:lnTo>
                      <a:pt x="279" y="620"/>
                    </a:lnTo>
                    <a:lnTo>
                      <a:pt x="282" y="620"/>
                    </a:lnTo>
                    <a:lnTo>
                      <a:pt x="282" y="618"/>
                    </a:lnTo>
                    <a:lnTo>
                      <a:pt x="282" y="615"/>
                    </a:lnTo>
                    <a:lnTo>
                      <a:pt x="282" y="613"/>
                    </a:lnTo>
                    <a:lnTo>
                      <a:pt x="284" y="611"/>
                    </a:lnTo>
                    <a:lnTo>
                      <a:pt x="284" y="608"/>
                    </a:lnTo>
                    <a:lnTo>
                      <a:pt x="284" y="608"/>
                    </a:lnTo>
                    <a:lnTo>
                      <a:pt x="284" y="606"/>
                    </a:lnTo>
                    <a:lnTo>
                      <a:pt x="286" y="604"/>
                    </a:lnTo>
                    <a:lnTo>
                      <a:pt x="289" y="604"/>
                    </a:lnTo>
                    <a:lnTo>
                      <a:pt x="289" y="604"/>
                    </a:lnTo>
                    <a:lnTo>
                      <a:pt x="289" y="599"/>
                    </a:lnTo>
                    <a:lnTo>
                      <a:pt x="289" y="599"/>
                    </a:lnTo>
                    <a:lnTo>
                      <a:pt x="289" y="596"/>
                    </a:lnTo>
                    <a:lnTo>
                      <a:pt x="291" y="594"/>
                    </a:lnTo>
                    <a:lnTo>
                      <a:pt x="293" y="592"/>
                    </a:lnTo>
                    <a:lnTo>
                      <a:pt x="293" y="592"/>
                    </a:lnTo>
                    <a:lnTo>
                      <a:pt x="298" y="594"/>
                    </a:lnTo>
                    <a:lnTo>
                      <a:pt x="300" y="594"/>
                    </a:lnTo>
                    <a:lnTo>
                      <a:pt x="300" y="594"/>
                    </a:lnTo>
                    <a:lnTo>
                      <a:pt x="303" y="594"/>
                    </a:lnTo>
                    <a:lnTo>
                      <a:pt x="305" y="594"/>
                    </a:lnTo>
                    <a:lnTo>
                      <a:pt x="305" y="596"/>
                    </a:lnTo>
                    <a:lnTo>
                      <a:pt x="305" y="596"/>
                    </a:lnTo>
                    <a:lnTo>
                      <a:pt x="310" y="596"/>
                    </a:lnTo>
                    <a:lnTo>
                      <a:pt x="312" y="599"/>
                    </a:lnTo>
                    <a:lnTo>
                      <a:pt x="315" y="599"/>
                    </a:lnTo>
                    <a:lnTo>
                      <a:pt x="315" y="599"/>
                    </a:lnTo>
                    <a:lnTo>
                      <a:pt x="317" y="599"/>
                    </a:lnTo>
                    <a:lnTo>
                      <a:pt x="319" y="599"/>
                    </a:lnTo>
                    <a:lnTo>
                      <a:pt x="322" y="596"/>
                    </a:lnTo>
                    <a:lnTo>
                      <a:pt x="322" y="596"/>
                    </a:lnTo>
                    <a:lnTo>
                      <a:pt x="327" y="594"/>
                    </a:lnTo>
                    <a:lnTo>
                      <a:pt x="329" y="592"/>
                    </a:lnTo>
                    <a:lnTo>
                      <a:pt x="331" y="589"/>
                    </a:lnTo>
                    <a:lnTo>
                      <a:pt x="334" y="587"/>
                    </a:lnTo>
                    <a:lnTo>
                      <a:pt x="338" y="587"/>
                    </a:lnTo>
                    <a:lnTo>
                      <a:pt x="338" y="587"/>
                    </a:lnTo>
                    <a:lnTo>
                      <a:pt x="341" y="587"/>
                    </a:lnTo>
                    <a:lnTo>
                      <a:pt x="343" y="587"/>
                    </a:lnTo>
                    <a:lnTo>
                      <a:pt x="345" y="585"/>
                    </a:lnTo>
                    <a:lnTo>
                      <a:pt x="345" y="582"/>
                    </a:lnTo>
                    <a:lnTo>
                      <a:pt x="345" y="582"/>
                    </a:lnTo>
                    <a:lnTo>
                      <a:pt x="348" y="580"/>
                    </a:lnTo>
                    <a:lnTo>
                      <a:pt x="350" y="575"/>
                    </a:lnTo>
                    <a:lnTo>
                      <a:pt x="350" y="575"/>
                    </a:lnTo>
                    <a:lnTo>
                      <a:pt x="353" y="570"/>
                    </a:lnTo>
                    <a:lnTo>
                      <a:pt x="353" y="570"/>
                    </a:lnTo>
                    <a:lnTo>
                      <a:pt x="353" y="568"/>
                    </a:lnTo>
                    <a:lnTo>
                      <a:pt x="353" y="563"/>
                    </a:lnTo>
                    <a:lnTo>
                      <a:pt x="355" y="561"/>
                    </a:lnTo>
                    <a:lnTo>
                      <a:pt x="355" y="559"/>
                    </a:lnTo>
                    <a:lnTo>
                      <a:pt x="360" y="559"/>
                    </a:lnTo>
                    <a:lnTo>
                      <a:pt x="362" y="559"/>
                    </a:lnTo>
                    <a:lnTo>
                      <a:pt x="364" y="559"/>
                    </a:lnTo>
                    <a:lnTo>
                      <a:pt x="364" y="559"/>
                    </a:lnTo>
                    <a:lnTo>
                      <a:pt x="369" y="559"/>
                    </a:lnTo>
                    <a:lnTo>
                      <a:pt x="369" y="559"/>
                    </a:lnTo>
                    <a:lnTo>
                      <a:pt x="371" y="559"/>
                    </a:lnTo>
                    <a:lnTo>
                      <a:pt x="371" y="556"/>
                    </a:lnTo>
                    <a:lnTo>
                      <a:pt x="371" y="556"/>
                    </a:lnTo>
                    <a:lnTo>
                      <a:pt x="374" y="554"/>
                    </a:lnTo>
                    <a:lnTo>
                      <a:pt x="374" y="554"/>
                    </a:lnTo>
                    <a:lnTo>
                      <a:pt x="376" y="549"/>
                    </a:lnTo>
                    <a:lnTo>
                      <a:pt x="376" y="549"/>
                    </a:lnTo>
                    <a:lnTo>
                      <a:pt x="376" y="547"/>
                    </a:lnTo>
                    <a:lnTo>
                      <a:pt x="376" y="544"/>
                    </a:lnTo>
                    <a:lnTo>
                      <a:pt x="376" y="544"/>
                    </a:lnTo>
                    <a:lnTo>
                      <a:pt x="374" y="540"/>
                    </a:lnTo>
                    <a:lnTo>
                      <a:pt x="374" y="540"/>
                    </a:lnTo>
                    <a:lnTo>
                      <a:pt x="374" y="537"/>
                    </a:lnTo>
                    <a:lnTo>
                      <a:pt x="371" y="537"/>
                    </a:lnTo>
                    <a:lnTo>
                      <a:pt x="371" y="535"/>
                    </a:lnTo>
                    <a:lnTo>
                      <a:pt x="371" y="533"/>
                    </a:lnTo>
                    <a:lnTo>
                      <a:pt x="371" y="533"/>
                    </a:lnTo>
                    <a:lnTo>
                      <a:pt x="371" y="530"/>
                    </a:lnTo>
                    <a:lnTo>
                      <a:pt x="371" y="530"/>
                    </a:lnTo>
                    <a:lnTo>
                      <a:pt x="371" y="528"/>
                    </a:lnTo>
                    <a:lnTo>
                      <a:pt x="374" y="525"/>
                    </a:lnTo>
                    <a:lnTo>
                      <a:pt x="374" y="525"/>
                    </a:lnTo>
                    <a:lnTo>
                      <a:pt x="374" y="523"/>
                    </a:lnTo>
                    <a:lnTo>
                      <a:pt x="374" y="521"/>
                    </a:lnTo>
                    <a:lnTo>
                      <a:pt x="371" y="521"/>
                    </a:lnTo>
                    <a:lnTo>
                      <a:pt x="371" y="521"/>
                    </a:lnTo>
                    <a:lnTo>
                      <a:pt x="371" y="516"/>
                    </a:lnTo>
                    <a:lnTo>
                      <a:pt x="374" y="516"/>
                    </a:lnTo>
                    <a:lnTo>
                      <a:pt x="374" y="514"/>
                    </a:lnTo>
                    <a:lnTo>
                      <a:pt x="376" y="511"/>
                    </a:lnTo>
                    <a:lnTo>
                      <a:pt x="376" y="511"/>
                    </a:lnTo>
                    <a:lnTo>
                      <a:pt x="379" y="511"/>
                    </a:lnTo>
                    <a:lnTo>
                      <a:pt x="379" y="509"/>
                    </a:lnTo>
                    <a:lnTo>
                      <a:pt x="381" y="509"/>
                    </a:lnTo>
                    <a:lnTo>
                      <a:pt x="381" y="509"/>
                    </a:lnTo>
                    <a:lnTo>
                      <a:pt x="381" y="509"/>
                    </a:lnTo>
                    <a:lnTo>
                      <a:pt x="381" y="509"/>
                    </a:lnTo>
                    <a:lnTo>
                      <a:pt x="383" y="504"/>
                    </a:lnTo>
                    <a:lnTo>
                      <a:pt x="386" y="502"/>
                    </a:lnTo>
                    <a:lnTo>
                      <a:pt x="386" y="502"/>
                    </a:lnTo>
                    <a:lnTo>
                      <a:pt x="388" y="497"/>
                    </a:lnTo>
                    <a:lnTo>
                      <a:pt x="390" y="495"/>
                    </a:lnTo>
                    <a:lnTo>
                      <a:pt x="390" y="495"/>
                    </a:lnTo>
                    <a:lnTo>
                      <a:pt x="390" y="492"/>
                    </a:lnTo>
                    <a:lnTo>
                      <a:pt x="390" y="490"/>
                    </a:lnTo>
                    <a:lnTo>
                      <a:pt x="393" y="490"/>
                    </a:lnTo>
                    <a:lnTo>
                      <a:pt x="393" y="488"/>
                    </a:lnTo>
                    <a:lnTo>
                      <a:pt x="393" y="485"/>
                    </a:lnTo>
                    <a:lnTo>
                      <a:pt x="393" y="485"/>
                    </a:lnTo>
                    <a:lnTo>
                      <a:pt x="393" y="483"/>
                    </a:lnTo>
                    <a:lnTo>
                      <a:pt x="393" y="483"/>
                    </a:lnTo>
                    <a:lnTo>
                      <a:pt x="393" y="478"/>
                    </a:lnTo>
                    <a:lnTo>
                      <a:pt x="390" y="478"/>
                    </a:lnTo>
                    <a:lnTo>
                      <a:pt x="390" y="480"/>
                    </a:lnTo>
                    <a:lnTo>
                      <a:pt x="393" y="480"/>
                    </a:lnTo>
                    <a:lnTo>
                      <a:pt x="393" y="478"/>
                    </a:lnTo>
                    <a:lnTo>
                      <a:pt x="395" y="476"/>
                    </a:lnTo>
                    <a:lnTo>
                      <a:pt x="395" y="473"/>
                    </a:lnTo>
                    <a:lnTo>
                      <a:pt x="395" y="473"/>
                    </a:lnTo>
                    <a:lnTo>
                      <a:pt x="395" y="471"/>
                    </a:lnTo>
                    <a:lnTo>
                      <a:pt x="395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7" y="466"/>
                    </a:lnTo>
                    <a:lnTo>
                      <a:pt x="397" y="466"/>
                    </a:lnTo>
                    <a:lnTo>
                      <a:pt x="397" y="464"/>
                    </a:lnTo>
                    <a:lnTo>
                      <a:pt x="397" y="464"/>
                    </a:lnTo>
                    <a:lnTo>
                      <a:pt x="397" y="461"/>
                    </a:lnTo>
                    <a:lnTo>
                      <a:pt x="397" y="461"/>
                    </a:lnTo>
                    <a:lnTo>
                      <a:pt x="395" y="459"/>
                    </a:lnTo>
                    <a:lnTo>
                      <a:pt x="395" y="459"/>
                    </a:lnTo>
                    <a:lnTo>
                      <a:pt x="395" y="459"/>
                    </a:lnTo>
                    <a:lnTo>
                      <a:pt x="393" y="457"/>
                    </a:lnTo>
                    <a:lnTo>
                      <a:pt x="393" y="457"/>
                    </a:lnTo>
                    <a:lnTo>
                      <a:pt x="395" y="454"/>
                    </a:lnTo>
                    <a:lnTo>
                      <a:pt x="395" y="454"/>
                    </a:lnTo>
                    <a:lnTo>
                      <a:pt x="395" y="452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5" y="450"/>
                    </a:lnTo>
                    <a:lnTo>
                      <a:pt x="395" y="447"/>
                    </a:lnTo>
                    <a:lnTo>
                      <a:pt x="395" y="447"/>
                    </a:lnTo>
                    <a:lnTo>
                      <a:pt x="397" y="445"/>
                    </a:lnTo>
                    <a:lnTo>
                      <a:pt x="397" y="443"/>
                    </a:lnTo>
                    <a:lnTo>
                      <a:pt x="397" y="443"/>
                    </a:lnTo>
                    <a:lnTo>
                      <a:pt x="397" y="440"/>
                    </a:lnTo>
                    <a:lnTo>
                      <a:pt x="397" y="440"/>
                    </a:lnTo>
                    <a:lnTo>
                      <a:pt x="397" y="440"/>
                    </a:lnTo>
                    <a:lnTo>
                      <a:pt x="397" y="438"/>
                    </a:lnTo>
                    <a:lnTo>
                      <a:pt x="400" y="438"/>
                    </a:lnTo>
                    <a:lnTo>
                      <a:pt x="400" y="438"/>
                    </a:lnTo>
                    <a:lnTo>
                      <a:pt x="400" y="435"/>
                    </a:lnTo>
                    <a:lnTo>
                      <a:pt x="400" y="435"/>
                    </a:lnTo>
                    <a:lnTo>
                      <a:pt x="400" y="433"/>
                    </a:lnTo>
                    <a:lnTo>
                      <a:pt x="400" y="433"/>
                    </a:lnTo>
                    <a:lnTo>
                      <a:pt x="400" y="431"/>
                    </a:lnTo>
                    <a:lnTo>
                      <a:pt x="400" y="428"/>
                    </a:lnTo>
                    <a:lnTo>
                      <a:pt x="400" y="428"/>
                    </a:lnTo>
                    <a:lnTo>
                      <a:pt x="400" y="426"/>
                    </a:lnTo>
                    <a:lnTo>
                      <a:pt x="400" y="424"/>
                    </a:lnTo>
                    <a:lnTo>
                      <a:pt x="400" y="424"/>
                    </a:lnTo>
                    <a:lnTo>
                      <a:pt x="400" y="421"/>
                    </a:lnTo>
                    <a:lnTo>
                      <a:pt x="400" y="419"/>
                    </a:lnTo>
                    <a:lnTo>
                      <a:pt x="400" y="419"/>
                    </a:lnTo>
                    <a:lnTo>
                      <a:pt x="400" y="417"/>
                    </a:lnTo>
                    <a:lnTo>
                      <a:pt x="400" y="414"/>
                    </a:lnTo>
                    <a:lnTo>
                      <a:pt x="400" y="412"/>
                    </a:lnTo>
                    <a:lnTo>
                      <a:pt x="400" y="409"/>
                    </a:lnTo>
                    <a:lnTo>
                      <a:pt x="400" y="409"/>
                    </a:lnTo>
                    <a:lnTo>
                      <a:pt x="400" y="405"/>
                    </a:lnTo>
                    <a:lnTo>
                      <a:pt x="400" y="405"/>
                    </a:lnTo>
                    <a:lnTo>
                      <a:pt x="397" y="405"/>
                    </a:lnTo>
                    <a:lnTo>
                      <a:pt x="395" y="405"/>
                    </a:lnTo>
                    <a:lnTo>
                      <a:pt x="395" y="405"/>
                    </a:lnTo>
                    <a:lnTo>
                      <a:pt x="395" y="402"/>
                    </a:lnTo>
                    <a:lnTo>
                      <a:pt x="393" y="402"/>
                    </a:lnTo>
                    <a:lnTo>
                      <a:pt x="390" y="402"/>
                    </a:lnTo>
                    <a:lnTo>
                      <a:pt x="388" y="402"/>
                    </a:lnTo>
                    <a:lnTo>
                      <a:pt x="388" y="402"/>
                    </a:lnTo>
                    <a:lnTo>
                      <a:pt x="388" y="400"/>
                    </a:lnTo>
                    <a:lnTo>
                      <a:pt x="388" y="400"/>
                    </a:lnTo>
                    <a:lnTo>
                      <a:pt x="388" y="398"/>
                    </a:lnTo>
                    <a:lnTo>
                      <a:pt x="390" y="398"/>
                    </a:lnTo>
                    <a:lnTo>
                      <a:pt x="390" y="398"/>
                    </a:lnTo>
                    <a:lnTo>
                      <a:pt x="390" y="398"/>
                    </a:lnTo>
                    <a:lnTo>
                      <a:pt x="397" y="393"/>
                    </a:lnTo>
                    <a:lnTo>
                      <a:pt x="402" y="390"/>
                    </a:lnTo>
                    <a:lnTo>
                      <a:pt x="402" y="390"/>
                    </a:lnTo>
                    <a:lnTo>
                      <a:pt x="405" y="388"/>
                    </a:lnTo>
                    <a:lnTo>
                      <a:pt x="407" y="388"/>
                    </a:lnTo>
                    <a:lnTo>
                      <a:pt x="407" y="386"/>
                    </a:lnTo>
                    <a:lnTo>
                      <a:pt x="409" y="383"/>
                    </a:lnTo>
                    <a:lnTo>
                      <a:pt x="414" y="381"/>
                    </a:lnTo>
                    <a:lnTo>
                      <a:pt x="414" y="381"/>
                    </a:lnTo>
                    <a:lnTo>
                      <a:pt x="419" y="376"/>
                    </a:lnTo>
                    <a:lnTo>
                      <a:pt x="419" y="376"/>
                    </a:lnTo>
                    <a:lnTo>
                      <a:pt x="421" y="376"/>
                    </a:lnTo>
                    <a:lnTo>
                      <a:pt x="421" y="376"/>
                    </a:lnTo>
                    <a:lnTo>
                      <a:pt x="423" y="376"/>
                    </a:lnTo>
                    <a:lnTo>
                      <a:pt x="423" y="376"/>
                    </a:lnTo>
                    <a:lnTo>
                      <a:pt x="426" y="374"/>
                    </a:lnTo>
                    <a:lnTo>
                      <a:pt x="428" y="374"/>
                    </a:lnTo>
                    <a:lnTo>
                      <a:pt x="428" y="372"/>
                    </a:lnTo>
                    <a:lnTo>
                      <a:pt x="431" y="372"/>
                    </a:lnTo>
                    <a:lnTo>
                      <a:pt x="431" y="372"/>
                    </a:lnTo>
                    <a:lnTo>
                      <a:pt x="435" y="369"/>
                    </a:lnTo>
                    <a:lnTo>
                      <a:pt x="435" y="369"/>
                    </a:lnTo>
                    <a:lnTo>
                      <a:pt x="435" y="367"/>
                    </a:lnTo>
                    <a:lnTo>
                      <a:pt x="438" y="367"/>
                    </a:lnTo>
                    <a:lnTo>
                      <a:pt x="438" y="367"/>
                    </a:lnTo>
                    <a:lnTo>
                      <a:pt x="442" y="367"/>
                    </a:lnTo>
                    <a:lnTo>
                      <a:pt x="445" y="367"/>
                    </a:lnTo>
                    <a:lnTo>
                      <a:pt x="445" y="367"/>
                    </a:lnTo>
                    <a:lnTo>
                      <a:pt x="450" y="367"/>
                    </a:lnTo>
                    <a:lnTo>
                      <a:pt x="450" y="367"/>
                    </a:lnTo>
                    <a:lnTo>
                      <a:pt x="452" y="367"/>
                    </a:lnTo>
                    <a:lnTo>
                      <a:pt x="454" y="367"/>
                    </a:lnTo>
                    <a:lnTo>
                      <a:pt x="457" y="367"/>
                    </a:lnTo>
                    <a:lnTo>
                      <a:pt x="457" y="367"/>
                    </a:lnTo>
                    <a:lnTo>
                      <a:pt x="461" y="364"/>
                    </a:lnTo>
                    <a:lnTo>
                      <a:pt x="461" y="364"/>
                    </a:lnTo>
                    <a:lnTo>
                      <a:pt x="464" y="364"/>
                    </a:lnTo>
                    <a:lnTo>
                      <a:pt x="464" y="364"/>
                    </a:lnTo>
                    <a:lnTo>
                      <a:pt x="468" y="364"/>
                    </a:lnTo>
                    <a:lnTo>
                      <a:pt x="468" y="364"/>
                    </a:lnTo>
                    <a:lnTo>
                      <a:pt x="471" y="362"/>
                    </a:lnTo>
                    <a:lnTo>
                      <a:pt x="471" y="362"/>
                    </a:lnTo>
                    <a:lnTo>
                      <a:pt x="473" y="362"/>
                    </a:lnTo>
                    <a:lnTo>
                      <a:pt x="476" y="360"/>
                    </a:lnTo>
                    <a:lnTo>
                      <a:pt x="478" y="360"/>
                    </a:lnTo>
                    <a:lnTo>
                      <a:pt x="480" y="360"/>
                    </a:lnTo>
                    <a:lnTo>
                      <a:pt x="480" y="360"/>
                    </a:lnTo>
                    <a:lnTo>
                      <a:pt x="480" y="357"/>
                    </a:lnTo>
                    <a:lnTo>
                      <a:pt x="480" y="355"/>
                    </a:lnTo>
                    <a:lnTo>
                      <a:pt x="483" y="353"/>
                    </a:lnTo>
                    <a:lnTo>
                      <a:pt x="485" y="353"/>
                    </a:lnTo>
                    <a:lnTo>
                      <a:pt x="485" y="350"/>
                    </a:lnTo>
                    <a:lnTo>
                      <a:pt x="485" y="348"/>
                    </a:lnTo>
                    <a:lnTo>
                      <a:pt x="487" y="345"/>
                    </a:lnTo>
                    <a:lnTo>
                      <a:pt x="487" y="343"/>
                    </a:lnTo>
                    <a:lnTo>
                      <a:pt x="487" y="341"/>
                    </a:lnTo>
                    <a:lnTo>
                      <a:pt x="485" y="341"/>
                    </a:lnTo>
                    <a:lnTo>
                      <a:pt x="485" y="338"/>
                    </a:lnTo>
                    <a:lnTo>
                      <a:pt x="485" y="336"/>
                    </a:lnTo>
                    <a:lnTo>
                      <a:pt x="487" y="336"/>
                    </a:lnTo>
                    <a:lnTo>
                      <a:pt x="487" y="334"/>
                    </a:lnTo>
                    <a:lnTo>
                      <a:pt x="487" y="334"/>
                    </a:lnTo>
                    <a:lnTo>
                      <a:pt x="487" y="334"/>
                    </a:lnTo>
                    <a:lnTo>
                      <a:pt x="485" y="331"/>
                    </a:lnTo>
                    <a:lnTo>
                      <a:pt x="485" y="329"/>
                    </a:lnTo>
                    <a:lnTo>
                      <a:pt x="490" y="327"/>
                    </a:lnTo>
                    <a:lnTo>
                      <a:pt x="490" y="327"/>
                    </a:lnTo>
                    <a:lnTo>
                      <a:pt x="490" y="324"/>
                    </a:lnTo>
                    <a:lnTo>
                      <a:pt x="490" y="324"/>
                    </a:lnTo>
                    <a:lnTo>
                      <a:pt x="487" y="322"/>
                    </a:lnTo>
                    <a:lnTo>
                      <a:pt x="490" y="319"/>
                    </a:lnTo>
                    <a:lnTo>
                      <a:pt x="490" y="317"/>
                    </a:lnTo>
                    <a:lnTo>
                      <a:pt x="490" y="317"/>
                    </a:lnTo>
                    <a:lnTo>
                      <a:pt x="490" y="315"/>
                    </a:lnTo>
                    <a:lnTo>
                      <a:pt x="490" y="312"/>
                    </a:lnTo>
                    <a:lnTo>
                      <a:pt x="490" y="312"/>
                    </a:lnTo>
                    <a:lnTo>
                      <a:pt x="492" y="310"/>
                    </a:lnTo>
                    <a:lnTo>
                      <a:pt x="492" y="310"/>
                    </a:lnTo>
                    <a:lnTo>
                      <a:pt x="492" y="305"/>
                    </a:lnTo>
                    <a:lnTo>
                      <a:pt x="492" y="303"/>
                    </a:lnTo>
                    <a:lnTo>
                      <a:pt x="494" y="303"/>
                    </a:lnTo>
                    <a:lnTo>
                      <a:pt x="494" y="301"/>
                    </a:lnTo>
                    <a:lnTo>
                      <a:pt x="497" y="301"/>
                    </a:lnTo>
                    <a:lnTo>
                      <a:pt x="497" y="298"/>
                    </a:lnTo>
                    <a:lnTo>
                      <a:pt x="499" y="296"/>
                    </a:lnTo>
                    <a:lnTo>
                      <a:pt x="499" y="296"/>
                    </a:lnTo>
                    <a:lnTo>
                      <a:pt x="499" y="293"/>
                    </a:lnTo>
                    <a:lnTo>
                      <a:pt x="499" y="293"/>
                    </a:lnTo>
                    <a:lnTo>
                      <a:pt x="499" y="291"/>
                    </a:lnTo>
                    <a:lnTo>
                      <a:pt x="499" y="291"/>
                    </a:lnTo>
                    <a:lnTo>
                      <a:pt x="499" y="289"/>
                    </a:lnTo>
                    <a:lnTo>
                      <a:pt x="497" y="286"/>
                    </a:lnTo>
                    <a:lnTo>
                      <a:pt x="497" y="286"/>
                    </a:lnTo>
                    <a:lnTo>
                      <a:pt x="494" y="286"/>
                    </a:lnTo>
                    <a:lnTo>
                      <a:pt x="494" y="284"/>
                    </a:lnTo>
                    <a:lnTo>
                      <a:pt x="492" y="284"/>
                    </a:lnTo>
                    <a:lnTo>
                      <a:pt x="492" y="284"/>
                    </a:lnTo>
                    <a:lnTo>
                      <a:pt x="490" y="284"/>
                    </a:lnTo>
                    <a:lnTo>
                      <a:pt x="490" y="284"/>
                    </a:lnTo>
                    <a:lnTo>
                      <a:pt x="487" y="282"/>
                    </a:lnTo>
                    <a:lnTo>
                      <a:pt x="487" y="282"/>
                    </a:lnTo>
                    <a:lnTo>
                      <a:pt x="485" y="282"/>
                    </a:lnTo>
                    <a:lnTo>
                      <a:pt x="485" y="279"/>
                    </a:lnTo>
                    <a:lnTo>
                      <a:pt x="485" y="279"/>
                    </a:lnTo>
                    <a:lnTo>
                      <a:pt x="483" y="279"/>
                    </a:lnTo>
                    <a:lnTo>
                      <a:pt x="483" y="282"/>
                    </a:lnTo>
                    <a:lnTo>
                      <a:pt x="485" y="282"/>
                    </a:lnTo>
                    <a:lnTo>
                      <a:pt x="485" y="279"/>
                    </a:lnTo>
                    <a:lnTo>
                      <a:pt x="485" y="279"/>
                    </a:lnTo>
                    <a:lnTo>
                      <a:pt x="483" y="277"/>
                    </a:lnTo>
                    <a:lnTo>
                      <a:pt x="483" y="274"/>
                    </a:lnTo>
                    <a:lnTo>
                      <a:pt x="483" y="274"/>
                    </a:lnTo>
                    <a:lnTo>
                      <a:pt x="483" y="274"/>
                    </a:lnTo>
                    <a:lnTo>
                      <a:pt x="483" y="274"/>
                    </a:lnTo>
                    <a:lnTo>
                      <a:pt x="483" y="272"/>
                    </a:lnTo>
                    <a:lnTo>
                      <a:pt x="483" y="270"/>
                    </a:lnTo>
                    <a:lnTo>
                      <a:pt x="483" y="267"/>
                    </a:lnTo>
                    <a:lnTo>
                      <a:pt x="485" y="265"/>
                    </a:lnTo>
                    <a:lnTo>
                      <a:pt x="487" y="265"/>
                    </a:lnTo>
                    <a:lnTo>
                      <a:pt x="487" y="265"/>
                    </a:lnTo>
                    <a:lnTo>
                      <a:pt x="490" y="263"/>
                    </a:lnTo>
                    <a:lnTo>
                      <a:pt x="492" y="260"/>
                    </a:lnTo>
                    <a:lnTo>
                      <a:pt x="492" y="260"/>
                    </a:lnTo>
                    <a:lnTo>
                      <a:pt x="492" y="258"/>
                    </a:lnTo>
                    <a:lnTo>
                      <a:pt x="494" y="256"/>
                    </a:lnTo>
                    <a:lnTo>
                      <a:pt x="494" y="256"/>
                    </a:lnTo>
                    <a:lnTo>
                      <a:pt x="497" y="251"/>
                    </a:lnTo>
                    <a:lnTo>
                      <a:pt x="497" y="251"/>
                    </a:lnTo>
                    <a:lnTo>
                      <a:pt x="497" y="248"/>
                    </a:lnTo>
                    <a:lnTo>
                      <a:pt x="494" y="246"/>
                    </a:lnTo>
                    <a:lnTo>
                      <a:pt x="494" y="244"/>
                    </a:lnTo>
                    <a:lnTo>
                      <a:pt x="494" y="244"/>
                    </a:lnTo>
                    <a:lnTo>
                      <a:pt x="492" y="244"/>
                    </a:lnTo>
                    <a:lnTo>
                      <a:pt x="492" y="241"/>
                    </a:lnTo>
                    <a:lnTo>
                      <a:pt x="490" y="241"/>
                    </a:lnTo>
                    <a:lnTo>
                      <a:pt x="490" y="241"/>
                    </a:lnTo>
                    <a:lnTo>
                      <a:pt x="487" y="239"/>
                    </a:lnTo>
                    <a:lnTo>
                      <a:pt x="487" y="239"/>
                    </a:lnTo>
                    <a:lnTo>
                      <a:pt x="487" y="239"/>
                    </a:lnTo>
                    <a:lnTo>
                      <a:pt x="487" y="237"/>
                    </a:lnTo>
                    <a:lnTo>
                      <a:pt x="490" y="234"/>
                    </a:lnTo>
                    <a:lnTo>
                      <a:pt x="490" y="234"/>
                    </a:lnTo>
                    <a:lnTo>
                      <a:pt x="492" y="232"/>
                    </a:lnTo>
                    <a:lnTo>
                      <a:pt x="494" y="229"/>
                    </a:lnTo>
                    <a:lnTo>
                      <a:pt x="494" y="229"/>
                    </a:lnTo>
                    <a:lnTo>
                      <a:pt x="497" y="227"/>
                    </a:lnTo>
                    <a:lnTo>
                      <a:pt x="497" y="225"/>
                    </a:lnTo>
                    <a:lnTo>
                      <a:pt x="504" y="220"/>
                    </a:lnTo>
                    <a:lnTo>
                      <a:pt x="504" y="220"/>
                    </a:lnTo>
                    <a:lnTo>
                      <a:pt x="506" y="218"/>
                    </a:lnTo>
                    <a:lnTo>
                      <a:pt x="506" y="215"/>
                    </a:lnTo>
                    <a:lnTo>
                      <a:pt x="506" y="215"/>
                    </a:lnTo>
                    <a:lnTo>
                      <a:pt x="509" y="215"/>
                    </a:lnTo>
                    <a:lnTo>
                      <a:pt x="511" y="215"/>
                    </a:lnTo>
                    <a:lnTo>
                      <a:pt x="513" y="215"/>
                    </a:lnTo>
                    <a:lnTo>
                      <a:pt x="516" y="215"/>
                    </a:lnTo>
                    <a:lnTo>
                      <a:pt x="516" y="215"/>
                    </a:lnTo>
                    <a:lnTo>
                      <a:pt x="520" y="215"/>
                    </a:lnTo>
                    <a:lnTo>
                      <a:pt x="523" y="215"/>
                    </a:lnTo>
                    <a:lnTo>
                      <a:pt x="523" y="215"/>
                    </a:lnTo>
                    <a:lnTo>
                      <a:pt x="528" y="215"/>
                    </a:lnTo>
                    <a:lnTo>
                      <a:pt x="530" y="213"/>
                    </a:lnTo>
                    <a:lnTo>
                      <a:pt x="530" y="213"/>
                    </a:lnTo>
                    <a:lnTo>
                      <a:pt x="532" y="213"/>
                    </a:lnTo>
                    <a:lnTo>
                      <a:pt x="532" y="211"/>
                    </a:lnTo>
                    <a:lnTo>
                      <a:pt x="532" y="211"/>
                    </a:lnTo>
                    <a:lnTo>
                      <a:pt x="535" y="208"/>
                    </a:lnTo>
                    <a:lnTo>
                      <a:pt x="535" y="208"/>
                    </a:lnTo>
                    <a:lnTo>
                      <a:pt x="535" y="206"/>
                    </a:lnTo>
                    <a:lnTo>
                      <a:pt x="537" y="203"/>
                    </a:lnTo>
                    <a:lnTo>
                      <a:pt x="537" y="201"/>
                    </a:lnTo>
                    <a:lnTo>
                      <a:pt x="537" y="201"/>
                    </a:lnTo>
                    <a:lnTo>
                      <a:pt x="537" y="199"/>
                    </a:lnTo>
                    <a:lnTo>
                      <a:pt x="539" y="196"/>
                    </a:lnTo>
                    <a:lnTo>
                      <a:pt x="542" y="194"/>
                    </a:lnTo>
                    <a:lnTo>
                      <a:pt x="542" y="194"/>
                    </a:lnTo>
                    <a:lnTo>
                      <a:pt x="542" y="194"/>
                    </a:lnTo>
                    <a:lnTo>
                      <a:pt x="544" y="192"/>
                    </a:lnTo>
                    <a:lnTo>
                      <a:pt x="544" y="192"/>
                    </a:lnTo>
                    <a:lnTo>
                      <a:pt x="544" y="189"/>
                    </a:lnTo>
                    <a:lnTo>
                      <a:pt x="544" y="189"/>
                    </a:lnTo>
                    <a:lnTo>
                      <a:pt x="544" y="189"/>
                    </a:lnTo>
                    <a:lnTo>
                      <a:pt x="546" y="189"/>
                    </a:lnTo>
                    <a:lnTo>
                      <a:pt x="546" y="187"/>
                    </a:lnTo>
                    <a:lnTo>
                      <a:pt x="549" y="182"/>
                    </a:lnTo>
                    <a:lnTo>
                      <a:pt x="549" y="182"/>
                    </a:lnTo>
                    <a:lnTo>
                      <a:pt x="549" y="177"/>
                    </a:lnTo>
                    <a:lnTo>
                      <a:pt x="551" y="170"/>
                    </a:lnTo>
                    <a:lnTo>
                      <a:pt x="554" y="168"/>
                    </a:lnTo>
                    <a:lnTo>
                      <a:pt x="554" y="168"/>
                    </a:lnTo>
                    <a:lnTo>
                      <a:pt x="554" y="163"/>
                    </a:lnTo>
                    <a:lnTo>
                      <a:pt x="554" y="163"/>
                    </a:lnTo>
                    <a:lnTo>
                      <a:pt x="554" y="161"/>
                    </a:lnTo>
                    <a:lnTo>
                      <a:pt x="554" y="156"/>
                    </a:lnTo>
                    <a:lnTo>
                      <a:pt x="554" y="156"/>
                    </a:lnTo>
                    <a:lnTo>
                      <a:pt x="554" y="154"/>
                    </a:lnTo>
                    <a:lnTo>
                      <a:pt x="554" y="151"/>
                    </a:lnTo>
                    <a:lnTo>
                      <a:pt x="554" y="151"/>
                    </a:lnTo>
                    <a:lnTo>
                      <a:pt x="554" y="149"/>
                    </a:lnTo>
                    <a:lnTo>
                      <a:pt x="554" y="149"/>
                    </a:lnTo>
                    <a:lnTo>
                      <a:pt x="554" y="147"/>
                    </a:lnTo>
                    <a:lnTo>
                      <a:pt x="554" y="147"/>
                    </a:lnTo>
                    <a:lnTo>
                      <a:pt x="556" y="144"/>
                    </a:lnTo>
                    <a:lnTo>
                      <a:pt x="556" y="144"/>
                    </a:lnTo>
                    <a:lnTo>
                      <a:pt x="556" y="142"/>
                    </a:lnTo>
                    <a:lnTo>
                      <a:pt x="556" y="140"/>
                    </a:lnTo>
                    <a:lnTo>
                      <a:pt x="556" y="137"/>
                    </a:lnTo>
                    <a:lnTo>
                      <a:pt x="556" y="137"/>
                    </a:lnTo>
                    <a:lnTo>
                      <a:pt x="556" y="135"/>
                    </a:lnTo>
                    <a:lnTo>
                      <a:pt x="556" y="135"/>
                    </a:lnTo>
                    <a:lnTo>
                      <a:pt x="556" y="132"/>
                    </a:lnTo>
                    <a:lnTo>
                      <a:pt x="556" y="132"/>
                    </a:lnTo>
                    <a:lnTo>
                      <a:pt x="556" y="130"/>
                    </a:lnTo>
                    <a:lnTo>
                      <a:pt x="558" y="128"/>
                    </a:lnTo>
                    <a:lnTo>
                      <a:pt x="558" y="125"/>
                    </a:lnTo>
                    <a:lnTo>
                      <a:pt x="558" y="125"/>
                    </a:lnTo>
                    <a:lnTo>
                      <a:pt x="561" y="125"/>
                    </a:lnTo>
                    <a:lnTo>
                      <a:pt x="561" y="123"/>
                    </a:lnTo>
                    <a:lnTo>
                      <a:pt x="563" y="123"/>
                    </a:lnTo>
                    <a:lnTo>
                      <a:pt x="563" y="123"/>
                    </a:lnTo>
                    <a:lnTo>
                      <a:pt x="563" y="121"/>
                    </a:lnTo>
                    <a:lnTo>
                      <a:pt x="563" y="121"/>
                    </a:lnTo>
                    <a:lnTo>
                      <a:pt x="563" y="121"/>
                    </a:lnTo>
                    <a:lnTo>
                      <a:pt x="565" y="116"/>
                    </a:lnTo>
                    <a:lnTo>
                      <a:pt x="565" y="116"/>
                    </a:lnTo>
                    <a:lnTo>
                      <a:pt x="565" y="116"/>
                    </a:lnTo>
                    <a:lnTo>
                      <a:pt x="565" y="116"/>
                    </a:lnTo>
                    <a:lnTo>
                      <a:pt x="565" y="113"/>
                    </a:lnTo>
                    <a:lnTo>
                      <a:pt x="565" y="113"/>
                    </a:lnTo>
                    <a:lnTo>
                      <a:pt x="565" y="113"/>
                    </a:lnTo>
                    <a:lnTo>
                      <a:pt x="565" y="111"/>
                    </a:lnTo>
                    <a:lnTo>
                      <a:pt x="565" y="109"/>
                    </a:lnTo>
                    <a:lnTo>
                      <a:pt x="563" y="109"/>
                    </a:lnTo>
                    <a:lnTo>
                      <a:pt x="563" y="106"/>
                    </a:lnTo>
                    <a:lnTo>
                      <a:pt x="563" y="106"/>
                    </a:lnTo>
                    <a:lnTo>
                      <a:pt x="561" y="106"/>
                    </a:lnTo>
                    <a:lnTo>
                      <a:pt x="561" y="104"/>
                    </a:lnTo>
                    <a:lnTo>
                      <a:pt x="561" y="102"/>
                    </a:lnTo>
                    <a:lnTo>
                      <a:pt x="561" y="97"/>
                    </a:lnTo>
                    <a:lnTo>
                      <a:pt x="561" y="97"/>
                    </a:lnTo>
                    <a:lnTo>
                      <a:pt x="558" y="95"/>
                    </a:lnTo>
                    <a:lnTo>
                      <a:pt x="558" y="90"/>
                    </a:lnTo>
                    <a:lnTo>
                      <a:pt x="561" y="87"/>
                    </a:lnTo>
                    <a:lnTo>
                      <a:pt x="561" y="87"/>
                    </a:lnTo>
                    <a:lnTo>
                      <a:pt x="561" y="87"/>
                    </a:lnTo>
                    <a:lnTo>
                      <a:pt x="561" y="83"/>
                    </a:lnTo>
                    <a:lnTo>
                      <a:pt x="563" y="83"/>
                    </a:lnTo>
                    <a:lnTo>
                      <a:pt x="563" y="80"/>
                    </a:lnTo>
                    <a:lnTo>
                      <a:pt x="563" y="80"/>
                    </a:lnTo>
                    <a:lnTo>
                      <a:pt x="563" y="80"/>
                    </a:lnTo>
                    <a:lnTo>
                      <a:pt x="561" y="78"/>
                    </a:lnTo>
                    <a:lnTo>
                      <a:pt x="561" y="78"/>
                    </a:lnTo>
                    <a:lnTo>
                      <a:pt x="563" y="78"/>
                    </a:lnTo>
                    <a:lnTo>
                      <a:pt x="563" y="78"/>
                    </a:lnTo>
                    <a:lnTo>
                      <a:pt x="563" y="76"/>
                    </a:lnTo>
                    <a:lnTo>
                      <a:pt x="565" y="73"/>
                    </a:lnTo>
                    <a:lnTo>
                      <a:pt x="565" y="73"/>
                    </a:lnTo>
                    <a:lnTo>
                      <a:pt x="570" y="71"/>
                    </a:lnTo>
                    <a:lnTo>
                      <a:pt x="570" y="71"/>
                    </a:lnTo>
                    <a:lnTo>
                      <a:pt x="573" y="66"/>
                    </a:lnTo>
                    <a:lnTo>
                      <a:pt x="573" y="66"/>
                    </a:lnTo>
                    <a:lnTo>
                      <a:pt x="575" y="64"/>
                    </a:lnTo>
                    <a:lnTo>
                      <a:pt x="575" y="61"/>
                    </a:lnTo>
                    <a:lnTo>
                      <a:pt x="575" y="61"/>
                    </a:lnTo>
                    <a:lnTo>
                      <a:pt x="577" y="57"/>
                    </a:lnTo>
                    <a:lnTo>
                      <a:pt x="577" y="52"/>
                    </a:lnTo>
                    <a:lnTo>
                      <a:pt x="577" y="52"/>
                    </a:lnTo>
                    <a:lnTo>
                      <a:pt x="577" y="50"/>
                    </a:lnTo>
                    <a:lnTo>
                      <a:pt x="580" y="47"/>
                    </a:lnTo>
                    <a:lnTo>
                      <a:pt x="580" y="45"/>
                    </a:lnTo>
                    <a:lnTo>
                      <a:pt x="582" y="45"/>
                    </a:lnTo>
                    <a:lnTo>
                      <a:pt x="582" y="42"/>
                    </a:lnTo>
                    <a:lnTo>
                      <a:pt x="584" y="40"/>
                    </a:lnTo>
                    <a:lnTo>
                      <a:pt x="584" y="40"/>
                    </a:lnTo>
                    <a:lnTo>
                      <a:pt x="584" y="38"/>
                    </a:lnTo>
                    <a:lnTo>
                      <a:pt x="584" y="38"/>
                    </a:lnTo>
                    <a:lnTo>
                      <a:pt x="584" y="38"/>
                    </a:lnTo>
                    <a:lnTo>
                      <a:pt x="587" y="38"/>
                    </a:lnTo>
                    <a:lnTo>
                      <a:pt x="587" y="35"/>
                    </a:lnTo>
                    <a:lnTo>
                      <a:pt x="587" y="33"/>
                    </a:lnTo>
                    <a:lnTo>
                      <a:pt x="589" y="33"/>
                    </a:lnTo>
                    <a:lnTo>
                      <a:pt x="589" y="33"/>
                    </a:lnTo>
                    <a:lnTo>
                      <a:pt x="591" y="33"/>
                    </a:lnTo>
                    <a:lnTo>
                      <a:pt x="591" y="31"/>
                    </a:lnTo>
                    <a:lnTo>
                      <a:pt x="594" y="28"/>
                    </a:lnTo>
                    <a:lnTo>
                      <a:pt x="594" y="28"/>
                    </a:lnTo>
                    <a:lnTo>
                      <a:pt x="594" y="26"/>
                    </a:lnTo>
                    <a:lnTo>
                      <a:pt x="594" y="26"/>
                    </a:lnTo>
                    <a:lnTo>
                      <a:pt x="596" y="24"/>
                    </a:lnTo>
                    <a:lnTo>
                      <a:pt x="596" y="21"/>
                    </a:lnTo>
                    <a:lnTo>
                      <a:pt x="596" y="19"/>
                    </a:lnTo>
                    <a:lnTo>
                      <a:pt x="599" y="16"/>
                    </a:lnTo>
                    <a:lnTo>
                      <a:pt x="599" y="14"/>
                    </a:lnTo>
                    <a:lnTo>
                      <a:pt x="599" y="14"/>
                    </a:lnTo>
                    <a:lnTo>
                      <a:pt x="599" y="7"/>
                    </a:lnTo>
                    <a:lnTo>
                      <a:pt x="599" y="5"/>
                    </a:lnTo>
                    <a:lnTo>
                      <a:pt x="601" y="2"/>
                    </a:lnTo>
                    <a:lnTo>
                      <a:pt x="601" y="2"/>
                    </a:lnTo>
                    <a:lnTo>
                      <a:pt x="599" y="0"/>
                    </a:lnTo>
                    <a:lnTo>
                      <a:pt x="599" y="0"/>
                    </a:lnTo>
                    <a:lnTo>
                      <a:pt x="594" y="0"/>
                    </a:lnTo>
                    <a:lnTo>
                      <a:pt x="594" y="0"/>
                    </a:lnTo>
                    <a:lnTo>
                      <a:pt x="591" y="0"/>
                    </a:lnTo>
                    <a:lnTo>
                      <a:pt x="589" y="0"/>
                    </a:lnTo>
                    <a:lnTo>
                      <a:pt x="589" y="0"/>
                    </a:lnTo>
                    <a:lnTo>
                      <a:pt x="587" y="0"/>
                    </a:lnTo>
                    <a:lnTo>
                      <a:pt x="584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2" y="0"/>
                    </a:lnTo>
                    <a:lnTo>
                      <a:pt x="580" y="0"/>
                    </a:lnTo>
                    <a:lnTo>
                      <a:pt x="580" y="2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River">
              <a:extLst>
                <a:ext uri="{FF2B5EF4-FFF2-40B4-BE49-F238E27FC236}">
                  <a16:creationId xmlns:a16="http://schemas.microsoft.com/office/drawing/2014/main" id="{20FB7624-C691-4D90-B1E7-679F661D5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03566"/>
              <a:ext cx="7369251" cy="3562354"/>
            </a:xfrm>
            <a:prstGeom prst="rect">
              <a:avLst/>
            </a:prstGeom>
            <a:solidFill>
              <a:srgbClr val="E1E8F6"/>
            </a:solidFill>
            <a:ln w="9525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2" name="Polygon - Country">
              <a:extLst>
                <a:ext uri="{FF2B5EF4-FFF2-40B4-BE49-F238E27FC236}">
                  <a16:creationId xmlns:a16="http://schemas.microsoft.com/office/drawing/2014/main" id="{36999522-F251-494C-8C87-D34D2FA8CB42}"/>
                </a:ext>
              </a:extLst>
            </p:cNvPr>
            <p:cNvGrpSpPr/>
            <p:nvPr/>
          </p:nvGrpSpPr>
          <p:grpSpPr>
            <a:xfrm>
              <a:off x="0" y="-177467"/>
              <a:ext cx="11597047" cy="7343387"/>
              <a:chOff x="166076" y="-577203"/>
              <a:chExt cx="11597047" cy="7343387"/>
            </a:xfrm>
          </p:grpSpPr>
          <p:sp>
            <p:nvSpPr>
              <p:cNvPr id="105" name="Other Country">
                <a:extLst>
                  <a:ext uri="{FF2B5EF4-FFF2-40B4-BE49-F238E27FC236}">
                    <a16:creationId xmlns:a16="http://schemas.microsoft.com/office/drawing/2014/main" id="{A2DAF6FA-37DF-49C7-9846-21120CF084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2304" y="6298257"/>
                <a:ext cx="540819" cy="467926"/>
              </a:xfrm>
              <a:custGeom>
                <a:avLst/>
                <a:gdLst>
                  <a:gd name="T0" fmla="*/ 7 w 230"/>
                  <a:gd name="T1" fmla="*/ 196 h 199"/>
                  <a:gd name="T2" fmla="*/ 3 w 230"/>
                  <a:gd name="T3" fmla="*/ 194 h 199"/>
                  <a:gd name="T4" fmla="*/ 0 w 230"/>
                  <a:gd name="T5" fmla="*/ 187 h 199"/>
                  <a:gd name="T6" fmla="*/ 0 w 230"/>
                  <a:gd name="T7" fmla="*/ 168 h 199"/>
                  <a:gd name="T8" fmla="*/ 10 w 230"/>
                  <a:gd name="T9" fmla="*/ 156 h 199"/>
                  <a:gd name="T10" fmla="*/ 14 w 230"/>
                  <a:gd name="T11" fmla="*/ 151 h 199"/>
                  <a:gd name="T12" fmla="*/ 7 w 230"/>
                  <a:gd name="T13" fmla="*/ 144 h 199"/>
                  <a:gd name="T14" fmla="*/ 5 w 230"/>
                  <a:gd name="T15" fmla="*/ 135 h 199"/>
                  <a:gd name="T16" fmla="*/ 5 w 230"/>
                  <a:gd name="T17" fmla="*/ 128 h 199"/>
                  <a:gd name="T18" fmla="*/ 5 w 230"/>
                  <a:gd name="T19" fmla="*/ 123 h 199"/>
                  <a:gd name="T20" fmla="*/ 12 w 230"/>
                  <a:gd name="T21" fmla="*/ 111 h 199"/>
                  <a:gd name="T22" fmla="*/ 14 w 230"/>
                  <a:gd name="T23" fmla="*/ 106 h 199"/>
                  <a:gd name="T24" fmla="*/ 17 w 230"/>
                  <a:gd name="T25" fmla="*/ 102 h 199"/>
                  <a:gd name="T26" fmla="*/ 14 w 230"/>
                  <a:gd name="T27" fmla="*/ 95 h 199"/>
                  <a:gd name="T28" fmla="*/ 17 w 230"/>
                  <a:gd name="T29" fmla="*/ 87 h 199"/>
                  <a:gd name="T30" fmla="*/ 21 w 230"/>
                  <a:gd name="T31" fmla="*/ 83 h 199"/>
                  <a:gd name="T32" fmla="*/ 21 w 230"/>
                  <a:gd name="T33" fmla="*/ 66 h 199"/>
                  <a:gd name="T34" fmla="*/ 24 w 230"/>
                  <a:gd name="T35" fmla="*/ 61 h 199"/>
                  <a:gd name="T36" fmla="*/ 26 w 230"/>
                  <a:gd name="T37" fmla="*/ 47 h 199"/>
                  <a:gd name="T38" fmla="*/ 31 w 230"/>
                  <a:gd name="T39" fmla="*/ 42 h 199"/>
                  <a:gd name="T40" fmla="*/ 40 w 230"/>
                  <a:gd name="T41" fmla="*/ 35 h 199"/>
                  <a:gd name="T42" fmla="*/ 45 w 230"/>
                  <a:gd name="T43" fmla="*/ 31 h 199"/>
                  <a:gd name="T44" fmla="*/ 57 w 230"/>
                  <a:gd name="T45" fmla="*/ 31 h 199"/>
                  <a:gd name="T46" fmla="*/ 64 w 230"/>
                  <a:gd name="T47" fmla="*/ 28 h 199"/>
                  <a:gd name="T48" fmla="*/ 66 w 230"/>
                  <a:gd name="T49" fmla="*/ 26 h 199"/>
                  <a:gd name="T50" fmla="*/ 71 w 230"/>
                  <a:gd name="T51" fmla="*/ 28 h 199"/>
                  <a:gd name="T52" fmla="*/ 78 w 230"/>
                  <a:gd name="T53" fmla="*/ 31 h 199"/>
                  <a:gd name="T54" fmla="*/ 88 w 230"/>
                  <a:gd name="T55" fmla="*/ 35 h 199"/>
                  <a:gd name="T56" fmla="*/ 92 w 230"/>
                  <a:gd name="T57" fmla="*/ 38 h 199"/>
                  <a:gd name="T58" fmla="*/ 97 w 230"/>
                  <a:gd name="T59" fmla="*/ 33 h 199"/>
                  <a:gd name="T60" fmla="*/ 95 w 230"/>
                  <a:gd name="T61" fmla="*/ 28 h 199"/>
                  <a:gd name="T62" fmla="*/ 100 w 230"/>
                  <a:gd name="T63" fmla="*/ 26 h 199"/>
                  <a:gd name="T64" fmla="*/ 102 w 230"/>
                  <a:gd name="T65" fmla="*/ 28 h 199"/>
                  <a:gd name="T66" fmla="*/ 111 w 230"/>
                  <a:gd name="T67" fmla="*/ 28 h 199"/>
                  <a:gd name="T68" fmla="*/ 118 w 230"/>
                  <a:gd name="T69" fmla="*/ 26 h 199"/>
                  <a:gd name="T70" fmla="*/ 123 w 230"/>
                  <a:gd name="T71" fmla="*/ 31 h 199"/>
                  <a:gd name="T72" fmla="*/ 126 w 230"/>
                  <a:gd name="T73" fmla="*/ 31 h 199"/>
                  <a:gd name="T74" fmla="*/ 128 w 230"/>
                  <a:gd name="T75" fmla="*/ 31 h 199"/>
                  <a:gd name="T76" fmla="*/ 130 w 230"/>
                  <a:gd name="T77" fmla="*/ 31 h 199"/>
                  <a:gd name="T78" fmla="*/ 135 w 230"/>
                  <a:gd name="T79" fmla="*/ 38 h 199"/>
                  <a:gd name="T80" fmla="*/ 140 w 230"/>
                  <a:gd name="T81" fmla="*/ 38 h 199"/>
                  <a:gd name="T82" fmla="*/ 144 w 230"/>
                  <a:gd name="T83" fmla="*/ 31 h 199"/>
                  <a:gd name="T84" fmla="*/ 154 w 230"/>
                  <a:gd name="T85" fmla="*/ 26 h 199"/>
                  <a:gd name="T86" fmla="*/ 161 w 230"/>
                  <a:gd name="T87" fmla="*/ 26 h 199"/>
                  <a:gd name="T88" fmla="*/ 166 w 230"/>
                  <a:gd name="T89" fmla="*/ 23 h 199"/>
                  <a:gd name="T90" fmla="*/ 168 w 230"/>
                  <a:gd name="T91" fmla="*/ 23 h 199"/>
                  <a:gd name="T92" fmla="*/ 173 w 230"/>
                  <a:gd name="T93" fmla="*/ 26 h 199"/>
                  <a:gd name="T94" fmla="*/ 180 w 230"/>
                  <a:gd name="T95" fmla="*/ 23 h 199"/>
                  <a:gd name="T96" fmla="*/ 189 w 230"/>
                  <a:gd name="T97" fmla="*/ 21 h 199"/>
                  <a:gd name="T98" fmla="*/ 192 w 230"/>
                  <a:gd name="T99" fmla="*/ 19 h 199"/>
                  <a:gd name="T100" fmla="*/ 194 w 230"/>
                  <a:gd name="T101" fmla="*/ 14 h 199"/>
                  <a:gd name="T102" fmla="*/ 204 w 230"/>
                  <a:gd name="T103" fmla="*/ 9 h 199"/>
                  <a:gd name="T104" fmla="*/ 208 w 230"/>
                  <a:gd name="T105" fmla="*/ 12 h 199"/>
                  <a:gd name="T106" fmla="*/ 220 w 230"/>
                  <a:gd name="T107" fmla="*/ 14 h 199"/>
                  <a:gd name="T108" fmla="*/ 223 w 230"/>
                  <a:gd name="T109" fmla="*/ 14 h 199"/>
                  <a:gd name="T110" fmla="*/ 227 w 230"/>
                  <a:gd name="T111" fmla="*/ 2 h 199"/>
                  <a:gd name="T112" fmla="*/ 230 w 230"/>
                  <a:gd name="T113" fmla="*/ 0 h 199"/>
                  <a:gd name="T114" fmla="*/ 7 w 230"/>
                  <a:gd name="T115" fmla="*/ 199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0" h="199">
                    <a:moveTo>
                      <a:pt x="7" y="199"/>
                    </a:moveTo>
                    <a:lnTo>
                      <a:pt x="7" y="196"/>
                    </a:lnTo>
                    <a:lnTo>
                      <a:pt x="5" y="196"/>
                    </a:lnTo>
                    <a:lnTo>
                      <a:pt x="3" y="194"/>
                    </a:lnTo>
                    <a:lnTo>
                      <a:pt x="0" y="192"/>
                    </a:lnTo>
                    <a:lnTo>
                      <a:pt x="0" y="187"/>
                    </a:lnTo>
                    <a:lnTo>
                      <a:pt x="0" y="180"/>
                    </a:lnTo>
                    <a:lnTo>
                      <a:pt x="0" y="168"/>
                    </a:lnTo>
                    <a:lnTo>
                      <a:pt x="3" y="163"/>
                    </a:lnTo>
                    <a:lnTo>
                      <a:pt x="10" y="156"/>
                    </a:lnTo>
                    <a:lnTo>
                      <a:pt x="14" y="151"/>
                    </a:lnTo>
                    <a:lnTo>
                      <a:pt x="14" y="151"/>
                    </a:lnTo>
                    <a:lnTo>
                      <a:pt x="12" y="149"/>
                    </a:lnTo>
                    <a:lnTo>
                      <a:pt x="7" y="144"/>
                    </a:lnTo>
                    <a:lnTo>
                      <a:pt x="5" y="137"/>
                    </a:lnTo>
                    <a:lnTo>
                      <a:pt x="5" y="135"/>
                    </a:lnTo>
                    <a:lnTo>
                      <a:pt x="5" y="130"/>
                    </a:lnTo>
                    <a:lnTo>
                      <a:pt x="5" y="128"/>
                    </a:lnTo>
                    <a:lnTo>
                      <a:pt x="5" y="125"/>
                    </a:lnTo>
                    <a:lnTo>
                      <a:pt x="5" y="123"/>
                    </a:lnTo>
                    <a:lnTo>
                      <a:pt x="10" y="116"/>
                    </a:lnTo>
                    <a:lnTo>
                      <a:pt x="12" y="111"/>
                    </a:lnTo>
                    <a:lnTo>
                      <a:pt x="14" y="109"/>
                    </a:lnTo>
                    <a:lnTo>
                      <a:pt x="14" y="106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7" y="90"/>
                    </a:lnTo>
                    <a:lnTo>
                      <a:pt x="17" y="87"/>
                    </a:lnTo>
                    <a:lnTo>
                      <a:pt x="19" y="85"/>
                    </a:lnTo>
                    <a:lnTo>
                      <a:pt x="21" y="83"/>
                    </a:lnTo>
                    <a:lnTo>
                      <a:pt x="21" y="76"/>
                    </a:lnTo>
                    <a:lnTo>
                      <a:pt x="21" y="66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6" y="50"/>
                    </a:lnTo>
                    <a:lnTo>
                      <a:pt x="26" y="47"/>
                    </a:lnTo>
                    <a:lnTo>
                      <a:pt x="29" y="45"/>
                    </a:lnTo>
                    <a:lnTo>
                      <a:pt x="31" y="42"/>
                    </a:lnTo>
                    <a:lnTo>
                      <a:pt x="36" y="38"/>
                    </a:lnTo>
                    <a:lnTo>
                      <a:pt x="40" y="35"/>
                    </a:lnTo>
                    <a:lnTo>
                      <a:pt x="43" y="33"/>
                    </a:lnTo>
                    <a:lnTo>
                      <a:pt x="45" y="31"/>
                    </a:lnTo>
                    <a:lnTo>
                      <a:pt x="50" y="31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64" y="28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9" y="28"/>
                    </a:lnTo>
                    <a:lnTo>
                      <a:pt x="71" y="28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3" y="35"/>
                    </a:lnTo>
                    <a:lnTo>
                      <a:pt x="88" y="35"/>
                    </a:lnTo>
                    <a:lnTo>
                      <a:pt x="92" y="40"/>
                    </a:lnTo>
                    <a:lnTo>
                      <a:pt x="92" y="38"/>
                    </a:lnTo>
                    <a:lnTo>
                      <a:pt x="97" y="35"/>
                    </a:lnTo>
                    <a:lnTo>
                      <a:pt x="97" y="33"/>
                    </a:lnTo>
                    <a:lnTo>
                      <a:pt x="95" y="31"/>
                    </a:lnTo>
                    <a:lnTo>
                      <a:pt x="95" y="28"/>
                    </a:lnTo>
                    <a:lnTo>
                      <a:pt x="97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2" y="28"/>
                    </a:lnTo>
                    <a:lnTo>
                      <a:pt x="107" y="28"/>
                    </a:lnTo>
                    <a:lnTo>
                      <a:pt x="111" y="28"/>
                    </a:lnTo>
                    <a:lnTo>
                      <a:pt x="114" y="26"/>
                    </a:lnTo>
                    <a:lnTo>
                      <a:pt x="118" y="26"/>
                    </a:lnTo>
                    <a:lnTo>
                      <a:pt x="118" y="26"/>
                    </a:lnTo>
                    <a:lnTo>
                      <a:pt x="123" y="31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8" y="31"/>
                    </a:lnTo>
                    <a:lnTo>
                      <a:pt x="130" y="31"/>
                    </a:lnTo>
                    <a:lnTo>
                      <a:pt x="130" y="31"/>
                    </a:lnTo>
                    <a:lnTo>
                      <a:pt x="130" y="35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40" y="38"/>
                    </a:lnTo>
                    <a:lnTo>
                      <a:pt x="142" y="33"/>
                    </a:lnTo>
                    <a:lnTo>
                      <a:pt x="144" y="31"/>
                    </a:lnTo>
                    <a:lnTo>
                      <a:pt x="149" y="28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61" y="26"/>
                    </a:lnTo>
                    <a:lnTo>
                      <a:pt x="166" y="23"/>
                    </a:lnTo>
                    <a:lnTo>
                      <a:pt x="166" y="23"/>
                    </a:lnTo>
                    <a:lnTo>
                      <a:pt x="168" y="23"/>
                    </a:lnTo>
                    <a:lnTo>
                      <a:pt x="168" y="23"/>
                    </a:lnTo>
                    <a:lnTo>
                      <a:pt x="170" y="23"/>
                    </a:lnTo>
                    <a:lnTo>
                      <a:pt x="173" y="26"/>
                    </a:lnTo>
                    <a:lnTo>
                      <a:pt x="173" y="26"/>
                    </a:lnTo>
                    <a:lnTo>
                      <a:pt x="180" y="23"/>
                    </a:lnTo>
                    <a:lnTo>
                      <a:pt x="185" y="23"/>
                    </a:lnTo>
                    <a:lnTo>
                      <a:pt x="189" y="21"/>
                    </a:lnTo>
                    <a:lnTo>
                      <a:pt x="192" y="21"/>
                    </a:lnTo>
                    <a:lnTo>
                      <a:pt x="192" y="19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4" y="12"/>
                    </a:lnTo>
                    <a:lnTo>
                      <a:pt x="204" y="9"/>
                    </a:lnTo>
                    <a:lnTo>
                      <a:pt x="206" y="9"/>
                    </a:lnTo>
                    <a:lnTo>
                      <a:pt x="208" y="12"/>
                    </a:lnTo>
                    <a:lnTo>
                      <a:pt x="218" y="14"/>
                    </a:lnTo>
                    <a:lnTo>
                      <a:pt x="220" y="14"/>
                    </a:lnTo>
                    <a:lnTo>
                      <a:pt x="220" y="14"/>
                    </a:lnTo>
                    <a:lnTo>
                      <a:pt x="223" y="14"/>
                    </a:lnTo>
                    <a:lnTo>
                      <a:pt x="223" y="12"/>
                    </a:lnTo>
                    <a:lnTo>
                      <a:pt x="227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199"/>
                    </a:lnTo>
                    <a:lnTo>
                      <a:pt x="7" y="199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06" name="Equatorial Guinea">
                <a:extLst>
                  <a:ext uri="{FF2B5EF4-FFF2-40B4-BE49-F238E27FC236}">
                    <a16:creationId xmlns:a16="http://schemas.microsoft.com/office/drawing/2014/main" id="{90A7E457-0896-402A-BC39-85946D915A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96644" y="6218725"/>
                <a:ext cx="317036" cy="367276"/>
              </a:xfrm>
              <a:prstGeom prst="rect">
                <a:avLst/>
              </a:prstGeom>
            </p:spPr>
          </p:pic>
          <p:sp>
            <p:nvSpPr>
              <p:cNvPr id="107" name="Togo">
                <a:extLst>
                  <a:ext uri="{FF2B5EF4-FFF2-40B4-BE49-F238E27FC236}">
                    <a16:creationId xmlns:a16="http://schemas.microsoft.com/office/drawing/2014/main" id="{A1EA2958-B97C-434B-A74B-21F3AB619F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6499" y="1837673"/>
                <a:ext cx="1166289" cy="3002723"/>
              </a:xfrm>
              <a:custGeom>
                <a:avLst/>
                <a:gdLst>
                  <a:gd name="T0" fmla="*/ 241 w 496"/>
                  <a:gd name="T1" fmla="*/ 135 h 1277"/>
                  <a:gd name="T2" fmla="*/ 274 w 496"/>
                  <a:gd name="T3" fmla="*/ 221 h 1277"/>
                  <a:gd name="T4" fmla="*/ 380 w 496"/>
                  <a:gd name="T5" fmla="*/ 304 h 1277"/>
                  <a:gd name="T6" fmla="*/ 385 w 496"/>
                  <a:gd name="T7" fmla="*/ 420 h 1277"/>
                  <a:gd name="T8" fmla="*/ 423 w 496"/>
                  <a:gd name="T9" fmla="*/ 495 h 1277"/>
                  <a:gd name="T10" fmla="*/ 449 w 496"/>
                  <a:gd name="T11" fmla="*/ 566 h 1277"/>
                  <a:gd name="T12" fmla="*/ 454 w 496"/>
                  <a:gd name="T13" fmla="*/ 678 h 1277"/>
                  <a:gd name="T14" fmla="*/ 451 w 496"/>
                  <a:gd name="T15" fmla="*/ 803 h 1277"/>
                  <a:gd name="T16" fmla="*/ 461 w 496"/>
                  <a:gd name="T17" fmla="*/ 921 h 1277"/>
                  <a:gd name="T18" fmla="*/ 440 w 496"/>
                  <a:gd name="T19" fmla="*/ 1052 h 1277"/>
                  <a:gd name="T20" fmla="*/ 444 w 496"/>
                  <a:gd name="T21" fmla="*/ 1094 h 1277"/>
                  <a:gd name="T22" fmla="*/ 444 w 496"/>
                  <a:gd name="T23" fmla="*/ 1118 h 1277"/>
                  <a:gd name="T24" fmla="*/ 444 w 496"/>
                  <a:gd name="T25" fmla="*/ 1149 h 1277"/>
                  <a:gd name="T26" fmla="*/ 468 w 496"/>
                  <a:gd name="T27" fmla="*/ 1165 h 1277"/>
                  <a:gd name="T28" fmla="*/ 477 w 496"/>
                  <a:gd name="T29" fmla="*/ 1182 h 1277"/>
                  <a:gd name="T30" fmla="*/ 489 w 496"/>
                  <a:gd name="T31" fmla="*/ 1210 h 1277"/>
                  <a:gd name="T32" fmla="*/ 477 w 496"/>
                  <a:gd name="T33" fmla="*/ 1236 h 1277"/>
                  <a:gd name="T34" fmla="*/ 383 w 496"/>
                  <a:gd name="T35" fmla="*/ 1265 h 1277"/>
                  <a:gd name="T36" fmla="*/ 298 w 496"/>
                  <a:gd name="T37" fmla="*/ 1241 h 1277"/>
                  <a:gd name="T38" fmla="*/ 255 w 496"/>
                  <a:gd name="T39" fmla="*/ 1208 h 1277"/>
                  <a:gd name="T40" fmla="*/ 217 w 496"/>
                  <a:gd name="T41" fmla="*/ 1156 h 1277"/>
                  <a:gd name="T42" fmla="*/ 201 w 496"/>
                  <a:gd name="T43" fmla="*/ 1134 h 1277"/>
                  <a:gd name="T44" fmla="*/ 182 w 496"/>
                  <a:gd name="T45" fmla="*/ 1108 h 1277"/>
                  <a:gd name="T46" fmla="*/ 175 w 496"/>
                  <a:gd name="T47" fmla="*/ 1094 h 1277"/>
                  <a:gd name="T48" fmla="*/ 177 w 496"/>
                  <a:gd name="T49" fmla="*/ 1068 h 1277"/>
                  <a:gd name="T50" fmla="*/ 186 w 496"/>
                  <a:gd name="T51" fmla="*/ 1047 h 1277"/>
                  <a:gd name="T52" fmla="*/ 191 w 496"/>
                  <a:gd name="T53" fmla="*/ 1011 h 1277"/>
                  <a:gd name="T54" fmla="*/ 201 w 496"/>
                  <a:gd name="T55" fmla="*/ 978 h 1277"/>
                  <a:gd name="T56" fmla="*/ 182 w 496"/>
                  <a:gd name="T57" fmla="*/ 952 h 1277"/>
                  <a:gd name="T58" fmla="*/ 170 w 496"/>
                  <a:gd name="T59" fmla="*/ 931 h 1277"/>
                  <a:gd name="T60" fmla="*/ 186 w 496"/>
                  <a:gd name="T61" fmla="*/ 881 h 1277"/>
                  <a:gd name="T62" fmla="*/ 194 w 496"/>
                  <a:gd name="T63" fmla="*/ 839 h 1277"/>
                  <a:gd name="T64" fmla="*/ 186 w 496"/>
                  <a:gd name="T65" fmla="*/ 777 h 1277"/>
                  <a:gd name="T66" fmla="*/ 189 w 496"/>
                  <a:gd name="T67" fmla="*/ 744 h 1277"/>
                  <a:gd name="T68" fmla="*/ 222 w 496"/>
                  <a:gd name="T69" fmla="*/ 720 h 1277"/>
                  <a:gd name="T70" fmla="*/ 212 w 496"/>
                  <a:gd name="T71" fmla="*/ 694 h 1277"/>
                  <a:gd name="T72" fmla="*/ 196 w 496"/>
                  <a:gd name="T73" fmla="*/ 668 h 1277"/>
                  <a:gd name="T74" fmla="*/ 172 w 496"/>
                  <a:gd name="T75" fmla="*/ 654 h 1277"/>
                  <a:gd name="T76" fmla="*/ 132 w 496"/>
                  <a:gd name="T77" fmla="*/ 607 h 1277"/>
                  <a:gd name="T78" fmla="*/ 149 w 496"/>
                  <a:gd name="T79" fmla="*/ 597 h 1277"/>
                  <a:gd name="T80" fmla="*/ 160 w 496"/>
                  <a:gd name="T81" fmla="*/ 595 h 1277"/>
                  <a:gd name="T82" fmla="*/ 165 w 496"/>
                  <a:gd name="T83" fmla="*/ 564 h 1277"/>
                  <a:gd name="T84" fmla="*/ 158 w 496"/>
                  <a:gd name="T85" fmla="*/ 519 h 1277"/>
                  <a:gd name="T86" fmla="*/ 168 w 496"/>
                  <a:gd name="T87" fmla="*/ 483 h 1277"/>
                  <a:gd name="T88" fmla="*/ 170 w 496"/>
                  <a:gd name="T89" fmla="*/ 434 h 1277"/>
                  <a:gd name="T90" fmla="*/ 151 w 496"/>
                  <a:gd name="T91" fmla="*/ 417 h 1277"/>
                  <a:gd name="T92" fmla="*/ 113 w 496"/>
                  <a:gd name="T93" fmla="*/ 431 h 1277"/>
                  <a:gd name="T94" fmla="*/ 115 w 496"/>
                  <a:gd name="T95" fmla="*/ 417 h 1277"/>
                  <a:gd name="T96" fmla="*/ 120 w 496"/>
                  <a:gd name="T97" fmla="*/ 398 h 1277"/>
                  <a:gd name="T98" fmla="*/ 125 w 496"/>
                  <a:gd name="T99" fmla="*/ 363 h 1277"/>
                  <a:gd name="T100" fmla="*/ 127 w 496"/>
                  <a:gd name="T101" fmla="*/ 313 h 1277"/>
                  <a:gd name="T102" fmla="*/ 142 w 496"/>
                  <a:gd name="T103" fmla="*/ 282 h 1277"/>
                  <a:gd name="T104" fmla="*/ 127 w 496"/>
                  <a:gd name="T105" fmla="*/ 240 h 1277"/>
                  <a:gd name="T106" fmla="*/ 130 w 496"/>
                  <a:gd name="T107" fmla="*/ 211 h 1277"/>
                  <a:gd name="T108" fmla="*/ 113 w 496"/>
                  <a:gd name="T109" fmla="*/ 188 h 1277"/>
                  <a:gd name="T110" fmla="*/ 87 w 496"/>
                  <a:gd name="T111" fmla="*/ 188 h 1277"/>
                  <a:gd name="T112" fmla="*/ 52 w 496"/>
                  <a:gd name="T113" fmla="*/ 147 h 1277"/>
                  <a:gd name="T114" fmla="*/ 19 w 496"/>
                  <a:gd name="T115" fmla="*/ 105 h 1277"/>
                  <a:gd name="T116" fmla="*/ 35 w 496"/>
                  <a:gd name="T117" fmla="*/ 62 h 1277"/>
                  <a:gd name="T118" fmla="*/ 42 w 496"/>
                  <a:gd name="T119" fmla="*/ 19 h 1277"/>
                  <a:gd name="T120" fmla="*/ 19 w 496"/>
                  <a:gd name="T121" fmla="*/ 5 h 1277"/>
                  <a:gd name="T122" fmla="*/ 142 w 496"/>
                  <a:gd name="T123" fmla="*/ 29 h 1277"/>
                  <a:gd name="T124" fmla="*/ 220 w 496"/>
                  <a:gd name="T125" fmla="*/ 36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96" h="1277">
                    <a:moveTo>
                      <a:pt x="269" y="36"/>
                    </a:moveTo>
                    <a:lnTo>
                      <a:pt x="267" y="43"/>
                    </a:lnTo>
                    <a:lnTo>
                      <a:pt x="265" y="48"/>
                    </a:lnTo>
                    <a:lnTo>
                      <a:pt x="265" y="50"/>
                    </a:lnTo>
                    <a:lnTo>
                      <a:pt x="262" y="55"/>
                    </a:lnTo>
                    <a:lnTo>
                      <a:pt x="262" y="57"/>
                    </a:lnTo>
                    <a:lnTo>
                      <a:pt x="265" y="64"/>
                    </a:lnTo>
                    <a:lnTo>
                      <a:pt x="267" y="64"/>
                    </a:lnTo>
                    <a:lnTo>
                      <a:pt x="262" y="72"/>
                    </a:lnTo>
                    <a:lnTo>
                      <a:pt x="260" y="74"/>
                    </a:lnTo>
                    <a:lnTo>
                      <a:pt x="260" y="86"/>
                    </a:lnTo>
                    <a:lnTo>
                      <a:pt x="257" y="88"/>
                    </a:lnTo>
                    <a:lnTo>
                      <a:pt x="253" y="90"/>
                    </a:lnTo>
                    <a:lnTo>
                      <a:pt x="246" y="102"/>
                    </a:lnTo>
                    <a:lnTo>
                      <a:pt x="241" y="105"/>
                    </a:lnTo>
                    <a:lnTo>
                      <a:pt x="241" y="107"/>
                    </a:lnTo>
                    <a:lnTo>
                      <a:pt x="238" y="117"/>
                    </a:lnTo>
                    <a:lnTo>
                      <a:pt x="241" y="121"/>
                    </a:lnTo>
                    <a:lnTo>
                      <a:pt x="241" y="126"/>
                    </a:lnTo>
                    <a:lnTo>
                      <a:pt x="241" y="135"/>
                    </a:lnTo>
                    <a:lnTo>
                      <a:pt x="241" y="140"/>
                    </a:lnTo>
                    <a:lnTo>
                      <a:pt x="241" y="143"/>
                    </a:lnTo>
                    <a:lnTo>
                      <a:pt x="241" y="150"/>
                    </a:lnTo>
                    <a:lnTo>
                      <a:pt x="238" y="152"/>
                    </a:lnTo>
                    <a:lnTo>
                      <a:pt x="236" y="159"/>
                    </a:lnTo>
                    <a:lnTo>
                      <a:pt x="236" y="161"/>
                    </a:lnTo>
                    <a:lnTo>
                      <a:pt x="236" y="164"/>
                    </a:lnTo>
                    <a:lnTo>
                      <a:pt x="236" y="166"/>
                    </a:lnTo>
                    <a:lnTo>
                      <a:pt x="234" y="178"/>
                    </a:lnTo>
                    <a:lnTo>
                      <a:pt x="234" y="185"/>
                    </a:lnTo>
                    <a:lnTo>
                      <a:pt x="234" y="188"/>
                    </a:lnTo>
                    <a:lnTo>
                      <a:pt x="234" y="192"/>
                    </a:lnTo>
                    <a:lnTo>
                      <a:pt x="236" y="195"/>
                    </a:lnTo>
                    <a:lnTo>
                      <a:pt x="238" y="195"/>
                    </a:lnTo>
                    <a:lnTo>
                      <a:pt x="241" y="197"/>
                    </a:lnTo>
                    <a:lnTo>
                      <a:pt x="248" y="202"/>
                    </a:lnTo>
                    <a:lnTo>
                      <a:pt x="260" y="211"/>
                    </a:lnTo>
                    <a:lnTo>
                      <a:pt x="260" y="214"/>
                    </a:lnTo>
                    <a:lnTo>
                      <a:pt x="267" y="216"/>
                    </a:lnTo>
                    <a:lnTo>
                      <a:pt x="274" y="221"/>
                    </a:lnTo>
                    <a:lnTo>
                      <a:pt x="291" y="235"/>
                    </a:lnTo>
                    <a:lnTo>
                      <a:pt x="291" y="235"/>
                    </a:lnTo>
                    <a:lnTo>
                      <a:pt x="293" y="235"/>
                    </a:lnTo>
                    <a:lnTo>
                      <a:pt x="295" y="237"/>
                    </a:lnTo>
                    <a:lnTo>
                      <a:pt x="298" y="240"/>
                    </a:lnTo>
                    <a:lnTo>
                      <a:pt x="300" y="240"/>
                    </a:lnTo>
                    <a:lnTo>
                      <a:pt x="302" y="242"/>
                    </a:lnTo>
                    <a:lnTo>
                      <a:pt x="305" y="244"/>
                    </a:lnTo>
                    <a:lnTo>
                      <a:pt x="305" y="244"/>
                    </a:lnTo>
                    <a:lnTo>
                      <a:pt x="307" y="244"/>
                    </a:lnTo>
                    <a:lnTo>
                      <a:pt x="314" y="249"/>
                    </a:lnTo>
                    <a:lnTo>
                      <a:pt x="326" y="259"/>
                    </a:lnTo>
                    <a:lnTo>
                      <a:pt x="328" y="259"/>
                    </a:lnTo>
                    <a:lnTo>
                      <a:pt x="357" y="275"/>
                    </a:lnTo>
                    <a:lnTo>
                      <a:pt x="361" y="277"/>
                    </a:lnTo>
                    <a:lnTo>
                      <a:pt x="366" y="280"/>
                    </a:lnTo>
                    <a:lnTo>
                      <a:pt x="371" y="282"/>
                    </a:lnTo>
                    <a:lnTo>
                      <a:pt x="376" y="287"/>
                    </a:lnTo>
                    <a:lnTo>
                      <a:pt x="380" y="289"/>
                    </a:lnTo>
                    <a:lnTo>
                      <a:pt x="380" y="304"/>
                    </a:lnTo>
                    <a:lnTo>
                      <a:pt x="380" y="311"/>
                    </a:lnTo>
                    <a:lnTo>
                      <a:pt x="380" y="313"/>
                    </a:lnTo>
                    <a:lnTo>
                      <a:pt x="383" y="322"/>
                    </a:lnTo>
                    <a:lnTo>
                      <a:pt x="383" y="339"/>
                    </a:lnTo>
                    <a:lnTo>
                      <a:pt x="383" y="344"/>
                    </a:lnTo>
                    <a:lnTo>
                      <a:pt x="383" y="356"/>
                    </a:lnTo>
                    <a:lnTo>
                      <a:pt x="383" y="365"/>
                    </a:lnTo>
                    <a:lnTo>
                      <a:pt x="385" y="375"/>
                    </a:lnTo>
                    <a:lnTo>
                      <a:pt x="383" y="379"/>
                    </a:lnTo>
                    <a:lnTo>
                      <a:pt x="383" y="389"/>
                    </a:lnTo>
                    <a:lnTo>
                      <a:pt x="380" y="393"/>
                    </a:lnTo>
                    <a:lnTo>
                      <a:pt x="380" y="396"/>
                    </a:lnTo>
                    <a:lnTo>
                      <a:pt x="380" y="401"/>
                    </a:lnTo>
                    <a:lnTo>
                      <a:pt x="378" y="405"/>
                    </a:lnTo>
                    <a:lnTo>
                      <a:pt x="378" y="408"/>
                    </a:lnTo>
                    <a:lnTo>
                      <a:pt x="380" y="415"/>
                    </a:lnTo>
                    <a:lnTo>
                      <a:pt x="380" y="420"/>
                    </a:lnTo>
                    <a:lnTo>
                      <a:pt x="383" y="420"/>
                    </a:lnTo>
                    <a:lnTo>
                      <a:pt x="383" y="420"/>
                    </a:lnTo>
                    <a:lnTo>
                      <a:pt x="385" y="420"/>
                    </a:lnTo>
                    <a:lnTo>
                      <a:pt x="390" y="417"/>
                    </a:lnTo>
                    <a:lnTo>
                      <a:pt x="390" y="422"/>
                    </a:lnTo>
                    <a:lnTo>
                      <a:pt x="392" y="434"/>
                    </a:lnTo>
                    <a:lnTo>
                      <a:pt x="392" y="441"/>
                    </a:lnTo>
                    <a:lnTo>
                      <a:pt x="392" y="443"/>
                    </a:lnTo>
                    <a:lnTo>
                      <a:pt x="392" y="446"/>
                    </a:lnTo>
                    <a:lnTo>
                      <a:pt x="392" y="448"/>
                    </a:lnTo>
                    <a:lnTo>
                      <a:pt x="392" y="455"/>
                    </a:lnTo>
                    <a:lnTo>
                      <a:pt x="395" y="460"/>
                    </a:lnTo>
                    <a:lnTo>
                      <a:pt x="395" y="460"/>
                    </a:lnTo>
                    <a:lnTo>
                      <a:pt x="397" y="465"/>
                    </a:lnTo>
                    <a:lnTo>
                      <a:pt x="404" y="472"/>
                    </a:lnTo>
                    <a:lnTo>
                      <a:pt x="406" y="474"/>
                    </a:lnTo>
                    <a:lnTo>
                      <a:pt x="406" y="476"/>
                    </a:lnTo>
                    <a:lnTo>
                      <a:pt x="406" y="479"/>
                    </a:lnTo>
                    <a:lnTo>
                      <a:pt x="411" y="481"/>
                    </a:lnTo>
                    <a:lnTo>
                      <a:pt x="411" y="483"/>
                    </a:lnTo>
                    <a:lnTo>
                      <a:pt x="414" y="483"/>
                    </a:lnTo>
                    <a:lnTo>
                      <a:pt x="418" y="488"/>
                    </a:lnTo>
                    <a:lnTo>
                      <a:pt x="423" y="495"/>
                    </a:lnTo>
                    <a:lnTo>
                      <a:pt x="430" y="500"/>
                    </a:lnTo>
                    <a:lnTo>
                      <a:pt x="432" y="500"/>
                    </a:lnTo>
                    <a:lnTo>
                      <a:pt x="437" y="509"/>
                    </a:lnTo>
                    <a:lnTo>
                      <a:pt x="440" y="512"/>
                    </a:lnTo>
                    <a:lnTo>
                      <a:pt x="442" y="514"/>
                    </a:lnTo>
                    <a:lnTo>
                      <a:pt x="444" y="519"/>
                    </a:lnTo>
                    <a:lnTo>
                      <a:pt x="447" y="526"/>
                    </a:lnTo>
                    <a:lnTo>
                      <a:pt x="447" y="526"/>
                    </a:lnTo>
                    <a:lnTo>
                      <a:pt x="447" y="528"/>
                    </a:lnTo>
                    <a:lnTo>
                      <a:pt x="449" y="533"/>
                    </a:lnTo>
                    <a:lnTo>
                      <a:pt x="449" y="533"/>
                    </a:lnTo>
                    <a:lnTo>
                      <a:pt x="449" y="540"/>
                    </a:lnTo>
                    <a:lnTo>
                      <a:pt x="449" y="543"/>
                    </a:lnTo>
                    <a:lnTo>
                      <a:pt x="449" y="550"/>
                    </a:lnTo>
                    <a:lnTo>
                      <a:pt x="449" y="550"/>
                    </a:lnTo>
                    <a:lnTo>
                      <a:pt x="449" y="554"/>
                    </a:lnTo>
                    <a:lnTo>
                      <a:pt x="449" y="559"/>
                    </a:lnTo>
                    <a:lnTo>
                      <a:pt x="449" y="564"/>
                    </a:lnTo>
                    <a:lnTo>
                      <a:pt x="449" y="564"/>
                    </a:lnTo>
                    <a:lnTo>
                      <a:pt x="449" y="566"/>
                    </a:lnTo>
                    <a:lnTo>
                      <a:pt x="449" y="573"/>
                    </a:lnTo>
                    <a:lnTo>
                      <a:pt x="451" y="576"/>
                    </a:lnTo>
                    <a:lnTo>
                      <a:pt x="451" y="583"/>
                    </a:lnTo>
                    <a:lnTo>
                      <a:pt x="449" y="588"/>
                    </a:lnTo>
                    <a:lnTo>
                      <a:pt x="451" y="590"/>
                    </a:lnTo>
                    <a:lnTo>
                      <a:pt x="451" y="595"/>
                    </a:lnTo>
                    <a:lnTo>
                      <a:pt x="451" y="604"/>
                    </a:lnTo>
                    <a:lnTo>
                      <a:pt x="451" y="611"/>
                    </a:lnTo>
                    <a:lnTo>
                      <a:pt x="451" y="616"/>
                    </a:lnTo>
                    <a:lnTo>
                      <a:pt x="451" y="623"/>
                    </a:lnTo>
                    <a:lnTo>
                      <a:pt x="449" y="630"/>
                    </a:lnTo>
                    <a:lnTo>
                      <a:pt x="449" y="633"/>
                    </a:lnTo>
                    <a:lnTo>
                      <a:pt x="449" y="637"/>
                    </a:lnTo>
                    <a:lnTo>
                      <a:pt x="449" y="647"/>
                    </a:lnTo>
                    <a:lnTo>
                      <a:pt x="451" y="659"/>
                    </a:lnTo>
                    <a:lnTo>
                      <a:pt x="451" y="666"/>
                    </a:lnTo>
                    <a:lnTo>
                      <a:pt x="454" y="668"/>
                    </a:lnTo>
                    <a:lnTo>
                      <a:pt x="454" y="673"/>
                    </a:lnTo>
                    <a:lnTo>
                      <a:pt x="456" y="675"/>
                    </a:lnTo>
                    <a:lnTo>
                      <a:pt x="454" y="678"/>
                    </a:lnTo>
                    <a:lnTo>
                      <a:pt x="449" y="682"/>
                    </a:lnTo>
                    <a:lnTo>
                      <a:pt x="451" y="685"/>
                    </a:lnTo>
                    <a:lnTo>
                      <a:pt x="451" y="687"/>
                    </a:lnTo>
                    <a:lnTo>
                      <a:pt x="449" y="689"/>
                    </a:lnTo>
                    <a:lnTo>
                      <a:pt x="449" y="692"/>
                    </a:lnTo>
                    <a:lnTo>
                      <a:pt x="449" y="697"/>
                    </a:lnTo>
                    <a:lnTo>
                      <a:pt x="449" y="699"/>
                    </a:lnTo>
                    <a:lnTo>
                      <a:pt x="449" y="701"/>
                    </a:lnTo>
                    <a:lnTo>
                      <a:pt x="449" y="701"/>
                    </a:lnTo>
                    <a:lnTo>
                      <a:pt x="449" y="708"/>
                    </a:lnTo>
                    <a:lnTo>
                      <a:pt x="451" y="711"/>
                    </a:lnTo>
                    <a:lnTo>
                      <a:pt x="451" y="715"/>
                    </a:lnTo>
                    <a:lnTo>
                      <a:pt x="451" y="744"/>
                    </a:lnTo>
                    <a:lnTo>
                      <a:pt x="451" y="753"/>
                    </a:lnTo>
                    <a:lnTo>
                      <a:pt x="451" y="756"/>
                    </a:lnTo>
                    <a:lnTo>
                      <a:pt x="451" y="768"/>
                    </a:lnTo>
                    <a:lnTo>
                      <a:pt x="451" y="779"/>
                    </a:lnTo>
                    <a:lnTo>
                      <a:pt x="451" y="796"/>
                    </a:lnTo>
                    <a:lnTo>
                      <a:pt x="451" y="801"/>
                    </a:lnTo>
                    <a:lnTo>
                      <a:pt x="451" y="803"/>
                    </a:lnTo>
                    <a:lnTo>
                      <a:pt x="451" y="820"/>
                    </a:lnTo>
                    <a:lnTo>
                      <a:pt x="451" y="822"/>
                    </a:lnTo>
                    <a:lnTo>
                      <a:pt x="451" y="824"/>
                    </a:lnTo>
                    <a:lnTo>
                      <a:pt x="449" y="836"/>
                    </a:lnTo>
                    <a:lnTo>
                      <a:pt x="449" y="836"/>
                    </a:lnTo>
                    <a:lnTo>
                      <a:pt x="449" y="841"/>
                    </a:lnTo>
                    <a:lnTo>
                      <a:pt x="451" y="846"/>
                    </a:lnTo>
                    <a:lnTo>
                      <a:pt x="451" y="848"/>
                    </a:lnTo>
                    <a:lnTo>
                      <a:pt x="451" y="867"/>
                    </a:lnTo>
                    <a:lnTo>
                      <a:pt x="449" y="876"/>
                    </a:lnTo>
                    <a:lnTo>
                      <a:pt x="451" y="884"/>
                    </a:lnTo>
                    <a:lnTo>
                      <a:pt x="451" y="888"/>
                    </a:lnTo>
                    <a:lnTo>
                      <a:pt x="456" y="895"/>
                    </a:lnTo>
                    <a:lnTo>
                      <a:pt x="456" y="898"/>
                    </a:lnTo>
                    <a:lnTo>
                      <a:pt x="454" y="907"/>
                    </a:lnTo>
                    <a:lnTo>
                      <a:pt x="454" y="912"/>
                    </a:lnTo>
                    <a:lnTo>
                      <a:pt x="456" y="914"/>
                    </a:lnTo>
                    <a:lnTo>
                      <a:pt x="458" y="919"/>
                    </a:lnTo>
                    <a:lnTo>
                      <a:pt x="461" y="919"/>
                    </a:lnTo>
                    <a:lnTo>
                      <a:pt x="461" y="921"/>
                    </a:lnTo>
                    <a:lnTo>
                      <a:pt x="461" y="921"/>
                    </a:lnTo>
                    <a:lnTo>
                      <a:pt x="463" y="924"/>
                    </a:lnTo>
                    <a:lnTo>
                      <a:pt x="461" y="926"/>
                    </a:lnTo>
                    <a:lnTo>
                      <a:pt x="461" y="926"/>
                    </a:lnTo>
                    <a:lnTo>
                      <a:pt x="456" y="926"/>
                    </a:lnTo>
                    <a:lnTo>
                      <a:pt x="454" y="926"/>
                    </a:lnTo>
                    <a:lnTo>
                      <a:pt x="454" y="929"/>
                    </a:lnTo>
                    <a:lnTo>
                      <a:pt x="451" y="945"/>
                    </a:lnTo>
                    <a:lnTo>
                      <a:pt x="451" y="952"/>
                    </a:lnTo>
                    <a:lnTo>
                      <a:pt x="451" y="955"/>
                    </a:lnTo>
                    <a:lnTo>
                      <a:pt x="451" y="983"/>
                    </a:lnTo>
                    <a:lnTo>
                      <a:pt x="451" y="983"/>
                    </a:lnTo>
                    <a:lnTo>
                      <a:pt x="451" y="992"/>
                    </a:lnTo>
                    <a:lnTo>
                      <a:pt x="451" y="1016"/>
                    </a:lnTo>
                    <a:lnTo>
                      <a:pt x="451" y="1016"/>
                    </a:lnTo>
                    <a:lnTo>
                      <a:pt x="454" y="1049"/>
                    </a:lnTo>
                    <a:lnTo>
                      <a:pt x="454" y="1052"/>
                    </a:lnTo>
                    <a:lnTo>
                      <a:pt x="444" y="1052"/>
                    </a:lnTo>
                    <a:lnTo>
                      <a:pt x="442" y="1052"/>
                    </a:lnTo>
                    <a:lnTo>
                      <a:pt x="440" y="1052"/>
                    </a:lnTo>
                    <a:lnTo>
                      <a:pt x="432" y="1052"/>
                    </a:lnTo>
                    <a:lnTo>
                      <a:pt x="432" y="1056"/>
                    </a:lnTo>
                    <a:lnTo>
                      <a:pt x="432" y="1059"/>
                    </a:lnTo>
                    <a:lnTo>
                      <a:pt x="437" y="1063"/>
                    </a:lnTo>
                    <a:lnTo>
                      <a:pt x="437" y="1068"/>
                    </a:lnTo>
                    <a:lnTo>
                      <a:pt x="437" y="1071"/>
                    </a:lnTo>
                    <a:lnTo>
                      <a:pt x="437" y="1073"/>
                    </a:lnTo>
                    <a:lnTo>
                      <a:pt x="440" y="1073"/>
                    </a:lnTo>
                    <a:lnTo>
                      <a:pt x="444" y="1075"/>
                    </a:lnTo>
                    <a:lnTo>
                      <a:pt x="444" y="1075"/>
                    </a:lnTo>
                    <a:lnTo>
                      <a:pt x="444" y="1078"/>
                    </a:lnTo>
                    <a:lnTo>
                      <a:pt x="444" y="1078"/>
                    </a:lnTo>
                    <a:lnTo>
                      <a:pt x="444" y="1080"/>
                    </a:lnTo>
                    <a:lnTo>
                      <a:pt x="442" y="1082"/>
                    </a:lnTo>
                    <a:lnTo>
                      <a:pt x="442" y="1085"/>
                    </a:lnTo>
                    <a:lnTo>
                      <a:pt x="442" y="1085"/>
                    </a:lnTo>
                    <a:lnTo>
                      <a:pt x="444" y="1090"/>
                    </a:lnTo>
                    <a:lnTo>
                      <a:pt x="444" y="1090"/>
                    </a:lnTo>
                    <a:lnTo>
                      <a:pt x="442" y="1094"/>
                    </a:lnTo>
                    <a:lnTo>
                      <a:pt x="444" y="1094"/>
                    </a:lnTo>
                    <a:lnTo>
                      <a:pt x="447" y="1094"/>
                    </a:lnTo>
                    <a:lnTo>
                      <a:pt x="447" y="1094"/>
                    </a:lnTo>
                    <a:lnTo>
                      <a:pt x="444" y="1097"/>
                    </a:lnTo>
                    <a:lnTo>
                      <a:pt x="442" y="1099"/>
                    </a:lnTo>
                    <a:lnTo>
                      <a:pt x="442" y="1099"/>
                    </a:lnTo>
                    <a:lnTo>
                      <a:pt x="442" y="1101"/>
                    </a:lnTo>
                    <a:lnTo>
                      <a:pt x="442" y="1101"/>
                    </a:lnTo>
                    <a:lnTo>
                      <a:pt x="444" y="1101"/>
                    </a:lnTo>
                    <a:lnTo>
                      <a:pt x="444" y="1101"/>
                    </a:lnTo>
                    <a:lnTo>
                      <a:pt x="447" y="1104"/>
                    </a:lnTo>
                    <a:lnTo>
                      <a:pt x="444" y="1106"/>
                    </a:lnTo>
                    <a:lnTo>
                      <a:pt x="444" y="1108"/>
                    </a:lnTo>
                    <a:lnTo>
                      <a:pt x="444" y="1108"/>
                    </a:lnTo>
                    <a:lnTo>
                      <a:pt x="449" y="1111"/>
                    </a:lnTo>
                    <a:lnTo>
                      <a:pt x="449" y="1111"/>
                    </a:lnTo>
                    <a:lnTo>
                      <a:pt x="447" y="1113"/>
                    </a:lnTo>
                    <a:lnTo>
                      <a:pt x="447" y="1116"/>
                    </a:lnTo>
                    <a:lnTo>
                      <a:pt x="449" y="1116"/>
                    </a:lnTo>
                    <a:lnTo>
                      <a:pt x="447" y="1116"/>
                    </a:lnTo>
                    <a:lnTo>
                      <a:pt x="444" y="1118"/>
                    </a:lnTo>
                    <a:lnTo>
                      <a:pt x="444" y="1118"/>
                    </a:lnTo>
                    <a:lnTo>
                      <a:pt x="442" y="1120"/>
                    </a:lnTo>
                    <a:lnTo>
                      <a:pt x="440" y="1120"/>
                    </a:lnTo>
                    <a:lnTo>
                      <a:pt x="440" y="1123"/>
                    </a:lnTo>
                    <a:lnTo>
                      <a:pt x="440" y="1125"/>
                    </a:lnTo>
                    <a:lnTo>
                      <a:pt x="440" y="1125"/>
                    </a:lnTo>
                    <a:lnTo>
                      <a:pt x="440" y="1127"/>
                    </a:lnTo>
                    <a:lnTo>
                      <a:pt x="437" y="1127"/>
                    </a:lnTo>
                    <a:lnTo>
                      <a:pt x="437" y="1130"/>
                    </a:lnTo>
                    <a:lnTo>
                      <a:pt x="437" y="1130"/>
                    </a:lnTo>
                    <a:lnTo>
                      <a:pt x="437" y="1130"/>
                    </a:lnTo>
                    <a:lnTo>
                      <a:pt x="440" y="1130"/>
                    </a:lnTo>
                    <a:lnTo>
                      <a:pt x="442" y="1134"/>
                    </a:lnTo>
                    <a:lnTo>
                      <a:pt x="444" y="1134"/>
                    </a:lnTo>
                    <a:lnTo>
                      <a:pt x="444" y="1142"/>
                    </a:lnTo>
                    <a:lnTo>
                      <a:pt x="444" y="1142"/>
                    </a:lnTo>
                    <a:lnTo>
                      <a:pt x="444" y="1142"/>
                    </a:lnTo>
                    <a:lnTo>
                      <a:pt x="444" y="1146"/>
                    </a:lnTo>
                    <a:lnTo>
                      <a:pt x="444" y="1146"/>
                    </a:lnTo>
                    <a:lnTo>
                      <a:pt x="444" y="1149"/>
                    </a:lnTo>
                    <a:lnTo>
                      <a:pt x="444" y="1151"/>
                    </a:lnTo>
                    <a:lnTo>
                      <a:pt x="444" y="1151"/>
                    </a:lnTo>
                    <a:lnTo>
                      <a:pt x="447" y="1153"/>
                    </a:lnTo>
                    <a:lnTo>
                      <a:pt x="449" y="1153"/>
                    </a:lnTo>
                    <a:lnTo>
                      <a:pt x="449" y="1153"/>
                    </a:lnTo>
                    <a:lnTo>
                      <a:pt x="451" y="1153"/>
                    </a:lnTo>
                    <a:lnTo>
                      <a:pt x="454" y="1156"/>
                    </a:lnTo>
                    <a:lnTo>
                      <a:pt x="456" y="1158"/>
                    </a:lnTo>
                    <a:lnTo>
                      <a:pt x="456" y="1158"/>
                    </a:lnTo>
                    <a:lnTo>
                      <a:pt x="458" y="1156"/>
                    </a:lnTo>
                    <a:lnTo>
                      <a:pt x="461" y="1156"/>
                    </a:lnTo>
                    <a:lnTo>
                      <a:pt x="461" y="1156"/>
                    </a:lnTo>
                    <a:lnTo>
                      <a:pt x="461" y="1158"/>
                    </a:lnTo>
                    <a:lnTo>
                      <a:pt x="461" y="1163"/>
                    </a:lnTo>
                    <a:lnTo>
                      <a:pt x="461" y="1163"/>
                    </a:lnTo>
                    <a:lnTo>
                      <a:pt x="461" y="1163"/>
                    </a:lnTo>
                    <a:lnTo>
                      <a:pt x="461" y="1163"/>
                    </a:lnTo>
                    <a:lnTo>
                      <a:pt x="463" y="1163"/>
                    </a:lnTo>
                    <a:lnTo>
                      <a:pt x="466" y="1165"/>
                    </a:lnTo>
                    <a:lnTo>
                      <a:pt x="468" y="1165"/>
                    </a:lnTo>
                    <a:lnTo>
                      <a:pt x="468" y="1165"/>
                    </a:lnTo>
                    <a:lnTo>
                      <a:pt x="468" y="1168"/>
                    </a:lnTo>
                    <a:lnTo>
                      <a:pt x="468" y="1168"/>
                    </a:lnTo>
                    <a:lnTo>
                      <a:pt x="468" y="1172"/>
                    </a:lnTo>
                    <a:lnTo>
                      <a:pt x="468" y="1175"/>
                    </a:lnTo>
                    <a:lnTo>
                      <a:pt x="468" y="1175"/>
                    </a:lnTo>
                    <a:lnTo>
                      <a:pt x="466" y="1175"/>
                    </a:lnTo>
                    <a:lnTo>
                      <a:pt x="466" y="1177"/>
                    </a:lnTo>
                    <a:lnTo>
                      <a:pt x="468" y="1177"/>
                    </a:lnTo>
                    <a:lnTo>
                      <a:pt x="468" y="1177"/>
                    </a:lnTo>
                    <a:lnTo>
                      <a:pt x="470" y="1179"/>
                    </a:lnTo>
                    <a:lnTo>
                      <a:pt x="470" y="1177"/>
                    </a:lnTo>
                    <a:lnTo>
                      <a:pt x="473" y="1179"/>
                    </a:lnTo>
                    <a:lnTo>
                      <a:pt x="473" y="1179"/>
                    </a:lnTo>
                    <a:lnTo>
                      <a:pt x="475" y="1177"/>
                    </a:lnTo>
                    <a:lnTo>
                      <a:pt x="475" y="1177"/>
                    </a:lnTo>
                    <a:lnTo>
                      <a:pt x="475" y="1179"/>
                    </a:lnTo>
                    <a:lnTo>
                      <a:pt x="475" y="1182"/>
                    </a:lnTo>
                    <a:lnTo>
                      <a:pt x="477" y="1182"/>
                    </a:lnTo>
                    <a:lnTo>
                      <a:pt x="477" y="1182"/>
                    </a:lnTo>
                    <a:lnTo>
                      <a:pt x="477" y="1184"/>
                    </a:lnTo>
                    <a:lnTo>
                      <a:pt x="477" y="1184"/>
                    </a:lnTo>
                    <a:lnTo>
                      <a:pt x="477" y="1184"/>
                    </a:lnTo>
                    <a:lnTo>
                      <a:pt x="477" y="1184"/>
                    </a:lnTo>
                    <a:lnTo>
                      <a:pt x="480" y="1184"/>
                    </a:lnTo>
                    <a:lnTo>
                      <a:pt x="480" y="1187"/>
                    </a:lnTo>
                    <a:lnTo>
                      <a:pt x="480" y="1189"/>
                    </a:lnTo>
                    <a:lnTo>
                      <a:pt x="480" y="1189"/>
                    </a:lnTo>
                    <a:lnTo>
                      <a:pt x="482" y="1189"/>
                    </a:lnTo>
                    <a:lnTo>
                      <a:pt x="482" y="1194"/>
                    </a:lnTo>
                    <a:lnTo>
                      <a:pt x="484" y="1196"/>
                    </a:lnTo>
                    <a:lnTo>
                      <a:pt x="487" y="1198"/>
                    </a:lnTo>
                    <a:lnTo>
                      <a:pt x="487" y="1198"/>
                    </a:lnTo>
                    <a:lnTo>
                      <a:pt x="487" y="1198"/>
                    </a:lnTo>
                    <a:lnTo>
                      <a:pt x="487" y="1201"/>
                    </a:lnTo>
                    <a:lnTo>
                      <a:pt x="487" y="1203"/>
                    </a:lnTo>
                    <a:lnTo>
                      <a:pt x="487" y="1203"/>
                    </a:lnTo>
                    <a:lnTo>
                      <a:pt x="487" y="1206"/>
                    </a:lnTo>
                    <a:lnTo>
                      <a:pt x="487" y="1208"/>
                    </a:lnTo>
                    <a:lnTo>
                      <a:pt x="489" y="1210"/>
                    </a:lnTo>
                    <a:lnTo>
                      <a:pt x="489" y="1213"/>
                    </a:lnTo>
                    <a:lnTo>
                      <a:pt x="492" y="1215"/>
                    </a:lnTo>
                    <a:lnTo>
                      <a:pt x="492" y="1217"/>
                    </a:lnTo>
                    <a:lnTo>
                      <a:pt x="489" y="1220"/>
                    </a:lnTo>
                    <a:lnTo>
                      <a:pt x="489" y="1220"/>
                    </a:lnTo>
                    <a:lnTo>
                      <a:pt x="492" y="1220"/>
                    </a:lnTo>
                    <a:lnTo>
                      <a:pt x="492" y="1222"/>
                    </a:lnTo>
                    <a:lnTo>
                      <a:pt x="492" y="1224"/>
                    </a:lnTo>
                    <a:lnTo>
                      <a:pt x="492" y="1227"/>
                    </a:lnTo>
                    <a:lnTo>
                      <a:pt x="492" y="1227"/>
                    </a:lnTo>
                    <a:lnTo>
                      <a:pt x="492" y="1229"/>
                    </a:lnTo>
                    <a:lnTo>
                      <a:pt x="494" y="1229"/>
                    </a:lnTo>
                    <a:lnTo>
                      <a:pt x="496" y="1232"/>
                    </a:lnTo>
                    <a:lnTo>
                      <a:pt x="494" y="1234"/>
                    </a:lnTo>
                    <a:lnTo>
                      <a:pt x="487" y="1234"/>
                    </a:lnTo>
                    <a:lnTo>
                      <a:pt x="487" y="1234"/>
                    </a:lnTo>
                    <a:lnTo>
                      <a:pt x="487" y="1236"/>
                    </a:lnTo>
                    <a:lnTo>
                      <a:pt x="484" y="1236"/>
                    </a:lnTo>
                    <a:lnTo>
                      <a:pt x="480" y="1236"/>
                    </a:lnTo>
                    <a:lnTo>
                      <a:pt x="477" y="1236"/>
                    </a:lnTo>
                    <a:lnTo>
                      <a:pt x="475" y="1239"/>
                    </a:lnTo>
                    <a:lnTo>
                      <a:pt x="470" y="1239"/>
                    </a:lnTo>
                    <a:lnTo>
                      <a:pt x="466" y="1239"/>
                    </a:lnTo>
                    <a:lnTo>
                      <a:pt x="466" y="1241"/>
                    </a:lnTo>
                    <a:lnTo>
                      <a:pt x="463" y="1241"/>
                    </a:lnTo>
                    <a:lnTo>
                      <a:pt x="461" y="1241"/>
                    </a:lnTo>
                    <a:lnTo>
                      <a:pt x="456" y="1241"/>
                    </a:lnTo>
                    <a:lnTo>
                      <a:pt x="454" y="1241"/>
                    </a:lnTo>
                    <a:lnTo>
                      <a:pt x="449" y="1243"/>
                    </a:lnTo>
                    <a:lnTo>
                      <a:pt x="449" y="1246"/>
                    </a:lnTo>
                    <a:lnTo>
                      <a:pt x="444" y="1248"/>
                    </a:lnTo>
                    <a:lnTo>
                      <a:pt x="432" y="1250"/>
                    </a:lnTo>
                    <a:lnTo>
                      <a:pt x="428" y="1253"/>
                    </a:lnTo>
                    <a:lnTo>
                      <a:pt x="418" y="1253"/>
                    </a:lnTo>
                    <a:lnTo>
                      <a:pt x="418" y="1255"/>
                    </a:lnTo>
                    <a:lnTo>
                      <a:pt x="409" y="1255"/>
                    </a:lnTo>
                    <a:lnTo>
                      <a:pt x="402" y="1258"/>
                    </a:lnTo>
                    <a:lnTo>
                      <a:pt x="392" y="1262"/>
                    </a:lnTo>
                    <a:lnTo>
                      <a:pt x="388" y="1262"/>
                    </a:lnTo>
                    <a:lnTo>
                      <a:pt x="383" y="1265"/>
                    </a:lnTo>
                    <a:lnTo>
                      <a:pt x="376" y="1267"/>
                    </a:lnTo>
                    <a:lnTo>
                      <a:pt x="371" y="1267"/>
                    </a:lnTo>
                    <a:lnTo>
                      <a:pt x="366" y="1267"/>
                    </a:lnTo>
                    <a:lnTo>
                      <a:pt x="361" y="1272"/>
                    </a:lnTo>
                    <a:lnTo>
                      <a:pt x="354" y="1272"/>
                    </a:lnTo>
                    <a:lnTo>
                      <a:pt x="350" y="1274"/>
                    </a:lnTo>
                    <a:lnTo>
                      <a:pt x="343" y="1277"/>
                    </a:lnTo>
                    <a:lnTo>
                      <a:pt x="340" y="1277"/>
                    </a:lnTo>
                    <a:lnTo>
                      <a:pt x="340" y="1277"/>
                    </a:lnTo>
                    <a:lnTo>
                      <a:pt x="340" y="1262"/>
                    </a:lnTo>
                    <a:lnTo>
                      <a:pt x="312" y="1262"/>
                    </a:lnTo>
                    <a:lnTo>
                      <a:pt x="312" y="1262"/>
                    </a:lnTo>
                    <a:lnTo>
                      <a:pt x="312" y="1255"/>
                    </a:lnTo>
                    <a:lnTo>
                      <a:pt x="309" y="1255"/>
                    </a:lnTo>
                    <a:lnTo>
                      <a:pt x="307" y="1250"/>
                    </a:lnTo>
                    <a:lnTo>
                      <a:pt x="307" y="1248"/>
                    </a:lnTo>
                    <a:lnTo>
                      <a:pt x="305" y="1246"/>
                    </a:lnTo>
                    <a:lnTo>
                      <a:pt x="302" y="1246"/>
                    </a:lnTo>
                    <a:lnTo>
                      <a:pt x="300" y="1246"/>
                    </a:lnTo>
                    <a:lnTo>
                      <a:pt x="298" y="1241"/>
                    </a:lnTo>
                    <a:lnTo>
                      <a:pt x="298" y="1241"/>
                    </a:lnTo>
                    <a:lnTo>
                      <a:pt x="298" y="1239"/>
                    </a:lnTo>
                    <a:lnTo>
                      <a:pt x="295" y="1236"/>
                    </a:lnTo>
                    <a:lnTo>
                      <a:pt x="295" y="1232"/>
                    </a:lnTo>
                    <a:lnTo>
                      <a:pt x="293" y="1229"/>
                    </a:lnTo>
                    <a:lnTo>
                      <a:pt x="293" y="1227"/>
                    </a:lnTo>
                    <a:lnTo>
                      <a:pt x="293" y="1224"/>
                    </a:lnTo>
                    <a:lnTo>
                      <a:pt x="293" y="1224"/>
                    </a:lnTo>
                    <a:lnTo>
                      <a:pt x="293" y="1224"/>
                    </a:lnTo>
                    <a:lnTo>
                      <a:pt x="293" y="1222"/>
                    </a:lnTo>
                    <a:lnTo>
                      <a:pt x="293" y="1220"/>
                    </a:lnTo>
                    <a:lnTo>
                      <a:pt x="265" y="1220"/>
                    </a:lnTo>
                    <a:lnTo>
                      <a:pt x="265" y="1220"/>
                    </a:lnTo>
                    <a:lnTo>
                      <a:pt x="262" y="1217"/>
                    </a:lnTo>
                    <a:lnTo>
                      <a:pt x="262" y="1215"/>
                    </a:lnTo>
                    <a:lnTo>
                      <a:pt x="260" y="1215"/>
                    </a:lnTo>
                    <a:lnTo>
                      <a:pt x="260" y="1215"/>
                    </a:lnTo>
                    <a:lnTo>
                      <a:pt x="260" y="1210"/>
                    </a:lnTo>
                    <a:lnTo>
                      <a:pt x="257" y="1210"/>
                    </a:lnTo>
                    <a:lnTo>
                      <a:pt x="255" y="1208"/>
                    </a:lnTo>
                    <a:lnTo>
                      <a:pt x="255" y="1208"/>
                    </a:lnTo>
                    <a:lnTo>
                      <a:pt x="248" y="1203"/>
                    </a:lnTo>
                    <a:lnTo>
                      <a:pt x="236" y="1201"/>
                    </a:lnTo>
                    <a:lnTo>
                      <a:pt x="234" y="1194"/>
                    </a:lnTo>
                    <a:lnTo>
                      <a:pt x="229" y="1194"/>
                    </a:lnTo>
                    <a:lnTo>
                      <a:pt x="227" y="1191"/>
                    </a:lnTo>
                    <a:lnTo>
                      <a:pt x="227" y="1182"/>
                    </a:lnTo>
                    <a:lnTo>
                      <a:pt x="222" y="1179"/>
                    </a:lnTo>
                    <a:lnTo>
                      <a:pt x="220" y="1177"/>
                    </a:lnTo>
                    <a:lnTo>
                      <a:pt x="220" y="1172"/>
                    </a:lnTo>
                    <a:lnTo>
                      <a:pt x="220" y="1172"/>
                    </a:lnTo>
                    <a:lnTo>
                      <a:pt x="217" y="1170"/>
                    </a:lnTo>
                    <a:lnTo>
                      <a:pt x="220" y="1168"/>
                    </a:lnTo>
                    <a:lnTo>
                      <a:pt x="222" y="1165"/>
                    </a:lnTo>
                    <a:lnTo>
                      <a:pt x="227" y="1163"/>
                    </a:lnTo>
                    <a:lnTo>
                      <a:pt x="224" y="1156"/>
                    </a:lnTo>
                    <a:lnTo>
                      <a:pt x="224" y="1156"/>
                    </a:lnTo>
                    <a:lnTo>
                      <a:pt x="222" y="1153"/>
                    </a:lnTo>
                    <a:lnTo>
                      <a:pt x="220" y="1156"/>
                    </a:lnTo>
                    <a:lnTo>
                      <a:pt x="217" y="1156"/>
                    </a:lnTo>
                    <a:lnTo>
                      <a:pt x="215" y="1156"/>
                    </a:lnTo>
                    <a:lnTo>
                      <a:pt x="212" y="1153"/>
                    </a:lnTo>
                    <a:lnTo>
                      <a:pt x="210" y="1153"/>
                    </a:lnTo>
                    <a:lnTo>
                      <a:pt x="212" y="1153"/>
                    </a:lnTo>
                    <a:lnTo>
                      <a:pt x="212" y="1151"/>
                    </a:lnTo>
                    <a:lnTo>
                      <a:pt x="208" y="1149"/>
                    </a:lnTo>
                    <a:lnTo>
                      <a:pt x="208" y="1149"/>
                    </a:lnTo>
                    <a:lnTo>
                      <a:pt x="208" y="1151"/>
                    </a:lnTo>
                    <a:lnTo>
                      <a:pt x="205" y="1151"/>
                    </a:lnTo>
                    <a:lnTo>
                      <a:pt x="203" y="1151"/>
                    </a:lnTo>
                    <a:lnTo>
                      <a:pt x="203" y="1149"/>
                    </a:lnTo>
                    <a:lnTo>
                      <a:pt x="203" y="1146"/>
                    </a:lnTo>
                    <a:lnTo>
                      <a:pt x="201" y="1146"/>
                    </a:lnTo>
                    <a:lnTo>
                      <a:pt x="201" y="1144"/>
                    </a:lnTo>
                    <a:lnTo>
                      <a:pt x="198" y="1144"/>
                    </a:lnTo>
                    <a:lnTo>
                      <a:pt x="198" y="1142"/>
                    </a:lnTo>
                    <a:lnTo>
                      <a:pt x="198" y="1139"/>
                    </a:lnTo>
                    <a:lnTo>
                      <a:pt x="201" y="1137"/>
                    </a:lnTo>
                    <a:lnTo>
                      <a:pt x="201" y="1137"/>
                    </a:lnTo>
                    <a:lnTo>
                      <a:pt x="201" y="1134"/>
                    </a:lnTo>
                    <a:lnTo>
                      <a:pt x="201" y="1134"/>
                    </a:lnTo>
                    <a:lnTo>
                      <a:pt x="201" y="1132"/>
                    </a:lnTo>
                    <a:lnTo>
                      <a:pt x="201" y="1130"/>
                    </a:lnTo>
                    <a:lnTo>
                      <a:pt x="201" y="1127"/>
                    </a:lnTo>
                    <a:lnTo>
                      <a:pt x="201" y="1125"/>
                    </a:lnTo>
                    <a:lnTo>
                      <a:pt x="201" y="1125"/>
                    </a:lnTo>
                    <a:lnTo>
                      <a:pt x="201" y="1120"/>
                    </a:lnTo>
                    <a:lnTo>
                      <a:pt x="201" y="1120"/>
                    </a:lnTo>
                    <a:lnTo>
                      <a:pt x="201" y="1120"/>
                    </a:lnTo>
                    <a:lnTo>
                      <a:pt x="203" y="1118"/>
                    </a:lnTo>
                    <a:lnTo>
                      <a:pt x="201" y="1116"/>
                    </a:lnTo>
                    <a:lnTo>
                      <a:pt x="198" y="1116"/>
                    </a:lnTo>
                    <a:lnTo>
                      <a:pt x="196" y="1116"/>
                    </a:lnTo>
                    <a:lnTo>
                      <a:pt x="194" y="1113"/>
                    </a:lnTo>
                    <a:lnTo>
                      <a:pt x="194" y="1116"/>
                    </a:lnTo>
                    <a:lnTo>
                      <a:pt x="191" y="1116"/>
                    </a:lnTo>
                    <a:lnTo>
                      <a:pt x="189" y="1113"/>
                    </a:lnTo>
                    <a:lnTo>
                      <a:pt x="186" y="1111"/>
                    </a:lnTo>
                    <a:lnTo>
                      <a:pt x="184" y="1111"/>
                    </a:lnTo>
                    <a:lnTo>
                      <a:pt x="182" y="1108"/>
                    </a:lnTo>
                    <a:lnTo>
                      <a:pt x="184" y="1108"/>
                    </a:lnTo>
                    <a:lnTo>
                      <a:pt x="182" y="1106"/>
                    </a:lnTo>
                    <a:lnTo>
                      <a:pt x="182" y="1106"/>
                    </a:lnTo>
                    <a:lnTo>
                      <a:pt x="182" y="1104"/>
                    </a:lnTo>
                    <a:lnTo>
                      <a:pt x="182" y="1104"/>
                    </a:lnTo>
                    <a:lnTo>
                      <a:pt x="182" y="1101"/>
                    </a:lnTo>
                    <a:lnTo>
                      <a:pt x="182" y="1101"/>
                    </a:lnTo>
                    <a:lnTo>
                      <a:pt x="184" y="1101"/>
                    </a:lnTo>
                    <a:lnTo>
                      <a:pt x="184" y="1101"/>
                    </a:lnTo>
                    <a:lnTo>
                      <a:pt x="184" y="1099"/>
                    </a:lnTo>
                    <a:lnTo>
                      <a:pt x="182" y="1099"/>
                    </a:lnTo>
                    <a:lnTo>
                      <a:pt x="182" y="1099"/>
                    </a:lnTo>
                    <a:lnTo>
                      <a:pt x="182" y="1099"/>
                    </a:lnTo>
                    <a:lnTo>
                      <a:pt x="182" y="1097"/>
                    </a:lnTo>
                    <a:lnTo>
                      <a:pt x="182" y="1097"/>
                    </a:lnTo>
                    <a:lnTo>
                      <a:pt x="182" y="1094"/>
                    </a:lnTo>
                    <a:lnTo>
                      <a:pt x="179" y="1094"/>
                    </a:lnTo>
                    <a:lnTo>
                      <a:pt x="177" y="1094"/>
                    </a:lnTo>
                    <a:lnTo>
                      <a:pt x="177" y="1094"/>
                    </a:lnTo>
                    <a:lnTo>
                      <a:pt x="175" y="1094"/>
                    </a:lnTo>
                    <a:lnTo>
                      <a:pt x="177" y="1094"/>
                    </a:lnTo>
                    <a:lnTo>
                      <a:pt x="175" y="1094"/>
                    </a:lnTo>
                    <a:lnTo>
                      <a:pt x="172" y="1094"/>
                    </a:lnTo>
                    <a:lnTo>
                      <a:pt x="172" y="1094"/>
                    </a:lnTo>
                    <a:lnTo>
                      <a:pt x="172" y="1094"/>
                    </a:lnTo>
                    <a:lnTo>
                      <a:pt x="172" y="1087"/>
                    </a:lnTo>
                    <a:lnTo>
                      <a:pt x="175" y="1085"/>
                    </a:lnTo>
                    <a:lnTo>
                      <a:pt x="175" y="1082"/>
                    </a:lnTo>
                    <a:lnTo>
                      <a:pt x="172" y="1082"/>
                    </a:lnTo>
                    <a:lnTo>
                      <a:pt x="172" y="1082"/>
                    </a:lnTo>
                    <a:lnTo>
                      <a:pt x="177" y="1080"/>
                    </a:lnTo>
                    <a:lnTo>
                      <a:pt x="177" y="1080"/>
                    </a:lnTo>
                    <a:lnTo>
                      <a:pt x="179" y="1080"/>
                    </a:lnTo>
                    <a:lnTo>
                      <a:pt x="179" y="1078"/>
                    </a:lnTo>
                    <a:lnTo>
                      <a:pt x="179" y="1075"/>
                    </a:lnTo>
                    <a:lnTo>
                      <a:pt x="179" y="1073"/>
                    </a:lnTo>
                    <a:lnTo>
                      <a:pt x="182" y="1071"/>
                    </a:lnTo>
                    <a:lnTo>
                      <a:pt x="179" y="1071"/>
                    </a:lnTo>
                    <a:lnTo>
                      <a:pt x="179" y="1068"/>
                    </a:lnTo>
                    <a:lnTo>
                      <a:pt x="177" y="1068"/>
                    </a:lnTo>
                    <a:lnTo>
                      <a:pt x="177" y="1068"/>
                    </a:lnTo>
                    <a:lnTo>
                      <a:pt x="177" y="1068"/>
                    </a:lnTo>
                    <a:lnTo>
                      <a:pt x="175" y="1068"/>
                    </a:lnTo>
                    <a:lnTo>
                      <a:pt x="170" y="1066"/>
                    </a:lnTo>
                    <a:lnTo>
                      <a:pt x="170" y="1066"/>
                    </a:lnTo>
                    <a:lnTo>
                      <a:pt x="170" y="1063"/>
                    </a:lnTo>
                    <a:lnTo>
                      <a:pt x="170" y="1061"/>
                    </a:lnTo>
                    <a:lnTo>
                      <a:pt x="170" y="1061"/>
                    </a:lnTo>
                    <a:lnTo>
                      <a:pt x="170" y="1059"/>
                    </a:lnTo>
                    <a:lnTo>
                      <a:pt x="170" y="1059"/>
                    </a:lnTo>
                    <a:lnTo>
                      <a:pt x="170" y="1056"/>
                    </a:lnTo>
                    <a:lnTo>
                      <a:pt x="172" y="1056"/>
                    </a:lnTo>
                    <a:lnTo>
                      <a:pt x="175" y="1054"/>
                    </a:lnTo>
                    <a:lnTo>
                      <a:pt x="177" y="1052"/>
                    </a:lnTo>
                    <a:lnTo>
                      <a:pt x="177" y="1052"/>
                    </a:lnTo>
                    <a:lnTo>
                      <a:pt x="182" y="1052"/>
                    </a:lnTo>
                    <a:lnTo>
                      <a:pt x="184" y="1052"/>
                    </a:lnTo>
                    <a:lnTo>
                      <a:pt x="186" y="1049"/>
                    </a:lnTo>
                    <a:lnTo>
                      <a:pt x="186" y="1049"/>
                    </a:lnTo>
                    <a:lnTo>
                      <a:pt x="186" y="1047"/>
                    </a:lnTo>
                    <a:lnTo>
                      <a:pt x="189" y="1045"/>
                    </a:lnTo>
                    <a:lnTo>
                      <a:pt x="189" y="1045"/>
                    </a:lnTo>
                    <a:lnTo>
                      <a:pt x="189" y="1042"/>
                    </a:lnTo>
                    <a:lnTo>
                      <a:pt x="189" y="1042"/>
                    </a:lnTo>
                    <a:lnTo>
                      <a:pt x="189" y="1035"/>
                    </a:lnTo>
                    <a:lnTo>
                      <a:pt x="194" y="1030"/>
                    </a:lnTo>
                    <a:lnTo>
                      <a:pt x="194" y="1028"/>
                    </a:lnTo>
                    <a:lnTo>
                      <a:pt x="194" y="1026"/>
                    </a:lnTo>
                    <a:lnTo>
                      <a:pt x="194" y="1026"/>
                    </a:lnTo>
                    <a:lnTo>
                      <a:pt x="191" y="1023"/>
                    </a:lnTo>
                    <a:lnTo>
                      <a:pt x="191" y="1023"/>
                    </a:lnTo>
                    <a:lnTo>
                      <a:pt x="189" y="1021"/>
                    </a:lnTo>
                    <a:lnTo>
                      <a:pt x="186" y="1023"/>
                    </a:lnTo>
                    <a:lnTo>
                      <a:pt x="186" y="1021"/>
                    </a:lnTo>
                    <a:lnTo>
                      <a:pt x="189" y="1021"/>
                    </a:lnTo>
                    <a:lnTo>
                      <a:pt x="189" y="1018"/>
                    </a:lnTo>
                    <a:lnTo>
                      <a:pt x="189" y="1016"/>
                    </a:lnTo>
                    <a:lnTo>
                      <a:pt x="191" y="1016"/>
                    </a:lnTo>
                    <a:lnTo>
                      <a:pt x="191" y="1016"/>
                    </a:lnTo>
                    <a:lnTo>
                      <a:pt x="191" y="1011"/>
                    </a:lnTo>
                    <a:lnTo>
                      <a:pt x="191" y="1011"/>
                    </a:lnTo>
                    <a:lnTo>
                      <a:pt x="191" y="1009"/>
                    </a:lnTo>
                    <a:lnTo>
                      <a:pt x="194" y="1011"/>
                    </a:lnTo>
                    <a:lnTo>
                      <a:pt x="194" y="1009"/>
                    </a:lnTo>
                    <a:lnTo>
                      <a:pt x="194" y="1009"/>
                    </a:lnTo>
                    <a:lnTo>
                      <a:pt x="194" y="1007"/>
                    </a:lnTo>
                    <a:lnTo>
                      <a:pt x="194" y="1004"/>
                    </a:lnTo>
                    <a:lnTo>
                      <a:pt x="196" y="1004"/>
                    </a:lnTo>
                    <a:lnTo>
                      <a:pt x="196" y="1004"/>
                    </a:lnTo>
                    <a:lnTo>
                      <a:pt x="196" y="1002"/>
                    </a:lnTo>
                    <a:lnTo>
                      <a:pt x="198" y="1000"/>
                    </a:lnTo>
                    <a:lnTo>
                      <a:pt x="198" y="995"/>
                    </a:lnTo>
                    <a:lnTo>
                      <a:pt x="198" y="995"/>
                    </a:lnTo>
                    <a:lnTo>
                      <a:pt x="198" y="995"/>
                    </a:lnTo>
                    <a:lnTo>
                      <a:pt x="198" y="992"/>
                    </a:lnTo>
                    <a:lnTo>
                      <a:pt x="198" y="988"/>
                    </a:lnTo>
                    <a:lnTo>
                      <a:pt x="198" y="988"/>
                    </a:lnTo>
                    <a:lnTo>
                      <a:pt x="201" y="985"/>
                    </a:lnTo>
                    <a:lnTo>
                      <a:pt x="201" y="981"/>
                    </a:lnTo>
                    <a:lnTo>
                      <a:pt x="201" y="978"/>
                    </a:lnTo>
                    <a:lnTo>
                      <a:pt x="203" y="978"/>
                    </a:lnTo>
                    <a:lnTo>
                      <a:pt x="203" y="976"/>
                    </a:lnTo>
                    <a:lnTo>
                      <a:pt x="203" y="974"/>
                    </a:lnTo>
                    <a:lnTo>
                      <a:pt x="203" y="971"/>
                    </a:lnTo>
                    <a:lnTo>
                      <a:pt x="203" y="964"/>
                    </a:lnTo>
                    <a:lnTo>
                      <a:pt x="203" y="962"/>
                    </a:lnTo>
                    <a:lnTo>
                      <a:pt x="201" y="959"/>
                    </a:lnTo>
                    <a:lnTo>
                      <a:pt x="201" y="955"/>
                    </a:lnTo>
                    <a:lnTo>
                      <a:pt x="201" y="952"/>
                    </a:lnTo>
                    <a:lnTo>
                      <a:pt x="201" y="950"/>
                    </a:lnTo>
                    <a:lnTo>
                      <a:pt x="198" y="947"/>
                    </a:lnTo>
                    <a:lnTo>
                      <a:pt x="198" y="950"/>
                    </a:lnTo>
                    <a:lnTo>
                      <a:pt x="198" y="947"/>
                    </a:lnTo>
                    <a:lnTo>
                      <a:pt x="196" y="947"/>
                    </a:lnTo>
                    <a:lnTo>
                      <a:pt x="194" y="947"/>
                    </a:lnTo>
                    <a:lnTo>
                      <a:pt x="194" y="947"/>
                    </a:lnTo>
                    <a:lnTo>
                      <a:pt x="191" y="947"/>
                    </a:lnTo>
                    <a:lnTo>
                      <a:pt x="189" y="947"/>
                    </a:lnTo>
                    <a:lnTo>
                      <a:pt x="189" y="950"/>
                    </a:lnTo>
                    <a:lnTo>
                      <a:pt x="182" y="952"/>
                    </a:lnTo>
                    <a:lnTo>
                      <a:pt x="182" y="950"/>
                    </a:lnTo>
                    <a:lnTo>
                      <a:pt x="179" y="947"/>
                    </a:lnTo>
                    <a:lnTo>
                      <a:pt x="177" y="947"/>
                    </a:lnTo>
                    <a:lnTo>
                      <a:pt x="177" y="945"/>
                    </a:lnTo>
                    <a:lnTo>
                      <a:pt x="175" y="945"/>
                    </a:lnTo>
                    <a:lnTo>
                      <a:pt x="172" y="943"/>
                    </a:lnTo>
                    <a:lnTo>
                      <a:pt x="172" y="943"/>
                    </a:lnTo>
                    <a:lnTo>
                      <a:pt x="175" y="943"/>
                    </a:lnTo>
                    <a:lnTo>
                      <a:pt x="172" y="940"/>
                    </a:lnTo>
                    <a:lnTo>
                      <a:pt x="172" y="940"/>
                    </a:lnTo>
                    <a:lnTo>
                      <a:pt x="172" y="938"/>
                    </a:lnTo>
                    <a:lnTo>
                      <a:pt x="172" y="936"/>
                    </a:lnTo>
                    <a:lnTo>
                      <a:pt x="172" y="936"/>
                    </a:lnTo>
                    <a:lnTo>
                      <a:pt x="172" y="936"/>
                    </a:lnTo>
                    <a:lnTo>
                      <a:pt x="170" y="933"/>
                    </a:lnTo>
                    <a:lnTo>
                      <a:pt x="170" y="936"/>
                    </a:lnTo>
                    <a:lnTo>
                      <a:pt x="170" y="936"/>
                    </a:lnTo>
                    <a:lnTo>
                      <a:pt x="170" y="933"/>
                    </a:lnTo>
                    <a:lnTo>
                      <a:pt x="170" y="931"/>
                    </a:lnTo>
                    <a:lnTo>
                      <a:pt x="170" y="931"/>
                    </a:lnTo>
                    <a:lnTo>
                      <a:pt x="170" y="931"/>
                    </a:lnTo>
                    <a:lnTo>
                      <a:pt x="172" y="929"/>
                    </a:lnTo>
                    <a:lnTo>
                      <a:pt x="172" y="926"/>
                    </a:lnTo>
                    <a:lnTo>
                      <a:pt x="170" y="924"/>
                    </a:lnTo>
                    <a:lnTo>
                      <a:pt x="170" y="921"/>
                    </a:lnTo>
                    <a:lnTo>
                      <a:pt x="170" y="919"/>
                    </a:lnTo>
                    <a:lnTo>
                      <a:pt x="170" y="919"/>
                    </a:lnTo>
                    <a:lnTo>
                      <a:pt x="172" y="902"/>
                    </a:lnTo>
                    <a:lnTo>
                      <a:pt x="172" y="900"/>
                    </a:lnTo>
                    <a:lnTo>
                      <a:pt x="172" y="900"/>
                    </a:lnTo>
                    <a:lnTo>
                      <a:pt x="170" y="900"/>
                    </a:lnTo>
                    <a:lnTo>
                      <a:pt x="172" y="898"/>
                    </a:lnTo>
                    <a:lnTo>
                      <a:pt x="175" y="895"/>
                    </a:lnTo>
                    <a:lnTo>
                      <a:pt x="177" y="895"/>
                    </a:lnTo>
                    <a:lnTo>
                      <a:pt x="177" y="895"/>
                    </a:lnTo>
                    <a:lnTo>
                      <a:pt x="177" y="895"/>
                    </a:lnTo>
                    <a:lnTo>
                      <a:pt x="179" y="895"/>
                    </a:lnTo>
                    <a:lnTo>
                      <a:pt x="182" y="895"/>
                    </a:lnTo>
                    <a:lnTo>
                      <a:pt x="186" y="891"/>
                    </a:lnTo>
                    <a:lnTo>
                      <a:pt x="186" y="881"/>
                    </a:lnTo>
                    <a:lnTo>
                      <a:pt x="186" y="872"/>
                    </a:lnTo>
                    <a:lnTo>
                      <a:pt x="189" y="872"/>
                    </a:lnTo>
                    <a:lnTo>
                      <a:pt x="191" y="872"/>
                    </a:lnTo>
                    <a:lnTo>
                      <a:pt x="194" y="869"/>
                    </a:lnTo>
                    <a:lnTo>
                      <a:pt x="196" y="872"/>
                    </a:lnTo>
                    <a:lnTo>
                      <a:pt x="198" y="872"/>
                    </a:lnTo>
                    <a:lnTo>
                      <a:pt x="194" y="862"/>
                    </a:lnTo>
                    <a:lnTo>
                      <a:pt x="194" y="862"/>
                    </a:lnTo>
                    <a:lnTo>
                      <a:pt x="194" y="860"/>
                    </a:lnTo>
                    <a:lnTo>
                      <a:pt x="194" y="860"/>
                    </a:lnTo>
                    <a:lnTo>
                      <a:pt x="194" y="860"/>
                    </a:lnTo>
                    <a:lnTo>
                      <a:pt x="196" y="858"/>
                    </a:lnTo>
                    <a:lnTo>
                      <a:pt x="198" y="855"/>
                    </a:lnTo>
                    <a:lnTo>
                      <a:pt x="198" y="853"/>
                    </a:lnTo>
                    <a:lnTo>
                      <a:pt x="196" y="848"/>
                    </a:lnTo>
                    <a:lnTo>
                      <a:pt x="194" y="848"/>
                    </a:lnTo>
                    <a:lnTo>
                      <a:pt x="194" y="848"/>
                    </a:lnTo>
                    <a:lnTo>
                      <a:pt x="194" y="843"/>
                    </a:lnTo>
                    <a:lnTo>
                      <a:pt x="194" y="841"/>
                    </a:lnTo>
                    <a:lnTo>
                      <a:pt x="194" y="839"/>
                    </a:lnTo>
                    <a:lnTo>
                      <a:pt x="194" y="836"/>
                    </a:lnTo>
                    <a:lnTo>
                      <a:pt x="196" y="836"/>
                    </a:lnTo>
                    <a:lnTo>
                      <a:pt x="196" y="831"/>
                    </a:lnTo>
                    <a:lnTo>
                      <a:pt x="194" y="827"/>
                    </a:lnTo>
                    <a:lnTo>
                      <a:pt x="194" y="820"/>
                    </a:lnTo>
                    <a:lnTo>
                      <a:pt x="194" y="817"/>
                    </a:lnTo>
                    <a:lnTo>
                      <a:pt x="191" y="815"/>
                    </a:lnTo>
                    <a:lnTo>
                      <a:pt x="191" y="810"/>
                    </a:lnTo>
                    <a:lnTo>
                      <a:pt x="191" y="810"/>
                    </a:lnTo>
                    <a:lnTo>
                      <a:pt x="189" y="808"/>
                    </a:lnTo>
                    <a:lnTo>
                      <a:pt x="189" y="803"/>
                    </a:lnTo>
                    <a:lnTo>
                      <a:pt x="189" y="801"/>
                    </a:lnTo>
                    <a:lnTo>
                      <a:pt x="186" y="798"/>
                    </a:lnTo>
                    <a:lnTo>
                      <a:pt x="189" y="796"/>
                    </a:lnTo>
                    <a:lnTo>
                      <a:pt x="189" y="794"/>
                    </a:lnTo>
                    <a:lnTo>
                      <a:pt x="189" y="791"/>
                    </a:lnTo>
                    <a:lnTo>
                      <a:pt x="186" y="789"/>
                    </a:lnTo>
                    <a:lnTo>
                      <a:pt x="189" y="786"/>
                    </a:lnTo>
                    <a:lnTo>
                      <a:pt x="186" y="779"/>
                    </a:lnTo>
                    <a:lnTo>
                      <a:pt x="186" y="777"/>
                    </a:lnTo>
                    <a:lnTo>
                      <a:pt x="186" y="775"/>
                    </a:lnTo>
                    <a:lnTo>
                      <a:pt x="184" y="772"/>
                    </a:lnTo>
                    <a:lnTo>
                      <a:pt x="186" y="770"/>
                    </a:lnTo>
                    <a:lnTo>
                      <a:pt x="186" y="770"/>
                    </a:lnTo>
                    <a:lnTo>
                      <a:pt x="186" y="763"/>
                    </a:lnTo>
                    <a:lnTo>
                      <a:pt x="186" y="763"/>
                    </a:lnTo>
                    <a:lnTo>
                      <a:pt x="189" y="760"/>
                    </a:lnTo>
                    <a:lnTo>
                      <a:pt x="191" y="760"/>
                    </a:lnTo>
                    <a:lnTo>
                      <a:pt x="191" y="756"/>
                    </a:lnTo>
                    <a:lnTo>
                      <a:pt x="191" y="753"/>
                    </a:lnTo>
                    <a:lnTo>
                      <a:pt x="194" y="753"/>
                    </a:lnTo>
                    <a:lnTo>
                      <a:pt x="194" y="751"/>
                    </a:lnTo>
                    <a:lnTo>
                      <a:pt x="191" y="751"/>
                    </a:lnTo>
                    <a:lnTo>
                      <a:pt x="189" y="751"/>
                    </a:lnTo>
                    <a:lnTo>
                      <a:pt x="189" y="749"/>
                    </a:lnTo>
                    <a:lnTo>
                      <a:pt x="186" y="749"/>
                    </a:lnTo>
                    <a:lnTo>
                      <a:pt x="186" y="749"/>
                    </a:lnTo>
                    <a:lnTo>
                      <a:pt x="186" y="744"/>
                    </a:lnTo>
                    <a:lnTo>
                      <a:pt x="186" y="744"/>
                    </a:lnTo>
                    <a:lnTo>
                      <a:pt x="189" y="744"/>
                    </a:lnTo>
                    <a:lnTo>
                      <a:pt x="189" y="744"/>
                    </a:lnTo>
                    <a:lnTo>
                      <a:pt x="194" y="742"/>
                    </a:lnTo>
                    <a:lnTo>
                      <a:pt x="194" y="742"/>
                    </a:lnTo>
                    <a:lnTo>
                      <a:pt x="196" y="739"/>
                    </a:lnTo>
                    <a:lnTo>
                      <a:pt x="196" y="737"/>
                    </a:lnTo>
                    <a:lnTo>
                      <a:pt x="198" y="734"/>
                    </a:lnTo>
                    <a:lnTo>
                      <a:pt x="198" y="732"/>
                    </a:lnTo>
                    <a:lnTo>
                      <a:pt x="198" y="732"/>
                    </a:lnTo>
                    <a:lnTo>
                      <a:pt x="201" y="732"/>
                    </a:lnTo>
                    <a:lnTo>
                      <a:pt x="205" y="732"/>
                    </a:lnTo>
                    <a:lnTo>
                      <a:pt x="208" y="730"/>
                    </a:lnTo>
                    <a:lnTo>
                      <a:pt x="208" y="730"/>
                    </a:lnTo>
                    <a:lnTo>
                      <a:pt x="208" y="727"/>
                    </a:lnTo>
                    <a:lnTo>
                      <a:pt x="210" y="725"/>
                    </a:lnTo>
                    <a:lnTo>
                      <a:pt x="217" y="725"/>
                    </a:lnTo>
                    <a:lnTo>
                      <a:pt x="220" y="725"/>
                    </a:lnTo>
                    <a:lnTo>
                      <a:pt x="222" y="725"/>
                    </a:lnTo>
                    <a:lnTo>
                      <a:pt x="222" y="723"/>
                    </a:lnTo>
                    <a:lnTo>
                      <a:pt x="222" y="720"/>
                    </a:lnTo>
                    <a:lnTo>
                      <a:pt x="222" y="720"/>
                    </a:lnTo>
                    <a:lnTo>
                      <a:pt x="222" y="715"/>
                    </a:lnTo>
                    <a:lnTo>
                      <a:pt x="224" y="715"/>
                    </a:lnTo>
                    <a:lnTo>
                      <a:pt x="224" y="715"/>
                    </a:lnTo>
                    <a:lnTo>
                      <a:pt x="222" y="713"/>
                    </a:lnTo>
                    <a:lnTo>
                      <a:pt x="222" y="711"/>
                    </a:lnTo>
                    <a:lnTo>
                      <a:pt x="222" y="711"/>
                    </a:lnTo>
                    <a:lnTo>
                      <a:pt x="222" y="708"/>
                    </a:lnTo>
                    <a:lnTo>
                      <a:pt x="220" y="708"/>
                    </a:lnTo>
                    <a:lnTo>
                      <a:pt x="220" y="706"/>
                    </a:lnTo>
                    <a:lnTo>
                      <a:pt x="220" y="706"/>
                    </a:lnTo>
                    <a:lnTo>
                      <a:pt x="217" y="706"/>
                    </a:lnTo>
                    <a:lnTo>
                      <a:pt x="217" y="706"/>
                    </a:lnTo>
                    <a:lnTo>
                      <a:pt x="217" y="699"/>
                    </a:lnTo>
                    <a:lnTo>
                      <a:pt x="217" y="699"/>
                    </a:lnTo>
                    <a:lnTo>
                      <a:pt x="215" y="697"/>
                    </a:lnTo>
                    <a:lnTo>
                      <a:pt x="215" y="697"/>
                    </a:lnTo>
                    <a:lnTo>
                      <a:pt x="215" y="697"/>
                    </a:lnTo>
                    <a:lnTo>
                      <a:pt x="215" y="694"/>
                    </a:lnTo>
                    <a:lnTo>
                      <a:pt x="212" y="694"/>
                    </a:lnTo>
                    <a:lnTo>
                      <a:pt x="212" y="694"/>
                    </a:lnTo>
                    <a:lnTo>
                      <a:pt x="212" y="694"/>
                    </a:lnTo>
                    <a:lnTo>
                      <a:pt x="210" y="692"/>
                    </a:lnTo>
                    <a:lnTo>
                      <a:pt x="208" y="692"/>
                    </a:lnTo>
                    <a:lnTo>
                      <a:pt x="208" y="689"/>
                    </a:lnTo>
                    <a:lnTo>
                      <a:pt x="205" y="689"/>
                    </a:lnTo>
                    <a:lnTo>
                      <a:pt x="203" y="689"/>
                    </a:lnTo>
                    <a:lnTo>
                      <a:pt x="203" y="689"/>
                    </a:lnTo>
                    <a:lnTo>
                      <a:pt x="203" y="687"/>
                    </a:lnTo>
                    <a:lnTo>
                      <a:pt x="203" y="687"/>
                    </a:lnTo>
                    <a:lnTo>
                      <a:pt x="203" y="685"/>
                    </a:lnTo>
                    <a:lnTo>
                      <a:pt x="203" y="682"/>
                    </a:lnTo>
                    <a:lnTo>
                      <a:pt x="203" y="680"/>
                    </a:lnTo>
                    <a:lnTo>
                      <a:pt x="203" y="678"/>
                    </a:lnTo>
                    <a:lnTo>
                      <a:pt x="201" y="675"/>
                    </a:lnTo>
                    <a:lnTo>
                      <a:pt x="201" y="673"/>
                    </a:lnTo>
                    <a:lnTo>
                      <a:pt x="201" y="670"/>
                    </a:lnTo>
                    <a:lnTo>
                      <a:pt x="198" y="670"/>
                    </a:lnTo>
                    <a:lnTo>
                      <a:pt x="198" y="670"/>
                    </a:lnTo>
                    <a:lnTo>
                      <a:pt x="196" y="670"/>
                    </a:lnTo>
                    <a:lnTo>
                      <a:pt x="196" y="668"/>
                    </a:lnTo>
                    <a:lnTo>
                      <a:pt x="196" y="668"/>
                    </a:lnTo>
                    <a:lnTo>
                      <a:pt x="194" y="666"/>
                    </a:lnTo>
                    <a:lnTo>
                      <a:pt x="194" y="668"/>
                    </a:lnTo>
                    <a:lnTo>
                      <a:pt x="189" y="666"/>
                    </a:lnTo>
                    <a:lnTo>
                      <a:pt x="186" y="666"/>
                    </a:lnTo>
                    <a:lnTo>
                      <a:pt x="186" y="666"/>
                    </a:lnTo>
                    <a:lnTo>
                      <a:pt x="186" y="663"/>
                    </a:lnTo>
                    <a:lnTo>
                      <a:pt x="184" y="663"/>
                    </a:lnTo>
                    <a:lnTo>
                      <a:pt x="182" y="663"/>
                    </a:lnTo>
                    <a:lnTo>
                      <a:pt x="182" y="663"/>
                    </a:lnTo>
                    <a:lnTo>
                      <a:pt x="182" y="661"/>
                    </a:lnTo>
                    <a:lnTo>
                      <a:pt x="182" y="661"/>
                    </a:lnTo>
                    <a:lnTo>
                      <a:pt x="179" y="659"/>
                    </a:lnTo>
                    <a:lnTo>
                      <a:pt x="179" y="659"/>
                    </a:lnTo>
                    <a:lnTo>
                      <a:pt x="179" y="659"/>
                    </a:lnTo>
                    <a:lnTo>
                      <a:pt x="177" y="659"/>
                    </a:lnTo>
                    <a:lnTo>
                      <a:pt x="177" y="656"/>
                    </a:lnTo>
                    <a:lnTo>
                      <a:pt x="175" y="656"/>
                    </a:lnTo>
                    <a:lnTo>
                      <a:pt x="172" y="656"/>
                    </a:lnTo>
                    <a:lnTo>
                      <a:pt x="172" y="654"/>
                    </a:lnTo>
                    <a:lnTo>
                      <a:pt x="172" y="654"/>
                    </a:lnTo>
                    <a:lnTo>
                      <a:pt x="172" y="654"/>
                    </a:lnTo>
                    <a:lnTo>
                      <a:pt x="170" y="654"/>
                    </a:lnTo>
                    <a:lnTo>
                      <a:pt x="168" y="654"/>
                    </a:lnTo>
                    <a:lnTo>
                      <a:pt x="168" y="654"/>
                    </a:lnTo>
                    <a:lnTo>
                      <a:pt x="165" y="654"/>
                    </a:lnTo>
                    <a:lnTo>
                      <a:pt x="163" y="652"/>
                    </a:lnTo>
                    <a:lnTo>
                      <a:pt x="163" y="649"/>
                    </a:lnTo>
                    <a:lnTo>
                      <a:pt x="163" y="647"/>
                    </a:lnTo>
                    <a:lnTo>
                      <a:pt x="163" y="647"/>
                    </a:lnTo>
                    <a:lnTo>
                      <a:pt x="160" y="647"/>
                    </a:lnTo>
                    <a:lnTo>
                      <a:pt x="160" y="647"/>
                    </a:lnTo>
                    <a:lnTo>
                      <a:pt x="158" y="647"/>
                    </a:lnTo>
                    <a:lnTo>
                      <a:pt x="158" y="647"/>
                    </a:lnTo>
                    <a:lnTo>
                      <a:pt x="156" y="647"/>
                    </a:lnTo>
                    <a:lnTo>
                      <a:pt x="156" y="644"/>
                    </a:lnTo>
                    <a:lnTo>
                      <a:pt x="134" y="609"/>
                    </a:lnTo>
                    <a:lnTo>
                      <a:pt x="134" y="607"/>
                    </a:lnTo>
                    <a:lnTo>
                      <a:pt x="134" y="607"/>
                    </a:lnTo>
                    <a:lnTo>
                      <a:pt x="132" y="607"/>
                    </a:lnTo>
                    <a:lnTo>
                      <a:pt x="132" y="607"/>
                    </a:lnTo>
                    <a:lnTo>
                      <a:pt x="134" y="607"/>
                    </a:lnTo>
                    <a:lnTo>
                      <a:pt x="137" y="607"/>
                    </a:lnTo>
                    <a:lnTo>
                      <a:pt x="139" y="604"/>
                    </a:lnTo>
                    <a:lnTo>
                      <a:pt x="139" y="604"/>
                    </a:lnTo>
                    <a:lnTo>
                      <a:pt x="134" y="602"/>
                    </a:lnTo>
                    <a:lnTo>
                      <a:pt x="134" y="602"/>
                    </a:lnTo>
                    <a:lnTo>
                      <a:pt x="134" y="602"/>
                    </a:lnTo>
                    <a:lnTo>
                      <a:pt x="134" y="599"/>
                    </a:lnTo>
                    <a:lnTo>
                      <a:pt x="134" y="597"/>
                    </a:lnTo>
                    <a:lnTo>
                      <a:pt x="134" y="595"/>
                    </a:lnTo>
                    <a:lnTo>
                      <a:pt x="137" y="595"/>
                    </a:lnTo>
                    <a:lnTo>
                      <a:pt x="139" y="597"/>
                    </a:lnTo>
                    <a:lnTo>
                      <a:pt x="142" y="595"/>
                    </a:lnTo>
                    <a:lnTo>
                      <a:pt x="144" y="595"/>
                    </a:lnTo>
                    <a:lnTo>
                      <a:pt x="144" y="597"/>
                    </a:lnTo>
                    <a:lnTo>
                      <a:pt x="144" y="599"/>
                    </a:lnTo>
                    <a:lnTo>
                      <a:pt x="146" y="599"/>
                    </a:lnTo>
                    <a:lnTo>
                      <a:pt x="146" y="597"/>
                    </a:lnTo>
                    <a:lnTo>
                      <a:pt x="149" y="597"/>
                    </a:lnTo>
                    <a:lnTo>
                      <a:pt x="149" y="597"/>
                    </a:lnTo>
                    <a:lnTo>
                      <a:pt x="149" y="595"/>
                    </a:lnTo>
                    <a:lnTo>
                      <a:pt x="149" y="595"/>
                    </a:lnTo>
                    <a:lnTo>
                      <a:pt x="146" y="595"/>
                    </a:lnTo>
                    <a:lnTo>
                      <a:pt x="146" y="595"/>
                    </a:lnTo>
                    <a:lnTo>
                      <a:pt x="149" y="595"/>
                    </a:lnTo>
                    <a:lnTo>
                      <a:pt x="149" y="595"/>
                    </a:lnTo>
                    <a:lnTo>
                      <a:pt x="151" y="592"/>
                    </a:lnTo>
                    <a:lnTo>
                      <a:pt x="151" y="592"/>
                    </a:lnTo>
                    <a:lnTo>
                      <a:pt x="151" y="590"/>
                    </a:lnTo>
                    <a:lnTo>
                      <a:pt x="153" y="590"/>
                    </a:lnTo>
                    <a:lnTo>
                      <a:pt x="153" y="592"/>
                    </a:lnTo>
                    <a:lnTo>
                      <a:pt x="153" y="595"/>
                    </a:lnTo>
                    <a:lnTo>
                      <a:pt x="156" y="595"/>
                    </a:lnTo>
                    <a:lnTo>
                      <a:pt x="156" y="595"/>
                    </a:lnTo>
                    <a:lnTo>
                      <a:pt x="156" y="595"/>
                    </a:lnTo>
                    <a:lnTo>
                      <a:pt x="156" y="595"/>
                    </a:lnTo>
                    <a:lnTo>
                      <a:pt x="158" y="595"/>
                    </a:lnTo>
                    <a:lnTo>
                      <a:pt x="158" y="595"/>
                    </a:lnTo>
                    <a:lnTo>
                      <a:pt x="160" y="595"/>
                    </a:lnTo>
                    <a:lnTo>
                      <a:pt x="160" y="592"/>
                    </a:lnTo>
                    <a:lnTo>
                      <a:pt x="163" y="590"/>
                    </a:lnTo>
                    <a:lnTo>
                      <a:pt x="163" y="590"/>
                    </a:lnTo>
                    <a:lnTo>
                      <a:pt x="163" y="588"/>
                    </a:lnTo>
                    <a:lnTo>
                      <a:pt x="163" y="585"/>
                    </a:lnTo>
                    <a:lnTo>
                      <a:pt x="163" y="585"/>
                    </a:lnTo>
                    <a:lnTo>
                      <a:pt x="165" y="583"/>
                    </a:lnTo>
                    <a:lnTo>
                      <a:pt x="165" y="583"/>
                    </a:lnTo>
                    <a:lnTo>
                      <a:pt x="168" y="581"/>
                    </a:lnTo>
                    <a:lnTo>
                      <a:pt x="168" y="581"/>
                    </a:lnTo>
                    <a:lnTo>
                      <a:pt x="170" y="581"/>
                    </a:lnTo>
                    <a:lnTo>
                      <a:pt x="170" y="581"/>
                    </a:lnTo>
                    <a:lnTo>
                      <a:pt x="168" y="578"/>
                    </a:lnTo>
                    <a:lnTo>
                      <a:pt x="168" y="576"/>
                    </a:lnTo>
                    <a:lnTo>
                      <a:pt x="168" y="576"/>
                    </a:lnTo>
                    <a:lnTo>
                      <a:pt x="170" y="573"/>
                    </a:lnTo>
                    <a:lnTo>
                      <a:pt x="170" y="571"/>
                    </a:lnTo>
                    <a:lnTo>
                      <a:pt x="168" y="571"/>
                    </a:lnTo>
                    <a:lnTo>
                      <a:pt x="168" y="569"/>
                    </a:lnTo>
                    <a:lnTo>
                      <a:pt x="165" y="564"/>
                    </a:lnTo>
                    <a:lnTo>
                      <a:pt x="168" y="564"/>
                    </a:lnTo>
                    <a:lnTo>
                      <a:pt x="168" y="559"/>
                    </a:lnTo>
                    <a:lnTo>
                      <a:pt x="165" y="559"/>
                    </a:lnTo>
                    <a:lnTo>
                      <a:pt x="165" y="557"/>
                    </a:lnTo>
                    <a:lnTo>
                      <a:pt x="163" y="554"/>
                    </a:lnTo>
                    <a:lnTo>
                      <a:pt x="163" y="554"/>
                    </a:lnTo>
                    <a:lnTo>
                      <a:pt x="156" y="543"/>
                    </a:lnTo>
                    <a:lnTo>
                      <a:pt x="156" y="543"/>
                    </a:lnTo>
                    <a:lnTo>
                      <a:pt x="156" y="538"/>
                    </a:lnTo>
                    <a:lnTo>
                      <a:pt x="153" y="538"/>
                    </a:lnTo>
                    <a:lnTo>
                      <a:pt x="153" y="536"/>
                    </a:lnTo>
                    <a:lnTo>
                      <a:pt x="153" y="533"/>
                    </a:lnTo>
                    <a:lnTo>
                      <a:pt x="153" y="531"/>
                    </a:lnTo>
                    <a:lnTo>
                      <a:pt x="153" y="528"/>
                    </a:lnTo>
                    <a:lnTo>
                      <a:pt x="156" y="528"/>
                    </a:lnTo>
                    <a:lnTo>
                      <a:pt x="156" y="526"/>
                    </a:lnTo>
                    <a:lnTo>
                      <a:pt x="153" y="526"/>
                    </a:lnTo>
                    <a:lnTo>
                      <a:pt x="156" y="521"/>
                    </a:lnTo>
                    <a:lnTo>
                      <a:pt x="156" y="519"/>
                    </a:lnTo>
                    <a:lnTo>
                      <a:pt x="158" y="519"/>
                    </a:lnTo>
                    <a:lnTo>
                      <a:pt x="160" y="517"/>
                    </a:lnTo>
                    <a:lnTo>
                      <a:pt x="160" y="517"/>
                    </a:lnTo>
                    <a:lnTo>
                      <a:pt x="160" y="514"/>
                    </a:lnTo>
                    <a:lnTo>
                      <a:pt x="160" y="512"/>
                    </a:lnTo>
                    <a:lnTo>
                      <a:pt x="158" y="509"/>
                    </a:lnTo>
                    <a:lnTo>
                      <a:pt x="158" y="507"/>
                    </a:lnTo>
                    <a:lnTo>
                      <a:pt x="160" y="505"/>
                    </a:lnTo>
                    <a:lnTo>
                      <a:pt x="163" y="505"/>
                    </a:lnTo>
                    <a:lnTo>
                      <a:pt x="163" y="505"/>
                    </a:lnTo>
                    <a:lnTo>
                      <a:pt x="165" y="505"/>
                    </a:lnTo>
                    <a:lnTo>
                      <a:pt x="165" y="502"/>
                    </a:lnTo>
                    <a:lnTo>
                      <a:pt x="165" y="502"/>
                    </a:lnTo>
                    <a:lnTo>
                      <a:pt x="168" y="502"/>
                    </a:lnTo>
                    <a:lnTo>
                      <a:pt x="168" y="500"/>
                    </a:lnTo>
                    <a:lnTo>
                      <a:pt x="168" y="498"/>
                    </a:lnTo>
                    <a:lnTo>
                      <a:pt x="170" y="495"/>
                    </a:lnTo>
                    <a:lnTo>
                      <a:pt x="170" y="493"/>
                    </a:lnTo>
                    <a:lnTo>
                      <a:pt x="172" y="491"/>
                    </a:lnTo>
                    <a:lnTo>
                      <a:pt x="168" y="486"/>
                    </a:lnTo>
                    <a:lnTo>
                      <a:pt x="168" y="483"/>
                    </a:lnTo>
                    <a:lnTo>
                      <a:pt x="165" y="481"/>
                    </a:lnTo>
                    <a:lnTo>
                      <a:pt x="165" y="479"/>
                    </a:lnTo>
                    <a:lnTo>
                      <a:pt x="168" y="474"/>
                    </a:lnTo>
                    <a:lnTo>
                      <a:pt x="170" y="474"/>
                    </a:lnTo>
                    <a:lnTo>
                      <a:pt x="170" y="472"/>
                    </a:lnTo>
                    <a:lnTo>
                      <a:pt x="172" y="467"/>
                    </a:lnTo>
                    <a:lnTo>
                      <a:pt x="175" y="467"/>
                    </a:lnTo>
                    <a:lnTo>
                      <a:pt x="175" y="467"/>
                    </a:lnTo>
                    <a:lnTo>
                      <a:pt x="177" y="467"/>
                    </a:lnTo>
                    <a:lnTo>
                      <a:pt x="177" y="465"/>
                    </a:lnTo>
                    <a:lnTo>
                      <a:pt x="177" y="462"/>
                    </a:lnTo>
                    <a:lnTo>
                      <a:pt x="177" y="462"/>
                    </a:lnTo>
                    <a:lnTo>
                      <a:pt x="175" y="455"/>
                    </a:lnTo>
                    <a:lnTo>
                      <a:pt x="177" y="455"/>
                    </a:lnTo>
                    <a:lnTo>
                      <a:pt x="179" y="441"/>
                    </a:lnTo>
                    <a:lnTo>
                      <a:pt x="177" y="438"/>
                    </a:lnTo>
                    <a:lnTo>
                      <a:pt x="177" y="436"/>
                    </a:lnTo>
                    <a:lnTo>
                      <a:pt x="175" y="436"/>
                    </a:lnTo>
                    <a:lnTo>
                      <a:pt x="172" y="434"/>
                    </a:lnTo>
                    <a:lnTo>
                      <a:pt x="170" y="434"/>
                    </a:lnTo>
                    <a:lnTo>
                      <a:pt x="170" y="434"/>
                    </a:lnTo>
                    <a:lnTo>
                      <a:pt x="170" y="434"/>
                    </a:lnTo>
                    <a:lnTo>
                      <a:pt x="168" y="431"/>
                    </a:lnTo>
                    <a:lnTo>
                      <a:pt x="168" y="434"/>
                    </a:lnTo>
                    <a:lnTo>
                      <a:pt x="165" y="434"/>
                    </a:lnTo>
                    <a:lnTo>
                      <a:pt x="163" y="434"/>
                    </a:lnTo>
                    <a:lnTo>
                      <a:pt x="163" y="429"/>
                    </a:lnTo>
                    <a:lnTo>
                      <a:pt x="165" y="427"/>
                    </a:lnTo>
                    <a:lnTo>
                      <a:pt x="165" y="427"/>
                    </a:lnTo>
                    <a:lnTo>
                      <a:pt x="165" y="422"/>
                    </a:lnTo>
                    <a:lnTo>
                      <a:pt x="160" y="420"/>
                    </a:lnTo>
                    <a:lnTo>
                      <a:pt x="160" y="420"/>
                    </a:lnTo>
                    <a:lnTo>
                      <a:pt x="160" y="422"/>
                    </a:lnTo>
                    <a:lnTo>
                      <a:pt x="158" y="422"/>
                    </a:lnTo>
                    <a:lnTo>
                      <a:pt x="158" y="420"/>
                    </a:lnTo>
                    <a:lnTo>
                      <a:pt x="156" y="420"/>
                    </a:lnTo>
                    <a:lnTo>
                      <a:pt x="153" y="417"/>
                    </a:lnTo>
                    <a:lnTo>
                      <a:pt x="153" y="417"/>
                    </a:lnTo>
                    <a:lnTo>
                      <a:pt x="151" y="417"/>
                    </a:lnTo>
                    <a:lnTo>
                      <a:pt x="151" y="417"/>
                    </a:lnTo>
                    <a:lnTo>
                      <a:pt x="149" y="417"/>
                    </a:lnTo>
                    <a:lnTo>
                      <a:pt x="146" y="417"/>
                    </a:lnTo>
                    <a:lnTo>
                      <a:pt x="146" y="417"/>
                    </a:lnTo>
                    <a:lnTo>
                      <a:pt x="144" y="417"/>
                    </a:lnTo>
                    <a:lnTo>
                      <a:pt x="142" y="417"/>
                    </a:lnTo>
                    <a:lnTo>
                      <a:pt x="142" y="417"/>
                    </a:lnTo>
                    <a:lnTo>
                      <a:pt x="134" y="420"/>
                    </a:lnTo>
                    <a:lnTo>
                      <a:pt x="132" y="417"/>
                    </a:lnTo>
                    <a:lnTo>
                      <a:pt x="130" y="417"/>
                    </a:lnTo>
                    <a:lnTo>
                      <a:pt x="127" y="420"/>
                    </a:lnTo>
                    <a:lnTo>
                      <a:pt x="125" y="420"/>
                    </a:lnTo>
                    <a:lnTo>
                      <a:pt x="125" y="422"/>
                    </a:lnTo>
                    <a:lnTo>
                      <a:pt x="125" y="422"/>
                    </a:lnTo>
                    <a:lnTo>
                      <a:pt x="125" y="424"/>
                    </a:lnTo>
                    <a:lnTo>
                      <a:pt x="125" y="424"/>
                    </a:lnTo>
                    <a:lnTo>
                      <a:pt x="123" y="429"/>
                    </a:lnTo>
                    <a:lnTo>
                      <a:pt x="120" y="429"/>
                    </a:lnTo>
                    <a:lnTo>
                      <a:pt x="120" y="429"/>
                    </a:lnTo>
                    <a:lnTo>
                      <a:pt x="115" y="431"/>
                    </a:lnTo>
                    <a:lnTo>
                      <a:pt x="113" y="431"/>
                    </a:lnTo>
                    <a:lnTo>
                      <a:pt x="113" y="434"/>
                    </a:lnTo>
                    <a:lnTo>
                      <a:pt x="108" y="434"/>
                    </a:lnTo>
                    <a:lnTo>
                      <a:pt x="106" y="434"/>
                    </a:lnTo>
                    <a:lnTo>
                      <a:pt x="104" y="434"/>
                    </a:lnTo>
                    <a:lnTo>
                      <a:pt x="104" y="434"/>
                    </a:lnTo>
                    <a:lnTo>
                      <a:pt x="101" y="434"/>
                    </a:lnTo>
                    <a:lnTo>
                      <a:pt x="99" y="431"/>
                    </a:lnTo>
                    <a:lnTo>
                      <a:pt x="97" y="427"/>
                    </a:lnTo>
                    <a:lnTo>
                      <a:pt x="97" y="427"/>
                    </a:lnTo>
                    <a:lnTo>
                      <a:pt x="94" y="422"/>
                    </a:lnTo>
                    <a:lnTo>
                      <a:pt x="97" y="420"/>
                    </a:lnTo>
                    <a:lnTo>
                      <a:pt x="99" y="420"/>
                    </a:lnTo>
                    <a:lnTo>
                      <a:pt x="101" y="422"/>
                    </a:lnTo>
                    <a:lnTo>
                      <a:pt x="104" y="422"/>
                    </a:lnTo>
                    <a:lnTo>
                      <a:pt x="106" y="422"/>
                    </a:lnTo>
                    <a:lnTo>
                      <a:pt x="106" y="422"/>
                    </a:lnTo>
                    <a:lnTo>
                      <a:pt x="108" y="420"/>
                    </a:lnTo>
                    <a:lnTo>
                      <a:pt x="111" y="420"/>
                    </a:lnTo>
                    <a:lnTo>
                      <a:pt x="113" y="417"/>
                    </a:lnTo>
                    <a:lnTo>
                      <a:pt x="115" y="417"/>
                    </a:lnTo>
                    <a:lnTo>
                      <a:pt x="118" y="415"/>
                    </a:lnTo>
                    <a:lnTo>
                      <a:pt x="115" y="415"/>
                    </a:lnTo>
                    <a:lnTo>
                      <a:pt x="115" y="412"/>
                    </a:lnTo>
                    <a:lnTo>
                      <a:pt x="113" y="410"/>
                    </a:lnTo>
                    <a:lnTo>
                      <a:pt x="108" y="410"/>
                    </a:lnTo>
                    <a:lnTo>
                      <a:pt x="106" y="412"/>
                    </a:lnTo>
                    <a:lnTo>
                      <a:pt x="104" y="412"/>
                    </a:lnTo>
                    <a:lnTo>
                      <a:pt x="99" y="412"/>
                    </a:lnTo>
                    <a:lnTo>
                      <a:pt x="99" y="408"/>
                    </a:lnTo>
                    <a:lnTo>
                      <a:pt x="99" y="405"/>
                    </a:lnTo>
                    <a:lnTo>
                      <a:pt x="99" y="403"/>
                    </a:lnTo>
                    <a:lnTo>
                      <a:pt x="99" y="398"/>
                    </a:lnTo>
                    <a:lnTo>
                      <a:pt x="99" y="398"/>
                    </a:lnTo>
                    <a:lnTo>
                      <a:pt x="101" y="398"/>
                    </a:lnTo>
                    <a:lnTo>
                      <a:pt x="104" y="401"/>
                    </a:lnTo>
                    <a:lnTo>
                      <a:pt x="111" y="398"/>
                    </a:lnTo>
                    <a:lnTo>
                      <a:pt x="113" y="398"/>
                    </a:lnTo>
                    <a:lnTo>
                      <a:pt x="115" y="398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123" y="398"/>
                    </a:lnTo>
                    <a:lnTo>
                      <a:pt x="125" y="398"/>
                    </a:lnTo>
                    <a:lnTo>
                      <a:pt x="127" y="398"/>
                    </a:lnTo>
                    <a:lnTo>
                      <a:pt x="132" y="396"/>
                    </a:lnTo>
                    <a:lnTo>
                      <a:pt x="134" y="396"/>
                    </a:lnTo>
                    <a:lnTo>
                      <a:pt x="134" y="396"/>
                    </a:lnTo>
                    <a:lnTo>
                      <a:pt x="134" y="393"/>
                    </a:lnTo>
                    <a:lnTo>
                      <a:pt x="132" y="391"/>
                    </a:lnTo>
                    <a:lnTo>
                      <a:pt x="132" y="389"/>
                    </a:lnTo>
                    <a:lnTo>
                      <a:pt x="134" y="382"/>
                    </a:lnTo>
                    <a:lnTo>
                      <a:pt x="134" y="382"/>
                    </a:lnTo>
                    <a:lnTo>
                      <a:pt x="132" y="379"/>
                    </a:lnTo>
                    <a:lnTo>
                      <a:pt x="130" y="379"/>
                    </a:lnTo>
                    <a:lnTo>
                      <a:pt x="130" y="377"/>
                    </a:lnTo>
                    <a:lnTo>
                      <a:pt x="130" y="372"/>
                    </a:lnTo>
                    <a:lnTo>
                      <a:pt x="127" y="372"/>
                    </a:lnTo>
                    <a:lnTo>
                      <a:pt x="127" y="367"/>
                    </a:lnTo>
                    <a:lnTo>
                      <a:pt x="125" y="365"/>
                    </a:lnTo>
                    <a:lnTo>
                      <a:pt x="125" y="363"/>
                    </a:lnTo>
                    <a:lnTo>
                      <a:pt x="125" y="363"/>
                    </a:lnTo>
                    <a:lnTo>
                      <a:pt x="123" y="360"/>
                    </a:lnTo>
                    <a:lnTo>
                      <a:pt x="120" y="360"/>
                    </a:lnTo>
                    <a:lnTo>
                      <a:pt x="118" y="360"/>
                    </a:lnTo>
                    <a:lnTo>
                      <a:pt x="120" y="351"/>
                    </a:lnTo>
                    <a:lnTo>
                      <a:pt x="120" y="351"/>
                    </a:lnTo>
                    <a:lnTo>
                      <a:pt x="120" y="349"/>
                    </a:lnTo>
                    <a:lnTo>
                      <a:pt x="123" y="346"/>
                    </a:lnTo>
                    <a:lnTo>
                      <a:pt x="123" y="346"/>
                    </a:lnTo>
                    <a:lnTo>
                      <a:pt x="120" y="344"/>
                    </a:lnTo>
                    <a:lnTo>
                      <a:pt x="120" y="341"/>
                    </a:lnTo>
                    <a:lnTo>
                      <a:pt x="125" y="339"/>
                    </a:lnTo>
                    <a:lnTo>
                      <a:pt x="125" y="337"/>
                    </a:lnTo>
                    <a:lnTo>
                      <a:pt x="125" y="334"/>
                    </a:lnTo>
                    <a:lnTo>
                      <a:pt x="125" y="334"/>
                    </a:lnTo>
                    <a:lnTo>
                      <a:pt x="127" y="330"/>
                    </a:lnTo>
                    <a:lnTo>
                      <a:pt x="127" y="322"/>
                    </a:lnTo>
                    <a:lnTo>
                      <a:pt x="127" y="320"/>
                    </a:lnTo>
                    <a:lnTo>
                      <a:pt x="127" y="318"/>
                    </a:lnTo>
                    <a:lnTo>
                      <a:pt x="125" y="315"/>
                    </a:lnTo>
                    <a:lnTo>
                      <a:pt x="127" y="313"/>
                    </a:lnTo>
                    <a:lnTo>
                      <a:pt x="127" y="311"/>
                    </a:lnTo>
                    <a:lnTo>
                      <a:pt x="130" y="308"/>
                    </a:lnTo>
                    <a:lnTo>
                      <a:pt x="132" y="308"/>
                    </a:lnTo>
                    <a:lnTo>
                      <a:pt x="134" y="306"/>
                    </a:lnTo>
                    <a:lnTo>
                      <a:pt x="134" y="306"/>
                    </a:lnTo>
                    <a:lnTo>
                      <a:pt x="134" y="304"/>
                    </a:lnTo>
                    <a:lnTo>
                      <a:pt x="130" y="299"/>
                    </a:lnTo>
                    <a:lnTo>
                      <a:pt x="130" y="294"/>
                    </a:lnTo>
                    <a:lnTo>
                      <a:pt x="127" y="292"/>
                    </a:lnTo>
                    <a:lnTo>
                      <a:pt x="130" y="289"/>
                    </a:lnTo>
                    <a:lnTo>
                      <a:pt x="130" y="287"/>
                    </a:lnTo>
                    <a:lnTo>
                      <a:pt x="130" y="282"/>
                    </a:lnTo>
                    <a:lnTo>
                      <a:pt x="130" y="282"/>
                    </a:lnTo>
                    <a:lnTo>
                      <a:pt x="130" y="282"/>
                    </a:lnTo>
                    <a:lnTo>
                      <a:pt x="132" y="282"/>
                    </a:lnTo>
                    <a:lnTo>
                      <a:pt x="137" y="285"/>
                    </a:lnTo>
                    <a:lnTo>
                      <a:pt x="139" y="285"/>
                    </a:lnTo>
                    <a:lnTo>
                      <a:pt x="142" y="285"/>
                    </a:lnTo>
                    <a:lnTo>
                      <a:pt x="142" y="285"/>
                    </a:lnTo>
                    <a:lnTo>
                      <a:pt x="142" y="282"/>
                    </a:lnTo>
                    <a:lnTo>
                      <a:pt x="142" y="277"/>
                    </a:lnTo>
                    <a:lnTo>
                      <a:pt x="144" y="275"/>
                    </a:lnTo>
                    <a:lnTo>
                      <a:pt x="144" y="275"/>
                    </a:lnTo>
                    <a:lnTo>
                      <a:pt x="142" y="273"/>
                    </a:lnTo>
                    <a:lnTo>
                      <a:pt x="137" y="270"/>
                    </a:lnTo>
                    <a:lnTo>
                      <a:pt x="132" y="268"/>
                    </a:lnTo>
                    <a:lnTo>
                      <a:pt x="130" y="268"/>
                    </a:lnTo>
                    <a:lnTo>
                      <a:pt x="127" y="266"/>
                    </a:lnTo>
                    <a:lnTo>
                      <a:pt x="127" y="263"/>
                    </a:lnTo>
                    <a:lnTo>
                      <a:pt x="127" y="261"/>
                    </a:lnTo>
                    <a:lnTo>
                      <a:pt x="127" y="261"/>
                    </a:lnTo>
                    <a:lnTo>
                      <a:pt x="130" y="259"/>
                    </a:lnTo>
                    <a:lnTo>
                      <a:pt x="130" y="256"/>
                    </a:lnTo>
                    <a:lnTo>
                      <a:pt x="130" y="254"/>
                    </a:lnTo>
                    <a:lnTo>
                      <a:pt x="127" y="249"/>
                    </a:lnTo>
                    <a:lnTo>
                      <a:pt x="125" y="247"/>
                    </a:lnTo>
                    <a:lnTo>
                      <a:pt x="127" y="247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7"/>
                    </a:lnTo>
                    <a:lnTo>
                      <a:pt x="130" y="235"/>
                    </a:lnTo>
                    <a:lnTo>
                      <a:pt x="130" y="235"/>
                    </a:lnTo>
                    <a:lnTo>
                      <a:pt x="130" y="230"/>
                    </a:lnTo>
                    <a:lnTo>
                      <a:pt x="130" y="223"/>
                    </a:lnTo>
                    <a:lnTo>
                      <a:pt x="130" y="223"/>
                    </a:lnTo>
                    <a:lnTo>
                      <a:pt x="132" y="223"/>
                    </a:lnTo>
                    <a:lnTo>
                      <a:pt x="134" y="221"/>
                    </a:lnTo>
                    <a:lnTo>
                      <a:pt x="134" y="218"/>
                    </a:lnTo>
                    <a:lnTo>
                      <a:pt x="132" y="218"/>
                    </a:lnTo>
                    <a:lnTo>
                      <a:pt x="130" y="218"/>
                    </a:lnTo>
                    <a:lnTo>
                      <a:pt x="132" y="216"/>
                    </a:lnTo>
                    <a:lnTo>
                      <a:pt x="134" y="214"/>
                    </a:lnTo>
                    <a:lnTo>
                      <a:pt x="134" y="214"/>
                    </a:lnTo>
                    <a:lnTo>
                      <a:pt x="137" y="214"/>
                    </a:lnTo>
                    <a:lnTo>
                      <a:pt x="137" y="214"/>
                    </a:lnTo>
                    <a:lnTo>
                      <a:pt x="139" y="214"/>
                    </a:lnTo>
                    <a:lnTo>
                      <a:pt x="137" y="211"/>
                    </a:lnTo>
                    <a:lnTo>
                      <a:pt x="137" y="209"/>
                    </a:lnTo>
                    <a:lnTo>
                      <a:pt x="130" y="211"/>
                    </a:lnTo>
                    <a:lnTo>
                      <a:pt x="127" y="211"/>
                    </a:lnTo>
                    <a:lnTo>
                      <a:pt x="125" y="214"/>
                    </a:lnTo>
                    <a:lnTo>
                      <a:pt x="125" y="214"/>
                    </a:lnTo>
                    <a:lnTo>
                      <a:pt x="120" y="211"/>
                    </a:lnTo>
                    <a:lnTo>
                      <a:pt x="120" y="211"/>
                    </a:lnTo>
                    <a:lnTo>
                      <a:pt x="120" y="209"/>
                    </a:lnTo>
                    <a:lnTo>
                      <a:pt x="123" y="209"/>
                    </a:lnTo>
                    <a:lnTo>
                      <a:pt x="123" y="209"/>
                    </a:lnTo>
                    <a:lnTo>
                      <a:pt x="123" y="204"/>
                    </a:lnTo>
                    <a:lnTo>
                      <a:pt x="120" y="204"/>
                    </a:lnTo>
                    <a:lnTo>
                      <a:pt x="120" y="204"/>
                    </a:lnTo>
                    <a:lnTo>
                      <a:pt x="118" y="204"/>
                    </a:lnTo>
                    <a:lnTo>
                      <a:pt x="118" y="197"/>
                    </a:lnTo>
                    <a:lnTo>
                      <a:pt x="115" y="197"/>
                    </a:lnTo>
                    <a:lnTo>
                      <a:pt x="113" y="195"/>
                    </a:lnTo>
                    <a:lnTo>
                      <a:pt x="111" y="192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11" y="183"/>
                    </a:lnTo>
                    <a:lnTo>
                      <a:pt x="108" y="183"/>
                    </a:lnTo>
                    <a:lnTo>
                      <a:pt x="108" y="183"/>
                    </a:lnTo>
                    <a:lnTo>
                      <a:pt x="106" y="183"/>
                    </a:lnTo>
                    <a:lnTo>
                      <a:pt x="106" y="185"/>
                    </a:lnTo>
                    <a:lnTo>
                      <a:pt x="104" y="188"/>
                    </a:lnTo>
                    <a:lnTo>
                      <a:pt x="104" y="188"/>
                    </a:lnTo>
                    <a:lnTo>
                      <a:pt x="101" y="188"/>
                    </a:lnTo>
                    <a:lnTo>
                      <a:pt x="101" y="188"/>
                    </a:lnTo>
                    <a:lnTo>
                      <a:pt x="99" y="185"/>
                    </a:lnTo>
                    <a:lnTo>
                      <a:pt x="99" y="185"/>
                    </a:lnTo>
                    <a:lnTo>
                      <a:pt x="99" y="188"/>
                    </a:lnTo>
                    <a:lnTo>
                      <a:pt x="94" y="183"/>
                    </a:lnTo>
                    <a:lnTo>
                      <a:pt x="94" y="183"/>
                    </a:lnTo>
                    <a:lnTo>
                      <a:pt x="94" y="183"/>
                    </a:lnTo>
                    <a:lnTo>
                      <a:pt x="89" y="185"/>
                    </a:lnTo>
                    <a:lnTo>
                      <a:pt x="89" y="188"/>
                    </a:lnTo>
                    <a:lnTo>
                      <a:pt x="89" y="188"/>
                    </a:lnTo>
                    <a:lnTo>
                      <a:pt x="87" y="188"/>
                    </a:lnTo>
                    <a:lnTo>
                      <a:pt x="87" y="188"/>
                    </a:lnTo>
                    <a:lnTo>
                      <a:pt x="85" y="185"/>
                    </a:lnTo>
                    <a:lnTo>
                      <a:pt x="85" y="183"/>
                    </a:lnTo>
                    <a:lnTo>
                      <a:pt x="82" y="183"/>
                    </a:lnTo>
                    <a:lnTo>
                      <a:pt x="82" y="183"/>
                    </a:lnTo>
                    <a:lnTo>
                      <a:pt x="82" y="183"/>
                    </a:lnTo>
                    <a:lnTo>
                      <a:pt x="80" y="178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8" y="173"/>
                    </a:lnTo>
                    <a:lnTo>
                      <a:pt x="78" y="171"/>
                    </a:lnTo>
                    <a:lnTo>
                      <a:pt x="78" y="169"/>
                    </a:lnTo>
                    <a:lnTo>
                      <a:pt x="75" y="166"/>
                    </a:lnTo>
                    <a:lnTo>
                      <a:pt x="75" y="164"/>
                    </a:lnTo>
                    <a:lnTo>
                      <a:pt x="75" y="164"/>
                    </a:lnTo>
                    <a:lnTo>
                      <a:pt x="75" y="159"/>
                    </a:lnTo>
                    <a:lnTo>
                      <a:pt x="73" y="157"/>
                    </a:lnTo>
                    <a:lnTo>
                      <a:pt x="71" y="154"/>
                    </a:lnTo>
                    <a:lnTo>
                      <a:pt x="68" y="152"/>
                    </a:lnTo>
                    <a:lnTo>
                      <a:pt x="52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49" y="140"/>
                    </a:lnTo>
                    <a:lnTo>
                      <a:pt x="47" y="138"/>
                    </a:lnTo>
                    <a:lnTo>
                      <a:pt x="37" y="135"/>
                    </a:lnTo>
                    <a:lnTo>
                      <a:pt x="35" y="133"/>
                    </a:lnTo>
                    <a:lnTo>
                      <a:pt x="35" y="135"/>
                    </a:lnTo>
                    <a:lnTo>
                      <a:pt x="33" y="133"/>
                    </a:lnTo>
                    <a:lnTo>
                      <a:pt x="21" y="128"/>
                    </a:lnTo>
                    <a:lnTo>
                      <a:pt x="21" y="126"/>
                    </a:lnTo>
                    <a:lnTo>
                      <a:pt x="21" y="124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6" y="114"/>
                    </a:lnTo>
                    <a:lnTo>
                      <a:pt x="14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21" y="102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21" y="95"/>
                    </a:lnTo>
                    <a:lnTo>
                      <a:pt x="21" y="93"/>
                    </a:lnTo>
                    <a:lnTo>
                      <a:pt x="23" y="90"/>
                    </a:lnTo>
                    <a:lnTo>
                      <a:pt x="26" y="88"/>
                    </a:lnTo>
                    <a:lnTo>
                      <a:pt x="26" y="88"/>
                    </a:lnTo>
                    <a:lnTo>
                      <a:pt x="28" y="86"/>
                    </a:lnTo>
                    <a:lnTo>
                      <a:pt x="30" y="86"/>
                    </a:lnTo>
                    <a:lnTo>
                      <a:pt x="30" y="83"/>
                    </a:lnTo>
                    <a:lnTo>
                      <a:pt x="30" y="81"/>
                    </a:lnTo>
                    <a:lnTo>
                      <a:pt x="30" y="79"/>
                    </a:lnTo>
                    <a:lnTo>
                      <a:pt x="30" y="76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0" y="69"/>
                    </a:lnTo>
                    <a:lnTo>
                      <a:pt x="30" y="67"/>
                    </a:lnTo>
                    <a:lnTo>
                      <a:pt x="33" y="64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5" y="57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5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5"/>
                    </a:lnTo>
                    <a:lnTo>
                      <a:pt x="35" y="45"/>
                    </a:lnTo>
                    <a:lnTo>
                      <a:pt x="37" y="45"/>
                    </a:lnTo>
                    <a:lnTo>
                      <a:pt x="40" y="45"/>
                    </a:lnTo>
                    <a:lnTo>
                      <a:pt x="40" y="43"/>
                    </a:lnTo>
                    <a:lnTo>
                      <a:pt x="42" y="43"/>
                    </a:lnTo>
                    <a:lnTo>
                      <a:pt x="47" y="41"/>
                    </a:lnTo>
                    <a:lnTo>
                      <a:pt x="47" y="38"/>
                    </a:lnTo>
                    <a:lnTo>
                      <a:pt x="45" y="36"/>
                    </a:lnTo>
                    <a:lnTo>
                      <a:pt x="45" y="36"/>
                    </a:lnTo>
                    <a:lnTo>
                      <a:pt x="45" y="22"/>
                    </a:lnTo>
                    <a:lnTo>
                      <a:pt x="42" y="19"/>
                    </a:lnTo>
                    <a:lnTo>
                      <a:pt x="42" y="15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7" y="10"/>
                    </a:lnTo>
                    <a:lnTo>
                      <a:pt x="28" y="10"/>
                    </a:lnTo>
                    <a:lnTo>
                      <a:pt x="26" y="10"/>
                    </a:lnTo>
                    <a:lnTo>
                      <a:pt x="19" y="12"/>
                    </a:lnTo>
                    <a:lnTo>
                      <a:pt x="16" y="12"/>
                    </a:lnTo>
                    <a:lnTo>
                      <a:pt x="14" y="15"/>
                    </a:lnTo>
                    <a:lnTo>
                      <a:pt x="9" y="15"/>
                    </a:lnTo>
                    <a:lnTo>
                      <a:pt x="7" y="12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2" y="0"/>
                    </a:lnTo>
                    <a:lnTo>
                      <a:pt x="4" y="3"/>
                    </a:lnTo>
                    <a:lnTo>
                      <a:pt x="11" y="3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23" y="5"/>
                    </a:lnTo>
                    <a:lnTo>
                      <a:pt x="28" y="8"/>
                    </a:lnTo>
                    <a:lnTo>
                      <a:pt x="30" y="8"/>
                    </a:lnTo>
                    <a:lnTo>
                      <a:pt x="33" y="8"/>
                    </a:lnTo>
                    <a:lnTo>
                      <a:pt x="37" y="8"/>
                    </a:lnTo>
                    <a:lnTo>
                      <a:pt x="47" y="10"/>
                    </a:lnTo>
                    <a:lnTo>
                      <a:pt x="52" y="10"/>
                    </a:lnTo>
                    <a:lnTo>
                      <a:pt x="59" y="12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66" y="15"/>
                    </a:lnTo>
                    <a:lnTo>
                      <a:pt x="71" y="15"/>
                    </a:lnTo>
                    <a:lnTo>
                      <a:pt x="85" y="19"/>
                    </a:lnTo>
                    <a:lnTo>
                      <a:pt x="97" y="19"/>
                    </a:lnTo>
                    <a:lnTo>
                      <a:pt x="104" y="22"/>
                    </a:lnTo>
                    <a:lnTo>
                      <a:pt x="108" y="24"/>
                    </a:lnTo>
                    <a:lnTo>
                      <a:pt x="113" y="24"/>
                    </a:lnTo>
                    <a:lnTo>
                      <a:pt x="127" y="27"/>
                    </a:lnTo>
                    <a:lnTo>
                      <a:pt x="134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0" y="41"/>
                    </a:lnTo>
                    <a:lnTo>
                      <a:pt x="163" y="41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5" y="43"/>
                    </a:lnTo>
                    <a:lnTo>
                      <a:pt x="165" y="50"/>
                    </a:lnTo>
                    <a:lnTo>
                      <a:pt x="163" y="55"/>
                    </a:lnTo>
                    <a:lnTo>
                      <a:pt x="170" y="50"/>
                    </a:lnTo>
                    <a:lnTo>
                      <a:pt x="172" y="50"/>
                    </a:lnTo>
                    <a:lnTo>
                      <a:pt x="177" y="48"/>
                    </a:lnTo>
                    <a:lnTo>
                      <a:pt x="186" y="43"/>
                    </a:lnTo>
                    <a:lnTo>
                      <a:pt x="186" y="43"/>
                    </a:lnTo>
                    <a:lnTo>
                      <a:pt x="191" y="43"/>
                    </a:lnTo>
                    <a:lnTo>
                      <a:pt x="203" y="36"/>
                    </a:lnTo>
                    <a:lnTo>
                      <a:pt x="205" y="36"/>
                    </a:lnTo>
                    <a:lnTo>
                      <a:pt x="208" y="36"/>
                    </a:lnTo>
                    <a:lnTo>
                      <a:pt x="220" y="36"/>
                    </a:lnTo>
                    <a:lnTo>
                      <a:pt x="224" y="36"/>
                    </a:lnTo>
                    <a:lnTo>
                      <a:pt x="229" y="36"/>
                    </a:lnTo>
                    <a:lnTo>
                      <a:pt x="241" y="36"/>
                    </a:lnTo>
                    <a:lnTo>
                      <a:pt x="243" y="36"/>
                    </a:lnTo>
                    <a:lnTo>
                      <a:pt x="243" y="38"/>
                    </a:lnTo>
                    <a:lnTo>
                      <a:pt x="253" y="36"/>
                    </a:lnTo>
                    <a:lnTo>
                      <a:pt x="255" y="38"/>
                    </a:lnTo>
                    <a:lnTo>
                      <a:pt x="262" y="36"/>
                    </a:lnTo>
                    <a:lnTo>
                      <a:pt x="265" y="36"/>
                    </a:lnTo>
                    <a:lnTo>
                      <a:pt x="267" y="36"/>
                    </a:lnTo>
                    <a:lnTo>
                      <a:pt x="269" y="3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Niger">
                <a:extLst>
                  <a:ext uri="{FF2B5EF4-FFF2-40B4-BE49-F238E27FC236}">
                    <a16:creationId xmlns:a16="http://schemas.microsoft.com/office/drawing/2014/main" id="{D817356C-0DC8-4F86-B3AD-B143E587D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610" y="-577203"/>
                <a:ext cx="8236913" cy="2076276"/>
              </a:xfrm>
              <a:custGeom>
                <a:avLst/>
                <a:gdLst>
                  <a:gd name="T0" fmla="*/ 3454 w 3503"/>
                  <a:gd name="T1" fmla="*/ 121 h 883"/>
                  <a:gd name="T2" fmla="*/ 3373 w 3503"/>
                  <a:gd name="T3" fmla="*/ 187 h 883"/>
                  <a:gd name="T4" fmla="*/ 3413 w 3503"/>
                  <a:gd name="T5" fmla="*/ 374 h 883"/>
                  <a:gd name="T6" fmla="*/ 3335 w 3503"/>
                  <a:gd name="T7" fmla="*/ 381 h 883"/>
                  <a:gd name="T8" fmla="*/ 3319 w 3503"/>
                  <a:gd name="T9" fmla="*/ 407 h 883"/>
                  <a:gd name="T10" fmla="*/ 3297 w 3503"/>
                  <a:gd name="T11" fmla="*/ 421 h 883"/>
                  <a:gd name="T12" fmla="*/ 3276 w 3503"/>
                  <a:gd name="T13" fmla="*/ 424 h 883"/>
                  <a:gd name="T14" fmla="*/ 3252 w 3503"/>
                  <a:gd name="T15" fmla="*/ 426 h 883"/>
                  <a:gd name="T16" fmla="*/ 3222 w 3503"/>
                  <a:gd name="T17" fmla="*/ 436 h 883"/>
                  <a:gd name="T18" fmla="*/ 3205 w 3503"/>
                  <a:gd name="T19" fmla="*/ 447 h 883"/>
                  <a:gd name="T20" fmla="*/ 3189 w 3503"/>
                  <a:gd name="T21" fmla="*/ 466 h 883"/>
                  <a:gd name="T22" fmla="*/ 3167 w 3503"/>
                  <a:gd name="T23" fmla="*/ 485 h 883"/>
                  <a:gd name="T24" fmla="*/ 3148 w 3503"/>
                  <a:gd name="T25" fmla="*/ 490 h 883"/>
                  <a:gd name="T26" fmla="*/ 3137 w 3503"/>
                  <a:gd name="T27" fmla="*/ 507 h 883"/>
                  <a:gd name="T28" fmla="*/ 3122 w 3503"/>
                  <a:gd name="T29" fmla="*/ 526 h 883"/>
                  <a:gd name="T30" fmla="*/ 3106 w 3503"/>
                  <a:gd name="T31" fmla="*/ 537 h 883"/>
                  <a:gd name="T32" fmla="*/ 3077 w 3503"/>
                  <a:gd name="T33" fmla="*/ 533 h 883"/>
                  <a:gd name="T34" fmla="*/ 3044 w 3503"/>
                  <a:gd name="T35" fmla="*/ 526 h 883"/>
                  <a:gd name="T36" fmla="*/ 3009 w 3503"/>
                  <a:gd name="T37" fmla="*/ 523 h 883"/>
                  <a:gd name="T38" fmla="*/ 2912 w 3503"/>
                  <a:gd name="T39" fmla="*/ 481 h 883"/>
                  <a:gd name="T40" fmla="*/ 2822 w 3503"/>
                  <a:gd name="T41" fmla="*/ 462 h 883"/>
                  <a:gd name="T42" fmla="*/ 2708 w 3503"/>
                  <a:gd name="T43" fmla="*/ 462 h 883"/>
                  <a:gd name="T44" fmla="*/ 2671 w 3503"/>
                  <a:gd name="T45" fmla="*/ 464 h 883"/>
                  <a:gd name="T46" fmla="*/ 2640 w 3503"/>
                  <a:gd name="T47" fmla="*/ 474 h 883"/>
                  <a:gd name="T48" fmla="*/ 2564 w 3503"/>
                  <a:gd name="T49" fmla="*/ 488 h 883"/>
                  <a:gd name="T50" fmla="*/ 2484 w 3503"/>
                  <a:gd name="T51" fmla="*/ 523 h 883"/>
                  <a:gd name="T52" fmla="*/ 2441 w 3503"/>
                  <a:gd name="T53" fmla="*/ 568 h 883"/>
                  <a:gd name="T54" fmla="*/ 2403 w 3503"/>
                  <a:gd name="T55" fmla="*/ 606 h 883"/>
                  <a:gd name="T56" fmla="*/ 2328 w 3503"/>
                  <a:gd name="T57" fmla="*/ 601 h 883"/>
                  <a:gd name="T58" fmla="*/ 2247 w 3503"/>
                  <a:gd name="T59" fmla="*/ 597 h 883"/>
                  <a:gd name="T60" fmla="*/ 2148 w 3503"/>
                  <a:gd name="T61" fmla="*/ 568 h 883"/>
                  <a:gd name="T62" fmla="*/ 2093 w 3503"/>
                  <a:gd name="T63" fmla="*/ 542 h 883"/>
                  <a:gd name="T64" fmla="*/ 2022 w 3503"/>
                  <a:gd name="T65" fmla="*/ 488 h 883"/>
                  <a:gd name="T66" fmla="*/ 1963 w 3503"/>
                  <a:gd name="T67" fmla="*/ 476 h 883"/>
                  <a:gd name="T68" fmla="*/ 1909 w 3503"/>
                  <a:gd name="T69" fmla="*/ 490 h 883"/>
                  <a:gd name="T70" fmla="*/ 1847 w 3503"/>
                  <a:gd name="T71" fmla="*/ 528 h 883"/>
                  <a:gd name="T72" fmla="*/ 1781 w 3503"/>
                  <a:gd name="T73" fmla="*/ 533 h 883"/>
                  <a:gd name="T74" fmla="*/ 1722 w 3503"/>
                  <a:gd name="T75" fmla="*/ 559 h 883"/>
                  <a:gd name="T76" fmla="*/ 1632 w 3503"/>
                  <a:gd name="T77" fmla="*/ 447 h 883"/>
                  <a:gd name="T78" fmla="*/ 1360 w 3503"/>
                  <a:gd name="T79" fmla="*/ 329 h 883"/>
                  <a:gd name="T80" fmla="*/ 1237 w 3503"/>
                  <a:gd name="T81" fmla="*/ 365 h 883"/>
                  <a:gd name="T82" fmla="*/ 1116 w 3503"/>
                  <a:gd name="T83" fmla="*/ 372 h 883"/>
                  <a:gd name="T84" fmla="*/ 1003 w 3503"/>
                  <a:gd name="T85" fmla="*/ 488 h 883"/>
                  <a:gd name="T86" fmla="*/ 882 w 3503"/>
                  <a:gd name="T87" fmla="*/ 729 h 883"/>
                  <a:gd name="T88" fmla="*/ 887 w 3503"/>
                  <a:gd name="T89" fmla="*/ 859 h 883"/>
                  <a:gd name="T90" fmla="*/ 826 w 3503"/>
                  <a:gd name="T91" fmla="*/ 843 h 883"/>
                  <a:gd name="T92" fmla="*/ 766 w 3503"/>
                  <a:gd name="T93" fmla="*/ 788 h 883"/>
                  <a:gd name="T94" fmla="*/ 688 w 3503"/>
                  <a:gd name="T95" fmla="*/ 713 h 883"/>
                  <a:gd name="T96" fmla="*/ 646 w 3503"/>
                  <a:gd name="T97" fmla="*/ 722 h 883"/>
                  <a:gd name="T98" fmla="*/ 596 w 3503"/>
                  <a:gd name="T99" fmla="*/ 734 h 883"/>
                  <a:gd name="T100" fmla="*/ 561 w 3503"/>
                  <a:gd name="T101" fmla="*/ 758 h 883"/>
                  <a:gd name="T102" fmla="*/ 575 w 3503"/>
                  <a:gd name="T103" fmla="*/ 803 h 883"/>
                  <a:gd name="T104" fmla="*/ 565 w 3503"/>
                  <a:gd name="T105" fmla="*/ 826 h 883"/>
                  <a:gd name="T106" fmla="*/ 494 w 3503"/>
                  <a:gd name="T107" fmla="*/ 708 h 883"/>
                  <a:gd name="T108" fmla="*/ 494 w 3503"/>
                  <a:gd name="T109" fmla="*/ 630 h 883"/>
                  <a:gd name="T110" fmla="*/ 208 w 3503"/>
                  <a:gd name="T111" fmla="*/ 504 h 883"/>
                  <a:gd name="T112" fmla="*/ 281 w 3503"/>
                  <a:gd name="T113" fmla="*/ 466 h 883"/>
                  <a:gd name="T114" fmla="*/ 118 w 3503"/>
                  <a:gd name="T115" fmla="*/ 381 h 883"/>
                  <a:gd name="T116" fmla="*/ 78 w 3503"/>
                  <a:gd name="T117" fmla="*/ 317 h 883"/>
                  <a:gd name="T118" fmla="*/ 0 w 3503"/>
                  <a:gd name="T119" fmla="*/ 170 h 883"/>
                  <a:gd name="T120" fmla="*/ 106 w 3503"/>
                  <a:gd name="T121" fmla="*/ 54 h 883"/>
                  <a:gd name="T122" fmla="*/ 255 w 3503"/>
                  <a:gd name="T123" fmla="*/ 12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3" h="883">
                    <a:moveTo>
                      <a:pt x="3503" y="0"/>
                    </a:moveTo>
                    <a:lnTo>
                      <a:pt x="3498" y="10"/>
                    </a:lnTo>
                    <a:lnTo>
                      <a:pt x="3494" y="14"/>
                    </a:lnTo>
                    <a:lnTo>
                      <a:pt x="3491" y="17"/>
                    </a:lnTo>
                    <a:lnTo>
                      <a:pt x="3489" y="19"/>
                    </a:lnTo>
                    <a:lnTo>
                      <a:pt x="3487" y="19"/>
                    </a:lnTo>
                    <a:lnTo>
                      <a:pt x="3484" y="24"/>
                    </a:lnTo>
                    <a:lnTo>
                      <a:pt x="3482" y="26"/>
                    </a:lnTo>
                    <a:lnTo>
                      <a:pt x="3472" y="38"/>
                    </a:lnTo>
                    <a:lnTo>
                      <a:pt x="3470" y="40"/>
                    </a:lnTo>
                    <a:lnTo>
                      <a:pt x="3470" y="40"/>
                    </a:lnTo>
                    <a:lnTo>
                      <a:pt x="3468" y="45"/>
                    </a:lnTo>
                    <a:lnTo>
                      <a:pt x="3468" y="50"/>
                    </a:lnTo>
                    <a:lnTo>
                      <a:pt x="3468" y="50"/>
                    </a:lnTo>
                    <a:lnTo>
                      <a:pt x="3465" y="50"/>
                    </a:lnTo>
                    <a:lnTo>
                      <a:pt x="3465" y="54"/>
                    </a:lnTo>
                    <a:lnTo>
                      <a:pt x="3463" y="59"/>
                    </a:lnTo>
                    <a:lnTo>
                      <a:pt x="3461" y="62"/>
                    </a:lnTo>
                    <a:lnTo>
                      <a:pt x="3454" y="78"/>
                    </a:lnTo>
                    <a:lnTo>
                      <a:pt x="3454" y="81"/>
                    </a:lnTo>
                    <a:lnTo>
                      <a:pt x="3454" y="81"/>
                    </a:lnTo>
                    <a:lnTo>
                      <a:pt x="3451" y="83"/>
                    </a:lnTo>
                    <a:lnTo>
                      <a:pt x="3454" y="85"/>
                    </a:lnTo>
                    <a:lnTo>
                      <a:pt x="3451" y="88"/>
                    </a:lnTo>
                    <a:lnTo>
                      <a:pt x="3454" y="92"/>
                    </a:lnTo>
                    <a:lnTo>
                      <a:pt x="3454" y="95"/>
                    </a:lnTo>
                    <a:lnTo>
                      <a:pt x="3454" y="99"/>
                    </a:lnTo>
                    <a:lnTo>
                      <a:pt x="3454" y="99"/>
                    </a:lnTo>
                    <a:lnTo>
                      <a:pt x="3456" y="104"/>
                    </a:lnTo>
                    <a:lnTo>
                      <a:pt x="3456" y="114"/>
                    </a:lnTo>
                    <a:lnTo>
                      <a:pt x="3458" y="118"/>
                    </a:lnTo>
                    <a:lnTo>
                      <a:pt x="3458" y="118"/>
                    </a:lnTo>
                    <a:lnTo>
                      <a:pt x="3454" y="121"/>
                    </a:lnTo>
                    <a:lnTo>
                      <a:pt x="3454" y="123"/>
                    </a:lnTo>
                    <a:lnTo>
                      <a:pt x="3451" y="123"/>
                    </a:lnTo>
                    <a:lnTo>
                      <a:pt x="3449" y="123"/>
                    </a:lnTo>
                    <a:lnTo>
                      <a:pt x="3446" y="126"/>
                    </a:lnTo>
                    <a:lnTo>
                      <a:pt x="3446" y="128"/>
                    </a:lnTo>
                    <a:lnTo>
                      <a:pt x="3442" y="126"/>
                    </a:lnTo>
                    <a:lnTo>
                      <a:pt x="3442" y="126"/>
                    </a:lnTo>
                    <a:lnTo>
                      <a:pt x="3430" y="135"/>
                    </a:lnTo>
                    <a:lnTo>
                      <a:pt x="3430" y="135"/>
                    </a:lnTo>
                    <a:lnTo>
                      <a:pt x="3428" y="137"/>
                    </a:lnTo>
                    <a:lnTo>
                      <a:pt x="3423" y="140"/>
                    </a:lnTo>
                    <a:lnTo>
                      <a:pt x="3423" y="142"/>
                    </a:lnTo>
                    <a:lnTo>
                      <a:pt x="3423" y="144"/>
                    </a:lnTo>
                    <a:lnTo>
                      <a:pt x="3428" y="147"/>
                    </a:lnTo>
                    <a:lnTo>
                      <a:pt x="3428" y="149"/>
                    </a:lnTo>
                    <a:lnTo>
                      <a:pt x="3428" y="154"/>
                    </a:lnTo>
                    <a:lnTo>
                      <a:pt x="3430" y="163"/>
                    </a:lnTo>
                    <a:lnTo>
                      <a:pt x="3423" y="166"/>
                    </a:lnTo>
                    <a:lnTo>
                      <a:pt x="3420" y="168"/>
                    </a:lnTo>
                    <a:lnTo>
                      <a:pt x="3420" y="168"/>
                    </a:lnTo>
                    <a:lnTo>
                      <a:pt x="3418" y="168"/>
                    </a:lnTo>
                    <a:lnTo>
                      <a:pt x="3413" y="170"/>
                    </a:lnTo>
                    <a:lnTo>
                      <a:pt x="3413" y="173"/>
                    </a:lnTo>
                    <a:lnTo>
                      <a:pt x="3404" y="175"/>
                    </a:lnTo>
                    <a:lnTo>
                      <a:pt x="3404" y="175"/>
                    </a:lnTo>
                    <a:lnTo>
                      <a:pt x="3402" y="175"/>
                    </a:lnTo>
                    <a:lnTo>
                      <a:pt x="3397" y="175"/>
                    </a:lnTo>
                    <a:lnTo>
                      <a:pt x="3390" y="175"/>
                    </a:lnTo>
                    <a:lnTo>
                      <a:pt x="3383" y="180"/>
                    </a:lnTo>
                    <a:lnTo>
                      <a:pt x="3378" y="182"/>
                    </a:lnTo>
                    <a:lnTo>
                      <a:pt x="3375" y="182"/>
                    </a:lnTo>
                    <a:lnTo>
                      <a:pt x="3373" y="187"/>
                    </a:lnTo>
                    <a:lnTo>
                      <a:pt x="3373" y="187"/>
                    </a:lnTo>
                    <a:lnTo>
                      <a:pt x="3371" y="189"/>
                    </a:lnTo>
                    <a:lnTo>
                      <a:pt x="3373" y="199"/>
                    </a:lnTo>
                    <a:lnTo>
                      <a:pt x="3373" y="206"/>
                    </a:lnTo>
                    <a:lnTo>
                      <a:pt x="3373" y="208"/>
                    </a:lnTo>
                    <a:lnTo>
                      <a:pt x="3375" y="211"/>
                    </a:lnTo>
                    <a:lnTo>
                      <a:pt x="3375" y="215"/>
                    </a:lnTo>
                    <a:lnTo>
                      <a:pt x="3378" y="220"/>
                    </a:lnTo>
                    <a:lnTo>
                      <a:pt x="3378" y="225"/>
                    </a:lnTo>
                    <a:lnTo>
                      <a:pt x="3378" y="227"/>
                    </a:lnTo>
                    <a:lnTo>
                      <a:pt x="3383" y="249"/>
                    </a:lnTo>
                    <a:lnTo>
                      <a:pt x="3387" y="258"/>
                    </a:lnTo>
                    <a:lnTo>
                      <a:pt x="3387" y="263"/>
                    </a:lnTo>
                    <a:lnTo>
                      <a:pt x="3387" y="265"/>
                    </a:lnTo>
                    <a:lnTo>
                      <a:pt x="3392" y="284"/>
                    </a:lnTo>
                    <a:lnTo>
                      <a:pt x="3392" y="291"/>
                    </a:lnTo>
                    <a:lnTo>
                      <a:pt x="3394" y="294"/>
                    </a:lnTo>
                    <a:lnTo>
                      <a:pt x="3394" y="298"/>
                    </a:lnTo>
                    <a:lnTo>
                      <a:pt x="3397" y="303"/>
                    </a:lnTo>
                    <a:lnTo>
                      <a:pt x="3399" y="315"/>
                    </a:lnTo>
                    <a:lnTo>
                      <a:pt x="3402" y="322"/>
                    </a:lnTo>
                    <a:lnTo>
                      <a:pt x="3402" y="327"/>
                    </a:lnTo>
                    <a:lnTo>
                      <a:pt x="3404" y="334"/>
                    </a:lnTo>
                    <a:lnTo>
                      <a:pt x="3404" y="339"/>
                    </a:lnTo>
                    <a:lnTo>
                      <a:pt x="3409" y="355"/>
                    </a:lnTo>
                    <a:lnTo>
                      <a:pt x="3409" y="360"/>
                    </a:lnTo>
                    <a:lnTo>
                      <a:pt x="3409" y="360"/>
                    </a:lnTo>
                    <a:lnTo>
                      <a:pt x="3409" y="365"/>
                    </a:lnTo>
                    <a:lnTo>
                      <a:pt x="3411" y="367"/>
                    </a:lnTo>
                    <a:lnTo>
                      <a:pt x="3411" y="369"/>
                    </a:lnTo>
                    <a:lnTo>
                      <a:pt x="3413" y="374"/>
                    </a:lnTo>
                    <a:lnTo>
                      <a:pt x="3413" y="374"/>
                    </a:lnTo>
                    <a:lnTo>
                      <a:pt x="3413" y="376"/>
                    </a:lnTo>
                    <a:lnTo>
                      <a:pt x="3413" y="374"/>
                    </a:lnTo>
                    <a:lnTo>
                      <a:pt x="3411" y="374"/>
                    </a:lnTo>
                    <a:lnTo>
                      <a:pt x="3409" y="376"/>
                    </a:lnTo>
                    <a:lnTo>
                      <a:pt x="3409" y="376"/>
                    </a:lnTo>
                    <a:lnTo>
                      <a:pt x="3406" y="376"/>
                    </a:lnTo>
                    <a:lnTo>
                      <a:pt x="3406" y="376"/>
                    </a:lnTo>
                    <a:lnTo>
                      <a:pt x="3404" y="374"/>
                    </a:lnTo>
                    <a:lnTo>
                      <a:pt x="3392" y="374"/>
                    </a:lnTo>
                    <a:lnTo>
                      <a:pt x="3392" y="374"/>
                    </a:lnTo>
                    <a:lnTo>
                      <a:pt x="3375" y="376"/>
                    </a:lnTo>
                    <a:lnTo>
                      <a:pt x="3371" y="376"/>
                    </a:lnTo>
                    <a:lnTo>
                      <a:pt x="3368" y="374"/>
                    </a:lnTo>
                    <a:lnTo>
                      <a:pt x="3366" y="374"/>
                    </a:lnTo>
                    <a:lnTo>
                      <a:pt x="3366" y="374"/>
                    </a:lnTo>
                    <a:lnTo>
                      <a:pt x="3359" y="376"/>
                    </a:lnTo>
                    <a:lnTo>
                      <a:pt x="3359" y="376"/>
                    </a:lnTo>
                    <a:lnTo>
                      <a:pt x="3354" y="374"/>
                    </a:lnTo>
                    <a:lnTo>
                      <a:pt x="3352" y="374"/>
                    </a:lnTo>
                    <a:lnTo>
                      <a:pt x="3349" y="374"/>
                    </a:lnTo>
                    <a:lnTo>
                      <a:pt x="3347" y="374"/>
                    </a:lnTo>
                    <a:lnTo>
                      <a:pt x="3347" y="374"/>
                    </a:lnTo>
                    <a:lnTo>
                      <a:pt x="3345" y="374"/>
                    </a:lnTo>
                    <a:lnTo>
                      <a:pt x="3345" y="374"/>
                    </a:lnTo>
                    <a:lnTo>
                      <a:pt x="3342" y="374"/>
                    </a:lnTo>
                    <a:lnTo>
                      <a:pt x="3342" y="374"/>
                    </a:lnTo>
                    <a:lnTo>
                      <a:pt x="3342" y="374"/>
                    </a:lnTo>
                    <a:lnTo>
                      <a:pt x="3342" y="374"/>
                    </a:lnTo>
                    <a:lnTo>
                      <a:pt x="3340" y="374"/>
                    </a:lnTo>
                    <a:lnTo>
                      <a:pt x="3340" y="374"/>
                    </a:lnTo>
                    <a:lnTo>
                      <a:pt x="3338" y="376"/>
                    </a:lnTo>
                    <a:lnTo>
                      <a:pt x="3338" y="379"/>
                    </a:lnTo>
                    <a:lnTo>
                      <a:pt x="3338" y="379"/>
                    </a:lnTo>
                    <a:lnTo>
                      <a:pt x="3338" y="381"/>
                    </a:lnTo>
                    <a:lnTo>
                      <a:pt x="3335" y="381"/>
                    </a:lnTo>
                    <a:lnTo>
                      <a:pt x="3335" y="381"/>
                    </a:lnTo>
                    <a:lnTo>
                      <a:pt x="3333" y="381"/>
                    </a:lnTo>
                    <a:lnTo>
                      <a:pt x="3333" y="381"/>
                    </a:lnTo>
                    <a:lnTo>
                      <a:pt x="3331" y="381"/>
                    </a:lnTo>
                    <a:lnTo>
                      <a:pt x="3331" y="384"/>
                    </a:lnTo>
                    <a:lnTo>
                      <a:pt x="3331" y="384"/>
                    </a:lnTo>
                    <a:lnTo>
                      <a:pt x="3328" y="386"/>
                    </a:lnTo>
                    <a:lnTo>
                      <a:pt x="3328" y="386"/>
                    </a:lnTo>
                    <a:lnTo>
                      <a:pt x="3328" y="386"/>
                    </a:lnTo>
                    <a:lnTo>
                      <a:pt x="3328" y="386"/>
                    </a:lnTo>
                    <a:lnTo>
                      <a:pt x="3328" y="386"/>
                    </a:lnTo>
                    <a:lnTo>
                      <a:pt x="3328" y="388"/>
                    </a:lnTo>
                    <a:lnTo>
                      <a:pt x="3326" y="388"/>
                    </a:lnTo>
                    <a:lnTo>
                      <a:pt x="3326" y="388"/>
                    </a:lnTo>
                    <a:lnTo>
                      <a:pt x="3323" y="391"/>
                    </a:lnTo>
                    <a:lnTo>
                      <a:pt x="3321" y="391"/>
                    </a:lnTo>
                    <a:lnTo>
                      <a:pt x="3321" y="393"/>
                    </a:lnTo>
                    <a:lnTo>
                      <a:pt x="3321" y="393"/>
                    </a:lnTo>
                    <a:lnTo>
                      <a:pt x="3321" y="395"/>
                    </a:lnTo>
                    <a:lnTo>
                      <a:pt x="3319" y="395"/>
                    </a:lnTo>
                    <a:lnTo>
                      <a:pt x="3319" y="398"/>
                    </a:lnTo>
                    <a:lnTo>
                      <a:pt x="3319" y="398"/>
                    </a:lnTo>
                    <a:lnTo>
                      <a:pt x="3316" y="400"/>
                    </a:lnTo>
                    <a:lnTo>
                      <a:pt x="3316" y="400"/>
                    </a:lnTo>
                    <a:lnTo>
                      <a:pt x="3314" y="400"/>
                    </a:lnTo>
                    <a:lnTo>
                      <a:pt x="3316" y="400"/>
                    </a:lnTo>
                    <a:lnTo>
                      <a:pt x="3316" y="402"/>
                    </a:lnTo>
                    <a:lnTo>
                      <a:pt x="3316" y="402"/>
                    </a:lnTo>
                    <a:lnTo>
                      <a:pt x="3316" y="405"/>
                    </a:lnTo>
                    <a:lnTo>
                      <a:pt x="3319" y="405"/>
                    </a:lnTo>
                    <a:lnTo>
                      <a:pt x="3319" y="405"/>
                    </a:lnTo>
                    <a:lnTo>
                      <a:pt x="3319" y="405"/>
                    </a:lnTo>
                    <a:lnTo>
                      <a:pt x="3319" y="407"/>
                    </a:lnTo>
                    <a:lnTo>
                      <a:pt x="3316" y="407"/>
                    </a:lnTo>
                    <a:lnTo>
                      <a:pt x="3316" y="410"/>
                    </a:lnTo>
                    <a:lnTo>
                      <a:pt x="3316" y="410"/>
                    </a:lnTo>
                    <a:lnTo>
                      <a:pt x="3314" y="410"/>
                    </a:lnTo>
                    <a:lnTo>
                      <a:pt x="3314" y="407"/>
                    </a:lnTo>
                    <a:lnTo>
                      <a:pt x="3314" y="407"/>
                    </a:lnTo>
                    <a:lnTo>
                      <a:pt x="3312" y="407"/>
                    </a:lnTo>
                    <a:lnTo>
                      <a:pt x="3312" y="407"/>
                    </a:lnTo>
                    <a:lnTo>
                      <a:pt x="3312" y="410"/>
                    </a:lnTo>
                    <a:lnTo>
                      <a:pt x="3312" y="412"/>
                    </a:lnTo>
                    <a:lnTo>
                      <a:pt x="3312" y="412"/>
                    </a:lnTo>
                    <a:lnTo>
                      <a:pt x="3314" y="412"/>
                    </a:lnTo>
                    <a:lnTo>
                      <a:pt x="3314" y="412"/>
                    </a:lnTo>
                    <a:lnTo>
                      <a:pt x="3314" y="414"/>
                    </a:lnTo>
                    <a:lnTo>
                      <a:pt x="3312" y="414"/>
                    </a:lnTo>
                    <a:lnTo>
                      <a:pt x="3309" y="417"/>
                    </a:lnTo>
                    <a:lnTo>
                      <a:pt x="3309" y="417"/>
                    </a:lnTo>
                    <a:lnTo>
                      <a:pt x="3307" y="417"/>
                    </a:lnTo>
                    <a:lnTo>
                      <a:pt x="3307" y="417"/>
                    </a:lnTo>
                    <a:lnTo>
                      <a:pt x="3307" y="419"/>
                    </a:lnTo>
                    <a:lnTo>
                      <a:pt x="3305" y="421"/>
                    </a:lnTo>
                    <a:lnTo>
                      <a:pt x="3305" y="421"/>
                    </a:lnTo>
                    <a:lnTo>
                      <a:pt x="3305" y="421"/>
                    </a:lnTo>
                    <a:lnTo>
                      <a:pt x="3302" y="424"/>
                    </a:lnTo>
                    <a:lnTo>
                      <a:pt x="3302" y="424"/>
                    </a:lnTo>
                    <a:lnTo>
                      <a:pt x="3302" y="424"/>
                    </a:lnTo>
                    <a:lnTo>
                      <a:pt x="3302" y="426"/>
                    </a:lnTo>
                    <a:lnTo>
                      <a:pt x="3302" y="426"/>
                    </a:lnTo>
                    <a:lnTo>
                      <a:pt x="3302" y="426"/>
                    </a:lnTo>
                    <a:lnTo>
                      <a:pt x="3300" y="426"/>
                    </a:lnTo>
                    <a:lnTo>
                      <a:pt x="3300" y="424"/>
                    </a:lnTo>
                    <a:lnTo>
                      <a:pt x="3300" y="421"/>
                    </a:lnTo>
                    <a:lnTo>
                      <a:pt x="3297" y="421"/>
                    </a:lnTo>
                    <a:lnTo>
                      <a:pt x="3295" y="421"/>
                    </a:lnTo>
                    <a:lnTo>
                      <a:pt x="3293" y="421"/>
                    </a:lnTo>
                    <a:lnTo>
                      <a:pt x="3293" y="424"/>
                    </a:lnTo>
                    <a:lnTo>
                      <a:pt x="3293" y="424"/>
                    </a:lnTo>
                    <a:lnTo>
                      <a:pt x="3293" y="426"/>
                    </a:lnTo>
                    <a:lnTo>
                      <a:pt x="3290" y="426"/>
                    </a:lnTo>
                    <a:lnTo>
                      <a:pt x="3288" y="426"/>
                    </a:lnTo>
                    <a:lnTo>
                      <a:pt x="3288" y="424"/>
                    </a:lnTo>
                    <a:lnTo>
                      <a:pt x="3288" y="424"/>
                    </a:lnTo>
                    <a:lnTo>
                      <a:pt x="3288" y="421"/>
                    </a:lnTo>
                    <a:lnTo>
                      <a:pt x="3288" y="421"/>
                    </a:lnTo>
                    <a:lnTo>
                      <a:pt x="3288" y="421"/>
                    </a:lnTo>
                    <a:lnTo>
                      <a:pt x="3288" y="419"/>
                    </a:lnTo>
                    <a:lnTo>
                      <a:pt x="3290" y="419"/>
                    </a:lnTo>
                    <a:lnTo>
                      <a:pt x="3290" y="417"/>
                    </a:lnTo>
                    <a:lnTo>
                      <a:pt x="3288" y="417"/>
                    </a:lnTo>
                    <a:lnTo>
                      <a:pt x="3288" y="419"/>
                    </a:lnTo>
                    <a:lnTo>
                      <a:pt x="3288" y="419"/>
                    </a:lnTo>
                    <a:lnTo>
                      <a:pt x="3283" y="419"/>
                    </a:lnTo>
                    <a:lnTo>
                      <a:pt x="3283" y="419"/>
                    </a:lnTo>
                    <a:lnTo>
                      <a:pt x="3283" y="421"/>
                    </a:lnTo>
                    <a:lnTo>
                      <a:pt x="3283" y="421"/>
                    </a:lnTo>
                    <a:lnTo>
                      <a:pt x="3283" y="421"/>
                    </a:lnTo>
                    <a:lnTo>
                      <a:pt x="3283" y="424"/>
                    </a:lnTo>
                    <a:lnTo>
                      <a:pt x="3283" y="424"/>
                    </a:lnTo>
                    <a:lnTo>
                      <a:pt x="3283" y="424"/>
                    </a:lnTo>
                    <a:lnTo>
                      <a:pt x="3283" y="424"/>
                    </a:lnTo>
                    <a:lnTo>
                      <a:pt x="3281" y="421"/>
                    </a:lnTo>
                    <a:lnTo>
                      <a:pt x="3281" y="421"/>
                    </a:lnTo>
                    <a:lnTo>
                      <a:pt x="3279" y="421"/>
                    </a:lnTo>
                    <a:lnTo>
                      <a:pt x="3279" y="421"/>
                    </a:lnTo>
                    <a:lnTo>
                      <a:pt x="3276" y="421"/>
                    </a:lnTo>
                    <a:lnTo>
                      <a:pt x="3276" y="424"/>
                    </a:lnTo>
                    <a:lnTo>
                      <a:pt x="3276" y="426"/>
                    </a:lnTo>
                    <a:lnTo>
                      <a:pt x="3274" y="424"/>
                    </a:lnTo>
                    <a:lnTo>
                      <a:pt x="3274" y="424"/>
                    </a:lnTo>
                    <a:lnTo>
                      <a:pt x="3271" y="424"/>
                    </a:lnTo>
                    <a:lnTo>
                      <a:pt x="3271" y="424"/>
                    </a:lnTo>
                    <a:lnTo>
                      <a:pt x="3271" y="424"/>
                    </a:lnTo>
                    <a:lnTo>
                      <a:pt x="3269" y="421"/>
                    </a:lnTo>
                    <a:lnTo>
                      <a:pt x="3269" y="421"/>
                    </a:lnTo>
                    <a:lnTo>
                      <a:pt x="3269" y="421"/>
                    </a:lnTo>
                    <a:lnTo>
                      <a:pt x="3269" y="419"/>
                    </a:lnTo>
                    <a:lnTo>
                      <a:pt x="3271" y="419"/>
                    </a:lnTo>
                    <a:lnTo>
                      <a:pt x="3271" y="419"/>
                    </a:lnTo>
                    <a:lnTo>
                      <a:pt x="3271" y="419"/>
                    </a:lnTo>
                    <a:lnTo>
                      <a:pt x="3271" y="417"/>
                    </a:lnTo>
                    <a:lnTo>
                      <a:pt x="3271" y="417"/>
                    </a:lnTo>
                    <a:lnTo>
                      <a:pt x="3269" y="417"/>
                    </a:lnTo>
                    <a:lnTo>
                      <a:pt x="3269" y="417"/>
                    </a:lnTo>
                    <a:lnTo>
                      <a:pt x="3267" y="419"/>
                    </a:lnTo>
                    <a:lnTo>
                      <a:pt x="3267" y="419"/>
                    </a:lnTo>
                    <a:lnTo>
                      <a:pt x="3267" y="419"/>
                    </a:lnTo>
                    <a:lnTo>
                      <a:pt x="3264" y="419"/>
                    </a:lnTo>
                    <a:lnTo>
                      <a:pt x="3264" y="419"/>
                    </a:lnTo>
                    <a:lnTo>
                      <a:pt x="3264" y="419"/>
                    </a:lnTo>
                    <a:lnTo>
                      <a:pt x="3264" y="421"/>
                    </a:lnTo>
                    <a:lnTo>
                      <a:pt x="3264" y="421"/>
                    </a:lnTo>
                    <a:lnTo>
                      <a:pt x="3262" y="421"/>
                    </a:lnTo>
                    <a:lnTo>
                      <a:pt x="3262" y="421"/>
                    </a:lnTo>
                    <a:lnTo>
                      <a:pt x="3262" y="421"/>
                    </a:lnTo>
                    <a:lnTo>
                      <a:pt x="3260" y="421"/>
                    </a:lnTo>
                    <a:lnTo>
                      <a:pt x="3260" y="421"/>
                    </a:lnTo>
                    <a:lnTo>
                      <a:pt x="3255" y="424"/>
                    </a:lnTo>
                    <a:lnTo>
                      <a:pt x="3255" y="426"/>
                    </a:lnTo>
                    <a:lnTo>
                      <a:pt x="3252" y="426"/>
                    </a:lnTo>
                    <a:lnTo>
                      <a:pt x="3252" y="426"/>
                    </a:lnTo>
                    <a:lnTo>
                      <a:pt x="3250" y="426"/>
                    </a:lnTo>
                    <a:lnTo>
                      <a:pt x="3250" y="426"/>
                    </a:lnTo>
                    <a:lnTo>
                      <a:pt x="3248" y="426"/>
                    </a:lnTo>
                    <a:lnTo>
                      <a:pt x="3245" y="426"/>
                    </a:lnTo>
                    <a:lnTo>
                      <a:pt x="3245" y="426"/>
                    </a:lnTo>
                    <a:lnTo>
                      <a:pt x="3245" y="426"/>
                    </a:lnTo>
                    <a:lnTo>
                      <a:pt x="3243" y="426"/>
                    </a:lnTo>
                    <a:lnTo>
                      <a:pt x="3243" y="429"/>
                    </a:lnTo>
                    <a:lnTo>
                      <a:pt x="3243" y="429"/>
                    </a:lnTo>
                    <a:lnTo>
                      <a:pt x="3241" y="429"/>
                    </a:lnTo>
                    <a:lnTo>
                      <a:pt x="3241" y="429"/>
                    </a:lnTo>
                    <a:lnTo>
                      <a:pt x="3241" y="426"/>
                    </a:lnTo>
                    <a:lnTo>
                      <a:pt x="3241" y="429"/>
                    </a:lnTo>
                    <a:lnTo>
                      <a:pt x="3238" y="429"/>
                    </a:lnTo>
                    <a:lnTo>
                      <a:pt x="3236" y="429"/>
                    </a:lnTo>
                    <a:lnTo>
                      <a:pt x="3234" y="431"/>
                    </a:lnTo>
                    <a:lnTo>
                      <a:pt x="3234" y="433"/>
                    </a:lnTo>
                    <a:lnTo>
                      <a:pt x="3231" y="433"/>
                    </a:lnTo>
                    <a:lnTo>
                      <a:pt x="3229" y="433"/>
                    </a:lnTo>
                    <a:lnTo>
                      <a:pt x="3229" y="433"/>
                    </a:lnTo>
                    <a:lnTo>
                      <a:pt x="3226" y="433"/>
                    </a:lnTo>
                    <a:lnTo>
                      <a:pt x="3224" y="433"/>
                    </a:lnTo>
                    <a:lnTo>
                      <a:pt x="3224" y="433"/>
                    </a:lnTo>
                    <a:lnTo>
                      <a:pt x="3224" y="431"/>
                    </a:lnTo>
                    <a:lnTo>
                      <a:pt x="3224" y="431"/>
                    </a:lnTo>
                    <a:lnTo>
                      <a:pt x="3224" y="431"/>
                    </a:lnTo>
                    <a:lnTo>
                      <a:pt x="3222" y="431"/>
                    </a:lnTo>
                    <a:lnTo>
                      <a:pt x="3219" y="431"/>
                    </a:lnTo>
                    <a:lnTo>
                      <a:pt x="3219" y="431"/>
                    </a:lnTo>
                    <a:lnTo>
                      <a:pt x="3219" y="433"/>
                    </a:lnTo>
                    <a:lnTo>
                      <a:pt x="3219" y="433"/>
                    </a:lnTo>
                    <a:lnTo>
                      <a:pt x="3222" y="436"/>
                    </a:lnTo>
                    <a:lnTo>
                      <a:pt x="3222" y="436"/>
                    </a:lnTo>
                    <a:lnTo>
                      <a:pt x="3219" y="438"/>
                    </a:lnTo>
                    <a:lnTo>
                      <a:pt x="3219" y="436"/>
                    </a:lnTo>
                    <a:lnTo>
                      <a:pt x="3219" y="436"/>
                    </a:lnTo>
                    <a:lnTo>
                      <a:pt x="3217" y="433"/>
                    </a:lnTo>
                    <a:lnTo>
                      <a:pt x="3217" y="436"/>
                    </a:lnTo>
                    <a:lnTo>
                      <a:pt x="3215" y="436"/>
                    </a:lnTo>
                    <a:lnTo>
                      <a:pt x="3215" y="436"/>
                    </a:lnTo>
                    <a:lnTo>
                      <a:pt x="3215" y="438"/>
                    </a:lnTo>
                    <a:lnTo>
                      <a:pt x="3215" y="438"/>
                    </a:lnTo>
                    <a:lnTo>
                      <a:pt x="3217" y="438"/>
                    </a:lnTo>
                    <a:lnTo>
                      <a:pt x="3217" y="438"/>
                    </a:lnTo>
                    <a:lnTo>
                      <a:pt x="3217" y="438"/>
                    </a:lnTo>
                    <a:lnTo>
                      <a:pt x="3217" y="440"/>
                    </a:lnTo>
                    <a:lnTo>
                      <a:pt x="3215" y="443"/>
                    </a:lnTo>
                    <a:lnTo>
                      <a:pt x="3217" y="443"/>
                    </a:lnTo>
                    <a:lnTo>
                      <a:pt x="3217" y="443"/>
                    </a:lnTo>
                    <a:lnTo>
                      <a:pt x="3217" y="445"/>
                    </a:lnTo>
                    <a:lnTo>
                      <a:pt x="3217" y="445"/>
                    </a:lnTo>
                    <a:lnTo>
                      <a:pt x="3215" y="445"/>
                    </a:lnTo>
                    <a:lnTo>
                      <a:pt x="3215" y="445"/>
                    </a:lnTo>
                    <a:lnTo>
                      <a:pt x="3212" y="443"/>
                    </a:lnTo>
                    <a:lnTo>
                      <a:pt x="3212" y="443"/>
                    </a:lnTo>
                    <a:lnTo>
                      <a:pt x="3210" y="443"/>
                    </a:lnTo>
                    <a:lnTo>
                      <a:pt x="3210" y="445"/>
                    </a:lnTo>
                    <a:lnTo>
                      <a:pt x="3210" y="445"/>
                    </a:lnTo>
                    <a:lnTo>
                      <a:pt x="3210" y="447"/>
                    </a:lnTo>
                    <a:lnTo>
                      <a:pt x="3210" y="447"/>
                    </a:lnTo>
                    <a:lnTo>
                      <a:pt x="3210" y="447"/>
                    </a:lnTo>
                    <a:lnTo>
                      <a:pt x="3210" y="447"/>
                    </a:lnTo>
                    <a:lnTo>
                      <a:pt x="3208" y="447"/>
                    </a:lnTo>
                    <a:lnTo>
                      <a:pt x="3208" y="447"/>
                    </a:lnTo>
                    <a:lnTo>
                      <a:pt x="3205" y="447"/>
                    </a:lnTo>
                    <a:lnTo>
                      <a:pt x="3205" y="447"/>
                    </a:lnTo>
                    <a:lnTo>
                      <a:pt x="3208" y="450"/>
                    </a:lnTo>
                    <a:lnTo>
                      <a:pt x="3208" y="450"/>
                    </a:lnTo>
                    <a:lnTo>
                      <a:pt x="3210" y="450"/>
                    </a:lnTo>
                    <a:lnTo>
                      <a:pt x="3210" y="450"/>
                    </a:lnTo>
                    <a:lnTo>
                      <a:pt x="3210" y="452"/>
                    </a:lnTo>
                    <a:lnTo>
                      <a:pt x="3210" y="452"/>
                    </a:lnTo>
                    <a:lnTo>
                      <a:pt x="3210" y="455"/>
                    </a:lnTo>
                    <a:lnTo>
                      <a:pt x="3210" y="455"/>
                    </a:lnTo>
                    <a:lnTo>
                      <a:pt x="3210" y="455"/>
                    </a:lnTo>
                    <a:lnTo>
                      <a:pt x="3208" y="455"/>
                    </a:lnTo>
                    <a:lnTo>
                      <a:pt x="3208" y="455"/>
                    </a:lnTo>
                    <a:lnTo>
                      <a:pt x="3208" y="452"/>
                    </a:lnTo>
                    <a:lnTo>
                      <a:pt x="3208" y="452"/>
                    </a:lnTo>
                    <a:lnTo>
                      <a:pt x="3208" y="455"/>
                    </a:lnTo>
                    <a:lnTo>
                      <a:pt x="3205" y="455"/>
                    </a:lnTo>
                    <a:lnTo>
                      <a:pt x="3208" y="455"/>
                    </a:lnTo>
                    <a:lnTo>
                      <a:pt x="3205" y="457"/>
                    </a:lnTo>
                    <a:lnTo>
                      <a:pt x="3203" y="457"/>
                    </a:lnTo>
                    <a:lnTo>
                      <a:pt x="3203" y="459"/>
                    </a:lnTo>
                    <a:lnTo>
                      <a:pt x="3203" y="459"/>
                    </a:lnTo>
                    <a:lnTo>
                      <a:pt x="3200" y="459"/>
                    </a:lnTo>
                    <a:lnTo>
                      <a:pt x="3200" y="459"/>
                    </a:lnTo>
                    <a:lnTo>
                      <a:pt x="3198" y="462"/>
                    </a:lnTo>
                    <a:lnTo>
                      <a:pt x="3198" y="462"/>
                    </a:lnTo>
                    <a:lnTo>
                      <a:pt x="3198" y="464"/>
                    </a:lnTo>
                    <a:lnTo>
                      <a:pt x="3198" y="464"/>
                    </a:lnTo>
                    <a:lnTo>
                      <a:pt x="3198" y="464"/>
                    </a:lnTo>
                    <a:lnTo>
                      <a:pt x="3196" y="464"/>
                    </a:lnTo>
                    <a:lnTo>
                      <a:pt x="3196" y="466"/>
                    </a:lnTo>
                    <a:lnTo>
                      <a:pt x="3193" y="466"/>
                    </a:lnTo>
                    <a:lnTo>
                      <a:pt x="3191" y="466"/>
                    </a:lnTo>
                    <a:lnTo>
                      <a:pt x="3189" y="466"/>
                    </a:lnTo>
                    <a:lnTo>
                      <a:pt x="3189" y="469"/>
                    </a:lnTo>
                    <a:lnTo>
                      <a:pt x="3186" y="469"/>
                    </a:lnTo>
                    <a:lnTo>
                      <a:pt x="3186" y="471"/>
                    </a:lnTo>
                    <a:lnTo>
                      <a:pt x="3186" y="471"/>
                    </a:lnTo>
                    <a:lnTo>
                      <a:pt x="3186" y="471"/>
                    </a:lnTo>
                    <a:lnTo>
                      <a:pt x="3186" y="474"/>
                    </a:lnTo>
                    <a:lnTo>
                      <a:pt x="3186" y="474"/>
                    </a:lnTo>
                    <a:lnTo>
                      <a:pt x="3186" y="476"/>
                    </a:lnTo>
                    <a:lnTo>
                      <a:pt x="3184" y="476"/>
                    </a:lnTo>
                    <a:lnTo>
                      <a:pt x="3184" y="476"/>
                    </a:lnTo>
                    <a:lnTo>
                      <a:pt x="3182" y="476"/>
                    </a:lnTo>
                    <a:lnTo>
                      <a:pt x="3179" y="476"/>
                    </a:lnTo>
                    <a:lnTo>
                      <a:pt x="3179" y="476"/>
                    </a:lnTo>
                    <a:lnTo>
                      <a:pt x="3182" y="478"/>
                    </a:lnTo>
                    <a:lnTo>
                      <a:pt x="3182" y="478"/>
                    </a:lnTo>
                    <a:lnTo>
                      <a:pt x="3179" y="478"/>
                    </a:lnTo>
                    <a:lnTo>
                      <a:pt x="3179" y="478"/>
                    </a:lnTo>
                    <a:lnTo>
                      <a:pt x="3179" y="478"/>
                    </a:lnTo>
                    <a:lnTo>
                      <a:pt x="3177" y="476"/>
                    </a:lnTo>
                    <a:lnTo>
                      <a:pt x="3177" y="476"/>
                    </a:lnTo>
                    <a:lnTo>
                      <a:pt x="3177" y="476"/>
                    </a:lnTo>
                    <a:lnTo>
                      <a:pt x="3174" y="476"/>
                    </a:lnTo>
                    <a:lnTo>
                      <a:pt x="3174" y="476"/>
                    </a:lnTo>
                    <a:lnTo>
                      <a:pt x="3174" y="478"/>
                    </a:lnTo>
                    <a:lnTo>
                      <a:pt x="3174" y="478"/>
                    </a:lnTo>
                    <a:lnTo>
                      <a:pt x="3174" y="481"/>
                    </a:lnTo>
                    <a:lnTo>
                      <a:pt x="3174" y="481"/>
                    </a:lnTo>
                    <a:lnTo>
                      <a:pt x="3174" y="481"/>
                    </a:lnTo>
                    <a:lnTo>
                      <a:pt x="3172" y="485"/>
                    </a:lnTo>
                    <a:lnTo>
                      <a:pt x="3172" y="485"/>
                    </a:lnTo>
                    <a:lnTo>
                      <a:pt x="3170" y="485"/>
                    </a:lnTo>
                    <a:lnTo>
                      <a:pt x="3170" y="485"/>
                    </a:lnTo>
                    <a:lnTo>
                      <a:pt x="3167" y="485"/>
                    </a:lnTo>
                    <a:lnTo>
                      <a:pt x="3167" y="485"/>
                    </a:lnTo>
                    <a:lnTo>
                      <a:pt x="3167" y="485"/>
                    </a:lnTo>
                    <a:lnTo>
                      <a:pt x="3167" y="483"/>
                    </a:lnTo>
                    <a:lnTo>
                      <a:pt x="3165" y="483"/>
                    </a:lnTo>
                    <a:lnTo>
                      <a:pt x="3165" y="485"/>
                    </a:lnTo>
                    <a:lnTo>
                      <a:pt x="3163" y="485"/>
                    </a:lnTo>
                    <a:lnTo>
                      <a:pt x="3163" y="483"/>
                    </a:lnTo>
                    <a:lnTo>
                      <a:pt x="3163" y="483"/>
                    </a:lnTo>
                    <a:lnTo>
                      <a:pt x="3163" y="483"/>
                    </a:lnTo>
                    <a:lnTo>
                      <a:pt x="3163" y="481"/>
                    </a:lnTo>
                    <a:lnTo>
                      <a:pt x="3163" y="481"/>
                    </a:lnTo>
                    <a:lnTo>
                      <a:pt x="3163" y="481"/>
                    </a:lnTo>
                    <a:lnTo>
                      <a:pt x="3163" y="481"/>
                    </a:lnTo>
                    <a:lnTo>
                      <a:pt x="3163" y="481"/>
                    </a:lnTo>
                    <a:lnTo>
                      <a:pt x="3160" y="481"/>
                    </a:lnTo>
                    <a:lnTo>
                      <a:pt x="3160" y="483"/>
                    </a:lnTo>
                    <a:lnTo>
                      <a:pt x="3160" y="483"/>
                    </a:lnTo>
                    <a:lnTo>
                      <a:pt x="3160" y="485"/>
                    </a:lnTo>
                    <a:lnTo>
                      <a:pt x="3160" y="485"/>
                    </a:lnTo>
                    <a:lnTo>
                      <a:pt x="3158" y="485"/>
                    </a:lnTo>
                    <a:lnTo>
                      <a:pt x="3158" y="488"/>
                    </a:lnTo>
                    <a:lnTo>
                      <a:pt x="3156" y="488"/>
                    </a:lnTo>
                    <a:lnTo>
                      <a:pt x="3153" y="485"/>
                    </a:lnTo>
                    <a:lnTo>
                      <a:pt x="3153" y="485"/>
                    </a:lnTo>
                    <a:lnTo>
                      <a:pt x="3151" y="485"/>
                    </a:lnTo>
                    <a:lnTo>
                      <a:pt x="3151" y="485"/>
                    </a:lnTo>
                    <a:lnTo>
                      <a:pt x="3148" y="485"/>
                    </a:lnTo>
                    <a:lnTo>
                      <a:pt x="3148" y="485"/>
                    </a:lnTo>
                    <a:lnTo>
                      <a:pt x="3148" y="488"/>
                    </a:lnTo>
                    <a:lnTo>
                      <a:pt x="3148" y="488"/>
                    </a:lnTo>
                    <a:lnTo>
                      <a:pt x="3148" y="488"/>
                    </a:lnTo>
                    <a:lnTo>
                      <a:pt x="3148" y="490"/>
                    </a:lnTo>
                    <a:lnTo>
                      <a:pt x="3148" y="490"/>
                    </a:lnTo>
                    <a:lnTo>
                      <a:pt x="3146" y="488"/>
                    </a:lnTo>
                    <a:lnTo>
                      <a:pt x="3146" y="488"/>
                    </a:lnTo>
                    <a:lnTo>
                      <a:pt x="3146" y="488"/>
                    </a:lnTo>
                    <a:lnTo>
                      <a:pt x="3146" y="488"/>
                    </a:lnTo>
                    <a:lnTo>
                      <a:pt x="3146" y="490"/>
                    </a:lnTo>
                    <a:lnTo>
                      <a:pt x="3146" y="490"/>
                    </a:lnTo>
                    <a:lnTo>
                      <a:pt x="3146" y="490"/>
                    </a:lnTo>
                    <a:lnTo>
                      <a:pt x="3144" y="492"/>
                    </a:lnTo>
                    <a:lnTo>
                      <a:pt x="3144" y="492"/>
                    </a:lnTo>
                    <a:lnTo>
                      <a:pt x="3144" y="495"/>
                    </a:lnTo>
                    <a:lnTo>
                      <a:pt x="3141" y="495"/>
                    </a:lnTo>
                    <a:lnTo>
                      <a:pt x="3141" y="495"/>
                    </a:lnTo>
                    <a:lnTo>
                      <a:pt x="3144" y="495"/>
                    </a:lnTo>
                    <a:lnTo>
                      <a:pt x="3144" y="497"/>
                    </a:lnTo>
                    <a:lnTo>
                      <a:pt x="3144" y="497"/>
                    </a:lnTo>
                    <a:lnTo>
                      <a:pt x="3141" y="500"/>
                    </a:lnTo>
                    <a:lnTo>
                      <a:pt x="3141" y="500"/>
                    </a:lnTo>
                    <a:lnTo>
                      <a:pt x="3141" y="500"/>
                    </a:lnTo>
                    <a:lnTo>
                      <a:pt x="3139" y="500"/>
                    </a:lnTo>
                    <a:lnTo>
                      <a:pt x="3139" y="502"/>
                    </a:lnTo>
                    <a:lnTo>
                      <a:pt x="3139" y="502"/>
                    </a:lnTo>
                    <a:lnTo>
                      <a:pt x="3139" y="502"/>
                    </a:lnTo>
                    <a:lnTo>
                      <a:pt x="3139" y="504"/>
                    </a:lnTo>
                    <a:lnTo>
                      <a:pt x="3139" y="504"/>
                    </a:lnTo>
                    <a:lnTo>
                      <a:pt x="3137" y="504"/>
                    </a:lnTo>
                    <a:lnTo>
                      <a:pt x="3137" y="502"/>
                    </a:lnTo>
                    <a:lnTo>
                      <a:pt x="3137" y="502"/>
                    </a:lnTo>
                    <a:lnTo>
                      <a:pt x="3134" y="502"/>
                    </a:lnTo>
                    <a:lnTo>
                      <a:pt x="3134" y="502"/>
                    </a:lnTo>
                    <a:lnTo>
                      <a:pt x="3134" y="504"/>
                    </a:lnTo>
                    <a:lnTo>
                      <a:pt x="3134" y="504"/>
                    </a:lnTo>
                    <a:lnTo>
                      <a:pt x="3137" y="507"/>
                    </a:lnTo>
                    <a:lnTo>
                      <a:pt x="3137" y="507"/>
                    </a:lnTo>
                    <a:lnTo>
                      <a:pt x="3137" y="507"/>
                    </a:lnTo>
                    <a:lnTo>
                      <a:pt x="3139" y="507"/>
                    </a:lnTo>
                    <a:lnTo>
                      <a:pt x="3139" y="507"/>
                    </a:lnTo>
                    <a:lnTo>
                      <a:pt x="3141" y="507"/>
                    </a:lnTo>
                    <a:lnTo>
                      <a:pt x="3141" y="507"/>
                    </a:lnTo>
                    <a:lnTo>
                      <a:pt x="3141" y="507"/>
                    </a:lnTo>
                    <a:lnTo>
                      <a:pt x="3141" y="509"/>
                    </a:lnTo>
                    <a:lnTo>
                      <a:pt x="3141" y="509"/>
                    </a:lnTo>
                    <a:lnTo>
                      <a:pt x="3139" y="511"/>
                    </a:lnTo>
                    <a:lnTo>
                      <a:pt x="3139" y="511"/>
                    </a:lnTo>
                    <a:lnTo>
                      <a:pt x="3139" y="514"/>
                    </a:lnTo>
                    <a:lnTo>
                      <a:pt x="3139" y="514"/>
                    </a:lnTo>
                    <a:lnTo>
                      <a:pt x="3139" y="516"/>
                    </a:lnTo>
                    <a:lnTo>
                      <a:pt x="3141" y="516"/>
                    </a:lnTo>
                    <a:lnTo>
                      <a:pt x="3139" y="516"/>
                    </a:lnTo>
                    <a:lnTo>
                      <a:pt x="3139" y="516"/>
                    </a:lnTo>
                    <a:lnTo>
                      <a:pt x="3137" y="519"/>
                    </a:lnTo>
                    <a:lnTo>
                      <a:pt x="3137" y="519"/>
                    </a:lnTo>
                    <a:lnTo>
                      <a:pt x="3137" y="521"/>
                    </a:lnTo>
                    <a:lnTo>
                      <a:pt x="3137" y="521"/>
                    </a:lnTo>
                    <a:lnTo>
                      <a:pt x="3134" y="521"/>
                    </a:lnTo>
                    <a:lnTo>
                      <a:pt x="3134" y="519"/>
                    </a:lnTo>
                    <a:lnTo>
                      <a:pt x="3134" y="519"/>
                    </a:lnTo>
                    <a:lnTo>
                      <a:pt x="3132" y="519"/>
                    </a:lnTo>
                    <a:lnTo>
                      <a:pt x="3129" y="519"/>
                    </a:lnTo>
                    <a:lnTo>
                      <a:pt x="3129" y="519"/>
                    </a:lnTo>
                    <a:lnTo>
                      <a:pt x="3129" y="519"/>
                    </a:lnTo>
                    <a:lnTo>
                      <a:pt x="3127" y="521"/>
                    </a:lnTo>
                    <a:lnTo>
                      <a:pt x="3127" y="521"/>
                    </a:lnTo>
                    <a:lnTo>
                      <a:pt x="3125" y="521"/>
                    </a:lnTo>
                    <a:lnTo>
                      <a:pt x="3125" y="523"/>
                    </a:lnTo>
                    <a:lnTo>
                      <a:pt x="3125" y="523"/>
                    </a:lnTo>
                    <a:lnTo>
                      <a:pt x="3122" y="526"/>
                    </a:lnTo>
                    <a:lnTo>
                      <a:pt x="3122" y="526"/>
                    </a:lnTo>
                    <a:lnTo>
                      <a:pt x="3125" y="528"/>
                    </a:lnTo>
                    <a:lnTo>
                      <a:pt x="3125" y="528"/>
                    </a:lnTo>
                    <a:lnTo>
                      <a:pt x="3125" y="528"/>
                    </a:lnTo>
                    <a:lnTo>
                      <a:pt x="3125" y="528"/>
                    </a:lnTo>
                    <a:lnTo>
                      <a:pt x="3125" y="530"/>
                    </a:lnTo>
                    <a:lnTo>
                      <a:pt x="3122" y="530"/>
                    </a:lnTo>
                    <a:lnTo>
                      <a:pt x="3125" y="533"/>
                    </a:lnTo>
                    <a:lnTo>
                      <a:pt x="3125" y="533"/>
                    </a:lnTo>
                    <a:lnTo>
                      <a:pt x="3125" y="533"/>
                    </a:lnTo>
                    <a:lnTo>
                      <a:pt x="3122" y="533"/>
                    </a:lnTo>
                    <a:lnTo>
                      <a:pt x="3125" y="533"/>
                    </a:lnTo>
                    <a:lnTo>
                      <a:pt x="3125" y="535"/>
                    </a:lnTo>
                    <a:lnTo>
                      <a:pt x="3125" y="535"/>
                    </a:lnTo>
                    <a:lnTo>
                      <a:pt x="3122" y="535"/>
                    </a:lnTo>
                    <a:lnTo>
                      <a:pt x="3120" y="535"/>
                    </a:lnTo>
                    <a:lnTo>
                      <a:pt x="3120" y="535"/>
                    </a:lnTo>
                    <a:lnTo>
                      <a:pt x="3120" y="535"/>
                    </a:lnTo>
                    <a:lnTo>
                      <a:pt x="3120" y="537"/>
                    </a:lnTo>
                    <a:lnTo>
                      <a:pt x="3120" y="537"/>
                    </a:lnTo>
                    <a:lnTo>
                      <a:pt x="3120" y="537"/>
                    </a:lnTo>
                    <a:lnTo>
                      <a:pt x="3120" y="540"/>
                    </a:lnTo>
                    <a:lnTo>
                      <a:pt x="3120" y="540"/>
                    </a:lnTo>
                    <a:lnTo>
                      <a:pt x="3118" y="540"/>
                    </a:lnTo>
                    <a:lnTo>
                      <a:pt x="3118" y="540"/>
                    </a:lnTo>
                    <a:lnTo>
                      <a:pt x="3115" y="537"/>
                    </a:lnTo>
                    <a:lnTo>
                      <a:pt x="3115" y="537"/>
                    </a:lnTo>
                    <a:lnTo>
                      <a:pt x="3113" y="537"/>
                    </a:lnTo>
                    <a:lnTo>
                      <a:pt x="3113" y="537"/>
                    </a:lnTo>
                    <a:lnTo>
                      <a:pt x="3108" y="537"/>
                    </a:lnTo>
                    <a:lnTo>
                      <a:pt x="3108" y="537"/>
                    </a:lnTo>
                    <a:lnTo>
                      <a:pt x="3108" y="537"/>
                    </a:lnTo>
                    <a:lnTo>
                      <a:pt x="3106" y="537"/>
                    </a:lnTo>
                    <a:lnTo>
                      <a:pt x="3103" y="537"/>
                    </a:lnTo>
                    <a:lnTo>
                      <a:pt x="3103" y="537"/>
                    </a:lnTo>
                    <a:lnTo>
                      <a:pt x="3101" y="535"/>
                    </a:lnTo>
                    <a:lnTo>
                      <a:pt x="3101" y="537"/>
                    </a:lnTo>
                    <a:lnTo>
                      <a:pt x="3099" y="537"/>
                    </a:lnTo>
                    <a:lnTo>
                      <a:pt x="3099" y="537"/>
                    </a:lnTo>
                    <a:lnTo>
                      <a:pt x="3099" y="537"/>
                    </a:lnTo>
                    <a:lnTo>
                      <a:pt x="3096" y="537"/>
                    </a:lnTo>
                    <a:lnTo>
                      <a:pt x="3094" y="537"/>
                    </a:lnTo>
                    <a:lnTo>
                      <a:pt x="3094" y="537"/>
                    </a:lnTo>
                    <a:lnTo>
                      <a:pt x="3092" y="537"/>
                    </a:lnTo>
                    <a:lnTo>
                      <a:pt x="3092" y="535"/>
                    </a:lnTo>
                    <a:lnTo>
                      <a:pt x="3092" y="535"/>
                    </a:lnTo>
                    <a:lnTo>
                      <a:pt x="3092" y="533"/>
                    </a:lnTo>
                    <a:lnTo>
                      <a:pt x="3092" y="533"/>
                    </a:lnTo>
                    <a:lnTo>
                      <a:pt x="3089" y="533"/>
                    </a:lnTo>
                    <a:lnTo>
                      <a:pt x="3089" y="535"/>
                    </a:lnTo>
                    <a:lnTo>
                      <a:pt x="3089" y="535"/>
                    </a:lnTo>
                    <a:lnTo>
                      <a:pt x="3089" y="535"/>
                    </a:lnTo>
                    <a:lnTo>
                      <a:pt x="3087" y="535"/>
                    </a:lnTo>
                    <a:lnTo>
                      <a:pt x="3085" y="533"/>
                    </a:lnTo>
                    <a:lnTo>
                      <a:pt x="3085" y="535"/>
                    </a:lnTo>
                    <a:lnTo>
                      <a:pt x="3085" y="537"/>
                    </a:lnTo>
                    <a:lnTo>
                      <a:pt x="3085" y="537"/>
                    </a:lnTo>
                    <a:lnTo>
                      <a:pt x="3082" y="537"/>
                    </a:lnTo>
                    <a:lnTo>
                      <a:pt x="3082" y="537"/>
                    </a:lnTo>
                    <a:lnTo>
                      <a:pt x="3082" y="535"/>
                    </a:lnTo>
                    <a:lnTo>
                      <a:pt x="3082" y="535"/>
                    </a:lnTo>
                    <a:lnTo>
                      <a:pt x="3080" y="535"/>
                    </a:lnTo>
                    <a:lnTo>
                      <a:pt x="3080" y="533"/>
                    </a:lnTo>
                    <a:lnTo>
                      <a:pt x="3080" y="533"/>
                    </a:lnTo>
                    <a:lnTo>
                      <a:pt x="3077" y="533"/>
                    </a:lnTo>
                    <a:lnTo>
                      <a:pt x="3077" y="533"/>
                    </a:lnTo>
                    <a:lnTo>
                      <a:pt x="3075" y="533"/>
                    </a:lnTo>
                    <a:lnTo>
                      <a:pt x="3073" y="533"/>
                    </a:lnTo>
                    <a:lnTo>
                      <a:pt x="3073" y="533"/>
                    </a:lnTo>
                    <a:lnTo>
                      <a:pt x="3073" y="533"/>
                    </a:lnTo>
                    <a:lnTo>
                      <a:pt x="3070" y="533"/>
                    </a:lnTo>
                    <a:lnTo>
                      <a:pt x="3070" y="533"/>
                    </a:lnTo>
                    <a:lnTo>
                      <a:pt x="3070" y="535"/>
                    </a:lnTo>
                    <a:lnTo>
                      <a:pt x="3073" y="535"/>
                    </a:lnTo>
                    <a:lnTo>
                      <a:pt x="3073" y="535"/>
                    </a:lnTo>
                    <a:lnTo>
                      <a:pt x="3068" y="535"/>
                    </a:lnTo>
                    <a:lnTo>
                      <a:pt x="3068" y="535"/>
                    </a:lnTo>
                    <a:lnTo>
                      <a:pt x="3068" y="533"/>
                    </a:lnTo>
                    <a:lnTo>
                      <a:pt x="3068" y="533"/>
                    </a:lnTo>
                    <a:lnTo>
                      <a:pt x="3068" y="530"/>
                    </a:lnTo>
                    <a:lnTo>
                      <a:pt x="3068" y="530"/>
                    </a:lnTo>
                    <a:lnTo>
                      <a:pt x="3066" y="528"/>
                    </a:lnTo>
                    <a:lnTo>
                      <a:pt x="3063" y="528"/>
                    </a:lnTo>
                    <a:lnTo>
                      <a:pt x="3063" y="528"/>
                    </a:lnTo>
                    <a:lnTo>
                      <a:pt x="3061" y="528"/>
                    </a:lnTo>
                    <a:lnTo>
                      <a:pt x="3059" y="528"/>
                    </a:lnTo>
                    <a:lnTo>
                      <a:pt x="3059" y="528"/>
                    </a:lnTo>
                    <a:lnTo>
                      <a:pt x="3059" y="528"/>
                    </a:lnTo>
                    <a:lnTo>
                      <a:pt x="3056" y="528"/>
                    </a:lnTo>
                    <a:lnTo>
                      <a:pt x="3056" y="528"/>
                    </a:lnTo>
                    <a:lnTo>
                      <a:pt x="3054" y="528"/>
                    </a:lnTo>
                    <a:lnTo>
                      <a:pt x="3051" y="528"/>
                    </a:lnTo>
                    <a:lnTo>
                      <a:pt x="3051" y="526"/>
                    </a:lnTo>
                    <a:lnTo>
                      <a:pt x="3049" y="526"/>
                    </a:lnTo>
                    <a:lnTo>
                      <a:pt x="3049" y="526"/>
                    </a:lnTo>
                    <a:lnTo>
                      <a:pt x="3047" y="526"/>
                    </a:lnTo>
                    <a:lnTo>
                      <a:pt x="3047" y="526"/>
                    </a:lnTo>
                    <a:lnTo>
                      <a:pt x="3047" y="526"/>
                    </a:lnTo>
                    <a:lnTo>
                      <a:pt x="3044" y="526"/>
                    </a:lnTo>
                    <a:lnTo>
                      <a:pt x="3044" y="523"/>
                    </a:lnTo>
                    <a:lnTo>
                      <a:pt x="3044" y="526"/>
                    </a:lnTo>
                    <a:lnTo>
                      <a:pt x="3044" y="526"/>
                    </a:lnTo>
                    <a:lnTo>
                      <a:pt x="3044" y="528"/>
                    </a:lnTo>
                    <a:lnTo>
                      <a:pt x="3047" y="528"/>
                    </a:lnTo>
                    <a:lnTo>
                      <a:pt x="3047" y="528"/>
                    </a:lnTo>
                    <a:lnTo>
                      <a:pt x="3044" y="530"/>
                    </a:lnTo>
                    <a:lnTo>
                      <a:pt x="3044" y="530"/>
                    </a:lnTo>
                    <a:lnTo>
                      <a:pt x="3042" y="530"/>
                    </a:lnTo>
                    <a:lnTo>
                      <a:pt x="3042" y="530"/>
                    </a:lnTo>
                    <a:lnTo>
                      <a:pt x="3040" y="530"/>
                    </a:lnTo>
                    <a:lnTo>
                      <a:pt x="3040" y="528"/>
                    </a:lnTo>
                    <a:lnTo>
                      <a:pt x="3037" y="528"/>
                    </a:lnTo>
                    <a:lnTo>
                      <a:pt x="3035" y="528"/>
                    </a:lnTo>
                    <a:lnTo>
                      <a:pt x="3037" y="530"/>
                    </a:lnTo>
                    <a:lnTo>
                      <a:pt x="3035" y="533"/>
                    </a:lnTo>
                    <a:lnTo>
                      <a:pt x="3035" y="530"/>
                    </a:lnTo>
                    <a:lnTo>
                      <a:pt x="3035" y="530"/>
                    </a:lnTo>
                    <a:lnTo>
                      <a:pt x="3032" y="530"/>
                    </a:lnTo>
                    <a:lnTo>
                      <a:pt x="3032" y="530"/>
                    </a:lnTo>
                    <a:lnTo>
                      <a:pt x="3030" y="530"/>
                    </a:lnTo>
                    <a:lnTo>
                      <a:pt x="3028" y="530"/>
                    </a:lnTo>
                    <a:lnTo>
                      <a:pt x="3025" y="530"/>
                    </a:lnTo>
                    <a:lnTo>
                      <a:pt x="3023" y="530"/>
                    </a:lnTo>
                    <a:lnTo>
                      <a:pt x="3021" y="528"/>
                    </a:lnTo>
                    <a:lnTo>
                      <a:pt x="3018" y="528"/>
                    </a:lnTo>
                    <a:lnTo>
                      <a:pt x="3016" y="528"/>
                    </a:lnTo>
                    <a:lnTo>
                      <a:pt x="3016" y="526"/>
                    </a:lnTo>
                    <a:lnTo>
                      <a:pt x="3014" y="526"/>
                    </a:lnTo>
                    <a:lnTo>
                      <a:pt x="3014" y="526"/>
                    </a:lnTo>
                    <a:lnTo>
                      <a:pt x="3011" y="523"/>
                    </a:lnTo>
                    <a:lnTo>
                      <a:pt x="3009" y="523"/>
                    </a:lnTo>
                    <a:lnTo>
                      <a:pt x="3009" y="523"/>
                    </a:lnTo>
                    <a:lnTo>
                      <a:pt x="3006" y="521"/>
                    </a:lnTo>
                    <a:lnTo>
                      <a:pt x="3006" y="521"/>
                    </a:lnTo>
                    <a:lnTo>
                      <a:pt x="3002" y="516"/>
                    </a:lnTo>
                    <a:lnTo>
                      <a:pt x="3002" y="516"/>
                    </a:lnTo>
                    <a:lnTo>
                      <a:pt x="2999" y="514"/>
                    </a:lnTo>
                    <a:lnTo>
                      <a:pt x="2995" y="509"/>
                    </a:lnTo>
                    <a:lnTo>
                      <a:pt x="2995" y="509"/>
                    </a:lnTo>
                    <a:lnTo>
                      <a:pt x="2990" y="507"/>
                    </a:lnTo>
                    <a:lnTo>
                      <a:pt x="2985" y="502"/>
                    </a:lnTo>
                    <a:lnTo>
                      <a:pt x="2980" y="500"/>
                    </a:lnTo>
                    <a:lnTo>
                      <a:pt x="2980" y="500"/>
                    </a:lnTo>
                    <a:lnTo>
                      <a:pt x="2973" y="495"/>
                    </a:lnTo>
                    <a:lnTo>
                      <a:pt x="2971" y="495"/>
                    </a:lnTo>
                    <a:lnTo>
                      <a:pt x="2971" y="495"/>
                    </a:lnTo>
                    <a:lnTo>
                      <a:pt x="2969" y="495"/>
                    </a:lnTo>
                    <a:lnTo>
                      <a:pt x="2969" y="492"/>
                    </a:lnTo>
                    <a:lnTo>
                      <a:pt x="2969" y="492"/>
                    </a:lnTo>
                    <a:lnTo>
                      <a:pt x="2959" y="490"/>
                    </a:lnTo>
                    <a:lnTo>
                      <a:pt x="2957" y="490"/>
                    </a:lnTo>
                    <a:lnTo>
                      <a:pt x="2947" y="488"/>
                    </a:lnTo>
                    <a:lnTo>
                      <a:pt x="2945" y="488"/>
                    </a:lnTo>
                    <a:lnTo>
                      <a:pt x="2943" y="488"/>
                    </a:lnTo>
                    <a:lnTo>
                      <a:pt x="2940" y="488"/>
                    </a:lnTo>
                    <a:lnTo>
                      <a:pt x="2938" y="485"/>
                    </a:lnTo>
                    <a:lnTo>
                      <a:pt x="2936" y="485"/>
                    </a:lnTo>
                    <a:lnTo>
                      <a:pt x="2933" y="485"/>
                    </a:lnTo>
                    <a:lnTo>
                      <a:pt x="2933" y="485"/>
                    </a:lnTo>
                    <a:lnTo>
                      <a:pt x="2931" y="485"/>
                    </a:lnTo>
                    <a:lnTo>
                      <a:pt x="2931" y="485"/>
                    </a:lnTo>
                    <a:lnTo>
                      <a:pt x="2926" y="483"/>
                    </a:lnTo>
                    <a:lnTo>
                      <a:pt x="2917" y="481"/>
                    </a:lnTo>
                    <a:lnTo>
                      <a:pt x="2914" y="481"/>
                    </a:lnTo>
                    <a:lnTo>
                      <a:pt x="2912" y="481"/>
                    </a:lnTo>
                    <a:lnTo>
                      <a:pt x="2912" y="481"/>
                    </a:lnTo>
                    <a:lnTo>
                      <a:pt x="2909" y="478"/>
                    </a:lnTo>
                    <a:lnTo>
                      <a:pt x="2902" y="476"/>
                    </a:lnTo>
                    <a:lnTo>
                      <a:pt x="2900" y="476"/>
                    </a:lnTo>
                    <a:lnTo>
                      <a:pt x="2898" y="476"/>
                    </a:lnTo>
                    <a:lnTo>
                      <a:pt x="2898" y="476"/>
                    </a:lnTo>
                    <a:lnTo>
                      <a:pt x="2895" y="474"/>
                    </a:lnTo>
                    <a:lnTo>
                      <a:pt x="2888" y="471"/>
                    </a:lnTo>
                    <a:lnTo>
                      <a:pt x="2886" y="469"/>
                    </a:lnTo>
                    <a:lnTo>
                      <a:pt x="2883" y="469"/>
                    </a:lnTo>
                    <a:lnTo>
                      <a:pt x="2881" y="469"/>
                    </a:lnTo>
                    <a:lnTo>
                      <a:pt x="2876" y="466"/>
                    </a:lnTo>
                    <a:lnTo>
                      <a:pt x="2874" y="466"/>
                    </a:lnTo>
                    <a:lnTo>
                      <a:pt x="2869" y="464"/>
                    </a:lnTo>
                    <a:lnTo>
                      <a:pt x="2865" y="462"/>
                    </a:lnTo>
                    <a:lnTo>
                      <a:pt x="2862" y="464"/>
                    </a:lnTo>
                    <a:lnTo>
                      <a:pt x="2862" y="464"/>
                    </a:lnTo>
                    <a:lnTo>
                      <a:pt x="2862" y="464"/>
                    </a:lnTo>
                    <a:lnTo>
                      <a:pt x="2860" y="464"/>
                    </a:lnTo>
                    <a:lnTo>
                      <a:pt x="2860" y="464"/>
                    </a:lnTo>
                    <a:lnTo>
                      <a:pt x="2857" y="464"/>
                    </a:lnTo>
                    <a:lnTo>
                      <a:pt x="2857" y="464"/>
                    </a:lnTo>
                    <a:lnTo>
                      <a:pt x="2857" y="464"/>
                    </a:lnTo>
                    <a:lnTo>
                      <a:pt x="2855" y="464"/>
                    </a:lnTo>
                    <a:lnTo>
                      <a:pt x="2853" y="464"/>
                    </a:lnTo>
                    <a:lnTo>
                      <a:pt x="2853" y="464"/>
                    </a:lnTo>
                    <a:lnTo>
                      <a:pt x="2853" y="464"/>
                    </a:lnTo>
                    <a:lnTo>
                      <a:pt x="2850" y="464"/>
                    </a:lnTo>
                    <a:lnTo>
                      <a:pt x="2848" y="462"/>
                    </a:lnTo>
                    <a:lnTo>
                      <a:pt x="2848" y="462"/>
                    </a:lnTo>
                    <a:lnTo>
                      <a:pt x="2841" y="462"/>
                    </a:lnTo>
                    <a:lnTo>
                      <a:pt x="2831" y="462"/>
                    </a:lnTo>
                    <a:lnTo>
                      <a:pt x="2822" y="462"/>
                    </a:lnTo>
                    <a:lnTo>
                      <a:pt x="2815" y="462"/>
                    </a:lnTo>
                    <a:lnTo>
                      <a:pt x="2813" y="462"/>
                    </a:lnTo>
                    <a:lnTo>
                      <a:pt x="2810" y="462"/>
                    </a:lnTo>
                    <a:lnTo>
                      <a:pt x="2801" y="462"/>
                    </a:lnTo>
                    <a:lnTo>
                      <a:pt x="2772" y="462"/>
                    </a:lnTo>
                    <a:lnTo>
                      <a:pt x="2768" y="462"/>
                    </a:lnTo>
                    <a:lnTo>
                      <a:pt x="2763" y="462"/>
                    </a:lnTo>
                    <a:lnTo>
                      <a:pt x="2760" y="462"/>
                    </a:lnTo>
                    <a:lnTo>
                      <a:pt x="2756" y="462"/>
                    </a:lnTo>
                    <a:lnTo>
                      <a:pt x="2751" y="462"/>
                    </a:lnTo>
                    <a:lnTo>
                      <a:pt x="2742" y="462"/>
                    </a:lnTo>
                    <a:lnTo>
                      <a:pt x="2737" y="462"/>
                    </a:lnTo>
                    <a:lnTo>
                      <a:pt x="2730" y="462"/>
                    </a:lnTo>
                    <a:lnTo>
                      <a:pt x="2730" y="462"/>
                    </a:lnTo>
                    <a:lnTo>
                      <a:pt x="2727" y="462"/>
                    </a:lnTo>
                    <a:lnTo>
                      <a:pt x="2727" y="462"/>
                    </a:lnTo>
                    <a:lnTo>
                      <a:pt x="2725" y="462"/>
                    </a:lnTo>
                    <a:lnTo>
                      <a:pt x="2723" y="462"/>
                    </a:lnTo>
                    <a:lnTo>
                      <a:pt x="2723" y="462"/>
                    </a:lnTo>
                    <a:lnTo>
                      <a:pt x="2723" y="462"/>
                    </a:lnTo>
                    <a:lnTo>
                      <a:pt x="2720" y="462"/>
                    </a:lnTo>
                    <a:lnTo>
                      <a:pt x="2720" y="462"/>
                    </a:lnTo>
                    <a:lnTo>
                      <a:pt x="2718" y="462"/>
                    </a:lnTo>
                    <a:lnTo>
                      <a:pt x="2718" y="462"/>
                    </a:lnTo>
                    <a:lnTo>
                      <a:pt x="2716" y="462"/>
                    </a:lnTo>
                    <a:lnTo>
                      <a:pt x="2716" y="462"/>
                    </a:lnTo>
                    <a:lnTo>
                      <a:pt x="2716" y="462"/>
                    </a:lnTo>
                    <a:lnTo>
                      <a:pt x="2713" y="462"/>
                    </a:lnTo>
                    <a:lnTo>
                      <a:pt x="2713" y="462"/>
                    </a:lnTo>
                    <a:lnTo>
                      <a:pt x="2711" y="462"/>
                    </a:lnTo>
                    <a:lnTo>
                      <a:pt x="2711" y="462"/>
                    </a:lnTo>
                    <a:lnTo>
                      <a:pt x="2711" y="464"/>
                    </a:lnTo>
                    <a:lnTo>
                      <a:pt x="2708" y="462"/>
                    </a:lnTo>
                    <a:lnTo>
                      <a:pt x="2708" y="464"/>
                    </a:lnTo>
                    <a:lnTo>
                      <a:pt x="2706" y="464"/>
                    </a:lnTo>
                    <a:lnTo>
                      <a:pt x="2706" y="464"/>
                    </a:lnTo>
                    <a:lnTo>
                      <a:pt x="2706" y="464"/>
                    </a:lnTo>
                    <a:lnTo>
                      <a:pt x="2704" y="464"/>
                    </a:lnTo>
                    <a:lnTo>
                      <a:pt x="2704" y="464"/>
                    </a:lnTo>
                    <a:lnTo>
                      <a:pt x="2701" y="462"/>
                    </a:lnTo>
                    <a:lnTo>
                      <a:pt x="2701" y="462"/>
                    </a:lnTo>
                    <a:lnTo>
                      <a:pt x="2699" y="462"/>
                    </a:lnTo>
                    <a:lnTo>
                      <a:pt x="2699" y="462"/>
                    </a:lnTo>
                    <a:lnTo>
                      <a:pt x="2697" y="464"/>
                    </a:lnTo>
                    <a:lnTo>
                      <a:pt x="2697" y="464"/>
                    </a:lnTo>
                    <a:lnTo>
                      <a:pt x="2697" y="464"/>
                    </a:lnTo>
                    <a:lnTo>
                      <a:pt x="2694" y="464"/>
                    </a:lnTo>
                    <a:lnTo>
                      <a:pt x="2692" y="464"/>
                    </a:lnTo>
                    <a:lnTo>
                      <a:pt x="2692" y="464"/>
                    </a:lnTo>
                    <a:lnTo>
                      <a:pt x="2690" y="464"/>
                    </a:lnTo>
                    <a:lnTo>
                      <a:pt x="2690" y="464"/>
                    </a:lnTo>
                    <a:lnTo>
                      <a:pt x="2690" y="464"/>
                    </a:lnTo>
                    <a:lnTo>
                      <a:pt x="2687" y="464"/>
                    </a:lnTo>
                    <a:lnTo>
                      <a:pt x="2685" y="464"/>
                    </a:lnTo>
                    <a:lnTo>
                      <a:pt x="2685" y="464"/>
                    </a:lnTo>
                    <a:lnTo>
                      <a:pt x="2685" y="464"/>
                    </a:lnTo>
                    <a:lnTo>
                      <a:pt x="2682" y="464"/>
                    </a:lnTo>
                    <a:lnTo>
                      <a:pt x="2680" y="464"/>
                    </a:lnTo>
                    <a:lnTo>
                      <a:pt x="2680" y="464"/>
                    </a:lnTo>
                    <a:lnTo>
                      <a:pt x="2680" y="464"/>
                    </a:lnTo>
                    <a:lnTo>
                      <a:pt x="2678" y="464"/>
                    </a:lnTo>
                    <a:lnTo>
                      <a:pt x="2675" y="464"/>
                    </a:lnTo>
                    <a:lnTo>
                      <a:pt x="2675" y="464"/>
                    </a:lnTo>
                    <a:lnTo>
                      <a:pt x="2675" y="464"/>
                    </a:lnTo>
                    <a:lnTo>
                      <a:pt x="2673" y="464"/>
                    </a:lnTo>
                    <a:lnTo>
                      <a:pt x="2671" y="464"/>
                    </a:lnTo>
                    <a:lnTo>
                      <a:pt x="2671" y="464"/>
                    </a:lnTo>
                    <a:lnTo>
                      <a:pt x="2668" y="464"/>
                    </a:lnTo>
                    <a:lnTo>
                      <a:pt x="2668" y="464"/>
                    </a:lnTo>
                    <a:lnTo>
                      <a:pt x="2666" y="464"/>
                    </a:lnTo>
                    <a:lnTo>
                      <a:pt x="2666" y="464"/>
                    </a:lnTo>
                    <a:lnTo>
                      <a:pt x="2663" y="464"/>
                    </a:lnTo>
                    <a:lnTo>
                      <a:pt x="2663" y="464"/>
                    </a:lnTo>
                    <a:lnTo>
                      <a:pt x="2663" y="464"/>
                    </a:lnTo>
                    <a:lnTo>
                      <a:pt x="2661" y="464"/>
                    </a:lnTo>
                    <a:lnTo>
                      <a:pt x="2659" y="464"/>
                    </a:lnTo>
                    <a:lnTo>
                      <a:pt x="2659" y="464"/>
                    </a:lnTo>
                    <a:lnTo>
                      <a:pt x="2659" y="466"/>
                    </a:lnTo>
                    <a:lnTo>
                      <a:pt x="2659" y="466"/>
                    </a:lnTo>
                    <a:lnTo>
                      <a:pt x="2659" y="466"/>
                    </a:lnTo>
                    <a:lnTo>
                      <a:pt x="2656" y="466"/>
                    </a:lnTo>
                    <a:lnTo>
                      <a:pt x="2654" y="466"/>
                    </a:lnTo>
                    <a:lnTo>
                      <a:pt x="2654" y="466"/>
                    </a:lnTo>
                    <a:lnTo>
                      <a:pt x="2654" y="469"/>
                    </a:lnTo>
                    <a:lnTo>
                      <a:pt x="2652" y="469"/>
                    </a:lnTo>
                    <a:lnTo>
                      <a:pt x="2652" y="469"/>
                    </a:lnTo>
                    <a:lnTo>
                      <a:pt x="2649" y="469"/>
                    </a:lnTo>
                    <a:lnTo>
                      <a:pt x="2649" y="469"/>
                    </a:lnTo>
                    <a:lnTo>
                      <a:pt x="2649" y="469"/>
                    </a:lnTo>
                    <a:lnTo>
                      <a:pt x="2647" y="469"/>
                    </a:lnTo>
                    <a:lnTo>
                      <a:pt x="2647" y="469"/>
                    </a:lnTo>
                    <a:lnTo>
                      <a:pt x="2645" y="471"/>
                    </a:lnTo>
                    <a:lnTo>
                      <a:pt x="2645" y="471"/>
                    </a:lnTo>
                    <a:lnTo>
                      <a:pt x="2642" y="471"/>
                    </a:lnTo>
                    <a:lnTo>
                      <a:pt x="2642" y="471"/>
                    </a:lnTo>
                    <a:lnTo>
                      <a:pt x="2642" y="471"/>
                    </a:lnTo>
                    <a:lnTo>
                      <a:pt x="2642" y="474"/>
                    </a:lnTo>
                    <a:lnTo>
                      <a:pt x="2640" y="474"/>
                    </a:lnTo>
                    <a:lnTo>
                      <a:pt x="2640" y="474"/>
                    </a:lnTo>
                    <a:lnTo>
                      <a:pt x="2637" y="474"/>
                    </a:lnTo>
                    <a:lnTo>
                      <a:pt x="2637" y="474"/>
                    </a:lnTo>
                    <a:lnTo>
                      <a:pt x="2637" y="474"/>
                    </a:lnTo>
                    <a:lnTo>
                      <a:pt x="2635" y="474"/>
                    </a:lnTo>
                    <a:lnTo>
                      <a:pt x="2635" y="476"/>
                    </a:lnTo>
                    <a:lnTo>
                      <a:pt x="2633" y="476"/>
                    </a:lnTo>
                    <a:lnTo>
                      <a:pt x="2633" y="476"/>
                    </a:lnTo>
                    <a:lnTo>
                      <a:pt x="2630" y="476"/>
                    </a:lnTo>
                    <a:lnTo>
                      <a:pt x="2630" y="476"/>
                    </a:lnTo>
                    <a:lnTo>
                      <a:pt x="2628" y="476"/>
                    </a:lnTo>
                    <a:lnTo>
                      <a:pt x="2628" y="478"/>
                    </a:lnTo>
                    <a:lnTo>
                      <a:pt x="2628" y="478"/>
                    </a:lnTo>
                    <a:lnTo>
                      <a:pt x="2626" y="478"/>
                    </a:lnTo>
                    <a:lnTo>
                      <a:pt x="2626" y="478"/>
                    </a:lnTo>
                    <a:lnTo>
                      <a:pt x="2623" y="481"/>
                    </a:lnTo>
                    <a:lnTo>
                      <a:pt x="2621" y="481"/>
                    </a:lnTo>
                    <a:lnTo>
                      <a:pt x="2621" y="481"/>
                    </a:lnTo>
                    <a:lnTo>
                      <a:pt x="2619" y="481"/>
                    </a:lnTo>
                    <a:lnTo>
                      <a:pt x="2619" y="481"/>
                    </a:lnTo>
                    <a:lnTo>
                      <a:pt x="2616" y="481"/>
                    </a:lnTo>
                    <a:lnTo>
                      <a:pt x="2616" y="481"/>
                    </a:lnTo>
                    <a:lnTo>
                      <a:pt x="2614" y="483"/>
                    </a:lnTo>
                    <a:lnTo>
                      <a:pt x="2609" y="485"/>
                    </a:lnTo>
                    <a:lnTo>
                      <a:pt x="2607" y="485"/>
                    </a:lnTo>
                    <a:lnTo>
                      <a:pt x="2607" y="485"/>
                    </a:lnTo>
                    <a:lnTo>
                      <a:pt x="2604" y="485"/>
                    </a:lnTo>
                    <a:lnTo>
                      <a:pt x="2595" y="485"/>
                    </a:lnTo>
                    <a:lnTo>
                      <a:pt x="2593" y="485"/>
                    </a:lnTo>
                    <a:lnTo>
                      <a:pt x="2588" y="485"/>
                    </a:lnTo>
                    <a:lnTo>
                      <a:pt x="2585" y="485"/>
                    </a:lnTo>
                    <a:lnTo>
                      <a:pt x="2581" y="485"/>
                    </a:lnTo>
                    <a:lnTo>
                      <a:pt x="2576" y="485"/>
                    </a:lnTo>
                    <a:lnTo>
                      <a:pt x="2564" y="488"/>
                    </a:lnTo>
                    <a:lnTo>
                      <a:pt x="2564" y="488"/>
                    </a:lnTo>
                    <a:lnTo>
                      <a:pt x="2562" y="488"/>
                    </a:lnTo>
                    <a:lnTo>
                      <a:pt x="2559" y="488"/>
                    </a:lnTo>
                    <a:lnTo>
                      <a:pt x="2559" y="488"/>
                    </a:lnTo>
                    <a:lnTo>
                      <a:pt x="2555" y="488"/>
                    </a:lnTo>
                    <a:lnTo>
                      <a:pt x="2550" y="488"/>
                    </a:lnTo>
                    <a:lnTo>
                      <a:pt x="2545" y="488"/>
                    </a:lnTo>
                    <a:lnTo>
                      <a:pt x="2543" y="488"/>
                    </a:lnTo>
                    <a:lnTo>
                      <a:pt x="2543" y="488"/>
                    </a:lnTo>
                    <a:lnTo>
                      <a:pt x="2543" y="490"/>
                    </a:lnTo>
                    <a:lnTo>
                      <a:pt x="2536" y="490"/>
                    </a:lnTo>
                    <a:lnTo>
                      <a:pt x="2529" y="495"/>
                    </a:lnTo>
                    <a:lnTo>
                      <a:pt x="2529" y="495"/>
                    </a:lnTo>
                    <a:lnTo>
                      <a:pt x="2526" y="495"/>
                    </a:lnTo>
                    <a:lnTo>
                      <a:pt x="2524" y="497"/>
                    </a:lnTo>
                    <a:lnTo>
                      <a:pt x="2524" y="497"/>
                    </a:lnTo>
                    <a:lnTo>
                      <a:pt x="2522" y="497"/>
                    </a:lnTo>
                    <a:lnTo>
                      <a:pt x="2519" y="500"/>
                    </a:lnTo>
                    <a:lnTo>
                      <a:pt x="2512" y="502"/>
                    </a:lnTo>
                    <a:lnTo>
                      <a:pt x="2507" y="504"/>
                    </a:lnTo>
                    <a:lnTo>
                      <a:pt x="2505" y="507"/>
                    </a:lnTo>
                    <a:lnTo>
                      <a:pt x="2503" y="507"/>
                    </a:lnTo>
                    <a:lnTo>
                      <a:pt x="2500" y="509"/>
                    </a:lnTo>
                    <a:lnTo>
                      <a:pt x="2498" y="511"/>
                    </a:lnTo>
                    <a:lnTo>
                      <a:pt x="2496" y="511"/>
                    </a:lnTo>
                    <a:lnTo>
                      <a:pt x="2491" y="514"/>
                    </a:lnTo>
                    <a:lnTo>
                      <a:pt x="2491" y="516"/>
                    </a:lnTo>
                    <a:lnTo>
                      <a:pt x="2486" y="519"/>
                    </a:lnTo>
                    <a:lnTo>
                      <a:pt x="2486" y="519"/>
                    </a:lnTo>
                    <a:lnTo>
                      <a:pt x="2486" y="521"/>
                    </a:lnTo>
                    <a:lnTo>
                      <a:pt x="2486" y="521"/>
                    </a:lnTo>
                    <a:lnTo>
                      <a:pt x="2484" y="523"/>
                    </a:lnTo>
                    <a:lnTo>
                      <a:pt x="2484" y="523"/>
                    </a:lnTo>
                    <a:lnTo>
                      <a:pt x="2481" y="523"/>
                    </a:lnTo>
                    <a:lnTo>
                      <a:pt x="2481" y="526"/>
                    </a:lnTo>
                    <a:lnTo>
                      <a:pt x="2481" y="526"/>
                    </a:lnTo>
                    <a:lnTo>
                      <a:pt x="2479" y="528"/>
                    </a:lnTo>
                    <a:lnTo>
                      <a:pt x="2479" y="528"/>
                    </a:lnTo>
                    <a:lnTo>
                      <a:pt x="2477" y="528"/>
                    </a:lnTo>
                    <a:lnTo>
                      <a:pt x="2477" y="530"/>
                    </a:lnTo>
                    <a:lnTo>
                      <a:pt x="2477" y="533"/>
                    </a:lnTo>
                    <a:lnTo>
                      <a:pt x="2477" y="533"/>
                    </a:lnTo>
                    <a:lnTo>
                      <a:pt x="2474" y="533"/>
                    </a:lnTo>
                    <a:lnTo>
                      <a:pt x="2474" y="533"/>
                    </a:lnTo>
                    <a:lnTo>
                      <a:pt x="2472" y="535"/>
                    </a:lnTo>
                    <a:lnTo>
                      <a:pt x="2472" y="535"/>
                    </a:lnTo>
                    <a:lnTo>
                      <a:pt x="2470" y="537"/>
                    </a:lnTo>
                    <a:lnTo>
                      <a:pt x="2470" y="537"/>
                    </a:lnTo>
                    <a:lnTo>
                      <a:pt x="2470" y="537"/>
                    </a:lnTo>
                    <a:lnTo>
                      <a:pt x="2470" y="540"/>
                    </a:lnTo>
                    <a:lnTo>
                      <a:pt x="2467" y="540"/>
                    </a:lnTo>
                    <a:lnTo>
                      <a:pt x="2458" y="547"/>
                    </a:lnTo>
                    <a:lnTo>
                      <a:pt x="2455" y="547"/>
                    </a:lnTo>
                    <a:lnTo>
                      <a:pt x="2453" y="549"/>
                    </a:lnTo>
                    <a:lnTo>
                      <a:pt x="2453" y="552"/>
                    </a:lnTo>
                    <a:lnTo>
                      <a:pt x="2453" y="552"/>
                    </a:lnTo>
                    <a:lnTo>
                      <a:pt x="2453" y="554"/>
                    </a:lnTo>
                    <a:lnTo>
                      <a:pt x="2448" y="559"/>
                    </a:lnTo>
                    <a:lnTo>
                      <a:pt x="2446" y="561"/>
                    </a:lnTo>
                    <a:lnTo>
                      <a:pt x="2446" y="563"/>
                    </a:lnTo>
                    <a:lnTo>
                      <a:pt x="2446" y="563"/>
                    </a:lnTo>
                    <a:lnTo>
                      <a:pt x="2444" y="563"/>
                    </a:lnTo>
                    <a:lnTo>
                      <a:pt x="2444" y="563"/>
                    </a:lnTo>
                    <a:lnTo>
                      <a:pt x="2444" y="566"/>
                    </a:lnTo>
                    <a:lnTo>
                      <a:pt x="2444" y="566"/>
                    </a:lnTo>
                    <a:lnTo>
                      <a:pt x="2441" y="568"/>
                    </a:lnTo>
                    <a:lnTo>
                      <a:pt x="2441" y="568"/>
                    </a:lnTo>
                    <a:lnTo>
                      <a:pt x="2439" y="571"/>
                    </a:lnTo>
                    <a:lnTo>
                      <a:pt x="2439" y="571"/>
                    </a:lnTo>
                    <a:lnTo>
                      <a:pt x="2439" y="573"/>
                    </a:lnTo>
                    <a:lnTo>
                      <a:pt x="2436" y="573"/>
                    </a:lnTo>
                    <a:lnTo>
                      <a:pt x="2436" y="573"/>
                    </a:lnTo>
                    <a:lnTo>
                      <a:pt x="2434" y="575"/>
                    </a:lnTo>
                    <a:lnTo>
                      <a:pt x="2434" y="575"/>
                    </a:lnTo>
                    <a:lnTo>
                      <a:pt x="2434" y="575"/>
                    </a:lnTo>
                    <a:lnTo>
                      <a:pt x="2432" y="578"/>
                    </a:lnTo>
                    <a:lnTo>
                      <a:pt x="2432" y="578"/>
                    </a:lnTo>
                    <a:lnTo>
                      <a:pt x="2432" y="580"/>
                    </a:lnTo>
                    <a:lnTo>
                      <a:pt x="2429" y="580"/>
                    </a:lnTo>
                    <a:lnTo>
                      <a:pt x="2429" y="580"/>
                    </a:lnTo>
                    <a:lnTo>
                      <a:pt x="2429" y="580"/>
                    </a:lnTo>
                    <a:lnTo>
                      <a:pt x="2429" y="582"/>
                    </a:lnTo>
                    <a:lnTo>
                      <a:pt x="2429" y="582"/>
                    </a:lnTo>
                    <a:lnTo>
                      <a:pt x="2427" y="582"/>
                    </a:lnTo>
                    <a:lnTo>
                      <a:pt x="2427" y="585"/>
                    </a:lnTo>
                    <a:lnTo>
                      <a:pt x="2425" y="585"/>
                    </a:lnTo>
                    <a:lnTo>
                      <a:pt x="2422" y="585"/>
                    </a:lnTo>
                    <a:lnTo>
                      <a:pt x="2422" y="585"/>
                    </a:lnTo>
                    <a:lnTo>
                      <a:pt x="2422" y="587"/>
                    </a:lnTo>
                    <a:lnTo>
                      <a:pt x="2422" y="587"/>
                    </a:lnTo>
                    <a:lnTo>
                      <a:pt x="2420" y="590"/>
                    </a:lnTo>
                    <a:lnTo>
                      <a:pt x="2420" y="590"/>
                    </a:lnTo>
                    <a:lnTo>
                      <a:pt x="2417" y="592"/>
                    </a:lnTo>
                    <a:lnTo>
                      <a:pt x="2413" y="597"/>
                    </a:lnTo>
                    <a:lnTo>
                      <a:pt x="2413" y="597"/>
                    </a:lnTo>
                    <a:lnTo>
                      <a:pt x="2406" y="604"/>
                    </a:lnTo>
                    <a:lnTo>
                      <a:pt x="2403" y="606"/>
                    </a:lnTo>
                    <a:lnTo>
                      <a:pt x="2403" y="606"/>
                    </a:lnTo>
                    <a:lnTo>
                      <a:pt x="2403" y="606"/>
                    </a:lnTo>
                    <a:lnTo>
                      <a:pt x="2401" y="606"/>
                    </a:lnTo>
                    <a:lnTo>
                      <a:pt x="2396" y="606"/>
                    </a:lnTo>
                    <a:lnTo>
                      <a:pt x="2394" y="606"/>
                    </a:lnTo>
                    <a:lnTo>
                      <a:pt x="2391" y="606"/>
                    </a:lnTo>
                    <a:lnTo>
                      <a:pt x="2391" y="606"/>
                    </a:lnTo>
                    <a:lnTo>
                      <a:pt x="2389" y="606"/>
                    </a:lnTo>
                    <a:lnTo>
                      <a:pt x="2389" y="606"/>
                    </a:lnTo>
                    <a:lnTo>
                      <a:pt x="2387" y="606"/>
                    </a:lnTo>
                    <a:lnTo>
                      <a:pt x="2387" y="606"/>
                    </a:lnTo>
                    <a:lnTo>
                      <a:pt x="2384" y="606"/>
                    </a:lnTo>
                    <a:lnTo>
                      <a:pt x="2384" y="606"/>
                    </a:lnTo>
                    <a:lnTo>
                      <a:pt x="2382" y="606"/>
                    </a:lnTo>
                    <a:lnTo>
                      <a:pt x="2382" y="606"/>
                    </a:lnTo>
                    <a:lnTo>
                      <a:pt x="2380" y="606"/>
                    </a:lnTo>
                    <a:lnTo>
                      <a:pt x="2377" y="606"/>
                    </a:lnTo>
                    <a:lnTo>
                      <a:pt x="2377" y="606"/>
                    </a:lnTo>
                    <a:lnTo>
                      <a:pt x="2373" y="604"/>
                    </a:lnTo>
                    <a:lnTo>
                      <a:pt x="2370" y="604"/>
                    </a:lnTo>
                    <a:lnTo>
                      <a:pt x="2365" y="604"/>
                    </a:lnTo>
                    <a:lnTo>
                      <a:pt x="2363" y="604"/>
                    </a:lnTo>
                    <a:lnTo>
                      <a:pt x="2363" y="604"/>
                    </a:lnTo>
                    <a:lnTo>
                      <a:pt x="2361" y="604"/>
                    </a:lnTo>
                    <a:lnTo>
                      <a:pt x="2356" y="604"/>
                    </a:lnTo>
                    <a:lnTo>
                      <a:pt x="2349" y="601"/>
                    </a:lnTo>
                    <a:lnTo>
                      <a:pt x="2349" y="601"/>
                    </a:lnTo>
                    <a:lnTo>
                      <a:pt x="2347" y="601"/>
                    </a:lnTo>
                    <a:lnTo>
                      <a:pt x="2347" y="601"/>
                    </a:lnTo>
                    <a:lnTo>
                      <a:pt x="2344" y="601"/>
                    </a:lnTo>
                    <a:lnTo>
                      <a:pt x="2337" y="601"/>
                    </a:lnTo>
                    <a:lnTo>
                      <a:pt x="2335" y="601"/>
                    </a:lnTo>
                    <a:lnTo>
                      <a:pt x="2335" y="601"/>
                    </a:lnTo>
                    <a:lnTo>
                      <a:pt x="2332" y="601"/>
                    </a:lnTo>
                    <a:lnTo>
                      <a:pt x="2328" y="601"/>
                    </a:lnTo>
                    <a:lnTo>
                      <a:pt x="2328" y="601"/>
                    </a:lnTo>
                    <a:lnTo>
                      <a:pt x="2328" y="601"/>
                    </a:lnTo>
                    <a:lnTo>
                      <a:pt x="2325" y="604"/>
                    </a:lnTo>
                    <a:lnTo>
                      <a:pt x="2323" y="604"/>
                    </a:lnTo>
                    <a:lnTo>
                      <a:pt x="2323" y="604"/>
                    </a:lnTo>
                    <a:lnTo>
                      <a:pt x="2318" y="604"/>
                    </a:lnTo>
                    <a:lnTo>
                      <a:pt x="2316" y="604"/>
                    </a:lnTo>
                    <a:lnTo>
                      <a:pt x="2313" y="604"/>
                    </a:lnTo>
                    <a:lnTo>
                      <a:pt x="2311" y="604"/>
                    </a:lnTo>
                    <a:lnTo>
                      <a:pt x="2311" y="604"/>
                    </a:lnTo>
                    <a:lnTo>
                      <a:pt x="2309" y="601"/>
                    </a:lnTo>
                    <a:lnTo>
                      <a:pt x="2309" y="601"/>
                    </a:lnTo>
                    <a:lnTo>
                      <a:pt x="2306" y="601"/>
                    </a:lnTo>
                    <a:lnTo>
                      <a:pt x="2304" y="601"/>
                    </a:lnTo>
                    <a:lnTo>
                      <a:pt x="2304" y="601"/>
                    </a:lnTo>
                    <a:lnTo>
                      <a:pt x="2302" y="601"/>
                    </a:lnTo>
                    <a:lnTo>
                      <a:pt x="2297" y="601"/>
                    </a:lnTo>
                    <a:lnTo>
                      <a:pt x="2294" y="599"/>
                    </a:lnTo>
                    <a:lnTo>
                      <a:pt x="2294" y="599"/>
                    </a:lnTo>
                    <a:lnTo>
                      <a:pt x="2292" y="599"/>
                    </a:lnTo>
                    <a:lnTo>
                      <a:pt x="2285" y="599"/>
                    </a:lnTo>
                    <a:lnTo>
                      <a:pt x="2283" y="599"/>
                    </a:lnTo>
                    <a:lnTo>
                      <a:pt x="2278" y="599"/>
                    </a:lnTo>
                    <a:lnTo>
                      <a:pt x="2276" y="599"/>
                    </a:lnTo>
                    <a:lnTo>
                      <a:pt x="2276" y="599"/>
                    </a:lnTo>
                    <a:lnTo>
                      <a:pt x="2273" y="599"/>
                    </a:lnTo>
                    <a:lnTo>
                      <a:pt x="2266" y="597"/>
                    </a:lnTo>
                    <a:lnTo>
                      <a:pt x="2261" y="597"/>
                    </a:lnTo>
                    <a:lnTo>
                      <a:pt x="2259" y="597"/>
                    </a:lnTo>
                    <a:lnTo>
                      <a:pt x="2257" y="597"/>
                    </a:lnTo>
                    <a:lnTo>
                      <a:pt x="2254" y="597"/>
                    </a:lnTo>
                    <a:lnTo>
                      <a:pt x="2250" y="597"/>
                    </a:lnTo>
                    <a:lnTo>
                      <a:pt x="2247" y="597"/>
                    </a:lnTo>
                    <a:lnTo>
                      <a:pt x="2242" y="597"/>
                    </a:lnTo>
                    <a:lnTo>
                      <a:pt x="2235" y="597"/>
                    </a:lnTo>
                    <a:lnTo>
                      <a:pt x="2233" y="599"/>
                    </a:lnTo>
                    <a:lnTo>
                      <a:pt x="2231" y="599"/>
                    </a:lnTo>
                    <a:lnTo>
                      <a:pt x="2228" y="599"/>
                    </a:lnTo>
                    <a:lnTo>
                      <a:pt x="2224" y="594"/>
                    </a:lnTo>
                    <a:lnTo>
                      <a:pt x="2219" y="594"/>
                    </a:lnTo>
                    <a:lnTo>
                      <a:pt x="2209" y="592"/>
                    </a:lnTo>
                    <a:lnTo>
                      <a:pt x="2205" y="590"/>
                    </a:lnTo>
                    <a:lnTo>
                      <a:pt x="2200" y="590"/>
                    </a:lnTo>
                    <a:lnTo>
                      <a:pt x="2197" y="587"/>
                    </a:lnTo>
                    <a:lnTo>
                      <a:pt x="2193" y="587"/>
                    </a:lnTo>
                    <a:lnTo>
                      <a:pt x="2188" y="585"/>
                    </a:lnTo>
                    <a:lnTo>
                      <a:pt x="2186" y="585"/>
                    </a:lnTo>
                    <a:lnTo>
                      <a:pt x="2183" y="582"/>
                    </a:lnTo>
                    <a:lnTo>
                      <a:pt x="2183" y="582"/>
                    </a:lnTo>
                    <a:lnTo>
                      <a:pt x="2181" y="582"/>
                    </a:lnTo>
                    <a:lnTo>
                      <a:pt x="2181" y="582"/>
                    </a:lnTo>
                    <a:lnTo>
                      <a:pt x="2176" y="580"/>
                    </a:lnTo>
                    <a:lnTo>
                      <a:pt x="2174" y="580"/>
                    </a:lnTo>
                    <a:lnTo>
                      <a:pt x="2171" y="580"/>
                    </a:lnTo>
                    <a:lnTo>
                      <a:pt x="2169" y="578"/>
                    </a:lnTo>
                    <a:lnTo>
                      <a:pt x="2167" y="578"/>
                    </a:lnTo>
                    <a:lnTo>
                      <a:pt x="2167" y="578"/>
                    </a:lnTo>
                    <a:lnTo>
                      <a:pt x="2164" y="578"/>
                    </a:lnTo>
                    <a:lnTo>
                      <a:pt x="2162" y="578"/>
                    </a:lnTo>
                    <a:lnTo>
                      <a:pt x="2155" y="575"/>
                    </a:lnTo>
                    <a:lnTo>
                      <a:pt x="2153" y="573"/>
                    </a:lnTo>
                    <a:lnTo>
                      <a:pt x="2150" y="573"/>
                    </a:lnTo>
                    <a:lnTo>
                      <a:pt x="2150" y="571"/>
                    </a:lnTo>
                    <a:lnTo>
                      <a:pt x="2148" y="571"/>
                    </a:lnTo>
                    <a:lnTo>
                      <a:pt x="2148" y="571"/>
                    </a:lnTo>
                    <a:lnTo>
                      <a:pt x="2148" y="568"/>
                    </a:lnTo>
                    <a:lnTo>
                      <a:pt x="2148" y="568"/>
                    </a:lnTo>
                    <a:lnTo>
                      <a:pt x="2148" y="568"/>
                    </a:lnTo>
                    <a:lnTo>
                      <a:pt x="2148" y="566"/>
                    </a:lnTo>
                    <a:lnTo>
                      <a:pt x="2145" y="563"/>
                    </a:lnTo>
                    <a:lnTo>
                      <a:pt x="2145" y="561"/>
                    </a:lnTo>
                    <a:lnTo>
                      <a:pt x="2143" y="561"/>
                    </a:lnTo>
                    <a:lnTo>
                      <a:pt x="2141" y="559"/>
                    </a:lnTo>
                    <a:lnTo>
                      <a:pt x="2141" y="559"/>
                    </a:lnTo>
                    <a:lnTo>
                      <a:pt x="2141" y="556"/>
                    </a:lnTo>
                    <a:lnTo>
                      <a:pt x="2138" y="554"/>
                    </a:lnTo>
                    <a:lnTo>
                      <a:pt x="2136" y="554"/>
                    </a:lnTo>
                    <a:lnTo>
                      <a:pt x="2136" y="554"/>
                    </a:lnTo>
                    <a:lnTo>
                      <a:pt x="2136" y="552"/>
                    </a:lnTo>
                    <a:lnTo>
                      <a:pt x="2131" y="549"/>
                    </a:lnTo>
                    <a:lnTo>
                      <a:pt x="2129" y="549"/>
                    </a:lnTo>
                    <a:lnTo>
                      <a:pt x="2127" y="547"/>
                    </a:lnTo>
                    <a:lnTo>
                      <a:pt x="2127" y="545"/>
                    </a:lnTo>
                    <a:lnTo>
                      <a:pt x="2124" y="545"/>
                    </a:lnTo>
                    <a:lnTo>
                      <a:pt x="2124" y="542"/>
                    </a:lnTo>
                    <a:lnTo>
                      <a:pt x="2119" y="542"/>
                    </a:lnTo>
                    <a:lnTo>
                      <a:pt x="2119" y="540"/>
                    </a:lnTo>
                    <a:lnTo>
                      <a:pt x="2117" y="540"/>
                    </a:lnTo>
                    <a:lnTo>
                      <a:pt x="2115" y="537"/>
                    </a:lnTo>
                    <a:lnTo>
                      <a:pt x="2112" y="540"/>
                    </a:lnTo>
                    <a:lnTo>
                      <a:pt x="2112" y="537"/>
                    </a:lnTo>
                    <a:lnTo>
                      <a:pt x="2110" y="537"/>
                    </a:lnTo>
                    <a:lnTo>
                      <a:pt x="2108" y="537"/>
                    </a:lnTo>
                    <a:lnTo>
                      <a:pt x="2108" y="537"/>
                    </a:lnTo>
                    <a:lnTo>
                      <a:pt x="2105" y="537"/>
                    </a:lnTo>
                    <a:lnTo>
                      <a:pt x="2103" y="537"/>
                    </a:lnTo>
                    <a:lnTo>
                      <a:pt x="2098" y="540"/>
                    </a:lnTo>
                    <a:lnTo>
                      <a:pt x="2093" y="542"/>
                    </a:lnTo>
                    <a:lnTo>
                      <a:pt x="2093" y="542"/>
                    </a:lnTo>
                    <a:lnTo>
                      <a:pt x="2091" y="542"/>
                    </a:lnTo>
                    <a:lnTo>
                      <a:pt x="2089" y="542"/>
                    </a:lnTo>
                    <a:lnTo>
                      <a:pt x="2089" y="540"/>
                    </a:lnTo>
                    <a:lnTo>
                      <a:pt x="2089" y="540"/>
                    </a:lnTo>
                    <a:lnTo>
                      <a:pt x="2086" y="537"/>
                    </a:lnTo>
                    <a:lnTo>
                      <a:pt x="2086" y="537"/>
                    </a:lnTo>
                    <a:lnTo>
                      <a:pt x="2086" y="537"/>
                    </a:lnTo>
                    <a:lnTo>
                      <a:pt x="2084" y="533"/>
                    </a:lnTo>
                    <a:lnTo>
                      <a:pt x="2082" y="533"/>
                    </a:lnTo>
                    <a:lnTo>
                      <a:pt x="2077" y="528"/>
                    </a:lnTo>
                    <a:lnTo>
                      <a:pt x="2077" y="528"/>
                    </a:lnTo>
                    <a:lnTo>
                      <a:pt x="2074" y="528"/>
                    </a:lnTo>
                    <a:lnTo>
                      <a:pt x="2070" y="526"/>
                    </a:lnTo>
                    <a:lnTo>
                      <a:pt x="2065" y="521"/>
                    </a:lnTo>
                    <a:lnTo>
                      <a:pt x="2060" y="516"/>
                    </a:lnTo>
                    <a:lnTo>
                      <a:pt x="2060" y="514"/>
                    </a:lnTo>
                    <a:lnTo>
                      <a:pt x="2058" y="511"/>
                    </a:lnTo>
                    <a:lnTo>
                      <a:pt x="2056" y="509"/>
                    </a:lnTo>
                    <a:lnTo>
                      <a:pt x="2056" y="509"/>
                    </a:lnTo>
                    <a:lnTo>
                      <a:pt x="2048" y="504"/>
                    </a:lnTo>
                    <a:lnTo>
                      <a:pt x="2046" y="502"/>
                    </a:lnTo>
                    <a:lnTo>
                      <a:pt x="2044" y="502"/>
                    </a:lnTo>
                    <a:lnTo>
                      <a:pt x="2041" y="502"/>
                    </a:lnTo>
                    <a:lnTo>
                      <a:pt x="2039" y="500"/>
                    </a:lnTo>
                    <a:lnTo>
                      <a:pt x="2034" y="497"/>
                    </a:lnTo>
                    <a:lnTo>
                      <a:pt x="2034" y="497"/>
                    </a:lnTo>
                    <a:lnTo>
                      <a:pt x="2030" y="495"/>
                    </a:lnTo>
                    <a:lnTo>
                      <a:pt x="2030" y="495"/>
                    </a:lnTo>
                    <a:lnTo>
                      <a:pt x="2027" y="492"/>
                    </a:lnTo>
                    <a:lnTo>
                      <a:pt x="2025" y="490"/>
                    </a:lnTo>
                    <a:lnTo>
                      <a:pt x="2025" y="490"/>
                    </a:lnTo>
                    <a:lnTo>
                      <a:pt x="2022" y="488"/>
                    </a:lnTo>
                    <a:lnTo>
                      <a:pt x="2022" y="488"/>
                    </a:lnTo>
                    <a:lnTo>
                      <a:pt x="2020" y="488"/>
                    </a:lnTo>
                    <a:lnTo>
                      <a:pt x="2020" y="485"/>
                    </a:lnTo>
                    <a:lnTo>
                      <a:pt x="2018" y="485"/>
                    </a:lnTo>
                    <a:lnTo>
                      <a:pt x="2015" y="485"/>
                    </a:lnTo>
                    <a:lnTo>
                      <a:pt x="2013" y="483"/>
                    </a:lnTo>
                    <a:lnTo>
                      <a:pt x="2013" y="483"/>
                    </a:lnTo>
                    <a:lnTo>
                      <a:pt x="2011" y="483"/>
                    </a:lnTo>
                    <a:lnTo>
                      <a:pt x="2011" y="481"/>
                    </a:lnTo>
                    <a:lnTo>
                      <a:pt x="2008" y="481"/>
                    </a:lnTo>
                    <a:lnTo>
                      <a:pt x="2008" y="481"/>
                    </a:lnTo>
                    <a:lnTo>
                      <a:pt x="2008" y="481"/>
                    </a:lnTo>
                    <a:lnTo>
                      <a:pt x="2004" y="481"/>
                    </a:lnTo>
                    <a:lnTo>
                      <a:pt x="2004" y="481"/>
                    </a:lnTo>
                    <a:lnTo>
                      <a:pt x="2004" y="481"/>
                    </a:lnTo>
                    <a:lnTo>
                      <a:pt x="2001" y="478"/>
                    </a:lnTo>
                    <a:lnTo>
                      <a:pt x="1999" y="478"/>
                    </a:lnTo>
                    <a:lnTo>
                      <a:pt x="1999" y="478"/>
                    </a:lnTo>
                    <a:lnTo>
                      <a:pt x="1996" y="478"/>
                    </a:lnTo>
                    <a:lnTo>
                      <a:pt x="1996" y="478"/>
                    </a:lnTo>
                    <a:lnTo>
                      <a:pt x="1992" y="476"/>
                    </a:lnTo>
                    <a:lnTo>
                      <a:pt x="1989" y="476"/>
                    </a:lnTo>
                    <a:lnTo>
                      <a:pt x="1989" y="476"/>
                    </a:lnTo>
                    <a:lnTo>
                      <a:pt x="1987" y="476"/>
                    </a:lnTo>
                    <a:lnTo>
                      <a:pt x="1985" y="476"/>
                    </a:lnTo>
                    <a:lnTo>
                      <a:pt x="1982" y="476"/>
                    </a:lnTo>
                    <a:lnTo>
                      <a:pt x="1982" y="476"/>
                    </a:lnTo>
                    <a:lnTo>
                      <a:pt x="1980" y="476"/>
                    </a:lnTo>
                    <a:lnTo>
                      <a:pt x="1978" y="476"/>
                    </a:lnTo>
                    <a:lnTo>
                      <a:pt x="1975" y="476"/>
                    </a:lnTo>
                    <a:lnTo>
                      <a:pt x="1970" y="476"/>
                    </a:lnTo>
                    <a:lnTo>
                      <a:pt x="1968" y="476"/>
                    </a:lnTo>
                    <a:lnTo>
                      <a:pt x="1966" y="476"/>
                    </a:lnTo>
                    <a:lnTo>
                      <a:pt x="1963" y="476"/>
                    </a:lnTo>
                    <a:lnTo>
                      <a:pt x="1961" y="474"/>
                    </a:lnTo>
                    <a:lnTo>
                      <a:pt x="1961" y="476"/>
                    </a:lnTo>
                    <a:lnTo>
                      <a:pt x="1956" y="474"/>
                    </a:lnTo>
                    <a:lnTo>
                      <a:pt x="1956" y="474"/>
                    </a:lnTo>
                    <a:lnTo>
                      <a:pt x="1954" y="474"/>
                    </a:lnTo>
                    <a:lnTo>
                      <a:pt x="1954" y="474"/>
                    </a:lnTo>
                    <a:lnTo>
                      <a:pt x="1951" y="474"/>
                    </a:lnTo>
                    <a:lnTo>
                      <a:pt x="1949" y="474"/>
                    </a:lnTo>
                    <a:lnTo>
                      <a:pt x="1947" y="474"/>
                    </a:lnTo>
                    <a:lnTo>
                      <a:pt x="1947" y="471"/>
                    </a:lnTo>
                    <a:lnTo>
                      <a:pt x="1944" y="474"/>
                    </a:lnTo>
                    <a:lnTo>
                      <a:pt x="1940" y="474"/>
                    </a:lnTo>
                    <a:lnTo>
                      <a:pt x="1940" y="471"/>
                    </a:lnTo>
                    <a:lnTo>
                      <a:pt x="1937" y="471"/>
                    </a:lnTo>
                    <a:lnTo>
                      <a:pt x="1935" y="471"/>
                    </a:lnTo>
                    <a:lnTo>
                      <a:pt x="1935" y="471"/>
                    </a:lnTo>
                    <a:lnTo>
                      <a:pt x="1935" y="474"/>
                    </a:lnTo>
                    <a:lnTo>
                      <a:pt x="1933" y="474"/>
                    </a:lnTo>
                    <a:lnTo>
                      <a:pt x="1930" y="476"/>
                    </a:lnTo>
                    <a:lnTo>
                      <a:pt x="1930" y="476"/>
                    </a:lnTo>
                    <a:lnTo>
                      <a:pt x="1928" y="476"/>
                    </a:lnTo>
                    <a:lnTo>
                      <a:pt x="1928" y="476"/>
                    </a:lnTo>
                    <a:lnTo>
                      <a:pt x="1925" y="478"/>
                    </a:lnTo>
                    <a:lnTo>
                      <a:pt x="1925" y="481"/>
                    </a:lnTo>
                    <a:lnTo>
                      <a:pt x="1923" y="481"/>
                    </a:lnTo>
                    <a:lnTo>
                      <a:pt x="1923" y="481"/>
                    </a:lnTo>
                    <a:lnTo>
                      <a:pt x="1921" y="483"/>
                    </a:lnTo>
                    <a:lnTo>
                      <a:pt x="1918" y="483"/>
                    </a:lnTo>
                    <a:lnTo>
                      <a:pt x="1918" y="485"/>
                    </a:lnTo>
                    <a:lnTo>
                      <a:pt x="1916" y="485"/>
                    </a:lnTo>
                    <a:lnTo>
                      <a:pt x="1914" y="488"/>
                    </a:lnTo>
                    <a:lnTo>
                      <a:pt x="1911" y="488"/>
                    </a:lnTo>
                    <a:lnTo>
                      <a:pt x="1909" y="490"/>
                    </a:lnTo>
                    <a:lnTo>
                      <a:pt x="1909" y="490"/>
                    </a:lnTo>
                    <a:lnTo>
                      <a:pt x="1907" y="490"/>
                    </a:lnTo>
                    <a:lnTo>
                      <a:pt x="1907" y="492"/>
                    </a:lnTo>
                    <a:lnTo>
                      <a:pt x="1904" y="492"/>
                    </a:lnTo>
                    <a:lnTo>
                      <a:pt x="1902" y="495"/>
                    </a:lnTo>
                    <a:lnTo>
                      <a:pt x="1899" y="495"/>
                    </a:lnTo>
                    <a:lnTo>
                      <a:pt x="1897" y="497"/>
                    </a:lnTo>
                    <a:lnTo>
                      <a:pt x="1895" y="497"/>
                    </a:lnTo>
                    <a:lnTo>
                      <a:pt x="1895" y="500"/>
                    </a:lnTo>
                    <a:lnTo>
                      <a:pt x="1892" y="500"/>
                    </a:lnTo>
                    <a:lnTo>
                      <a:pt x="1890" y="502"/>
                    </a:lnTo>
                    <a:lnTo>
                      <a:pt x="1888" y="502"/>
                    </a:lnTo>
                    <a:lnTo>
                      <a:pt x="1888" y="502"/>
                    </a:lnTo>
                    <a:lnTo>
                      <a:pt x="1885" y="502"/>
                    </a:lnTo>
                    <a:lnTo>
                      <a:pt x="1885" y="504"/>
                    </a:lnTo>
                    <a:lnTo>
                      <a:pt x="1883" y="504"/>
                    </a:lnTo>
                    <a:lnTo>
                      <a:pt x="1883" y="507"/>
                    </a:lnTo>
                    <a:lnTo>
                      <a:pt x="1881" y="507"/>
                    </a:lnTo>
                    <a:lnTo>
                      <a:pt x="1878" y="507"/>
                    </a:lnTo>
                    <a:lnTo>
                      <a:pt x="1876" y="509"/>
                    </a:lnTo>
                    <a:lnTo>
                      <a:pt x="1873" y="511"/>
                    </a:lnTo>
                    <a:lnTo>
                      <a:pt x="1873" y="511"/>
                    </a:lnTo>
                    <a:lnTo>
                      <a:pt x="1871" y="511"/>
                    </a:lnTo>
                    <a:lnTo>
                      <a:pt x="1869" y="514"/>
                    </a:lnTo>
                    <a:lnTo>
                      <a:pt x="1866" y="516"/>
                    </a:lnTo>
                    <a:lnTo>
                      <a:pt x="1864" y="516"/>
                    </a:lnTo>
                    <a:lnTo>
                      <a:pt x="1864" y="516"/>
                    </a:lnTo>
                    <a:lnTo>
                      <a:pt x="1862" y="519"/>
                    </a:lnTo>
                    <a:lnTo>
                      <a:pt x="1859" y="521"/>
                    </a:lnTo>
                    <a:lnTo>
                      <a:pt x="1857" y="521"/>
                    </a:lnTo>
                    <a:lnTo>
                      <a:pt x="1852" y="521"/>
                    </a:lnTo>
                    <a:lnTo>
                      <a:pt x="1847" y="526"/>
                    </a:lnTo>
                    <a:lnTo>
                      <a:pt x="1847" y="528"/>
                    </a:lnTo>
                    <a:lnTo>
                      <a:pt x="1843" y="528"/>
                    </a:lnTo>
                    <a:lnTo>
                      <a:pt x="1840" y="530"/>
                    </a:lnTo>
                    <a:lnTo>
                      <a:pt x="1838" y="530"/>
                    </a:lnTo>
                    <a:lnTo>
                      <a:pt x="1836" y="533"/>
                    </a:lnTo>
                    <a:lnTo>
                      <a:pt x="1833" y="533"/>
                    </a:lnTo>
                    <a:lnTo>
                      <a:pt x="1831" y="533"/>
                    </a:lnTo>
                    <a:lnTo>
                      <a:pt x="1831" y="533"/>
                    </a:lnTo>
                    <a:lnTo>
                      <a:pt x="1828" y="533"/>
                    </a:lnTo>
                    <a:lnTo>
                      <a:pt x="1826" y="533"/>
                    </a:lnTo>
                    <a:lnTo>
                      <a:pt x="1826" y="533"/>
                    </a:lnTo>
                    <a:lnTo>
                      <a:pt x="1824" y="533"/>
                    </a:lnTo>
                    <a:lnTo>
                      <a:pt x="1824" y="533"/>
                    </a:lnTo>
                    <a:lnTo>
                      <a:pt x="1821" y="533"/>
                    </a:lnTo>
                    <a:lnTo>
                      <a:pt x="1817" y="533"/>
                    </a:lnTo>
                    <a:lnTo>
                      <a:pt x="1814" y="533"/>
                    </a:lnTo>
                    <a:lnTo>
                      <a:pt x="1812" y="530"/>
                    </a:lnTo>
                    <a:lnTo>
                      <a:pt x="1810" y="530"/>
                    </a:lnTo>
                    <a:lnTo>
                      <a:pt x="1810" y="530"/>
                    </a:lnTo>
                    <a:lnTo>
                      <a:pt x="1807" y="530"/>
                    </a:lnTo>
                    <a:lnTo>
                      <a:pt x="1807" y="530"/>
                    </a:lnTo>
                    <a:lnTo>
                      <a:pt x="1805" y="528"/>
                    </a:lnTo>
                    <a:lnTo>
                      <a:pt x="1802" y="528"/>
                    </a:lnTo>
                    <a:lnTo>
                      <a:pt x="1800" y="528"/>
                    </a:lnTo>
                    <a:lnTo>
                      <a:pt x="1798" y="526"/>
                    </a:lnTo>
                    <a:lnTo>
                      <a:pt x="1795" y="526"/>
                    </a:lnTo>
                    <a:lnTo>
                      <a:pt x="1791" y="526"/>
                    </a:lnTo>
                    <a:lnTo>
                      <a:pt x="1788" y="526"/>
                    </a:lnTo>
                    <a:lnTo>
                      <a:pt x="1788" y="526"/>
                    </a:lnTo>
                    <a:lnTo>
                      <a:pt x="1786" y="528"/>
                    </a:lnTo>
                    <a:lnTo>
                      <a:pt x="1784" y="528"/>
                    </a:lnTo>
                    <a:lnTo>
                      <a:pt x="1784" y="528"/>
                    </a:lnTo>
                    <a:lnTo>
                      <a:pt x="1781" y="530"/>
                    </a:lnTo>
                    <a:lnTo>
                      <a:pt x="1781" y="533"/>
                    </a:lnTo>
                    <a:lnTo>
                      <a:pt x="1779" y="533"/>
                    </a:lnTo>
                    <a:lnTo>
                      <a:pt x="1779" y="533"/>
                    </a:lnTo>
                    <a:lnTo>
                      <a:pt x="1779" y="535"/>
                    </a:lnTo>
                    <a:lnTo>
                      <a:pt x="1776" y="537"/>
                    </a:lnTo>
                    <a:lnTo>
                      <a:pt x="1774" y="540"/>
                    </a:lnTo>
                    <a:lnTo>
                      <a:pt x="1772" y="542"/>
                    </a:lnTo>
                    <a:lnTo>
                      <a:pt x="1772" y="542"/>
                    </a:lnTo>
                    <a:lnTo>
                      <a:pt x="1767" y="547"/>
                    </a:lnTo>
                    <a:lnTo>
                      <a:pt x="1767" y="547"/>
                    </a:lnTo>
                    <a:lnTo>
                      <a:pt x="1765" y="549"/>
                    </a:lnTo>
                    <a:lnTo>
                      <a:pt x="1765" y="549"/>
                    </a:lnTo>
                    <a:lnTo>
                      <a:pt x="1762" y="549"/>
                    </a:lnTo>
                    <a:lnTo>
                      <a:pt x="1760" y="552"/>
                    </a:lnTo>
                    <a:lnTo>
                      <a:pt x="1760" y="552"/>
                    </a:lnTo>
                    <a:lnTo>
                      <a:pt x="1758" y="552"/>
                    </a:lnTo>
                    <a:lnTo>
                      <a:pt x="1758" y="554"/>
                    </a:lnTo>
                    <a:lnTo>
                      <a:pt x="1755" y="554"/>
                    </a:lnTo>
                    <a:lnTo>
                      <a:pt x="1753" y="554"/>
                    </a:lnTo>
                    <a:lnTo>
                      <a:pt x="1753" y="554"/>
                    </a:lnTo>
                    <a:lnTo>
                      <a:pt x="1750" y="554"/>
                    </a:lnTo>
                    <a:lnTo>
                      <a:pt x="1748" y="554"/>
                    </a:lnTo>
                    <a:lnTo>
                      <a:pt x="1748" y="556"/>
                    </a:lnTo>
                    <a:lnTo>
                      <a:pt x="1746" y="556"/>
                    </a:lnTo>
                    <a:lnTo>
                      <a:pt x="1746" y="556"/>
                    </a:lnTo>
                    <a:lnTo>
                      <a:pt x="1743" y="556"/>
                    </a:lnTo>
                    <a:lnTo>
                      <a:pt x="1743" y="556"/>
                    </a:lnTo>
                    <a:lnTo>
                      <a:pt x="1741" y="556"/>
                    </a:lnTo>
                    <a:lnTo>
                      <a:pt x="1739" y="556"/>
                    </a:lnTo>
                    <a:lnTo>
                      <a:pt x="1736" y="559"/>
                    </a:lnTo>
                    <a:lnTo>
                      <a:pt x="1734" y="559"/>
                    </a:lnTo>
                    <a:lnTo>
                      <a:pt x="1732" y="559"/>
                    </a:lnTo>
                    <a:lnTo>
                      <a:pt x="1727" y="559"/>
                    </a:lnTo>
                    <a:lnTo>
                      <a:pt x="1722" y="559"/>
                    </a:lnTo>
                    <a:lnTo>
                      <a:pt x="1717" y="559"/>
                    </a:lnTo>
                    <a:lnTo>
                      <a:pt x="1715" y="559"/>
                    </a:lnTo>
                    <a:lnTo>
                      <a:pt x="1713" y="559"/>
                    </a:lnTo>
                    <a:lnTo>
                      <a:pt x="1708" y="554"/>
                    </a:lnTo>
                    <a:lnTo>
                      <a:pt x="1703" y="547"/>
                    </a:lnTo>
                    <a:lnTo>
                      <a:pt x="1698" y="542"/>
                    </a:lnTo>
                    <a:lnTo>
                      <a:pt x="1694" y="535"/>
                    </a:lnTo>
                    <a:lnTo>
                      <a:pt x="1689" y="530"/>
                    </a:lnTo>
                    <a:lnTo>
                      <a:pt x="1687" y="528"/>
                    </a:lnTo>
                    <a:lnTo>
                      <a:pt x="1684" y="523"/>
                    </a:lnTo>
                    <a:lnTo>
                      <a:pt x="1682" y="521"/>
                    </a:lnTo>
                    <a:lnTo>
                      <a:pt x="1679" y="519"/>
                    </a:lnTo>
                    <a:lnTo>
                      <a:pt x="1679" y="516"/>
                    </a:lnTo>
                    <a:lnTo>
                      <a:pt x="1677" y="511"/>
                    </a:lnTo>
                    <a:lnTo>
                      <a:pt x="1675" y="509"/>
                    </a:lnTo>
                    <a:lnTo>
                      <a:pt x="1675" y="507"/>
                    </a:lnTo>
                    <a:lnTo>
                      <a:pt x="1670" y="502"/>
                    </a:lnTo>
                    <a:lnTo>
                      <a:pt x="1665" y="490"/>
                    </a:lnTo>
                    <a:lnTo>
                      <a:pt x="1663" y="490"/>
                    </a:lnTo>
                    <a:lnTo>
                      <a:pt x="1663" y="488"/>
                    </a:lnTo>
                    <a:lnTo>
                      <a:pt x="1661" y="485"/>
                    </a:lnTo>
                    <a:lnTo>
                      <a:pt x="1658" y="481"/>
                    </a:lnTo>
                    <a:lnTo>
                      <a:pt x="1658" y="478"/>
                    </a:lnTo>
                    <a:lnTo>
                      <a:pt x="1653" y="474"/>
                    </a:lnTo>
                    <a:lnTo>
                      <a:pt x="1653" y="474"/>
                    </a:lnTo>
                    <a:lnTo>
                      <a:pt x="1651" y="469"/>
                    </a:lnTo>
                    <a:lnTo>
                      <a:pt x="1651" y="466"/>
                    </a:lnTo>
                    <a:lnTo>
                      <a:pt x="1649" y="466"/>
                    </a:lnTo>
                    <a:lnTo>
                      <a:pt x="1649" y="466"/>
                    </a:lnTo>
                    <a:lnTo>
                      <a:pt x="1646" y="464"/>
                    </a:lnTo>
                    <a:lnTo>
                      <a:pt x="1642" y="457"/>
                    </a:lnTo>
                    <a:lnTo>
                      <a:pt x="1632" y="450"/>
                    </a:lnTo>
                    <a:lnTo>
                      <a:pt x="1632" y="447"/>
                    </a:lnTo>
                    <a:lnTo>
                      <a:pt x="1627" y="440"/>
                    </a:lnTo>
                    <a:lnTo>
                      <a:pt x="1609" y="421"/>
                    </a:lnTo>
                    <a:lnTo>
                      <a:pt x="1601" y="414"/>
                    </a:lnTo>
                    <a:lnTo>
                      <a:pt x="1590" y="405"/>
                    </a:lnTo>
                    <a:lnTo>
                      <a:pt x="1564" y="388"/>
                    </a:lnTo>
                    <a:lnTo>
                      <a:pt x="1554" y="384"/>
                    </a:lnTo>
                    <a:lnTo>
                      <a:pt x="1545" y="384"/>
                    </a:lnTo>
                    <a:lnTo>
                      <a:pt x="1533" y="386"/>
                    </a:lnTo>
                    <a:lnTo>
                      <a:pt x="1521" y="391"/>
                    </a:lnTo>
                    <a:lnTo>
                      <a:pt x="1516" y="393"/>
                    </a:lnTo>
                    <a:lnTo>
                      <a:pt x="1509" y="391"/>
                    </a:lnTo>
                    <a:lnTo>
                      <a:pt x="1500" y="384"/>
                    </a:lnTo>
                    <a:lnTo>
                      <a:pt x="1495" y="381"/>
                    </a:lnTo>
                    <a:lnTo>
                      <a:pt x="1490" y="379"/>
                    </a:lnTo>
                    <a:lnTo>
                      <a:pt x="1481" y="376"/>
                    </a:lnTo>
                    <a:lnTo>
                      <a:pt x="1481" y="376"/>
                    </a:lnTo>
                    <a:lnTo>
                      <a:pt x="1476" y="374"/>
                    </a:lnTo>
                    <a:lnTo>
                      <a:pt x="1467" y="372"/>
                    </a:lnTo>
                    <a:lnTo>
                      <a:pt x="1457" y="369"/>
                    </a:lnTo>
                    <a:lnTo>
                      <a:pt x="1450" y="367"/>
                    </a:lnTo>
                    <a:lnTo>
                      <a:pt x="1445" y="365"/>
                    </a:lnTo>
                    <a:lnTo>
                      <a:pt x="1438" y="362"/>
                    </a:lnTo>
                    <a:lnTo>
                      <a:pt x="1422" y="358"/>
                    </a:lnTo>
                    <a:lnTo>
                      <a:pt x="1415" y="355"/>
                    </a:lnTo>
                    <a:lnTo>
                      <a:pt x="1407" y="350"/>
                    </a:lnTo>
                    <a:lnTo>
                      <a:pt x="1400" y="348"/>
                    </a:lnTo>
                    <a:lnTo>
                      <a:pt x="1398" y="346"/>
                    </a:lnTo>
                    <a:lnTo>
                      <a:pt x="1393" y="346"/>
                    </a:lnTo>
                    <a:lnTo>
                      <a:pt x="1386" y="343"/>
                    </a:lnTo>
                    <a:lnTo>
                      <a:pt x="1379" y="339"/>
                    </a:lnTo>
                    <a:lnTo>
                      <a:pt x="1374" y="339"/>
                    </a:lnTo>
                    <a:lnTo>
                      <a:pt x="1367" y="334"/>
                    </a:lnTo>
                    <a:lnTo>
                      <a:pt x="1360" y="329"/>
                    </a:lnTo>
                    <a:lnTo>
                      <a:pt x="1358" y="329"/>
                    </a:lnTo>
                    <a:lnTo>
                      <a:pt x="1355" y="329"/>
                    </a:lnTo>
                    <a:lnTo>
                      <a:pt x="1355" y="329"/>
                    </a:lnTo>
                    <a:lnTo>
                      <a:pt x="1348" y="329"/>
                    </a:lnTo>
                    <a:lnTo>
                      <a:pt x="1348" y="329"/>
                    </a:lnTo>
                    <a:lnTo>
                      <a:pt x="1339" y="331"/>
                    </a:lnTo>
                    <a:lnTo>
                      <a:pt x="1334" y="334"/>
                    </a:lnTo>
                    <a:lnTo>
                      <a:pt x="1332" y="334"/>
                    </a:lnTo>
                    <a:lnTo>
                      <a:pt x="1327" y="334"/>
                    </a:lnTo>
                    <a:lnTo>
                      <a:pt x="1325" y="336"/>
                    </a:lnTo>
                    <a:lnTo>
                      <a:pt x="1322" y="339"/>
                    </a:lnTo>
                    <a:lnTo>
                      <a:pt x="1318" y="339"/>
                    </a:lnTo>
                    <a:lnTo>
                      <a:pt x="1315" y="341"/>
                    </a:lnTo>
                    <a:lnTo>
                      <a:pt x="1313" y="341"/>
                    </a:lnTo>
                    <a:lnTo>
                      <a:pt x="1310" y="343"/>
                    </a:lnTo>
                    <a:lnTo>
                      <a:pt x="1308" y="346"/>
                    </a:lnTo>
                    <a:lnTo>
                      <a:pt x="1303" y="350"/>
                    </a:lnTo>
                    <a:lnTo>
                      <a:pt x="1301" y="355"/>
                    </a:lnTo>
                    <a:lnTo>
                      <a:pt x="1296" y="360"/>
                    </a:lnTo>
                    <a:lnTo>
                      <a:pt x="1292" y="365"/>
                    </a:lnTo>
                    <a:lnTo>
                      <a:pt x="1287" y="367"/>
                    </a:lnTo>
                    <a:lnTo>
                      <a:pt x="1280" y="367"/>
                    </a:lnTo>
                    <a:lnTo>
                      <a:pt x="1273" y="367"/>
                    </a:lnTo>
                    <a:lnTo>
                      <a:pt x="1268" y="367"/>
                    </a:lnTo>
                    <a:lnTo>
                      <a:pt x="1266" y="367"/>
                    </a:lnTo>
                    <a:lnTo>
                      <a:pt x="1263" y="367"/>
                    </a:lnTo>
                    <a:lnTo>
                      <a:pt x="1261" y="365"/>
                    </a:lnTo>
                    <a:lnTo>
                      <a:pt x="1258" y="365"/>
                    </a:lnTo>
                    <a:lnTo>
                      <a:pt x="1256" y="365"/>
                    </a:lnTo>
                    <a:lnTo>
                      <a:pt x="1249" y="365"/>
                    </a:lnTo>
                    <a:lnTo>
                      <a:pt x="1249" y="365"/>
                    </a:lnTo>
                    <a:lnTo>
                      <a:pt x="1244" y="365"/>
                    </a:lnTo>
                    <a:lnTo>
                      <a:pt x="1237" y="365"/>
                    </a:lnTo>
                    <a:lnTo>
                      <a:pt x="1230" y="367"/>
                    </a:lnTo>
                    <a:lnTo>
                      <a:pt x="1223" y="367"/>
                    </a:lnTo>
                    <a:lnTo>
                      <a:pt x="1221" y="367"/>
                    </a:lnTo>
                    <a:lnTo>
                      <a:pt x="1218" y="367"/>
                    </a:lnTo>
                    <a:lnTo>
                      <a:pt x="1216" y="367"/>
                    </a:lnTo>
                    <a:lnTo>
                      <a:pt x="1209" y="367"/>
                    </a:lnTo>
                    <a:lnTo>
                      <a:pt x="1204" y="365"/>
                    </a:lnTo>
                    <a:lnTo>
                      <a:pt x="1199" y="365"/>
                    </a:lnTo>
                    <a:lnTo>
                      <a:pt x="1197" y="362"/>
                    </a:lnTo>
                    <a:lnTo>
                      <a:pt x="1195" y="360"/>
                    </a:lnTo>
                    <a:lnTo>
                      <a:pt x="1192" y="360"/>
                    </a:lnTo>
                    <a:lnTo>
                      <a:pt x="1192" y="358"/>
                    </a:lnTo>
                    <a:lnTo>
                      <a:pt x="1190" y="358"/>
                    </a:lnTo>
                    <a:lnTo>
                      <a:pt x="1187" y="358"/>
                    </a:lnTo>
                    <a:lnTo>
                      <a:pt x="1183" y="360"/>
                    </a:lnTo>
                    <a:lnTo>
                      <a:pt x="1180" y="360"/>
                    </a:lnTo>
                    <a:lnTo>
                      <a:pt x="1178" y="360"/>
                    </a:lnTo>
                    <a:lnTo>
                      <a:pt x="1173" y="360"/>
                    </a:lnTo>
                    <a:lnTo>
                      <a:pt x="1171" y="360"/>
                    </a:lnTo>
                    <a:lnTo>
                      <a:pt x="1166" y="362"/>
                    </a:lnTo>
                    <a:lnTo>
                      <a:pt x="1164" y="362"/>
                    </a:lnTo>
                    <a:lnTo>
                      <a:pt x="1161" y="365"/>
                    </a:lnTo>
                    <a:lnTo>
                      <a:pt x="1157" y="365"/>
                    </a:lnTo>
                    <a:lnTo>
                      <a:pt x="1147" y="365"/>
                    </a:lnTo>
                    <a:lnTo>
                      <a:pt x="1143" y="367"/>
                    </a:lnTo>
                    <a:lnTo>
                      <a:pt x="1140" y="367"/>
                    </a:lnTo>
                    <a:lnTo>
                      <a:pt x="1138" y="367"/>
                    </a:lnTo>
                    <a:lnTo>
                      <a:pt x="1135" y="369"/>
                    </a:lnTo>
                    <a:lnTo>
                      <a:pt x="1135" y="369"/>
                    </a:lnTo>
                    <a:lnTo>
                      <a:pt x="1128" y="369"/>
                    </a:lnTo>
                    <a:lnTo>
                      <a:pt x="1124" y="369"/>
                    </a:lnTo>
                    <a:lnTo>
                      <a:pt x="1124" y="369"/>
                    </a:lnTo>
                    <a:lnTo>
                      <a:pt x="1116" y="372"/>
                    </a:lnTo>
                    <a:lnTo>
                      <a:pt x="1114" y="372"/>
                    </a:lnTo>
                    <a:lnTo>
                      <a:pt x="1112" y="372"/>
                    </a:lnTo>
                    <a:lnTo>
                      <a:pt x="1107" y="374"/>
                    </a:lnTo>
                    <a:lnTo>
                      <a:pt x="1102" y="374"/>
                    </a:lnTo>
                    <a:lnTo>
                      <a:pt x="1095" y="376"/>
                    </a:lnTo>
                    <a:lnTo>
                      <a:pt x="1093" y="376"/>
                    </a:lnTo>
                    <a:lnTo>
                      <a:pt x="1088" y="376"/>
                    </a:lnTo>
                    <a:lnTo>
                      <a:pt x="1081" y="384"/>
                    </a:lnTo>
                    <a:lnTo>
                      <a:pt x="1076" y="388"/>
                    </a:lnTo>
                    <a:lnTo>
                      <a:pt x="1072" y="391"/>
                    </a:lnTo>
                    <a:lnTo>
                      <a:pt x="1064" y="398"/>
                    </a:lnTo>
                    <a:lnTo>
                      <a:pt x="1057" y="405"/>
                    </a:lnTo>
                    <a:lnTo>
                      <a:pt x="1055" y="407"/>
                    </a:lnTo>
                    <a:lnTo>
                      <a:pt x="1046" y="414"/>
                    </a:lnTo>
                    <a:lnTo>
                      <a:pt x="1036" y="424"/>
                    </a:lnTo>
                    <a:lnTo>
                      <a:pt x="1031" y="429"/>
                    </a:lnTo>
                    <a:lnTo>
                      <a:pt x="1027" y="433"/>
                    </a:lnTo>
                    <a:lnTo>
                      <a:pt x="1022" y="436"/>
                    </a:lnTo>
                    <a:lnTo>
                      <a:pt x="1020" y="436"/>
                    </a:lnTo>
                    <a:lnTo>
                      <a:pt x="1015" y="436"/>
                    </a:lnTo>
                    <a:lnTo>
                      <a:pt x="1008" y="436"/>
                    </a:lnTo>
                    <a:lnTo>
                      <a:pt x="1003" y="436"/>
                    </a:lnTo>
                    <a:lnTo>
                      <a:pt x="1003" y="438"/>
                    </a:lnTo>
                    <a:lnTo>
                      <a:pt x="1003" y="443"/>
                    </a:lnTo>
                    <a:lnTo>
                      <a:pt x="1003" y="445"/>
                    </a:lnTo>
                    <a:lnTo>
                      <a:pt x="1003" y="452"/>
                    </a:lnTo>
                    <a:lnTo>
                      <a:pt x="1003" y="455"/>
                    </a:lnTo>
                    <a:lnTo>
                      <a:pt x="1003" y="459"/>
                    </a:lnTo>
                    <a:lnTo>
                      <a:pt x="1003" y="462"/>
                    </a:lnTo>
                    <a:lnTo>
                      <a:pt x="1003" y="476"/>
                    </a:lnTo>
                    <a:lnTo>
                      <a:pt x="1003" y="481"/>
                    </a:lnTo>
                    <a:lnTo>
                      <a:pt x="1003" y="485"/>
                    </a:lnTo>
                    <a:lnTo>
                      <a:pt x="1003" y="488"/>
                    </a:lnTo>
                    <a:lnTo>
                      <a:pt x="1003" y="490"/>
                    </a:lnTo>
                    <a:lnTo>
                      <a:pt x="1003" y="490"/>
                    </a:lnTo>
                    <a:lnTo>
                      <a:pt x="1003" y="500"/>
                    </a:lnTo>
                    <a:lnTo>
                      <a:pt x="1003" y="507"/>
                    </a:lnTo>
                    <a:lnTo>
                      <a:pt x="1003" y="516"/>
                    </a:lnTo>
                    <a:lnTo>
                      <a:pt x="1003" y="521"/>
                    </a:lnTo>
                    <a:lnTo>
                      <a:pt x="1001" y="530"/>
                    </a:lnTo>
                    <a:lnTo>
                      <a:pt x="998" y="540"/>
                    </a:lnTo>
                    <a:lnTo>
                      <a:pt x="998" y="552"/>
                    </a:lnTo>
                    <a:lnTo>
                      <a:pt x="996" y="556"/>
                    </a:lnTo>
                    <a:lnTo>
                      <a:pt x="991" y="563"/>
                    </a:lnTo>
                    <a:lnTo>
                      <a:pt x="982" y="575"/>
                    </a:lnTo>
                    <a:lnTo>
                      <a:pt x="979" y="580"/>
                    </a:lnTo>
                    <a:lnTo>
                      <a:pt x="975" y="587"/>
                    </a:lnTo>
                    <a:lnTo>
                      <a:pt x="967" y="599"/>
                    </a:lnTo>
                    <a:lnTo>
                      <a:pt x="956" y="616"/>
                    </a:lnTo>
                    <a:lnTo>
                      <a:pt x="956" y="616"/>
                    </a:lnTo>
                    <a:lnTo>
                      <a:pt x="951" y="623"/>
                    </a:lnTo>
                    <a:lnTo>
                      <a:pt x="934" y="632"/>
                    </a:lnTo>
                    <a:lnTo>
                      <a:pt x="915" y="649"/>
                    </a:lnTo>
                    <a:lnTo>
                      <a:pt x="904" y="658"/>
                    </a:lnTo>
                    <a:lnTo>
                      <a:pt x="885" y="675"/>
                    </a:lnTo>
                    <a:lnTo>
                      <a:pt x="880" y="677"/>
                    </a:lnTo>
                    <a:lnTo>
                      <a:pt x="880" y="679"/>
                    </a:lnTo>
                    <a:lnTo>
                      <a:pt x="880" y="682"/>
                    </a:lnTo>
                    <a:lnTo>
                      <a:pt x="880" y="689"/>
                    </a:lnTo>
                    <a:lnTo>
                      <a:pt x="882" y="706"/>
                    </a:lnTo>
                    <a:lnTo>
                      <a:pt x="882" y="708"/>
                    </a:lnTo>
                    <a:lnTo>
                      <a:pt x="882" y="713"/>
                    </a:lnTo>
                    <a:lnTo>
                      <a:pt x="882" y="717"/>
                    </a:lnTo>
                    <a:lnTo>
                      <a:pt x="882" y="717"/>
                    </a:lnTo>
                    <a:lnTo>
                      <a:pt x="882" y="724"/>
                    </a:lnTo>
                    <a:lnTo>
                      <a:pt x="882" y="729"/>
                    </a:lnTo>
                    <a:lnTo>
                      <a:pt x="885" y="736"/>
                    </a:lnTo>
                    <a:lnTo>
                      <a:pt x="882" y="741"/>
                    </a:lnTo>
                    <a:lnTo>
                      <a:pt x="882" y="743"/>
                    </a:lnTo>
                    <a:lnTo>
                      <a:pt x="882" y="751"/>
                    </a:lnTo>
                    <a:lnTo>
                      <a:pt x="880" y="755"/>
                    </a:lnTo>
                    <a:lnTo>
                      <a:pt x="878" y="760"/>
                    </a:lnTo>
                    <a:lnTo>
                      <a:pt x="878" y="762"/>
                    </a:lnTo>
                    <a:lnTo>
                      <a:pt x="878" y="769"/>
                    </a:lnTo>
                    <a:lnTo>
                      <a:pt x="878" y="781"/>
                    </a:lnTo>
                    <a:lnTo>
                      <a:pt x="878" y="784"/>
                    </a:lnTo>
                    <a:lnTo>
                      <a:pt x="878" y="786"/>
                    </a:lnTo>
                    <a:lnTo>
                      <a:pt x="880" y="788"/>
                    </a:lnTo>
                    <a:lnTo>
                      <a:pt x="882" y="793"/>
                    </a:lnTo>
                    <a:lnTo>
                      <a:pt x="887" y="812"/>
                    </a:lnTo>
                    <a:lnTo>
                      <a:pt x="887" y="814"/>
                    </a:lnTo>
                    <a:lnTo>
                      <a:pt x="887" y="817"/>
                    </a:lnTo>
                    <a:lnTo>
                      <a:pt x="885" y="817"/>
                    </a:lnTo>
                    <a:lnTo>
                      <a:pt x="882" y="822"/>
                    </a:lnTo>
                    <a:lnTo>
                      <a:pt x="880" y="824"/>
                    </a:lnTo>
                    <a:lnTo>
                      <a:pt x="878" y="826"/>
                    </a:lnTo>
                    <a:lnTo>
                      <a:pt x="878" y="826"/>
                    </a:lnTo>
                    <a:lnTo>
                      <a:pt x="878" y="826"/>
                    </a:lnTo>
                    <a:lnTo>
                      <a:pt x="875" y="829"/>
                    </a:lnTo>
                    <a:lnTo>
                      <a:pt x="875" y="831"/>
                    </a:lnTo>
                    <a:lnTo>
                      <a:pt x="873" y="831"/>
                    </a:lnTo>
                    <a:lnTo>
                      <a:pt x="875" y="848"/>
                    </a:lnTo>
                    <a:lnTo>
                      <a:pt x="875" y="850"/>
                    </a:lnTo>
                    <a:lnTo>
                      <a:pt x="878" y="850"/>
                    </a:lnTo>
                    <a:lnTo>
                      <a:pt x="878" y="852"/>
                    </a:lnTo>
                    <a:lnTo>
                      <a:pt x="878" y="852"/>
                    </a:lnTo>
                    <a:lnTo>
                      <a:pt x="882" y="855"/>
                    </a:lnTo>
                    <a:lnTo>
                      <a:pt x="882" y="855"/>
                    </a:lnTo>
                    <a:lnTo>
                      <a:pt x="887" y="859"/>
                    </a:lnTo>
                    <a:lnTo>
                      <a:pt x="887" y="859"/>
                    </a:lnTo>
                    <a:lnTo>
                      <a:pt x="887" y="864"/>
                    </a:lnTo>
                    <a:lnTo>
                      <a:pt x="885" y="869"/>
                    </a:lnTo>
                    <a:lnTo>
                      <a:pt x="880" y="874"/>
                    </a:lnTo>
                    <a:lnTo>
                      <a:pt x="878" y="878"/>
                    </a:lnTo>
                    <a:lnTo>
                      <a:pt x="875" y="878"/>
                    </a:lnTo>
                    <a:lnTo>
                      <a:pt x="868" y="883"/>
                    </a:lnTo>
                    <a:lnTo>
                      <a:pt x="866" y="883"/>
                    </a:lnTo>
                    <a:lnTo>
                      <a:pt x="861" y="881"/>
                    </a:lnTo>
                    <a:lnTo>
                      <a:pt x="861" y="881"/>
                    </a:lnTo>
                    <a:lnTo>
                      <a:pt x="859" y="878"/>
                    </a:lnTo>
                    <a:lnTo>
                      <a:pt x="856" y="876"/>
                    </a:lnTo>
                    <a:lnTo>
                      <a:pt x="856" y="874"/>
                    </a:lnTo>
                    <a:lnTo>
                      <a:pt x="859" y="874"/>
                    </a:lnTo>
                    <a:lnTo>
                      <a:pt x="861" y="871"/>
                    </a:lnTo>
                    <a:lnTo>
                      <a:pt x="861" y="869"/>
                    </a:lnTo>
                    <a:lnTo>
                      <a:pt x="861" y="867"/>
                    </a:lnTo>
                    <a:lnTo>
                      <a:pt x="859" y="867"/>
                    </a:lnTo>
                    <a:lnTo>
                      <a:pt x="854" y="867"/>
                    </a:lnTo>
                    <a:lnTo>
                      <a:pt x="854" y="867"/>
                    </a:lnTo>
                    <a:lnTo>
                      <a:pt x="849" y="862"/>
                    </a:lnTo>
                    <a:lnTo>
                      <a:pt x="849" y="862"/>
                    </a:lnTo>
                    <a:lnTo>
                      <a:pt x="849" y="859"/>
                    </a:lnTo>
                    <a:lnTo>
                      <a:pt x="849" y="857"/>
                    </a:lnTo>
                    <a:lnTo>
                      <a:pt x="847" y="855"/>
                    </a:lnTo>
                    <a:lnTo>
                      <a:pt x="842" y="850"/>
                    </a:lnTo>
                    <a:lnTo>
                      <a:pt x="842" y="845"/>
                    </a:lnTo>
                    <a:lnTo>
                      <a:pt x="840" y="845"/>
                    </a:lnTo>
                    <a:lnTo>
                      <a:pt x="837" y="843"/>
                    </a:lnTo>
                    <a:lnTo>
                      <a:pt x="835" y="843"/>
                    </a:lnTo>
                    <a:lnTo>
                      <a:pt x="830" y="843"/>
                    </a:lnTo>
                    <a:lnTo>
                      <a:pt x="830" y="840"/>
                    </a:lnTo>
                    <a:lnTo>
                      <a:pt x="826" y="843"/>
                    </a:lnTo>
                    <a:lnTo>
                      <a:pt x="823" y="840"/>
                    </a:lnTo>
                    <a:lnTo>
                      <a:pt x="821" y="840"/>
                    </a:lnTo>
                    <a:lnTo>
                      <a:pt x="821" y="840"/>
                    </a:lnTo>
                    <a:lnTo>
                      <a:pt x="818" y="838"/>
                    </a:lnTo>
                    <a:lnTo>
                      <a:pt x="814" y="838"/>
                    </a:lnTo>
                    <a:lnTo>
                      <a:pt x="811" y="838"/>
                    </a:lnTo>
                    <a:lnTo>
                      <a:pt x="804" y="840"/>
                    </a:lnTo>
                    <a:lnTo>
                      <a:pt x="804" y="838"/>
                    </a:lnTo>
                    <a:lnTo>
                      <a:pt x="800" y="840"/>
                    </a:lnTo>
                    <a:lnTo>
                      <a:pt x="800" y="840"/>
                    </a:lnTo>
                    <a:lnTo>
                      <a:pt x="797" y="838"/>
                    </a:lnTo>
                    <a:lnTo>
                      <a:pt x="795" y="833"/>
                    </a:lnTo>
                    <a:lnTo>
                      <a:pt x="795" y="831"/>
                    </a:lnTo>
                    <a:lnTo>
                      <a:pt x="795" y="826"/>
                    </a:lnTo>
                    <a:lnTo>
                      <a:pt x="792" y="826"/>
                    </a:lnTo>
                    <a:lnTo>
                      <a:pt x="790" y="826"/>
                    </a:lnTo>
                    <a:lnTo>
                      <a:pt x="788" y="824"/>
                    </a:lnTo>
                    <a:lnTo>
                      <a:pt x="788" y="822"/>
                    </a:lnTo>
                    <a:lnTo>
                      <a:pt x="788" y="819"/>
                    </a:lnTo>
                    <a:lnTo>
                      <a:pt x="785" y="814"/>
                    </a:lnTo>
                    <a:lnTo>
                      <a:pt x="783" y="812"/>
                    </a:lnTo>
                    <a:lnTo>
                      <a:pt x="783" y="810"/>
                    </a:lnTo>
                    <a:lnTo>
                      <a:pt x="785" y="807"/>
                    </a:lnTo>
                    <a:lnTo>
                      <a:pt x="785" y="805"/>
                    </a:lnTo>
                    <a:lnTo>
                      <a:pt x="783" y="805"/>
                    </a:lnTo>
                    <a:lnTo>
                      <a:pt x="783" y="803"/>
                    </a:lnTo>
                    <a:lnTo>
                      <a:pt x="781" y="800"/>
                    </a:lnTo>
                    <a:lnTo>
                      <a:pt x="778" y="800"/>
                    </a:lnTo>
                    <a:lnTo>
                      <a:pt x="778" y="800"/>
                    </a:lnTo>
                    <a:lnTo>
                      <a:pt x="776" y="798"/>
                    </a:lnTo>
                    <a:lnTo>
                      <a:pt x="774" y="795"/>
                    </a:lnTo>
                    <a:lnTo>
                      <a:pt x="769" y="793"/>
                    </a:lnTo>
                    <a:lnTo>
                      <a:pt x="766" y="788"/>
                    </a:lnTo>
                    <a:lnTo>
                      <a:pt x="762" y="784"/>
                    </a:lnTo>
                    <a:lnTo>
                      <a:pt x="759" y="781"/>
                    </a:lnTo>
                    <a:lnTo>
                      <a:pt x="750" y="774"/>
                    </a:lnTo>
                    <a:lnTo>
                      <a:pt x="750" y="769"/>
                    </a:lnTo>
                    <a:lnTo>
                      <a:pt x="750" y="769"/>
                    </a:lnTo>
                    <a:lnTo>
                      <a:pt x="747" y="769"/>
                    </a:lnTo>
                    <a:lnTo>
                      <a:pt x="743" y="765"/>
                    </a:lnTo>
                    <a:lnTo>
                      <a:pt x="738" y="765"/>
                    </a:lnTo>
                    <a:lnTo>
                      <a:pt x="736" y="762"/>
                    </a:lnTo>
                    <a:lnTo>
                      <a:pt x="733" y="760"/>
                    </a:lnTo>
                    <a:lnTo>
                      <a:pt x="731" y="758"/>
                    </a:lnTo>
                    <a:lnTo>
                      <a:pt x="733" y="758"/>
                    </a:lnTo>
                    <a:lnTo>
                      <a:pt x="733" y="758"/>
                    </a:lnTo>
                    <a:lnTo>
                      <a:pt x="729" y="753"/>
                    </a:lnTo>
                    <a:lnTo>
                      <a:pt x="726" y="753"/>
                    </a:lnTo>
                    <a:lnTo>
                      <a:pt x="726" y="751"/>
                    </a:lnTo>
                    <a:lnTo>
                      <a:pt x="724" y="748"/>
                    </a:lnTo>
                    <a:lnTo>
                      <a:pt x="721" y="743"/>
                    </a:lnTo>
                    <a:lnTo>
                      <a:pt x="721" y="741"/>
                    </a:lnTo>
                    <a:lnTo>
                      <a:pt x="721" y="741"/>
                    </a:lnTo>
                    <a:lnTo>
                      <a:pt x="714" y="739"/>
                    </a:lnTo>
                    <a:lnTo>
                      <a:pt x="712" y="739"/>
                    </a:lnTo>
                    <a:lnTo>
                      <a:pt x="707" y="736"/>
                    </a:lnTo>
                    <a:lnTo>
                      <a:pt x="705" y="734"/>
                    </a:lnTo>
                    <a:lnTo>
                      <a:pt x="705" y="732"/>
                    </a:lnTo>
                    <a:lnTo>
                      <a:pt x="705" y="729"/>
                    </a:lnTo>
                    <a:lnTo>
                      <a:pt x="703" y="729"/>
                    </a:lnTo>
                    <a:lnTo>
                      <a:pt x="700" y="724"/>
                    </a:lnTo>
                    <a:lnTo>
                      <a:pt x="698" y="724"/>
                    </a:lnTo>
                    <a:lnTo>
                      <a:pt x="691" y="717"/>
                    </a:lnTo>
                    <a:lnTo>
                      <a:pt x="688" y="715"/>
                    </a:lnTo>
                    <a:lnTo>
                      <a:pt x="688" y="715"/>
                    </a:lnTo>
                    <a:lnTo>
                      <a:pt x="688" y="713"/>
                    </a:lnTo>
                    <a:lnTo>
                      <a:pt x="686" y="710"/>
                    </a:lnTo>
                    <a:lnTo>
                      <a:pt x="684" y="710"/>
                    </a:lnTo>
                    <a:lnTo>
                      <a:pt x="681" y="710"/>
                    </a:lnTo>
                    <a:lnTo>
                      <a:pt x="677" y="706"/>
                    </a:lnTo>
                    <a:lnTo>
                      <a:pt x="674" y="706"/>
                    </a:lnTo>
                    <a:lnTo>
                      <a:pt x="674" y="708"/>
                    </a:lnTo>
                    <a:lnTo>
                      <a:pt x="674" y="708"/>
                    </a:lnTo>
                    <a:lnTo>
                      <a:pt x="674" y="708"/>
                    </a:lnTo>
                    <a:lnTo>
                      <a:pt x="674" y="706"/>
                    </a:lnTo>
                    <a:lnTo>
                      <a:pt x="677" y="706"/>
                    </a:lnTo>
                    <a:lnTo>
                      <a:pt x="677" y="710"/>
                    </a:lnTo>
                    <a:lnTo>
                      <a:pt x="674" y="710"/>
                    </a:lnTo>
                    <a:lnTo>
                      <a:pt x="674" y="710"/>
                    </a:lnTo>
                    <a:lnTo>
                      <a:pt x="672" y="710"/>
                    </a:lnTo>
                    <a:lnTo>
                      <a:pt x="669" y="708"/>
                    </a:lnTo>
                    <a:lnTo>
                      <a:pt x="667" y="710"/>
                    </a:lnTo>
                    <a:lnTo>
                      <a:pt x="667" y="710"/>
                    </a:lnTo>
                    <a:lnTo>
                      <a:pt x="665" y="710"/>
                    </a:lnTo>
                    <a:lnTo>
                      <a:pt x="662" y="710"/>
                    </a:lnTo>
                    <a:lnTo>
                      <a:pt x="660" y="715"/>
                    </a:lnTo>
                    <a:lnTo>
                      <a:pt x="660" y="717"/>
                    </a:lnTo>
                    <a:lnTo>
                      <a:pt x="658" y="720"/>
                    </a:lnTo>
                    <a:lnTo>
                      <a:pt x="655" y="722"/>
                    </a:lnTo>
                    <a:lnTo>
                      <a:pt x="653" y="722"/>
                    </a:lnTo>
                    <a:lnTo>
                      <a:pt x="653" y="720"/>
                    </a:lnTo>
                    <a:lnTo>
                      <a:pt x="653" y="720"/>
                    </a:lnTo>
                    <a:lnTo>
                      <a:pt x="653" y="717"/>
                    </a:lnTo>
                    <a:lnTo>
                      <a:pt x="650" y="717"/>
                    </a:lnTo>
                    <a:lnTo>
                      <a:pt x="650" y="717"/>
                    </a:lnTo>
                    <a:lnTo>
                      <a:pt x="650" y="720"/>
                    </a:lnTo>
                    <a:lnTo>
                      <a:pt x="648" y="720"/>
                    </a:lnTo>
                    <a:lnTo>
                      <a:pt x="648" y="720"/>
                    </a:lnTo>
                    <a:lnTo>
                      <a:pt x="646" y="722"/>
                    </a:lnTo>
                    <a:lnTo>
                      <a:pt x="646" y="724"/>
                    </a:lnTo>
                    <a:lnTo>
                      <a:pt x="646" y="727"/>
                    </a:lnTo>
                    <a:lnTo>
                      <a:pt x="643" y="729"/>
                    </a:lnTo>
                    <a:lnTo>
                      <a:pt x="643" y="732"/>
                    </a:lnTo>
                    <a:lnTo>
                      <a:pt x="643" y="732"/>
                    </a:lnTo>
                    <a:lnTo>
                      <a:pt x="641" y="734"/>
                    </a:lnTo>
                    <a:lnTo>
                      <a:pt x="641" y="736"/>
                    </a:lnTo>
                    <a:lnTo>
                      <a:pt x="641" y="736"/>
                    </a:lnTo>
                    <a:lnTo>
                      <a:pt x="639" y="739"/>
                    </a:lnTo>
                    <a:lnTo>
                      <a:pt x="639" y="739"/>
                    </a:lnTo>
                    <a:lnTo>
                      <a:pt x="636" y="734"/>
                    </a:lnTo>
                    <a:lnTo>
                      <a:pt x="636" y="734"/>
                    </a:lnTo>
                    <a:lnTo>
                      <a:pt x="636" y="732"/>
                    </a:lnTo>
                    <a:lnTo>
                      <a:pt x="632" y="732"/>
                    </a:lnTo>
                    <a:lnTo>
                      <a:pt x="627" y="734"/>
                    </a:lnTo>
                    <a:lnTo>
                      <a:pt x="627" y="734"/>
                    </a:lnTo>
                    <a:lnTo>
                      <a:pt x="624" y="734"/>
                    </a:lnTo>
                    <a:lnTo>
                      <a:pt x="620" y="734"/>
                    </a:lnTo>
                    <a:lnTo>
                      <a:pt x="617" y="734"/>
                    </a:lnTo>
                    <a:lnTo>
                      <a:pt x="617" y="734"/>
                    </a:lnTo>
                    <a:lnTo>
                      <a:pt x="615" y="732"/>
                    </a:lnTo>
                    <a:lnTo>
                      <a:pt x="615" y="734"/>
                    </a:lnTo>
                    <a:lnTo>
                      <a:pt x="610" y="739"/>
                    </a:lnTo>
                    <a:lnTo>
                      <a:pt x="610" y="739"/>
                    </a:lnTo>
                    <a:lnTo>
                      <a:pt x="610" y="739"/>
                    </a:lnTo>
                    <a:lnTo>
                      <a:pt x="608" y="739"/>
                    </a:lnTo>
                    <a:lnTo>
                      <a:pt x="606" y="739"/>
                    </a:lnTo>
                    <a:lnTo>
                      <a:pt x="606" y="739"/>
                    </a:lnTo>
                    <a:lnTo>
                      <a:pt x="601" y="741"/>
                    </a:lnTo>
                    <a:lnTo>
                      <a:pt x="601" y="739"/>
                    </a:lnTo>
                    <a:lnTo>
                      <a:pt x="601" y="736"/>
                    </a:lnTo>
                    <a:lnTo>
                      <a:pt x="598" y="736"/>
                    </a:lnTo>
                    <a:lnTo>
                      <a:pt x="596" y="734"/>
                    </a:lnTo>
                    <a:lnTo>
                      <a:pt x="596" y="734"/>
                    </a:lnTo>
                    <a:lnTo>
                      <a:pt x="596" y="736"/>
                    </a:lnTo>
                    <a:lnTo>
                      <a:pt x="594" y="736"/>
                    </a:lnTo>
                    <a:lnTo>
                      <a:pt x="594" y="739"/>
                    </a:lnTo>
                    <a:lnTo>
                      <a:pt x="594" y="741"/>
                    </a:lnTo>
                    <a:lnTo>
                      <a:pt x="591" y="741"/>
                    </a:lnTo>
                    <a:lnTo>
                      <a:pt x="584" y="741"/>
                    </a:lnTo>
                    <a:lnTo>
                      <a:pt x="584" y="741"/>
                    </a:lnTo>
                    <a:lnTo>
                      <a:pt x="582" y="743"/>
                    </a:lnTo>
                    <a:lnTo>
                      <a:pt x="582" y="746"/>
                    </a:lnTo>
                    <a:lnTo>
                      <a:pt x="580" y="746"/>
                    </a:lnTo>
                    <a:lnTo>
                      <a:pt x="580" y="743"/>
                    </a:lnTo>
                    <a:lnTo>
                      <a:pt x="580" y="743"/>
                    </a:lnTo>
                    <a:lnTo>
                      <a:pt x="577" y="741"/>
                    </a:lnTo>
                    <a:lnTo>
                      <a:pt x="575" y="746"/>
                    </a:lnTo>
                    <a:lnTo>
                      <a:pt x="575" y="746"/>
                    </a:lnTo>
                    <a:lnTo>
                      <a:pt x="570" y="746"/>
                    </a:lnTo>
                    <a:lnTo>
                      <a:pt x="568" y="746"/>
                    </a:lnTo>
                    <a:lnTo>
                      <a:pt x="565" y="743"/>
                    </a:lnTo>
                    <a:lnTo>
                      <a:pt x="561" y="746"/>
                    </a:lnTo>
                    <a:lnTo>
                      <a:pt x="561" y="748"/>
                    </a:lnTo>
                    <a:lnTo>
                      <a:pt x="563" y="748"/>
                    </a:lnTo>
                    <a:lnTo>
                      <a:pt x="561" y="748"/>
                    </a:lnTo>
                    <a:lnTo>
                      <a:pt x="558" y="748"/>
                    </a:lnTo>
                    <a:lnTo>
                      <a:pt x="558" y="751"/>
                    </a:lnTo>
                    <a:lnTo>
                      <a:pt x="561" y="751"/>
                    </a:lnTo>
                    <a:lnTo>
                      <a:pt x="563" y="751"/>
                    </a:lnTo>
                    <a:lnTo>
                      <a:pt x="563" y="753"/>
                    </a:lnTo>
                    <a:lnTo>
                      <a:pt x="563" y="755"/>
                    </a:lnTo>
                    <a:lnTo>
                      <a:pt x="561" y="755"/>
                    </a:lnTo>
                    <a:lnTo>
                      <a:pt x="561" y="755"/>
                    </a:lnTo>
                    <a:lnTo>
                      <a:pt x="561" y="755"/>
                    </a:lnTo>
                    <a:lnTo>
                      <a:pt x="561" y="758"/>
                    </a:lnTo>
                    <a:lnTo>
                      <a:pt x="561" y="758"/>
                    </a:lnTo>
                    <a:lnTo>
                      <a:pt x="563" y="760"/>
                    </a:lnTo>
                    <a:lnTo>
                      <a:pt x="563" y="760"/>
                    </a:lnTo>
                    <a:lnTo>
                      <a:pt x="563" y="762"/>
                    </a:lnTo>
                    <a:lnTo>
                      <a:pt x="561" y="765"/>
                    </a:lnTo>
                    <a:lnTo>
                      <a:pt x="561" y="765"/>
                    </a:lnTo>
                    <a:lnTo>
                      <a:pt x="561" y="767"/>
                    </a:lnTo>
                    <a:lnTo>
                      <a:pt x="563" y="769"/>
                    </a:lnTo>
                    <a:lnTo>
                      <a:pt x="565" y="772"/>
                    </a:lnTo>
                    <a:lnTo>
                      <a:pt x="565" y="772"/>
                    </a:lnTo>
                    <a:lnTo>
                      <a:pt x="563" y="774"/>
                    </a:lnTo>
                    <a:lnTo>
                      <a:pt x="563" y="774"/>
                    </a:lnTo>
                    <a:lnTo>
                      <a:pt x="565" y="777"/>
                    </a:lnTo>
                    <a:lnTo>
                      <a:pt x="563" y="779"/>
                    </a:lnTo>
                    <a:lnTo>
                      <a:pt x="563" y="779"/>
                    </a:lnTo>
                    <a:lnTo>
                      <a:pt x="563" y="781"/>
                    </a:lnTo>
                    <a:lnTo>
                      <a:pt x="565" y="784"/>
                    </a:lnTo>
                    <a:lnTo>
                      <a:pt x="568" y="784"/>
                    </a:lnTo>
                    <a:lnTo>
                      <a:pt x="568" y="788"/>
                    </a:lnTo>
                    <a:lnTo>
                      <a:pt x="568" y="788"/>
                    </a:lnTo>
                    <a:lnTo>
                      <a:pt x="568" y="788"/>
                    </a:lnTo>
                    <a:lnTo>
                      <a:pt x="568" y="788"/>
                    </a:lnTo>
                    <a:lnTo>
                      <a:pt x="568" y="788"/>
                    </a:lnTo>
                    <a:lnTo>
                      <a:pt x="570" y="791"/>
                    </a:lnTo>
                    <a:lnTo>
                      <a:pt x="570" y="791"/>
                    </a:lnTo>
                    <a:lnTo>
                      <a:pt x="570" y="793"/>
                    </a:lnTo>
                    <a:lnTo>
                      <a:pt x="570" y="793"/>
                    </a:lnTo>
                    <a:lnTo>
                      <a:pt x="570" y="795"/>
                    </a:lnTo>
                    <a:lnTo>
                      <a:pt x="572" y="795"/>
                    </a:lnTo>
                    <a:lnTo>
                      <a:pt x="575" y="798"/>
                    </a:lnTo>
                    <a:lnTo>
                      <a:pt x="575" y="798"/>
                    </a:lnTo>
                    <a:lnTo>
                      <a:pt x="575" y="800"/>
                    </a:lnTo>
                    <a:lnTo>
                      <a:pt x="575" y="803"/>
                    </a:lnTo>
                    <a:lnTo>
                      <a:pt x="575" y="805"/>
                    </a:lnTo>
                    <a:lnTo>
                      <a:pt x="577" y="805"/>
                    </a:lnTo>
                    <a:lnTo>
                      <a:pt x="580" y="805"/>
                    </a:lnTo>
                    <a:lnTo>
                      <a:pt x="580" y="805"/>
                    </a:lnTo>
                    <a:lnTo>
                      <a:pt x="580" y="807"/>
                    </a:lnTo>
                    <a:lnTo>
                      <a:pt x="580" y="807"/>
                    </a:lnTo>
                    <a:lnTo>
                      <a:pt x="580" y="810"/>
                    </a:lnTo>
                    <a:lnTo>
                      <a:pt x="582" y="810"/>
                    </a:lnTo>
                    <a:lnTo>
                      <a:pt x="582" y="814"/>
                    </a:lnTo>
                    <a:lnTo>
                      <a:pt x="582" y="814"/>
                    </a:lnTo>
                    <a:lnTo>
                      <a:pt x="582" y="814"/>
                    </a:lnTo>
                    <a:lnTo>
                      <a:pt x="580" y="814"/>
                    </a:lnTo>
                    <a:lnTo>
                      <a:pt x="580" y="814"/>
                    </a:lnTo>
                    <a:lnTo>
                      <a:pt x="577" y="814"/>
                    </a:lnTo>
                    <a:lnTo>
                      <a:pt x="575" y="814"/>
                    </a:lnTo>
                    <a:lnTo>
                      <a:pt x="575" y="817"/>
                    </a:lnTo>
                    <a:lnTo>
                      <a:pt x="575" y="819"/>
                    </a:lnTo>
                    <a:lnTo>
                      <a:pt x="575" y="822"/>
                    </a:lnTo>
                    <a:lnTo>
                      <a:pt x="575" y="822"/>
                    </a:lnTo>
                    <a:lnTo>
                      <a:pt x="575" y="822"/>
                    </a:lnTo>
                    <a:lnTo>
                      <a:pt x="572" y="822"/>
                    </a:lnTo>
                    <a:lnTo>
                      <a:pt x="572" y="822"/>
                    </a:lnTo>
                    <a:lnTo>
                      <a:pt x="570" y="822"/>
                    </a:lnTo>
                    <a:lnTo>
                      <a:pt x="570" y="824"/>
                    </a:lnTo>
                    <a:lnTo>
                      <a:pt x="570" y="824"/>
                    </a:lnTo>
                    <a:lnTo>
                      <a:pt x="568" y="822"/>
                    </a:lnTo>
                    <a:lnTo>
                      <a:pt x="570" y="822"/>
                    </a:lnTo>
                    <a:lnTo>
                      <a:pt x="568" y="822"/>
                    </a:lnTo>
                    <a:lnTo>
                      <a:pt x="568" y="822"/>
                    </a:lnTo>
                    <a:lnTo>
                      <a:pt x="565" y="822"/>
                    </a:lnTo>
                    <a:lnTo>
                      <a:pt x="568" y="824"/>
                    </a:lnTo>
                    <a:lnTo>
                      <a:pt x="565" y="826"/>
                    </a:lnTo>
                    <a:lnTo>
                      <a:pt x="565" y="826"/>
                    </a:lnTo>
                    <a:lnTo>
                      <a:pt x="563" y="826"/>
                    </a:lnTo>
                    <a:lnTo>
                      <a:pt x="563" y="829"/>
                    </a:lnTo>
                    <a:lnTo>
                      <a:pt x="565" y="831"/>
                    </a:lnTo>
                    <a:lnTo>
                      <a:pt x="565" y="831"/>
                    </a:lnTo>
                    <a:lnTo>
                      <a:pt x="568" y="833"/>
                    </a:lnTo>
                    <a:lnTo>
                      <a:pt x="568" y="833"/>
                    </a:lnTo>
                    <a:lnTo>
                      <a:pt x="568" y="836"/>
                    </a:lnTo>
                    <a:lnTo>
                      <a:pt x="568" y="836"/>
                    </a:lnTo>
                    <a:lnTo>
                      <a:pt x="563" y="831"/>
                    </a:lnTo>
                    <a:lnTo>
                      <a:pt x="561" y="826"/>
                    </a:lnTo>
                    <a:lnTo>
                      <a:pt x="558" y="824"/>
                    </a:lnTo>
                    <a:lnTo>
                      <a:pt x="556" y="822"/>
                    </a:lnTo>
                    <a:lnTo>
                      <a:pt x="554" y="814"/>
                    </a:lnTo>
                    <a:lnTo>
                      <a:pt x="551" y="814"/>
                    </a:lnTo>
                    <a:lnTo>
                      <a:pt x="546" y="807"/>
                    </a:lnTo>
                    <a:lnTo>
                      <a:pt x="480" y="722"/>
                    </a:lnTo>
                    <a:lnTo>
                      <a:pt x="480" y="720"/>
                    </a:lnTo>
                    <a:lnTo>
                      <a:pt x="480" y="717"/>
                    </a:lnTo>
                    <a:lnTo>
                      <a:pt x="483" y="715"/>
                    </a:lnTo>
                    <a:lnTo>
                      <a:pt x="483" y="715"/>
                    </a:lnTo>
                    <a:lnTo>
                      <a:pt x="483" y="715"/>
                    </a:lnTo>
                    <a:lnTo>
                      <a:pt x="483" y="713"/>
                    </a:lnTo>
                    <a:lnTo>
                      <a:pt x="485" y="710"/>
                    </a:lnTo>
                    <a:lnTo>
                      <a:pt x="485" y="710"/>
                    </a:lnTo>
                    <a:lnTo>
                      <a:pt x="487" y="710"/>
                    </a:lnTo>
                    <a:lnTo>
                      <a:pt x="487" y="710"/>
                    </a:lnTo>
                    <a:lnTo>
                      <a:pt x="490" y="710"/>
                    </a:lnTo>
                    <a:lnTo>
                      <a:pt x="490" y="710"/>
                    </a:lnTo>
                    <a:lnTo>
                      <a:pt x="490" y="710"/>
                    </a:lnTo>
                    <a:lnTo>
                      <a:pt x="490" y="710"/>
                    </a:lnTo>
                    <a:lnTo>
                      <a:pt x="492" y="713"/>
                    </a:lnTo>
                    <a:lnTo>
                      <a:pt x="492" y="710"/>
                    </a:lnTo>
                    <a:lnTo>
                      <a:pt x="494" y="708"/>
                    </a:lnTo>
                    <a:lnTo>
                      <a:pt x="494" y="708"/>
                    </a:lnTo>
                    <a:lnTo>
                      <a:pt x="499" y="708"/>
                    </a:lnTo>
                    <a:lnTo>
                      <a:pt x="501" y="706"/>
                    </a:lnTo>
                    <a:lnTo>
                      <a:pt x="504" y="706"/>
                    </a:lnTo>
                    <a:lnTo>
                      <a:pt x="501" y="703"/>
                    </a:lnTo>
                    <a:lnTo>
                      <a:pt x="504" y="703"/>
                    </a:lnTo>
                    <a:lnTo>
                      <a:pt x="506" y="703"/>
                    </a:lnTo>
                    <a:lnTo>
                      <a:pt x="509" y="701"/>
                    </a:lnTo>
                    <a:lnTo>
                      <a:pt x="511" y="701"/>
                    </a:lnTo>
                    <a:lnTo>
                      <a:pt x="511" y="703"/>
                    </a:lnTo>
                    <a:lnTo>
                      <a:pt x="511" y="703"/>
                    </a:lnTo>
                    <a:lnTo>
                      <a:pt x="516" y="703"/>
                    </a:lnTo>
                    <a:lnTo>
                      <a:pt x="518" y="706"/>
                    </a:lnTo>
                    <a:lnTo>
                      <a:pt x="520" y="703"/>
                    </a:lnTo>
                    <a:lnTo>
                      <a:pt x="523" y="701"/>
                    </a:lnTo>
                    <a:lnTo>
                      <a:pt x="527" y="703"/>
                    </a:lnTo>
                    <a:lnTo>
                      <a:pt x="527" y="706"/>
                    </a:lnTo>
                    <a:lnTo>
                      <a:pt x="530" y="703"/>
                    </a:lnTo>
                    <a:lnTo>
                      <a:pt x="530" y="701"/>
                    </a:lnTo>
                    <a:lnTo>
                      <a:pt x="532" y="701"/>
                    </a:lnTo>
                    <a:lnTo>
                      <a:pt x="535" y="701"/>
                    </a:lnTo>
                    <a:lnTo>
                      <a:pt x="532" y="698"/>
                    </a:lnTo>
                    <a:lnTo>
                      <a:pt x="532" y="694"/>
                    </a:lnTo>
                    <a:lnTo>
                      <a:pt x="532" y="691"/>
                    </a:lnTo>
                    <a:lnTo>
                      <a:pt x="532" y="689"/>
                    </a:lnTo>
                    <a:lnTo>
                      <a:pt x="520" y="677"/>
                    </a:lnTo>
                    <a:lnTo>
                      <a:pt x="520" y="663"/>
                    </a:lnTo>
                    <a:lnTo>
                      <a:pt x="513" y="651"/>
                    </a:lnTo>
                    <a:lnTo>
                      <a:pt x="501" y="644"/>
                    </a:lnTo>
                    <a:lnTo>
                      <a:pt x="504" y="642"/>
                    </a:lnTo>
                    <a:lnTo>
                      <a:pt x="506" y="635"/>
                    </a:lnTo>
                    <a:lnTo>
                      <a:pt x="497" y="632"/>
                    </a:lnTo>
                    <a:lnTo>
                      <a:pt x="494" y="630"/>
                    </a:lnTo>
                    <a:lnTo>
                      <a:pt x="492" y="630"/>
                    </a:lnTo>
                    <a:lnTo>
                      <a:pt x="490" y="625"/>
                    </a:lnTo>
                    <a:lnTo>
                      <a:pt x="487" y="625"/>
                    </a:lnTo>
                    <a:lnTo>
                      <a:pt x="485" y="627"/>
                    </a:lnTo>
                    <a:lnTo>
                      <a:pt x="483" y="625"/>
                    </a:lnTo>
                    <a:lnTo>
                      <a:pt x="480" y="625"/>
                    </a:lnTo>
                    <a:lnTo>
                      <a:pt x="475" y="625"/>
                    </a:lnTo>
                    <a:lnTo>
                      <a:pt x="473" y="625"/>
                    </a:lnTo>
                    <a:lnTo>
                      <a:pt x="468" y="625"/>
                    </a:lnTo>
                    <a:lnTo>
                      <a:pt x="466" y="625"/>
                    </a:lnTo>
                    <a:lnTo>
                      <a:pt x="459" y="623"/>
                    </a:lnTo>
                    <a:lnTo>
                      <a:pt x="452" y="635"/>
                    </a:lnTo>
                    <a:lnTo>
                      <a:pt x="445" y="635"/>
                    </a:lnTo>
                    <a:lnTo>
                      <a:pt x="431" y="656"/>
                    </a:lnTo>
                    <a:lnTo>
                      <a:pt x="357" y="649"/>
                    </a:lnTo>
                    <a:lnTo>
                      <a:pt x="322" y="620"/>
                    </a:lnTo>
                    <a:lnTo>
                      <a:pt x="315" y="616"/>
                    </a:lnTo>
                    <a:lnTo>
                      <a:pt x="312" y="616"/>
                    </a:lnTo>
                    <a:lnTo>
                      <a:pt x="310" y="611"/>
                    </a:lnTo>
                    <a:lnTo>
                      <a:pt x="305" y="608"/>
                    </a:lnTo>
                    <a:lnTo>
                      <a:pt x="296" y="601"/>
                    </a:lnTo>
                    <a:lnTo>
                      <a:pt x="293" y="599"/>
                    </a:lnTo>
                    <a:lnTo>
                      <a:pt x="291" y="597"/>
                    </a:lnTo>
                    <a:lnTo>
                      <a:pt x="286" y="594"/>
                    </a:lnTo>
                    <a:lnTo>
                      <a:pt x="286" y="592"/>
                    </a:lnTo>
                    <a:lnTo>
                      <a:pt x="281" y="587"/>
                    </a:lnTo>
                    <a:lnTo>
                      <a:pt x="241" y="556"/>
                    </a:lnTo>
                    <a:lnTo>
                      <a:pt x="211" y="556"/>
                    </a:lnTo>
                    <a:lnTo>
                      <a:pt x="208" y="542"/>
                    </a:lnTo>
                    <a:lnTo>
                      <a:pt x="208" y="540"/>
                    </a:lnTo>
                    <a:lnTo>
                      <a:pt x="208" y="528"/>
                    </a:lnTo>
                    <a:lnTo>
                      <a:pt x="208" y="521"/>
                    </a:lnTo>
                    <a:lnTo>
                      <a:pt x="208" y="504"/>
                    </a:lnTo>
                    <a:lnTo>
                      <a:pt x="208" y="490"/>
                    </a:lnTo>
                    <a:lnTo>
                      <a:pt x="208" y="476"/>
                    </a:lnTo>
                    <a:lnTo>
                      <a:pt x="208" y="474"/>
                    </a:lnTo>
                    <a:lnTo>
                      <a:pt x="208" y="462"/>
                    </a:lnTo>
                    <a:lnTo>
                      <a:pt x="211" y="462"/>
                    </a:lnTo>
                    <a:lnTo>
                      <a:pt x="215" y="462"/>
                    </a:lnTo>
                    <a:lnTo>
                      <a:pt x="218" y="464"/>
                    </a:lnTo>
                    <a:lnTo>
                      <a:pt x="225" y="462"/>
                    </a:lnTo>
                    <a:lnTo>
                      <a:pt x="227" y="464"/>
                    </a:lnTo>
                    <a:lnTo>
                      <a:pt x="241" y="471"/>
                    </a:lnTo>
                    <a:lnTo>
                      <a:pt x="241" y="471"/>
                    </a:lnTo>
                    <a:lnTo>
                      <a:pt x="244" y="471"/>
                    </a:lnTo>
                    <a:lnTo>
                      <a:pt x="244" y="471"/>
                    </a:lnTo>
                    <a:lnTo>
                      <a:pt x="248" y="471"/>
                    </a:lnTo>
                    <a:lnTo>
                      <a:pt x="248" y="471"/>
                    </a:lnTo>
                    <a:lnTo>
                      <a:pt x="248" y="474"/>
                    </a:lnTo>
                    <a:lnTo>
                      <a:pt x="253" y="474"/>
                    </a:lnTo>
                    <a:lnTo>
                      <a:pt x="255" y="474"/>
                    </a:lnTo>
                    <a:lnTo>
                      <a:pt x="258" y="474"/>
                    </a:lnTo>
                    <a:lnTo>
                      <a:pt x="260" y="474"/>
                    </a:lnTo>
                    <a:lnTo>
                      <a:pt x="263" y="471"/>
                    </a:lnTo>
                    <a:lnTo>
                      <a:pt x="263" y="469"/>
                    </a:lnTo>
                    <a:lnTo>
                      <a:pt x="263" y="466"/>
                    </a:lnTo>
                    <a:lnTo>
                      <a:pt x="263" y="462"/>
                    </a:lnTo>
                    <a:lnTo>
                      <a:pt x="263" y="459"/>
                    </a:lnTo>
                    <a:lnTo>
                      <a:pt x="265" y="459"/>
                    </a:lnTo>
                    <a:lnTo>
                      <a:pt x="265" y="459"/>
                    </a:lnTo>
                    <a:lnTo>
                      <a:pt x="267" y="462"/>
                    </a:lnTo>
                    <a:lnTo>
                      <a:pt x="267" y="464"/>
                    </a:lnTo>
                    <a:lnTo>
                      <a:pt x="270" y="466"/>
                    </a:lnTo>
                    <a:lnTo>
                      <a:pt x="272" y="469"/>
                    </a:lnTo>
                    <a:lnTo>
                      <a:pt x="281" y="466"/>
                    </a:lnTo>
                    <a:lnTo>
                      <a:pt x="281" y="466"/>
                    </a:lnTo>
                    <a:lnTo>
                      <a:pt x="281" y="464"/>
                    </a:lnTo>
                    <a:lnTo>
                      <a:pt x="272" y="457"/>
                    </a:lnTo>
                    <a:lnTo>
                      <a:pt x="267" y="457"/>
                    </a:lnTo>
                    <a:lnTo>
                      <a:pt x="265" y="457"/>
                    </a:lnTo>
                    <a:lnTo>
                      <a:pt x="260" y="455"/>
                    </a:lnTo>
                    <a:lnTo>
                      <a:pt x="251" y="452"/>
                    </a:lnTo>
                    <a:lnTo>
                      <a:pt x="251" y="452"/>
                    </a:lnTo>
                    <a:lnTo>
                      <a:pt x="246" y="450"/>
                    </a:lnTo>
                    <a:lnTo>
                      <a:pt x="234" y="438"/>
                    </a:lnTo>
                    <a:lnTo>
                      <a:pt x="227" y="438"/>
                    </a:lnTo>
                    <a:lnTo>
                      <a:pt x="222" y="433"/>
                    </a:lnTo>
                    <a:lnTo>
                      <a:pt x="213" y="433"/>
                    </a:lnTo>
                    <a:lnTo>
                      <a:pt x="213" y="424"/>
                    </a:lnTo>
                    <a:lnTo>
                      <a:pt x="215" y="421"/>
                    </a:lnTo>
                    <a:lnTo>
                      <a:pt x="213" y="417"/>
                    </a:lnTo>
                    <a:lnTo>
                      <a:pt x="213" y="414"/>
                    </a:lnTo>
                    <a:lnTo>
                      <a:pt x="211" y="412"/>
                    </a:lnTo>
                    <a:lnTo>
                      <a:pt x="208" y="410"/>
                    </a:lnTo>
                    <a:lnTo>
                      <a:pt x="203" y="410"/>
                    </a:lnTo>
                    <a:lnTo>
                      <a:pt x="201" y="410"/>
                    </a:lnTo>
                    <a:lnTo>
                      <a:pt x="196" y="405"/>
                    </a:lnTo>
                    <a:lnTo>
                      <a:pt x="189" y="400"/>
                    </a:lnTo>
                    <a:lnTo>
                      <a:pt x="187" y="400"/>
                    </a:lnTo>
                    <a:lnTo>
                      <a:pt x="170" y="398"/>
                    </a:lnTo>
                    <a:lnTo>
                      <a:pt x="166" y="400"/>
                    </a:lnTo>
                    <a:lnTo>
                      <a:pt x="154" y="393"/>
                    </a:lnTo>
                    <a:lnTo>
                      <a:pt x="154" y="391"/>
                    </a:lnTo>
                    <a:lnTo>
                      <a:pt x="154" y="388"/>
                    </a:lnTo>
                    <a:lnTo>
                      <a:pt x="156" y="386"/>
                    </a:lnTo>
                    <a:lnTo>
                      <a:pt x="158" y="384"/>
                    </a:lnTo>
                    <a:lnTo>
                      <a:pt x="156" y="384"/>
                    </a:lnTo>
                    <a:lnTo>
                      <a:pt x="154" y="381"/>
                    </a:lnTo>
                    <a:lnTo>
                      <a:pt x="118" y="381"/>
                    </a:lnTo>
                    <a:lnTo>
                      <a:pt x="114" y="379"/>
                    </a:lnTo>
                    <a:lnTo>
                      <a:pt x="111" y="376"/>
                    </a:lnTo>
                    <a:lnTo>
                      <a:pt x="109" y="374"/>
                    </a:lnTo>
                    <a:lnTo>
                      <a:pt x="109" y="369"/>
                    </a:lnTo>
                    <a:lnTo>
                      <a:pt x="114" y="365"/>
                    </a:lnTo>
                    <a:lnTo>
                      <a:pt x="116" y="362"/>
                    </a:lnTo>
                    <a:lnTo>
                      <a:pt x="116" y="360"/>
                    </a:lnTo>
                    <a:lnTo>
                      <a:pt x="114" y="360"/>
                    </a:lnTo>
                    <a:lnTo>
                      <a:pt x="114" y="358"/>
                    </a:lnTo>
                    <a:lnTo>
                      <a:pt x="114" y="355"/>
                    </a:lnTo>
                    <a:lnTo>
                      <a:pt x="114" y="358"/>
                    </a:lnTo>
                    <a:lnTo>
                      <a:pt x="114" y="358"/>
                    </a:lnTo>
                    <a:lnTo>
                      <a:pt x="109" y="358"/>
                    </a:lnTo>
                    <a:lnTo>
                      <a:pt x="106" y="355"/>
                    </a:lnTo>
                    <a:lnTo>
                      <a:pt x="106" y="355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99" y="348"/>
                    </a:lnTo>
                    <a:lnTo>
                      <a:pt x="97" y="346"/>
                    </a:lnTo>
                    <a:lnTo>
                      <a:pt x="97" y="346"/>
                    </a:lnTo>
                    <a:lnTo>
                      <a:pt x="95" y="343"/>
                    </a:lnTo>
                    <a:lnTo>
                      <a:pt x="92" y="343"/>
                    </a:lnTo>
                    <a:lnTo>
                      <a:pt x="92" y="341"/>
                    </a:lnTo>
                    <a:lnTo>
                      <a:pt x="90" y="336"/>
                    </a:lnTo>
                    <a:lnTo>
                      <a:pt x="90" y="334"/>
                    </a:lnTo>
                    <a:lnTo>
                      <a:pt x="85" y="331"/>
                    </a:lnTo>
                    <a:lnTo>
                      <a:pt x="83" y="329"/>
                    </a:lnTo>
                    <a:lnTo>
                      <a:pt x="80" y="329"/>
                    </a:lnTo>
                    <a:lnTo>
                      <a:pt x="78" y="324"/>
                    </a:lnTo>
                    <a:lnTo>
                      <a:pt x="76" y="322"/>
                    </a:lnTo>
                    <a:lnTo>
                      <a:pt x="76" y="320"/>
                    </a:lnTo>
                    <a:lnTo>
                      <a:pt x="76" y="317"/>
                    </a:lnTo>
                    <a:lnTo>
                      <a:pt x="78" y="317"/>
                    </a:lnTo>
                    <a:lnTo>
                      <a:pt x="80" y="315"/>
                    </a:lnTo>
                    <a:lnTo>
                      <a:pt x="78" y="310"/>
                    </a:lnTo>
                    <a:lnTo>
                      <a:pt x="76" y="313"/>
                    </a:lnTo>
                    <a:lnTo>
                      <a:pt x="76" y="315"/>
                    </a:lnTo>
                    <a:lnTo>
                      <a:pt x="73" y="315"/>
                    </a:lnTo>
                    <a:lnTo>
                      <a:pt x="71" y="313"/>
                    </a:lnTo>
                    <a:lnTo>
                      <a:pt x="71" y="310"/>
                    </a:lnTo>
                    <a:lnTo>
                      <a:pt x="71" y="308"/>
                    </a:lnTo>
                    <a:lnTo>
                      <a:pt x="71" y="308"/>
                    </a:lnTo>
                    <a:lnTo>
                      <a:pt x="64" y="303"/>
                    </a:lnTo>
                    <a:lnTo>
                      <a:pt x="62" y="301"/>
                    </a:lnTo>
                    <a:lnTo>
                      <a:pt x="59" y="296"/>
                    </a:lnTo>
                    <a:lnTo>
                      <a:pt x="54" y="286"/>
                    </a:lnTo>
                    <a:lnTo>
                      <a:pt x="54" y="284"/>
                    </a:lnTo>
                    <a:lnTo>
                      <a:pt x="57" y="282"/>
                    </a:lnTo>
                    <a:lnTo>
                      <a:pt x="50" y="275"/>
                    </a:lnTo>
                    <a:lnTo>
                      <a:pt x="47" y="270"/>
                    </a:lnTo>
                    <a:lnTo>
                      <a:pt x="47" y="265"/>
                    </a:lnTo>
                    <a:lnTo>
                      <a:pt x="52" y="258"/>
                    </a:lnTo>
                    <a:lnTo>
                      <a:pt x="57" y="253"/>
                    </a:lnTo>
                    <a:lnTo>
                      <a:pt x="54" y="246"/>
                    </a:lnTo>
                    <a:lnTo>
                      <a:pt x="59" y="239"/>
                    </a:lnTo>
                    <a:lnTo>
                      <a:pt x="54" y="230"/>
                    </a:lnTo>
                    <a:lnTo>
                      <a:pt x="50" y="223"/>
                    </a:lnTo>
                    <a:lnTo>
                      <a:pt x="47" y="220"/>
                    </a:lnTo>
                    <a:lnTo>
                      <a:pt x="43" y="215"/>
                    </a:lnTo>
                    <a:lnTo>
                      <a:pt x="40" y="211"/>
                    </a:lnTo>
                    <a:lnTo>
                      <a:pt x="33" y="208"/>
                    </a:lnTo>
                    <a:lnTo>
                      <a:pt x="26" y="206"/>
                    </a:lnTo>
                    <a:lnTo>
                      <a:pt x="24" y="204"/>
                    </a:lnTo>
                    <a:lnTo>
                      <a:pt x="7" y="185"/>
                    </a:lnTo>
                    <a:lnTo>
                      <a:pt x="2" y="178"/>
                    </a:lnTo>
                    <a:lnTo>
                      <a:pt x="0" y="170"/>
                    </a:lnTo>
                    <a:lnTo>
                      <a:pt x="0" y="166"/>
                    </a:lnTo>
                    <a:lnTo>
                      <a:pt x="2" y="154"/>
                    </a:lnTo>
                    <a:lnTo>
                      <a:pt x="12" y="133"/>
                    </a:lnTo>
                    <a:lnTo>
                      <a:pt x="17" y="118"/>
                    </a:lnTo>
                    <a:lnTo>
                      <a:pt x="17" y="114"/>
                    </a:lnTo>
                    <a:lnTo>
                      <a:pt x="7" y="90"/>
                    </a:lnTo>
                    <a:lnTo>
                      <a:pt x="9" y="83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4" y="54"/>
                    </a:lnTo>
                    <a:lnTo>
                      <a:pt x="14" y="50"/>
                    </a:lnTo>
                    <a:lnTo>
                      <a:pt x="17" y="50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3" y="52"/>
                    </a:lnTo>
                    <a:lnTo>
                      <a:pt x="33" y="52"/>
                    </a:lnTo>
                    <a:lnTo>
                      <a:pt x="38" y="52"/>
                    </a:lnTo>
                    <a:lnTo>
                      <a:pt x="43" y="54"/>
                    </a:lnTo>
                    <a:lnTo>
                      <a:pt x="47" y="54"/>
                    </a:lnTo>
                    <a:lnTo>
                      <a:pt x="50" y="54"/>
                    </a:lnTo>
                    <a:lnTo>
                      <a:pt x="59" y="57"/>
                    </a:lnTo>
                    <a:lnTo>
                      <a:pt x="64" y="54"/>
                    </a:lnTo>
                    <a:lnTo>
                      <a:pt x="69" y="54"/>
                    </a:lnTo>
                    <a:lnTo>
                      <a:pt x="76" y="50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8" y="47"/>
                    </a:lnTo>
                    <a:lnTo>
                      <a:pt x="88" y="50"/>
                    </a:lnTo>
                    <a:lnTo>
                      <a:pt x="92" y="54"/>
                    </a:lnTo>
                    <a:lnTo>
                      <a:pt x="99" y="52"/>
                    </a:lnTo>
                    <a:lnTo>
                      <a:pt x="102" y="54"/>
                    </a:lnTo>
                    <a:lnTo>
                      <a:pt x="106" y="54"/>
                    </a:lnTo>
                    <a:lnTo>
                      <a:pt x="106" y="54"/>
                    </a:lnTo>
                    <a:lnTo>
                      <a:pt x="111" y="57"/>
                    </a:lnTo>
                    <a:lnTo>
                      <a:pt x="114" y="57"/>
                    </a:lnTo>
                    <a:lnTo>
                      <a:pt x="116" y="57"/>
                    </a:lnTo>
                    <a:lnTo>
                      <a:pt x="121" y="59"/>
                    </a:lnTo>
                    <a:lnTo>
                      <a:pt x="123" y="59"/>
                    </a:lnTo>
                    <a:lnTo>
                      <a:pt x="125" y="59"/>
                    </a:lnTo>
                    <a:lnTo>
                      <a:pt x="128" y="62"/>
                    </a:lnTo>
                    <a:lnTo>
                      <a:pt x="132" y="62"/>
                    </a:lnTo>
                    <a:lnTo>
                      <a:pt x="135" y="62"/>
                    </a:lnTo>
                    <a:lnTo>
                      <a:pt x="137" y="62"/>
                    </a:lnTo>
                    <a:lnTo>
                      <a:pt x="140" y="59"/>
                    </a:lnTo>
                    <a:lnTo>
                      <a:pt x="147" y="59"/>
                    </a:lnTo>
                    <a:lnTo>
                      <a:pt x="149" y="59"/>
                    </a:lnTo>
                    <a:lnTo>
                      <a:pt x="156" y="57"/>
                    </a:lnTo>
                    <a:lnTo>
                      <a:pt x="161" y="57"/>
                    </a:lnTo>
                    <a:lnTo>
                      <a:pt x="163" y="57"/>
                    </a:lnTo>
                    <a:lnTo>
                      <a:pt x="168" y="57"/>
                    </a:lnTo>
                    <a:lnTo>
                      <a:pt x="173" y="57"/>
                    </a:lnTo>
                    <a:lnTo>
                      <a:pt x="182" y="54"/>
                    </a:lnTo>
                    <a:lnTo>
                      <a:pt x="185" y="54"/>
                    </a:lnTo>
                    <a:lnTo>
                      <a:pt x="187" y="54"/>
                    </a:lnTo>
                    <a:lnTo>
                      <a:pt x="192" y="54"/>
                    </a:lnTo>
                    <a:lnTo>
                      <a:pt x="194" y="54"/>
                    </a:lnTo>
                    <a:lnTo>
                      <a:pt x="199" y="54"/>
                    </a:lnTo>
                    <a:lnTo>
                      <a:pt x="203" y="54"/>
                    </a:lnTo>
                    <a:lnTo>
                      <a:pt x="211" y="50"/>
                    </a:lnTo>
                    <a:lnTo>
                      <a:pt x="218" y="43"/>
                    </a:lnTo>
                    <a:lnTo>
                      <a:pt x="222" y="38"/>
                    </a:lnTo>
                    <a:lnTo>
                      <a:pt x="225" y="36"/>
                    </a:lnTo>
                    <a:lnTo>
                      <a:pt x="232" y="31"/>
                    </a:lnTo>
                    <a:lnTo>
                      <a:pt x="244" y="21"/>
                    </a:lnTo>
                    <a:lnTo>
                      <a:pt x="248" y="17"/>
                    </a:lnTo>
                    <a:lnTo>
                      <a:pt x="255" y="12"/>
                    </a:lnTo>
                    <a:lnTo>
                      <a:pt x="263" y="7"/>
                    </a:lnTo>
                    <a:lnTo>
                      <a:pt x="265" y="2"/>
                    </a:lnTo>
                    <a:lnTo>
                      <a:pt x="267" y="0"/>
                    </a:lnTo>
                    <a:lnTo>
                      <a:pt x="3503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Ghana">
                <a:extLst>
                  <a:ext uri="{FF2B5EF4-FFF2-40B4-BE49-F238E27FC236}">
                    <a16:creationId xmlns:a16="http://schemas.microsoft.com/office/drawing/2014/main" id="{F7B8A8B7-A36D-4EC6-ABDC-DF0AE5661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76" y="1821213"/>
                <a:ext cx="1939895" cy="3837466"/>
              </a:xfrm>
              <a:custGeom>
                <a:avLst/>
                <a:gdLst>
                  <a:gd name="T0" fmla="*/ 189 w 825"/>
                  <a:gd name="T1" fmla="*/ 45 h 1632"/>
                  <a:gd name="T2" fmla="*/ 347 w 825"/>
                  <a:gd name="T3" fmla="*/ 43 h 1632"/>
                  <a:gd name="T4" fmla="*/ 359 w 825"/>
                  <a:gd name="T5" fmla="*/ 57 h 1632"/>
                  <a:gd name="T6" fmla="*/ 388 w 825"/>
                  <a:gd name="T7" fmla="*/ 48 h 1632"/>
                  <a:gd name="T8" fmla="*/ 416 w 825"/>
                  <a:gd name="T9" fmla="*/ 15 h 1632"/>
                  <a:gd name="T10" fmla="*/ 437 w 825"/>
                  <a:gd name="T11" fmla="*/ 22 h 1632"/>
                  <a:gd name="T12" fmla="*/ 485 w 825"/>
                  <a:gd name="T13" fmla="*/ 17 h 1632"/>
                  <a:gd name="T14" fmla="*/ 527 w 825"/>
                  <a:gd name="T15" fmla="*/ 50 h 1632"/>
                  <a:gd name="T16" fmla="*/ 515 w 825"/>
                  <a:gd name="T17" fmla="*/ 83 h 1632"/>
                  <a:gd name="T18" fmla="*/ 501 w 825"/>
                  <a:gd name="T19" fmla="*/ 121 h 1632"/>
                  <a:gd name="T20" fmla="*/ 560 w 825"/>
                  <a:gd name="T21" fmla="*/ 171 h 1632"/>
                  <a:gd name="T22" fmla="*/ 579 w 825"/>
                  <a:gd name="T23" fmla="*/ 190 h 1632"/>
                  <a:gd name="T24" fmla="*/ 600 w 825"/>
                  <a:gd name="T25" fmla="*/ 204 h 1632"/>
                  <a:gd name="T26" fmla="*/ 619 w 825"/>
                  <a:gd name="T27" fmla="*/ 221 h 1632"/>
                  <a:gd name="T28" fmla="*/ 615 w 825"/>
                  <a:gd name="T29" fmla="*/ 261 h 1632"/>
                  <a:gd name="T30" fmla="*/ 615 w 825"/>
                  <a:gd name="T31" fmla="*/ 289 h 1632"/>
                  <a:gd name="T32" fmla="*/ 610 w 825"/>
                  <a:gd name="T33" fmla="*/ 341 h 1632"/>
                  <a:gd name="T34" fmla="*/ 615 w 825"/>
                  <a:gd name="T35" fmla="*/ 384 h 1632"/>
                  <a:gd name="T36" fmla="*/ 586 w 825"/>
                  <a:gd name="T37" fmla="*/ 405 h 1632"/>
                  <a:gd name="T38" fmla="*/ 589 w 825"/>
                  <a:gd name="T39" fmla="*/ 429 h 1632"/>
                  <a:gd name="T40" fmla="*/ 610 w 825"/>
                  <a:gd name="T41" fmla="*/ 431 h 1632"/>
                  <a:gd name="T42" fmla="*/ 643 w 825"/>
                  <a:gd name="T43" fmla="*/ 429 h 1632"/>
                  <a:gd name="T44" fmla="*/ 662 w 825"/>
                  <a:gd name="T45" fmla="*/ 462 h 1632"/>
                  <a:gd name="T46" fmla="*/ 653 w 825"/>
                  <a:gd name="T47" fmla="*/ 507 h 1632"/>
                  <a:gd name="T48" fmla="*/ 638 w 825"/>
                  <a:gd name="T49" fmla="*/ 535 h 1632"/>
                  <a:gd name="T50" fmla="*/ 653 w 825"/>
                  <a:gd name="T51" fmla="*/ 583 h 1632"/>
                  <a:gd name="T52" fmla="*/ 641 w 825"/>
                  <a:gd name="T53" fmla="*/ 602 h 1632"/>
                  <a:gd name="T54" fmla="*/ 627 w 825"/>
                  <a:gd name="T55" fmla="*/ 602 h 1632"/>
                  <a:gd name="T56" fmla="*/ 643 w 825"/>
                  <a:gd name="T57" fmla="*/ 654 h 1632"/>
                  <a:gd name="T58" fmla="*/ 664 w 825"/>
                  <a:gd name="T59" fmla="*/ 666 h 1632"/>
                  <a:gd name="T60" fmla="*/ 686 w 825"/>
                  <a:gd name="T61" fmla="*/ 682 h 1632"/>
                  <a:gd name="T62" fmla="*/ 702 w 825"/>
                  <a:gd name="T63" fmla="*/ 706 h 1632"/>
                  <a:gd name="T64" fmla="*/ 695 w 825"/>
                  <a:gd name="T65" fmla="*/ 732 h 1632"/>
                  <a:gd name="T66" fmla="*/ 674 w 825"/>
                  <a:gd name="T67" fmla="*/ 758 h 1632"/>
                  <a:gd name="T68" fmla="*/ 674 w 825"/>
                  <a:gd name="T69" fmla="*/ 803 h 1632"/>
                  <a:gd name="T70" fmla="*/ 683 w 825"/>
                  <a:gd name="T71" fmla="*/ 860 h 1632"/>
                  <a:gd name="T72" fmla="*/ 662 w 825"/>
                  <a:gd name="T73" fmla="*/ 902 h 1632"/>
                  <a:gd name="T74" fmla="*/ 657 w 825"/>
                  <a:gd name="T75" fmla="*/ 943 h 1632"/>
                  <a:gd name="T76" fmla="*/ 681 w 825"/>
                  <a:gd name="T77" fmla="*/ 954 h 1632"/>
                  <a:gd name="T78" fmla="*/ 683 w 825"/>
                  <a:gd name="T79" fmla="*/ 1002 h 1632"/>
                  <a:gd name="T80" fmla="*/ 671 w 825"/>
                  <a:gd name="T81" fmla="*/ 1028 h 1632"/>
                  <a:gd name="T82" fmla="*/ 662 w 825"/>
                  <a:gd name="T83" fmla="*/ 1059 h 1632"/>
                  <a:gd name="T84" fmla="*/ 664 w 825"/>
                  <a:gd name="T85" fmla="*/ 1085 h 1632"/>
                  <a:gd name="T86" fmla="*/ 667 w 825"/>
                  <a:gd name="T87" fmla="*/ 1104 h 1632"/>
                  <a:gd name="T88" fmla="*/ 679 w 825"/>
                  <a:gd name="T89" fmla="*/ 1120 h 1632"/>
                  <a:gd name="T90" fmla="*/ 686 w 825"/>
                  <a:gd name="T91" fmla="*/ 1151 h 1632"/>
                  <a:gd name="T92" fmla="*/ 707 w 825"/>
                  <a:gd name="T93" fmla="*/ 1172 h 1632"/>
                  <a:gd name="T94" fmla="*/ 747 w 825"/>
                  <a:gd name="T95" fmla="*/ 1224 h 1632"/>
                  <a:gd name="T96" fmla="*/ 794 w 825"/>
                  <a:gd name="T97" fmla="*/ 1262 h 1632"/>
                  <a:gd name="T98" fmla="*/ 773 w 825"/>
                  <a:gd name="T99" fmla="*/ 1340 h 1632"/>
                  <a:gd name="T100" fmla="*/ 693 w 825"/>
                  <a:gd name="T101" fmla="*/ 1374 h 1632"/>
                  <a:gd name="T102" fmla="*/ 577 w 825"/>
                  <a:gd name="T103" fmla="*/ 1376 h 1632"/>
                  <a:gd name="T104" fmla="*/ 525 w 825"/>
                  <a:gd name="T105" fmla="*/ 1404 h 1632"/>
                  <a:gd name="T106" fmla="*/ 466 w 825"/>
                  <a:gd name="T107" fmla="*/ 1430 h 1632"/>
                  <a:gd name="T108" fmla="*/ 397 w 825"/>
                  <a:gd name="T109" fmla="*/ 1468 h 1632"/>
                  <a:gd name="T110" fmla="*/ 338 w 825"/>
                  <a:gd name="T111" fmla="*/ 1492 h 1632"/>
                  <a:gd name="T112" fmla="*/ 291 w 825"/>
                  <a:gd name="T113" fmla="*/ 1513 h 1632"/>
                  <a:gd name="T114" fmla="*/ 222 w 825"/>
                  <a:gd name="T115" fmla="*/ 1530 h 1632"/>
                  <a:gd name="T116" fmla="*/ 158 w 825"/>
                  <a:gd name="T117" fmla="*/ 1549 h 1632"/>
                  <a:gd name="T118" fmla="*/ 90 w 825"/>
                  <a:gd name="T119" fmla="*/ 1577 h 1632"/>
                  <a:gd name="T120" fmla="*/ 56 w 825"/>
                  <a:gd name="T121" fmla="*/ 1603 h 1632"/>
                  <a:gd name="T122" fmla="*/ 9 w 825"/>
                  <a:gd name="T123" fmla="*/ 1627 h 1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25" h="1632">
                    <a:moveTo>
                      <a:pt x="0" y="43"/>
                    </a:moveTo>
                    <a:lnTo>
                      <a:pt x="80" y="43"/>
                    </a:lnTo>
                    <a:lnTo>
                      <a:pt x="80" y="45"/>
                    </a:lnTo>
                    <a:lnTo>
                      <a:pt x="94" y="45"/>
                    </a:lnTo>
                    <a:lnTo>
                      <a:pt x="94" y="43"/>
                    </a:lnTo>
                    <a:lnTo>
                      <a:pt x="120" y="43"/>
                    </a:lnTo>
                    <a:lnTo>
                      <a:pt x="120" y="38"/>
                    </a:lnTo>
                    <a:lnTo>
                      <a:pt x="149" y="38"/>
                    </a:lnTo>
                    <a:lnTo>
                      <a:pt x="153" y="41"/>
                    </a:lnTo>
                    <a:lnTo>
                      <a:pt x="153" y="41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58" y="36"/>
                    </a:lnTo>
                    <a:lnTo>
                      <a:pt x="161" y="38"/>
                    </a:lnTo>
                    <a:lnTo>
                      <a:pt x="161" y="38"/>
                    </a:lnTo>
                    <a:lnTo>
                      <a:pt x="170" y="48"/>
                    </a:lnTo>
                    <a:lnTo>
                      <a:pt x="189" y="45"/>
                    </a:lnTo>
                    <a:lnTo>
                      <a:pt x="239" y="48"/>
                    </a:lnTo>
                    <a:lnTo>
                      <a:pt x="239" y="43"/>
                    </a:lnTo>
                    <a:lnTo>
                      <a:pt x="267" y="43"/>
                    </a:lnTo>
                    <a:lnTo>
                      <a:pt x="267" y="45"/>
                    </a:lnTo>
                    <a:lnTo>
                      <a:pt x="274" y="45"/>
                    </a:lnTo>
                    <a:lnTo>
                      <a:pt x="279" y="43"/>
                    </a:lnTo>
                    <a:lnTo>
                      <a:pt x="291" y="43"/>
                    </a:lnTo>
                    <a:lnTo>
                      <a:pt x="291" y="48"/>
                    </a:lnTo>
                    <a:lnTo>
                      <a:pt x="295" y="48"/>
                    </a:lnTo>
                    <a:lnTo>
                      <a:pt x="295" y="50"/>
                    </a:lnTo>
                    <a:lnTo>
                      <a:pt x="298" y="52"/>
                    </a:lnTo>
                    <a:lnTo>
                      <a:pt x="295" y="52"/>
                    </a:lnTo>
                    <a:lnTo>
                      <a:pt x="295" y="52"/>
                    </a:lnTo>
                    <a:lnTo>
                      <a:pt x="300" y="52"/>
                    </a:lnTo>
                    <a:lnTo>
                      <a:pt x="305" y="43"/>
                    </a:lnTo>
                    <a:lnTo>
                      <a:pt x="312" y="43"/>
                    </a:lnTo>
                    <a:lnTo>
                      <a:pt x="312" y="43"/>
                    </a:lnTo>
                    <a:lnTo>
                      <a:pt x="317" y="43"/>
                    </a:lnTo>
                    <a:lnTo>
                      <a:pt x="317" y="43"/>
                    </a:lnTo>
                    <a:lnTo>
                      <a:pt x="347" y="43"/>
                    </a:lnTo>
                    <a:lnTo>
                      <a:pt x="347" y="45"/>
                    </a:lnTo>
                    <a:lnTo>
                      <a:pt x="347" y="45"/>
                    </a:lnTo>
                    <a:lnTo>
                      <a:pt x="347" y="48"/>
                    </a:lnTo>
                    <a:lnTo>
                      <a:pt x="350" y="48"/>
                    </a:lnTo>
                    <a:lnTo>
                      <a:pt x="350" y="48"/>
                    </a:lnTo>
                    <a:lnTo>
                      <a:pt x="352" y="45"/>
                    </a:lnTo>
                    <a:lnTo>
                      <a:pt x="354" y="45"/>
                    </a:lnTo>
                    <a:lnTo>
                      <a:pt x="357" y="48"/>
                    </a:lnTo>
                    <a:lnTo>
                      <a:pt x="357" y="48"/>
                    </a:lnTo>
                    <a:lnTo>
                      <a:pt x="357" y="50"/>
                    </a:lnTo>
                    <a:lnTo>
                      <a:pt x="354" y="50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4" y="55"/>
                    </a:lnTo>
                    <a:lnTo>
                      <a:pt x="354" y="55"/>
                    </a:lnTo>
                    <a:lnTo>
                      <a:pt x="357" y="52"/>
                    </a:lnTo>
                    <a:lnTo>
                      <a:pt x="357" y="52"/>
                    </a:lnTo>
                    <a:lnTo>
                      <a:pt x="359" y="55"/>
                    </a:lnTo>
                    <a:lnTo>
                      <a:pt x="359" y="55"/>
                    </a:lnTo>
                    <a:lnTo>
                      <a:pt x="359" y="57"/>
                    </a:lnTo>
                    <a:lnTo>
                      <a:pt x="362" y="57"/>
                    </a:lnTo>
                    <a:lnTo>
                      <a:pt x="364" y="57"/>
                    </a:lnTo>
                    <a:lnTo>
                      <a:pt x="364" y="60"/>
                    </a:lnTo>
                    <a:lnTo>
                      <a:pt x="364" y="60"/>
                    </a:lnTo>
                    <a:lnTo>
                      <a:pt x="364" y="62"/>
                    </a:lnTo>
                    <a:lnTo>
                      <a:pt x="366" y="67"/>
                    </a:lnTo>
                    <a:lnTo>
                      <a:pt x="366" y="69"/>
                    </a:lnTo>
                    <a:lnTo>
                      <a:pt x="369" y="67"/>
                    </a:lnTo>
                    <a:lnTo>
                      <a:pt x="371" y="64"/>
                    </a:lnTo>
                    <a:lnTo>
                      <a:pt x="371" y="57"/>
                    </a:lnTo>
                    <a:lnTo>
                      <a:pt x="373" y="52"/>
                    </a:lnTo>
                    <a:lnTo>
                      <a:pt x="378" y="48"/>
                    </a:lnTo>
                    <a:lnTo>
                      <a:pt x="378" y="45"/>
                    </a:lnTo>
                    <a:lnTo>
                      <a:pt x="380" y="48"/>
                    </a:lnTo>
                    <a:lnTo>
                      <a:pt x="383" y="48"/>
                    </a:lnTo>
                    <a:lnTo>
                      <a:pt x="383" y="48"/>
                    </a:lnTo>
                    <a:lnTo>
                      <a:pt x="383" y="50"/>
                    </a:lnTo>
                    <a:lnTo>
                      <a:pt x="385" y="50"/>
                    </a:lnTo>
                    <a:lnTo>
                      <a:pt x="385" y="48"/>
                    </a:lnTo>
                    <a:lnTo>
                      <a:pt x="388" y="48"/>
                    </a:lnTo>
                    <a:lnTo>
                      <a:pt x="388" y="45"/>
                    </a:lnTo>
                    <a:lnTo>
                      <a:pt x="388" y="43"/>
                    </a:lnTo>
                    <a:lnTo>
                      <a:pt x="390" y="45"/>
                    </a:lnTo>
                    <a:lnTo>
                      <a:pt x="395" y="45"/>
                    </a:lnTo>
                    <a:lnTo>
                      <a:pt x="397" y="43"/>
                    </a:lnTo>
                    <a:lnTo>
                      <a:pt x="399" y="41"/>
                    </a:lnTo>
                    <a:lnTo>
                      <a:pt x="402" y="38"/>
                    </a:lnTo>
                    <a:lnTo>
                      <a:pt x="404" y="38"/>
                    </a:lnTo>
                    <a:lnTo>
                      <a:pt x="407" y="36"/>
                    </a:lnTo>
                    <a:lnTo>
                      <a:pt x="407" y="36"/>
                    </a:lnTo>
                    <a:lnTo>
                      <a:pt x="411" y="36"/>
                    </a:lnTo>
                    <a:lnTo>
                      <a:pt x="416" y="36"/>
                    </a:lnTo>
                    <a:lnTo>
                      <a:pt x="416" y="36"/>
                    </a:lnTo>
                    <a:lnTo>
                      <a:pt x="416" y="31"/>
                    </a:lnTo>
                    <a:lnTo>
                      <a:pt x="416" y="26"/>
                    </a:lnTo>
                    <a:lnTo>
                      <a:pt x="416" y="24"/>
                    </a:lnTo>
                    <a:lnTo>
                      <a:pt x="416" y="22"/>
                    </a:lnTo>
                    <a:lnTo>
                      <a:pt x="416" y="19"/>
                    </a:lnTo>
                    <a:lnTo>
                      <a:pt x="416" y="17"/>
                    </a:lnTo>
                    <a:lnTo>
                      <a:pt x="416" y="15"/>
                    </a:lnTo>
                    <a:lnTo>
                      <a:pt x="416" y="15"/>
                    </a:lnTo>
                    <a:lnTo>
                      <a:pt x="418" y="15"/>
                    </a:lnTo>
                    <a:lnTo>
                      <a:pt x="418" y="15"/>
                    </a:lnTo>
                    <a:lnTo>
                      <a:pt x="421" y="12"/>
                    </a:lnTo>
                    <a:lnTo>
                      <a:pt x="423" y="12"/>
                    </a:lnTo>
                    <a:lnTo>
                      <a:pt x="425" y="12"/>
                    </a:lnTo>
                    <a:lnTo>
                      <a:pt x="425" y="15"/>
                    </a:lnTo>
                    <a:lnTo>
                      <a:pt x="425" y="17"/>
                    </a:lnTo>
                    <a:lnTo>
                      <a:pt x="428" y="19"/>
                    </a:lnTo>
                    <a:lnTo>
                      <a:pt x="428" y="22"/>
                    </a:lnTo>
                    <a:lnTo>
                      <a:pt x="428" y="22"/>
                    </a:lnTo>
                    <a:lnTo>
                      <a:pt x="430" y="24"/>
                    </a:lnTo>
                    <a:lnTo>
                      <a:pt x="430" y="26"/>
                    </a:lnTo>
                    <a:lnTo>
                      <a:pt x="430" y="26"/>
                    </a:lnTo>
                    <a:lnTo>
                      <a:pt x="433" y="26"/>
                    </a:lnTo>
                    <a:lnTo>
                      <a:pt x="433" y="24"/>
                    </a:lnTo>
                    <a:lnTo>
                      <a:pt x="433" y="22"/>
                    </a:lnTo>
                    <a:lnTo>
                      <a:pt x="433" y="22"/>
                    </a:lnTo>
                    <a:lnTo>
                      <a:pt x="435" y="22"/>
                    </a:lnTo>
                    <a:lnTo>
                      <a:pt x="437" y="22"/>
                    </a:lnTo>
                    <a:lnTo>
                      <a:pt x="437" y="17"/>
                    </a:lnTo>
                    <a:lnTo>
                      <a:pt x="437" y="17"/>
                    </a:lnTo>
                    <a:lnTo>
                      <a:pt x="437" y="15"/>
                    </a:lnTo>
                    <a:lnTo>
                      <a:pt x="442" y="15"/>
                    </a:lnTo>
                    <a:lnTo>
                      <a:pt x="444" y="15"/>
                    </a:lnTo>
                    <a:lnTo>
                      <a:pt x="444" y="12"/>
                    </a:lnTo>
                    <a:lnTo>
                      <a:pt x="447" y="12"/>
                    </a:lnTo>
                    <a:lnTo>
                      <a:pt x="451" y="12"/>
                    </a:lnTo>
                    <a:lnTo>
                      <a:pt x="451" y="12"/>
                    </a:lnTo>
                    <a:lnTo>
                      <a:pt x="454" y="10"/>
                    </a:lnTo>
                    <a:lnTo>
                      <a:pt x="454" y="7"/>
                    </a:lnTo>
                    <a:lnTo>
                      <a:pt x="451" y="7"/>
                    </a:lnTo>
                    <a:lnTo>
                      <a:pt x="451" y="7"/>
                    </a:lnTo>
                    <a:lnTo>
                      <a:pt x="449" y="5"/>
                    </a:lnTo>
                    <a:lnTo>
                      <a:pt x="449" y="5"/>
                    </a:lnTo>
                    <a:lnTo>
                      <a:pt x="449" y="5"/>
                    </a:lnTo>
                    <a:lnTo>
                      <a:pt x="451" y="0"/>
                    </a:lnTo>
                    <a:lnTo>
                      <a:pt x="487" y="7"/>
                    </a:lnTo>
                    <a:lnTo>
                      <a:pt x="485" y="15"/>
                    </a:lnTo>
                    <a:lnTo>
                      <a:pt x="485" y="17"/>
                    </a:lnTo>
                    <a:lnTo>
                      <a:pt x="487" y="17"/>
                    </a:lnTo>
                    <a:lnTo>
                      <a:pt x="489" y="17"/>
                    </a:lnTo>
                    <a:lnTo>
                      <a:pt x="492" y="19"/>
                    </a:lnTo>
                    <a:lnTo>
                      <a:pt x="494" y="22"/>
                    </a:lnTo>
                    <a:lnTo>
                      <a:pt x="499" y="22"/>
                    </a:lnTo>
                    <a:lnTo>
                      <a:pt x="501" y="19"/>
                    </a:lnTo>
                    <a:lnTo>
                      <a:pt x="504" y="19"/>
                    </a:lnTo>
                    <a:lnTo>
                      <a:pt x="511" y="17"/>
                    </a:lnTo>
                    <a:lnTo>
                      <a:pt x="513" y="17"/>
                    </a:lnTo>
                    <a:lnTo>
                      <a:pt x="522" y="17"/>
                    </a:lnTo>
                    <a:lnTo>
                      <a:pt x="525" y="17"/>
                    </a:lnTo>
                    <a:lnTo>
                      <a:pt x="527" y="19"/>
                    </a:lnTo>
                    <a:lnTo>
                      <a:pt x="527" y="22"/>
                    </a:lnTo>
                    <a:lnTo>
                      <a:pt x="527" y="26"/>
                    </a:lnTo>
                    <a:lnTo>
                      <a:pt x="530" y="29"/>
                    </a:lnTo>
                    <a:lnTo>
                      <a:pt x="530" y="43"/>
                    </a:lnTo>
                    <a:lnTo>
                      <a:pt x="530" y="43"/>
                    </a:lnTo>
                    <a:lnTo>
                      <a:pt x="532" y="45"/>
                    </a:lnTo>
                    <a:lnTo>
                      <a:pt x="532" y="48"/>
                    </a:lnTo>
                    <a:lnTo>
                      <a:pt x="527" y="50"/>
                    </a:lnTo>
                    <a:lnTo>
                      <a:pt x="525" y="50"/>
                    </a:lnTo>
                    <a:lnTo>
                      <a:pt x="525" y="52"/>
                    </a:lnTo>
                    <a:lnTo>
                      <a:pt x="522" y="52"/>
                    </a:lnTo>
                    <a:lnTo>
                      <a:pt x="520" y="52"/>
                    </a:lnTo>
                    <a:lnTo>
                      <a:pt x="520" y="52"/>
                    </a:lnTo>
                    <a:lnTo>
                      <a:pt x="520" y="55"/>
                    </a:lnTo>
                    <a:lnTo>
                      <a:pt x="520" y="57"/>
                    </a:lnTo>
                    <a:lnTo>
                      <a:pt x="520" y="57"/>
                    </a:lnTo>
                    <a:lnTo>
                      <a:pt x="520" y="60"/>
                    </a:lnTo>
                    <a:lnTo>
                      <a:pt x="520" y="62"/>
                    </a:lnTo>
                    <a:lnTo>
                      <a:pt x="520" y="64"/>
                    </a:lnTo>
                    <a:lnTo>
                      <a:pt x="520" y="64"/>
                    </a:lnTo>
                    <a:lnTo>
                      <a:pt x="520" y="67"/>
                    </a:lnTo>
                    <a:lnTo>
                      <a:pt x="520" y="69"/>
                    </a:lnTo>
                    <a:lnTo>
                      <a:pt x="518" y="71"/>
                    </a:lnTo>
                    <a:lnTo>
                      <a:pt x="515" y="74"/>
                    </a:lnTo>
                    <a:lnTo>
                      <a:pt x="515" y="76"/>
                    </a:lnTo>
                    <a:lnTo>
                      <a:pt x="515" y="79"/>
                    </a:lnTo>
                    <a:lnTo>
                      <a:pt x="515" y="81"/>
                    </a:lnTo>
                    <a:lnTo>
                      <a:pt x="515" y="83"/>
                    </a:lnTo>
                    <a:lnTo>
                      <a:pt x="515" y="86"/>
                    </a:lnTo>
                    <a:lnTo>
                      <a:pt x="515" y="88"/>
                    </a:lnTo>
                    <a:lnTo>
                      <a:pt x="515" y="90"/>
                    </a:lnTo>
                    <a:lnTo>
                      <a:pt x="515" y="93"/>
                    </a:lnTo>
                    <a:lnTo>
                      <a:pt x="513" y="93"/>
                    </a:lnTo>
                    <a:lnTo>
                      <a:pt x="511" y="95"/>
                    </a:lnTo>
                    <a:lnTo>
                      <a:pt x="511" y="95"/>
                    </a:lnTo>
                    <a:lnTo>
                      <a:pt x="508" y="97"/>
                    </a:lnTo>
                    <a:lnTo>
                      <a:pt x="506" y="100"/>
                    </a:lnTo>
                    <a:lnTo>
                      <a:pt x="506" y="102"/>
                    </a:lnTo>
                    <a:lnTo>
                      <a:pt x="504" y="105"/>
                    </a:lnTo>
                    <a:lnTo>
                      <a:pt x="504" y="107"/>
                    </a:lnTo>
                    <a:lnTo>
                      <a:pt x="506" y="109"/>
                    </a:lnTo>
                    <a:lnTo>
                      <a:pt x="504" y="112"/>
                    </a:lnTo>
                    <a:lnTo>
                      <a:pt x="504" y="114"/>
                    </a:lnTo>
                    <a:lnTo>
                      <a:pt x="504" y="116"/>
                    </a:lnTo>
                    <a:lnTo>
                      <a:pt x="501" y="116"/>
                    </a:lnTo>
                    <a:lnTo>
                      <a:pt x="499" y="116"/>
                    </a:lnTo>
                    <a:lnTo>
                      <a:pt x="499" y="116"/>
                    </a:lnTo>
                    <a:lnTo>
                      <a:pt x="501" y="121"/>
                    </a:lnTo>
                    <a:lnTo>
                      <a:pt x="504" y="126"/>
                    </a:lnTo>
                    <a:lnTo>
                      <a:pt x="506" y="128"/>
                    </a:lnTo>
                    <a:lnTo>
                      <a:pt x="506" y="131"/>
                    </a:lnTo>
                    <a:lnTo>
                      <a:pt x="506" y="133"/>
                    </a:lnTo>
                    <a:lnTo>
                      <a:pt x="506" y="135"/>
                    </a:lnTo>
                    <a:lnTo>
                      <a:pt x="518" y="140"/>
                    </a:lnTo>
                    <a:lnTo>
                      <a:pt x="520" y="142"/>
                    </a:lnTo>
                    <a:lnTo>
                      <a:pt x="520" y="140"/>
                    </a:lnTo>
                    <a:lnTo>
                      <a:pt x="522" y="142"/>
                    </a:lnTo>
                    <a:lnTo>
                      <a:pt x="532" y="145"/>
                    </a:lnTo>
                    <a:lnTo>
                      <a:pt x="534" y="147"/>
                    </a:lnTo>
                    <a:lnTo>
                      <a:pt x="537" y="150"/>
                    </a:lnTo>
                    <a:lnTo>
                      <a:pt x="537" y="152"/>
                    </a:lnTo>
                    <a:lnTo>
                      <a:pt x="537" y="154"/>
                    </a:lnTo>
                    <a:lnTo>
                      <a:pt x="553" y="159"/>
                    </a:lnTo>
                    <a:lnTo>
                      <a:pt x="556" y="161"/>
                    </a:lnTo>
                    <a:lnTo>
                      <a:pt x="558" y="164"/>
                    </a:lnTo>
                    <a:lnTo>
                      <a:pt x="560" y="166"/>
                    </a:lnTo>
                    <a:lnTo>
                      <a:pt x="560" y="171"/>
                    </a:lnTo>
                    <a:lnTo>
                      <a:pt x="560" y="171"/>
                    </a:lnTo>
                    <a:lnTo>
                      <a:pt x="560" y="173"/>
                    </a:lnTo>
                    <a:lnTo>
                      <a:pt x="563" y="176"/>
                    </a:lnTo>
                    <a:lnTo>
                      <a:pt x="563" y="178"/>
                    </a:lnTo>
                    <a:lnTo>
                      <a:pt x="563" y="180"/>
                    </a:lnTo>
                    <a:lnTo>
                      <a:pt x="565" y="183"/>
                    </a:lnTo>
                    <a:lnTo>
                      <a:pt x="567" y="183"/>
                    </a:lnTo>
                    <a:lnTo>
                      <a:pt x="565" y="185"/>
                    </a:lnTo>
                    <a:lnTo>
                      <a:pt x="567" y="190"/>
                    </a:lnTo>
                    <a:lnTo>
                      <a:pt x="567" y="190"/>
                    </a:lnTo>
                    <a:lnTo>
                      <a:pt x="567" y="190"/>
                    </a:lnTo>
                    <a:lnTo>
                      <a:pt x="570" y="190"/>
                    </a:lnTo>
                    <a:lnTo>
                      <a:pt x="570" y="192"/>
                    </a:lnTo>
                    <a:lnTo>
                      <a:pt x="572" y="195"/>
                    </a:lnTo>
                    <a:lnTo>
                      <a:pt x="572" y="195"/>
                    </a:lnTo>
                    <a:lnTo>
                      <a:pt x="574" y="195"/>
                    </a:lnTo>
                    <a:lnTo>
                      <a:pt x="574" y="195"/>
                    </a:lnTo>
                    <a:lnTo>
                      <a:pt x="574" y="192"/>
                    </a:lnTo>
                    <a:lnTo>
                      <a:pt x="579" y="190"/>
                    </a:lnTo>
                    <a:lnTo>
                      <a:pt x="579" y="190"/>
                    </a:lnTo>
                    <a:lnTo>
                      <a:pt x="579" y="190"/>
                    </a:lnTo>
                    <a:lnTo>
                      <a:pt x="584" y="195"/>
                    </a:lnTo>
                    <a:lnTo>
                      <a:pt x="584" y="192"/>
                    </a:lnTo>
                    <a:lnTo>
                      <a:pt x="584" y="192"/>
                    </a:lnTo>
                    <a:lnTo>
                      <a:pt x="586" y="195"/>
                    </a:lnTo>
                    <a:lnTo>
                      <a:pt x="586" y="195"/>
                    </a:lnTo>
                    <a:lnTo>
                      <a:pt x="589" y="195"/>
                    </a:lnTo>
                    <a:lnTo>
                      <a:pt x="589" y="195"/>
                    </a:lnTo>
                    <a:lnTo>
                      <a:pt x="591" y="192"/>
                    </a:lnTo>
                    <a:lnTo>
                      <a:pt x="591" y="190"/>
                    </a:lnTo>
                    <a:lnTo>
                      <a:pt x="593" y="190"/>
                    </a:lnTo>
                    <a:lnTo>
                      <a:pt x="593" y="190"/>
                    </a:lnTo>
                    <a:lnTo>
                      <a:pt x="596" y="190"/>
                    </a:lnTo>
                    <a:lnTo>
                      <a:pt x="596" y="195"/>
                    </a:lnTo>
                    <a:lnTo>
                      <a:pt x="598" y="195"/>
                    </a:lnTo>
                    <a:lnTo>
                      <a:pt x="598" y="195"/>
                    </a:lnTo>
                    <a:lnTo>
                      <a:pt x="598" y="197"/>
                    </a:lnTo>
                    <a:lnTo>
                      <a:pt x="598" y="199"/>
                    </a:lnTo>
                    <a:lnTo>
                      <a:pt x="596" y="199"/>
                    </a:lnTo>
                    <a:lnTo>
                      <a:pt x="598" y="202"/>
                    </a:lnTo>
                    <a:lnTo>
                      <a:pt x="600" y="204"/>
                    </a:lnTo>
                    <a:lnTo>
                      <a:pt x="603" y="204"/>
                    </a:lnTo>
                    <a:lnTo>
                      <a:pt x="603" y="211"/>
                    </a:lnTo>
                    <a:lnTo>
                      <a:pt x="605" y="211"/>
                    </a:lnTo>
                    <a:lnTo>
                      <a:pt x="605" y="211"/>
                    </a:lnTo>
                    <a:lnTo>
                      <a:pt x="608" y="211"/>
                    </a:lnTo>
                    <a:lnTo>
                      <a:pt x="608" y="216"/>
                    </a:lnTo>
                    <a:lnTo>
                      <a:pt x="608" y="216"/>
                    </a:lnTo>
                    <a:lnTo>
                      <a:pt x="605" y="216"/>
                    </a:lnTo>
                    <a:lnTo>
                      <a:pt x="605" y="218"/>
                    </a:lnTo>
                    <a:lnTo>
                      <a:pt x="605" y="218"/>
                    </a:lnTo>
                    <a:lnTo>
                      <a:pt x="610" y="221"/>
                    </a:lnTo>
                    <a:lnTo>
                      <a:pt x="610" y="221"/>
                    </a:lnTo>
                    <a:lnTo>
                      <a:pt x="612" y="218"/>
                    </a:lnTo>
                    <a:lnTo>
                      <a:pt x="615" y="218"/>
                    </a:lnTo>
                    <a:lnTo>
                      <a:pt x="622" y="216"/>
                    </a:lnTo>
                    <a:lnTo>
                      <a:pt x="622" y="218"/>
                    </a:lnTo>
                    <a:lnTo>
                      <a:pt x="624" y="221"/>
                    </a:lnTo>
                    <a:lnTo>
                      <a:pt x="622" y="221"/>
                    </a:lnTo>
                    <a:lnTo>
                      <a:pt x="622" y="221"/>
                    </a:lnTo>
                    <a:lnTo>
                      <a:pt x="619" y="221"/>
                    </a:lnTo>
                    <a:lnTo>
                      <a:pt x="619" y="221"/>
                    </a:lnTo>
                    <a:lnTo>
                      <a:pt x="617" y="223"/>
                    </a:lnTo>
                    <a:lnTo>
                      <a:pt x="615" y="225"/>
                    </a:lnTo>
                    <a:lnTo>
                      <a:pt x="617" y="225"/>
                    </a:lnTo>
                    <a:lnTo>
                      <a:pt x="619" y="225"/>
                    </a:lnTo>
                    <a:lnTo>
                      <a:pt x="619" y="228"/>
                    </a:lnTo>
                    <a:lnTo>
                      <a:pt x="617" y="230"/>
                    </a:lnTo>
                    <a:lnTo>
                      <a:pt x="615" y="230"/>
                    </a:lnTo>
                    <a:lnTo>
                      <a:pt x="615" y="230"/>
                    </a:lnTo>
                    <a:lnTo>
                      <a:pt x="615" y="237"/>
                    </a:lnTo>
                    <a:lnTo>
                      <a:pt x="615" y="242"/>
                    </a:lnTo>
                    <a:lnTo>
                      <a:pt x="615" y="242"/>
                    </a:lnTo>
                    <a:lnTo>
                      <a:pt x="612" y="244"/>
                    </a:lnTo>
                    <a:lnTo>
                      <a:pt x="612" y="247"/>
                    </a:lnTo>
                    <a:lnTo>
                      <a:pt x="612" y="249"/>
                    </a:lnTo>
                    <a:lnTo>
                      <a:pt x="612" y="251"/>
                    </a:lnTo>
                    <a:lnTo>
                      <a:pt x="612" y="254"/>
                    </a:lnTo>
                    <a:lnTo>
                      <a:pt x="610" y="254"/>
                    </a:lnTo>
                    <a:lnTo>
                      <a:pt x="612" y="256"/>
                    </a:lnTo>
                    <a:lnTo>
                      <a:pt x="615" y="261"/>
                    </a:lnTo>
                    <a:lnTo>
                      <a:pt x="615" y="263"/>
                    </a:lnTo>
                    <a:lnTo>
                      <a:pt x="615" y="266"/>
                    </a:lnTo>
                    <a:lnTo>
                      <a:pt x="612" y="268"/>
                    </a:lnTo>
                    <a:lnTo>
                      <a:pt x="612" y="268"/>
                    </a:lnTo>
                    <a:lnTo>
                      <a:pt x="612" y="270"/>
                    </a:lnTo>
                    <a:lnTo>
                      <a:pt x="612" y="273"/>
                    </a:lnTo>
                    <a:lnTo>
                      <a:pt x="615" y="275"/>
                    </a:lnTo>
                    <a:lnTo>
                      <a:pt x="617" y="275"/>
                    </a:lnTo>
                    <a:lnTo>
                      <a:pt x="622" y="277"/>
                    </a:lnTo>
                    <a:lnTo>
                      <a:pt x="627" y="280"/>
                    </a:lnTo>
                    <a:lnTo>
                      <a:pt x="629" y="282"/>
                    </a:lnTo>
                    <a:lnTo>
                      <a:pt x="629" y="282"/>
                    </a:lnTo>
                    <a:lnTo>
                      <a:pt x="627" y="284"/>
                    </a:lnTo>
                    <a:lnTo>
                      <a:pt x="627" y="289"/>
                    </a:lnTo>
                    <a:lnTo>
                      <a:pt x="627" y="292"/>
                    </a:lnTo>
                    <a:lnTo>
                      <a:pt x="627" y="292"/>
                    </a:lnTo>
                    <a:lnTo>
                      <a:pt x="624" y="292"/>
                    </a:lnTo>
                    <a:lnTo>
                      <a:pt x="622" y="292"/>
                    </a:lnTo>
                    <a:lnTo>
                      <a:pt x="617" y="289"/>
                    </a:lnTo>
                    <a:lnTo>
                      <a:pt x="615" y="289"/>
                    </a:lnTo>
                    <a:lnTo>
                      <a:pt x="615" y="289"/>
                    </a:lnTo>
                    <a:lnTo>
                      <a:pt x="615" y="289"/>
                    </a:lnTo>
                    <a:lnTo>
                      <a:pt x="615" y="294"/>
                    </a:lnTo>
                    <a:lnTo>
                      <a:pt x="615" y="296"/>
                    </a:lnTo>
                    <a:lnTo>
                      <a:pt x="612" y="299"/>
                    </a:lnTo>
                    <a:lnTo>
                      <a:pt x="615" y="301"/>
                    </a:lnTo>
                    <a:lnTo>
                      <a:pt x="615" y="306"/>
                    </a:lnTo>
                    <a:lnTo>
                      <a:pt x="619" y="311"/>
                    </a:lnTo>
                    <a:lnTo>
                      <a:pt x="619" y="313"/>
                    </a:lnTo>
                    <a:lnTo>
                      <a:pt x="619" y="313"/>
                    </a:lnTo>
                    <a:lnTo>
                      <a:pt x="617" y="315"/>
                    </a:lnTo>
                    <a:lnTo>
                      <a:pt x="615" y="315"/>
                    </a:lnTo>
                    <a:lnTo>
                      <a:pt x="612" y="318"/>
                    </a:lnTo>
                    <a:lnTo>
                      <a:pt x="612" y="320"/>
                    </a:lnTo>
                    <a:lnTo>
                      <a:pt x="610" y="322"/>
                    </a:lnTo>
                    <a:lnTo>
                      <a:pt x="612" y="325"/>
                    </a:lnTo>
                    <a:lnTo>
                      <a:pt x="612" y="327"/>
                    </a:lnTo>
                    <a:lnTo>
                      <a:pt x="612" y="329"/>
                    </a:lnTo>
                    <a:lnTo>
                      <a:pt x="612" y="337"/>
                    </a:lnTo>
                    <a:lnTo>
                      <a:pt x="610" y="341"/>
                    </a:lnTo>
                    <a:lnTo>
                      <a:pt x="610" y="341"/>
                    </a:lnTo>
                    <a:lnTo>
                      <a:pt x="610" y="344"/>
                    </a:lnTo>
                    <a:lnTo>
                      <a:pt x="610" y="346"/>
                    </a:lnTo>
                    <a:lnTo>
                      <a:pt x="605" y="348"/>
                    </a:lnTo>
                    <a:lnTo>
                      <a:pt x="605" y="351"/>
                    </a:lnTo>
                    <a:lnTo>
                      <a:pt x="608" y="353"/>
                    </a:lnTo>
                    <a:lnTo>
                      <a:pt x="608" y="353"/>
                    </a:lnTo>
                    <a:lnTo>
                      <a:pt x="605" y="356"/>
                    </a:lnTo>
                    <a:lnTo>
                      <a:pt x="605" y="358"/>
                    </a:lnTo>
                    <a:lnTo>
                      <a:pt x="605" y="358"/>
                    </a:lnTo>
                    <a:lnTo>
                      <a:pt x="603" y="367"/>
                    </a:lnTo>
                    <a:lnTo>
                      <a:pt x="605" y="367"/>
                    </a:lnTo>
                    <a:lnTo>
                      <a:pt x="608" y="367"/>
                    </a:lnTo>
                    <a:lnTo>
                      <a:pt x="610" y="370"/>
                    </a:lnTo>
                    <a:lnTo>
                      <a:pt x="610" y="370"/>
                    </a:lnTo>
                    <a:lnTo>
                      <a:pt x="610" y="372"/>
                    </a:lnTo>
                    <a:lnTo>
                      <a:pt x="612" y="374"/>
                    </a:lnTo>
                    <a:lnTo>
                      <a:pt x="612" y="379"/>
                    </a:lnTo>
                    <a:lnTo>
                      <a:pt x="615" y="379"/>
                    </a:lnTo>
                    <a:lnTo>
                      <a:pt x="615" y="384"/>
                    </a:lnTo>
                    <a:lnTo>
                      <a:pt x="615" y="386"/>
                    </a:lnTo>
                    <a:lnTo>
                      <a:pt x="617" y="386"/>
                    </a:lnTo>
                    <a:lnTo>
                      <a:pt x="619" y="389"/>
                    </a:lnTo>
                    <a:lnTo>
                      <a:pt x="619" y="389"/>
                    </a:lnTo>
                    <a:lnTo>
                      <a:pt x="617" y="396"/>
                    </a:lnTo>
                    <a:lnTo>
                      <a:pt x="617" y="398"/>
                    </a:lnTo>
                    <a:lnTo>
                      <a:pt x="619" y="400"/>
                    </a:lnTo>
                    <a:lnTo>
                      <a:pt x="619" y="403"/>
                    </a:lnTo>
                    <a:lnTo>
                      <a:pt x="619" y="403"/>
                    </a:lnTo>
                    <a:lnTo>
                      <a:pt x="617" y="403"/>
                    </a:lnTo>
                    <a:lnTo>
                      <a:pt x="612" y="405"/>
                    </a:lnTo>
                    <a:lnTo>
                      <a:pt x="610" y="405"/>
                    </a:lnTo>
                    <a:lnTo>
                      <a:pt x="608" y="405"/>
                    </a:lnTo>
                    <a:lnTo>
                      <a:pt x="605" y="405"/>
                    </a:lnTo>
                    <a:lnTo>
                      <a:pt x="605" y="405"/>
                    </a:lnTo>
                    <a:lnTo>
                      <a:pt x="600" y="405"/>
                    </a:lnTo>
                    <a:lnTo>
                      <a:pt x="598" y="405"/>
                    </a:lnTo>
                    <a:lnTo>
                      <a:pt x="596" y="405"/>
                    </a:lnTo>
                    <a:lnTo>
                      <a:pt x="589" y="408"/>
                    </a:lnTo>
                    <a:lnTo>
                      <a:pt x="586" y="405"/>
                    </a:lnTo>
                    <a:lnTo>
                      <a:pt x="584" y="405"/>
                    </a:lnTo>
                    <a:lnTo>
                      <a:pt x="584" y="405"/>
                    </a:lnTo>
                    <a:lnTo>
                      <a:pt x="584" y="410"/>
                    </a:lnTo>
                    <a:lnTo>
                      <a:pt x="584" y="412"/>
                    </a:lnTo>
                    <a:lnTo>
                      <a:pt x="584" y="415"/>
                    </a:lnTo>
                    <a:lnTo>
                      <a:pt x="584" y="419"/>
                    </a:lnTo>
                    <a:lnTo>
                      <a:pt x="589" y="419"/>
                    </a:lnTo>
                    <a:lnTo>
                      <a:pt x="591" y="419"/>
                    </a:lnTo>
                    <a:lnTo>
                      <a:pt x="593" y="417"/>
                    </a:lnTo>
                    <a:lnTo>
                      <a:pt x="598" y="417"/>
                    </a:lnTo>
                    <a:lnTo>
                      <a:pt x="600" y="419"/>
                    </a:lnTo>
                    <a:lnTo>
                      <a:pt x="600" y="422"/>
                    </a:lnTo>
                    <a:lnTo>
                      <a:pt x="603" y="422"/>
                    </a:lnTo>
                    <a:lnTo>
                      <a:pt x="600" y="424"/>
                    </a:lnTo>
                    <a:lnTo>
                      <a:pt x="598" y="424"/>
                    </a:lnTo>
                    <a:lnTo>
                      <a:pt x="596" y="427"/>
                    </a:lnTo>
                    <a:lnTo>
                      <a:pt x="593" y="427"/>
                    </a:lnTo>
                    <a:lnTo>
                      <a:pt x="591" y="429"/>
                    </a:lnTo>
                    <a:lnTo>
                      <a:pt x="591" y="429"/>
                    </a:lnTo>
                    <a:lnTo>
                      <a:pt x="589" y="429"/>
                    </a:lnTo>
                    <a:lnTo>
                      <a:pt x="586" y="429"/>
                    </a:lnTo>
                    <a:lnTo>
                      <a:pt x="584" y="427"/>
                    </a:lnTo>
                    <a:lnTo>
                      <a:pt x="582" y="427"/>
                    </a:lnTo>
                    <a:lnTo>
                      <a:pt x="579" y="429"/>
                    </a:lnTo>
                    <a:lnTo>
                      <a:pt x="582" y="434"/>
                    </a:lnTo>
                    <a:lnTo>
                      <a:pt x="582" y="434"/>
                    </a:lnTo>
                    <a:lnTo>
                      <a:pt x="584" y="438"/>
                    </a:lnTo>
                    <a:lnTo>
                      <a:pt x="586" y="441"/>
                    </a:lnTo>
                    <a:lnTo>
                      <a:pt x="589" y="441"/>
                    </a:lnTo>
                    <a:lnTo>
                      <a:pt x="589" y="441"/>
                    </a:lnTo>
                    <a:lnTo>
                      <a:pt x="591" y="441"/>
                    </a:lnTo>
                    <a:lnTo>
                      <a:pt x="593" y="441"/>
                    </a:lnTo>
                    <a:lnTo>
                      <a:pt x="598" y="441"/>
                    </a:lnTo>
                    <a:lnTo>
                      <a:pt x="598" y="438"/>
                    </a:lnTo>
                    <a:lnTo>
                      <a:pt x="600" y="438"/>
                    </a:lnTo>
                    <a:lnTo>
                      <a:pt x="605" y="436"/>
                    </a:lnTo>
                    <a:lnTo>
                      <a:pt x="605" y="436"/>
                    </a:lnTo>
                    <a:lnTo>
                      <a:pt x="608" y="436"/>
                    </a:lnTo>
                    <a:lnTo>
                      <a:pt x="610" y="431"/>
                    </a:lnTo>
                    <a:lnTo>
                      <a:pt x="610" y="431"/>
                    </a:lnTo>
                    <a:lnTo>
                      <a:pt x="610" y="429"/>
                    </a:lnTo>
                    <a:lnTo>
                      <a:pt x="610" y="429"/>
                    </a:lnTo>
                    <a:lnTo>
                      <a:pt x="610" y="427"/>
                    </a:lnTo>
                    <a:lnTo>
                      <a:pt x="612" y="427"/>
                    </a:lnTo>
                    <a:lnTo>
                      <a:pt x="615" y="424"/>
                    </a:lnTo>
                    <a:lnTo>
                      <a:pt x="617" y="424"/>
                    </a:lnTo>
                    <a:lnTo>
                      <a:pt x="619" y="427"/>
                    </a:lnTo>
                    <a:lnTo>
                      <a:pt x="627" y="424"/>
                    </a:lnTo>
                    <a:lnTo>
                      <a:pt x="627" y="424"/>
                    </a:lnTo>
                    <a:lnTo>
                      <a:pt x="629" y="424"/>
                    </a:lnTo>
                    <a:lnTo>
                      <a:pt x="631" y="424"/>
                    </a:lnTo>
                    <a:lnTo>
                      <a:pt x="631" y="424"/>
                    </a:lnTo>
                    <a:lnTo>
                      <a:pt x="634" y="424"/>
                    </a:lnTo>
                    <a:lnTo>
                      <a:pt x="636" y="424"/>
                    </a:lnTo>
                    <a:lnTo>
                      <a:pt x="636" y="424"/>
                    </a:lnTo>
                    <a:lnTo>
                      <a:pt x="638" y="424"/>
                    </a:lnTo>
                    <a:lnTo>
                      <a:pt x="638" y="424"/>
                    </a:lnTo>
                    <a:lnTo>
                      <a:pt x="641" y="427"/>
                    </a:lnTo>
                    <a:lnTo>
                      <a:pt x="643" y="427"/>
                    </a:lnTo>
                    <a:lnTo>
                      <a:pt x="643" y="429"/>
                    </a:lnTo>
                    <a:lnTo>
                      <a:pt x="645" y="429"/>
                    </a:lnTo>
                    <a:lnTo>
                      <a:pt x="645" y="427"/>
                    </a:lnTo>
                    <a:lnTo>
                      <a:pt x="645" y="427"/>
                    </a:lnTo>
                    <a:lnTo>
                      <a:pt x="650" y="429"/>
                    </a:lnTo>
                    <a:lnTo>
                      <a:pt x="650" y="434"/>
                    </a:lnTo>
                    <a:lnTo>
                      <a:pt x="650" y="434"/>
                    </a:lnTo>
                    <a:lnTo>
                      <a:pt x="648" y="436"/>
                    </a:lnTo>
                    <a:lnTo>
                      <a:pt x="648" y="441"/>
                    </a:lnTo>
                    <a:lnTo>
                      <a:pt x="650" y="441"/>
                    </a:lnTo>
                    <a:lnTo>
                      <a:pt x="653" y="441"/>
                    </a:lnTo>
                    <a:lnTo>
                      <a:pt x="653" y="438"/>
                    </a:lnTo>
                    <a:lnTo>
                      <a:pt x="655" y="441"/>
                    </a:lnTo>
                    <a:lnTo>
                      <a:pt x="655" y="441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60" y="443"/>
                    </a:lnTo>
                    <a:lnTo>
                      <a:pt x="662" y="443"/>
                    </a:lnTo>
                    <a:lnTo>
                      <a:pt x="662" y="445"/>
                    </a:lnTo>
                    <a:lnTo>
                      <a:pt x="664" y="448"/>
                    </a:lnTo>
                    <a:lnTo>
                      <a:pt x="662" y="462"/>
                    </a:lnTo>
                    <a:lnTo>
                      <a:pt x="660" y="462"/>
                    </a:lnTo>
                    <a:lnTo>
                      <a:pt x="662" y="469"/>
                    </a:lnTo>
                    <a:lnTo>
                      <a:pt x="662" y="469"/>
                    </a:lnTo>
                    <a:lnTo>
                      <a:pt x="662" y="472"/>
                    </a:lnTo>
                    <a:lnTo>
                      <a:pt x="662" y="474"/>
                    </a:lnTo>
                    <a:lnTo>
                      <a:pt x="660" y="474"/>
                    </a:lnTo>
                    <a:lnTo>
                      <a:pt x="660" y="474"/>
                    </a:lnTo>
                    <a:lnTo>
                      <a:pt x="657" y="474"/>
                    </a:lnTo>
                    <a:lnTo>
                      <a:pt x="655" y="479"/>
                    </a:lnTo>
                    <a:lnTo>
                      <a:pt x="655" y="481"/>
                    </a:lnTo>
                    <a:lnTo>
                      <a:pt x="653" y="481"/>
                    </a:lnTo>
                    <a:lnTo>
                      <a:pt x="650" y="486"/>
                    </a:lnTo>
                    <a:lnTo>
                      <a:pt x="650" y="488"/>
                    </a:lnTo>
                    <a:lnTo>
                      <a:pt x="653" y="490"/>
                    </a:lnTo>
                    <a:lnTo>
                      <a:pt x="653" y="493"/>
                    </a:lnTo>
                    <a:lnTo>
                      <a:pt x="657" y="498"/>
                    </a:lnTo>
                    <a:lnTo>
                      <a:pt x="655" y="500"/>
                    </a:lnTo>
                    <a:lnTo>
                      <a:pt x="655" y="502"/>
                    </a:lnTo>
                    <a:lnTo>
                      <a:pt x="653" y="505"/>
                    </a:lnTo>
                    <a:lnTo>
                      <a:pt x="653" y="507"/>
                    </a:lnTo>
                    <a:lnTo>
                      <a:pt x="653" y="509"/>
                    </a:lnTo>
                    <a:lnTo>
                      <a:pt x="650" y="509"/>
                    </a:lnTo>
                    <a:lnTo>
                      <a:pt x="650" y="509"/>
                    </a:lnTo>
                    <a:lnTo>
                      <a:pt x="650" y="512"/>
                    </a:lnTo>
                    <a:lnTo>
                      <a:pt x="648" y="512"/>
                    </a:lnTo>
                    <a:lnTo>
                      <a:pt x="648" y="512"/>
                    </a:lnTo>
                    <a:lnTo>
                      <a:pt x="645" y="512"/>
                    </a:lnTo>
                    <a:lnTo>
                      <a:pt x="643" y="514"/>
                    </a:lnTo>
                    <a:lnTo>
                      <a:pt x="643" y="516"/>
                    </a:lnTo>
                    <a:lnTo>
                      <a:pt x="645" y="519"/>
                    </a:lnTo>
                    <a:lnTo>
                      <a:pt x="645" y="521"/>
                    </a:lnTo>
                    <a:lnTo>
                      <a:pt x="645" y="524"/>
                    </a:lnTo>
                    <a:lnTo>
                      <a:pt x="645" y="524"/>
                    </a:lnTo>
                    <a:lnTo>
                      <a:pt x="643" y="526"/>
                    </a:lnTo>
                    <a:lnTo>
                      <a:pt x="641" y="526"/>
                    </a:lnTo>
                    <a:lnTo>
                      <a:pt x="641" y="528"/>
                    </a:lnTo>
                    <a:lnTo>
                      <a:pt x="638" y="533"/>
                    </a:lnTo>
                    <a:lnTo>
                      <a:pt x="641" y="533"/>
                    </a:lnTo>
                    <a:lnTo>
                      <a:pt x="641" y="535"/>
                    </a:lnTo>
                    <a:lnTo>
                      <a:pt x="638" y="535"/>
                    </a:lnTo>
                    <a:lnTo>
                      <a:pt x="638" y="538"/>
                    </a:lnTo>
                    <a:lnTo>
                      <a:pt x="638" y="540"/>
                    </a:lnTo>
                    <a:lnTo>
                      <a:pt x="638" y="543"/>
                    </a:lnTo>
                    <a:lnTo>
                      <a:pt x="638" y="545"/>
                    </a:lnTo>
                    <a:lnTo>
                      <a:pt x="641" y="545"/>
                    </a:lnTo>
                    <a:lnTo>
                      <a:pt x="641" y="550"/>
                    </a:lnTo>
                    <a:lnTo>
                      <a:pt x="641" y="550"/>
                    </a:lnTo>
                    <a:lnTo>
                      <a:pt x="648" y="561"/>
                    </a:lnTo>
                    <a:lnTo>
                      <a:pt x="648" y="561"/>
                    </a:lnTo>
                    <a:lnTo>
                      <a:pt x="650" y="564"/>
                    </a:lnTo>
                    <a:lnTo>
                      <a:pt x="650" y="566"/>
                    </a:lnTo>
                    <a:lnTo>
                      <a:pt x="653" y="566"/>
                    </a:lnTo>
                    <a:lnTo>
                      <a:pt x="653" y="571"/>
                    </a:lnTo>
                    <a:lnTo>
                      <a:pt x="650" y="571"/>
                    </a:lnTo>
                    <a:lnTo>
                      <a:pt x="653" y="576"/>
                    </a:lnTo>
                    <a:lnTo>
                      <a:pt x="653" y="578"/>
                    </a:lnTo>
                    <a:lnTo>
                      <a:pt x="655" y="578"/>
                    </a:lnTo>
                    <a:lnTo>
                      <a:pt x="655" y="580"/>
                    </a:lnTo>
                    <a:lnTo>
                      <a:pt x="653" y="583"/>
                    </a:lnTo>
                    <a:lnTo>
                      <a:pt x="653" y="583"/>
                    </a:lnTo>
                    <a:lnTo>
                      <a:pt x="653" y="585"/>
                    </a:lnTo>
                    <a:lnTo>
                      <a:pt x="655" y="588"/>
                    </a:lnTo>
                    <a:lnTo>
                      <a:pt x="655" y="588"/>
                    </a:lnTo>
                    <a:lnTo>
                      <a:pt x="653" y="588"/>
                    </a:lnTo>
                    <a:lnTo>
                      <a:pt x="653" y="588"/>
                    </a:lnTo>
                    <a:lnTo>
                      <a:pt x="650" y="590"/>
                    </a:lnTo>
                    <a:lnTo>
                      <a:pt x="650" y="590"/>
                    </a:lnTo>
                    <a:lnTo>
                      <a:pt x="648" y="592"/>
                    </a:lnTo>
                    <a:lnTo>
                      <a:pt x="648" y="592"/>
                    </a:lnTo>
                    <a:lnTo>
                      <a:pt x="648" y="595"/>
                    </a:lnTo>
                    <a:lnTo>
                      <a:pt x="648" y="597"/>
                    </a:lnTo>
                    <a:lnTo>
                      <a:pt x="648" y="597"/>
                    </a:lnTo>
                    <a:lnTo>
                      <a:pt x="645" y="599"/>
                    </a:lnTo>
                    <a:lnTo>
                      <a:pt x="645" y="602"/>
                    </a:lnTo>
                    <a:lnTo>
                      <a:pt x="643" y="602"/>
                    </a:lnTo>
                    <a:lnTo>
                      <a:pt x="643" y="602"/>
                    </a:lnTo>
                    <a:lnTo>
                      <a:pt x="641" y="602"/>
                    </a:lnTo>
                    <a:lnTo>
                      <a:pt x="641" y="602"/>
                    </a:lnTo>
                    <a:lnTo>
                      <a:pt x="641" y="602"/>
                    </a:lnTo>
                    <a:lnTo>
                      <a:pt x="641" y="602"/>
                    </a:lnTo>
                    <a:lnTo>
                      <a:pt x="638" y="602"/>
                    </a:lnTo>
                    <a:lnTo>
                      <a:pt x="638" y="599"/>
                    </a:lnTo>
                    <a:lnTo>
                      <a:pt x="638" y="597"/>
                    </a:lnTo>
                    <a:lnTo>
                      <a:pt x="636" y="597"/>
                    </a:lnTo>
                    <a:lnTo>
                      <a:pt x="636" y="599"/>
                    </a:lnTo>
                    <a:lnTo>
                      <a:pt x="636" y="599"/>
                    </a:lnTo>
                    <a:lnTo>
                      <a:pt x="634" y="602"/>
                    </a:lnTo>
                    <a:lnTo>
                      <a:pt x="634" y="602"/>
                    </a:lnTo>
                    <a:lnTo>
                      <a:pt x="631" y="602"/>
                    </a:lnTo>
                    <a:lnTo>
                      <a:pt x="631" y="602"/>
                    </a:lnTo>
                    <a:lnTo>
                      <a:pt x="634" y="602"/>
                    </a:lnTo>
                    <a:lnTo>
                      <a:pt x="634" y="602"/>
                    </a:lnTo>
                    <a:lnTo>
                      <a:pt x="634" y="604"/>
                    </a:lnTo>
                    <a:lnTo>
                      <a:pt x="634" y="604"/>
                    </a:lnTo>
                    <a:lnTo>
                      <a:pt x="631" y="604"/>
                    </a:lnTo>
                    <a:lnTo>
                      <a:pt x="631" y="606"/>
                    </a:lnTo>
                    <a:lnTo>
                      <a:pt x="629" y="606"/>
                    </a:lnTo>
                    <a:lnTo>
                      <a:pt x="629" y="604"/>
                    </a:lnTo>
                    <a:lnTo>
                      <a:pt x="629" y="602"/>
                    </a:lnTo>
                    <a:lnTo>
                      <a:pt x="627" y="602"/>
                    </a:lnTo>
                    <a:lnTo>
                      <a:pt x="624" y="604"/>
                    </a:lnTo>
                    <a:lnTo>
                      <a:pt x="622" y="602"/>
                    </a:lnTo>
                    <a:lnTo>
                      <a:pt x="619" y="602"/>
                    </a:lnTo>
                    <a:lnTo>
                      <a:pt x="619" y="604"/>
                    </a:lnTo>
                    <a:lnTo>
                      <a:pt x="619" y="606"/>
                    </a:lnTo>
                    <a:lnTo>
                      <a:pt x="619" y="609"/>
                    </a:lnTo>
                    <a:lnTo>
                      <a:pt x="619" y="609"/>
                    </a:lnTo>
                    <a:lnTo>
                      <a:pt x="619" y="609"/>
                    </a:lnTo>
                    <a:lnTo>
                      <a:pt x="624" y="611"/>
                    </a:lnTo>
                    <a:lnTo>
                      <a:pt x="624" y="611"/>
                    </a:lnTo>
                    <a:lnTo>
                      <a:pt x="622" y="614"/>
                    </a:lnTo>
                    <a:lnTo>
                      <a:pt x="619" y="614"/>
                    </a:lnTo>
                    <a:lnTo>
                      <a:pt x="617" y="614"/>
                    </a:lnTo>
                    <a:lnTo>
                      <a:pt x="617" y="614"/>
                    </a:lnTo>
                    <a:lnTo>
                      <a:pt x="619" y="614"/>
                    </a:lnTo>
                    <a:lnTo>
                      <a:pt x="619" y="614"/>
                    </a:lnTo>
                    <a:lnTo>
                      <a:pt x="619" y="616"/>
                    </a:lnTo>
                    <a:lnTo>
                      <a:pt x="641" y="651"/>
                    </a:lnTo>
                    <a:lnTo>
                      <a:pt x="641" y="654"/>
                    </a:lnTo>
                    <a:lnTo>
                      <a:pt x="643" y="654"/>
                    </a:lnTo>
                    <a:lnTo>
                      <a:pt x="643" y="654"/>
                    </a:lnTo>
                    <a:lnTo>
                      <a:pt x="645" y="654"/>
                    </a:lnTo>
                    <a:lnTo>
                      <a:pt x="645" y="654"/>
                    </a:lnTo>
                    <a:lnTo>
                      <a:pt x="648" y="654"/>
                    </a:lnTo>
                    <a:lnTo>
                      <a:pt x="648" y="654"/>
                    </a:lnTo>
                    <a:lnTo>
                      <a:pt x="648" y="656"/>
                    </a:lnTo>
                    <a:lnTo>
                      <a:pt x="648" y="659"/>
                    </a:lnTo>
                    <a:lnTo>
                      <a:pt x="650" y="661"/>
                    </a:lnTo>
                    <a:lnTo>
                      <a:pt x="653" y="661"/>
                    </a:lnTo>
                    <a:lnTo>
                      <a:pt x="653" y="661"/>
                    </a:lnTo>
                    <a:lnTo>
                      <a:pt x="655" y="661"/>
                    </a:lnTo>
                    <a:lnTo>
                      <a:pt x="657" y="661"/>
                    </a:lnTo>
                    <a:lnTo>
                      <a:pt x="657" y="661"/>
                    </a:lnTo>
                    <a:lnTo>
                      <a:pt x="657" y="661"/>
                    </a:lnTo>
                    <a:lnTo>
                      <a:pt x="657" y="663"/>
                    </a:lnTo>
                    <a:lnTo>
                      <a:pt x="660" y="663"/>
                    </a:lnTo>
                    <a:lnTo>
                      <a:pt x="662" y="663"/>
                    </a:lnTo>
                    <a:lnTo>
                      <a:pt x="662" y="666"/>
                    </a:lnTo>
                    <a:lnTo>
                      <a:pt x="664" y="666"/>
                    </a:lnTo>
                    <a:lnTo>
                      <a:pt x="664" y="666"/>
                    </a:lnTo>
                    <a:lnTo>
                      <a:pt x="664" y="666"/>
                    </a:lnTo>
                    <a:lnTo>
                      <a:pt x="667" y="668"/>
                    </a:lnTo>
                    <a:lnTo>
                      <a:pt x="667" y="668"/>
                    </a:lnTo>
                    <a:lnTo>
                      <a:pt x="667" y="670"/>
                    </a:lnTo>
                    <a:lnTo>
                      <a:pt x="667" y="670"/>
                    </a:lnTo>
                    <a:lnTo>
                      <a:pt x="669" y="670"/>
                    </a:lnTo>
                    <a:lnTo>
                      <a:pt x="671" y="670"/>
                    </a:lnTo>
                    <a:lnTo>
                      <a:pt x="671" y="673"/>
                    </a:lnTo>
                    <a:lnTo>
                      <a:pt x="671" y="673"/>
                    </a:lnTo>
                    <a:lnTo>
                      <a:pt x="674" y="673"/>
                    </a:lnTo>
                    <a:lnTo>
                      <a:pt x="679" y="675"/>
                    </a:lnTo>
                    <a:lnTo>
                      <a:pt x="679" y="673"/>
                    </a:lnTo>
                    <a:lnTo>
                      <a:pt x="681" y="675"/>
                    </a:lnTo>
                    <a:lnTo>
                      <a:pt x="681" y="675"/>
                    </a:lnTo>
                    <a:lnTo>
                      <a:pt x="681" y="677"/>
                    </a:lnTo>
                    <a:lnTo>
                      <a:pt x="683" y="677"/>
                    </a:lnTo>
                    <a:lnTo>
                      <a:pt x="683" y="677"/>
                    </a:lnTo>
                    <a:lnTo>
                      <a:pt x="686" y="677"/>
                    </a:lnTo>
                    <a:lnTo>
                      <a:pt x="686" y="680"/>
                    </a:lnTo>
                    <a:lnTo>
                      <a:pt x="686" y="682"/>
                    </a:lnTo>
                    <a:lnTo>
                      <a:pt x="688" y="685"/>
                    </a:lnTo>
                    <a:lnTo>
                      <a:pt x="688" y="687"/>
                    </a:lnTo>
                    <a:lnTo>
                      <a:pt x="688" y="689"/>
                    </a:lnTo>
                    <a:lnTo>
                      <a:pt x="688" y="692"/>
                    </a:lnTo>
                    <a:lnTo>
                      <a:pt x="688" y="694"/>
                    </a:lnTo>
                    <a:lnTo>
                      <a:pt x="688" y="694"/>
                    </a:lnTo>
                    <a:lnTo>
                      <a:pt x="688" y="696"/>
                    </a:lnTo>
                    <a:lnTo>
                      <a:pt x="688" y="696"/>
                    </a:lnTo>
                    <a:lnTo>
                      <a:pt x="690" y="696"/>
                    </a:lnTo>
                    <a:lnTo>
                      <a:pt x="693" y="696"/>
                    </a:lnTo>
                    <a:lnTo>
                      <a:pt x="693" y="699"/>
                    </a:lnTo>
                    <a:lnTo>
                      <a:pt x="695" y="699"/>
                    </a:lnTo>
                    <a:lnTo>
                      <a:pt x="697" y="701"/>
                    </a:lnTo>
                    <a:lnTo>
                      <a:pt x="697" y="701"/>
                    </a:lnTo>
                    <a:lnTo>
                      <a:pt x="697" y="701"/>
                    </a:lnTo>
                    <a:lnTo>
                      <a:pt x="700" y="701"/>
                    </a:lnTo>
                    <a:lnTo>
                      <a:pt x="700" y="704"/>
                    </a:lnTo>
                    <a:lnTo>
                      <a:pt x="700" y="704"/>
                    </a:lnTo>
                    <a:lnTo>
                      <a:pt x="700" y="704"/>
                    </a:lnTo>
                    <a:lnTo>
                      <a:pt x="702" y="706"/>
                    </a:lnTo>
                    <a:lnTo>
                      <a:pt x="702" y="706"/>
                    </a:lnTo>
                    <a:lnTo>
                      <a:pt x="702" y="713"/>
                    </a:lnTo>
                    <a:lnTo>
                      <a:pt x="702" y="713"/>
                    </a:lnTo>
                    <a:lnTo>
                      <a:pt x="705" y="713"/>
                    </a:lnTo>
                    <a:lnTo>
                      <a:pt x="705" y="713"/>
                    </a:lnTo>
                    <a:lnTo>
                      <a:pt x="705" y="715"/>
                    </a:lnTo>
                    <a:lnTo>
                      <a:pt x="707" y="715"/>
                    </a:lnTo>
                    <a:lnTo>
                      <a:pt x="707" y="718"/>
                    </a:lnTo>
                    <a:lnTo>
                      <a:pt x="707" y="718"/>
                    </a:lnTo>
                    <a:lnTo>
                      <a:pt x="707" y="720"/>
                    </a:lnTo>
                    <a:lnTo>
                      <a:pt x="709" y="722"/>
                    </a:lnTo>
                    <a:lnTo>
                      <a:pt x="709" y="722"/>
                    </a:lnTo>
                    <a:lnTo>
                      <a:pt x="707" y="722"/>
                    </a:lnTo>
                    <a:lnTo>
                      <a:pt x="707" y="727"/>
                    </a:lnTo>
                    <a:lnTo>
                      <a:pt x="707" y="727"/>
                    </a:lnTo>
                    <a:lnTo>
                      <a:pt x="707" y="730"/>
                    </a:lnTo>
                    <a:lnTo>
                      <a:pt x="707" y="732"/>
                    </a:lnTo>
                    <a:lnTo>
                      <a:pt x="705" y="732"/>
                    </a:lnTo>
                    <a:lnTo>
                      <a:pt x="702" y="732"/>
                    </a:lnTo>
                    <a:lnTo>
                      <a:pt x="695" y="732"/>
                    </a:lnTo>
                    <a:lnTo>
                      <a:pt x="693" y="734"/>
                    </a:lnTo>
                    <a:lnTo>
                      <a:pt x="693" y="737"/>
                    </a:lnTo>
                    <a:lnTo>
                      <a:pt x="693" y="737"/>
                    </a:lnTo>
                    <a:lnTo>
                      <a:pt x="690" y="739"/>
                    </a:lnTo>
                    <a:lnTo>
                      <a:pt x="686" y="739"/>
                    </a:lnTo>
                    <a:lnTo>
                      <a:pt x="683" y="739"/>
                    </a:lnTo>
                    <a:lnTo>
                      <a:pt x="683" y="739"/>
                    </a:lnTo>
                    <a:lnTo>
                      <a:pt x="683" y="741"/>
                    </a:lnTo>
                    <a:lnTo>
                      <a:pt x="681" y="744"/>
                    </a:lnTo>
                    <a:lnTo>
                      <a:pt x="681" y="746"/>
                    </a:lnTo>
                    <a:lnTo>
                      <a:pt x="679" y="749"/>
                    </a:lnTo>
                    <a:lnTo>
                      <a:pt x="679" y="749"/>
                    </a:lnTo>
                    <a:lnTo>
                      <a:pt x="674" y="751"/>
                    </a:lnTo>
                    <a:lnTo>
                      <a:pt x="674" y="751"/>
                    </a:lnTo>
                    <a:lnTo>
                      <a:pt x="671" y="751"/>
                    </a:lnTo>
                    <a:lnTo>
                      <a:pt x="671" y="751"/>
                    </a:lnTo>
                    <a:lnTo>
                      <a:pt x="671" y="756"/>
                    </a:lnTo>
                    <a:lnTo>
                      <a:pt x="671" y="756"/>
                    </a:lnTo>
                    <a:lnTo>
                      <a:pt x="674" y="756"/>
                    </a:lnTo>
                    <a:lnTo>
                      <a:pt x="674" y="758"/>
                    </a:lnTo>
                    <a:lnTo>
                      <a:pt x="676" y="758"/>
                    </a:lnTo>
                    <a:lnTo>
                      <a:pt x="679" y="758"/>
                    </a:lnTo>
                    <a:lnTo>
                      <a:pt x="679" y="760"/>
                    </a:lnTo>
                    <a:lnTo>
                      <a:pt x="676" y="760"/>
                    </a:lnTo>
                    <a:lnTo>
                      <a:pt x="676" y="763"/>
                    </a:lnTo>
                    <a:lnTo>
                      <a:pt x="676" y="767"/>
                    </a:lnTo>
                    <a:lnTo>
                      <a:pt x="674" y="767"/>
                    </a:lnTo>
                    <a:lnTo>
                      <a:pt x="671" y="770"/>
                    </a:lnTo>
                    <a:lnTo>
                      <a:pt x="671" y="770"/>
                    </a:lnTo>
                    <a:lnTo>
                      <a:pt x="671" y="777"/>
                    </a:lnTo>
                    <a:lnTo>
                      <a:pt x="671" y="777"/>
                    </a:lnTo>
                    <a:lnTo>
                      <a:pt x="669" y="779"/>
                    </a:lnTo>
                    <a:lnTo>
                      <a:pt x="671" y="782"/>
                    </a:lnTo>
                    <a:lnTo>
                      <a:pt x="671" y="784"/>
                    </a:lnTo>
                    <a:lnTo>
                      <a:pt x="671" y="786"/>
                    </a:lnTo>
                    <a:lnTo>
                      <a:pt x="674" y="793"/>
                    </a:lnTo>
                    <a:lnTo>
                      <a:pt x="671" y="796"/>
                    </a:lnTo>
                    <a:lnTo>
                      <a:pt x="674" y="798"/>
                    </a:lnTo>
                    <a:lnTo>
                      <a:pt x="674" y="801"/>
                    </a:lnTo>
                    <a:lnTo>
                      <a:pt x="674" y="803"/>
                    </a:lnTo>
                    <a:lnTo>
                      <a:pt x="671" y="805"/>
                    </a:lnTo>
                    <a:lnTo>
                      <a:pt x="674" y="808"/>
                    </a:lnTo>
                    <a:lnTo>
                      <a:pt x="674" y="810"/>
                    </a:lnTo>
                    <a:lnTo>
                      <a:pt x="674" y="815"/>
                    </a:lnTo>
                    <a:lnTo>
                      <a:pt x="676" y="817"/>
                    </a:lnTo>
                    <a:lnTo>
                      <a:pt x="676" y="817"/>
                    </a:lnTo>
                    <a:lnTo>
                      <a:pt x="676" y="822"/>
                    </a:lnTo>
                    <a:lnTo>
                      <a:pt x="679" y="824"/>
                    </a:lnTo>
                    <a:lnTo>
                      <a:pt x="679" y="827"/>
                    </a:lnTo>
                    <a:lnTo>
                      <a:pt x="679" y="834"/>
                    </a:lnTo>
                    <a:lnTo>
                      <a:pt x="681" y="838"/>
                    </a:lnTo>
                    <a:lnTo>
                      <a:pt x="681" y="843"/>
                    </a:lnTo>
                    <a:lnTo>
                      <a:pt x="679" y="843"/>
                    </a:lnTo>
                    <a:lnTo>
                      <a:pt x="679" y="846"/>
                    </a:lnTo>
                    <a:lnTo>
                      <a:pt x="679" y="848"/>
                    </a:lnTo>
                    <a:lnTo>
                      <a:pt x="679" y="850"/>
                    </a:lnTo>
                    <a:lnTo>
                      <a:pt x="679" y="855"/>
                    </a:lnTo>
                    <a:lnTo>
                      <a:pt x="679" y="855"/>
                    </a:lnTo>
                    <a:lnTo>
                      <a:pt x="681" y="855"/>
                    </a:lnTo>
                    <a:lnTo>
                      <a:pt x="683" y="860"/>
                    </a:lnTo>
                    <a:lnTo>
                      <a:pt x="683" y="862"/>
                    </a:lnTo>
                    <a:lnTo>
                      <a:pt x="681" y="865"/>
                    </a:lnTo>
                    <a:lnTo>
                      <a:pt x="679" y="867"/>
                    </a:lnTo>
                    <a:lnTo>
                      <a:pt x="679" y="867"/>
                    </a:lnTo>
                    <a:lnTo>
                      <a:pt x="679" y="867"/>
                    </a:lnTo>
                    <a:lnTo>
                      <a:pt x="679" y="869"/>
                    </a:lnTo>
                    <a:lnTo>
                      <a:pt x="679" y="869"/>
                    </a:lnTo>
                    <a:lnTo>
                      <a:pt x="683" y="879"/>
                    </a:lnTo>
                    <a:lnTo>
                      <a:pt x="681" y="879"/>
                    </a:lnTo>
                    <a:lnTo>
                      <a:pt x="679" y="876"/>
                    </a:lnTo>
                    <a:lnTo>
                      <a:pt x="676" y="879"/>
                    </a:lnTo>
                    <a:lnTo>
                      <a:pt x="674" y="879"/>
                    </a:lnTo>
                    <a:lnTo>
                      <a:pt x="671" y="879"/>
                    </a:lnTo>
                    <a:lnTo>
                      <a:pt x="671" y="888"/>
                    </a:lnTo>
                    <a:lnTo>
                      <a:pt x="671" y="898"/>
                    </a:lnTo>
                    <a:lnTo>
                      <a:pt x="667" y="902"/>
                    </a:lnTo>
                    <a:lnTo>
                      <a:pt x="664" y="902"/>
                    </a:lnTo>
                    <a:lnTo>
                      <a:pt x="662" y="902"/>
                    </a:lnTo>
                    <a:lnTo>
                      <a:pt x="662" y="902"/>
                    </a:lnTo>
                    <a:lnTo>
                      <a:pt x="662" y="902"/>
                    </a:lnTo>
                    <a:lnTo>
                      <a:pt x="660" y="902"/>
                    </a:lnTo>
                    <a:lnTo>
                      <a:pt x="657" y="905"/>
                    </a:lnTo>
                    <a:lnTo>
                      <a:pt x="655" y="907"/>
                    </a:lnTo>
                    <a:lnTo>
                      <a:pt x="657" y="907"/>
                    </a:lnTo>
                    <a:lnTo>
                      <a:pt x="657" y="907"/>
                    </a:lnTo>
                    <a:lnTo>
                      <a:pt x="657" y="909"/>
                    </a:lnTo>
                    <a:lnTo>
                      <a:pt x="655" y="926"/>
                    </a:lnTo>
                    <a:lnTo>
                      <a:pt x="655" y="926"/>
                    </a:lnTo>
                    <a:lnTo>
                      <a:pt x="655" y="928"/>
                    </a:lnTo>
                    <a:lnTo>
                      <a:pt x="655" y="931"/>
                    </a:lnTo>
                    <a:lnTo>
                      <a:pt x="657" y="933"/>
                    </a:lnTo>
                    <a:lnTo>
                      <a:pt x="657" y="936"/>
                    </a:lnTo>
                    <a:lnTo>
                      <a:pt x="655" y="938"/>
                    </a:lnTo>
                    <a:lnTo>
                      <a:pt x="655" y="938"/>
                    </a:lnTo>
                    <a:lnTo>
                      <a:pt x="655" y="938"/>
                    </a:lnTo>
                    <a:lnTo>
                      <a:pt x="655" y="940"/>
                    </a:lnTo>
                    <a:lnTo>
                      <a:pt x="655" y="943"/>
                    </a:lnTo>
                    <a:lnTo>
                      <a:pt x="655" y="943"/>
                    </a:lnTo>
                    <a:lnTo>
                      <a:pt x="655" y="940"/>
                    </a:lnTo>
                    <a:lnTo>
                      <a:pt x="657" y="943"/>
                    </a:lnTo>
                    <a:lnTo>
                      <a:pt x="657" y="943"/>
                    </a:lnTo>
                    <a:lnTo>
                      <a:pt x="657" y="943"/>
                    </a:lnTo>
                    <a:lnTo>
                      <a:pt x="657" y="945"/>
                    </a:lnTo>
                    <a:lnTo>
                      <a:pt x="657" y="947"/>
                    </a:lnTo>
                    <a:lnTo>
                      <a:pt x="657" y="947"/>
                    </a:lnTo>
                    <a:lnTo>
                      <a:pt x="660" y="950"/>
                    </a:lnTo>
                    <a:lnTo>
                      <a:pt x="657" y="950"/>
                    </a:lnTo>
                    <a:lnTo>
                      <a:pt x="657" y="950"/>
                    </a:lnTo>
                    <a:lnTo>
                      <a:pt x="660" y="952"/>
                    </a:lnTo>
                    <a:lnTo>
                      <a:pt x="662" y="952"/>
                    </a:lnTo>
                    <a:lnTo>
                      <a:pt x="662" y="954"/>
                    </a:lnTo>
                    <a:lnTo>
                      <a:pt x="664" y="954"/>
                    </a:lnTo>
                    <a:lnTo>
                      <a:pt x="667" y="957"/>
                    </a:lnTo>
                    <a:lnTo>
                      <a:pt x="667" y="959"/>
                    </a:lnTo>
                    <a:lnTo>
                      <a:pt x="674" y="957"/>
                    </a:lnTo>
                    <a:lnTo>
                      <a:pt x="674" y="954"/>
                    </a:lnTo>
                    <a:lnTo>
                      <a:pt x="676" y="954"/>
                    </a:lnTo>
                    <a:lnTo>
                      <a:pt x="679" y="954"/>
                    </a:lnTo>
                    <a:lnTo>
                      <a:pt x="679" y="954"/>
                    </a:lnTo>
                    <a:lnTo>
                      <a:pt x="681" y="954"/>
                    </a:lnTo>
                    <a:lnTo>
                      <a:pt x="683" y="954"/>
                    </a:lnTo>
                    <a:lnTo>
                      <a:pt x="683" y="957"/>
                    </a:lnTo>
                    <a:lnTo>
                      <a:pt x="683" y="954"/>
                    </a:lnTo>
                    <a:lnTo>
                      <a:pt x="686" y="957"/>
                    </a:lnTo>
                    <a:lnTo>
                      <a:pt x="686" y="959"/>
                    </a:lnTo>
                    <a:lnTo>
                      <a:pt x="686" y="962"/>
                    </a:lnTo>
                    <a:lnTo>
                      <a:pt x="686" y="966"/>
                    </a:lnTo>
                    <a:lnTo>
                      <a:pt x="688" y="969"/>
                    </a:lnTo>
                    <a:lnTo>
                      <a:pt x="688" y="971"/>
                    </a:lnTo>
                    <a:lnTo>
                      <a:pt x="688" y="978"/>
                    </a:lnTo>
                    <a:lnTo>
                      <a:pt x="688" y="981"/>
                    </a:lnTo>
                    <a:lnTo>
                      <a:pt x="688" y="983"/>
                    </a:lnTo>
                    <a:lnTo>
                      <a:pt x="688" y="985"/>
                    </a:lnTo>
                    <a:lnTo>
                      <a:pt x="686" y="985"/>
                    </a:lnTo>
                    <a:lnTo>
                      <a:pt x="686" y="988"/>
                    </a:lnTo>
                    <a:lnTo>
                      <a:pt x="686" y="992"/>
                    </a:lnTo>
                    <a:lnTo>
                      <a:pt x="683" y="995"/>
                    </a:lnTo>
                    <a:lnTo>
                      <a:pt x="683" y="995"/>
                    </a:lnTo>
                    <a:lnTo>
                      <a:pt x="683" y="999"/>
                    </a:lnTo>
                    <a:lnTo>
                      <a:pt x="683" y="1002"/>
                    </a:lnTo>
                    <a:lnTo>
                      <a:pt x="683" y="1002"/>
                    </a:lnTo>
                    <a:lnTo>
                      <a:pt x="683" y="1002"/>
                    </a:lnTo>
                    <a:lnTo>
                      <a:pt x="683" y="1007"/>
                    </a:lnTo>
                    <a:lnTo>
                      <a:pt x="681" y="1009"/>
                    </a:lnTo>
                    <a:lnTo>
                      <a:pt x="681" y="1011"/>
                    </a:lnTo>
                    <a:lnTo>
                      <a:pt x="681" y="1011"/>
                    </a:lnTo>
                    <a:lnTo>
                      <a:pt x="679" y="1011"/>
                    </a:lnTo>
                    <a:lnTo>
                      <a:pt x="679" y="1014"/>
                    </a:lnTo>
                    <a:lnTo>
                      <a:pt x="679" y="1016"/>
                    </a:lnTo>
                    <a:lnTo>
                      <a:pt x="679" y="1016"/>
                    </a:lnTo>
                    <a:lnTo>
                      <a:pt x="679" y="1018"/>
                    </a:lnTo>
                    <a:lnTo>
                      <a:pt x="676" y="1016"/>
                    </a:lnTo>
                    <a:lnTo>
                      <a:pt x="676" y="1018"/>
                    </a:lnTo>
                    <a:lnTo>
                      <a:pt x="676" y="1018"/>
                    </a:lnTo>
                    <a:lnTo>
                      <a:pt x="676" y="1023"/>
                    </a:lnTo>
                    <a:lnTo>
                      <a:pt x="676" y="1023"/>
                    </a:lnTo>
                    <a:lnTo>
                      <a:pt x="674" y="1023"/>
                    </a:lnTo>
                    <a:lnTo>
                      <a:pt x="674" y="1025"/>
                    </a:lnTo>
                    <a:lnTo>
                      <a:pt x="674" y="1028"/>
                    </a:lnTo>
                    <a:lnTo>
                      <a:pt x="671" y="1028"/>
                    </a:lnTo>
                    <a:lnTo>
                      <a:pt x="671" y="1030"/>
                    </a:lnTo>
                    <a:lnTo>
                      <a:pt x="674" y="1028"/>
                    </a:lnTo>
                    <a:lnTo>
                      <a:pt x="676" y="1030"/>
                    </a:lnTo>
                    <a:lnTo>
                      <a:pt x="676" y="1030"/>
                    </a:lnTo>
                    <a:lnTo>
                      <a:pt x="679" y="1033"/>
                    </a:lnTo>
                    <a:lnTo>
                      <a:pt x="679" y="1033"/>
                    </a:lnTo>
                    <a:lnTo>
                      <a:pt x="679" y="1035"/>
                    </a:lnTo>
                    <a:lnTo>
                      <a:pt x="679" y="1037"/>
                    </a:lnTo>
                    <a:lnTo>
                      <a:pt x="674" y="1042"/>
                    </a:lnTo>
                    <a:lnTo>
                      <a:pt x="674" y="1049"/>
                    </a:lnTo>
                    <a:lnTo>
                      <a:pt x="674" y="1049"/>
                    </a:lnTo>
                    <a:lnTo>
                      <a:pt x="674" y="1052"/>
                    </a:lnTo>
                    <a:lnTo>
                      <a:pt x="674" y="1052"/>
                    </a:lnTo>
                    <a:lnTo>
                      <a:pt x="671" y="1054"/>
                    </a:lnTo>
                    <a:lnTo>
                      <a:pt x="671" y="1056"/>
                    </a:lnTo>
                    <a:lnTo>
                      <a:pt x="671" y="1056"/>
                    </a:lnTo>
                    <a:lnTo>
                      <a:pt x="669" y="1059"/>
                    </a:lnTo>
                    <a:lnTo>
                      <a:pt x="667" y="1059"/>
                    </a:lnTo>
                    <a:lnTo>
                      <a:pt x="662" y="1059"/>
                    </a:lnTo>
                    <a:lnTo>
                      <a:pt x="662" y="1059"/>
                    </a:lnTo>
                    <a:lnTo>
                      <a:pt x="660" y="1061"/>
                    </a:lnTo>
                    <a:lnTo>
                      <a:pt x="657" y="1063"/>
                    </a:lnTo>
                    <a:lnTo>
                      <a:pt x="655" y="1063"/>
                    </a:lnTo>
                    <a:lnTo>
                      <a:pt x="655" y="1066"/>
                    </a:lnTo>
                    <a:lnTo>
                      <a:pt x="655" y="1066"/>
                    </a:lnTo>
                    <a:lnTo>
                      <a:pt x="655" y="1068"/>
                    </a:lnTo>
                    <a:lnTo>
                      <a:pt x="655" y="1068"/>
                    </a:lnTo>
                    <a:lnTo>
                      <a:pt x="655" y="1070"/>
                    </a:lnTo>
                    <a:lnTo>
                      <a:pt x="655" y="1073"/>
                    </a:lnTo>
                    <a:lnTo>
                      <a:pt x="655" y="1073"/>
                    </a:lnTo>
                    <a:lnTo>
                      <a:pt x="660" y="1075"/>
                    </a:lnTo>
                    <a:lnTo>
                      <a:pt x="662" y="1075"/>
                    </a:lnTo>
                    <a:lnTo>
                      <a:pt x="662" y="1075"/>
                    </a:lnTo>
                    <a:lnTo>
                      <a:pt x="662" y="1075"/>
                    </a:lnTo>
                    <a:lnTo>
                      <a:pt x="664" y="1075"/>
                    </a:lnTo>
                    <a:lnTo>
                      <a:pt x="664" y="1078"/>
                    </a:lnTo>
                    <a:lnTo>
                      <a:pt x="667" y="1078"/>
                    </a:lnTo>
                    <a:lnTo>
                      <a:pt x="664" y="1080"/>
                    </a:lnTo>
                    <a:lnTo>
                      <a:pt x="664" y="1082"/>
                    </a:lnTo>
                    <a:lnTo>
                      <a:pt x="664" y="1085"/>
                    </a:lnTo>
                    <a:lnTo>
                      <a:pt x="664" y="1087"/>
                    </a:lnTo>
                    <a:lnTo>
                      <a:pt x="662" y="1087"/>
                    </a:lnTo>
                    <a:lnTo>
                      <a:pt x="662" y="1087"/>
                    </a:lnTo>
                    <a:lnTo>
                      <a:pt x="657" y="1089"/>
                    </a:lnTo>
                    <a:lnTo>
                      <a:pt x="657" y="1089"/>
                    </a:lnTo>
                    <a:lnTo>
                      <a:pt x="660" y="1089"/>
                    </a:lnTo>
                    <a:lnTo>
                      <a:pt x="660" y="1092"/>
                    </a:lnTo>
                    <a:lnTo>
                      <a:pt x="657" y="1094"/>
                    </a:lnTo>
                    <a:lnTo>
                      <a:pt x="657" y="1101"/>
                    </a:lnTo>
                    <a:lnTo>
                      <a:pt x="657" y="1101"/>
                    </a:lnTo>
                    <a:lnTo>
                      <a:pt x="657" y="1101"/>
                    </a:lnTo>
                    <a:lnTo>
                      <a:pt x="660" y="1101"/>
                    </a:lnTo>
                    <a:lnTo>
                      <a:pt x="662" y="1101"/>
                    </a:lnTo>
                    <a:lnTo>
                      <a:pt x="660" y="1101"/>
                    </a:lnTo>
                    <a:lnTo>
                      <a:pt x="662" y="1101"/>
                    </a:lnTo>
                    <a:lnTo>
                      <a:pt x="662" y="1101"/>
                    </a:lnTo>
                    <a:lnTo>
                      <a:pt x="664" y="1101"/>
                    </a:lnTo>
                    <a:lnTo>
                      <a:pt x="667" y="1101"/>
                    </a:lnTo>
                    <a:lnTo>
                      <a:pt x="667" y="1104"/>
                    </a:lnTo>
                    <a:lnTo>
                      <a:pt x="667" y="1104"/>
                    </a:lnTo>
                    <a:lnTo>
                      <a:pt x="667" y="1106"/>
                    </a:lnTo>
                    <a:lnTo>
                      <a:pt x="667" y="1106"/>
                    </a:lnTo>
                    <a:lnTo>
                      <a:pt x="667" y="1106"/>
                    </a:lnTo>
                    <a:lnTo>
                      <a:pt x="669" y="1106"/>
                    </a:lnTo>
                    <a:lnTo>
                      <a:pt x="669" y="1108"/>
                    </a:lnTo>
                    <a:lnTo>
                      <a:pt x="669" y="1108"/>
                    </a:lnTo>
                    <a:lnTo>
                      <a:pt x="667" y="1108"/>
                    </a:lnTo>
                    <a:lnTo>
                      <a:pt x="667" y="1108"/>
                    </a:lnTo>
                    <a:lnTo>
                      <a:pt x="667" y="1111"/>
                    </a:lnTo>
                    <a:lnTo>
                      <a:pt x="667" y="1111"/>
                    </a:lnTo>
                    <a:lnTo>
                      <a:pt x="667" y="1113"/>
                    </a:lnTo>
                    <a:lnTo>
                      <a:pt x="667" y="1113"/>
                    </a:lnTo>
                    <a:lnTo>
                      <a:pt x="669" y="1115"/>
                    </a:lnTo>
                    <a:lnTo>
                      <a:pt x="667" y="1115"/>
                    </a:lnTo>
                    <a:lnTo>
                      <a:pt x="669" y="1118"/>
                    </a:lnTo>
                    <a:lnTo>
                      <a:pt x="671" y="1118"/>
                    </a:lnTo>
                    <a:lnTo>
                      <a:pt x="674" y="1120"/>
                    </a:lnTo>
                    <a:lnTo>
                      <a:pt x="676" y="1123"/>
                    </a:lnTo>
                    <a:lnTo>
                      <a:pt x="679" y="1123"/>
                    </a:lnTo>
                    <a:lnTo>
                      <a:pt x="679" y="1120"/>
                    </a:lnTo>
                    <a:lnTo>
                      <a:pt x="681" y="1123"/>
                    </a:lnTo>
                    <a:lnTo>
                      <a:pt x="683" y="1123"/>
                    </a:lnTo>
                    <a:lnTo>
                      <a:pt x="686" y="1123"/>
                    </a:lnTo>
                    <a:lnTo>
                      <a:pt x="688" y="1125"/>
                    </a:lnTo>
                    <a:lnTo>
                      <a:pt x="686" y="1127"/>
                    </a:lnTo>
                    <a:lnTo>
                      <a:pt x="686" y="1127"/>
                    </a:lnTo>
                    <a:lnTo>
                      <a:pt x="686" y="1127"/>
                    </a:lnTo>
                    <a:lnTo>
                      <a:pt x="686" y="1132"/>
                    </a:lnTo>
                    <a:lnTo>
                      <a:pt x="686" y="1132"/>
                    </a:lnTo>
                    <a:lnTo>
                      <a:pt x="686" y="1134"/>
                    </a:lnTo>
                    <a:lnTo>
                      <a:pt x="686" y="1137"/>
                    </a:lnTo>
                    <a:lnTo>
                      <a:pt x="686" y="1139"/>
                    </a:lnTo>
                    <a:lnTo>
                      <a:pt x="686" y="1141"/>
                    </a:lnTo>
                    <a:lnTo>
                      <a:pt x="686" y="1141"/>
                    </a:lnTo>
                    <a:lnTo>
                      <a:pt x="686" y="1144"/>
                    </a:lnTo>
                    <a:lnTo>
                      <a:pt x="686" y="1144"/>
                    </a:lnTo>
                    <a:lnTo>
                      <a:pt x="683" y="1146"/>
                    </a:lnTo>
                    <a:lnTo>
                      <a:pt x="683" y="1149"/>
                    </a:lnTo>
                    <a:lnTo>
                      <a:pt x="683" y="1151"/>
                    </a:lnTo>
                    <a:lnTo>
                      <a:pt x="686" y="1151"/>
                    </a:lnTo>
                    <a:lnTo>
                      <a:pt x="686" y="1153"/>
                    </a:lnTo>
                    <a:lnTo>
                      <a:pt x="688" y="1153"/>
                    </a:lnTo>
                    <a:lnTo>
                      <a:pt x="688" y="1156"/>
                    </a:lnTo>
                    <a:lnTo>
                      <a:pt x="688" y="1158"/>
                    </a:lnTo>
                    <a:lnTo>
                      <a:pt x="690" y="1158"/>
                    </a:lnTo>
                    <a:lnTo>
                      <a:pt x="693" y="1158"/>
                    </a:lnTo>
                    <a:lnTo>
                      <a:pt x="693" y="1156"/>
                    </a:lnTo>
                    <a:lnTo>
                      <a:pt x="693" y="1156"/>
                    </a:lnTo>
                    <a:lnTo>
                      <a:pt x="697" y="1158"/>
                    </a:lnTo>
                    <a:lnTo>
                      <a:pt x="697" y="1160"/>
                    </a:lnTo>
                    <a:lnTo>
                      <a:pt x="695" y="1160"/>
                    </a:lnTo>
                    <a:lnTo>
                      <a:pt x="697" y="1160"/>
                    </a:lnTo>
                    <a:lnTo>
                      <a:pt x="700" y="1163"/>
                    </a:lnTo>
                    <a:lnTo>
                      <a:pt x="702" y="1163"/>
                    </a:lnTo>
                    <a:lnTo>
                      <a:pt x="705" y="1163"/>
                    </a:lnTo>
                    <a:lnTo>
                      <a:pt x="707" y="1160"/>
                    </a:lnTo>
                    <a:lnTo>
                      <a:pt x="709" y="1163"/>
                    </a:lnTo>
                    <a:lnTo>
                      <a:pt x="709" y="1163"/>
                    </a:lnTo>
                    <a:lnTo>
                      <a:pt x="712" y="1170"/>
                    </a:lnTo>
                    <a:lnTo>
                      <a:pt x="707" y="1172"/>
                    </a:lnTo>
                    <a:lnTo>
                      <a:pt x="705" y="1175"/>
                    </a:lnTo>
                    <a:lnTo>
                      <a:pt x="702" y="1177"/>
                    </a:lnTo>
                    <a:lnTo>
                      <a:pt x="705" y="1179"/>
                    </a:lnTo>
                    <a:lnTo>
                      <a:pt x="705" y="1179"/>
                    </a:lnTo>
                    <a:lnTo>
                      <a:pt x="705" y="1184"/>
                    </a:lnTo>
                    <a:lnTo>
                      <a:pt x="707" y="1186"/>
                    </a:lnTo>
                    <a:lnTo>
                      <a:pt x="712" y="1189"/>
                    </a:lnTo>
                    <a:lnTo>
                      <a:pt x="712" y="1198"/>
                    </a:lnTo>
                    <a:lnTo>
                      <a:pt x="714" y="1201"/>
                    </a:lnTo>
                    <a:lnTo>
                      <a:pt x="719" y="1201"/>
                    </a:lnTo>
                    <a:lnTo>
                      <a:pt x="721" y="1208"/>
                    </a:lnTo>
                    <a:lnTo>
                      <a:pt x="733" y="1210"/>
                    </a:lnTo>
                    <a:lnTo>
                      <a:pt x="740" y="1215"/>
                    </a:lnTo>
                    <a:lnTo>
                      <a:pt x="740" y="1215"/>
                    </a:lnTo>
                    <a:lnTo>
                      <a:pt x="742" y="1217"/>
                    </a:lnTo>
                    <a:lnTo>
                      <a:pt x="745" y="1217"/>
                    </a:lnTo>
                    <a:lnTo>
                      <a:pt x="745" y="1222"/>
                    </a:lnTo>
                    <a:lnTo>
                      <a:pt x="745" y="1222"/>
                    </a:lnTo>
                    <a:lnTo>
                      <a:pt x="747" y="1222"/>
                    </a:lnTo>
                    <a:lnTo>
                      <a:pt x="747" y="1224"/>
                    </a:lnTo>
                    <a:lnTo>
                      <a:pt x="750" y="1227"/>
                    </a:lnTo>
                    <a:lnTo>
                      <a:pt x="750" y="1227"/>
                    </a:lnTo>
                    <a:lnTo>
                      <a:pt x="778" y="1227"/>
                    </a:lnTo>
                    <a:lnTo>
                      <a:pt x="778" y="1229"/>
                    </a:lnTo>
                    <a:lnTo>
                      <a:pt x="778" y="1231"/>
                    </a:lnTo>
                    <a:lnTo>
                      <a:pt x="778" y="1231"/>
                    </a:lnTo>
                    <a:lnTo>
                      <a:pt x="778" y="1231"/>
                    </a:lnTo>
                    <a:lnTo>
                      <a:pt x="778" y="1234"/>
                    </a:lnTo>
                    <a:lnTo>
                      <a:pt x="778" y="1236"/>
                    </a:lnTo>
                    <a:lnTo>
                      <a:pt x="780" y="1239"/>
                    </a:lnTo>
                    <a:lnTo>
                      <a:pt x="780" y="1243"/>
                    </a:lnTo>
                    <a:lnTo>
                      <a:pt x="783" y="1246"/>
                    </a:lnTo>
                    <a:lnTo>
                      <a:pt x="783" y="1248"/>
                    </a:lnTo>
                    <a:lnTo>
                      <a:pt x="783" y="1248"/>
                    </a:lnTo>
                    <a:lnTo>
                      <a:pt x="785" y="1253"/>
                    </a:lnTo>
                    <a:lnTo>
                      <a:pt x="787" y="1253"/>
                    </a:lnTo>
                    <a:lnTo>
                      <a:pt x="790" y="1253"/>
                    </a:lnTo>
                    <a:lnTo>
                      <a:pt x="792" y="1255"/>
                    </a:lnTo>
                    <a:lnTo>
                      <a:pt x="792" y="1257"/>
                    </a:lnTo>
                    <a:lnTo>
                      <a:pt x="794" y="1262"/>
                    </a:lnTo>
                    <a:lnTo>
                      <a:pt x="797" y="1262"/>
                    </a:lnTo>
                    <a:lnTo>
                      <a:pt x="797" y="1269"/>
                    </a:lnTo>
                    <a:lnTo>
                      <a:pt x="797" y="1269"/>
                    </a:lnTo>
                    <a:lnTo>
                      <a:pt x="825" y="1269"/>
                    </a:lnTo>
                    <a:lnTo>
                      <a:pt x="825" y="1284"/>
                    </a:lnTo>
                    <a:lnTo>
                      <a:pt x="825" y="1284"/>
                    </a:lnTo>
                    <a:lnTo>
                      <a:pt x="825" y="1284"/>
                    </a:lnTo>
                    <a:lnTo>
                      <a:pt x="816" y="1288"/>
                    </a:lnTo>
                    <a:lnTo>
                      <a:pt x="811" y="1291"/>
                    </a:lnTo>
                    <a:lnTo>
                      <a:pt x="799" y="1300"/>
                    </a:lnTo>
                    <a:lnTo>
                      <a:pt x="794" y="1302"/>
                    </a:lnTo>
                    <a:lnTo>
                      <a:pt x="792" y="1305"/>
                    </a:lnTo>
                    <a:lnTo>
                      <a:pt x="792" y="1305"/>
                    </a:lnTo>
                    <a:lnTo>
                      <a:pt x="792" y="1307"/>
                    </a:lnTo>
                    <a:lnTo>
                      <a:pt x="787" y="1312"/>
                    </a:lnTo>
                    <a:lnTo>
                      <a:pt x="783" y="1321"/>
                    </a:lnTo>
                    <a:lnTo>
                      <a:pt x="776" y="1333"/>
                    </a:lnTo>
                    <a:lnTo>
                      <a:pt x="773" y="1336"/>
                    </a:lnTo>
                    <a:lnTo>
                      <a:pt x="773" y="1340"/>
                    </a:lnTo>
                    <a:lnTo>
                      <a:pt x="773" y="1340"/>
                    </a:lnTo>
                    <a:lnTo>
                      <a:pt x="773" y="1345"/>
                    </a:lnTo>
                    <a:lnTo>
                      <a:pt x="773" y="1347"/>
                    </a:lnTo>
                    <a:lnTo>
                      <a:pt x="771" y="1352"/>
                    </a:lnTo>
                    <a:lnTo>
                      <a:pt x="768" y="1357"/>
                    </a:lnTo>
                    <a:lnTo>
                      <a:pt x="764" y="1362"/>
                    </a:lnTo>
                    <a:lnTo>
                      <a:pt x="761" y="1364"/>
                    </a:lnTo>
                    <a:lnTo>
                      <a:pt x="757" y="1366"/>
                    </a:lnTo>
                    <a:lnTo>
                      <a:pt x="757" y="1366"/>
                    </a:lnTo>
                    <a:lnTo>
                      <a:pt x="752" y="1369"/>
                    </a:lnTo>
                    <a:lnTo>
                      <a:pt x="738" y="1369"/>
                    </a:lnTo>
                    <a:lnTo>
                      <a:pt x="733" y="1371"/>
                    </a:lnTo>
                    <a:lnTo>
                      <a:pt x="728" y="1371"/>
                    </a:lnTo>
                    <a:lnTo>
                      <a:pt x="726" y="1371"/>
                    </a:lnTo>
                    <a:lnTo>
                      <a:pt x="719" y="1374"/>
                    </a:lnTo>
                    <a:lnTo>
                      <a:pt x="716" y="1371"/>
                    </a:lnTo>
                    <a:lnTo>
                      <a:pt x="712" y="1374"/>
                    </a:lnTo>
                    <a:lnTo>
                      <a:pt x="707" y="1371"/>
                    </a:lnTo>
                    <a:lnTo>
                      <a:pt x="697" y="1371"/>
                    </a:lnTo>
                    <a:lnTo>
                      <a:pt x="695" y="1371"/>
                    </a:lnTo>
                    <a:lnTo>
                      <a:pt x="693" y="1374"/>
                    </a:lnTo>
                    <a:lnTo>
                      <a:pt x="688" y="1371"/>
                    </a:lnTo>
                    <a:lnTo>
                      <a:pt x="686" y="1371"/>
                    </a:lnTo>
                    <a:lnTo>
                      <a:pt x="681" y="1371"/>
                    </a:lnTo>
                    <a:lnTo>
                      <a:pt x="671" y="1371"/>
                    </a:lnTo>
                    <a:lnTo>
                      <a:pt x="667" y="1371"/>
                    </a:lnTo>
                    <a:lnTo>
                      <a:pt x="638" y="1369"/>
                    </a:lnTo>
                    <a:lnTo>
                      <a:pt x="634" y="1369"/>
                    </a:lnTo>
                    <a:lnTo>
                      <a:pt x="634" y="1369"/>
                    </a:lnTo>
                    <a:lnTo>
                      <a:pt x="631" y="1369"/>
                    </a:lnTo>
                    <a:lnTo>
                      <a:pt x="615" y="1366"/>
                    </a:lnTo>
                    <a:lnTo>
                      <a:pt x="615" y="1366"/>
                    </a:lnTo>
                    <a:lnTo>
                      <a:pt x="610" y="1366"/>
                    </a:lnTo>
                    <a:lnTo>
                      <a:pt x="605" y="1366"/>
                    </a:lnTo>
                    <a:lnTo>
                      <a:pt x="603" y="1366"/>
                    </a:lnTo>
                    <a:lnTo>
                      <a:pt x="593" y="1369"/>
                    </a:lnTo>
                    <a:lnTo>
                      <a:pt x="591" y="1371"/>
                    </a:lnTo>
                    <a:lnTo>
                      <a:pt x="589" y="1371"/>
                    </a:lnTo>
                    <a:lnTo>
                      <a:pt x="584" y="1374"/>
                    </a:lnTo>
                    <a:lnTo>
                      <a:pt x="579" y="1374"/>
                    </a:lnTo>
                    <a:lnTo>
                      <a:pt x="577" y="1376"/>
                    </a:lnTo>
                    <a:lnTo>
                      <a:pt x="572" y="1376"/>
                    </a:lnTo>
                    <a:lnTo>
                      <a:pt x="567" y="1378"/>
                    </a:lnTo>
                    <a:lnTo>
                      <a:pt x="567" y="1378"/>
                    </a:lnTo>
                    <a:lnTo>
                      <a:pt x="558" y="1383"/>
                    </a:lnTo>
                    <a:lnTo>
                      <a:pt x="556" y="1385"/>
                    </a:lnTo>
                    <a:lnTo>
                      <a:pt x="553" y="1388"/>
                    </a:lnTo>
                    <a:lnTo>
                      <a:pt x="548" y="1388"/>
                    </a:lnTo>
                    <a:lnTo>
                      <a:pt x="546" y="1388"/>
                    </a:lnTo>
                    <a:lnTo>
                      <a:pt x="546" y="1390"/>
                    </a:lnTo>
                    <a:lnTo>
                      <a:pt x="539" y="1390"/>
                    </a:lnTo>
                    <a:lnTo>
                      <a:pt x="539" y="1390"/>
                    </a:lnTo>
                    <a:lnTo>
                      <a:pt x="537" y="1395"/>
                    </a:lnTo>
                    <a:lnTo>
                      <a:pt x="532" y="1395"/>
                    </a:lnTo>
                    <a:lnTo>
                      <a:pt x="532" y="1397"/>
                    </a:lnTo>
                    <a:lnTo>
                      <a:pt x="532" y="1397"/>
                    </a:lnTo>
                    <a:lnTo>
                      <a:pt x="532" y="1400"/>
                    </a:lnTo>
                    <a:lnTo>
                      <a:pt x="530" y="1400"/>
                    </a:lnTo>
                    <a:lnTo>
                      <a:pt x="527" y="1404"/>
                    </a:lnTo>
                    <a:lnTo>
                      <a:pt x="527" y="1404"/>
                    </a:lnTo>
                    <a:lnTo>
                      <a:pt x="525" y="1404"/>
                    </a:lnTo>
                    <a:lnTo>
                      <a:pt x="525" y="1407"/>
                    </a:lnTo>
                    <a:lnTo>
                      <a:pt x="522" y="1407"/>
                    </a:lnTo>
                    <a:lnTo>
                      <a:pt x="522" y="1407"/>
                    </a:lnTo>
                    <a:lnTo>
                      <a:pt x="515" y="1409"/>
                    </a:lnTo>
                    <a:lnTo>
                      <a:pt x="513" y="1409"/>
                    </a:lnTo>
                    <a:lnTo>
                      <a:pt x="508" y="1411"/>
                    </a:lnTo>
                    <a:lnTo>
                      <a:pt x="506" y="1411"/>
                    </a:lnTo>
                    <a:lnTo>
                      <a:pt x="504" y="1416"/>
                    </a:lnTo>
                    <a:lnTo>
                      <a:pt x="501" y="1416"/>
                    </a:lnTo>
                    <a:lnTo>
                      <a:pt x="496" y="1418"/>
                    </a:lnTo>
                    <a:lnTo>
                      <a:pt x="494" y="1421"/>
                    </a:lnTo>
                    <a:lnTo>
                      <a:pt x="492" y="1421"/>
                    </a:lnTo>
                    <a:lnTo>
                      <a:pt x="489" y="1423"/>
                    </a:lnTo>
                    <a:lnTo>
                      <a:pt x="485" y="1423"/>
                    </a:lnTo>
                    <a:lnTo>
                      <a:pt x="480" y="1426"/>
                    </a:lnTo>
                    <a:lnTo>
                      <a:pt x="475" y="1426"/>
                    </a:lnTo>
                    <a:lnTo>
                      <a:pt x="470" y="1428"/>
                    </a:lnTo>
                    <a:lnTo>
                      <a:pt x="468" y="1430"/>
                    </a:lnTo>
                    <a:lnTo>
                      <a:pt x="466" y="1430"/>
                    </a:lnTo>
                    <a:lnTo>
                      <a:pt x="466" y="1430"/>
                    </a:lnTo>
                    <a:lnTo>
                      <a:pt x="461" y="1430"/>
                    </a:lnTo>
                    <a:lnTo>
                      <a:pt x="454" y="1435"/>
                    </a:lnTo>
                    <a:lnTo>
                      <a:pt x="449" y="1435"/>
                    </a:lnTo>
                    <a:lnTo>
                      <a:pt x="440" y="1437"/>
                    </a:lnTo>
                    <a:lnTo>
                      <a:pt x="437" y="1437"/>
                    </a:lnTo>
                    <a:lnTo>
                      <a:pt x="428" y="1440"/>
                    </a:lnTo>
                    <a:lnTo>
                      <a:pt x="425" y="1442"/>
                    </a:lnTo>
                    <a:lnTo>
                      <a:pt x="421" y="1445"/>
                    </a:lnTo>
                    <a:lnTo>
                      <a:pt x="418" y="1447"/>
                    </a:lnTo>
                    <a:lnTo>
                      <a:pt x="414" y="1452"/>
                    </a:lnTo>
                    <a:lnTo>
                      <a:pt x="411" y="1452"/>
                    </a:lnTo>
                    <a:lnTo>
                      <a:pt x="407" y="1454"/>
                    </a:lnTo>
                    <a:lnTo>
                      <a:pt x="404" y="1456"/>
                    </a:lnTo>
                    <a:lnTo>
                      <a:pt x="404" y="1456"/>
                    </a:lnTo>
                    <a:lnTo>
                      <a:pt x="404" y="1456"/>
                    </a:lnTo>
                    <a:lnTo>
                      <a:pt x="404" y="1459"/>
                    </a:lnTo>
                    <a:lnTo>
                      <a:pt x="404" y="1461"/>
                    </a:lnTo>
                    <a:lnTo>
                      <a:pt x="402" y="1461"/>
                    </a:lnTo>
                    <a:lnTo>
                      <a:pt x="399" y="1463"/>
                    </a:lnTo>
                    <a:lnTo>
                      <a:pt x="397" y="1468"/>
                    </a:lnTo>
                    <a:lnTo>
                      <a:pt x="397" y="1468"/>
                    </a:lnTo>
                    <a:lnTo>
                      <a:pt x="395" y="1471"/>
                    </a:lnTo>
                    <a:lnTo>
                      <a:pt x="390" y="1471"/>
                    </a:lnTo>
                    <a:lnTo>
                      <a:pt x="388" y="1473"/>
                    </a:lnTo>
                    <a:lnTo>
                      <a:pt x="385" y="1473"/>
                    </a:lnTo>
                    <a:lnTo>
                      <a:pt x="380" y="1473"/>
                    </a:lnTo>
                    <a:lnTo>
                      <a:pt x="369" y="1475"/>
                    </a:lnTo>
                    <a:lnTo>
                      <a:pt x="369" y="1475"/>
                    </a:lnTo>
                    <a:lnTo>
                      <a:pt x="366" y="1478"/>
                    </a:lnTo>
                    <a:lnTo>
                      <a:pt x="364" y="1480"/>
                    </a:lnTo>
                    <a:lnTo>
                      <a:pt x="364" y="1482"/>
                    </a:lnTo>
                    <a:lnTo>
                      <a:pt x="359" y="1482"/>
                    </a:lnTo>
                    <a:lnTo>
                      <a:pt x="357" y="1482"/>
                    </a:lnTo>
                    <a:lnTo>
                      <a:pt x="354" y="1482"/>
                    </a:lnTo>
                    <a:lnTo>
                      <a:pt x="354" y="1482"/>
                    </a:lnTo>
                    <a:lnTo>
                      <a:pt x="352" y="1485"/>
                    </a:lnTo>
                    <a:lnTo>
                      <a:pt x="347" y="1487"/>
                    </a:lnTo>
                    <a:lnTo>
                      <a:pt x="343" y="1487"/>
                    </a:lnTo>
                    <a:lnTo>
                      <a:pt x="338" y="1490"/>
                    </a:lnTo>
                    <a:lnTo>
                      <a:pt x="338" y="1492"/>
                    </a:lnTo>
                    <a:lnTo>
                      <a:pt x="338" y="1492"/>
                    </a:lnTo>
                    <a:lnTo>
                      <a:pt x="336" y="1494"/>
                    </a:lnTo>
                    <a:lnTo>
                      <a:pt x="336" y="1494"/>
                    </a:lnTo>
                    <a:lnTo>
                      <a:pt x="333" y="1497"/>
                    </a:lnTo>
                    <a:lnTo>
                      <a:pt x="331" y="1499"/>
                    </a:lnTo>
                    <a:lnTo>
                      <a:pt x="331" y="1499"/>
                    </a:lnTo>
                    <a:lnTo>
                      <a:pt x="331" y="1499"/>
                    </a:lnTo>
                    <a:lnTo>
                      <a:pt x="328" y="1499"/>
                    </a:lnTo>
                    <a:lnTo>
                      <a:pt x="326" y="1504"/>
                    </a:lnTo>
                    <a:lnTo>
                      <a:pt x="324" y="1504"/>
                    </a:lnTo>
                    <a:lnTo>
                      <a:pt x="321" y="1506"/>
                    </a:lnTo>
                    <a:lnTo>
                      <a:pt x="321" y="1508"/>
                    </a:lnTo>
                    <a:lnTo>
                      <a:pt x="319" y="1508"/>
                    </a:lnTo>
                    <a:lnTo>
                      <a:pt x="317" y="1511"/>
                    </a:lnTo>
                    <a:lnTo>
                      <a:pt x="317" y="1511"/>
                    </a:lnTo>
                    <a:lnTo>
                      <a:pt x="314" y="1511"/>
                    </a:lnTo>
                    <a:lnTo>
                      <a:pt x="312" y="1511"/>
                    </a:lnTo>
                    <a:lnTo>
                      <a:pt x="300" y="1513"/>
                    </a:lnTo>
                    <a:lnTo>
                      <a:pt x="295" y="1513"/>
                    </a:lnTo>
                    <a:lnTo>
                      <a:pt x="291" y="1513"/>
                    </a:lnTo>
                    <a:lnTo>
                      <a:pt x="288" y="1516"/>
                    </a:lnTo>
                    <a:lnTo>
                      <a:pt x="286" y="1516"/>
                    </a:lnTo>
                    <a:lnTo>
                      <a:pt x="284" y="1513"/>
                    </a:lnTo>
                    <a:lnTo>
                      <a:pt x="274" y="1516"/>
                    </a:lnTo>
                    <a:lnTo>
                      <a:pt x="267" y="1513"/>
                    </a:lnTo>
                    <a:lnTo>
                      <a:pt x="267" y="1516"/>
                    </a:lnTo>
                    <a:lnTo>
                      <a:pt x="265" y="1516"/>
                    </a:lnTo>
                    <a:lnTo>
                      <a:pt x="255" y="1516"/>
                    </a:lnTo>
                    <a:lnTo>
                      <a:pt x="250" y="1516"/>
                    </a:lnTo>
                    <a:lnTo>
                      <a:pt x="248" y="1516"/>
                    </a:lnTo>
                    <a:lnTo>
                      <a:pt x="246" y="1516"/>
                    </a:lnTo>
                    <a:lnTo>
                      <a:pt x="243" y="1518"/>
                    </a:lnTo>
                    <a:lnTo>
                      <a:pt x="236" y="1523"/>
                    </a:lnTo>
                    <a:lnTo>
                      <a:pt x="231" y="1525"/>
                    </a:lnTo>
                    <a:lnTo>
                      <a:pt x="229" y="1525"/>
                    </a:lnTo>
                    <a:lnTo>
                      <a:pt x="229" y="1525"/>
                    </a:lnTo>
                    <a:lnTo>
                      <a:pt x="227" y="1527"/>
                    </a:lnTo>
                    <a:lnTo>
                      <a:pt x="227" y="1527"/>
                    </a:lnTo>
                    <a:lnTo>
                      <a:pt x="222" y="1530"/>
                    </a:lnTo>
                    <a:lnTo>
                      <a:pt x="222" y="1530"/>
                    </a:lnTo>
                    <a:lnTo>
                      <a:pt x="220" y="1530"/>
                    </a:lnTo>
                    <a:lnTo>
                      <a:pt x="217" y="1532"/>
                    </a:lnTo>
                    <a:lnTo>
                      <a:pt x="217" y="1534"/>
                    </a:lnTo>
                    <a:lnTo>
                      <a:pt x="215" y="1534"/>
                    </a:lnTo>
                    <a:lnTo>
                      <a:pt x="210" y="1537"/>
                    </a:lnTo>
                    <a:lnTo>
                      <a:pt x="205" y="1539"/>
                    </a:lnTo>
                    <a:lnTo>
                      <a:pt x="198" y="1539"/>
                    </a:lnTo>
                    <a:lnTo>
                      <a:pt x="191" y="1542"/>
                    </a:lnTo>
                    <a:lnTo>
                      <a:pt x="187" y="1542"/>
                    </a:lnTo>
                    <a:lnTo>
                      <a:pt x="187" y="1542"/>
                    </a:lnTo>
                    <a:lnTo>
                      <a:pt x="179" y="1544"/>
                    </a:lnTo>
                    <a:lnTo>
                      <a:pt x="179" y="1544"/>
                    </a:lnTo>
                    <a:lnTo>
                      <a:pt x="177" y="1546"/>
                    </a:lnTo>
                    <a:lnTo>
                      <a:pt x="172" y="1546"/>
                    </a:lnTo>
                    <a:lnTo>
                      <a:pt x="170" y="1546"/>
                    </a:lnTo>
                    <a:lnTo>
                      <a:pt x="170" y="1546"/>
                    </a:lnTo>
                    <a:lnTo>
                      <a:pt x="168" y="1546"/>
                    </a:lnTo>
                    <a:lnTo>
                      <a:pt x="158" y="1549"/>
                    </a:lnTo>
                    <a:lnTo>
                      <a:pt x="158" y="1549"/>
                    </a:lnTo>
                    <a:lnTo>
                      <a:pt x="158" y="1549"/>
                    </a:lnTo>
                    <a:lnTo>
                      <a:pt x="156" y="1551"/>
                    </a:lnTo>
                    <a:lnTo>
                      <a:pt x="146" y="1553"/>
                    </a:lnTo>
                    <a:lnTo>
                      <a:pt x="144" y="1553"/>
                    </a:lnTo>
                    <a:lnTo>
                      <a:pt x="139" y="1553"/>
                    </a:lnTo>
                    <a:lnTo>
                      <a:pt x="127" y="1556"/>
                    </a:lnTo>
                    <a:lnTo>
                      <a:pt x="125" y="1556"/>
                    </a:lnTo>
                    <a:lnTo>
                      <a:pt x="118" y="1556"/>
                    </a:lnTo>
                    <a:lnTo>
                      <a:pt x="116" y="1556"/>
                    </a:lnTo>
                    <a:lnTo>
                      <a:pt x="113" y="1558"/>
                    </a:lnTo>
                    <a:lnTo>
                      <a:pt x="111" y="1561"/>
                    </a:lnTo>
                    <a:lnTo>
                      <a:pt x="108" y="1563"/>
                    </a:lnTo>
                    <a:lnTo>
                      <a:pt x="108" y="1563"/>
                    </a:lnTo>
                    <a:lnTo>
                      <a:pt x="108" y="1565"/>
                    </a:lnTo>
                    <a:lnTo>
                      <a:pt x="108" y="1565"/>
                    </a:lnTo>
                    <a:lnTo>
                      <a:pt x="108" y="1568"/>
                    </a:lnTo>
                    <a:lnTo>
                      <a:pt x="106" y="1572"/>
                    </a:lnTo>
                    <a:lnTo>
                      <a:pt x="104" y="1572"/>
                    </a:lnTo>
                    <a:lnTo>
                      <a:pt x="99" y="1572"/>
                    </a:lnTo>
                    <a:lnTo>
                      <a:pt x="94" y="1575"/>
                    </a:lnTo>
                    <a:lnTo>
                      <a:pt x="90" y="1577"/>
                    </a:lnTo>
                    <a:lnTo>
                      <a:pt x="90" y="1579"/>
                    </a:lnTo>
                    <a:lnTo>
                      <a:pt x="90" y="1582"/>
                    </a:lnTo>
                    <a:lnTo>
                      <a:pt x="82" y="1584"/>
                    </a:lnTo>
                    <a:lnTo>
                      <a:pt x="80" y="1587"/>
                    </a:lnTo>
                    <a:lnTo>
                      <a:pt x="80" y="1587"/>
                    </a:lnTo>
                    <a:lnTo>
                      <a:pt x="80" y="1589"/>
                    </a:lnTo>
                    <a:lnTo>
                      <a:pt x="80" y="1591"/>
                    </a:lnTo>
                    <a:lnTo>
                      <a:pt x="80" y="1594"/>
                    </a:lnTo>
                    <a:lnTo>
                      <a:pt x="80" y="1596"/>
                    </a:lnTo>
                    <a:lnTo>
                      <a:pt x="78" y="1596"/>
                    </a:lnTo>
                    <a:lnTo>
                      <a:pt x="75" y="1596"/>
                    </a:lnTo>
                    <a:lnTo>
                      <a:pt x="73" y="1596"/>
                    </a:lnTo>
                    <a:lnTo>
                      <a:pt x="71" y="1596"/>
                    </a:lnTo>
                    <a:lnTo>
                      <a:pt x="68" y="1598"/>
                    </a:lnTo>
                    <a:lnTo>
                      <a:pt x="66" y="1598"/>
                    </a:lnTo>
                    <a:lnTo>
                      <a:pt x="66" y="1596"/>
                    </a:lnTo>
                    <a:lnTo>
                      <a:pt x="64" y="1598"/>
                    </a:lnTo>
                    <a:lnTo>
                      <a:pt x="64" y="1598"/>
                    </a:lnTo>
                    <a:lnTo>
                      <a:pt x="59" y="1601"/>
                    </a:lnTo>
                    <a:lnTo>
                      <a:pt x="56" y="1603"/>
                    </a:lnTo>
                    <a:lnTo>
                      <a:pt x="56" y="1603"/>
                    </a:lnTo>
                    <a:lnTo>
                      <a:pt x="54" y="1603"/>
                    </a:lnTo>
                    <a:lnTo>
                      <a:pt x="49" y="1603"/>
                    </a:lnTo>
                    <a:lnTo>
                      <a:pt x="49" y="1603"/>
                    </a:lnTo>
                    <a:lnTo>
                      <a:pt x="49" y="1606"/>
                    </a:lnTo>
                    <a:lnTo>
                      <a:pt x="45" y="1608"/>
                    </a:lnTo>
                    <a:lnTo>
                      <a:pt x="45" y="1610"/>
                    </a:lnTo>
                    <a:lnTo>
                      <a:pt x="38" y="1610"/>
                    </a:lnTo>
                    <a:lnTo>
                      <a:pt x="38" y="1613"/>
                    </a:lnTo>
                    <a:lnTo>
                      <a:pt x="30" y="1615"/>
                    </a:lnTo>
                    <a:lnTo>
                      <a:pt x="30" y="1615"/>
                    </a:lnTo>
                    <a:lnTo>
                      <a:pt x="30" y="1617"/>
                    </a:lnTo>
                    <a:lnTo>
                      <a:pt x="28" y="1617"/>
                    </a:lnTo>
                    <a:lnTo>
                      <a:pt x="28" y="1620"/>
                    </a:lnTo>
                    <a:lnTo>
                      <a:pt x="23" y="1624"/>
                    </a:lnTo>
                    <a:lnTo>
                      <a:pt x="23" y="1627"/>
                    </a:lnTo>
                    <a:lnTo>
                      <a:pt x="21" y="1627"/>
                    </a:lnTo>
                    <a:lnTo>
                      <a:pt x="19" y="1627"/>
                    </a:lnTo>
                    <a:lnTo>
                      <a:pt x="14" y="1627"/>
                    </a:lnTo>
                    <a:lnTo>
                      <a:pt x="9" y="1627"/>
                    </a:lnTo>
                    <a:lnTo>
                      <a:pt x="7" y="1627"/>
                    </a:lnTo>
                    <a:lnTo>
                      <a:pt x="7" y="1629"/>
                    </a:lnTo>
                    <a:lnTo>
                      <a:pt x="4" y="1627"/>
                    </a:lnTo>
                    <a:lnTo>
                      <a:pt x="2" y="1629"/>
                    </a:lnTo>
                    <a:lnTo>
                      <a:pt x="0" y="1632"/>
                    </a:lnTo>
                    <a:lnTo>
                      <a:pt x="0" y="1629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Chad">
                <a:extLst>
                  <a:ext uri="{FF2B5EF4-FFF2-40B4-BE49-F238E27FC236}">
                    <a16:creationId xmlns:a16="http://schemas.microsoft.com/office/drawing/2014/main" id="{2ECC359F-9140-4B53-916B-A2750C2E0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21140" y="-577203"/>
                <a:ext cx="2341983" cy="4620478"/>
              </a:xfrm>
              <a:custGeom>
                <a:avLst/>
                <a:gdLst>
                  <a:gd name="T0" fmla="*/ 967 w 996"/>
                  <a:gd name="T1" fmla="*/ 1877 h 1965"/>
                  <a:gd name="T2" fmla="*/ 948 w 996"/>
                  <a:gd name="T3" fmla="*/ 1894 h 1965"/>
                  <a:gd name="T4" fmla="*/ 918 w 996"/>
                  <a:gd name="T5" fmla="*/ 1903 h 1965"/>
                  <a:gd name="T6" fmla="*/ 877 w 996"/>
                  <a:gd name="T7" fmla="*/ 1920 h 1965"/>
                  <a:gd name="T8" fmla="*/ 866 w 996"/>
                  <a:gd name="T9" fmla="*/ 1937 h 1965"/>
                  <a:gd name="T10" fmla="*/ 832 w 996"/>
                  <a:gd name="T11" fmla="*/ 1920 h 1965"/>
                  <a:gd name="T12" fmla="*/ 811 w 996"/>
                  <a:gd name="T13" fmla="*/ 1892 h 1965"/>
                  <a:gd name="T14" fmla="*/ 787 w 996"/>
                  <a:gd name="T15" fmla="*/ 1858 h 1965"/>
                  <a:gd name="T16" fmla="*/ 757 w 996"/>
                  <a:gd name="T17" fmla="*/ 1877 h 1965"/>
                  <a:gd name="T18" fmla="*/ 745 w 996"/>
                  <a:gd name="T19" fmla="*/ 1901 h 1965"/>
                  <a:gd name="T20" fmla="*/ 700 w 996"/>
                  <a:gd name="T21" fmla="*/ 1925 h 1965"/>
                  <a:gd name="T22" fmla="*/ 648 w 996"/>
                  <a:gd name="T23" fmla="*/ 1944 h 1965"/>
                  <a:gd name="T24" fmla="*/ 593 w 996"/>
                  <a:gd name="T25" fmla="*/ 1965 h 1965"/>
                  <a:gd name="T26" fmla="*/ 523 w 996"/>
                  <a:gd name="T27" fmla="*/ 1946 h 1965"/>
                  <a:gd name="T28" fmla="*/ 539 w 996"/>
                  <a:gd name="T29" fmla="*/ 1906 h 1965"/>
                  <a:gd name="T30" fmla="*/ 506 w 996"/>
                  <a:gd name="T31" fmla="*/ 1858 h 1965"/>
                  <a:gd name="T32" fmla="*/ 461 w 996"/>
                  <a:gd name="T33" fmla="*/ 1750 h 1965"/>
                  <a:gd name="T34" fmla="*/ 428 w 996"/>
                  <a:gd name="T35" fmla="*/ 1660 h 1965"/>
                  <a:gd name="T36" fmla="*/ 378 w 996"/>
                  <a:gd name="T37" fmla="*/ 1636 h 1965"/>
                  <a:gd name="T38" fmla="*/ 352 w 996"/>
                  <a:gd name="T39" fmla="*/ 1617 h 1965"/>
                  <a:gd name="T40" fmla="*/ 295 w 996"/>
                  <a:gd name="T41" fmla="*/ 1586 h 1965"/>
                  <a:gd name="T42" fmla="*/ 248 w 996"/>
                  <a:gd name="T43" fmla="*/ 1539 h 1965"/>
                  <a:gd name="T44" fmla="*/ 220 w 996"/>
                  <a:gd name="T45" fmla="*/ 1484 h 1965"/>
                  <a:gd name="T46" fmla="*/ 168 w 996"/>
                  <a:gd name="T47" fmla="*/ 1442 h 1965"/>
                  <a:gd name="T48" fmla="*/ 163 w 996"/>
                  <a:gd name="T49" fmla="*/ 1366 h 1965"/>
                  <a:gd name="T50" fmla="*/ 217 w 996"/>
                  <a:gd name="T51" fmla="*/ 1316 h 1965"/>
                  <a:gd name="T52" fmla="*/ 305 w 996"/>
                  <a:gd name="T53" fmla="*/ 1328 h 1965"/>
                  <a:gd name="T54" fmla="*/ 369 w 996"/>
                  <a:gd name="T55" fmla="*/ 1321 h 1965"/>
                  <a:gd name="T56" fmla="*/ 426 w 996"/>
                  <a:gd name="T57" fmla="*/ 1319 h 1965"/>
                  <a:gd name="T58" fmla="*/ 501 w 996"/>
                  <a:gd name="T59" fmla="*/ 1333 h 1965"/>
                  <a:gd name="T60" fmla="*/ 541 w 996"/>
                  <a:gd name="T61" fmla="*/ 1307 h 1965"/>
                  <a:gd name="T62" fmla="*/ 494 w 996"/>
                  <a:gd name="T63" fmla="*/ 1264 h 1965"/>
                  <a:gd name="T64" fmla="*/ 459 w 996"/>
                  <a:gd name="T65" fmla="*/ 1219 h 1965"/>
                  <a:gd name="T66" fmla="*/ 428 w 996"/>
                  <a:gd name="T67" fmla="*/ 1160 h 1965"/>
                  <a:gd name="T68" fmla="*/ 409 w 996"/>
                  <a:gd name="T69" fmla="*/ 1099 h 1965"/>
                  <a:gd name="T70" fmla="*/ 402 w 996"/>
                  <a:gd name="T71" fmla="*/ 1054 h 1965"/>
                  <a:gd name="T72" fmla="*/ 397 w 996"/>
                  <a:gd name="T73" fmla="*/ 1023 h 1965"/>
                  <a:gd name="T74" fmla="*/ 395 w 996"/>
                  <a:gd name="T75" fmla="*/ 997 h 1965"/>
                  <a:gd name="T76" fmla="*/ 407 w 996"/>
                  <a:gd name="T77" fmla="*/ 971 h 1965"/>
                  <a:gd name="T78" fmla="*/ 426 w 996"/>
                  <a:gd name="T79" fmla="*/ 921 h 1965"/>
                  <a:gd name="T80" fmla="*/ 407 w 996"/>
                  <a:gd name="T81" fmla="*/ 888 h 1965"/>
                  <a:gd name="T82" fmla="*/ 414 w 996"/>
                  <a:gd name="T83" fmla="*/ 867 h 1965"/>
                  <a:gd name="T84" fmla="*/ 402 w 996"/>
                  <a:gd name="T85" fmla="*/ 848 h 1965"/>
                  <a:gd name="T86" fmla="*/ 409 w 996"/>
                  <a:gd name="T87" fmla="*/ 814 h 1965"/>
                  <a:gd name="T88" fmla="*/ 397 w 996"/>
                  <a:gd name="T89" fmla="*/ 784 h 1965"/>
                  <a:gd name="T90" fmla="*/ 364 w 996"/>
                  <a:gd name="T91" fmla="*/ 765 h 1965"/>
                  <a:gd name="T92" fmla="*/ 357 w 996"/>
                  <a:gd name="T93" fmla="*/ 691 h 1965"/>
                  <a:gd name="T94" fmla="*/ 340 w 996"/>
                  <a:gd name="T95" fmla="*/ 649 h 1965"/>
                  <a:gd name="T96" fmla="*/ 314 w 996"/>
                  <a:gd name="T97" fmla="*/ 625 h 1965"/>
                  <a:gd name="T98" fmla="*/ 274 w 996"/>
                  <a:gd name="T99" fmla="*/ 611 h 1965"/>
                  <a:gd name="T100" fmla="*/ 272 w 996"/>
                  <a:gd name="T101" fmla="*/ 566 h 1965"/>
                  <a:gd name="T102" fmla="*/ 168 w 996"/>
                  <a:gd name="T103" fmla="*/ 537 h 1965"/>
                  <a:gd name="T104" fmla="*/ 137 w 996"/>
                  <a:gd name="T105" fmla="*/ 511 h 1965"/>
                  <a:gd name="T106" fmla="*/ 116 w 996"/>
                  <a:gd name="T107" fmla="*/ 478 h 1965"/>
                  <a:gd name="T108" fmla="*/ 90 w 996"/>
                  <a:gd name="T109" fmla="*/ 440 h 1965"/>
                  <a:gd name="T110" fmla="*/ 71 w 996"/>
                  <a:gd name="T111" fmla="*/ 417 h 1965"/>
                  <a:gd name="T112" fmla="*/ 49 w 996"/>
                  <a:gd name="T113" fmla="*/ 386 h 1965"/>
                  <a:gd name="T114" fmla="*/ 23 w 996"/>
                  <a:gd name="T115" fmla="*/ 294 h 1965"/>
                  <a:gd name="T116" fmla="*/ 26 w 996"/>
                  <a:gd name="T117" fmla="*/ 175 h 1965"/>
                  <a:gd name="T118" fmla="*/ 75 w 996"/>
                  <a:gd name="T119" fmla="*/ 128 h 1965"/>
                  <a:gd name="T120" fmla="*/ 94 w 996"/>
                  <a:gd name="T121" fmla="*/ 54 h 19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96" h="1965">
                    <a:moveTo>
                      <a:pt x="996" y="1863"/>
                    </a:moveTo>
                    <a:lnTo>
                      <a:pt x="996" y="1863"/>
                    </a:lnTo>
                    <a:lnTo>
                      <a:pt x="991" y="1863"/>
                    </a:lnTo>
                    <a:lnTo>
                      <a:pt x="991" y="1863"/>
                    </a:lnTo>
                    <a:lnTo>
                      <a:pt x="989" y="1863"/>
                    </a:lnTo>
                    <a:lnTo>
                      <a:pt x="986" y="1863"/>
                    </a:lnTo>
                    <a:lnTo>
                      <a:pt x="986" y="1863"/>
                    </a:lnTo>
                    <a:lnTo>
                      <a:pt x="981" y="1863"/>
                    </a:lnTo>
                    <a:lnTo>
                      <a:pt x="981" y="1866"/>
                    </a:lnTo>
                    <a:lnTo>
                      <a:pt x="979" y="1868"/>
                    </a:lnTo>
                    <a:lnTo>
                      <a:pt x="979" y="1870"/>
                    </a:lnTo>
                    <a:lnTo>
                      <a:pt x="979" y="1868"/>
                    </a:lnTo>
                    <a:lnTo>
                      <a:pt x="974" y="1868"/>
                    </a:lnTo>
                    <a:lnTo>
                      <a:pt x="974" y="1868"/>
                    </a:lnTo>
                    <a:lnTo>
                      <a:pt x="972" y="1868"/>
                    </a:lnTo>
                    <a:lnTo>
                      <a:pt x="972" y="1870"/>
                    </a:lnTo>
                    <a:lnTo>
                      <a:pt x="972" y="1873"/>
                    </a:lnTo>
                    <a:lnTo>
                      <a:pt x="972" y="1875"/>
                    </a:lnTo>
                    <a:lnTo>
                      <a:pt x="970" y="1875"/>
                    </a:lnTo>
                    <a:lnTo>
                      <a:pt x="967" y="1875"/>
                    </a:lnTo>
                    <a:lnTo>
                      <a:pt x="967" y="1875"/>
                    </a:lnTo>
                    <a:lnTo>
                      <a:pt x="967" y="1877"/>
                    </a:lnTo>
                    <a:lnTo>
                      <a:pt x="965" y="1877"/>
                    </a:lnTo>
                    <a:lnTo>
                      <a:pt x="965" y="1877"/>
                    </a:lnTo>
                    <a:lnTo>
                      <a:pt x="965" y="1880"/>
                    </a:lnTo>
                    <a:lnTo>
                      <a:pt x="962" y="1880"/>
                    </a:lnTo>
                    <a:lnTo>
                      <a:pt x="962" y="1880"/>
                    </a:lnTo>
                    <a:lnTo>
                      <a:pt x="962" y="1880"/>
                    </a:lnTo>
                    <a:lnTo>
                      <a:pt x="962" y="1885"/>
                    </a:lnTo>
                    <a:lnTo>
                      <a:pt x="962" y="1885"/>
                    </a:lnTo>
                    <a:lnTo>
                      <a:pt x="962" y="1887"/>
                    </a:lnTo>
                    <a:lnTo>
                      <a:pt x="962" y="1889"/>
                    </a:lnTo>
                    <a:lnTo>
                      <a:pt x="960" y="1889"/>
                    </a:lnTo>
                    <a:lnTo>
                      <a:pt x="960" y="1889"/>
                    </a:lnTo>
                    <a:lnTo>
                      <a:pt x="958" y="1885"/>
                    </a:lnTo>
                    <a:lnTo>
                      <a:pt x="955" y="1885"/>
                    </a:lnTo>
                    <a:lnTo>
                      <a:pt x="953" y="1885"/>
                    </a:lnTo>
                    <a:lnTo>
                      <a:pt x="953" y="1885"/>
                    </a:lnTo>
                    <a:lnTo>
                      <a:pt x="953" y="1887"/>
                    </a:lnTo>
                    <a:lnTo>
                      <a:pt x="951" y="1889"/>
                    </a:lnTo>
                    <a:lnTo>
                      <a:pt x="951" y="1889"/>
                    </a:lnTo>
                    <a:lnTo>
                      <a:pt x="951" y="1892"/>
                    </a:lnTo>
                    <a:lnTo>
                      <a:pt x="951" y="1894"/>
                    </a:lnTo>
                    <a:lnTo>
                      <a:pt x="948" y="1894"/>
                    </a:lnTo>
                    <a:lnTo>
                      <a:pt x="948" y="1896"/>
                    </a:lnTo>
                    <a:lnTo>
                      <a:pt x="946" y="1896"/>
                    </a:lnTo>
                    <a:lnTo>
                      <a:pt x="939" y="1899"/>
                    </a:lnTo>
                    <a:lnTo>
                      <a:pt x="936" y="1899"/>
                    </a:lnTo>
                    <a:lnTo>
                      <a:pt x="936" y="1901"/>
                    </a:lnTo>
                    <a:lnTo>
                      <a:pt x="939" y="1903"/>
                    </a:lnTo>
                    <a:lnTo>
                      <a:pt x="936" y="1906"/>
                    </a:lnTo>
                    <a:lnTo>
                      <a:pt x="936" y="1906"/>
                    </a:lnTo>
                    <a:lnTo>
                      <a:pt x="936" y="1908"/>
                    </a:lnTo>
                    <a:lnTo>
                      <a:pt x="936" y="1908"/>
                    </a:lnTo>
                    <a:lnTo>
                      <a:pt x="932" y="1911"/>
                    </a:lnTo>
                    <a:lnTo>
                      <a:pt x="929" y="1911"/>
                    </a:lnTo>
                    <a:lnTo>
                      <a:pt x="927" y="1911"/>
                    </a:lnTo>
                    <a:lnTo>
                      <a:pt x="927" y="1908"/>
                    </a:lnTo>
                    <a:lnTo>
                      <a:pt x="927" y="1908"/>
                    </a:lnTo>
                    <a:lnTo>
                      <a:pt x="925" y="1903"/>
                    </a:lnTo>
                    <a:lnTo>
                      <a:pt x="922" y="1903"/>
                    </a:lnTo>
                    <a:lnTo>
                      <a:pt x="920" y="1903"/>
                    </a:lnTo>
                    <a:lnTo>
                      <a:pt x="920" y="1901"/>
                    </a:lnTo>
                    <a:lnTo>
                      <a:pt x="918" y="1901"/>
                    </a:lnTo>
                    <a:lnTo>
                      <a:pt x="918" y="1903"/>
                    </a:lnTo>
                    <a:lnTo>
                      <a:pt x="918" y="1903"/>
                    </a:lnTo>
                    <a:lnTo>
                      <a:pt x="918" y="1906"/>
                    </a:lnTo>
                    <a:lnTo>
                      <a:pt x="918" y="1908"/>
                    </a:lnTo>
                    <a:lnTo>
                      <a:pt x="918" y="1911"/>
                    </a:lnTo>
                    <a:lnTo>
                      <a:pt x="918" y="1911"/>
                    </a:lnTo>
                    <a:lnTo>
                      <a:pt x="915" y="1911"/>
                    </a:lnTo>
                    <a:lnTo>
                      <a:pt x="913" y="1913"/>
                    </a:lnTo>
                    <a:lnTo>
                      <a:pt x="910" y="1913"/>
                    </a:lnTo>
                    <a:lnTo>
                      <a:pt x="906" y="1911"/>
                    </a:lnTo>
                    <a:lnTo>
                      <a:pt x="906" y="1913"/>
                    </a:lnTo>
                    <a:lnTo>
                      <a:pt x="906" y="1915"/>
                    </a:lnTo>
                    <a:lnTo>
                      <a:pt x="906" y="1915"/>
                    </a:lnTo>
                    <a:lnTo>
                      <a:pt x="896" y="1915"/>
                    </a:lnTo>
                    <a:lnTo>
                      <a:pt x="894" y="1918"/>
                    </a:lnTo>
                    <a:lnTo>
                      <a:pt x="892" y="1915"/>
                    </a:lnTo>
                    <a:lnTo>
                      <a:pt x="892" y="1918"/>
                    </a:lnTo>
                    <a:lnTo>
                      <a:pt x="889" y="1918"/>
                    </a:lnTo>
                    <a:lnTo>
                      <a:pt x="889" y="1918"/>
                    </a:lnTo>
                    <a:lnTo>
                      <a:pt x="884" y="1915"/>
                    </a:lnTo>
                    <a:lnTo>
                      <a:pt x="884" y="1915"/>
                    </a:lnTo>
                    <a:lnTo>
                      <a:pt x="880" y="1918"/>
                    </a:lnTo>
                    <a:lnTo>
                      <a:pt x="880" y="1918"/>
                    </a:lnTo>
                    <a:lnTo>
                      <a:pt x="877" y="1920"/>
                    </a:lnTo>
                    <a:lnTo>
                      <a:pt x="875" y="1922"/>
                    </a:lnTo>
                    <a:lnTo>
                      <a:pt x="877" y="1922"/>
                    </a:lnTo>
                    <a:lnTo>
                      <a:pt x="875" y="1925"/>
                    </a:lnTo>
                    <a:lnTo>
                      <a:pt x="875" y="1925"/>
                    </a:lnTo>
                    <a:lnTo>
                      <a:pt x="870" y="1922"/>
                    </a:lnTo>
                    <a:lnTo>
                      <a:pt x="870" y="1922"/>
                    </a:lnTo>
                    <a:lnTo>
                      <a:pt x="870" y="1922"/>
                    </a:lnTo>
                    <a:lnTo>
                      <a:pt x="870" y="1922"/>
                    </a:lnTo>
                    <a:lnTo>
                      <a:pt x="870" y="1925"/>
                    </a:lnTo>
                    <a:lnTo>
                      <a:pt x="870" y="1927"/>
                    </a:lnTo>
                    <a:lnTo>
                      <a:pt x="870" y="1927"/>
                    </a:lnTo>
                    <a:lnTo>
                      <a:pt x="868" y="1932"/>
                    </a:lnTo>
                    <a:lnTo>
                      <a:pt x="868" y="1932"/>
                    </a:lnTo>
                    <a:lnTo>
                      <a:pt x="870" y="1932"/>
                    </a:lnTo>
                    <a:lnTo>
                      <a:pt x="870" y="1934"/>
                    </a:lnTo>
                    <a:lnTo>
                      <a:pt x="873" y="1934"/>
                    </a:lnTo>
                    <a:lnTo>
                      <a:pt x="873" y="1937"/>
                    </a:lnTo>
                    <a:lnTo>
                      <a:pt x="870" y="1937"/>
                    </a:lnTo>
                    <a:lnTo>
                      <a:pt x="870" y="1937"/>
                    </a:lnTo>
                    <a:lnTo>
                      <a:pt x="868" y="1939"/>
                    </a:lnTo>
                    <a:lnTo>
                      <a:pt x="868" y="1937"/>
                    </a:lnTo>
                    <a:lnTo>
                      <a:pt x="866" y="1937"/>
                    </a:lnTo>
                    <a:lnTo>
                      <a:pt x="866" y="1937"/>
                    </a:lnTo>
                    <a:lnTo>
                      <a:pt x="863" y="1937"/>
                    </a:lnTo>
                    <a:lnTo>
                      <a:pt x="861" y="1937"/>
                    </a:lnTo>
                    <a:lnTo>
                      <a:pt x="861" y="1941"/>
                    </a:lnTo>
                    <a:lnTo>
                      <a:pt x="861" y="1941"/>
                    </a:lnTo>
                    <a:lnTo>
                      <a:pt x="861" y="1941"/>
                    </a:lnTo>
                    <a:lnTo>
                      <a:pt x="856" y="1941"/>
                    </a:lnTo>
                    <a:lnTo>
                      <a:pt x="856" y="1941"/>
                    </a:lnTo>
                    <a:lnTo>
                      <a:pt x="856" y="1944"/>
                    </a:lnTo>
                    <a:lnTo>
                      <a:pt x="854" y="1941"/>
                    </a:lnTo>
                    <a:lnTo>
                      <a:pt x="849" y="1941"/>
                    </a:lnTo>
                    <a:lnTo>
                      <a:pt x="849" y="1941"/>
                    </a:lnTo>
                    <a:lnTo>
                      <a:pt x="847" y="1941"/>
                    </a:lnTo>
                    <a:lnTo>
                      <a:pt x="847" y="1939"/>
                    </a:lnTo>
                    <a:lnTo>
                      <a:pt x="847" y="1937"/>
                    </a:lnTo>
                    <a:lnTo>
                      <a:pt x="844" y="1937"/>
                    </a:lnTo>
                    <a:lnTo>
                      <a:pt x="844" y="1937"/>
                    </a:lnTo>
                    <a:lnTo>
                      <a:pt x="844" y="1932"/>
                    </a:lnTo>
                    <a:lnTo>
                      <a:pt x="842" y="1929"/>
                    </a:lnTo>
                    <a:lnTo>
                      <a:pt x="837" y="1925"/>
                    </a:lnTo>
                    <a:lnTo>
                      <a:pt x="835" y="1922"/>
                    </a:lnTo>
                    <a:lnTo>
                      <a:pt x="832" y="1920"/>
                    </a:lnTo>
                    <a:lnTo>
                      <a:pt x="832" y="1920"/>
                    </a:lnTo>
                    <a:lnTo>
                      <a:pt x="832" y="1920"/>
                    </a:lnTo>
                    <a:lnTo>
                      <a:pt x="830" y="1918"/>
                    </a:lnTo>
                    <a:lnTo>
                      <a:pt x="828" y="1918"/>
                    </a:lnTo>
                    <a:lnTo>
                      <a:pt x="828" y="1915"/>
                    </a:lnTo>
                    <a:lnTo>
                      <a:pt x="828" y="1915"/>
                    </a:lnTo>
                    <a:lnTo>
                      <a:pt x="825" y="1913"/>
                    </a:lnTo>
                    <a:lnTo>
                      <a:pt x="823" y="1913"/>
                    </a:lnTo>
                    <a:lnTo>
                      <a:pt x="823" y="1913"/>
                    </a:lnTo>
                    <a:lnTo>
                      <a:pt x="821" y="1913"/>
                    </a:lnTo>
                    <a:lnTo>
                      <a:pt x="818" y="1913"/>
                    </a:lnTo>
                    <a:lnTo>
                      <a:pt x="816" y="1913"/>
                    </a:lnTo>
                    <a:lnTo>
                      <a:pt x="816" y="1913"/>
                    </a:lnTo>
                    <a:lnTo>
                      <a:pt x="813" y="1911"/>
                    </a:lnTo>
                    <a:lnTo>
                      <a:pt x="811" y="1908"/>
                    </a:lnTo>
                    <a:lnTo>
                      <a:pt x="811" y="1908"/>
                    </a:lnTo>
                    <a:lnTo>
                      <a:pt x="811" y="1906"/>
                    </a:lnTo>
                    <a:lnTo>
                      <a:pt x="811" y="1903"/>
                    </a:lnTo>
                    <a:lnTo>
                      <a:pt x="811" y="1901"/>
                    </a:lnTo>
                    <a:lnTo>
                      <a:pt x="811" y="1901"/>
                    </a:lnTo>
                    <a:lnTo>
                      <a:pt x="811" y="1899"/>
                    </a:lnTo>
                    <a:lnTo>
                      <a:pt x="811" y="1892"/>
                    </a:lnTo>
                    <a:lnTo>
                      <a:pt x="811" y="1889"/>
                    </a:lnTo>
                    <a:lnTo>
                      <a:pt x="806" y="1889"/>
                    </a:lnTo>
                    <a:lnTo>
                      <a:pt x="804" y="1885"/>
                    </a:lnTo>
                    <a:lnTo>
                      <a:pt x="802" y="1885"/>
                    </a:lnTo>
                    <a:lnTo>
                      <a:pt x="802" y="1885"/>
                    </a:lnTo>
                    <a:lnTo>
                      <a:pt x="797" y="1885"/>
                    </a:lnTo>
                    <a:lnTo>
                      <a:pt x="797" y="1885"/>
                    </a:lnTo>
                    <a:lnTo>
                      <a:pt x="792" y="1882"/>
                    </a:lnTo>
                    <a:lnTo>
                      <a:pt x="792" y="1882"/>
                    </a:lnTo>
                    <a:lnTo>
                      <a:pt x="792" y="1877"/>
                    </a:lnTo>
                    <a:lnTo>
                      <a:pt x="792" y="1875"/>
                    </a:lnTo>
                    <a:lnTo>
                      <a:pt x="792" y="1875"/>
                    </a:lnTo>
                    <a:lnTo>
                      <a:pt x="792" y="1873"/>
                    </a:lnTo>
                    <a:lnTo>
                      <a:pt x="792" y="1868"/>
                    </a:lnTo>
                    <a:lnTo>
                      <a:pt x="790" y="1866"/>
                    </a:lnTo>
                    <a:lnTo>
                      <a:pt x="790" y="1866"/>
                    </a:lnTo>
                    <a:lnTo>
                      <a:pt x="790" y="1861"/>
                    </a:lnTo>
                    <a:lnTo>
                      <a:pt x="792" y="1858"/>
                    </a:lnTo>
                    <a:lnTo>
                      <a:pt x="792" y="1856"/>
                    </a:lnTo>
                    <a:lnTo>
                      <a:pt x="792" y="1856"/>
                    </a:lnTo>
                    <a:lnTo>
                      <a:pt x="792" y="1854"/>
                    </a:lnTo>
                    <a:lnTo>
                      <a:pt x="787" y="1858"/>
                    </a:lnTo>
                    <a:lnTo>
                      <a:pt x="785" y="1858"/>
                    </a:lnTo>
                    <a:lnTo>
                      <a:pt x="783" y="1858"/>
                    </a:lnTo>
                    <a:lnTo>
                      <a:pt x="785" y="1858"/>
                    </a:lnTo>
                    <a:lnTo>
                      <a:pt x="783" y="1861"/>
                    </a:lnTo>
                    <a:lnTo>
                      <a:pt x="780" y="1861"/>
                    </a:lnTo>
                    <a:lnTo>
                      <a:pt x="780" y="1861"/>
                    </a:lnTo>
                    <a:lnTo>
                      <a:pt x="778" y="1861"/>
                    </a:lnTo>
                    <a:lnTo>
                      <a:pt x="776" y="1863"/>
                    </a:lnTo>
                    <a:lnTo>
                      <a:pt x="776" y="1863"/>
                    </a:lnTo>
                    <a:lnTo>
                      <a:pt x="773" y="1863"/>
                    </a:lnTo>
                    <a:lnTo>
                      <a:pt x="773" y="1863"/>
                    </a:lnTo>
                    <a:lnTo>
                      <a:pt x="771" y="1863"/>
                    </a:lnTo>
                    <a:lnTo>
                      <a:pt x="771" y="1868"/>
                    </a:lnTo>
                    <a:lnTo>
                      <a:pt x="771" y="1870"/>
                    </a:lnTo>
                    <a:lnTo>
                      <a:pt x="766" y="1873"/>
                    </a:lnTo>
                    <a:lnTo>
                      <a:pt x="766" y="1875"/>
                    </a:lnTo>
                    <a:lnTo>
                      <a:pt x="766" y="1875"/>
                    </a:lnTo>
                    <a:lnTo>
                      <a:pt x="766" y="1877"/>
                    </a:lnTo>
                    <a:lnTo>
                      <a:pt x="766" y="1877"/>
                    </a:lnTo>
                    <a:lnTo>
                      <a:pt x="759" y="1880"/>
                    </a:lnTo>
                    <a:lnTo>
                      <a:pt x="757" y="1877"/>
                    </a:lnTo>
                    <a:lnTo>
                      <a:pt x="757" y="1877"/>
                    </a:lnTo>
                    <a:lnTo>
                      <a:pt x="757" y="1875"/>
                    </a:lnTo>
                    <a:lnTo>
                      <a:pt x="757" y="1875"/>
                    </a:lnTo>
                    <a:lnTo>
                      <a:pt x="754" y="1875"/>
                    </a:lnTo>
                    <a:lnTo>
                      <a:pt x="754" y="1875"/>
                    </a:lnTo>
                    <a:lnTo>
                      <a:pt x="754" y="1873"/>
                    </a:lnTo>
                    <a:lnTo>
                      <a:pt x="752" y="1875"/>
                    </a:lnTo>
                    <a:lnTo>
                      <a:pt x="750" y="1880"/>
                    </a:lnTo>
                    <a:lnTo>
                      <a:pt x="747" y="1882"/>
                    </a:lnTo>
                    <a:lnTo>
                      <a:pt x="745" y="1882"/>
                    </a:lnTo>
                    <a:lnTo>
                      <a:pt x="747" y="1885"/>
                    </a:lnTo>
                    <a:lnTo>
                      <a:pt x="747" y="1885"/>
                    </a:lnTo>
                    <a:lnTo>
                      <a:pt x="750" y="1889"/>
                    </a:lnTo>
                    <a:lnTo>
                      <a:pt x="750" y="1889"/>
                    </a:lnTo>
                    <a:lnTo>
                      <a:pt x="747" y="1889"/>
                    </a:lnTo>
                    <a:lnTo>
                      <a:pt x="747" y="1889"/>
                    </a:lnTo>
                    <a:lnTo>
                      <a:pt x="747" y="1892"/>
                    </a:lnTo>
                    <a:lnTo>
                      <a:pt x="747" y="1894"/>
                    </a:lnTo>
                    <a:lnTo>
                      <a:pt x="750" y="1896"/>
                    </a:lnTo>
                    <a:lnTo>
                      <a:pt x="750" y="1896"/>
                    </a:lnTo>
                    <a:lnTo>
                      <a:pt x="750" y="1899"/>
                    </a:lnTo>
                    <a:lnTo>
                      <a:pt x="747" y="1899"/>
                    </a:lnTo>
                    <a:lnTo>
                      <a:pt x="745" y="1901"/>
                    </a:lnTo>
                    <a:lnTo>
                      <a:pt x="745" y="1903"/>
                    </a:lnTo>
                    <a:lnTo>
                      <a:pt x="745" y="1903"/>
                    </a:lnTo>
                    <a:lnTo>
                      <a:pt x="745" y="1906"/>
                    </a:lnTo>
                    <a:lnTo>
                      <a:pt x="743" y="1906"/>
                    </a:lnTo>
                    <a:lnTo>
                      <a:pt x="740" y="1908"/>
                    </a:lnTo>
                    <a:lnTo>
                      <a:pt x="738" y="1908"/>
                    </a:lnTo>
                    <a:lnTo>
                      <a:pt x="735" y="1908"/>
                    </a:lnTo>
                    <a:lnTo>
                      <a:pt x="733" y="1911"/>
                    </a:lnTo>
                    <a:lnTo>
                      <a:pt x="733" y="1908"/>
                    </a:lnTo>
                    <a:lnTo>
                      <a:pt x="731" y="1908"/>
                    </a:lnTo>
                    <a:lnTo>
                      <a:pt x="728" y="1911"/>
                    </a:lnTo>
                    <a:lnTo>
                      <a:pt x="728" y="1911"/>
                    </a:lnTo>
                    <a:lnTo>
                      <a:pt x="721" y="1913"/>
                    </a:lnTo>
                    <a:lnTo>
                      <a:pt x="719" y="1913"/>
                    </a:lnTo>
                    <a:lnTo>
                      <a:pt x="716" y="1913"/>
                    </a:lnTo>
                    <a:lnTo>
                      <a:pt x="716" y="1915"/>
                    </a:lnTo>
                    <a:lnTo>
                      <a:pt x="714" y="1918"/>
                    </a:lnTo>
                    <a:lnTo>
                      <a:pt x="712" y="1918"/>
                    </a:lnTo>
                    <a:lnTo>
                      <a:pt x="707" y="1920"/>
                    </a:lnTo>
                    <a:lnTo>
                      <a:pt x="705" y="1922"/>
                    </a:lnTo>
                    <a:lnTo>
                      <a:pt x="702" y="1925"/>
                    </a:lnTo>
                    <a:lnTo>
                      <a:pt x="700" y="1925"/>
                    </a:lnTo>
                    <a:lnTo>
                      <a:pt x="700" y="1922"/>
                    </a:lnTo>
                    <a:lnTo>
                      <a:pt x="695" y="1922"/>
                    </a:lnTo>
                    <a:lnTo>
                      <a:pt x="693" y="1922"/>
                    </a:lnTo>
                    <a:lnTo>
                      <a:pt x="690" y="1922"/>
                    </a:lnTo>
                    <a:lnTo>
                      <a:pt x="688" y="1922"/>
                    </a:lnTo>
                    <a:lnTo>
                      <a:pt x="686" y="1922"/>
                    </a:lnTo>
                    <a:lnTo>
                      <a:pt x="686" y="1925"/>
                    </a:lnTo>
                    <a:lnTo>
                      <a:pt x="683" y="1927"/>
                    </a:lnTo>
                    <a:lnTo>
                      <a:pt x="679" y="1927"/>
                    </a:lnTo>
                    <a:lnTo>
                      <a:pt x="676" y="1927"/>
                    </a:lnTo>
                    <a:lnTo>
                      <a:pt x="674" y="1927"/>
                    </a:lnTo>
                    <a:lnTo>
                      <a:pt x="672" y="1927"/>
                    </a:lnTo>
                    <a:lnTo>
                      <a:pt x="667" y="1927"/>
                    </a:lnTo>
                    <a:lnTo>
                      <a:pt x="664" y="1927"/>
                    </a:lnTo>
                    <a:lnTo>
                      <a:pt x="657" y="1929"/>
                    </a:lnTo>
                    <a:lnTo>
                      <a:pt x="655" y="1932"/>
                    </a:lnTo>
                    <a:lnTo>
                      <a:pt x="655" y="1932"/>
                    </a:lnTo>
                    <a:lnTo>
                      <a:pt x="653" y="1937"/>
                    </a:lnTo>
                    <a:lnTo>
                      <a:pt x="650" y="1939"/>
                    </a:lnTo>
                    <a:lnTo>
                      <a:pt x="650" y="1941"/>
                    </a:lnTo>
                    <a:lnTo>
                      <a:pt x="650" y="1944"/>
                    </a:lnTo>
                    <a:lnTo>
                      <a:pt x="648" y="1944"/>
                    </a:lnTo>
                    <a:lnTo>
                      <a:pt x="648" y="1946"/>
                    </a:lnTo>
                    <a:lnTo>
                      <a:pt x="646" y="1946"/>
                    </a:lnTo>
                    <a:lnTo>
                      <a:pt x="646" y="1948"/>
                    </a:lnTo>
                    <a:lnTo>
                      <a:pt x="641" y="1951"/>
                    </a:lnTo>
                    <a:lnTo>
                      <a:pt x="638" y="1953"/>
                    </a:lnTo>
                    <a:lnTo>
                      <a:pt x="636" y="1953"/>
                    </a:lnTo>
                    <a:lnTo>
                      <a:pt x="634" y="1956"/>
                    </a:lnTo>
                    <a:lnTo>
                      <a:pt x="629" y="1956"/>
                    </a:lnTo>
                    <a:lnTo>
                      <a:pt x="624" y="1956"/>
                    </a:lnTo>
                    <a:lnTo>
                      <a:pt x="622" y="1958"/>
                    </a:lnTo>
                    <a:lnTo>
                      <a:pt x="620" y="1958"/>
                    </a:lnTo>
                    <a:lnTo>
                      <a:pt x="620" y="1958"/>
                    </a:lnTo>
                    <a:lnTo>
                      <a:pt x="612" y="1960"/>
                    </a:lnTo>
                    <a:lnTo>
                      <a:pt x="608" y="1963"/>
                    </a:lnTo>
                    <a:lnTo>
                      <a:pt x="603" y="1963"/>
                    </a:lnTo>
                    <a:lnTo>
                      <a:pt x="601" y="1963"/>
                    </a:lnTo>
                    <a:lnTo>
                      <a:pt x="598" y="1965"/>
                    </a:lnTo>
                    <a:lnTo>
                      <a:pt x="598" y="1965"/>
                    </a:lnTo>
                    <a:lnTo>
                      <a:pt x="598" y="1965"/>
                    </a:lnTo>
                    <a:lnTo>
                      <a:pt x="596" y="1965"/>
                    </a:lnTo>
                    <a:lnTo>
                      <a:pt x="593" y="1965"/>
                    </a:lnTo>
                    <a:lnTo>
                      <a:pt x="593" y="1965"/>
                    </a:lnTo>
                    <a:lnTo>
                      <a:pt x="591" y="1965"/>
                    </a:lnTo>
                    <a:lnTo>
                      <a:pt x="591" y="1963"/>
                    </a:lnTo>
                    <a:lnTo>
                      <a:pt x="586" y="1960"/>
                    </a:lnTo>
                    <a:lnTo>
                      <a:pt x="584" y="1960"/>
                    </a:lnTo>
                    <a:lnTo>
                      <a:pt x="582" y="1963"/>
                    </a:lnTo>
                    <a:lnTo>
                      <a:pt x="582" y="1960"/>
                    </a:lnTo>
                    <a:lnTo>
                      <a:pt x="579" y="1958"/>
                    </a:lnTo>
                    <a:lnTo>
                      <a:pt x="579" y="1958"/>
                    </a:lnTo>
                    <a:lnTo>
                      <a:pt x="577" y="1958"/>
                    </a:lnTo>
                    <a:lnTo>
                      <a:pt x="577" y="1956"/>
                    </a:lnTo>
                    <a:lnTo>
                      <a:pt x="572" y="1951"/>
                    </a:lnTo>
                    <a:lnTo>
                      <a:pt x="572" y="1948"/>
                    </a:lnTo>
                    <a:lnTo>
                      <a:pt x="572" y="1948"/>
                    </a:lnTo>
                    <a:lnTo>
                      <a:pt x="572" y="1946"/>
                    </a:lnTo>
                    <a:lnTo>
                      <a:pt x="556" y="1946"/>
                    </a:lnTo>
                    <a:lnTo>
                      <a:pt x="556" y="1946"/>
                    </a:lnTo>
                    <a:lnTo>
                      <a:pt x="551" y="1948"/>
                    </a:lnTo>
                    <a:lnTo>
                      <a:pt x="551" y="1946"/>
                    </a:lnTo>
                    <a:lnTo>
                      <a:pt x="546" y="1948"/>
                    </a:lnTo>
                    <a:lnTo>
                      <a:pt x="530" y="1948"/>
                    </a:lnTo>
                    <a:lnTo>
                      <a:pt x="527" y="1948"/>
                    </a:lnTo>
                    <a:lnTo>
                      <a:pt x="523" y="1946"/>
                    </a:lnTo>
                    <a:lnTo>
                      <a:pt x="515" y="1944"/>
                    </a:lnTo>
                    <a:lnTo>
                      <a:pt x="518" y="1941"/>
                    </a:lnTo>
                    <a:lnTo>
                      <a:pt x="520" y="1939"/>
                    </a:lnTo>
                    <a:lnTo>
                      <a:pt x="523" y="1939"/>
                    </a:lnTo>
                    <a:lnTo>
                      <a:pt x="525" y="1937"/>
                    </a:lnTo>
                    <a:lnTo>
                      <a:pt x="527" y="1934"/>
                    </a:lnTo>
                    <a:lnTo>
                      <a:pt x="527" y="1934"/>
                    </a:lnTo>
                    <a:lnTo>
                      <a:pt x="530" y="1932"/>
                    </a:lnTo>
                    <a:lnTo>
                      <a:pt x="532" y="1929"/>
                    </a:lnTo>
                    <a:lnTo>
                      <a:pt x="532" y="1929"/>
                    </a:lnTo>
                    <a:lnTo>
                      <a:pt x="534" y="1927"/>
                    </a:lnTo>
                    <a:lnTo>
                      <a:pt x="534" y="1927"/>
                    </a:lnTo>
                    <a:lnTo>
                      <a:pt x="532" y="1927"/>
                    </a:lnTo>
                    <a:lnTo>
                      <a:pt x="532" y="1925"/>
                    </a:lnTo>
                    <a:lnTo>
                      <a:pt x="532" y="1922"/>
                    </a:lnTo>
                    <a:lnTo>
                      <a:pt x="534" y="1920"/>
                    </a:lnTo>
                    <a:lnTo>
                      <a:pt x="537" y="1915"/>
                    </a:lnTo>
                    <a:lnTo>
                      <a:pt x="537" y="1913"/>
                    </a:lnTo>
                    <a:lnTo>
                      <a:pt x="534" y="1911"/>
                    </a:lnTo>
                    <a:lnTo>
                      <a:pt x="534" y="1911"/>
                    </a:lnTo>
                    <a:lnTo>
                      <a:pt x="537" y="1908"/>
                    </a:lnTo>
                    <a:lnTo>
                      <a:pt x="539" y="1906"/>
                    </a:lnTo>
                    <a:lnTo>
                      <a:pt x="539" y="1903"/>
                    </a:lnTo>
                    <a:lnTo>
                      <a:pt x="539" y="1901"/>
                    </a:lnTo>
                    <a:lnTo>
                      <a:pt x="539" y="1896"/>
                    </a:lnTo>
                    <a:lnTo>
                      <a:pt x="539" y="1896"/>
                    </a:lnTo>
                    <a:lnTo>
                      <a:pt x="539" y="1892"/>
                    </a:lnTo>
                    <a:lnTo>
                      <a:pt x="539" y="1889"/>
                    </a:lnTo>
                    <a:lnTo>
                      <a:pt x="537" y="1889"/>
                    </a:lnTo>
                    <a:lnTo>
                      <a:pt x="539" y="1887"/>
                    </a:lnTo>
                    <a:lnTo>
                      <a:pt x="539" y="1885"/>
                    </a:lnTo>
                    <a:lnTo>
                      <a:pt x="539" y="1885"/>
                    </a:lnTo>
                    <a:lnTo>
                      <a:pt x="539" y="1882"/>
                    </a:lnTo>
                    <a:lnTo>
                      <a:pt x="537" y="1880"/>
                    </a:lnTo>
                    <a:lnTo>
                      <a:pt x="534" y="1880"/>
                    </a:lnTo>
                    <a:lnTo>
                      <a:pt x="525" y="1880"/>
                    </a:lnTo>
                    <a:lnTo>
                      <a:pt x="520" y="1877"/>
                    </a:lnTo>
                    <a:lnTo>
                      <a:pt x="518" y="1875"/>
                    </a:lnTo>
                    <a:lnTo>
                      <a:pt x="515" y="1875"/>
                    </a:lnTo>
                    <a:lnTo>
                      <a:pt x="515" y="1870"/>
                    </a:lnTo>
                    <a:lnTo>
                      <a:pt x="513" y="1868"/>
                    </a:lnTo>
                    <a:lnTo>
                      <a:pt x="513" y="1868"/>
                    </a:lnTo>
                    <a:lnTo>
                      <a:pt x="508" y="1861"/>
                    </a:lnTo>
                    <a:lnTo>
                      <a:pt x="506" y="1858"/>
                    </a:lnTo>
                    <a:lnTo>
                      <a:pt x="506" y="1856"/>
                    </a:lnTo>
                    <a:lnTo>
                      <a:pt x="504" y="1851"/>
                    </a:lnTo>
                    <a:lnTo>
                      <a:pt x="496" y="1830"/>
                    </a:lnTo>
                    <a:lnTo>
                      <a:pt x="494" y="1828"/>
                    </a:lnTo>
                    <a:lnTo>
                      <a:pt x="494" y="1828"/>
                    </a:lnTo>
                    <a:lnTo>
                      <a:pt x="494" y="1823"/>
                    </a:lnTo>
                    <a:lnTo>
                      <a:pt x="489" y="1821"/>
                    </a:lnTo>
                    <a:lnTo>
                      <a:pt x="487" y="1816"/>
                    </a:lnTo>
                    <a:lnTo>
                      <a:pt x="487" y="1813"/>
                    </a:lnTo>
                    <a:lnTo>
                      <a:pt x="487" y="1811"/>
                    </a:lnTo>
                    <a:lnTo>
                      <a:pt x="489" y="1802"/>
                    </a:lnTo>
                    <a:lnTo>
                      <a:pt x="489" y="1802"/>
                    </a:lnTo>
                    <a:lnTo>
                      <a:pt x="487" y="1795"/>
                    </a:lnTo>
                    <a:lnTo>
                      <a:pt x="482" y="1790"/>
                    </a:lnTo>
                    <a:lnTo>
                      <a:pt x="480" y="1783"/>
                    </a:lnTo>
                    <a:lnTo>
                      <a:pt x="478" y="1780"/>
                    </a:lnTo>
                    <a:lnTo>
                      <a:pt x="470" y="1766"/>
                    </a:lnTo>
                    <a:lnTo>
                      <a:pt x="468" y="1761"/>
                    </a:lnTo>
                    <a:lnTo>
                      <a:pt x="466" y="1759"/>
                    </a:lnTo>
                    <a:lnTo>
                      <a:pt x="466" y="1754"/>
                    </a:lnTo>
                    <a:lnTo>
                      <a:pt x="466" y="1754"/>
                    </a:lnTo>
                    <a:lnTo>
                      <a:pt x="461" y="1750"/>
                    </a:lnTo>
                    <a:lnTo>
                      <a:pt x="461" y="1745"/>
                    </a:lnTo>
                    <a:lnTo>
                      <a:pt x="456" y="1728"/>
                    </a:lnTo>
                    <a:lnTo>
                      <a:pt x="456" y="1726"/>
                    </a:lnTo>
                    <a:lnTo>
                      <a:pt x="454" y="1721"/>
                    </a:lnTo>
                    <a:lnTo>
                      <a:pt x="454" y="1716"/>
                    </a:lnTo>
                    <a:lnTo>
                      <a:pt x="452" y="1712"/>
                    </a:lnTo>
                    <a:lnTo>
                      <a:pt x="452" y="1709"/>
                    </a:lnTo>
                    <a:lnTo>
                      <a:pt x="449" y="1702"/>
                    </a:lnTo>
                    <a:lnTo>
                      <a:pt x="447" y="1693"/>
                    </a:lnTo>
                    <a:lnTo>
                      <a:pt x="447" y="1690"/>
                    </a:lnTo>
                    <a:lnTo>
                      <a:pt x="444" y="1688"/>
                    </a:lnTo>
                    <a:lnTo>
                      <a:pt x="444" y="1686"/>
                    </a:lnTo>
                    <a:lnTo>
                      <a:pt x="444" y="1683"/>
                    </a:lnTo>
                    <a:lnTo>
                      <a:pt x="442" y="1681"/>
                    </a:lnTo>
                    <a:lnTo>
                      <a:pt x="442" y="1679"/>
                    </a:lnTo>
                    <a:lnTo>
                      <a:pt x="440" y="1676"/>
                    </a:lnTo>
                    <a:lnTo>
                      <a:pt x="440" y="1671"/>
                    </a:lnTo>
                    <a:lnTo>
                      <a:pt x="440" y="1669"/>
                    </a:lnTo>
                    <a:lnTo>
                      <a:pt x="440" y="1669"/>
                    </a:lnTo>
                    <a:lnTo>
                      <a:pt x="435" y="1669"/>
                    </a:lnTo>
                    <a:lnTo>
                      <a:pt x="433" y="1664"/>
                    </a:lnTo>
                    <a:lnTo>
                      <a:pt x="428" y="1660"/>
                    </a:lnTo>
                    <a:lnTo>
                      <a:pt x="426" y="1660"/>
                    </a:lnTo>
                    <a:lnTo>
                      <a:pt x="421" y="1655"/>
                    </a:lnTo>
                    <a:lnTo>
                      <a:pt x="414" y="1655"/>
                    </a:lnTo>
                    <a:lnTo>
                      <a:pt x="414" y="1655"/>
                    </a:lnTo>
                    <a:lnTo>
                      <a:pt x="409" y="1655"/>
                    </a:lnTo>
                    <a:lnTo>
                      <a:pt x="409" y="1655"/>
                    </a:lnTo>
                    <a:lnTo>
                      <a:pt x="407" y="1655"/>
                    </a:lnTo>
                    <a:lnTo>
                      <a:pt x="404" y="1655"/>
                    </a:lnTo>
                    <a:lnTo>
                      <a:pt x="402" y="1655"/>
                    </a:lnTo>
                    <a:lnTo>
                      <a:pt x="400" y="1655"/>
                    </a:lnTo>
                    <a:lnTo>
                      <a:pt x="397" y="1655"/>
                    </a:lnTo>
                    <a:lnTo>
                      <a:pt x="390" y="1652"/>
                    </a:lnTo>
                    <a:lnTo>
                      <a:pt x="388" y="1652"/>
                    </a:lnTo>
                    <a:lnTo>
                      <a:pt x="385" y="1652"/>
                    </a:lnTo>
                    <a:lnTo>
                      <a:pt x="383" y="1652"/>
                    </a:lnTo>
                    <a:lnTo>
                      <a:pt x="383" y="1650"/>
                    </a:lnTo>
                    <a:lnTo>
                      <a:pt x="385" y="1643"/>
                    </a:lnTo>
                    <a:lnTo>
                      <a:pt x="385" y="1643"/>
                    </a:lnTo>
                    <a:lnTo>
                      <a:pt x="385" y="1641"/>
                    </a:lnTo>
                    <a:lnTo>
                      <a:pt x="383" y="1638"/>
                    </a:lnTo>
                    <a:lnTo>
                      <a:pt x="381" y="1638"/>
                    </a:lnTo>
                    <a:lnTo>
                      <a:pt x="378" y="1636"/>
                    </a:lnTo>
                    <a:lnTo>
                      <a:pt x="376" y="1634"/>
                    </a:lnTo>
                    <a:lnTo>
                      <a:pt x="373" y="1634"/>
                    </a:lnTo>
                    <a:lnTo>
                      <a:pt x="371" y="1634"/>
                    </a:lnTo>
                    <a:lnTo>
                      <a:pt x="369" y="1634"/>
                    </a:lnTo>
                    <a:lnTo>
                      <a:pt x="366" y="1634"/>
                    </a:lnTo>
                    <a:lnTo>
                      <a:pt x="366" y="1631"/>
                    </a:lnTo>
                    <a:lnTo>
                      <a:pt x="369" y="1629"/>
                    </a:lnTo>
                    <a:lnTo>
                      <a:pt x="366" y="1626"/>
                    </a:lnTo>
                    <a:lnTo>
                      <a:pt x="366" y="1626"/>
                    </a:lnTo>
                    <a:lnTo>
                      <a:pt x="364" y="1626"/>
                    </a:lnTo>
                    <a:lnTo>
                      <a:pt x="364" y="1624"/>
                    </a:lnTo>
                    <a:lnTo>
                      <a:pt x="364" y="1622"/>
                    </a:lnTo>
                    <a:lnTo>
                      <a:pt x="362" y="1619"/>
                    </a:lnTo>
                    <a:lnTo>
                      <a:pt x="362" y="1619"/>
                    </a:lnTo>
                    <a:lnTo>
                      <a:pt x="359" y="1619"/>
                    </a:lnTo>
                    <a:lnTo>
                      <a:pt x="359" y="1617"/>
                    </a:lnTo>
                    <a:lnTo>
                      <a:pt x="357" y="1617"/>
                    </a:lnTo>
                    <a:lnTo>
                      <a:pt x="357" y="1619"/>
                    </a:lnTo>
                    <a:lnTo>
                      <a:pt x="357" y="1617"/>
                    </a:lnTo>
                    <a:lnTo>
                      <a:pt x="355" y="1619"/>
                    </a:lnTo>
                    <a:lnTo>
                      <a:pt x="352" y="1617"/>
                    </a:lnTo>
                    <a:lnTo>
                      <a:pt x="352" y="1617"/>
                    </a:lnTo>
                    <a:lnTo>
                      <a:pt x="352" y="1619"/>
                    </a:lnTo>
                    <a:lnTo>
                      <a:pt x="352" y="1619"/>
                    </a:lnTo>
                    <a:lnTo>
                      <a:pt x="350" y="1622"/>
                    </a:lnTo>
                    <a:lnTo>
                      <a:pt x="345" y="1619"/>
                    </a:lnTo>
                    <a:lnTo>
                      <a:pt x="345" y="1622"/>
                    </a:lnTo>
                    <a:lnTo>
                      <a:pt x="343" y="1622"/>
                    </a:lnTo>
                    <a:lnTo>
                      <a:pt x="340" y="1617"/>
                    </a:lnTo>
                    <a:lnTo>
                      <a:pt x="338" y="1617"/>
                    </a:lnTo>
                    <a:lnTo>
                      <a:pt x="336" y="1617"/>
                    </a:lnTo>
                    <a:lnTo>
                      <a:pt x="331" y="1617"/>
                    </a:lnTo>
                    <a:lnTo>
                      <a:pt x="329" y="1617"/>
                    </a:lnTo>
                    <a:lnTo>
                      <a:pt x="326" y="1617"/>
                    </a:lnTo>
                    <a:lnTo>
                      <a:pt x="321" y="1610"/>
                    </a:lnTo>
                    <a:lnTo>
                      <a:pt x="319" y="1610"/>
                    </a:lnTo>
                    <a:lnTo>
                      <a:pt x="317" y="1605"/>
                    </a:lnTo>
                    <a:lnTo>
                      <a:pt x="312" y="1603"/>
                    </a:lnTo>
                    <a:lnTo>
                      <a:pt x="307" y="1598"/>
                    </a:lnTo>
                    <a:lnTo>
                      <a:pt x="303" y="1593"/>
                    </a:lnTo>
                    <a:lnTo>
                      <a:pt x="300" y="1591"/>
                    </a:lnTo>
                    <a:lnTo>
                      <a:pt x="298" y="1589"/>
                    </a:lnTo>
                    <a:lnTo>
                      <a:pt x="298" y="1589"/>
                    </a:lnTo>
                    <a:lnTo>
                      <a:pt x="295" y="1586"/>
                    </a:lnTo>
                    <a:lnTo>
                      <a:pt x="293" y="1584"/>
                    </a:lnTo>
                    <a:lnTo>
                      <a:pt x="293" y="1581"/>
                    </a:lnTo>
                    <a:lnTo>
                      <a:pt x="284" y="1574"/>
                    </a:lnTo>
                    <a:lnTo>
                      <a:pt x="281" y="1572"/>
                    </a:lnTo>
                    <a:lnTo>
                      <a:pt x="277" y="1567"/>
                    </a:lnTo>
                    <a:lnTo>
                      <a:pt x="274" y="1565"/>
                    </a:lnTo>
                    <a:lnTo>
                      <a:pt x="272" y="1565"/>
                    </a:lnTo>
                    <a:lnTo>
                      <a:pt x="267" y="1563"/>
                    </a:lnTo>
                    <a:lnTo>
                      <a:pt x="265" y="1563"/>
                    </a:lnTo>
                    <a:lnTo>
                      <a:pt x="262" y="1563"/>
                    </a:lnTo>
                    <a:lnTo>
                      <a:pt x="262" y="1560"/>
                    </a:lnTo>
                    <a:lnTo>
                      <a:pt x="258" y="1553"/>
                    </a:lnTo>
                    <a:lnTo>
                      <a:pt x="258" y="1551"/>
                    </a:lnTo>
                    <a:lnTo>
                      <a:pt x="260" y="1548"/>
                    </a:lnTo>
                    <a:lnTo>
                      <a:pt x="260" y="1548"/>
                    </a:lnTo>
                    <a:lnTo>
                      <a:pt x="258" y="1546"/>
                    </a:lnTo>
                    <a:lnTo>
                      <a:pt x="255" y="1544"/>
                    </a:lnTo>
                    <a:lnTo>
                      <a:pt x="255" y="1541"/>
                    </a:lnTo>
                    <a:lnTo>
                      <a:pt x="253" y="1541"/>
                    </a:lnTo>
                    <a:lnTo>
                      <a:pt x="250" y="1539"/>
                    </a:lnTo>
                    <a:lnTo>
                      <a:pt x="248" y="1539"/>
                    </a:lnTo>
                    <a:lnTo>
                      <a:pt x="248" y="1539"/>
                    </a:lnTo>
                    <a:lnTo>
                      <a:pt x="246" y="1534"/>
                    </a:lnTo>
                    <a:lnTo>
                      <a:pt x="246" y="1534"/>
                    </a:lnTo>
                    <a:lnTo>
                      <a:pt x="243" y="1532"/>
                    </a:lnTo>
                    <a:lnTo>
                      <a:pt x="241" y="1529"/>
                    </a:lnTo>
                    <a:lnTo>
                      <a:pt x="241" y="1529"/>
                    </a:lnTo>
                    <a:lnTo>
                      <a:pt x="239" y="1529"/>
                    </a:lnTo>
                    <a:lnTo>
                      <a:pt x="236" y="1525"/>
                    </a:lnTo>
                    <a:lnTo>
                      <a:pt x="234" y="1522"/>
                    </a:lnTo>
                    <a:lnTo>
                      <a:pt x="232" y="1520"/>
                    </a:lnTo>
                    <a:lnTo>
                      <a:pt x="229" y="1518"/>
                    </a:lnTo>
                    <a:lnTo>
                      <a:pt x="232" y="1513"/>
                    </a:lnTo>
                    <a:lnTo>
                      <a:pt x="232" y="1513"/>
                    </a:lnTo>
                    <a:lnTo>
                      <a:pt x="234" y="1508"/>
                    </a:lnTo>
                    <a:lnTo>
                      <a:pt x="234" y="1506"/>
                    </a:lnTo>
                    <a:lnTo>
                      <a:pt x="234" y="1503"/>
                    </a:lnTo>
                    <a:lnTo>
                      <a:pt x="234" y="1501"/>
                    </a:lnTo>
                    <a:lnTo>
                      <a:pt x="232" y="1496"/>
                    </a:lnTo>
                    <a:lnTo>
                      <a:pt x="232" y="1496"/>
                    </a:lnTo>
                    <a:lnTo>
                      <a:pt x="224" y="1492"/>
                    </a:lnTo>
                    <a:lnTo>
                      <a:pt x="222" y="1489"/>
                    </a:lnTo>
                    <a:lnTo>
                      <a:pt x="220" y="1487"/>
                    </a:lnTo>
                    <a:lnTo>
                      <a:pt x="220" y="1484"/>
                    </a:lnTo>
                    <a:lnTo>
                      <a:pt x="217" y="1484"/>
                    </a:lnTo>
                    <a:lnTo>
                      <a:pt x="217" y="1482"/>
                    </a:lnTo>
                    <a:lnTo>
                      <a:pt x="215" y="1477"/>
                    </a:lnTo>
                    <a:lnTo>
                      <a:pt x="210" y="1477"/>
                    </a:lnTo>
                    <a:lnTo>
                      <a:pt x="208" y="1477"/>
                    </a:lnTo>
                    <a:lnTo>
                      <a:pt x="206" y="1475"/>
                    </a:lnTo>
                    <a:lnTo>
                      <a:pt x="201" y="1473"/>
                    </a:lnTo>
                    <a:lnTo>
                      <a:pt x="198" y="1470"/>
                    </a:lnTo>
                    <a:lnTo>
                      <a:pt x="196" y="1470"/>
                    </a:lnTo>
                    <a:lnTo>
                      <a:pt x="194" y="1465"/>
                    </a:lnTo>
                    <a:lnTo>
                      <a:pt x="191" y="1461"/>
                    </a:lnTo>
                    <a:lnTo>
                      <a:pt x="189" y="1458"/>
                    </a:lnTo>
                    <a:lnTo>
                      <a:pt x="184" y="1456"/>
                    </a:lnTo>
                    <a:lnTo>
                      <a:pt x="184" y="1456"/>
                    </a:lnTo>
                    <a:lnTo>
                      <a:pt x="184" y="1454"/>
                    </a:lnTo>
                    <a:lnTo>
                      <a:pt x="184" y="1449"/>
                    </a:lnTo>
                    <a:lnTo>
                      <a:pt x="182" y="1449"/>
                    </a:lnTo>
                    <a:lnTo>
                      <a:pt x="180" y="1449"/>
                    </a:lnTo>
                    <a:lnTo>
                      <a:pt x="177" y="1447"/>
                    </a:lnTo>
                    <a:lnTo>
                      <a:pt x="175" y="1444"/>
                    </a:lnTo>
                    <a:lnTo>
                      <a:pt x="172" y="1444"/>
                    </a:lnTo>
                    <a:lnTo>
                      <a:pt x="168" y="1442"/>
                    </a:lnTo>
                    <a:lnTo>
                      <a:pt x="163" y="1435"/>
                    </a:lnTo>
                    <a:lnTo>
                      <a:pt x="161" y="1430"/>
                    </a:lnTo>
                    <a:lnTo>
                      <a:pt x="156" y="1428"/>
                    </a:lnTo>
                    <a:lnTo>
                      <a:pt x="156" y="1428"/>
                    </a:lnTo>
                    <a:lnTo>
                      <a:pt x="154" y="1425"/>
                    </a:lnTo>
                    <a:lnTo>
                      <a:pt x="154" y="1425"/>
                    </a:lnTo>
                    <a:lnTo>
                      <a:pt x="151" y="1420"/>
                    </a:lnTo>
                    <a:lnTo>
                      <a:pt x="146" y="1413"/>
                    </a:lnTo>
                    <a:lnTo>
                      <a:pt x="144" y="1411"/>
                    </a:lnTo>
                    <a:lnTo>
                      <a:pt x="139" y="1406"/>
                    </a:lnTo>
                    <a:lnTo>
                      <a:pt x="139" y="1404"/>
                    </a:lnTo>
                    <a:lnTo>
                      <a:pt x="139" y="1402"/>
                    </a:lnTo>
                    <a:lnTo>
                      <a:pt x="142" y="1397"/>
                    </a:lnTo>
                    <a:lnTo>
                      <a:pt x="142" y="1392"/>
                    </a:lnTo>
                    <a:lnTo>
                      <a:pt x="144" y="1383"/>
                    </a:lnTo>
                    <a:lnTo>
                      <a:pt x="146" y="1380"/>
                    </a:lnTo>
                    <a:lnTo>
                      <a:pt x="151" y="1376"/>
                    </a:lnTo>
                    <a:lnTo>
                      <a:pt x="154" y="1376"/>
                    </a:lnTo>
                    <a:lnTo>
                      <a:pt x="154" y="1376"/>
                    </a:lnTo>
                    <a:lnTo>
                      <a:pt x="156" y="1371"/>
                    </a:lnTo>
                    <a:lnTo>
                      <a:pt x="161" y="1366"/>
                    </a:lnTo>
                    <a:lnTo>
                      <a:pt x="163" y="1366"/>
                    </a:lnTo>
                    <a:lnTo>
                      <a:pt x="165" y="1361"/>
                    </a:lnTo>
                    <a:lnTo>
                      <a:pt x="165" y="1361"/>
                    </a:lnTo>
                    <a:lnTo>
                      <a:pt x="175" y="1347"/>
                    </a:lnTo>
                    <a:lnTo>
                      <a:pt x="177" y="1347"/>
                    </a:lnTo>
                    <a:lnTo>
                      <a:pt x="180" y="1342"/>
                    </a:lnTo>
                    <a:lnTo>
                      <a:pt x="180" y="1340"/>
                    </a:lnTo>
                    <a:lnTo>
                      <a:pt x="182" y="1333"/>
                    </a:lnTo>
                    <a:lnTo>
                      <a:pt x="182" y="1331"/>
                    </a:lnTo>
                    <a:lnTo>
                      <a:pt x="184" y="1328"/>
                    </a:lnTo>
                    <a:lnTo>
                      <a:pt x="184" y="1326"/>
                    </a:lnTo>
                    <a:lnTo>
                      <a:pt x="184" y="1321"/>
                    </a:lnTo>
                    <a:lnTo>
                      <a:pt x="189" y="1319"/>
                    </a:lnTo>
                    <a:lnTo>
                      <a:pt x="194" y="1319"/>
                    </a:lnTo>
                    <a:lnTo>
                      <a:pt x="194" y="1319"/>
                    </a:lnTo>
                    <a:lnTo>
                      <a:pt x="198" y="1316"/>
                    </a:lnTo>
                    <a:lnTo>
                      <a:pt x="203" y="1316"/>
                    </a:lnTo>
                    <a:lnTo>
                      <a:pt x="206" y="1316"/>
                    </a:lnTo>
                    <a:lnTo>
                      <a:pt x="208" y="1316"/>
                    </a:lnTo>
                    <a:lnTo>
                      <a:pt x="210" y="1316"/>
                    </a:lnTo>
                    <a:lnTo>
                      <a:pt x="210" y="1316"/>
                    </a:lnTo>
                    <a:lnTo>
                      <a:pt x="213" y="1316"/>
                    </a:lnTo>
                    <a:lnTo>
                      <a:pt x="217" y="1316"/>
                    </a:lnTo>
                    <a:lnTo>
                      <a:pt x="220" y="1316"/>
                    </a:lnTo>
                    <a:lnTo>
                      <a:pt x="222" y="1319"/>
                    </a:lnTo>
                    <a:lnTo>
                      <a:pt x="224" y="1316"/>
                    </a:lnTo>
                    <a:lnTo>
                      <a:pt x="224" y="1316"/>
                    </a:lnTo>
                    <a:lnTo>
                      <a:pt x="224" y="1316"/>
                    </a:lnTo>
                    <a:lnTo>
                      <a:pt x="232" y="1316"/>
                    </a:lnTo>
                    <a:lnTo>
                      <a:pt x="236" y="1316"/>
                    </a:lnTo>
                    <a:lnTo>
                      <a:pt x="241" y="1316"/>
                    </a:lnTo>
                    <a:lnTo>
                      <a:pt x="243" y="1316"/>
                    </a:lnTo>
                    <a:lnTo>
                      <a:pt x="253" y="1316"/>
                    </a:lnTo>
                    <a:lnTo>
                      <a:pt x="253" y="1314"/>
                    </a:lnTo>
                    <a:lnTo>
                      <a:pt x="258" y="1314"/>
                    </a:lnTo>
                    <a:lnTo>
                      <a:pt x="262" y="1314"/>
                    </a:lnTo>
                    <a:lnTo>
                      <a:pt x="265" y="1316"/>
                    </a:lnTo>
                    <a:lnTo>
                      <a:pt x="272" y="1316"/>
                    </a:lnTo>
                    <a:lnTo>
                      <a:pt x="279" y="1319"/>
                    </a:lnTo>
                    <a:lnTo>
                      <a:pt x="286" y="1321"/>
                    </a:lnTo>
                    <a:lnTo>
                      <a:pt x="288" y="1321"/>
                    </a:lnTo>
                    <a:lnTo>
                      <a:pt x="288" y="1323"/>
                    </a:lnTo>
                    <a:lnTo>
                      <a:pt x="295" y="1323"/>
                    </a:lnTo>
                    <a:lnTo>
                      <a:pt x="298" y="1326"/>
                    </a:lnTo>
                    <a:lnTo>
                      <a:pt x="305" y="1328"/>
                    </a:lnTo>
                    <a:lnTo>
                      <a:pt x="314" y="1328"/>
                    </a:lnTo>
                    <a:lnTo>
                      <a:pt x="314" y="1328"/>
                    </a:lnTo>
                    <a:lnTo>
                      <a:pt x="317" y="1328"/>
                    </a:lnTo>
                    <a:lnTo>
                      <a:pt x="319" y="1328"/>
                    </a:lnTo>
                    <a:lnTo>
                      <a:pt x="324" y="1328"/>
                    </a:lnTo>
                    <a:lnTo>
                      <a:pt x="326" y="1328"/>
                    </a:lnTo>
                    <a:lnTo>
                      <a:pt x="329" y="1331"/>
                    </a:lnTo>
                    <a:lnTo>
                      <a:pt x="331" y="1333"/>
                    </a:lnTo>
                    <a:lnTo>
                      <a:pt x="333" y="1333"/>
                    </a:lnTo>
                    <a:lnTo>
                      <a:pt x="336" y="1335"/>
                    </a:lnTo>
                    <a:lnTo>
                      <a:pt x="336" y="1335"/>
                    </a:lnTo>
                    <a:lnTo>
                      <a:pt x="340" y="1335"/>
                    </a:lnTo>
                    <a:lnTo>
                      <a:pt x="345" y="1335"/>
                    </a:lnTo>
                    <a:lnTo>
                      <a:pt x="350" y="1335"/>
                    </a:lnTo>
                    <a:lnTo>
                      <a:pt x="352" y="1333"/>
                    </a:lnTo>
                    <a:lnTo>
                      <a:pt x="355" y="1333"/>
                    </a:lnTo>
                    <a:lnTo>
                      <a:pt x="355" y="1331"/>
                    </a:lnTo>
                    <a:lnTo>
                      <a:pt x="357" y="1328"/>
                    </a:lnTo>
                    <a:lnTo>
                      <a:pt x="362" y="1326"/>
                    </a:lnTo>
                    <a:lnTo>
                      <a:pt x="364" y="1323"/>
                    </a:lnTo>
                    <a:lnTo>
                      <a:pt x="366" y="1321"/>
                    </a:lnTo>
                    <a:lnTo>
                      <a:pt x="369" y="1321"/>
                    </a:lnTo>
                    <a:lnTo>
                      <a:pt x="371" y="1321"/>
                    </a:lnTo>
                    <a:lnTo>
                      <a:pt x="376" y="1321"/>
                    </a:lnTo>
                    <a:lnTo>
                      <a:pt x="383" y="1316"/>
                    </a:lnTo>
                    <a:lnTo>
                      <a:pt x="388" y="1316"/>
                    </a:lnTo>
                    <a:lnTo>
                      <a:pt x="388" y="1316"/>
                    </a:lnTo>
                    <a:lnTo>
                      <a:pt x="388" y="1316"/>
                    </a:lnTo>
                    <a:lnTo>
                      <a:pt x="390" y="1316"/>
                    </a:lnTo>
                    <a:lnTo>
                      <a:pt x="392" y="1319"/>
                    </a:lnTo>
                    <a:lnTo>
                      <a:pt x="395" y="1319"/>
                    </a:lnTo>
                    <a:lnTo>
                      <a:pt x="397" y="1321"/>
                    </a:lnTo>
                    <a:lnTo>
                      <a:pt x="402" y="1323"/>
                    </a:lnTo>
                    <a:lnTo>
                      <a:pt x="402" y="1323"/>
                    </a:lnTo>
                    <a:lnTo>
                      <a:pt x="404" y="1326"/>
                    </a:lnTo>
                    <a:lnTo>
                      <a:pt x="407" y="1326"/>
                    </a:lnTo>
                    <a:lnTo>
                      <a:pt x="409" y="1326"/>
                    </a:lnTo>
                    <a:lnTo>
                      <a:pt x="414" y="1326"/>
                    </a:lnTo>
                    <a:lnTo>
                      <a:pt x="414" y="1326"/>
                    </a:lnTo>
                    <a:lnTo>
                      <a:pt x="414" y="1323"/>
                    </a:lnTo>
                    <a:lnTo>
                      <a:pt x="416" y="1321"/>
                    </a:lnTo>
                    <a:lnTo>
                      <a:pt x="418" y="1321"/>
                    </a:lnTo>
                    <a:lnTo>
                      <a:pt x="421" y="1319"/>
                    </a:lnTo>
                    <a:lnTo>
                      <a:pt x="426" y="1319"/>
                    </a:lnTo>
                    <a:lnTo>
                      <a:pt x="428" y="1319"/>
                    </a:lnTo>
                    <a:lnTo>
                      <a:pt x="435" y="1323"/>
                    </a:lnTo>
                    <a:lnTo>
                      <a:pt x="435" y="1323"/>
                    </a:lnTo>
                    <a:lnTo>
                      <a:pt x="440" y="1326"/>
                    </a:lnTo>
                    <a:lnTo>
                      <a:pt x="442" y="1326"/>
                    </a:lnTo>
                    <a:lnTo>
                      <a:pt x="447" y="1319"/>
                    </a:lnTo>
                    <a:lnTo>
                      <a:pt x="452" y="1319"/>
                    </a:lnTo>
                    <a:lnTo>
                      <a:pt x="456" y="1321"/>
                    </a:lnTo>
                    <a:lnTo>
                      <a:pt x="459" y="1321"/>
                    </a:lnTo>
                    <a:lnTo>
                      <a:pt x="466" y="1323"/>
                    </a:lnTo>
                    <a:lnTo>
                      <a:pt x="466" y="1323"/>
                    </a:lnTo>
                    <a:lnTo>
                      <a:pt x="468" y="1323"/>
                    </a:lnTo>
                    <a:lnTo>
                      <a:pt x="473" y="1323"/>
                    </a:lnTo>
                    <a:lnTo>
                      <a:pt x="473" y="1323"/>
                    </a:lnTo>
                    <a:lnTo>
                      <a:pt x="475" y="1326"/>
                    </a:lnTo>
                    <a:lnTo>
                      <a:pt x="478" y="1326"/>
                    </a:lnTo>
                    <a:lnTo>
                      <a:pt x="482" y="1328"/>
                    </a:lnTo>
                    <a:lnTo>
                      <a:pt x="492" y="1331"/>
                    </a:lnTo>
                    <a:lnTo>
                      <a:pt x="494" y="1333"/>
                    </a:lnTo>
                    <a:lnTo>
                      <a:pt x="496" y="1333"/>
                    </a:lnTo>
                    <a:lnTo>
                      <a:pt x="499" y="1335"/>
                    </a:lnTo>
                    <a:lnTo>
                      <a:pt x="501" y="1333"/>
                    </a:lnTo>
                    <a:lnTo>
                      <a:pt x="508" y="1333"/>
                    </a:lnTo>
                    <a:lnTo>
                      <a:pt x="511" y="1333"/>
                    </a:lnTo>
                    <a:lnTo>
                      <a:pt x="513" y="1333"/>
                    </a:lnTo>
                    <a:lnTo>
                      <a:pt x="515" y="1331"/>
                    </a:lnTo>
                    <a:lnTo>
                      <a:pt x="520" y="1328"/>
                    </a:lnTo>
                    <a:lnTo>
                      <a:pt x="527" y="1328"/>
                    </a:lnTo>
                    <a:lnTo>
                      <a:pt x="534" y="1328"/>
                    </a:lnTo>
                    <a:lnTo>
                      <a:pt x="537" y="1328"/>
                    </a:lnTo>
                    <a:lnTo>
                      <a:pt x="539" y="1326"/>
                    </a:lnTo>
                    <a:lnTo>
                      <a:pt x="546" y="1323"/>
                    </a:lnTo>
                    <a:lnTo>
                      <a:pt x="546" y="1323"/>
                    </a:lnTo>
                    <a:lnTo>
                      <a:pt x="551" y="1323"/>
                    </a:lnTo>
                    <a:lnTo>
                      <a:pt x="556" y="1323"/>
                    </a:lnTo>
                    <a:lnTo>
                      <a:pt x="560" y="1321"/>
                    </a:lnTo>
                    <a:lnTo>
                      <a:pt x="560" y="1319"/>
                    </a:lnTo>
                    <a:lnTo>
                      <a:pt x="560" y="1316"/>
                    </a:lnTo>
                    <a:lnTo>
                      <a:pt x="560" y="1314"/>
                    </a:lnTo>
                    <a:lnTo>
                      <a:pt x="553" y="1309"/>
                    </a:lnTo>
                    <a:lnTo>
                      <a:pt x="551" y="1309"/>
                    </a:lnTo>
                    <a:lnTo>
                      <a:pt x="546" y="1309"/>
                    </a:lnTo>
                    <a:lnTo>
                      <a:pt x="546" y="1307"/>
                    </a:lnTo>
                    <a:lnTo>
                      <a:pt x="541" y="1307"/>
                    </a:lnTo>
                    <a:lnTo>
                      <a:pt x="537" y="1302"/>
                    </a:lnTo>
                    <a:lnTo>
                      <a:pt x="534" y="1302"/>
                    </a:lnTo>
                    <a:lnTo>
                      <a:pt x="534" y="1302"/>
                    </a:lnTo>
                    <a:lnTo>
                      <a:pt x="530" y="1300"/>
                    </a:lnTo>
                    <a:lnTo>
                      <a:pt x="530" y="1297"/>
                    </a:lnTo>
                    <a:lnTo>
                      <a:pt x="525" y="1293"/>
                    </a:lnTo>
                    <a:lnTo>
                      <a:pt x="523" y="1293"/>
                    </a:lnTo>
                    <a:lnTo>
                      <a:pt x="520" y="1293"/>
                    </a:lnTo>
                    <a:lnTo>
                      <a:pt x="518" y="1295"/>
                    </a:lnTo>
                    <a:lnTo>
                      <a:pt x="518" y="1293"/>
                    </a:lnTo>
                    <a:lnTo>
                      <a:pt x="518" y="1293"/>
                    </a:lnTo>
                    <a:lnTo>
                      <a:pt x="515" y="1288"/>
                    </a:lnTo>
                    <a:lnTo>
                      <a:pt x="513" y="1288"/>
                    </a:lnTo>
                    <a:lnTo>
                      <a:pt x="511" y="1288"/>
                    </a:lnTo>
                    <a:lnTo>
                      <a:pt x="508" y="1283"/>
                    </a:lnTo>
                    <a:lnTo>
                      <a:pt x="508" y="1278"/>
                    </a:lnTo>
                    <a:lnTo>
                      <a:pt x="506" y="1276"/>
                    </a:lnTo>
                    <a:lnTo>
                      <a:pt x="504" y="1271"/>
                    </a:lnTo>
                    <a:lnTo>
                      <a:pt x="504" y="1269"/>
                    </a:lnTo>
                    <a:lnTo>
                      <a:pt x="499" y="1267"/>
                    </a:lnTo>
                    <a:lnTo>
                      <a:pt x="496" y="1264"/>
                    </a:lnTo>
                    <a:lnTo>
                      <a:pt x="494" y="1264"/>
                    </a:lnTo>
                    <a:lnTo>
                      <a:pt x="494" y="1262"/>
                    </a:lnTo>
                    <a:lnTo>
                      <a:pt x="492" y="1260"/>
                    </a:lnTo>
                    <a:lnTo>
                      <a:pt x="487" y="1252"/>
                    </a:lnTo>
                    <a:lnTo>
                      <a:pt x="485" y="1250"/>
                    </a:lnTo>
                    <a:lnTo>
                      <a:pt x="482" y="1248"/>
                    </a:lnTo>
                    <a:lnTo>
                      <a:pt x="480" y="1245"/>
                    </a:lnTo>
                    <a:lnTo>
                      <a:pt x="480" y="1245"/>
                    </a:lnTo>
                    <a:lnTo>
                      <a:pt x="478" y="1243"/>
                    </a:lnTo>
                    <a:lnTo>
                      <a:pt x="475" y="1243"/>
                    </a:lnTo>
                    <a:lnTo>
                      <a:pt x="473" y="1241"/>
                    </a:lnTo>
                    <a:lnTo>
                      <a:pt x="473" y="1241"/>
                    </a:lnTo>
                    <a:lnTo>
                      <a:pt x="466" y="1238"/>
                    </a:lnTo>
                    <a:lnTo>
                      <a:pt x="466" y="1238"/>
                    </a:lnTo>
                    <a:lnTo>
                      <a:pt x="466" y="1236"/>
                    </a:lnTo>
                    <a:lnTo>
                      <a:pt x="466" y="1233"/>
                    </a:lnTo>
                    <a:lnTo>
                      <a:pt x="463" y="1231"/>
                    </a:lnTo>
                    <a:lnTo>
                      <a:pt x="463" y="1231"/>
                    </a:lnTo>
                    <a:lnTo>
                      <a:pt x="463" y="1229"/>
                    </a:lnTo>
                    <a:lnTo>
                      <a:pt x="461" y="1226"/>
                    </a:lnTo>
                    <a:lnTo>
                      <a:pt x="461" y="1226"/>
                    </a:lnTo>
                    <a:lnTo>
                      <a:pt x="459" y="1224"/>
                    </a:lnTo>
                    <a:lnTo>
                      <a:pt x="459" y="1219"/>
                    </a:lnTo>
                    <a:lnTo>
                      <a:pt x="461" y="1215"/>
                    </a:lnTo>
                    <a:lnTo>
                      <a:pt x="459" y="1215"/>
                    </a:lnTo>
                    <a:lnTo>
                      <a:pt x="456" y="1210"/>
                    </a:lnTo>
                    <a:lnTo>
                      <a:pt x="454" y="1210"/>
                    </a:lnTo>
                    <a:lnTo>
                      <a:pt x="452" y="1205"/>
                    </a:lnTo>
                    <a:lnTo>
                      <a:pt x="452" y="1203"/>
                    </a:lnTo>
                    <a:lnTo>
                      <a:pt x="449" y="1198"/>
                    </a:lnTo>
                    <a:lnTo>
                      <a:pt x="449" y="1198"/>
                    </a:lnTo>
                    <a:lnTo>
                      <a:pt x="444" y="1191"/>
                    </a:lnTo>
                    <a:lnTo>
                      <a:pt x="440" y="1188"/>
                    </a:lnTo>
                    <a:lnTo>
                      <a:pt x="440" y="1188"/>
                    </a:lnTo>
                    <a:lnTo>
                      <a:pt x="435" y="1188"/>
                    </a:lnTo>
                    <a:lnTo>
                      <a:pt x="430" y="1186"/>
                    </a:lnTo>
                    <a:lnTo>
                      <a:pt x="428" y="1184"/>
                    </a:lnTo>
                    <a:lnTo>
                      <a:pt x="426" y="1181"/>
                    </a:lnTo>
                    <a:lnTo>
                      <a:pt x="426" y="1181"/>
                    </a:lnTo>
                    <a:lnTo>
                      <a:pt x="426" y="1177"/>
                    </a:lnTo>
                    <a:lnTo>
                      <a:pt x="426" y="1172"/>
                    </a:lnTo>
                    <a:lnTo>
                      <a:pt x="426" y="1167"/>
                    </a:lnTo>
                    <a:lnTo>
                      <a:pt x="426" y="1167"/>
                    </a:lnTo>
                    <a:lnTo>
                      <a:pt x="428" y="1162"/>
                    </a:lnTo>
                    <a:lnTo>
                      <a:pt x="428" y="1160"/>
                    </a:lnTo>
                    <a:lnTo>
                      <a:pt x="428" y="1153"/>
                    </a:lnTo>
                    <a:lnTo>
                      <a:pt x="426" y="1151"/>
                    </a:lnTo>
                    <a:lnTo>
                      <a:pt x="426" y="1148"/>
                    </a:lnTo>
                    <a:lnTo>
                      <a:pt x="423" y="1144"/>
                    </a:lnTo>
                    <a:lnTo>
                      <a:pt x="421" y="1141"/>
                    </a:lnTo>
                    <a:lnTo>
                      <a:pt x="421" y="1139"/>
                    </a:lnTo>
                    <a:lnTo>
                      <a:pt x="421" y="1136"/>
                    </a:lnTo>
                    <a:lnTo>
                      <a:pt x="418" y="1132"/>
                    </a:lnTo>
                    <a:lnTo>
                      <a:pt x="414" y="1129"/>
                    </a:lnTo>
                    <a:lnTo>
                      <a:pt x="414" y="1129"/>
                    </a:lnTo>
                    <a:lnTo>
                      <a:pt x="411" y="1125"/>
                    </a:lnTo>
                    <a:lnTo>
                      <a:pt x="409" y="1120"/>
                    </a:lnTo>
                    <a:lnTo>
                      <a:pt x="409" y="1117"/>
                    </a:lnTo>
                    <a:lnTo>
                      <a:pt x="409" y="1115"/>
                    </a:lnTo>
                    <a:lnTo>
                      <a:pt x="407" y="1115"/>
                    </a:lnTo>
                    <a:lnTo>
                      <a:pt x="404" y="1113"/>
                    </a:lnTo>
                    <a:lnTo>
                      <a:pt x="404" y="1110"/>
                    </a:lnTo>
                    <a:lnTo>
                      <a:pt x="404" y="1106"/>
                    </a:lnTo>
                    <a:lnTo>
                      <a:pt x="407" y="1103"/>
                    </a:lnTo>
                    <a:lnTo>
                      <a:pt x="407" y="1103"/>
                    </a:lnTo>
                    <a:lnTo>
                      <a:pt x="409" y="1101"/>
                    </a:lnTo>
                    <a:lnTo>
                      <a:pt x="409" y="1099"/>
                    </a:lnTo>
                    <a:lnTo>
                      <a:pt x="411" y="1099"/>
                    </a:lnTo>
                    <a:lnTo>
                      <a:pt x="411" y="1091"/>
                    </a:lnTo>
                    <a:lnTo>
                      <a:pt x="409" y="1084"/>
                    </a:lnTo>
                    <a:lnTo>
                      <a:pt x="409" y="1080"/>
                    </a:lnTo>
                    <a:lnTo>
                      <a:pt x="409" y="1077"/>
                    </a:lnTo>
                    <a:lnTo>
                      <a:pt x="407" y="1072"/>
                    </a:lnTo>
                    <a:lnTo>
                      <a:pt x="404" y="1072"/>
                    </a:lnTo>
                    <a:lnTo>
                      <a:pt x="404" y="1068"/>
                    </a:lnTo>
                    <a:lnTo>
                      <a:pt x="402" y="1068"/>
                    </a:lnTo>
                    <a:lnTo>
                      <a:pt x="402" y="1065"/>
                    </a:lnTo>
                    <a:lnTo>
                      <a:pt x="402" y="1065"/>
                    </a:lnTo>
                    <a:lnTo>
                      <a:pt x="402" y="1065"/>
                    </a:lnTo>
                    <a:lnTo>
                      <a:pt x="400" y="1065"/>
                    </a:lnTo>
                    <a:lnTo>
                      <a:pt x="400" y="1063"/>
                    </a:lnTo>
                    <a:lnTo>
                      <a:pt x="400" y="1063"/>
                    </a:lnTo>
                    <a:lnTo>
                      <a:pt x="402" y="1063"/>
                    </a:lnTo>
                    <a:lnTo>
                      <a:pt x="402" y="1061"/>
                    </a:lnTo>
                    <a:lnTo>
                      <a:pt x="400" y="1061"/>
                    </a:lnTo>
                    <a:lnTo>
                      <a:pt x="400" y="1058"/>
                    </a:lnTo>
                    <a:lnTo>
                      <a:pt x="402" y="1058"/>
                    </a:lnTo>
                    <a:lnTo>
                      <a:pt x="402" y="1056"/>
                    </a:lnTo>
                    <a:lnTo>
                      <a:pt x="402" y="1054"/>
                    </a:lnTo>
                    <a:lnTo>
                      <a:pt x="402" y="1051"/>
                    </a:lnTo>
                    <a:lnTo>
                      <a:pt x="400" y="1049"/>
                    </a:lnTo>
                    <a:lnTo>
                      <a:pt x="400" y="1049"/>
                    </a:lnTo>
                    <a:lnTo>
                      <a:pt x="400" y="1046"/>
                    </a:lnTo>
                    <a:lnTo>
                      <a:pt x="400" y="1046"/>
                    </a:lnTo>
                    <a:lnTo>
                      <a:pt x="397" y="1046"/>
                    </a:lnTo>
                    <a:lnTo>
                      <a:pt x="400" y="1044"/>
                    </a:lnTo>
                    <a:lnTo>
                      <a:pt x="400" y="1042"/>
                    </a:lnTo>
                    <a:lnTo>
                      <a:pt x="400" y="1042"/>
                    </a:lnTo>
                    <a:lnTo>
                      <a:pt x="397" y="1042"/>
                    </a:lnTo>
                    <a:lnTo>
                      <a:pt x="397" y="1042"/>
                    </a:lnTo>
                    <a:lnTo>
                      <a:pt x="397" y="1039"/>
                    </a:lnTo>
                    <a:lnTo>
                      <a:pt x="397" y="1037"/>
                    </a:lnTo>
                    <a:lnTo>
                      <a:pt x="397" y="1037"/>
                    </a:lnTo>
                    <a:lnTo>
                      <a:pt x="397" y="1035"/>
                    </a:lnTo>
                    <a:lnTo>
                      <a:pt x="397" y="1030"/>
                    </a:lnTo>
                    <a:lnTo>
                      <a:pt x="395" y="1030"/>
                    </a:lnTo>
                    <a:lnTo>
                      <a:pt x="395" y="1030"/>
                    </a:lnTo>
                    <a:lnTo>
                      <a:pt x="395" y="1027"/>
                    </a:lnTo>
                    <a:lnTo>
                      <a:pt x="397" y="1025"/>
                    </a:lnTo>
                    <a:lnTo>
                      <a:pt x="397" y="1025"/>
                    </a:lnTo>
                    <a:lnTo>
                      <a:pt x="397" y="1023"/>
                    </a:lnTo>
                    <a:lnTo>
                      <a:pt x="397" y="1023"/>
                    </a:lnTo>
                    <a:lnTo>
                      <a:pt x="397" y="1023"/>
                    </a:lnTo>
                    <a:lnTo>
                      <a:pt x="397" y="1020"/>
                    </a:lnTo>
                    <a:lnTo>
                      <a:pt x="400" y="1020"/>
                    </a:lnTo>
                    <a:lnTo>
                      <a:pt x="397" y="1018"/>
                    </a:lnTo>
                    <a:lnTo>
                      <a:pt x="397" y="1018"/>
                    </a:lnTo>
                    <a:lnTo>
                      <a:pt x="397" y="1016"/>
                    </a:lnTo>
                    <a:lnTo>
                      <a:pt x="397" y="1016"/>
                    </a:lnTo>
                    <a:lnTo>
                      <a:pt x="395" y="1013"/>
                    </a:lnTo>
                    <a:lnTo>
                      <a:pt x="395" y="1013"/>
                    </a:lnTo>
                    <a:lnTo>
                      <a:pt x="397" y="1011"/>
                    </a:lnTo>
                    <a:lnTo>
                      <a:pt x="397" y="1011"/>
                    </a:lnTo>
                    <a:lnTo>
                      <a:pt x="397" y="1009"/>
                    </a:lnTo>
                    <a:lnTo>
                      <a:pt x="397" y="1009"/>
                    </a:lnTo>
                    <a:lnTo>
                      <a:pt x="395" y="1009"/>
                    </a:lnTo>
                    <a:lnTo>
                      <a:pt x="395" y="1006"/>
                    </a:lnTo>
                    <a:lnTo>
                      <a:pt x="400" y="1004"/>
                    </a:lnTo>
                    <a:lnTo>
                      <a:pt x="400" y="1004"/>
                    </a:lnTo>
                    <a:lnTo>
                      <a:pt x="397" y="1001"/>
                    </a:lnTo>
                    <a:lnTo>
                      <a:pt x="395" y="1001"/>
                    </a:lnTo>
                    <a:lnTo>
                      <a:pt x="395" y="999"/>
                    </a:lnTo>
                    <a:lnTo>
                      <a:pt x="395" y="997"/>
                    </a:lnTo>
                    <a:lnTo>
                      <a:pt x="397" y="994"/>
                    </a:lnTo>
                    <a:lnTo>
                      <a:pt x="397" y="994"/>
                    </a:lnTo>
                    <a:lnTo>
                      <a:pt x="395" y="992"/>
                    </a:lnTo>
                    <a:lnTo>
                      <a:pt x="395" y="992"/>
                    </a:lnTo>
                    <a:lnTo>
                      <a:pt x="395" y="990"/>
                    </a:lnTo>
                    <a:lnTo>
                      <a:pt x="397" y="990"/>
                    </a:lnTo>
                    <a:lnTo>
                      <a:pt x="397" y="990"/>
                    </a:lnTo>
                    <a:lnTo>
                      <a:pt x="397" y="987"/>
                    </a:lnTo>
                    <a:lnTo>
                      <a:pt x="397" y="985"/>
                    </a:lnTo>
                    <a:lnTo>
                      <a:pt x="397" y="985"/>
                    </a:lnTo>
                    <a:lnTo>
                      <a:pt x="400" y="985"/>
                    </a:lnTo>
                    <a:lnTo>
                      <a:pt x="402" y="983"/>
                    </a:lnTo>
                    <a:lnTo>
                      <a:pt x="402" y="983"/>
                    </a:lnTo>
                    <a:lnTo>
                      <a:pt x="400" y="980"/>
                    </a:lnTo>
                    <a:lnTo>
                      <a:pt x="400" y="978"/>
                    </a:lnTo>
                    <a:lnTo>
                      <a:pt x="402" y="978"/>
                    </a:lnTo>
                    <a:lnTo>
                      <a:pt x="402" y="975"/>
                    </a:lnTo>
                    <a:lnTo>
                      <a:pt x="402" y="973"/>
                    </a:lnTo>
                    <a:lnTo>
                      <a:pt x="404" y="973"/>
                    </a:lnTo>
                    <a:lnTo>
                      <a:pt x="404" y="971"/>
                    </a:lnTo>
                    <a:lnTo>
                      <a:pt x="404" y="971"/>
                    </a:lnTo>
                    <a:lnTo>
                      <a:pt x="407" y="971"/>
                    </a:lnTo>
                    <a:lnTo>
                      <a:pt x="404" y="968"/>
                    </a:lnTo>
                    <a:lnTo>
                      <a:pt x="404" y="964"/>
                    </a:lnTo>
                    <a:lnTo>
                      <a:pt x="402" y="961"/>
                    </a:lnTo>
                    <a:lnTo>
                      <a:pt x="404" y="959"/>
                    </a:lnTo>
                    <a:lnTo>
                      <a:pt x="407" y="956"/>
                    </a:lnTo>
                    <a:lnTo>
                      <a:pt x="407" y="954"/>
                    </a:lnTo>
                    <a:lnTo>
                      <a:pt x="407" y="952"/>
                    </a:lnTo>
                    <a:lnTo>
                      <a:pt x="407" y="952"/>
                    </a:lnTo>
                    <a:lnTo>
                      <a:pt x="409" y="949"/>
                    </a:lnTo>
                    <a:lnTo>
                      <a:pt x="409" y="949"/>
                    </a:lnTo>
                    <a:lnTo>
                      <a:pt x="409" y="945"/>
                    </a:lnTo>
                    <a:lnTo>
                      <a:pt x="414" y="945"/>
                    </a:lnTo>
                    <a:lnTo>
                      <a:pt x="414" y="942"/>
                    </a:lnTo>
                    <a:lnTo>
                      <a:pt x="414" y="940"/>
                    </a:lnTo>
                    <a:lnTo>
                      <a:pt x="414" y="938"/>
                    </a:lnTo>
                    <a:lnTo>
                      <a:pt x="421" y="935"/>
                    </a:lnTo>
                    <a:lnTo>
                      <a:pt x="421" y="933"/>
                    </a:lnTo>
                    <a:lnTo>
                      <a:pt x="421" y="933"/>
                    </a:lnTo>
                    <a:lnTo>
                      <a:pt x="423" y="928"/>
                    </a:lnTo>
                    <a:lnTo>
                      <a:pt x="426" y="926"/>
                    </a:lnTo>
                    <a:lnTo>
                      <a:pt x="426" y="926"/>
                    </a:lnTo>
                    <a:lnTo>
                      <a:pt x="426" y="921"/>
                    </a:lnTo>
                    <a:lnTo>
                      <a:pt x="423" y="921"/>
                    </a:lnTo>
                    <a:lnTo>
                      <a:pt x="421" y="919"/>
                    </a:lnTo>
                    <a:lnTo>
                      <a:pt x="414" y="916"/>
                    </a:lnTo>
                    <a:lnTo>
                      <a:pt x="414" y="916"/>
                    </a:lnTo>
                    <a:lnTo>
                      <a:pt x="414" y="914"/>
                    </a:lnTo>
                    <a:lnTo>
                      <a:pt x="414" y="911"/>
                    </a:lnTo>
                    <a:lnTo>
                      <a:pt x="414" y="909"/>
                    </a:lnTo>
                    <a:lnTo>
                      <a:pt x="414" y="909"/>
                    </a:lnTo>
                    <a:lnTo>
                      <a:pt x="414" y="907"/>
                    </a:lnTo>
                    <a:lnTo>
                      <a:pt x="411" y="907"/>
                    </a:lnTo>
                    <a:lnTo>
                      <a:pt x="411" y="904"/>
                    </a:lnTo>
                    <a:lnTo>
                      <a:pt x="409" y="904"/>
                    </a:lnTo>
                    <a:lnTo>
                      <a:pt x="409" y="902"/>
                    </a:lnTo>
                    <a:lnTo>
                      <a:pt x="409" y="900"/>
                    </a:lnTo>
                    <a:lnTo>
                      <a:pt x="409" y="900"/>
                    </a:lnTo>
                    <a:lnTo>
                      <a:pt x="409" y="897"/>
                    </a:lnTo>
                    <a:lnTo>
                      <a:pt x="409" y="895"/>
                    </a:lnTo>
                    <a:lnTo>
                      <a:pt x="407" y="893"/>
                    </a:lnTo>
                    <a:lnTo>
                      <a:pt x="409" y="893"/>
                    </a:lnTo>
                    <a:lnTo>
                      <a:pt x="407" y="890"/>
                    </a:lnTo>
                    <a:lnTo>
                      <a:pt x="409" y="888"/>
                    </a:lnTo>
                    <a:lnTo>
                      <a:pt x="407" y="888"/>
                    </a:lnTo>
                    <a:lnTo>
                      <a:pt x="404" y="888"/>
                    </a:lnTo>
                    <a:lnTo>
                      <a:pt x="404" y="885"/>
                    </a:lnTo>
                    <a:lnTo>
                      <a:pt x="404" y="883"/>
                    </a:lnTo>
                    <a:lnTo>
                      <a:pt x="404" y="883"/>
                    </a:lnTo>
                    <a:lnTo>
                      <a:pt x="404" y="881"/>
                    </a:lnTo>
                    <a:lnTo>
                      <a:pt x="404" y="878"/>
                    </a:lnTo>
                    <a:lnTo>
                      <a:pt x="407" y="878"/>
                    </a:lnTo>
                    <a:lnTo>
                      <a:pt x="409" y="878"/>
                    </a:lnTo>
                    <a:lnTo>
                      <a:pt x="409" y="878"/>
                    </a:lnTo>
                    <a:lnTo>
                      <a:pt x="411" y="878"/>
                    </a:lnTo>
                    <a:lnTo>
                      <a:pt x="414" y="878"/>
                    </a:lnTo>
                    <a:lnTo>
                      <a:pt x="414" y="878"/>
                    </a:lnTo>
                    <a:lnTo>
                      <a:pt x="414" y="878"/>
                    </a:lnTo>
                    <a:lnTo>
                      <a:pt x="414" y="874"/>
                    </a:lnTo>
                    <a:lnTo>
                      <a:pt x="411" y="874"/>
                    </a:lnTo>
                    <a:lnTo>
                      <a:pt x="409" y="871"/>
                    </a:lnTo>
                    <a:lnTo>
                      <a:pt x="409" y="871"/>
                    </a:lnTo>
                    <a:lnTo>
                      <a:pt x="409" y="869"/>
                    </a:lnTo>
                    <a:lnTo>
                      <a:pt x="409" y="869"/>
                    </a:lnTo>
                    <a:lnTo>
                      <a:pt x="409" y="869"/>
                    </a:lnTo>
                    <a:lnTo>
                      <a:pt x="411" y="867"/>
                    </a:lnTo>
                    <a:lnTo>
                      <a:pt x="414" y="867"/>
                    </a:lnTo>
                    <a:lnTo>
                      <a:pt x="414" y="867"/>
                    </a:lnTo>
                    <a:lnTo>
                      <a:pt x="416" y="867"/>
                    </a:lnTo>
                    <a:lnTo>
                      <a:pt x="416" y="867"/>
                    </a:lnTo>
                    <a:lnTo>
                      <a:pt x="416" y="864"/>
                    </a:lnTo>
                    <a:lnTo>
                      <a:pt x="418" y="862"/>
                    </a:lnTo>
                    <a:lnTo>
                      <a:pt x="418" y="862"/>
                    </a:lnTo>
                    <a:lnTo>
                      <a:pt x="418" y="862"/>
                    </a:lnTo>
                    <a:lnTo>
                      <a:pt x="416" y="859"/>
                    </a:lnTo>
                    <a:lnTo>
                      <a:pt x="414" y="857"/>
                    </a:lnTo>
                    <a:lnTo>
                      <a:pt x="411" y="855"/>
                    </a:lnTo>
                    <a:lnTo>
                      <a:pt x="411" y="852"/>
                    </a:lnTo>
                    <a:lnTo>
                      <a:pt x="411" y="850"/>
                    </a:lnTo>
                    <a:lnTo>
                      <a:pt x="411" y="848"/>
                    </a:lnTo>
                    <a:lnTo>
                      <a:pt x="409" y="848"/>
                    </a:lnTo>
                    <a:lnTo>
                      <a:pt x="409" y="845"/>
                    </a:lnTo>
                    <a:lnTo>
                      <a:pt x="407" y="845"/>
                    </a:lnTo>
                    <a:lnTo>
                      <a:pt x="407" y="848"/>
                    </a:lnTo>
                    <a:lnTo>
                      <a:pt x="407" y="850"/>
                    </a:lnTo>
                    <a:lnTo>
                      <a:pt x="407" y="850"/>
                    </a:lnTo>
                    <a:lnTo>
                      <a:pt x="404" y="850"/>
                    </a:lnTo>
                    <a:lnTo>
                      <a:pt x="404" y="850"/>
                    </a:lnTo>
                    <a:lnTo>
                      <a:pt x="402" y="848"/>
                    </a:lnTo>
                    <a:lnTo>
                      <a:pt x="402" y="845"/>
                    </a:lnTo>
                    <a:lnTo>
                      <a:pt x="400" y="840"/>
                    </a:lnTo>
                    <a:lnTo>
                      <a:pt x="400" y="840"/>
                    </a:lnTo>
                    <a:lnTo>
                      <a:pt x="400" y="836"/>
                    </a:lnTo>
                    <a:lnTo>
                      <a:pt x="400" y="836"/>
                    </a:lnTo>
                    <a:lnTo>
                      <a:pt x="400" y="833"/>
                    </a:lnTo>
                    <a:lnTo>
                      <a:pt x="400" y="831"/>
                    </a:lnTo>
                    <a:lnTo>
                      <a:pt x="400" y="831"/>
                    </a:lnTo>
                    <a:lnTo>
                      <a:pt x="402" y="831"/>
                    </a:lnTo>
                    <a:lnTo>
                      <a:pt x="404" y="829"/>
                    </a:lnTo>
                    <a:lnTo>
                      <a:pt x="404" y="829"/>
                    </a:lnTo>
                    <a:lnTo>
                      <a:pt x="404" y="826"/>
                    </a:lnTo>
                    <a:lnTo>
                      <a:pt x="404" y="824"/>
                    </a:lnTo>
                    <a:lnTo>
                      <a:pt x="402" y="819"/>
                    </a:lnTo>
                    <a:lnTo>
                      <a:pt x="402" y="819"/>
                    </a:lnTo>
                    <a:lnTo>
                      <a:pt x="402" y="817"/>
                    </a:lnTo>
                    <a:lnTo>
                      <a:pt x="402" y="817"/>
                    </a:lnTo>
                    <a:lnTo>
                      <a:pt x="404" y="817"/>
                    </a:lnTo>
                    <a:lnTo>
                      <a:pt x="407" y="817"/>
                    </a:lnTo>
                    <a:lnTo>
                      <a:pt x="407" y="817"/>
                    </a:lnTo>
                    <a:lnTo>
                      <a:pt x="409" y="817"/>
                    </a:lnTo>
                    <a:lnTo>
                      <a:pt x="409" y="814"/>
                    </a:lnTo>
                    <a:lnTo>
                      <a:pt x="409" y="812"/>
                    </a:lnTo>
                    <a:lnTo>
                      <a:pt x="409" y="810"/>
                    </a:lnTo>
                    <a:lnTo>
                      <a:pt x="409" y="810"/>
                    </a:lnTo>
                    <a:lnTo>
                      <a:pt x="409" y="810"/>
                    </a:lnTo>
                    <a:lnTo>
                      <a:pt x="407" y="810"/>
                    </a:lnTo>
                    <a:lnTo>
                      <a:pt x="402" y="810"/>
                    </a:lnTo>
                    <a:lnTo>
                      <a:pt x="402" y="807"/>
                    </a:lnTo>
                    <a:lnTo>
                      <a:pt x="402" y="805"/>
                    </a:lnTo>
                    <a:lnTo>
                      <a:pt x="400" y="805"/>
                    </a:lnTo>
                    <a:lnTo>
                      <a:pt x="400" y="805"/>
                    </a:lnTo>
                    <a:lnTo>
                      <a:pt x="400" y="803"/>
                    </a:lnTo>
                    <a:lnTo>
                      <a:pt x="400" y="803"/>
                    </a:lnTo>
                    <a:lnTo>
                      <a:pt x="402" y="803"/>
                    </a:lnTo>
                    <a:lnTo>
                      <a:pt x="402" y="803"/>
                    </a:lnTo>
                    <a:lnTo>
                      <a:pt x="404" y="800"/>
                    </a:lnTo>
                    <a:lnTo>
                      <a:pt x="404" y="800"/>
                    </a:lnTo>
                    <a:lnTo>
                      <a:pt x="402" y="795"/>
                    </a:lnTo>
                    <a:lnTo>
                      <a:pt x="400" y="793"/>
                    </a:lnTo>
                    <a:lnTo>
                      <a:pt x="397" y="793"/>
                    </a:lnTo>
                    <a:lnTo>
                      <a:pt x="397" y="788"/>
                    </a:lnTo>
                    <a:lnTo>
                      <a:pt x="397" y="786"/>
                    </a:lnTo>
                    <a:lnTo>
                      <a:pt x="397" y="784"/>
                    </a:lnTo>
                    <a:lnTo>
                      <a:pt x="395" y="784"/>
                    </a:lnTo>
                    <a:lnTo>
                      <a:pt x="392" y="781"/>
                    </a:lnTo>
                    <a:lnTo>
                      <a:pt x="390" y="781"/>
                    </a:lnTo>
                    <a:lnTo>
                      <a:pt x="390" y="781"/>
                    </a:lnTo>
                    <a:lnTo>
                      <a:pt x="388" y="781"/>
                    </a:lnTo>
                    <a:lnTo>
                      <a:pt x="388" y="784"/>
                    </a:lnTo>
                    <a:lnTo>
                      <a:pt x="385" y="784"/>
                    </a:lnTo>
                    <a:lnTo>
                      <a:pt x="385" y="786"/>
                    </a:lnTo>
                    <a:lnTo>
                      <a:pt x="383" y="786"/>
                    </a:lnTo>
                    <a:lnTo>
                      <a:pt x="383" y="786"/>
                    </a:lnTo>
                    <a:lnTo>
                      <a:pt x="381" y="786"/>
                    </a:lnTo>
                    <a:lnTo>
                      <a:pt x="378" y="784"/>
                    </a:lnTo>
                    <a:lnTo>
                      <a:pt x="376" y="784"/>
                    </a:lnTo>
                    <a:lnTo>
                      <a:pt x="373" y="781"/>
                    </a:lnTo>
                    <a:lnTo>
                      <a:pt x="371" y="781"/>
                    </a:lnTo>
                    <a:lnTo>
                      <a:pt x="371" y="781"/>
                    </a:lnTo>
                    <a:lnTo>
                      <a:pt x="364" y="772"/>
                    </a:lnTo>
                    <a:lnTo>
                      <a:pt x="362" y="772"/>
                    </a:lnTo>
                    <a:lnTo>
                      <a:pt x="362" y="769"/>
                    </a:lnTo>
                    <a:lnTo>
                      <a:pt x="362" y="767"/>
                    </a:lnTo>
                    <a:lnTo>
                      <a:pt x="364" y="765"/>
                    </a:lnTo>
                    <a:lnTo>
                      <a:pt x="364" y="765"/>
                    </a:lnTo>
                    <a:lnTo>
                      <a:pt x="366" y="762"/>
                    </a:lnTo>
                    <a:lnTo>
                      <a:pt x="362" y="758"/>
                    </a:lnTo>
                    <a:lnTo>
                      <a:pt x="362" y="758"/>
                    </a:lnTo>
                    <a:lnTo>
                      <a:pt x="364" y="755"/>
                    </a:lnTo>
                    <a:lnTo>
                      <a:pt x="364" y="753"/>
                    </a:lnTo>
                    <a:lnTo>
                      <a:pt x="364" y="748"/>
                    </a:lnTo>
                    <a:lnTo>
                      <a:pt x="364" y="743"/>
                    </a:lnTo>
                    <a:lnTo>
                      <a:pt x="364" y="741"/>
                    </a:lnTo>
                    <a:lnTo>
                      <a:pt x="362" y="732"/>
                    </a:lnTo>
                    <a:lnTo>
                      <a:pt x="364" y="732"/>
                    </a:lnTo>
                    <a:lnTo>
                      <a:pt x="364" y="727"/>
                    </a:lnTo>
                    <a:lnTo>
                      <a:pt x="364" y="727"/>
                    </a:lnTo>
                    <a:lnTo>
                      <a:pt x="364" y="722"/>
                    </a:lnTo>
                    <a:lnTo>
                      <a:pt x="364" y="715"/>
                    </a:lnTo>
                    <a:lnTo>
                      <a:pt x="366" y="713"/>
                    </a:lnTo>
                    <a:lnTo>
                      <a:pt x="364" y="710"/>
                    </a:lnTo>
                    <a:lnTo>
                      <a:pt x="364" y="708"/>
                    </a:lnTo>
                    <a:lnTo>
                      <a:pt x="362" y="706"/>
                    </a:lnTo>
                    <a:lnTo>
                      <a:pt x="359" y="701"/>
                    </a:lnTo>
                    <a:lnTo>
                      <a:pt x="359" y="698"/>
                    </a:lnTo>
                    <a:lnTo>
                      <a:pt x="357" y="694"/>
                    </a:lnTo>
                    <a:lnTo>
                      <a:pt x="357" y="691"/>
                    </a:lnTo>
                    <a:lnTo>
                      <a:pt x="357" y="691"/>
                    </a:lnTo>
                    <a:lnTo>
                      <a:pt x="355" y="694"/>
                    </a:lnTo>
                    <a:lnTo>
                      <a:pt x="352" y="696"/>
                    </a:lnTo>
                    <a:lnTo>
                      <a:pt x="352" y="696"/>
                    </a:lnTo>
                    <a:lnTo>
                      <a:pt x="350" y="694"/>
                    </a:lnTo>
                    <a:lnTo>
                      <a:pt x="350" y="691"/>
                    </a:lnTo>
                    <a:lnTo>
                      <a:pt x="350" y="689"/>
                    </a:lnTo>
                    <a:lnTo>
                      <a:pt x="352" y="687"/>
                    </a:lnTo>
                    <a:lnTo>
                      <a:pt x="350" y="682"/>
                    </a:lnTo>
                    <a:lnTo>
                      <a:pt x="352" y="679"/>
                    </a:lnTo>
                    <a:lnTo>
                      <a:pt x="352" y="675"/>
                    </a:lnTo>
                    <a:lnTo>
                      <a:pt x="352" y="672"/>
                    </a:lnTo>
                    <a:lnTo>
                      <a:pt x="352" y="670"/>
                    </a:lnTo>
                    <a:lnTo>
                      <a:pt x="350" y="668"/>
                    </a:lnTo>
                    <a:lnTo>
                      <a:pt x="350" y="663"/>
                    </a:lnTo>
                    <a:lnTo>
                      <a:pt x="347" y="661"/>
                    </a:lnTo>
                    <a:lnTo>
                      <a:pt x="345" y="658"/>
                    </a:lnTo>
                    <a:lnTo>
                      <a:pt x="345" y="653"/>
                    </a:lnTo>
                    <a:lnTo>
                      <a:pt x="345" y="651"/>
                    </a:lnTo>
                    <a:lnTo>
                      <a:pt x="345" y="651"/>
                    </a:lnTo>
                    <a:lnTo>
                      <a:pt x="343" y="649"/>
                    </a:lnTo>
                    <a:lnTo>
                      <a:pt x="340" y="649"/>
                    </a:lnTo>
                    <a:lnTo>
                      <a:pt x="336" y="649"/>
                    </a:lnTo>
                    <a:lnTo>
                      <a:pt x="331" y="649"/>
                    </a:lnTo>
                    <a:lnTo>
                      <a:pt x="329" y="649"/>
                    </a:lnTo>
                    <a:lnTo>
                      <a:pt x="329" y="649"/>
                    </a:lnTo>
                    <a:lnTo>
                      <a:pt x="326" y="642"/>
                    </a:lnTo>
                    <a:lnTo>
                      <a:pt x="326" y="639"/>
                    </a:lnTo>
                    <a:lnTo>
                      <a:pt x="326" y="639"/>
                    </a:lnTo>
                    <a:lnTo>
                      <a:pt x="326" y="637"/>
                    </a:lnTo>
                    <a:lnTo>
                      <a:pt x="324" y="635"/>
                    </a:lnTo>
                    <a:lnTo>
                      <a:pt x="324" y="635"/>
                    </a:lnTo>
                    <a:lnTo>
                      <a:pt x="321" y="637"/>
                    </a:lnTo>
                    <a:lnTo>
                      <a:pt x="319" y="642"/>
                    </a:lnTo>
                    <a:lnTo>
                      <a:pt x="319" y="642"/>
                    </a:lnTo>
                    <a:lnTo>
                      <a:pt x="317" y="642"/>
                    </a:lnTo>
                    <a:lnTo>
                      <a:pt x="314" y="642"/>
                    </a:lnTo>
                    <a:lnTo>
                      <a:pt x="314" y="639"/>
                    </a:lnTo>
                    <a:lnTo>
                      <a:pt x="314" y="637"/>
                    </a:lnTo>
                    <a:lnTo>
                      <a:pt x="314" y="637"/>
                    </a:lnTo>
                    <a:lnTo>
                      <a:pt x="317" y="632"/>
                    </a:lnTo>
                    <a:lnTo>
                      <a:pt x="319" y="630"/>
                    </a:lnTo>
                    <a:lnTo>
                      <a:pt x="317" y="627"/>
                    </a:lnTo>
                    <a:lnTo>
                      <a:pt x="314" y="625"/>
                    </a:lnTo>
                    <a:lnTo>
                      <a:pt x="312" y="625"/>
                    </a:lnTo>
                    <a:lnTo>
                      <a:pt x="310" y="627"/>
                    </a:lnTo>
                    <a:lnTo>
                      <a:pt x="305" y="627"/>
                    </a:lnTo>
                    <a:lnTo>
                      <a:pt x="303" y="627"/>
                    </a:lnTo>
                    <a:lnTo>
                      <a:pt x="300" y="625"/>
                    </a:lnTo>
                    <a:lnTo>
                      <a:pt x="295" y="623"/>
                    </a:lnTo>
                    <a:lnTo>
                      <a:pt x="293" y="623"/>
                    </a:lnTo>
                    <a:lnTo>
                      <a:pt x="293" y="623"/>
                    </a:lnTo>
                    <a:lnTo>
                      <a:pt x="291" y="620"/>
                    </a:lnTo>
                    <a:lnTo>
                      <a:pt x="293" y="616"/>
                    </a:lnTo>
                    <a:lnTo>
                      <a:pt x="293" y="616"/>
                    </a:lnTo>
                    <a:lnTo>
                      <a:pt x="293" y="613"/>
                    </a:lnTo>
                    <a:lnTo>
                      <a:pt x="291" y="616"/>
                    </a:lnTo>
                    <a:lnTo>
                      <a:pt x="286" y="620"/>
                    </a:lnTo>
                    <a:lnTo>
                      <a:pt x="286" y="620"/>
                    </a:lnTo>
                    <a:lnTo>
                      <a:pt x="284" y="620"/>
                    </a:lnTo>
                    <a:lnTo>
                      <a:pt x="281" y="618"/>
                    </a:lnTo>
                    <a:lnTo>
                      <a:pt x="281" y="613"/>
                    </a:lnTo>
                    <a:lnTo>
                      <a:pt x="279" y="613"/>
                    </a:lnTo>
                    <a:lnTo>
                      <a:pt x="277" y="613"/>
                    </a:lnTo>
                    <a:lnTo>
                      <a:pt x="274" y="611"/>
                    </a:lnTo>
                    <a:lnTo>
                      <a:pt x="274" y="611"/>
                    </a:lnTo>
                    <a:lnTo>
                      <a:pt x="274" y="606"/>
                    </a:lnTo>
                    <a:lnTo>
                      <a:pt x="274" y="604"/>
                    </a:lnTo>
                    <a:lnTo>
                      <a:pt x="277" y="601"/>
                    </a:lnTo>
                    <a:lnTo>
                      <a:pt x="279" y="601"/>
                    </a:lnTo>
                    <a:lnTo>
                      <a:pt x="279" y="599"/>
                    </a:lnTo>
                    <a:lnTo>
                      <a:pt x="279" y="597"/>
                    </a:lnTo>
                    <a:lnTo>
                      <a:pt x="279" y="594"/>
                    </a:lnTo>
                    <a:lnTo>
                      <a:pt x="279" y="592"/>
                    </a:lnTo>
                    <a:lnTo>
                      <a:pt x="279" y="590"/>
                    </a:lnTo>
                    <a:lnTo>
                      <a:pt x="277" y="590"/>
                    </a:lnTo>
                    <a:lnTo>
                      <a:pt x="277" y="587"/>
                    </a:lnTo>
                    <a:lnTo>
                      <a:pt x="277" y="585"/>
                    </a:lnTo>
                    <a:lnTo>
                      <a:pt x="279" y="585"/>
                    </a:lnTo>
                    <a:lnTo>
                      <a:pt x="279" y="582"/>
                    </a:lnTo>
                    <a:lnTo>
                      <a:pt x="279" y="580"/>
                    </a:lnTo>
                    <a:lnTo>
                      <a:pt x="277" y="578"/>
                    </a:lnTo>
                    <a:lnTo>
                      <a:pt x="277" y="578"/>
                    </a:lnTo>
                    <a:lnTo>
                      <a:pt x="274" y="575"/>
                    </a:lnTo>
                    <a:lnTo>
                      <a:pt x="274" y="573"/>
                    </a:lnTo>
                    <a:lnTo>
                      <a:pt x="274" y="571"/>
                    </a:lnTo>
                    <a:lnTo>
                      <a:pt x="274" y="568"/>
                    </a:lnTo>
                    <a:lnTo>
                      <a:pt x="272" y="566"/>
                    </a:lnTo>
                    <a:lnTo>
                      <a:pt x="272" y="566"/>
                    </a:lnTo>
                    <a:lnTo>
                      <a:pt x="269" y="563"/>
                    </a:lnTo>
                    <a:lnTo>
                      <a:pt x="265" y="556"/>
                    </a:lnTo>
                    <a:lnTo>
                      <a:pt x="258" y="549"/>
                    </a:lnTo>
                    <a:lnTo>
                      <a:pt x="258" y="547"/>
                    </a:lnTo>
                    <a:lnTo>
                      <a:pt x="255" y="542"/>
                    </a:lnTo>
                    <a:lnTo>
                      <a:pt x="250" y="537"/>
                    </a:lnTo>
                    <a:lnTo>
                      <a:pt x="250" y="537"/>
                    </a:lnTo>
                    <a:lnTo>
                      <a:pt x="246" y="537"/>
                    </a:lnTo>
                    <a:lnTo>
                      <a:pt x="229" y="537"/>
                    </a:lnTo>
                    <a:lnTo>
                      <a:pt x="227" y="537"/>
                    </a:lnTo>
                    <a:lnTo>
                      <a:pt x="224" y="537"/>
                    </a:lnTo>
                    <a:lnTo>
                      <a:pt x="217" y="537"/>
                    </a:lnTo>
                    <a:lnTo>
                      <a:pt x="215" y="537"/>
                    </a:lnTo>
                    <a:lnTo>
                      <a:pt x="210" y="537"/>
                    </a:lnTo>
                    <a:lnTo>
                      <a:pt x="208" y="537"/>
                    </a:lnTo>
                    <a:lnTo>
                      <a:pt x="191" y="537"/>
                    </a:lnTo>
                    <a:lnTo>
                      <a:pt x="189" y="537"/>
                    </a:lnTo>
                    <a:lnTo>
                      <a:pt x="182" y="537"/>
                    </a:lnTo>
                    <a:lnTo>
                      <a:pt x="180" y="537"/>
                    </a:lnTo>
                    <a:lnTo>
                      <a:pt x="177" y="537"/>
                    </a:lnTo>
                    <a:lnTo>
                      <a:pt x="168" y="537"/>
                    </a:lnTo>
                    <a:lnTo>
                      <a:pt x="158" y="537"/>
                    </a:lnTo>
                    <a:lnTo>
                      <a:pt x="156" y="537"/>
                    </a:lnTo>
                    <a:lnTo>
                      <a:pt x="156" y="535"/>
                    </a:lnTo>
                    <a:lnTo>
                      <a:pt x="156" y="535"/>
                    </a:lnTo>
                    <a:lnTo>
                      <a:pt x="154" y="533"/>
                    </a:lnTo>
                    <a:lnTo>
                      <a:pt x="151" y="533"/>
                    </a:lnTo>
                    <a:lnTo>
                      <a:pt x="151" y="530"/>
                    </a:lnTo>
                    <a:lnTo>
                      <a:pt x="151" y="530"/>
                    </a:lnTo>
                    <a:lnTo>
                      <a:pt x="151" y="528"/>
                    </a:lnTo>
                    <a:lnTo>
                      <a:pt x="149" y="528"/>
                    </a:lnTo>
                    <a:lnTo>
                      <a:pt x="149" y="526"/>
                    </a:lnTo>
                    <a:lnTo>
                      <a:pt x="146" y="523"/>
                    </a:lnTo>
                    <a:lnTo>
                      <a:pt x="146" y="523"/>
                    </a:lnTo>
                    <a:lnTo>
                      <a:pt x="146" y="523"/>
                    </a:lnTo>
                    <a:lnTo>
                      <a:pt x="146" y="521"/>
                    </a:lnTo>
                    <a:lnTo>
                      <a:pt x="144" y="521"/>
                    </a:lnTo>
                    <a:lnTo>
                      <a:pt x="142" y="519"/>
                    </a:lnTo>
                    <a:lnTo>
                      <a:pt x="142" y="516"/>
                    </a:lnTo>
                    <a:lnTo>
                      <a:pt x="142" y="516"/>
                    </a:lnTo>
                    <a:lnTo>
                      <a:pt x="142" y="514"/>
                    </a:lnTo>
                    <a:lnTo>
                      <a:pt x="139" y="511"/>
                    </a:lnTo>
                    <a:lnTo>
                      <a:pt x="137" y="511"/>
                    </a:lnTo>
                    <a:lnTo>
                      <a:pt x="137" y="509"/>
                    </a:lnTo>
                    <a:lnTo>
                      <a:pt x="137" y="507"/>
                    </a:lnTo>
                    <a:lnTo>
                      <a:pt x="135" y="507"/>
                    </a:lnTo>
                    <a:lnTo>
                      <a:pt x="135" y="507"/>
                    </a:lnTo>
                    <a:lnTo>
                      <a:pt x="132" y="504"/>
                    </a:lnTo>
                    <a:lnTo>
                      <a:pt x="132" y="504"/>
                    </a:lnTo>
                    <a:lnTo>
                      <a:pt x="130" y="502"/>
                    </a:lnTo>
                    <a:lnTo>
                      <a:pt x="130" y="500"/>
                    </a:lnTo>
                    <a:lnTo>
                      <a:pt x="130" y="500"/>
                    </a:lnTo>
                    <a:lnTo>
                      <a:pt x="127" y="497"/>
                    </a:lnTo>
                    <a:lnTo>
                      <a:pt x="125" y="495"/>
                    </a:lnTo>
                    <a:lnTo>
                      <a:pt x="125" y="495"/>
                    </a:lnTo>
                    <a:lnTo>
                      <a:pt x="125" y="492"/>
                    </a:lnTo>
                    <a:lnTo>
                      <a:pt x="125" y="492"/>
                    </a:lnTo>
                    <a:lnTo>
                      <a:pt x="123" y="490"/>
                    </a:lnTo>
                    <a:lnTo>
                      <a:pt x="120" y="490"/>
                    </a:lnTo>
                    <a:lnTo>
                      <a:pt x="120" y="485"/>
                    </a:lnTo>
                    <a:lnTo>
                      <a:pt x="118" y="485"/>
                    </a:lnTo>
                    <a:lnTo>
                      <a:pt x="118" y="483"/>
                    </a:lnTo>
                    <a:lnTo>
                      <a:pt x="118" y="481"/>
                    </a:lnTo>
                    <a:lnTo>
                      <a:pt x="116" y="481"/>
                    </a:lnTo>
                    <a:lnTo>
                      <a:pt x="116" y="478"/>
                    </a:lnTo>
                    <a:lnTo>
                      <a:pt x="113" y="476"/>
                    </a:lnTo>
                    <a:lnTo>
                      <a:pt x="113" y="476"/>
                    </a:lnTo>
                    <a:lnTo>
                      <a:pt x="113" y="476"/>
                    </a:lnTo>
                    <a:lnTo>
                      <a:pt x="111" y="474"/>
                    </a:lnTo>
                    <a:lnTo>
                      <a:pt x="111" y="471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06" y="466"/>
                    </a:lnTo>
                    <a:lnTo>
                      <a:pt x="106" y="466"/>
                    </a:lnTo>
                    <a:lnTo>
                      <a:pt x="106" y="464"/>
                    </a:lnTo>
                    <a:lnTo>
                      <a:pt x="104" y="464"/>
                    </a:lnTo>
                    <a:lnTo>
                      <a:pt x="104" y="462"/>
                    </a:lnTo>
                    <a:lnTo>
                      <a:pt x="101" y="459"/>
                    </a:lnTo>
                    <a:lnTo>
                      <a:pt x="101" y="459"/>
                    </a:lnTo>
                    <a:lnTo>
                      <a:pt x="99" y="455"/>
                    </a:lnTo>
                    <a:lnTo>
                      <a:pt x="97" y="455"/>
                    </a:lnTo>
                    <a:lnTo>
                      <a:pt x="97" y="455"/>
                    </a:lnTo>
                    <a:lnTo>
                      <a:pt x="94" y="450"/>
                    </a:lnTo>
                    <a:lnTo>
                      <a:pt x="92" y="447"/>
                    </a:lnTo>
                    <a:lnTo>
                      <a:pt x="90" y="445"/>
                    </a:lnTo>
                    <a:lnTo>
                      <a:pt x="90" y="443"/>
                    </a:lnTo>
                    <a:lnTo>
                      <a:pt x="90" y="440"/>
                    </a:lnTo>
                    <a:lnTo>
                      <a:pt x="87" y="440"/>
                    </a:lnTo>
                    <a:lnTo>
                      <a:pt x="87" y="440"/>
                    </a:lnTo>
                    <a:lnTo>
                      <a:pt x="87" y="438"/>
                    </a:lnTo>
                    <a:lnTo>
                      <a:pt x="85" y="438"/>
                    </a:lnTo>
                    <a:lnTo>
                      <a:pt x="85" y="438"/>
                    </a:lnTo>
                    <a:lnTo>
                      <a:pt x="85" y="436"/>
                    </a:lnTo>
                    <a:lnTo>
                      <a:pt x="85" y="436"/>
                    </a:lnTo>
                    <a:lnTo>
                      <a:pt x="83" y="433"/>
                    </a:lnTo>
                    <a:lnTo>
                      <a:pt x="83" y="433"/>
                    </a:lnTo>
                    <a:lnTo>
                      <a:pt x="80" y="431"/>
                    </a:lnTo>
                    <a:lnTo>
                      <a:pt x="78" y="429"/>
                    </a:lnTo>
                    <a:lnTo>
                      <a:pt x="78" y="429"/>
                    </a:lnTo>
                    <a:lnTo>
                      <a:pt x="78" y="426"/>
                    </a:lnTo>
                    <a:lnTo>
                      <a:pt x="78" y="424"/>
                    </a:lnTo>
                    <a:lnTo>
                      <a:pt x="75" y="424"/>
                    </a:lnTo>
                    <a:lnTo>
                      <a:pt x="75" y="421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1" y="417"/>
                    </a:lnTo>
                    <a:lnTo>
                      <a:pt x="71" y="417"/>
                    </a:lnTo>
                    <a:lnTo>
                      <a:pt x="68" y="412"/>
                    </a:lnTo>
                    <a:lnTo>
                      <a:pt x="68" y="412"/>
                    </a:lnTo>
                    <a:lnTo>
                      <a:pt x="66" y="410"/>
                    </a:lnTo>
                    <a:lnTo>
                      <a:pt x="66" y="407"/>
                    </a:lnTo>
                    <a:lnTo>
                      <a:pt x="64" y="407"/>
                    </a:lnTo>
                    <a:lnTo>
                      <a:pt x="64" y="405"/>
                    </a:lnTo>
                    <a:lnTo>
                      <a:pt x="64" y="405"/>
                    </a:lnTo>
                    <a:lnTo>
                      <a:pt x="61" y="402"/>
                    </a:lnTo>
                    <a:lnTo>
                      <a:pt x="61" y="402"/>
                    </a:lnTo>
                    <a:lnTo>
                      <a:pt x="59" y="400"/>
                    </a:lnTo>
                    <a:lnTo>
                      <a:pt x="59" y="400"/>
                    </a:lnTo>
                    <a:lnTo>
                      <a:pt x="59" y="398"/>
                    </a:lnTo>
                    <a:lnTo>
                      <a:pt x="57" y="398"/>
                    </a:lnTo>
                    <a:lnTo>
                      <a:pt x="57" y="395"/>
                    </a:lnTo>
                    <a:lnTo>
                      <a:pt x="54" y="395"/>
                    </a:lnTo>
                    <a:lnTo>
                      <a:pt x="54" y="393"/>
                    </a:lnTo>
                    <a:lnTo>
                      <a:pt x="52" y="391"/>
                    </a:lnTo>
                    <a:lnTo>
                      <a:pt x="52" y="391"/>
                    </a:lnTo>
                    <a:lnTo>
                      <a:pt x="52" y="391"/>
                    </a:lnTo>
                    <a:lnTo>
                      <a:pt x="49" y="388"/>
                    </a:lnTo>
                    <a:lnTo>
                      <a:pt x="49" y="386"/>
                    </a:lnTo>
                    <a:lnTo>
                      <a:pt x="49" y="386"/>
                    </a:lnTo>
                    <a:lnTo>
                      <a:pt x="47" y="384"/>
                    </a:lnTo>
                    <a:lnTo>
                      <a:pt x="47" y="381"/>
                    </a:lnTo>
                    <a:lnTo>
                      <a:pt x="47" y="381"/>
                    </a:lnTo>
                    <a:lnTo>
                      <a:pt x="45" y="379"/>
                    </a:lnTo>
                    <a:lnTo>
                      <a:pt x="45" y="379"/>
                    </a:lnTo>
                    <a:lnTo>
                      <a:pt x="42" y="376"/>
                    </a:lnTo>
                    <a:lnTo>
                      <a:pt x="42" y="374"/>
                    </a:lnTo>
                    <a:lnTo>
                      <a:pt x="42" y="374"/>
                    </a:lnTo>
                    <a:lnTo>
                      <a:pt x="40" y="369"/>
                    </a:lnTo>
                    <a:lnTo>
                      <a:pt x="40" y="367"/>
                    </a:lnTo>
                    <a:lnTo>
                      <a:pt x="38" y="365"/>
                    </a:lnTo>
                    <a:lnTo>
                      <a:pt x="38" y="360"/>
                    </a:lnTo>
                    <a:lnTo>
                      <a:pt x="38" y="360"/>
                    </a:lnTo>
                    <a:lnTo>
                      <a:pt x="38" y="355"/>
                    </a:lnTo>
                    <a:lnTo>
                      <a:pt x="33" y="339"/>
                    </a:lnTo>
                    <a:lnTo>
                      <a:pt x="33" y="334"/>
                    </a:lnTo>
                    <a:lnTo>
                      <a:pt x="31" y="327"/>
                    </a:lnTo>
                    <a:lnTo>
                      <a:pt x="31" y="322"/>
                    </a:lnTo>
                    <a:lnTo>
                      <a:pt x="28" y="315"/>
                    </a:lnTo>
                    <a:lnTo>
                      <a:pt x="26" y="303"/>
                    </a:lnTo>
                    <a:lnTo>
                      <a:pt x="23" y="298"/>
                    </a:lnTo>
                    <a:lnTo>
                      <a:pt x="23" y="294"/>
                    </a:lnTo>
                    <a:lnTo>
                      <a:pt x="21" y="291"/>
                    </a:lnTo>
                    <a:lnTo>
                      <a:pt x="21" y="284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8"/>
                    </a:lnTo>
                    <a:lnTo>
                      <a:pt x="12" y="249"/>
                    </a:lnTo>
                    <a:lnTo>
                      <a:pt x="7" y="227"/>
                    </a:lnTo>
                    <a:lnTo>
                      <a:pt x="7" y="225"/>
                    </a:lnTo>
                    <a:lnTo>
                      <a:pt x="7" y="220"/>
                    </a:lnTo>
                    <a:lnTo>
                      <a:pt x="4" y="215"/>
                    </a:lnTo>
                    <a:lnTo>
                      <a:pt x="4" y="211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199"/>
                    </a:lnTo>
                    <a:lnTo>
                      <a:pt x="0" y="189"/>
                    </a:lnTo>
                    <a:lnTo>
                      <a:pt x="2" y="187"/>
                    </a:lnTo>
                    <a:lnTo>
                      <a:pt x="2" y="187"/>
                    </a:lnTo>
                    <a:lnTo>
                      <a:pt x="4" y="182"/>
                    </a:lnTo>
                    <a:lnTo>
                      <a:pt x="7" y="182"/>
                    </a:lnTo>
                    <a:lnTo>
                      <a:pt x="12" y="180"/>
                    </a:lnTo>
                    <a:lnTo>
                      <a:pt x="19" y="175"/>
                    </a:lnTo>
                    <a:lnTo>
                      <a:pt x="26" y="175"/>
                    </a:lnTo>
                    <a:lnTo>
                      <a:pt x="31" y="175"/>
                    </a:lnTo>
                    <a:lnTo>
                      <a:pt x="33" y="175"/>
                    </a:lnTo>
                    <a:lnTo>
                      <a:pt x="33" y="175"/>
                    </a:lnTo>
                    <a:lnTo>
                      <a:pt x="42" y="173"/>
                    </a:lnTo>
                    <a:lnTo>
                      <a:pt x="42" y="170"/>
                    </a:lnTo>
                    <a:lnTo>
                      <a:pt x="47" y="168"/>
                    </a:lnTo>
                    <a:lnTo>
                      <a:pt x="49" y="168"/>
                    </a:lnTo>
                    <a:lnTo>
                      <a:pt x="49" y="168"/>
                    </a:lnTo>
                    <a:lnTo>
                      <a:pt x="52" y="166"/>
                    </a:lnTo>
                    <a:lnTo>
                      <a:pt x="59" y="163"/>
                    </a:lnTo>
                    <a:lnTo>
                      <a:pt x="57" y="154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2" y="140"/>
                    </a:lnTo>
                    <a:lnTo>
                      <a:pt x="57" y="137"/>
                    </a:lnTo>
                    <a:lnTo>
                      <a:pt x="59" y="135"/>
                    </a:lnTo>
                    <a:lnTo>
                      <a:pt x="59" y="135"/>
                    </a:lnTo>
                    <a:lnTo>
                      <a:pt x="71" y="126"/>
                    </a:lnTo>
                    <a:lnTo>
                      <a:pt x="71" y="126"/>
                    </a:lnTo>
                    <a:lnTo>
                      <a:pt x="75" y="128"/>
                    </a:lnTo>
                    <a:lnTo>
                      <a:pt x="75" y="126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83" y="123"/>
                    </a:lnTo>
                    <a:lnTo>
                      <a:pt x="83" y="121"/>
                    </a:lnTo>
                    <a:lnTo>
                      <a:pt x="87" y="118"/>
                    </a:lnTo>
                    <a:lnTo>
                      <a:pt x="87" y="118"/>
                    </a:lnTo>
                    <a:lnTo>
                      <a:pt x="85" y="114"/>
                    </a:lnTo>
                    <a:lnTo>
                      <a:pt x="85" y="104"/>
                    </a:lnTo>
                    <a:lnTo>
                      <a:pt x="83" y="99"/>
                    </a:lnTo>
                    <a:lnTo>
                      <a:pt x="83" y="99"/>
                    </a:lnTo>
                    <a:lnTo>
                      <a:pt x="83" y="95"/>
                    </a:lnTo>
                    <a:lnTo>
                      <a:pt x="83" y="92"/>
                    </a:lnTo>
                    <a:lnTo>
                      <a:pt x="80" y="88"/>
                    </a:lnTo>
                    <a:lnTo>
                      <a:pt x="83" y="85"/>
                    </a:lnTo>
                    <a:lnTo>
                      <a:pt x="80" y="83"/>
                    </a:lnTo>
                    <a:lnTo>
                      <a:pt x="83" y="81"/>
                    </a:lnTo>
                    <a:lnTo>
                      <a:pt x="83" y="81"/>
                    </a:lnTo>
                    <a:lnTo>
                      <a:pt x="83" y="78"/>
                    </a:lnTo>
                    <a:lnTo>
                      <a:pt x="90" y="62"/>
                    </a:lnTo>
                    <a:lnTo>
                      <a:pt x="92" y="59"/>
                    </a:lnTo>
                    <a:lnTo>
                      <a:pt x="94" y="54"/>
                    </a:lnTo>
                    <a:lnTo>
                      <a:pt x="94" y="50"/>
                    </a:lnTo>
                    <a:lnTo>
                      <a:pt x="97" y="50"/>
                    </a:lnTo>
                    <a:lnTo>
                      <a:pt x="97" y="50"/>
                    </a:lnTo>
                    <a:lnTo>
                      <a:pt x="97" y="45"/>
                    </a:lnTo>
                    <a:lnTo>
                      <a:pt x="99" y="40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111" y="26"/>
                    </a:lnTo>
                    <a:lnTo>
                      <a:pt x="113" y="24"/>
                    </a:lnTo>
                    <a:lnTo>
                      <a:pt x="116" y="19"/>
                    </a:lnTo>
                    <a:lnTo>
                      <a:pt x="118" y="19"/>
                    </a:lnTo>
                    <a:lnTo>
                      <a:pt x="120" y="17"/>
                    </a:lnTo>
                    <a:lnTo>
                      <a:pt x="123" y="14"/>
                    </a:lnTo>
                    <a:lnTo>
                      <a:pt x="127" y="10"/>
                    </a:lnTo>
                    <a:lnTo>
                      <a:pt x="132" y="0"/>
                    </a:lnTo>
                    <a:lnTo>
                      <a:pt x="996" y="0"/>
                    </a:lnTo>
                    <a:lnTo>
                      <a:pt x="996" y="1863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Burkina Faso">
                <a:extLst>
                  <a:ext uri="{FF2B5EF4-FFF2-40B4-BE49-F238E27FC236}">
                    <a16:creationId xmlns:a16="http://schemas.microsoft.com/office/drawing/2014/main" id="{E2057083-646A-47F7-8F54-E71A147332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076" y="-511364"/>
                <a:ext cx="2664123" cy="2494823"/>
              </a:xfrm>
              <a:custGeom>
                <a:avLst/>
                <a:gdLst>
                  <a:gd name="T0" fmla="*/ 229 w 1133"/>
                  <a:gd name="T1" fmla="*/ 79 h 1061"/>
                  <a:gd name="T2" fmla="*/ 328 w 1133"/>
                  <a:gd name="T3" fmla="*/ 8 h 1061"/>
                  <a:gd name="T4" fmla="*/ 411 w 1133"/>
                  <a:gd name="T5" fmla="*/ 3 h 1061"/>
                  <a:gd name="T6" fmla="*/ 463 w 1133"/>
                  <a:gd name="T7" fmla="*/ 3 h 1061"/>
                  <a:gd name="T8" fmla="*/ 522 w 1133"/>
                  <a:gd name="T9" fmla="*/ 24 h 1061"/>
                  <a:gd name="T10" fmla="*/ 572 w 1133"/>
                  <a:gd name="T11" fmla="*/ 24 h 1061"/>
                  <a:gd name="T12" fmla="*/ 565 w 1133"/>
                  <a:gd name="T13" fmla="*/ 142 h 1061"/>
                  <a:gd name="T14" fmla="*/ 622 w 1133"/>
                  <a:gd name="T15" fmla="*/ 225 h 1061"/>
                  <a:gd name="T16" fmla="*/ 636 w 1133"/>
                  <a:gd name="T17" fmla="*/ 282 h 1061"/>
                  <a:gd name="T18" fmla="*/ 648 w 1133"/>
                  <a:gd name="T19" fmla="*/ 301 h 1061"/>
                  <a:gd name="T20" fmla="*/ 671 w 1133"/>
                  <a:gd name="T21" fmla="*/ 327 h 1061"/>
                  <a:gd name="T22" fmla="*/ 679 w 1133"/>
                  <a:gd name="T23" fmla="*/ 351 h 1061"/>
                  <a:gd name="T24" fmla="*/ 761 w 1133"/>
                  <a:gd name="T25" fmla="*/ 377 h 1061"/>
                  <a:gd name="T26" fmla="*/ 811 w 1133"/>
                  <a:gd name="T27" fmla="*/ 422 h 1061"/>
                  <a:gd name="T28" fmla="*/ 832 w 1133"/>
                  <a:gd name="T29" fmla="*/ 434 h 1061"/>
                  <a:gd name="T30" fmla="*/ 813 w 1133"/>
                  <a:gd name="T31" fmla="*/ 443 h 1061"/>
                  <a:gd name="T32" fmla="*/ 773 w 1133"/>
                  <a:gd name="T33" fmla="*/ 448 h 1061"/>
                  <a:gd name="T34" fmla="*/ 858 w 1133"/>
                  <a:gd name="T35" fmla="*/ 571 h 1061"/>
                  <a:gd name="T36" fmla="*/ 1033 w 1133"/>
                  <a:gd name="T37" fmla="*/ 597 h 1061"/>
                  <a:gd name="T38" fmla="*/ 1066 w 1133"/>
                  <a:gd name="T39" fmla="*/ 616 h 1061"/>
                  <a:gd name="T40" fmla="*/ 1092 w 1133"/>
                  <a:gd name="T41" fmla="*/ 675 h 1061"/>
                  <a:gd name="T42" fmla="*/ 1066 w 1133"/>
                  <a:gd name="T43" fmla="*/ 678 h 1061"/>
                  <a:gd name="T44" fmla="*/ 1050 w 1133"/>
                  <a:gd name="T45" fmla="*/ 682 h 1061"/>
                  <a:gd name="T46" fmla="*/ 1126 w 1133"/>
                  <a:gd name="T47" fmla="*/ 798 h 1061"/>
                  <a:gd name="T48" fmla="*/ 1123 w 1133"/>
                  <a:gd name="T49" fmla="*/ 822 h 1061"/>
                  <a:gd name="T50" fmla="*/ 1119 w 1133"/>
                  <a:gd name="T51" fmla="*/ 834 h 1061"/>
                  <a:gd name="T52" fmla="*/ 1107 w 1133"/>
                  <a:gd name="T53" fmla="*/ 857 h 1061"/>
                  <a:gd name="T54" fmla="*/ 1069 w 1133"/>
                  <a:gd name="T55" fmla="*/ 891 h 1061"/>
                  <a:gd name="T56" fmla="*/ 1012 w 1133"/>
                  <a:gd name="T57" fmla="*/ 928 h 1061"/>
                  <a:gd name="T58" fmla="*/ 981 w 1133"/>
                  <a:gd name="T59" fmla="*/ 924 h 1061"/>
                  <a:gd name="T60" fmla="*/ 965 w 1133"/>
                  <a:gd name="T61" fmla="*/ 928 h 1061"/>
                  <a:gd name="T62" fmla="*/ 948 w 1133"/>
                  <a:gd name="T63" fmla="*/ 931 h 1061"/>
                  <a:gd name="T64" fmla="*/ 927 w 1133"/>
                  <a:gd name="T65" fmla="*/ 936 h 1061"/>
                  <a:gd name="T66" fmla="*/ 917 w 1133"/>
                  <a:gd name="T67" fmla="*/ 917 h 1061"/>
                  <a:gd name="T68" fmla="*/ 896 w 1133"/>
                  <a:gd name="T69" fmla="*/ 919 h 1061"/>
                  <a:gd name="T70" fmla="*/ 880 w 1133"/>
                  <a:gd name="T71" fmla="*/ 919 h 1061"/>
                  <a:gd name="T72" fmla="*/ 865 w 1133"/>
                  <a:gd name="T73" fmla="*/ 936 h 1061"/>
                  <a:gd name="T74" fmla="*/ 861 w 1133"/>
                  <a:gd name="T75" fmla="*/ 950 h 1061"/>
                  <a:gd name="T76" fmla="*/ 849 w 1133"/>
                  <a:gd name="T77" fmla="*/ 962 h 1061"/>
                  <a:gd name="T78" fmla="*/ 844 w 1133"/>
                  <a:gd name="T79" fmla="*/ 964 h 1061"/>
                  <a:gd name="T80" fmla="*/ 832 w 1133"/>
                  <a:gd name="T81" fmla="*/ 969 h 1061"/>
                  <a:gd name="T82" fmla="*/ 811 w 1133"/>
                  <a:gd name="T83" fmla="*/ 966 h 1061"/>
                  <a:gd name="T84" fmla="*/ 813 w 1133"/>
                  <a:gd name="T85" fmla="*/ 988 h 1061"/>
                  <a:gd name="T86" fmla="*/ 799 w 1133"/>
                  <a:gd name="T87" fmla="*/ 997 h 1061"/>
                  <a:gd name="T88" fmla="*/ 797 w 1133"/>
                  <a:gd name="T89" fmla="*/ 1004 h 1061"/>
                  <a:gd name="T90" fmla="*/ 804 w 1133"/>
                  <a:gd name="T91" fmla="*/ 1023 h 1061"/>
                  <a:gd name="T92" fmla="*/ 780 w 1133"/>
                  <a:gd name="T93" fmla="*/ 1016 h 1061"/>
                  <a:gd name="T94" fmla="*/ 766 w 1133"/>
                  <a:gd name="T95" fmla="*/ 1023 h 1061"/>
                  <a:gd name="T96" fmla="*/ 726 w 1133"/>
                  <a:gd name="T97" fmla="*/ 1035 h 1061"/>
                  <a:gd name="T98" fmla="*/ 648 w 1133"/>
                  <a:gd name="T99" fmla="*/ 1054 h 1061"/>
                  <a:gd name="T100" fmla="*/ 598 w 1133"/>
                  <a:gd name="T101" fmla="*/ 1023 h 1061"/>
                  <a:gd name="T102" fmla="*/ 518 w 1133"/>
                  <a:gd name="T103" fmla="*/ 1007 h 1061"/>
                  <a:gd name="T104" fmla="*/ 451 w 1133"/>
                  <a:gd name="T105" fmla="*/ 999 h 1061"/>
                  <a:gd name="T106" fmla="*/ 437 w 1133"/>
                  <a:gd name="T107" fmla="*/ 1014 h 1061"/>
                  <a:gd name="T108" fmla="*/ 425 w 1133"/>
                  <a:gd name="T109" fmla="*/ 1007 h 1061"/>
                  <a:gd name="T110" fmla="*/ 416 w 1133"/>
                  <a:gd name="T111" fmla="*/ 1023 h 1061"/>
                  <a:gd name="T112" fmla="*/ 388 w 1133"/>
                  <a:gd name="T113" fmla="*/ 1037 h 1061"/>
                  <a:gd name="T114" fmla="*/ 369 w 1133"/>
                  <a:gd name="T115" fmla="*/ 1059 h 1061"/>
                  <a:gd name="T116" fmla="*/ 354 w 1133"/>
                  <a:gd name="T117" fmla="*/ 1047 h 1061"/>
                  <a:gd name="T118" fmla="*/ 347 w 1133"/>
                  <a:gd name="T119" fmla="*/ 1037 h 1061"/>
                  <a:gd name="T120" fmla="*/ 295 w 1133"/>
                  <a:gd name="T121" fmla="*/ 1040 h 1061"/>
                  <a:gd name="T122" fmla="*/ 158 w 1133"/>
                  <a:gd name="T123" fmla="*/ 1028 h 1061"/>
                  <a:gd name="T124" fmla="*/ 80 w 1133"/>
                  <a:gd name="T125" fmla="*/ 1037 h 1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33" h="1061">
                    <a:moveTo>
                      <a:pt x="0" y="232"/>
                    </a:moveTo>
                    <a:lnTo>
                      <a:pt x="16" y="225"/>
                    </a:lnTo>
                    <a:lnTo>
                      <a:pt x="21" y="169"/>
                    </a:lnTo>
                    <a:lnTo>
                      <a:pt x="21" y="152"/>
                    </a:lnTo>
                    <a:lnTo>
                      <a:pt x="40" y="150"/>
                    </a:lnTo>
                    <a:lnTo>
                      <a:pt x="45" y="152"/>
                    </a:lnTo>
                    <a:lnTo>
                      <a:pt x="49" y="152"/>
                    </a:lnTo>
                    <a:lnTo>
                      <a:pt x="61" y="152"/>
                    </a:lnTo>
                    <a:lnTo>
                      <a:pt x="75" y="152"/>
                    </a:lnTo>
                    <a:lnTo>
                      <a:pt x="97" y="145"/>
                    </a:lnTo>
                    <a:lnTo>
                      <a:pt x="189" y="88"/>
                    </a:lnTo>
                    <a:lnTo>
                      <a:pt x="205" y="86"/>
                    </a:lnTo>
                    <a:lnTo>
                      <a:pt x="229" y="79"/>
                    </a:lnTo>
                    <a:lnTo>
                      <a:pt x="246" y="74"/>
                    </a:lnTo>
                    <a:lnTo>
                      <a:pt x="260" y="64"/>
                    </a:lnTo>
                    <a:lnTo>
                      <a:pt x="260" y="62"/>
                    </a:lnTo>
                    <a:lnTo>
                      <a:pt x="267" y="57"/>
                    </a:lnTo>
                    <a:lnTo>
                      <a:pt x="298" y="34"/>
                    </a:lnTo>
                    <a:lnTo>
                      <a:pt x="305" y="26"/>
                    </a:lnTo>
                    <a:lnTo>
                      <a:pt x="310" y="22"/>
                    </a:lnTo>
                    <a:lnTo>
                      <a:pt x="310" y="22"/>
                    </a:lnTo>
                    <a:lnTo>
                      <a:pt x="314" y="17"/>
                    </a:lnTo>
                    <a:lnTo>
                      <a:pt x="317" y="15"/>
                    </a:lnTo>
                    <a:lnTo>
                      <a:pt x="321" y="12"/>
                    </a:lnTo>
                    <a:lnTo>
                      <a:pt x="321" y="10"/>
                    </a:lnTo>
                    <a:lnTo>
                      <a:pt x="328" y="8"/>
                    </a:lnTo>
                    <a:lnTo>
                      <a:pt x="336" y="3"/>
                    </a:lnTo>
                    <a:lnTo>
                      <a:pt x="340" y="0"/>
                    </a:lnTo>
                    <a:lnTo>
                      <a:pt x="340" y="0"/>
                    </a:lnTo>
                    <a:lnTo>
                      <a:pt x="345" y="0"/>
                    </a:lnTo>
                    <a:lnTo>
                      <a:pt x="350" y="0"/>
                    </a:lnTo>
                    <a:lnTo>
                      <a:pt x="362" y="0"/>
                    </a:lnTo>
                    <a:lnTo>
                      <a:pt x="378" y="0"/>
                    </a:lnTo>
                    <a:lnTo>
                      <a:pt x="388" y="0"/>
                    </a:lnTo>
                    <a:lnTo>
                      <a:pt x="395" y="0"/>
                    </a:lnTo>
                    <a:lnTo>
                      <a:pt x="402" y="0"/>
                    </a:lnTo>
                    <a:lnTo>
                      <a:pt x="407" y="0"/>
                    </a:lnTo>
                    <a:lnTo>
                      <a:pt x="407" y="0"/>
                    </a:lnTo>
                    <a:lnTo>
                      <a:pt x="411" y="3"/>
                    </a:lnTo>
                    <a:lnTo>
                      <a:pt x="416" y="10"/>
                    </a:lnTo>
                    <a:lnTo>
                      <a:pt x="416" y="12"/>
                    </a:lnTo>
                    <a:lnTo>
                      <a:pt x="421" y="17"/>
                    </a:lnTo>
                    <a:lnTo>
                      <a:pt x="421" y="17"/>
                    </a:lnTo>
                    <a:lnTo>
                      <a:pt x="423" y="19"/>
                    </a:lnTo>
                    <a:lnTo>
                      <a:pt x="425" y="17"/>
                    </a:lnTo>
                    <a:lnTo>
                      <a:pt x="442" y="10"/>
                    </a:lnTo>
                    <a:lnTo>
                      <a:pt x="447" y="8"/>
                    </a:lnTo>
                    <a:lnTo>
                      <a:pt x="454" y="3"/>
                    </a:lnTo>
                    <a:lnTo>
                      <a:pt x="459" y="0"/>
                    </a:lnTo>
                    <a:lnTo>
                      <a:pt x="459" y="0"/>
                    </a:lnTo>
                    <a:lnTo>
                      <a:pt x="461" y="0"/>
                    </a:lnTo>
                    <a:lnTo>
                      <a:pt x="463" y="3"/>
                    </a:lnTo>
                    <a:lnTo>
                      <a:pt x="477" y="8"/>
                    </a:lnTo>
                    <a:lnTo>
                      <a:pt x="480" y="8"/>
                    </a:lnTo>
                    <a:lnTo>
                      <a:pt x="480" y="10"/>
                    </a:lnTo>
                    <a:lnTo>
                      <a:pt x="485" y="10"/>
                    </a:lnTo>
                    <a:lnTo>
                      <a:pt x="489" y="12"/>
                    </a:lnTo>
                    <a:lnTo>
                      <a:pt x="489" y="12"/>
                    </a:lnTo>
                    <a:lnTo>
                      <a:pt x="494" y="15"/>
                    </a:lnTo>
                    <a:lnTo>
                      <a:pt x="496" y="15"/>
                    </a:lnTo>
                    <a:lnTo>
                      <a:pt x="499" y="15"/>
                    </a:lnTo>
                    <a:lnTo>
                      <a:pt x="511" y="22"/>
                    </a:lnTo>
                    <a:lnTo>
                      <a:pt x="513" y="22"/>
                    </a:lnTo>
                    <a:lnTo>
                      <a:pt x="520" y="24"/>
                    </a:lnTo>
                    <a:lnTo>
                      <a:pt x="522" y="24"/>
                    </a:lnTo>
                    <a:lnTo>
                      <a:pt x="522" y="24"/>
                    </a:lnTo>
                    <a:lnTo>
                      <a:pt x="525" y="24"/>
                    </a:lnTo>
                    <a:lnTo>
                      <a:pt x="530" y="26"/>
                    </a:lnTo>
                    <a:lnTo>
                      <a:pt x="532" y="26"/>
                    </a:lnTo>
                    <a:lnTo>
                      <a:pt x="534" y="26"/>
                    </a:lnTo>
                    <a:lnTo>
                      <a:pt x="537" y="26"/>
                    </a:lnTo>
                    <a:lnTo>
                      <a:pt x="546" y="26"/>
                    </a:lnTo>
                    <a:lnTo>
                      <a:pt x="553" y="26"/>
                    </a:lnTo>
                    <a:lnTo>
                      <a:pt x="558" y="26"/>
                    </a:lnTo>
                    <a:lnTo>
                      <a:pt x="560" y="26"/>
                    </a:lnTo>
                    <a:lnTo>
                      <a:pt x="563" y="26"/>
                    </a:lnTo>
                    <a:lnTo>
                      <a:pt x="567" y="24"/>
                    </a:lnTo>
                    <a:lnTo>
                      <a:pt x="572" y="24"/>
                    </a:lnTo>
                    <a:lnTo>
                      <a:pt x="577" y="24"/>
                    </a:lnTo>
                    <a:lnTo>
                      <a:pt x="579" y="22"/>
                    </a:lnTo>
                    <a:lnTo>
                      <a:pt x="579" y="26"/>
                    </a:lnTo>
                    <a:lnTo>
                      <a:pt x="582" y="48"/>
                    </a:lnTo>
                    <a:lnTo>
                      <a:pt x="582" y="50"/>
                    </a:lnTo>
                    <a:lnTo>
                      <a:pt x="574" y="55"/>
                    </a:lnTo>
                    <a:lnTo>
                      <a:pt x="572" y="62"/>
                    </a:lnTo>
                    <a:lnTo>
                      <a:pt x="582" y="86"/>
                    </a:lnTo>
                    <a:lnTo>
                      <a:pt x="582" y="90"/>
                    </a:lnTo>
                    <a:lnTo>
                      <a:pt x="577" y="105"/>
                    </a:lnTo>
                    <a:lnTo>
                      <a:pt x="567" y="126"/>
                    </a:lnTo>
                    <a:lnTo>
                      <a:pt x="565" y="138"/>
                    </a:lnTo>
                    <a:lnTo>
                      <a:pt x="565" y="142"/>
                    </a:lnTo>
                    <a:lnTo>
                      <a:pt x="567" y="150"/>
                    </a:lnTo>
                    <a:lnTo>
                      <a:pt x="572" y="157"/>
                    </a:lnTo>
                    <a:lnTo>
                      <a:pt x="589" y="176"/>
                    </a:lnTo>
                    <a:lnTo>
                      <a:pt x="591" y="178"/>
                    </a:lnTo>
                    <a:lnTo>
                      <a:pt x="598" y="180"/>
                    </a:lnTo>
                    <a:lnTo>
                      <a:pt x="605" y="183"/>
                    </a:lnTo>
                    <a:lnTo>
                      <a:pt x="608" y="187"/>
                    </a:lnTo>
                    <a:lnTo>
                      <a:pt x="612" y="192"/>
                    </a:lnTo>
                    <a:lnTo>
                      <a:pt x="615" y="195"/>
                    </a:lnTo>
                    <a:lnTo>
                      <a:pt x="619" y="202"/>
                    </a:lnTo>
                    <a:lnTo>
                      <a:pt x="624" y="211"/>
                    </a:lnTo>
                    <a:lnTo>
                      <a:pt x="619" y="218"/>
                    </a:lnTo>
                    <a:lnTo>
                      <a:pt x="622" y="225"/>
                    </a:lnTo>
                    <a:lnTo>
                      <a:pt x="617" y="230"/>
                    </a:lnTo>
                    <a:lnTo>
                      <a:pt x="612" y="237"/>
                    </a:lnTo>
                    <a:lnTo>
                      <a:pt x="612" y="242"/>
                    </a:lnTo>
                    <a:lnTo>
                      <a:pt x="615" y="247"/>
                    </a:lnTo>
                    <a:lnTo>
                      <a:pt x="622" y="254"/>
                    </a:lnTo>
                    <a:lnTo>
                      <a:pt x="619" y="256"/>
                    </a:lnTo>
                    <a:lnTo>
                      <a:pt x="619" y="258"/>
                    </a:lnTo>
                    <a:lnTo>
                      <a:pt x="624" y="268"/>
                    </a:lnTo>
                    <a:lnTo>
                      <a:pt x="627" y="273"/>
                    </a:lnTo>
                    <a:lnTo>
                      <a:pt x="629" y="275"/>
                    </a:lnTo>
                    <a:lnTo>
                      <a:pt x="636" y="280"/>
                    </a:lnTo>
                    <a:lnTo>
                      <a:pt x="636" y="280"/>
                    </a:lnTo>
                    <a:lnTo>
                      <a:pt x="636" y="282"/>
                    </a:lnTo>
                    <a:lnTo>
                      <a:pt x="636" y="285"/>
                    </a:lnTo>
                    <a:lnTo>
                      <a:pt x="638" y="287"/>
                    </a:lnTo>
                    <a:lnTo>
                      <a:pt x="641" y="287"/>
                    </a:lnTo>
                    <a:lnTo>
                      <a:pt x="641" y="285"/>
                    </a:lnTo>
                    <a:lnTo>
                      <a:pt x="643" y="282"/>
                    </a:lnTo>
                    <a:lnTo>
                      <a:pt x="645" y="287"/>
                    </a:lnTo>
                    <a:lnTo>
                      <a:pt x="643" y="289"/>
                    </a:lnTo>
                    <a:lnTo>
                      <a:pt x="641" y="289"/>
                    </a:lnTo>
                    <a:lnTo>
                      <a:pt x="641" y="292"/>
                    </a:lnTo>
                    <a:lnTo>
                      <a:pt x="641" y="294"/>
                    </a:lnTo>
                    <a:lnTo>
                      <a:pt x="643" y="296"/>
                    </a:lnTo>
                    <a:lnTo>
                      <a:pt x="645" y="301"/>
                    </a:lnTo>
                    <a:lnTo>
                      <a:pt x="648" y="301"/>
                    </a:lnTo>
                    <a:lnTo>
                      <a:pt x="650" y="303"/>
                    </a:lnTo>
                    <a:lnTo>
                      <a:pt x="655" y="306"/>
                    </a:lnTo>
                    <a:lnTo>
                      <a:pt x="655" y="308"/>
                    </a:lnTo>
                    <a:lnTo>
                      <a:pt x="657" y="313"/>
                    </a:lnTo>
                    <a:lnTo>
                      <a:pt x="657" y="315"/>
                    </a:lnTo>
                    <a:lnTo>
                      <a:pt x="660" y="315"/>
                    </a:lnTo>
                    <a:lnTo>
                      <a:pt x="662" y="318"/>
                    </a:lnTo>
                    <a:lnTo>
                      <a:pt x="662" y="318"/>
                    </a:lnTo>
                    <a:lnTo>
                      <a:pt x="664" y="320"/>
                    </a:lnTo>
                    <a:lnTo>
                      <a:pt x="669" y="322"/>
                    </a:lnTo>
                    <a:lnTo>
                      <a:pt x="669" y="322"/>
                    </a:lnTo>
                    <a:lnTo>
                      <a:pt x="671" y="327"/>
                    </a:lnTo>
                    <a:lnTo>
                      <a:pt x="671" y="327"/>
                    </a:lnTo>
                    <a:lnTo>
                      <a:pt x="674" y="330"/>
                    </a:lnTo>
                    <a:lnTo>
                      <a:pt x="679" y="330"/>
                    </a:lnTo>
                    <a:lnTo>
                      <a:pt x="679" y="330"/>
                    </a:lnTo>
                    <a:lnTo>
                      <a:pt x="679" y="327"/>
                    </a:lnTo>
                    <a:lnTo>
                      <a:pt x="679" y="330"/>
                    </a:lnTo>
                    <a:lnTo>
                      <a:pt x="679" y="332"/>
                    </a:lnTo>
                    <a:lnTo>
                      <a:pt x="681" y="332"/>
                    </a:lnTo>
                    <a:lnTo>
                      <a:pt x="681" y="334"/>
                    </a:lnTo>
                    <a:lnTo>
                      <a:pt x="679" y="337"/>
                    </a:lnTo>
                    <a:lnTo>
                      <a:pt x="674" y="341"/>
                    </a:lnTo>
                    <a:lnTo>
                      <a:pt x="674" y="346"/>
                    </a:lnTo>
                    <a:lnTo>
                      <a:pt x="676" y="348"/>
                    </a:lnTo>
                    <a:lnTo>
                      <a:pt x="679" y="351"/>
                    </a:lnTo>
                    <a:lnTo>
                      <a:pt x="683" y="353"/>
                    </a:lnTo>
                    <a:lnTo>
                      <a:pt x="719" y="353"/>
                    </a:lnTo>
                    <a:lnTo>
                      <a:pt x="721" y="356"/>
                    </a:lnTo>
                    <a:lnTo>
                      <a:pt x="723" y="356"/>
                    </a:lnTo>
                    <a:lnTo>
                      <a:pt x="721" y="358"/>
                    </a:lnTo>
                    <a:lnTo>
                      <a:pt x="719" y="360"/>
                    </a:lnTo>
                    <a:lnTo>
                      <a:pt x="719" y="363"/>
                    </a:lnTo>
                    <a:lnTo>
                      <a:pt x="719" y="365"/>
                    </a:lnTo>
                    <a:lnTo>
                      <a:pt x="731" y="372"/>
                    </a:lnTo>
                    <a:lnTo>
                      <a:pt x="735" y="370"/>
                    </a:lnTo>
                    <a:lnTo>
                      <a:pt x="752" y="372"/>
                    </a:lnTo>
                    <a:lnTo>
                      <a:pt x="754" y="372"/>
                    </a:lnTo>
                    <a:lnTo>
                      <a:pt x="761" y="377"/>
                    </a:lnTo>
                    <a:lnTo>
                      <a:pt x="766" y="382"/>
                    </a:lnTo>
                    <a:lnTo>
                      <a:pt x="768" y="382"/>
                    </a:lnTo>
                    <a:lnTo>
                      <a:pt x="773" y="382"/>
                    </a:lnTo>
                    <a:lnTo>
                      <a:pt x="776" y="384"/>
                    </a:lnTo>
                    <a:lnTo>
                      <a:pt x="778" y="386"/>
                    </a:lnTo>
                    <a:lnTo>
                      <a:pt x="778" y="389"/>
                    </a:lnTo>
                    <a:lnTo>
                      <a:pt x="780" y="393"/>
                    </a:lnTo>
                    <a:lnTo>
                      <a:pt x="778" y="396"/>
                    </a:lnTo>
                    <a:lnTo>
                      <a:pt x="778" y="405"/>
                    </a:lnTo>
                    <a:lnTo>
                      <a:pt x="787" y="405"/>
                    </a:lnTo>
                    <a:lnTo>
                      <a:pt x="792" y="410"/>
                    </a:lnTo>
                    <a:lnTo>
                      <a:pt x="799" y="410"/>
                    </a:lnTo>
                    <a:lnTo>
                      <a:pt x="811" y="422"/>
                    </a:lnTo>
                    <a:lnTo>
                      <a:pt x="816" y="424"/>
                    </a:lnTo>
                    <a:lnTo>
                      <a:pt x="816" y="424"/>
                    </a:lnTo>
                    <a:lnTo>
                      <a:pt x="825" y="427"/>
                    </a:lnTo>
                    <a:lnTo>
                      <a:pt x="830" y="429"/>
                    </a:lnTo>
                    <a:lnTo>
                      <a:pt x="832" y="429"/>
                    </a:lnTo>
                    <a:lnTo>
                      <a:pt x="837" y="429"/>
                    </a:lnTo>
                    <a:lnTo>
                      <a:pt x="846" y="436"/>
                    </a:lnTo>
                    <a:lnTo>
                      <a:pt x="846" y="438"/>
                    </a:lnTo>
                    <a:lnTo>
                      <a:pt x="846" y="438"/>
                    </a:lnTo>
                    <a:lnTo>
                      <a:pt x="837" y="441"/>
                    </a:lnTo>
                    <a:lnTo>
                      <a:pt x="835" y="438"/>
                    </a:lnTo>
                    <a:lnTo>
                      <a:pt x="832" y="436"/>
                    </a:lnTo>
                    <a:lnTo>
                      <a:pt x="832" y="434"/>
                    </a:lnTo>
                    <a:lnTo>
                      <a:pt x="830" y="431"/>
                    </a:lnTo>
                    <a:lnTo>
                      <a:pt x="830" y="431"/>
                    </a:lnTo>
                    <a:lnTo>
                      <a:pt x="828" y="431"/>
                    </a:lnTo>
                    <a:lnTo>
                      <a:pt x="828" y="434"/>
                    </a:lnTo>
                    <a:lnTo>
                      <a:pt x="828" y="438"/>
                    </a:lnTo>
                    <a:lnTo>
                      <a:pt x="828" y="441"/>
                    </a:lnTo>
                    <a:lnTo>
                      <a:pt x="828" y="443"/>
                    </a:lnTo>
                    <a:lnTo>
                      <a:pt x="825" y="446"/>
                    </a:lnTo>
                    <a:lnTo>
                      <a:pt x="823" y="446"/>
                    </a:lnTo>
                    <a:lnTo>
                      <a:pt x="820" y="446"/>
                    </a:lnTo>
                    <a:lnTo>
                      <a:pt x="818" y="446"/>
                    </a:lnTo>
                    <a:lnTo>
                      <a:pt x="813" y="446"/>
                    </a:lnTo>
                    <a:lnTo>
                      <a:pt x="813" y="443"/>
                    </a:lnTo>
                    <a:lnTo>
                      <a:pt x="813" y="443"/>
                    </a:lnTo>
                    <a:lnTo>
                      <a:pt x="809" y="443"/>
                    </a:lnTo>
                    <a:lnTo>
                      <a:pt x="809" y="443"/>
                    </a:lnTo>
                    <a:lnTo>
                      <a:pt x="806" y="443"/>
                    </a:lnTo>
                    <a:lnTo>
                      <a:pt x="806" y="443"/>
                    </a:lnTo>
                    <a:lnTo>
                      <a:pt x="792" y="436"/>
                    </a:lnTo>
                    <a:lnTo>
                      <a:pt x="790" y="434"/>
                    </a:lnTo>
                    <a:lnTo>
                      <a:pt x="783" y="436"/>
                    </a:lnTo>
                    <a:lnTo>
                      <a:pt x="780" y="434"/>
                    </a:lnTo>
                    <a:lnTo>
                      <a:pt x="776" y="434"/>
                    </a:lnTo>
                    <a:lnTo>
                      <a:pt x="773" y="434"/>
                    </a:lnTo>
                    <a:lnTo>
                      <a:pt x="773" y="446"/>
                    </a:lnTo>
                    <a:lnTo>
                      <a:pt x="773" y="448"/>
                    </a:lnTo>
                    <a:lnTo>
                      <a:pt x="773" y="462"/>
                    </a:lnTo>
                    <a:lnTo>
                      <a:pt x="773" y="476"/>
                    </a:lnTo>
                    <a:lnTo>
                      <a:pt x="773" y="493"/>
                    </a:lnTo>
                    <a:lnTo>
                      <a:pt x="773" y="500"/>
                    </a:lnTo>
                    <a:lnTo>
                      <a:pt x="773" y="512"/>
                    </a:lnTo>
                    <a:lnTo>
                      <a:pt x="773" y="514"/>
                    </a:lnTo>
                    <a:lnTo>
                      <a:pt x="776" y="528"/>
                    </a:lnTo>
                    <a:lnTo>
                      <a:pt x="806" y="528"/>
                    </a:lnTo>
                    <a:lnTo>
                      <a:pt x="846" y="559"/>
                    </a:lnTo>
                    <a:lnTo>
                      <a:pt x="851" y="564"/>
                    </a:lnTo>
                    <a:lnTo>
                      <a:pt x="851" y="566"/>
                    </a:lnTo>
                    <a:lnTo>
                      <a:pt x="856" y="569"/>
                    </a:lnTo>
                    <a:lnTo>
                      <a:pt x="858" y="571"/>
                    </a:lnTo>
                    <a:lnTo>
                      <a:pt x="861" y="573"/>
                    </a:lnTo>
                    <a:lnTo>
                      <a:pt x="870" y="580"/>
                    </a:lnTo>
                    <a:lnTo>
                      <a:pt x="875" y="583"/>
                    </a:lnTo>
                    <a:lnTo>
                      <a:pt x="877" y="588"/>
                    </a:lnTo>
                    <a:lnTo>
                      <a:pt x="880" y="588"/>
                    </a:lnTo>
                    <a:lnTo>
                      <a:pt x="887" y="592"/>
                    </a:lnTo>
                    <a:lnTo>
                      <a:pt x="922" y="621"/>
                    </a:lnTo>
                    <a:lnTo>
                      <a:pt x="996" y="628"/>
                    </a:lnTo>
                    <a:lnTo>
                      <a:pt x="1010" y="607"/>
                    </a:lnTo>
                    <a:lnTo>
                      <a:pt x="1017" y="607"/>
                    </a:lnTo>
                    <a:lnTo>
                      <a:pt x="1024" y="595"/>
                    </a:lnTo>
                    <a:lnTo>
                      <a:pt x="1031" y="597"/>
                    </a:lnTo>
                    <a:lnTo>
                      <a:pt x="1033" y="597"/>
                    </a:lnTo>
                    <a:lnTo>
                      <a:pt x="1038" y="597"/>
                    </a:lnTo>
                    <a:lnTo>
                      <a:pt x="1040" y="597"/>
                    </a:lnTo>
                    <a:lnTo>
                      <a:pt x="1045" y="597"/>
                    </a:lnTo>
                    <a:lnTo>
                      <a:pt x="1048" y="597"/>
                    </a:lnTo>
                    <a:lnTo>
                      <a:pt x="1050" y="599"/>
                    </a:lnTo>
                    <a:lnTo>
                      <a:pt x="1052" y="597"/>
                    </a:lnTo>
                    <a:lnTo>
                      <a:pt x="1055" y="597"/>
                    </a:lnTo>
                    <a:lnTo>
                      <a:pt x="1057" y="602"/>
                    </a:lnTo>
                    <a:lnTo>
                      <a:pt x="1059" y="602"/>
                    </a:lnTo>
                    <a:lnTo>
                      <a:pt x="1062" y="604"/>
                    </a:lnTo>
                    <a:lnTo>
                      <a:pt x="1071" y="607"/>
                    </a:lnTo>
                    <a:lnTo>
                      <a:pt x="1069" y="614"/>
                    </a:lnTo>
                    <a:lnTo>
                      <a:pt x="1066" y="616"/>
                    </a:lnTo>
                    <a:lnTo>
                      <a:pt x="1078" y="623"/>
                    </a:lnTo>
                    <a:lnTo>
                      <a:pt x="1085" y="635"/>
                    </a:lnTo>
                    <a:lnTo>
                      <a:pt x="1085" y="649"/>
                    </a:lnTo>
                    <a:lnTo>
                      <a:pt x="1097" y="661"/>
                    </a:lnTo>
                    <a:lnTo>
                      <a:pt x="1097" y="663"/>
                    </a:lnTo>
                    <a:lnTo>
                      <a:pt x="1097" y="666"/>
                    </a:lnTo>
                    <a:lnTo>
                      <a:pt x="1097" y="670"/>
                    </a:lnTo>
                    <a:lnTo>
                      <a:pt x="1100" y="673"/>
                    </a:lnTo>
                    <a:lnTo>
                      <a:pt x="1097" y="673"/>
                    </a:lnTo>
                    <a:lnTo>
                      <a:pt x="1095" y="673"/>
                    </a:lnTo>
                    <a:lnTo>
                      <a:pt x="1095" y="675"/>
                    </a:lnTo>
                    <a:lnTo>
                      <a:pt x="1092" y="678"/>
                    </a:lnTo>
                    <a:lnTo>
                      <a:pt x="1092" y="675"/>
                    </a:lnTo>
                    <a:lnTo>
                      <a:pt x="1088" y="673"/>
                    </a:lnTo>
                    <a:lnTo>
                      <a:pt x="1085" y="675"/>
                    </a:lnTo>
                    <a:lnTo>
                      <a:pt x="1083" y="678"/>
                    </a:lnTo>
                    <a:lnTo>
                      <a:pt x="1081" y="675"/>
                    </a:lnTo>
                    <a:lnTo>
                      <a:pt x="1076" y="675"/>
                    </a:lnTo>
                    <a:lnTo>
                      <a:pt x="1076" y="675"/>
                    </a:lnTo>
                    <a:lnTo>
                      <a:pt x="1076" y="673"/>
                    </a:lnTo>
                    <a:lnTo>
                      <a:pt x="1074" y="673"/>
                    </a:lnTo>
                    <a:lnTo>
                      <a:pt x="1071" y="675"/>
                    </a:lnTo>
                    <a:lnTo>
                      <a:pt x="1069" y="675"/>
                    </a:lnTo>
                    <a:lnTo>
                      <a:pt x="1066" y="675"/>
                    </a:lnTo>
                    <a:lnTo>
                      <a:pt x="1069" y="678"/>
                    </a:lnTo>
                    <a:lnTo>
                      <a:pt x="1066" y="678"/>
                    </a:lnTo>
                    <a:lnTo>
                      <a:pt x="1064" y="680"/>
                    </a:lnTo>
                    <a:lnTo>
                      <a:pt x="1059" y="680"/>
                    </a:lnTo>
                    <a:lnTo>
                      <a:pt x="1059" y="680"/>
                    </a:lnTo>
                    <a:lnTo>
                      <a:pt x="1057" y="682"/>
                    </a:lnTo>
                    <a:lnTo>
                      <a:pt x="1057" y="685"/>
                    </a:lnTo>
                    <a:lnTo>
                      <a:pt x="1055" y="682"/>
                    </a:lnTo>
                    <a:lnTo>
                      <a:pt x="1055" y="682"/>
                    </a:lnTo>
                    <a:lnTo>
                      <a:pt x="1055" y="682"/>
                    </a:lnTo>
                    <a:lnTo>
                      <a:pt x="1055" y="682"/>
                    </a:lnTo>
                    <a:lnTo>
                      <a:pt x="1052" y="682"/>
                    </a:lnTo>
                    <a:lnTo>
                      <a:pt x="1052" y="682"/>
                    </a:lnTo>
                    <a:lnTo>
                      <a:pt x="1050" y="682"/>
                    </a:lnTo>
                    <a:lnTo>
                      <a:pt x="1050" y="682"/>
                    </a:lnTo>
                    <a:lnTo>
                      <a:pt x="1048" y="685"/>
                    </a:lnTo>
                    <a:lnTo>
                      <a:pt x="1048" y="687"/>
                    </a:lnTo>
                    <a:lnTo>
                      <a:pt x="1048" y="687"/>
                    </a:lnTo>
                    <a:lnTo>
                      <a:pt x="1048" y="687"/>
                    </a:lnTo>
                    <a:lnTo>
                      <a:pt x="1045" y="689"/>
                    </a:lnTo>
                    <a:lnTo>
                      <a:pt x="1045" y="692"/>
                    </a:lnTo>
                    <a:lnTo>
                      <a:pt x="1045" y="694"/>
                    </a:lnTo>
                    <a:lnTo>
                      <a:pt x="1111" y="779"/>
                    </a:lnTo>
                    <a:lnTo>
                      <a:pt x="1116" y="786"/>
                    </a:lnTo>
                    <a:lnTo>
                      <a:pt x="1119" y="786"/>
                    </a:lnTo>
                    <a:lnTo>
                      <a:pt x="1121" y="794"/>
                    </a:lnTo>
                    <a:lnTo>
                      <a:pt x="1123" y="796"/>
                    </a:lnTo>
                    <a:lnTo>
                      <a:pt x="1126" y="798"/>
                    </a:lnTo>
                    <a:lnTo>
                      <a:pt x="1128" y="803"/>
                    </a:lnTo>
                    <a:lnTo>
                      <a:pt x="1133" y="808"/>
                    </a:lnTo>
                    <a:lnTo>
                      <a:pt x="1133" y="808"/>
                    </a:lnTo>
                    <a:lnTo>
                      <a:pt x="1130" y="808"/>
                    </a:lnTo>
                    <a:lnTo>
                      <a:pt x="1130" y="808"/>
                    </a:lnTo>
                    <a:lnTo>
                      <a:pt x="1128" y="810"/>
                    </a:lnTo>
                    <a:lnTo>
                      <a:pt x="1130" y="812"/>
                    </a:lnTo>
                    <a:lnTo>
                      <a:pt x="1130" y="815"/>
                    </a:lnTo>
                    <a:lnTo>
                      <a:pt x="1130" y="815"/>
                    </a:lnTo>
                    <a:lnTo>
                      <a:pt x="1130" y="815"/>
                    </a:lnTo>
                    <a:lnTo>
                      <a:pt x="1128" y="817"/>
                    </a:lnTo>
                    <a:lnTo>
                      <a:pt x="1126" y="820"/>
                    </a:lnTo>
                    <a:lnTo>
                      <a:pt x="1123" y="822"/>
                    </a:lnTo>
                    <a:lnTo>
                      <a:pt x="1123" y="824"/>
                    </a:lnTo>
                    <a:lnTo>
                      <a:pt x="1126" y="824"/>
                    </a:lnTo>
                    <a:lnTo>
                      <a:pt x="1126" y="824"/>
                    </a:lnTo>
                    <a:lnTo>
                      <a:pt x="1126" y="824"/>
                    </a:lnTo>
                    <a:lnTo>
                      <a:pt x="1126" y="827"/>
                    </a:lnTo>
                    <a:lnTo>
                      <a:pt x="1123" y="827"/>
                    </a:lnTo>
                    <a:lnTo>
                      <a:pt x="1123" y="829"/>
                    </a:lnTo>
                    <a:lnTo>
                      <a:pt x="1123" y="829"/>
                    </a:lnTo>
                    <a:lnTo>
                      <a:pt x="1123" y="831"/>
                    </a:lnTo>
                    <a:lnTo>
                      <a:pt x="1123" y="831"/>
                    </a:lnTo>
                    <a:lnTo>
                      <a:pt x="1123" y="834"/>
                    </a:lnTo>
                    <a:lnTo>
                      <a:pt x="1123" y="834"/>
                    </a:lnTo>
                    <a:lnTo>
                      <a:pt x="1119" y="834"/>
                    </a:lnTo>
                    <a:lnTo>
                      <a:pt x="1116" y="836"/>
                    </a:lnTo>
                    <a:lnTo>
                      <a:pt x="1116" y="839"/>
                    </a:lnTo>
                    <a:lnTo>
                      <a:pt x="1114" y="841"/>
                    </a:lnTo>
                    <a:lnTo>
                      <a:pt x="1114" y="841"/>
                    </a:lnTo>
                    <a:lnTo>
                      <a:pt x="1114" y="841"/>
                    </a:lnTo>
                    <a:lnTo>
                      <a:pt x="1109" y="843"/>
                    </a:lnTo>
                    <a:lnTo>
                      <a:pt x="1109" y="846"/>
                    </a:lnTo>
                    <a:lnTo>
                      <a:pt x="1107" y="848"/>
                    </a:lnTo>
                    <a:lnTo>
                      <a:pt x="1107" y="850"/>
                    </a:lnTo>
                    <a:lnTo>
                      <a:pt x="1104" y="853"/>
                    </a:lnTo>
                    <a:lnTo>
                      <a:pt x="1104" y="855"/>
                    </a:lnTo>
                    <a:lnTo>
                      <a:pt x="1104" y="855"/>
                    </a:lnTo>
                    <a:lnTo>
                      <a:pt x="1107" y="857"/>
                    </a:lnTo>
                    <a:lnTo>
                      <a:pt x="1107" y="860"/>
                    </a:lnTo>
                    <a:lnTo>
                      <a:pt x="1107" y="862"/>
                    </a:lnTo>
                    <a:lnTo>
                      <a:pt x="1107" y="862"/>
                    </a:lnTo>
                    <a:lnTo>
                      <a:pt x="1107" y="865"/>
                    </a:lnTo>
                    <a:lnTo>
                      <a:pt x="1102" y="867"/>
                    </a:lnTo>
                    <a:lnTo>
                      <a:pt x="1095" y="872"/>
                    </a:lnTo>
                    <a:lnTo>
                      <a:pt x="1085" y="881"/>
                    </a:lnTo>
                    <a:lnTo>
                      <a:pt x="1081" y="883"/>
                    </a:lnTo>
                    <a:lnTo>
                      <a:pt x="1081" y="883"/>
                    </a:lnTo>
                    <a:lnTo>
                      <a:pt x="1078" y="883"/>
                    </a:lnTo>
                    <a:lnTo>
                      <a:pt x="1076" y="883"/>
                    </a:lnTo>
                    <a:lnTo>
                      <a:pt x="1071" y="888"/>
                    </a:lnTo>
                    <a:lnTo>
                      <a:pt x="1069" y="891"/>
                    </a:lnTo>
                    <a:lnTo>
                      <a:pt x="1066" y="895"/>
                    </a:lnTo>
                    <a:lnTo>
                      <a:pt x="1055" y="905"/>
                    </a:lnTo>
                    <a:lnTo>
                      <a:pt x="1052" y="907"/>
                    </a:lnTo>
                    <a:lnTo>
                      <a:pt x="1048" y="912"/>
                    </a:lnTo>
                    <a:lnTo>
                      <a:pt x="1045" y="917"/>
                    </a:lnTo>
                    <a:lnTo>
                      <a:pt x="1038" y="924"/>
                    </a:lnTo>
                    <a:lnTo>
                      <a:pt x="1033" y="926"/>
                    </a:lnTo>
                    <a:lnTo>
                      <a:pt x="1031" y="928"/>
                    </a:lnTo>
                    <a:lnTo>
                      <a:pt x="1024" y="928"/>
                    </a:lnTo>
                    <a:lnTo>
                      <a:pt x="1019" y="928"/>
                    </a:lnTo>
                    <a:lnTo>
                      <a:pt x="1019" y="928"/>
                    </a:lnTo>
                    <a:lnTo>
                      <a:pt x="1017" y="928"/>
                    </a:lnTo>
                    <a:lnTo>
                      <a:pt x="1012" y="928"/>
                    </a:lnTo>
                    <a:lnTo>
                      <a:pt x="1007" y="926"/>
                    </a:lnTo>
                    <a:lnTo>
                      <a:pt x="1003" y="924"/>
                    </a:lnTo>
                    <a:lnTo>
                      <a:pt x="1000" y="924"/>
                    </a:lnTo>
                    <a:lnTo>
                      <a:pt x="998" y="921"/>
                    </a:lnTo>
                    <a:lnTo>
                      <a:pt x="996" y="921"/>
                    </a:lnTo>
                    <a:lnTo>
                      <a:pt x="993" y="924"/>
                    </a:lnTo>
                    <a:lnTo>
                      <a:pt x="991" y="924"/>
                    </a:lnTo>
                    <a:lnTo>
                      <a:pt x="991" y="924"/>
                    </a:lnTo>
                    <a:lnTo>
                      <a:pt x="988" y="924"/>
                    </a:lnTo>
                    <a:lnTo>
                      <a:pt x="986" y="924"/>
                    </a:lnTo>
                    <a:lnTo>
                      <a:pt x="986" y="924"/>
                    </a:lnTo>
                    <a:lnTo>
                      <a:pt x="984" y="926"/>
                    </a:lnTo>
                    <a:lnTo>
                      <a:pt x="981" y="924"/>
                    </a:lnTo>
                    <a:lnTo>
                      <a:pt x="979" y="924"/>
                    </a:lnTo>
                    <a:lnTo>
                      <a:pt x="977" y="926"/>
                    </a:lnTo>
                    <a:lnTo>
                      <a:pt x="977" y="926"/>
                    </a:lnTo>
                    <a:lnTo>
                      <a:pt x="977" y="928"/>
                    </a:lnTo>
                    <a:lnTo>
                      <a:pt x="974" y="928"/>
                    </a:lnTo>
                    <a:lnTo>
                      <a:pt x="972" y="928"/>
                    </a:lnTo>
                    <a:lnTo>
                      <a:pt x="972" y="928"/>
                    </a:lnTo>
                    <a:lnTo>
                      <a:pt x="969" y="928"/>
                    </a:lnTo>
                    <a:lnTo>
                      <a:pt x="969" y="928"/>
                    </a:lnTo>
                    <a:lnTo>
                      <a:pt x="967" y="928"/>
                    </a:lnTo>
                    <a:lnTo>
                      <a:pt x="967" y="928"/>
                    </a:lnTo>
                    <a:lnTo>
                      <a:pt x="965" y="928"/>
                    </a:lnTo>
                    <a:lnTo>
                      <a:pt x="965" y="928"/>
                    </a:lnTo>
                    <a:lnTo>
                      <a:pt x="962" y="928"/>
                    </a:lnTo>
                    <a:lnTo>
                      <a:pt x="962" y="928"/>
                    </a:lnTo>
                    <a:lnTo>
                      <a:pt x="962" y="928"/>
                    </a:lnTo>
                    <a:lnTo>
                      <a:pt x="960" y="928"/>
                    </a:lnTo>
                    <a:lnTo>
                      <a:pt x="958" y="928"/>
                    </a:lnTo>
                    <a:lnTo>
                      <a:pt x="958" y="926"/>
                    </a:lnTo>
                    <a:lnTo>
                      <a:pt x="955" y="926"/>
                    </a:lnTo>
                    <a:lnTo>
                      <a:pt x="955" y="928"/>
                    </a:lnTo>
                    <a:lnTo>
                      <a:pt x="955" y="931"/>
                    </a:lnTo>
                    <a:lnTo>
                      <a:pt x="953" y="931"/>
                    </a:lnTo>
                    <a:lnTo>
                      <a:pt x="951" y="931"/>
                    </a:lnTo>
                    <a:lnTo>
                      <a:pt x="951" y="931"/>
                    </a:lnTo>
                    <a:lnTo>
                      <a:pt x="948" y="931"/>
                    </a:lnTo>
                    <a:lnTo>
                      <a:pt x="946" y="933"/>
                    </a:lnTo>
                    <a:lnTo>
                      <a:pt x="943" y="933"/>
                    </a:lnTo>
                    <a:lnTo>
                      <a:pt x="943" y="933"/>
                    </a:lnTo>
                    <a:lnTo>
                      <a:pt x="939" y="933"/>
                    </a:lnTo>
                    <a:lnTo>
                      <a:pt x="939" y="933"/>
                    </a:lnTo>
                    <a:lnTo>
                      <a:pt x="939" y="933"/>
                    </a:lnTo>
                    <a:lnTo>
                      <a:pt x="936" y="933"/>
                    </a:lnTo>
                    <a:lnTo>
                      <a:pt x="934" y="936"/>
                    </a:lnTo>
                    <a:lnTo>
                      <a:pt x="934" y="936"/>
                    </a:lnTo>
                    <a:lnTo>
                      <a:pt x="934" y="936"/>
                    </a:lnTo>
                    <a:lnTo>
                      <a:pt x="932" y="936"/>
                    </a:lnTo>
                    <a:lnTo>
                      <a:pt x="932" y="936"/>
                    </a:lnTo>
                    <a:lnTo>
                      <a:pt x="927" y="936"/>
                    </a:lnTo>
                    <a:lnTo>
                      <a:pt x="927" y="933"/>
                    </a:lnTo>
                    <a:lnTo>
                      <a:pt x="925" y="933"/>
                    </a:lnTo>
                    <a:lnTo>
                      <a:pt x="925" y="928"/>
                    </a:lnTo>
                    <a:lnTo>
                      <a:pt x="925" y="928"/>
                    </a:lnTo>
                    <a:lnTo>
                      <a:pt x="925" y="926"/>
                    </a:lnTo>
                    <a:lnTo>
                      <a:pt x="922" y="926"/>
                    </a:lnTo>
                    <a:lnTo>
                      <a:pt x="922" y="924"/>
                    </a:lnTo>
                    <a:lnTo>
                      <a:pt x="922" y="924"/>
                    </a:lnTo>
                    <a:lnTo>
                      <a:pt x="920" y="924"/>
                    </a:lnTo>
                    <a:lnTo>
                      <a:pt x="920" y="921"/>
                    </a:lnTo>
                    <a:lnTo>
                      <a:pt x="920" y="919"/>
                    </a:lnTo>
                    <a:lnTo>
                      <a:pt x="917" y="919"/>
                    </a:lnTo>
                    <a:lnTo>
                      <a:pt x="917" y="917"/>
                    </a:lnTo>
                    <a:lnTo>
                      <a:pt x="915" y="917"/>
                    </a:lnTo>
                    <a:lnTo>
                      <a:pt x="915" y="917"/>
                    </a:lnTo>
                    <a:lnTo>
                      <a:pt x="913" y="919"/>
                    </a:lnTo>
                    <a:lnTo>
                      <a:pt x="913" y="921"/>
                    </a:lnTo>
                    <a:lnTo>
                      <a:pt x="913" y="921"/>
                    </a:lnTo>
                    <a:lnTo>
                      <a:pt x="910" y="921"/>
                    </a:lnTo>
                    <a:lnTo>
                      <a:pt x="908" y="921"/>
                    </a:lnTo>
                    <a:lnTo>
                      <a:pt x="908" y="919"/>
                    </a:lnTo>
                    <a:lnTo>
                      <a:pt x="906" y="919"/>
                    </a:lnTo>
                    <a:lnTo>
                      <a:pt x="903" y="917"/>
                    </a:lnTo>
                    <a:lnTo>
                      <a:pt x="901" y="917"/>
                    </a:lnTo>
                    <a:lnTo>
                      <a:pt x="899" y="919"/>
                    </a:lnTo>
                    <a:lnTo>
                      <a:pt x="896" y="919"/>
                    </a:lnTo>
                    <a:lnTo>
                      <a:pt x="894" y="917"/>
                    </a:lnTo>
                    <a:lnTo>
                      <a:pt x="891" y="919"/>
                    </a:lnTo>
                    <a:lnTo>
                      <a:pt x="889" y="919"/>
                    </a:lnTo>
                    <a:lnTo>
                      <a:pt x="889" y="917"/>
                    </a:lnTo>
                    <a:lnTo>
                      <a:pt x="887" y="914"/>
                    </a:lnTo>
                    <a:lnTo>
                      <a:pt x="887" y="914"/>
                    </a:lnTo>
                    <a:lnTo>
                      <a:pt x="887" y="914"/>
                    </a:lnTo>
                    <a:lnTo>
                      <a:pt x="884" y="917"/>
                    </a:lnTo>
                    <a:lnTo>
                      <a:pt x="884" y="917"/>
                    </a:lnTo>
                    <a:lnTo>
                      <a:pt x="882" y="919"/>
                    </a:lnTo>
                    <a:lnTo>
                      <a:pt x="882" y="921"/>
                    </a:lnTo>
                    <a:lnTo>
                      <a:pt x="882" y="921"/>
                    </a:lnTo>
                    <a:lnTo>
                      <a:pt x="880" y="919"/>
                    </a:lnTo>
                    <a:lnTo>
                      <a:pt x="877" y="919"/>
                    </a:lnTo>
                    <a:lnTo>
                      <a:pt x="873" y="924"/>
                    </a:lnTo>
                    <a:lnTo>
                      <a:pt x="873" y="928"/>
                    </a:lnTo>
                    <a:lnTo>
                      <a:pt x="873" y="928"/>
                    </a:lnTo>
                    <a:lnTo>
                      <a:pt x="873" y="931"/>
                    </a:lnTo>
                    <a:lnTo>
                      <a:pt x="875" y="933"/>
                    </a:lnTo>
                    <a:lnTo>
                      <a:pt x="875" y="933"/>
                    </a:lnTo>
                    <a:lnTo>
                      <a:pt x="870" y="933"/>
                    </a:lnTo>
                    <a:lnTo>
                      <a:pt x="870" y="936"/>
                    </a:lnTo>
                    <a:lnTo>
                      <a:pt x="868" y="938"/>
                    </a:lnTo>
                    <a:lnTo>
                      <a:pt x="865" y="938"/>
                    </a:lnTo>
                    <a:lnTo>
                      <a:pt x="865" y="936"/>
                    </a:lnTo>
                    <a:lnTo>
                      <a:pt x="865" y="936"/>
                    </a:lnTo>
                    <a:lnTo>
                      <a:pt x="865" y="938"/>
                    </a:lnTo>
                    <a:lnTo>
                      <a:pt x="865" y="938"/>
                    </a:lnTo>
                    <a:lnTo>
                      <a:pt x="863" y="940"/>
                    </a:lnTo>
                    <a:lnTo>
                      <a:pt x="863" y="943"/>
                    </a:lnTo>
                    <a:lnTo>
                      <a:pt x="861" y="943"/>
                    </a:lnTo>
                    <a:lnTo>
                      <a:pt x="861" y="943"/>
                    </a:lnTo>
                    <a:lnTo>
                      <a:pt x="858" y="943"/>
                    </a:lnTo>
                    <a:lnTo>
                      <a:pt x="856" y="943"/>
                    </a:lnTo>
                    <a:lnTo>
                      <a:pt x="856" y="945"/>
                    </a:lnTo>
                    <a:lnTo>
                      <a:pt x="856" y="945"/>
                    </a:lnTo>
                    <a:lnTo>
                      <a:pt x="856" y="947"/>
                    </a:lnTo>
                    <a:lnTo>
                      <a:pt x="858" y="950"/>
                    </a:lnTo>
                    <a:lnTo>
                      <a:pt x="861" y="950"/>
                    </a:lnTo>
                    <a:lnTo>
                      <a:pt x="861" y="952"/>
                    </a:lnTo>
                    <a:lnTo>
                      <a:pt x="861" y="955"/>
                    </a:lnTo>
                    <a:lnTo>
                      <a:pt x="861" y="957"/>
                    </a:lnTo>
                    <a:lnTo>
                      <a:pt x="861" y="957"/>
                    </a:lnTo>
                    <a:lnTo>
                      <a:pt x="861" y="959"/>
                    </a:lnTo>
                    <a:lnTo>
                      <a:pt x="858" y="962"/>
                    </a:lnTo>
                    <a:lnTo>
                      <a:pt x="858" y="962"/>
                    </a:lnTo>
                    <a:lnTo>
                      <a:pt x="856" y="962"/>
                    </a:lnTo>
                    <a:lnTo>
                      <a:pt x="856" y="959"/>
                    </a:lnTo>
                    <a:lnTo>
                      <a:pt x="854" y="959"/>
                    </a:lnTo>
                    <a:lnTo>
                      <a:pt x="854" y="959"/>
                    </a:lnTo>
                    <a:lnTo>
                      <a:pt x="851" y="962"/>
                    </a:lnTo>
                    <a:lnTo>
                      <a:pt x="849" y="962"/>
                    </a:lnTo>
                    <a:lnTo>
                      <a:pt x="846" y="957"/>
                    </a:lnTo>
                    <a:lnTo>
                      <a:pt x="846" y="955"/>
                    </a:lnTo>
                    <a:lnTo>
                      <a:pt x="844" y="955"/>
                    </a:lnTo>
                    <a:lnTo>
                      <a:pt x="842" y="955"/>
                    </a:lnTo>
                    <a:lnTo>
                      <a:pt x="839" y="955"/>
                    </a:lnTo>
                    <a:lnTo>
                      <a:pt x="839" y="955"/>
                    </a:lnTo>
                    <a:lnTo>
                      <a:pt x="839" y="957"/>
                    </a:lnTo>
                    <a:lnTo>
                      <a:pt x="839" y="959"/>
                    </a:lnTo>
                    <a:lnTo>
                      <a:pt x="839" y="962"/>
                    </a:lnTo>
                    <a:lnTo>
                      <a:pt x="842" y="964"/>
                    </a:lnTo>
                    <a:lnTo>
                      <a:pt x="842" y="966"/>
                    </a:lnTo>
                    <a:lnTo>
                      <a:pt x="844" y="966"/>
                    </a:lnTo>
                    <a:lnTo>
                      <a:pt x="844" y="964"/>
                    </a:lnTo>
                    <a:lnTo>
                      <a:pt x="842" y="962"/>
                    </a:lnTo>
                    <a:lnTo>
                      <a:pt x="844" y="962"/>
                    </a:lnTo>
                    <a:lnTo>
                      <a:pt x="844" y="962"/>
                    </a:lnTo>
                    <a:lnTo>
                      <a:pt x="846" y="964"/>
                    </a:lnTo>
                    <a:lnTo>
                      <a:pt x="846" y="966"/>
                    </a:lnTo>
                    <a:lnTo>
                      <a:pt x="846" y="969"/>
                    </a:lnTo>
                    <a:lnTo>
                      <a:pt x="846" y="969"/>
                    </a:lnTo>
                    <a:lnTo>
                      <a:pt x="842" y="971"/>
                    </a:lnTo>
                    <a:lnTo>
                      <a:pt x="839" y="973"/>
                    </a:lnTo>
                    <a:lnTo>
                      <a:pt x="839" y="973"/>
                    </a:lnTo>
                    <a:lnTo>
                      <a:pt x="837" y="971"/>
                    </a:lnTo>
                    <a:lnTo>
                      <a:pt x="835" y="969"/>
                    </a:lnTo>
                    <a:lnTo>
                      <a:pt x="832" y="969"/>
                    </a:lnTo>
                    <a:lnTo>
                      <a:pt x="830" y="971"/>
                    </a:lnTo>
                    <a:lnTo>
                      <a:pt x="828" y="969"/>
                    </a:lnTo>
                    <a:lnTo>
                      <a:pt x="825" y="969"/>
                    </a:lnTo>
                    <a:lnTo>
                      <a:pt x="825" y="971"/>
                    </a:lnTo>
                    <a:lnTo>
                      <a:pt x="823" y="969"/>
                    </a:lnTo>
                    <a:lnTo>
                      <a:pt x="820" y="969"/>
                    </a:lnTo>
                    <a:lnTo>
                      <a:pt x="820" y="969"/>
                    </a:lnTo>
                    <a:lnTo>
                      <a:pt x="818" y="969"/>
                    </a:lnTo>
                    <a:lnTo>
                      <a:pt x="818" y="969"/>
                    </a:lnTo>
                    <a:lnTo>
                      <a:pt x="816" y="969"/>
                    </a:lnTo>
                    <a:lnTo>
                      <a:pt x="813" y="966"/>
                    </a:lnTo>
                    <a:lnTo>
                      <a:pt x="813" y="966"/>
                    </a:lnTo>
                    <a:lnTo>
                      <a:pt x="811" y="966"/>
                    </a:lnTo>
                    <a:lnTo>
                      <a:pt x="811" y="969"/>
                    </a:lnTo>
                    <a:lnTo>
                      <a:pt x="809" y="971"/>
                    </a:lnTo>
                    <a:lnTo>
                      <a:pt x="809" y="971"/>
                    </a:lnTo>
                    <a:lnTo>
                      <a:pt x="811" y="976"/>
                    </a:lnTo>
                    <a:lnTo>
                      <a:pt x="811" y="976"/>
                    </a:lnTo>
                    <a:lnTo>
                      <a:pt x="813" y="978"/>
                    </a:lnTo>
                    <a:lnTo>
                      <a:pt x="816" y="978"/>
                    </a:lnTo>
                    <a:lnTo>
                      <a:pt x="816" y="981"/>
                    </a:lnTo>
                    <a:lnTo>
                      <a:pt x="813" y="981"/>
                    </a:lnTo>
                    <a:lnTo>
                      <a:pt x="813" y="983"/>
                    </a:lnTo>
                    <a:lnTo>
                      <a:pt x="813" y="983"/>
                    </a:lnTo>
                    <a:lnTo>
                      <a:pt x="813" y="985"/>
                    </a:lnTo>
                    <a:lnTo>
                      <a:pt x="813" y="988"/>
                    </a:lnTo>
                    <a:lnTo>
                      <a:pt x="813" y="990"/>
                    </a:lnTo>
                    <a:lnTo>
                      <a:pt x="813" y="990"/>
                    </a:lnTo>
                    <a:lnTo>
                      <a:pt x="816" y="992"/>
                    </a:lnTo>
                    <a:lnTo>
                      <a:pt x="816" y="992"/>
                    </a:lnTo>
                    <a:lnTo>
                      <a:pt x="816" y="995"/>
                    </a:lnTo>
                    <a:lnTo>
                      <a:pt x="813" y="995"/>
                    </a:lnTo>
                    <a:lnTo>
                      <a:pt x="813" y="992"/>
                    </a:lnTo>
                    <a:lnTo>
                      <a:pt x="811" y="992"/>
                    </a:lnTo>
                    <a:lnTo>
                      <a:pt x="809" y="992"/>
                    </a:lnTo>
                    <a:lnTo>
                      <a:pt x="806" y="992"/>
                    </a:lnTo>
                    <a:lnTo>
                      <a:pt x="804" y="992"/>
                    </a:lnTo>
                    <a:lnTo>
                      <a:pt x="799" y="997"/>
                    </a:lnTo>
                    <a:lnTo>
                      <a:pt x="799" y="997"/>
                    </a:lnTo>
                    <a:lnTo>
                      <a:pt x="792" y="997"/>
                    </a:lnTo>
                    <a:lnTo>
                      <a:pt x="790" y="999"/>
                    </a:lnTo>
                    <a:lnTo>
                      <a:pt x="790" y="999"/>
                    </a:lnTo>
                    <a:lnTo>
                      <a:pt x="790" y="1002"/>
                    </a:lnTo>
                    <a:lnTo>
                      <a:pt x="787" y="1002"/>
                    </a:lnTo>
                    <a:lnTo>
                      <a:pt x="790" y="1004"/>
                    </a:lnTo>
                    <a:lnTo>
                      <a:pt x="792" y="1004"/>
                    </a:lnTo>
                    <a:lnTo>
                      <a:pt x="792" y="1004"/>
                    </a:lnTo>
                    <a:lnTo>
                      <a:pt x="792" y="1004"/>
                    </a:lnTo>
                    <a:lnTo>
                      <a:pt x="792" y="1002"/>
                    </a:lnTo>
                    <a:lnTo>
                      <a:pt x="794" y="1002"/>
                    </a:lnTo>
                    <a:lnTo>
                      <a:pt x="794" y="1004"/>
                    </a:lnTo>
                    <a:lnTo>
                      <a:pt x="797" y="1004"/>
                    </a:lnTo>
                    <a:lnTo>
                      <a:pt x="799" y="1007"/>
                    </a:lnTo>
                    <a:lnTo>
                      <a:pt x="797" y="1009"/>
                    </a:lnTo>
                    <a:lnTo>
                      <a:pt x="799" y="1009"/>
                    </a:lnTo>
                    <a:lnTo>
                      <a:pt x="799" y="1011"/>
                    </a:lnTo>
                    <a:lnTo>
                      <a:pt x="799" y="1014"/>
                    </a:lnTo>
                    <a:lnTo>
                      <a:pt x="799" y="1014"/>
                    </a:lnTo>
                    <a:lnTo>
                      <a:pt x="799" y="1014"/>
                    </a:lnTo>
                    <a:lnTo>
                      <a:pt x="799" y="1016"/>
                    </a:lnTo>
                    <a:lnTo>
                      <a:pt x="799" y="1018"/>
                    </a:lnTo>
                    <a:lnTo>
                      <a:pt x="799" y="1018"/>
                    </a:lnTo>
                    <a:lnTo>
                      <a:pt x="802" y="1018"/>
                    </a:lnTo>
                    <a:lnTo>
                      <a:pt x="802" y="1021"/>
                    </a:lnTo>
                    <a:lnTo>
                      <a:pt x="804" y="1023"/>
                    </a:lnTo>
                    <a:lnTo>
                      <a:pt x="804" y="1026"/>
                    </a:lnTo>
                    <a:lnTo>
                      <a:pt x="804" y="1028"/>
                    </a:lnTo>
                    <a:lnTo>
                      <a:pt x="802" y="1023"/>
                    </a:lnTo>
                    <a:lnTo>
                      <a:pt x="799" y="1023"/>
                    </a:lnTo>
                    <a:lnTo>
                      <a:pt x="797" y="1023"/>
                    </a:lnTo>
                    <a:lnTo>
                      <a:pt x="794" y="1021"/>
                    </a:lnTo>
                    <a:lnTo>
                      <a:pt x="792" y="1021"/>
                    </a:lnTo>
                    <a:lnTo>
                      <a:pt x="792" y="1021"/>
                    </a:lnTo>
                    <a:lnTo>
                      <a:pt x="787" y="1023"/>
                    </a:lnTo>
                    <a:lnTo>
                      <a:pt x="785" y="1023"/>
                    </a:lnTo>
                    <a:lnTo>
                      <a:pt x="783" y="1023"/>
                    </a:lnTo>
                    <a:lnTo>
                      <a:pt x="783" y="1018"/>
                    </a:lnTo>
                    <a:lnTo>
                      <a:pt x="780" y="1016"/>
                    </a:lnTo>
                    <a:lnTo>
                      <a:pt x="780" y="1014"/>
                    </a:lnTo>
                    <a:lnTo>
                      <a:pt x="778" y="1014"/>
                    </a:lnTo>
                    <a:lnTo>
                      <a:pt x="778" y="1014"/>
                    </a:lnTo>
                    <a:lnTo>
                      <a:pt x="776" y="1014"/>
                    </a:lnTo>
                    <a:lnTo>
                      <a:pt x="773" y="1014"/>
                    </a:lnTo>
                    <a:lnTo>
                      <a:pt x="773" y="1014"/>
                    </a:lnTo>
                    <a:lnTo>
                      <a:pt x="771" y="1014"/>
                    </a:lnTo>
                    <a:lnTo>
                      <a:pt x="771" y="1014"/>
                    </a:lnTo>
                    <a:lnTo>
                      <a:pt x="768" y="1014"/>
                    </a:lnTo>
                    <a:lnTo>
                      <a:pt x="768" y="1016"/>
                    </a:lnTo>
                    <a:lnTo>
                      <a:pt x="768" y="1018"/>
                    </a:lnTo>
                    <a:lnTo>
                      <a:pt x="768" y="1021"/>
                    </a:lnTo>
                    <a:lnTo>
                      <a:pt x="766" y="1023"/>
                    </a:lnTo>
                    <a:lnTo>
                      <a:pt x="766" y="1023"/>
                    </a:lnTo>
                    <a:lnTo>
                      <a:pt x="761" y="1026"/>
                    </a:lnTo>
                    <a:lnTo>
                      <a:pt x="761" y="1026"/>
                    </a:lnTo>
                    <a:lnTo>
                      <a:pt x="757" y="1030"/>
                    </a:lnTo>
                    <a:lnTo>
                      <a:pt x="754" y="1035"/>
                    </a:lnTo>
                    <a:lnTo>
                      <a:pt x="752" y="1035"/>
                    </a:lnTo>
                    <a:lnTo>
                      <a:pt x="750" y="1035"/>
                    </a:lnTo>
                    <a:lnTo>
                      <a:pt x="747" y="1035"/>
                    </a:lnTo>
                    <a:lnTo>
                      <a:pt x="740" y="1037"/>
                    </a:lnTo>
                    <a:lnTo>
                      <a:pt x="738" y="1035"/>
                    </a:lnTo>
                    <a:lnTo>
                      <a:pt x="728" y="1037"/>
                    </a:lnTo>
                    <a:lnTo>
                      <a:pt x="728" y="1035"/>
                    </a:lnTo>
                    <a:lnTo>
                      <a:pt x="726" y="1035"/>
                    </a:lnTo>
                    <a:lnTo>
                      <a:pt x="714" y="1035"/>
                    </a:lnTo>
                    <a:lnTo>
                      <a:pt x="709" y="1035"/>
                    </a:lnTo>
                    <a:lnTo>
                      <a:pt x="705" y="1035"/>
                    </a:lnTo>
                    <a:lnTo>
                      <a:pt x="693" y="1035"/>
                    </a:lnTo>
                    <a:lnTo>
                      <a:pt x="690" y="1035"/>
                    </a:lnTo>
                    <a:lnTo>
                      <a:pt x="688" y="1035"/>
                    </a:lnTo>
                    <a:lnTo>
                      <a:pt x="676" y="1042"/>
                    </a:lnTo>
                    <a:lnTo>
                      <a:pt x="671" y="1042"/>
                    </a:lnTo>
                    <a:lnTo>
                      <a:pt x="671" y="1042"/>
                    </a:lnTo>
                    <a:lnTo>
                      <a:pt x="662" y="1047"/>
                    </a:lnTo>
                    <a:lnTo>
                      <a:pt x="657" y="1049"/>
                    </a:lnTo>
                    <a:lnTo>
                      <a:pt x="655" y="1049"/>
                    </a:lnTo>
                    <a:lnTo>
                      <a:pt x="648" y="1054"/>
                    </a:lnTo>
                    <a:lnTo>
                      <a:pt x="650" y="1049"/>
                    </a:lnTo>
                    <a:lnTo>
                      <a:pt x="650" y="1042"/>
                    </a:lnTo>
                    <a:lnTo>
                      <a:pt x="650" y="1040"/>
                    </a:lnTo>
                    <a:lnTo>
                      <a:pt x="650" y="1040"/>
                    </a:lnTo>
                    <a:lnTo>
                      <a:pt x="648" y="1040"/>
                    </a:lnTo>
                    <a:lnTo>
                      <a:pt x="645" y="1040"/>
                    </a:lnTo>
                    <a:lnTo>
                      <a:pt x="650" y="1035"/>
                    </a:lnTo>
                    <a:lnTo>
                      <a:pt x="650" y="1033"/>
                    </a:lnTo>
                    <a:lnTo>
                      <a:pt x="629" y="1028"/>
                    </a:lnTo>
                    <a:lnTo>
                      <a:pt x="627" y="1028"/>
                    </a:lnTo>
                    <a:lnTo>
                      <a:pt x="619" y="1028"/>
                    </a:lnTo>
                    <a:lnTo>
                      <a:pt x="612" y="1026"/>
                    </a:lnTo>
                    <a:lnTo>
                      <a:pt x="598" y="1023"/>
                    </a:lnTo>
                    <a:lnTo>
                      <a:pt x="593" y="1023"/>
                    </a:lnTo>
                    <a:lnTo>
                      <a:pt x="589" y="1021"/>
                    </a:lnTo>
                    <a:lnTo>
                      <a:pt x="582" y="1018"/>
                    </a:lnTo>
                    <a:lnTo>
                      <a:pt x="570" y="1018"/>
                    </a:lnTo>
                    <a:lnTo>
                      <a:pt x="556" y="1014"/>
                    </a:lnTo>
                    <a:lnTo>
                      <a:pt x="551" y="1014"/>
                    </a:lnTo>
                    <a:lnTo>
                      <a:pt x="546" y="1014"/>
                    </a:lnTo>
                    <a:lnTo>
                      <a:pt x="546" y="1014"/>
                    </a:lnTo>
                    <a:lnTo>
                      <a:pt x="544" y="1011"/>
                    </a:lnTo>
                    <a:lnTo>
                      <a:pt x="537" y="1009"/>
                    </a:lnTo>
                    <a:lnTo>
                      <a:pt x="532" y="1009"/>
                    </a:lnTo>
                    <a:lnTo>
                      <a:pt x="522" y="1007"/>
                    </a:lnTo>
                    <a:lnTo>
                      <a:pt x="518" y="1007"/>
                    </a:lnTo>
                    <a:lnTo>
                      <a:pt x="515" y="1007"/>
                    </a:lnTo>
                    <a:lnTo>
                      <a:pt x="513" y="1007"/>
                    </a:lnTo>
                    <a:lnTo>
                      <a:pt x="508" y="1004"/>
                    </a:lnTo>
                    <a:lnTo>
                      <a:pt x="504" y="1004"/>
                    </a:lnTo>
                    <a:lnTo>
                      <a:pt x="499" y="1002"/>
                    </a:lnTo>
                    <a:lnTo>
                      <a:pt x="496" y="1002"/>
                    </a:lnTo>
                    <a:lnTo>
                      <a:pt x="489" y="1002"/>
                    </a:lnTo>
                    <a:lnTo>
                      <a:pt x="487" y="999"/>
                    </a:lnTo>
                    <a:lnTo>
                      <a:pt x="451" y="992"/>
                    </a:lnTo>
                    <a:lnTo>
                      <a:pt x="449" y="997"/>
                    </a:lnTo>
                    <a:lnTo>
                      <a:pt x="449" y="997"/>
                    </a:lnTo>
                    <a:lnTo>
                      <a:pt x="449" y="997"/>
                    </a:lnTo>
                    <a:lnTo>
                      <a:pt x="451" y="999"/>
                    </a:lnTo>
                    <a:lnTo>
                      <a:pt x="451" y="999"/>
                    </a:lnTo>
                    <a:lnTo>
                      <a:pt x="454" y="999"/>
                    </a:lnTo>
                    <a:lnTo>
                      <a:pt x="454" y="1002"/>
                    </a:lnTo>
                    <a:lnTo>
                      <a:pt x="451" y="1004"/>
                    </a:lnTo>
                    <a:lnTo>
                      <a:pt x="451" y="1004"/>
                    </a:lnTo>
                    <a:lnTo>
                      <a:pt x="447" y="1004"/>
                    </a:lnTo>
                    <a:lnTo>
                      <a:pt x="444" y="1004"/>
                    </a:lnTo>
                    <a:lnTo>
                      <a:pt x="444" y="1007"/>
                    </a:lnTo>
                    <a:lnTo>
                      <a:pt x="442" y="1007"/>
                    </a:lnTo>
                    <a:lnTo>
                      <a:pt x="437" y="1007"/>
                    </a:lnTo>
                    <a:lnTo>
                      <a:pt x="437" y="1009"/>
                    </a:lnTo>
                    <a:lnTo>
                      <a:pt x="437" y="1009"/>
                    </a:lnTo>
                    <a:lnTo>
                      <a:pt x="437" y="1014"/>
                    </a:lnTo>
                    <a:lnTo>
                      <a:pt x="435" y="1014"/>
                    </a:lnTo>
                    <a:lnTo>
                      <a:pt x="433" y="1014"/>
                    </a:lnTo>
                    <a:lnTo>
                      <a:pt x="433" y="1014"/>
                    </a:lnTo>
                    <a:lnTo>
                      <a:pt x="433" y="1016"/>
                    </a:lnTo>
                    <a:lnTo>
                      <a:pt x="433" y="1018"/>
                    </a:lnTo>
                    <a:lnTo>
                      <a:pt x="430" y="1018"/>
                    </a:lnTo>
                    <a:lnTo>
                      <a:pt x="430" y="1018"/>
                    </a:lnTo>
                    <a:lnTo>
                      <a:pt x="430" y="1016"/>
                    </a:lnTo>
                    <a:lnTo>
                      <a:pt x="428" y="1014"/>
                    </a:lnTo>
                    <a:lnTo>
                      <a:pt x="428" y="1014"/>
                    </a:lnTo>
                    <a:lnTo>
                      <a:pt x="428" y="1011"/>
                    </a:lnTo>
                    <a:lnTo>
                      <a:pt x="425" y="1009"/>
                    </a:lnTo>
                    <a:lnTo>
                      <a:pt x="425" y="1007"/>
                    </a:lnTo>
                    <a:lnTo>
                      <a:pt x="425" y="1004"/>
                    </a:lnTo>
                    <a:lnTo>
                      <a:pt x="423" y="1004"/>
                    </a:lnTo>
                    <a:lnTo>
                      <a:pt x="421" y="1004"/>
                    </a:lnTo>
                    <a:lnTo>
                      <a:pt x="418" y="1007"/>
                    </a:lnTo>
                    <a:lnTo>
                      <a:pt x="418" y="1007"/>
                    </a:lnTo>
                    <a:lnTo>
                      <a:pt x="416" y="1007"/>
                    </a:lnTo>
                    <a:lnTo>
                      <a:pt x="416" y="1007"/>
                    </a:lnTo>
                    <a:lnTo>
                      <a:pt x="416" y="1009"/>
                    </a:lnTo>
                    <a:lnTo>
                      <a:pt x="416" y="1011"/>
                    </a:lnTo>
                    <a:lnTo>
                      <a:pt x="416" y="1014"/>
                    </a:lnTo>
                    <a:lnTo>
                      <a:pt x="416" y="1016"/>
                    </a:lnTo>
                    <a:lnTo>
                      <a:pt x="416" y="1018"/>
                    </a:lnTo>
                    <a:lnTo>
                      <a:pt x="416" y="1023"/>
                    </a:lnTo>
                    <a:lnTo>
                      <a:pt x="416" y="1028"/>
                    </a:lnTo>
                    <a:lnTo>
                      <a:pt x="416" y="1028"/>
                    </a:lnTo>
                    <a:lnTo>
                      <a:pt x="411" y="1028"/>
                    </a:lnTo>
                    <a:lnTo>
                      <a:pt x="407" y="1028"/>
                    </a:lnTo>
                    <a:lnTo>
                      <a:pt x="407" y="1028"/>
                    </a:lnTo>
                    <a:lnTo>
                      <a:pt x="404" y="1030"/>
                    </a:lnTo>
                    <a:lnTo>
                      <a:pt x="402" y="1030"/>
                    </a:lnTo>
                    <a:lnTo>
                      <a:pt x="399" y="1033"/>
                    </a:lnTo>
                    <a:lnTo>
                      <a:pt x="397" y="1035"/>
                    </a:lnTo>
                    <a:lnTo>
                      <a:pt x="395" y="1037"/>
                    </a:lnTo>
                    <a:lnTo>
                      <a:pt x="390" y="1037"/>
                    </a:lnTo>
                    <a:lnTo>
                      <a:pt x="388" y="1035"/>
                    </a:lnTo>
                    <a:lnTo>
                      <a:pt x="388" y="1037"/>
                    </a:lnTo>
                    <a:lnTo>
                      <a:pt x="388" y="1040"/>
                    </a:lnTo>
                    <a:lnTo>
                      <a:pt x="385" y="1040"/>
                    </a:lnTo>
                    <a:lnTo>
                      <a:pt x="385" y="1042"/>
                    </a:lnTo>
                    <a:lnTo>
                      <a:pt x="383" y="1042"/>
                    </a:lnTo>
                    <a:lnTo>
                      <a:pt x="383" y="1040"/>
                    </a:lnTo>
                    <a:lnTo>
                      <a:pt x="383" y="1040"/>
                    </a:lnTo>
                    <a:lnTo>
                      <a:pt x="380" y="1040"/>
                    </a:lnTo>
                    <a:lnTo>
                      <a:pt x="378" y="1037"/>
                    </a:lnTo>
                    <a:lnTo>
                      <a:pt x="378" y="1040"/>
                    </a:lnTo>
                    <a:lnTo>
                      <a:pt x="373" y="1044"/>
                    </a:lnTo>
                    <a:lnTo>
                      <a:pt x="371" y="1049"/>
                    </a:lnTo>
                    <a:lnTo>
                      <a:pt x="371" y="1056"/>
                    </a:lnTo>
                    <a:lnTo>
                      <a:pt x="369" y="1059"/>
                    </a:lnTo>
                    <a:lnTo>
                      <a:pt x="366" y="1061"/>
                    </a:lnTo>
                    <a:lnTo>
                      <a:pt x="366" y="1059"/>
                    </a:lnTo>
                    <a:lnTo>
                      <a:pt x="364" y="1054"/>
                    </a:lnTo>
                    <a:lnTo>
                      <a:pt x="364" y="1052"/>
                    </a:lnTo>
                    <a:lnTo>
                      <a:pt x="364" y="1052"/>
                    </a:lnTo>
                    <a:lnTo>
                      <a:pt x="364" y="1049"/>
                    </a:lnTo>
                    <a:lnTo>
                      <a:pt x="362" y="1049"/>
                    </a:lnTo>
                    <a:lnTo>
                      <a:pt x="359" y="1049"/>
                    </a:lnTo>
                    <a:lnTo>
                      <a:pt x="359" y="1047"/>
                    </a:lnTo>
                    <a:lnTo>
                      <a:pt x="359" y="1047"/>
                    </a:lnTo>
                    <a:lnTo>
                      <a:pt x="357" y="1044"/>
                    </a:lnTo>
                    <a:lnTo>
                      <a:pt x="357" y="1044"/>
                    </a:lnTo>
                    <a:lnTo>
                      <a:pt x="354" y="1047"/>
                    </a:lnTo>
                    <a:lnTo>
                      <a:pt x="354" y="1047"/>
                    </a:lnTo>
                    <a:lnTo>
                      <a:pt x="352" y="1044"/>
                    </a:lnTo>
                    <a:lnTo>
                      <a:pt x="352" y="1044"/>
                    </a:lnTo>
                    <a:lnTo>
                      <a:pt x="354" y="1042"/>
                    </a:lnTo>
                    <a:lnTo>
                      <a:pt x="357" y="1042"/>
                    </a:lnTo>
                    <a:lnTo>
                      <a:pt x="357" y="1040"/>
                    </a:lnTo>
                    <a:lnTo>
                      <a:pt x="357" y="1040"/>
                    </a:lnTo>
                    <a:lnTo>
                      <a:pt x="354" y="1037"/>
                    </a:lnTo>
                    <a:lnTo>
                      <a:pt x="352" y="1037"/>
                    </a:lnTo>
                    <a:lnTo>
                      <a:pt x="350" y="1040"/>
                    </a:lnTo>
                    <a:lnTo>
                      <a:pt x="350" y="1040"/>
                    </a:lnTo>
                    <a:lnTo>
                      <a:pt x="347" y="1040"/>
                    </a:lnTo>
                    <a:lnTo>
                      <a:pt x="347" y="1037"/>
                    </a:lnTo>
                    <a:lnTo>
                      <a:pt x="347" y="1037"/>
                    </a:lnTo>
                    <a:lnTo>
                      <a:pt x="347" y="1035"/>
                    </a:lnTo>
                    <a:lnTo>
                      <a:pt x="317" y="1035"/>
                    </a:lnTo>
                    <a:lnTo>
                      <a:pt x="317" y="1035"/>
                    </a:lnTo>
                    <a:lnTo>
                      <a:pt x="312" y="1035"/>
                    </a:lnTo>
                    <a:lnTo>
                      <a:pt x="312" y="1035"/>
                    </a:lnTo>
                    <a:lnTo>
                      <a:pt x="305" y="1035"/>
                    </a:lnTo>
                    <a:lnTo>
                      <a:pt x="300" y="1044"/>
                    </a:lnTo>
                    <a:lnTo>
                      <a:pt x="295" y="1044"/>
                    </a:lnTo>
                    <a:lnTo>
                      <a:pt x="295" y="1044"/>
                    </a:lnTo>
                    <a:lnTo>
                      <a:pt x="298" y="1044"/>
                    </a:lnTo>
                    <a:lnTo>
                      <a:pt x="295" y="1042"/>
                    </a:lnTo>
                    <a:lnTo>
                      <a:pt x="295" y="1040"/>
                    </a:lnTo>
                    <a:lnTo>
                      <a:pt x="291" y="1040"/>
                    </a:lnTo>
                    <a:lnTo>
                      <a:pt x="291" y="1035"/>
                    </a:lnTo>
                    <a:lnTo>
                      <a:pt x="279" y="1035"/>
                    </a:lnTo>
                    <a:lnTo>
                      <a:pt x="274" y="1037"/>
                    </a:lnTo>
                    <a:lnTo>
                      <a:pt x="267" y="1037"/>
                    </a:lnTo>
                    <a:lnTo>
                      <a:pt x="267" y="1035"/>
                    </a:lnTo>
                    <a:lnTo>
                      <a:pt x="239" y="1035"/>
                    </a:lnTo>
                    <a:lnTo>
                      <a:pt x="239" y="1040"/>
                    </a:lnTo>
                    <a:lnTo>
                      <a:pt x="189" y="1037"/>
                    </a:lnTo>
                    <a:lnTo>
                      <a:pt x="170" y="1040"/>
                    </a:lnTo>
                    <a:lnTo>
                      <a:pt x="161" y="1030"/>
                    </a:lnTo>
                    <a:lnTo>
                      <a:pt x="161" y="1030"/>
                    </a:lnTo>
                    <a:lnTo>
                      <a:pt x="158" y="1028"/>
                    </a:lnTo>
                    <a:lnTo>
                      <a:pt x="158" y="1028"/>
                    </a:lnTo>
                    <a:lnTo>
                      <a:pt x="158" y="1028"/>
                    </a:lnTo>
                    <a:lnTo>
                      <a:pt x="156" y="1028"/>
                    </a:lnTo>
                    <a:lnTo>
                      <a:pt x="156" y="1030"/>
                    </a:lnTo>
                    <a:lnTo>
                      <a:pt x="156" y="1030"/>
                    </a:lnTo>
                    <a:lnTo>
                      <a:pt x="153" y="1033"/>
                    </a:lnTo>
                    <a:lnTo>
                      <a:pt x="153" y="1033"/>
                    </a:lnTo>
                    <a:lnTo>
                      <a:pt x="149" y="1030"/>
                    </a:lnTo>
                    <a:lnTo>
                      <a:pt x="120" y="1030"/>
                    </a:lnTo>
                    <a:lnTo>
                      <a:pt x="120" y="1035"/>
                    </a:lnTo>
                    <a:lnTo>
                      <a:pt x="94" y="1035"/>
                    </a:lnTo>
                    <a:lnTo>
                      <a:pt x="94" y="1037"/>
                    </a:lnTo>
                    <a:lnTo>
                      <a:pt x="80" y="1037"/>
                    </a:lnTo>
                    <a:lnTo>
                      <a:pt x="80" y="1035"/>
                    </a:lnTo>
                    <a:lnTo>
                      <a:pt x="0" y="1035"/>
                    </a:lnTo>
                    <a:lnTo>
                      <a:pt x="0" y="232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2" name="Cameroon">
                <a:extLst>
                  <a:ext uri="{FF2B5EF4-FFF2-40B4-BE49-F238E27FC236}">
                    <a16:creationId xmlns:a16="http://schemas.microsoft.com/office/drawing/2014/main" id="{F9A92AA1-A39F-4B26-912E-B63F45B32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6040" y="685493"/>
                <a:ext cx="4517017" cy="6080691"/>
              </a:xfrm>
              <a:custGeom>
                <a:avLst/>
                <a:gdLst>
                  <a:gd name="T0" fmla="*/ 296 w 1921"/>
                  <a:gd name="T1" fmla="*/ 2420 h 2586"/>
                  <a:gd name="T2" fmla="*/ 289 w 1921"/>
                  <a:gd name="T3" fmla="*/ 2337 h 2586"/>
                  <a:gd name="T4" fmla="*/ 303 w 1921"/>
                  <a:gd name="T5" fmla="*/ 2287 h 2586"/>
                  <a:gd name="T6" fmla="*/ 244 w 1921"/>
                  <a:gd name="T7" fmla="*/ 2306 h 2586"/>
                  <a:gd name="T8" fmla="*/ 173 w 1921"/>
                  <a:gd name="T9" fmla="*/ 2299 h 2586"/>
                  <a:gd name="T10" fmla="*/ 104 w 1921"/>
                  <a:gd name="T11" fmla="*/ 2214 h 2586"/>
                  <a:gd name="T12" fmla="*/ 52 w 1921"/>
                  <a:gd name="T13" fmla="*/ 2143 h 2586"/>
                  <a:gd name="T14" fmla="*/ 2 w 1921"/>
                  <a:gd name="T15" fmla="*/ 2174 h 2586"/>
                  <a:gd name="T16" fmla="*/ 33 w 1921"/>
                  <a:gd name="T17" fmla="*/ 2089 h 2586"/>
                  <a:gd name="T18" fmla="*/ 57 w 1921"/>
                  <a:gd name="T19" fmla="*/ 2039 h 2586"/>
                  <a:gd name="T20" fmla="*/ 92 w 1921"/>
                  <a:gd name="T21" fmla="*/ 1930 h 2586"/>
                  <a:gd name="T22" fmla="*/ 90 w 1921"/>
                  <a:gd name="T23" fmla="*/ 1845 h 2586"/>
                  <a:gd name="T24" fmla="*/ 144 w 1921"/>
                  <a:gd name="T25" fmla="*/ 1788 h 2586"/>
                  <a:gd name="T26" fmla="*/ 218 w 1921"/>
                  <a:gd name="T27" fmla="*/ 1719 h 2586"/>
                  <a:gd name="T28" fmla="*/ 281 w 1921"/>
                  <a:gd name="T29" fmla="*/ 1660 h 2586"/>
                  <a:gd name="T30" fmla="*/ 336 w 1921"/>
                  <a:gd name="T31" fmla="*/ 1596 h 2586"/>
                  <a:gd name="T32" fmla="*/ 518 w 1921"/>
                  <a:gd name="T33" fmla="*/ 1556 h 2586"/>
                  <a:gd name="T34" fmla="*/ 582 w 1921"/>
                  <a:gd name="T35" fmla="*/ 1551 h 2586"/>
                  <a:gd name="T36" fmla="*/ 629 w 1921"/>
                  <a:gd name="T37" fmla="*/ 1620 h 2586"/>
                  <a:gd name="T38" fmla="*/ 743 w 1921"/>
                  <a:gd name="T39" fmla="*/ 1660 h 2586"/>
                  <a:gd name="T40" fmla="*/ 783 w 1921"/>
                  <a:gd name="T41" fmla="*/ 1580 h 2586"/>
                  <a:gd name="T42" fmla="*/ 842 w 1921"/>
                  <a:gd name="T43" fmla="*/ 1525 h 2586"/>
                  <a:gd name="T44" fmla="*/ 908 w 1921"/>
                  <a:gd name="T45" fmla="*/ 1338 h 2586"/>
                  <a:gd name="T46" fmla="*/ 953 w 1921"/>
                  <a:gd name="T47" fmla="*/ 1222 h 2586"/>
                  <a:gd name="T48" fmla="*/ 1029 w 1921"/>
                  <a:gd name="T49" fmla="*/ 1132 h 2586"/>
                  <a:gd name="T50" fmla="*/ 1107 w 1921"/>
                  <a:gd name="T51" fmla="*/ 1033 h 2586"/>
                  <a:gd name="T52" fmla="*/ 1107 w 1921"/>
                  <a:gd name="T53" fmla="*/ 943 h 2586"/>
                  <a:gd name="T54" fmla="*/ 1209 w 1921"/>
                  <a:gd name="T55" fmla="*/ 850 h 2586"/>
                  <a:gd name="T56" fmla="*/ 1228 w 1921"/>
                  <a:gd name="T57" fmla="*/ 751 h 2586"/>
                  <a:gd name="T58" fmla="*/ 1282 w 1921"/>
                  <a:gd name="T59" fmla="*/ 651 h 2586"/>
                  <a:gd name="T60" fmla="*/ 1334 w 1921"/>
                  <a:gd name="T61" fmla="*/ 528 h 2586"/>
                  <a:gd name="T62" fmla="*/ 1393 w 1921"/>
                  <a:gd name="T63" fmla="*/ 448 h 2586"/>
                  <a:gd name="T64" fmla="*/ 1545 w 1921"/>
                  <a:gd name="T65" fmla="*/ 396 h 2586"/>
                  <a:gd name="T66" fmla="*/ 1549 w 1921"/>
                  <a:gd name="T67" fmla="*/ 306 h 2586"/>
                  <a:gd name="T68" fmla="*/ 1564 w 1921"/>
                  <a:gd name="T69" fmla="*/ 228 h 2586"/>
                  <a:gd name="T70" fmla="*/ 1526 w 1921"/>
                  <a:gd name="T71" fmla="*/ 190 h 2586"/>
                  <a:gd name="T72" fmla="*/ 1459 w 1921"/>
                  <a:gd name="T73" fmla="*/ 180 h 2586"/>
                  <a:gd name="T74" fmla="*/ 1438 w 1921"/>
                  <a:gd name="T75" fmla="*/ 116 h 2586"/>
                  <a:gd name="T76" fmla="*/ 1419 w 1921"/>
                  <a:gd name="T77" fmla="*/ 12 h 2586"/>
                  <a:gd name="T78" fmla="*/ 1540 w 1921"/>
                  <a:gd name="T79" fmla="*/ 76 h 2586"/>
                  <a:gd name="T80" fmla="*/ 1613 w 1921"/>
                  <a:gd name="T81" fmla="*/ 159 h 2586"/>
                  <a:gd name="T82" fmla="*/ 1661 w 1921"/>
                  <a:gd name="T83" fmla="*/ 266 h 2586"/>
                  <a:gd name="T84" fmla="*/ 1670 w 1921"/>
                  <a:gd name="T85" fmla="*/ 332 h 2586"/>
                  <a:gd name="T86" fmla="*/ 1663 w 1921"/>
                  <a:gd name="T87" fmla="*/ 424 h 2586"/>
                  <a:gd name="T88" fmla="*/ 1658 w 1921"/>
                  <a:gd name="T89" fmla="*/ 505 h 2586"/>
                  <a:gd name="T90" fmla="*/ 1687 w 1921"/>
                  <a:gd name="T91" fmla="*/ 640 h 2586"/>
                  <a:gd name="T92" fmla="*/ 1795 w 1921"/>
                  <a:gd name="T93" fmla="*/ 765 h 2586"/>
                  <a:gd name="T94" fmla="*/ 1656 w 1921"/>
                  <a:gd name="T95" fmla="*/ 782 h 2586"/>
                  <a:gd name="T96" fmla="*/ 1464 w 1921"/>
                  <a:gd name="T97" fmla="*/ 779 h 2586"/>
                  <a:gd name="T98" fmla="*/ 1478 w 1921"/>
                  <a:gd name="T99" fmla="*/ 947 h 2586"/>
                  <a:gd name="T100" fmla="*/ 1599 w 1921"/>
                  <a:gd name="T101" fmla="*/ 1080 h 2586"/>
                  <a:gd name="T102" fmla="*/ 1703 w 1921"/>
                  <a:gd name="T103" fmla="*/ 1142 h 2586"/>
                  <a:gd name="T104" fmla="*/ 1800 w 1921"/>
                  <a:gd name="T105" fmla="*/ 1369 h 2586"/>
                  <a:gd name="T106" fmla="*/ 1717 w 1921"/>
                  <a:gd name="T107" fmla="*/ 1468 h 2586"/>
                  <a:gd name="T108" fmla="*/ 1663 w 1921"/>
                  <a:gd name="T109" fmla="*/ 1601 h 2586"/>
                  <a:gd name="T110" fmla="*/ 1514 w 1921"/>
                  <a:gd name="T111" fmla="*/ 1771 h 2586"/>
                  <a:gd name="T112" fmla="*/ 1554 w 1921"/>
                  <a:gd name="T113" fmla="*/ 1918 h 2586"/>
                  <a:gd name="T114" fmla="*/ 1568 w 1921"/>
                  <a:gd name="T115" fmla="*/ 2032 h 2586"/>
                  <a:gd name="T116" fmla="*/ 1582 w 1921"/>
                  <a:gd name="T117" fmla="*/ 2148 h 2586"/>
                  <a:gd name="T118" fmla="*/ 1661 w 1921"/>
                  <a:gd name="T119" fmla="*/ 2209 h 2586"/>
                  <a:gd name="T120" fmla="*/ 1691 w 1921"/>
                  <a:gd name="T121" fmla="*/ 2290 h 2586"/>
                  <a:gd name="T122" fmla="*/ 1826 w 1921"/>
                  <a:gd name="T123" fmla="*/ 2503 h 2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21" h="2586">
                    <a:moveTo>
                      <a:pt x="355" y="2586"/>
                    </a:moveTo>
                    <a:lnTo>
                      <a:pt x="355" y="2583"/>
                    </a:lnTo>
                    <a:lnTo>
                      <a:pt x="357" y="2581"/>
                    </a:lnTo>
                    <a:lnTo>
                      <a:pt x="355" y="2576"/>
                    </a:lnTo>
                    <a:lnTo>
                      <a:pt x="357" y="2574"/>
                    </a:lnTo>
                    <a:lnTo>
                      <a:pt x="357" y="2571"/>
                    </a:lnTo>
                    <a:lnTo>
                      <a:pt x="357" y="2571"/>
                    </a:lnTo>
                    <a:lnTo>
                      <a:pt x="357" y="2569"/>
                    </a:lnTo>
                    <a:lnTo>
                      <a:pt x="360" y="2569"/>
                    </a:lnTo>
                    <a:lnTo>
                      <a:pt x="360" y="2564"/>
                    </a:lnTo>
                    <a:lnTo>
                      <a:pt x="360" y="2562"/>
                    </a:lnTo>
                    <a:lnTo>
                      <a:pt x="364" y="2557"/>
                    </a:lnTo>
                    <a:lnTo>
                      <a:pt x="364" y="2557"/>
                    </a:lnTo>
                    <a:lnTo>
                      <a:pt x="369" y="2553"/>
                    </a:lnTo>
                    <a:lnTo>
                      <a:pt x="371" y="2550"/>
                    </a:lnTo>
                    <a:lnTo>
                      <a:pt x="371" y="2548"/>
                    </a:lnTo>
                    <a:lnTo>
                      <a:pt x="371" y="2548"/>
                    </a:lnTo>
                    <a:lnTo>
                      <a:pt x="371" y="2545"/>
                    </a:lnTo>
                    <a:lnTo>
                      <a:pt x="371" y="2543"/>
                    </a:lnTo>
                    <a:lnTo>
                      <a:pt x="374" y="2541"/>
                    </a:lnTo>
                    <a:lnTo>
                      <a:pt x="374" y="2541"/>
                    </a:lnTo>
                    <a:lnTo>
                      <a:pt x="374" y="2536"/>
                    </a:lnTo>
                    <a:lnTo>
                      <a:pt x="374" y="2536"/>
                    </a:lnTo>
                    <a:lnTo>
                      <a:pt x="376" y="2536"/>
                    </a:lnTo>
                    <a:lnTo>
                      <a:pt x="376" y="2534"/>
                    </a:lnTo>
                    <a:lnTo>
                      <a:pt x="374" y="2531"/>
                    </a:lnTo>
                    <a:lnTo>
                      <a:pt x="371" y="2526"/>
                    </a:lnTo>
                    <a:lnTo>
                      <a:pt x="367" y="2517"/>
                    </a:lnTo>
                    <a:lnTo>
                      <a:pt x="364" y="2505"/>
                    </a:lnTo>
                    <a:lnTo>
                      <a:pt x="362" y="2505"/>
                    </a:lnTo>
                    <a:lnTo>
                      <a:pt x="362" y="2503"/>
                    </a:lnTo>
                    <a:lnTo>
                      <a:pt x="367" y="2505"/>
                    </a:lnTo>
                    <a:lnTo>
                      <a:pt x="364" y="2503"/>
                    </a:lnTo>
                    <a:lnTo>
                      <a:pt x="362" y="2500"/>
                    </a:lnTo>
                    <a:lnTo>
                      <a:pt x="362" y="2500"/>
                    </a:lnTo>
                    <a:lnTo>
                      <a:pt x="360" y="2496"/>
                    </a:lnTo>
                    <a:lnTo>
                      <a:pt x="357" y="2493"/>
                    </a:lnTo>
                    <a:lnTo>
                      <a:pt x="355" y="2489"/>
                    </a:lnTo>
                    <a:lnTo>
                      <a:pt x="357" y="2489"/>
                    </a:lnTo>
                    <a:lnTo>
                      <a:pt x="355" y="2486"/>
                    </a:lnTo>
                    <a:lnTo>
                      <a:pt x="355" y="2484"/>
                    </a:lnTo>
                    <a:lnTo>
                      <a:pt x="352" y="2479"/>
                    </a:lnTo>
                    <a:lnTo>
                      <a:pt x="350" y="2474"/>
                    </a:lnTo>
                    <a:lnTo>
                      <a:pt x="348" y="2472"/>
                    </a:lnTo>
                    <a:lnTo>
                      <a:pt x="345" y="2470"/>
                    </a:lnTo>
                    <a:lnTo>
                      <a:pt x="343" y="2465"/>
                    </a:lnTo>
                    <a:lnTo>
                      <a:pt x="338" y="2460"/>
                    </a:lnTo>
                    <a:lnTo>
                      <a:pt x="336" y="2455"/>
                    </a:lnTo>
                    <a:lnTo>
                      <a:pt x="331" y="2451"/>
                    </a:lnTo>
                    <a:lnTo>
                      <a:pt x="326" y="2446"/>
                    </a:lnTo>
                    <a:lnTo>
                      <a:pt x="317" y="2437"/>
                    </a:lnTo>
                    <a:lnTo>
                      <a:pt x="317" y="2437"/>
                    </a:lnTo>
                    <a:lnTo>
                      <a:pt x="315" y="2434"/>
                    </a:lnTo>
                    <a:lnTo>
                      <a:pt x="310" y="2432"/>
                    </a:lnTo>
                    <a:lnTo>
                      <a:pt x="310" y="2432"/>
                    </a:lnTo>
                    <a:lnTo>
                      <a:pt x="307" y="2432"/>
                    </a:lnTo>
                    <a:lnTo>
                      <a:pt x="305" y="2427"/>
                    </a:lnTo>
                    <a:lnTo>
                      <a:pt x="303" y="2425"/>
                    </a:lnTo>
                    <a:lnTo>
                      <a:pt x="296" y="2420"/>
                    </a:lnTo>
                    <a:lnTo>
                      <a:pt x="293" y="2420"/>
                    </a:lnTo>
                    <a:lnTo>
                      <a:pt x="293" y="2418"/>
                    </a:lnTo>
                    <a:lnTo>
                      <a:pt x="291" y="2415"/>
                    </a:lnTo>
                    <a:lnTo>
                      <a:pt x="289" y="2415"/>
                    </a:lnTo>
                    <a:lnTo>
                      <a:pt x="289" y="2415"/>
                    </a:lnTo>
                    <a:lnTo>
                      <a:pt x="289" y="2415"/>
                    </a:lnTo>
                    <a:lnTo>
                      <a:pt x="289" y="2413"/>
                    </a:lnTo>
                    <a:lnTo>
                      <a:pt x="289" y="2413"/>
                    </a:lnTo>
                    <a:lnTo>
                      <a:pt x="289" y="2415"/>
                    </a:lnTo>
                    <a:lnTo>
                      <a:pt x="291" y="2410"/>
                    </a:lnTo>
                    <a:lnTo>
                      <a:pt x="293" y="2408"/>
                    </a:lnTo>
                    <a:lnTo>
                      <a:pt x="293" y="2408"/>
                    </a:lnTo>
                    <a:lnTo>
                      <a:pt x="293" y="2406"/>
                    </a:lnTo>
                    <a:lnTo>
                      <a:pt x="291" y="2406"/>
                    </a:lnTo>
                    <a:lnTo>
                      <a:pt x="289" y="2406"/>
                    </a:lnTo>
                    <a:lnTo>
                      <a:pt x="289" y="2403"/>
                    </a:lnTo>
                    <a:lnTo>
                      <a:pt x="291" y="2401"/>
                    </a:lnTo>
                    <a:lnTo>
                      <a:pt x="291" y="2396"/>
                    </a:lnTo>
                    <a:lnTo>
                      <a:pt x="291" y="2396"/>
                    </a:lnTo>
                    <a:lnTo>
                      <a:pt x="291" y="2399"/>
                    </a:lnTo>
                    <a:lnTo>
                      <a:pt x="293" y="2399"/>
                    </a:lnTo>
                    <a:lnTo>
                      <a:pt x="293" y="2399"/>
                    </a:lnTo>
                    <a:lnTo>
                      <a:pt x="296" y="2399"/>
                    </a:lnTo>
                    <a:lnTo>
                      <a:pt x="296" y="2396"/>
                    </a:lnTo>
                    <a:lnTo>
                      <a:pt x="293" y="2396"/>
                    </a:lnTo>
                    <a:lnTo>
                      <a:pt x="293" y="2396"/>
                    </a:lnTo>
                    <a:lnTo>
                      <a:pt x="293" y="2396"/>
                    </a:lnTo>
                    <a:lnTo>
                      <a:pt x="293" y="2392"/>
                    </a:lnTo>
                    <a:lnTo>
                      <a:pt x="293" y="2389"/>
                    </a:lnTo>
                    <a:lnTo>
                      <a:pt x="293" y="2387"/>
                    </a:lnTo>
                    <a:lnTo>
                      <a:pt x="291" y="2389"/>
                    </a:lnTo>
                    <a:lnTo>
                      <a:pt x="291" y="2392"/>
                    </a:lnTo>
                    <a:lnTo>
                      <a:pt x="291" y="2392"/>
                    </a:lnTo>
                    <a:lnTo>
                      <a:pt x="291" y="2392"/>
                    </a:lnTo>
                    <a:lnTo>
                      <a:pt x="291" y="2387"/>
                    </a:lnTo>
                    <a:lnTo>
                      <a:pt x="284" y="2375"/>
                    </a:lnTo>
                    <a:lnTo>
                      <a:pt x="279" y="2365"/>
                    </a:lnTo>
                    <a:lnTo>
                      <a:pt x="274" y="2358"/>
                    </a:lnTo>
                    <a:lnTo>
                      <a:pt x="267" y="2349"/>
                    </a:lnTo>
                    <a:lnTo>
                      <a:pt x="265" y="2349"/>
                    </a:lnTo>
                    <a:lnTo>
                      <a:pt x="267" y="2349"/>
                    </a:lnTo>
                    <a:lnTo>
                      <a:pt x="267" y="2349"/>
                    </a:lnTo>
                    <a:lnTo>
                      <a:pt x="272" y="2351"/>
                    </a:lnTo>
                    <a:lnTo>
                      <a:pt x="272" y="2354"/>
                    </a:lnTo>
                    <a:lnTo>
                      <a:pt x="272" y="2351"/>
                    </a:lnTo>
                    <a:lnTo>
                      <a:pt x="272" y="2354"/>
                    </a:lnTo>
                    <a:lnTo>
                      <a:pt x="274" y="2354"/>
                    </a:lnTo>
                    <a:lnTo>
                      <a:pt x="277" y="2354"/>
                    </a:lnTo>
                    <a:lnTo>
                      <a:pt x="277" y="2351"/>
                    </a:lnTo>
                    <a:lnTo>
                      <a:pt x="277" y="2351"/>
                    </a:lnTo>
                    <a:lnTo>
                      <a:pt x="279" y="2349"/>
                    </a:lnTo>
                    <a:lnTo>
                      <a:pt x="281" y="2347"/>
                    </a:lnTo>
                    <a:lnTo>
                      <a:pt x="279" y="2344"/>
                    </a:lnTo>
                    <a:lnTo>
                      <a:pt x="281" y="2339"/>
                    </a:lnTo>
                    <a:lnTo>
                      <a:pt x="281" y="2337"/>
                    </a:lnTo>
                    <a:lnTo>
                      <a:pt x="284" y="2337"/>
                    </a:lnTo>
                    <a:lnTo>
                      <a:pt x="286" y="2335"/>
                    </a:lnTo>
                    <a:lnTo>
                      <a:pt x="286" y="2335"/>
                    </a:lnTo>
                    <a:lnTo>
                      <a:pt x="289" y="2337"/>
                    </a:lnTo>
                    <a:lnTo>
                      <a:pt x="291" y="2339"/>
                    </a:lnTo>
                    <a:lnTo>
                      <a:pt x="293" y="2339"/>
                    </a:lnTo>
                    <a:lnTo>
                      <a:pt x="296" y="2342"/>
                    </a:lnTo>
                    <a:lnTo>
                      <a:pt x="296" y="2342"/>
                    </a:lnTo>
                    <a:lnTo>
                      <a:pt x="296" y="2344"/>
                    </a:lnTo>
                    <a:lnTo>
                      <a:pt x="296" y="2344"/>
                    </a:lnTo>
                    <a:lnTo>
                      <a:pt x="298" y="2344"/>
                    </a:lnTo>
                    <a:lnTo>
                      <a:pt x="300" y="2347"/>
                    </a:lnTo>
                    <a:lnTo>
                      <a:pt x="300" y="2349"/>
                    </a:lnTo>
                    <a:lnTo>
                      <a:pt x="303" y="2347"/>
                    </a:lnTo>
                    <a:lnTo>
                      <a:pt x="303" y="2344"/>
                    </a:lnTo>
                    <a:lnTo>
                      <a:pt x="303" y="2344"/>
                    </a:lnTo>
                    <a:lnTo>
                      <a:pt x="303" y="2342"/>
                    </a:lnTo>
                    <a:lnTo>
                      <a:pt x="303" y="2339"/>
                    </a:lnTo>
                    <a:lnTo>
                      <a:pt x="305" y="2339"/>
                    </a:lnTo>
                    <a:lnTo>
                      <a:pt x="307" y="2339"/>
                    </a:lnTo>
                    <a:lnTo>
                      <a:pt x="310" y="2339"/>
                    </a:lnTo>
                    <a:lnTo>
                      <a:pt x="310" y="2337"/>
                    </a:lnTo>
                    <a:lnTo>
                      <a:pt x="307" y="2335"/>
                    </a:lnTo>
                    <a:lnTo>
                      <a:pt x="305" y="2332"/>
                    </a:lnTo>
                    <a:lnTo>
                      <a:pt x="305" y="2332"/>
                    </a:lnTo>
                    <a:lnTo>
                      <a:pt x="305" y="2330"/>
                    </a:lnTo>
                    <a:lnTo>
                      <a:pt x="303" y="2330"/>
                    </a:lnTo>
                    <a:lnTo>
                      <a:pt x="303" y="2328"/>
                    </a:lnTo>
                    <a:lnTo>
                      <a:pt x="303" y="2328"/>
                    </a:lnTo>
                    <a:lnTo>
                      <a:pt x="300" y="2325"/>
                    </a:lnTo>
                    <a:lnTo>
                      <a:pt x="300" y="2325"/>
                    </a:lnTo>
                    <a:lnTo>
                      <a:pt x="300" y="2323"/>
                    </a:lnTo>
                    <a:lnTo>
                      <a:pt x="303" y="2323"/>
                    </a:lnTo>
                    <a:lnTo>
                      <a:pt x="303" y="2325"/>
                    </a:lnTo>
                    <a:lnTo>
                      <a:pt x="305" y="2323"/>
                    </a:lnTo>
                    <a:lnTo>
                      <a:pt x="305" y="2321"/>
                    </a:lnTo>
                    <a:lnTo>
                      <a:pt x="305" y="2318"/>
                    </a:lnTo>
                    <a:lnTo>
                      <a:pt x="303" y="2318"/>
                    </a:lnTo>
                    <a:lnTo>
                      <a:pt x="303" y="2318"/>
                    </a:lnTo>
                    <a:lnTo>
                      <a:pt x="296" y="2318"/>
                    </a:lnTo>
                    <a:lnTo>
                      <a:pt x="293" y="2318"/>
                    </a:lnTo>
                    <a:lnTo>
                      <a:pt x="293" y="2318"/>
                    </a:lnTo>
                    <a:lnTo>
                      <a:pt x="291" y="2318"/>
                    </a:lnTo>
                    <a:lnTo>
                      <a:pt x="291" y="2318"/>
                    </a:lnTo>
                    <a:lnTo>
                      <a:pt x="289" y="2318"/>
                    </a:lnTo>
                    <a:lnTo>
                      <a:pt x="289" y="2318"/>
                    </a:lnTo>
                    <a:lnTo>
                      <a:pt x="289" y="2316"/>
                    </a:lnTo>
                    <a:lnTo>
                      <a:pt x="286" y="2311"/>
                    </a:lnTo>
                    <a:lnTo>
                      <a:pt x="286" y="2311"/>
                    </a:lnTo>
                    <a:lnTo>
                      <a:pt x="289" y="2311"/>
                    </a:lnTo>
                    <a:lnTo>
                      <a:pt x="289" y="2311"/>
                    </a:lnTo>
                    <a:lnTo>
                      <a:pt x="289" y="2309"/>
                    </a:lnTo>
                    <a:lnTo>
                      <a:pt x="289" y="2309"/>
                    </a:lnTo>
                    <a:lnTo>
                      <a:pt x="291" y="2304"/>
                    </a:lnTo>
                    <a:lnTo>
                      <a:pt x="296" y="2297"/>
                    </a:lnTo>
                    <a:lnTo>
                      <a:pt x="296" y="2297"/>
                    </a:lnTo>
                    <a:lnTo>
                      <a:pt x="298" y="2299"/>
                    </a:lnTo>
                    <a:lnTo>
                      <a:pt x="300" y="2297"/>
                    </a:lnTo>
                    <a:lnTo>
                      <a:pt x="298" y="2294"/>
                    </a:lnTo>
                    <a:lnTo>
                      <a:pt x="298" y="2294"/>
                    </a:lnTo>
                    <a:lnTo>
                      <a:pt x="300" y="2292"/>
                    </a:lnTo>
                    <a:lnTo>
                      <a:pt x="300" y="2292"/>
                    </a:lnTo>
                    <a:lnTo>
                      <a:pt x="303" y="2287"/>
                    </a:lnTo>
                    <a:lnTo>
                      <a:pt x="307" y="2285"/>
                    </a:lnTo>
                    <a:lnTo>
                      <a:pt x="307" y="2283"/>
                    </a:lnTo>
                    <a:lnTo>
                      <a:pt x="307" y="2283"/>
                    </a:lnTo>
                    <a:lnTo>
                      <a:pt x="310" y="2280"/>
                    </a:lnTo>
                    <a:lnTo>
                      <a:pt x="310" y="2278"/>
                    </a:lnTo>
                    <a:lnTo>
                      <a:pt x="305" y="2280"/>
                    </a:lnTo>
                    <a:lnTo>
                      <a:pt x="307" y="2278"/>
                    </a:lnTo>
                    <a:lnTo>
                      <a:pt x="305" y="2278"/>
                    </a:lnTo>
                    <a:lnTo>
                      <a:pt x="305" y="2278"/>
                    </a:lnTo>
                    <a:lnTo>
                      <a:pt x="305" y="2273"/>
                    </a:lnTo>
                    <a:lnTo>
                      <a:pt x="305" y="2271"/>
                    </a:lnTo>
                    <a:lnTo>
                      <a:pt x="305" y="2271"/>
                    </a:lnTo>
                    <a:lnTo>
                      <a:pt x="303" y="2276"/>
                    </a:lnTo>
                    <a:lnTo>
                      <a:pt x="303" y="2280"/>
                    </a:lnTo>
                    <a:lnTo>
                      <a:pt x="303" y="2280"/>
                    </a:lnTo>
                    <a:lnTo>
                      <a:pt x="303" y="2283"/>
                    </a:lnTo>
                    <a:lnTo>
                      <a:pt x="303" y="2285"/>
                    </a:lnTo>
                    <a:lnTo>
                      <a:pt x="303" y="2285"/>
                    </a:lnTo>
                    <a:lnTo>
                      <a:pt x="300" y="2285"/>
                    </a:lnTo>
                    <a:lnTo>
                      <a:pt x="298" y="2287"/>
                    </a:lnTo>
                    <a:lnTo>
                      <a:pt x="293" y="2287"/>
                    </a:lnTo>
                    <a:lnTo>
                      <a:pt x="293" y="2287"/>
                    </a:lnTo>
                    <a:lnTo>
                      <a:pt x="293" y="2292"/>
                    </a:lnTo>
                    <a:lnTo>
                      <a:pt x="291" y="2292"/>
                    </a:lnTo>
                    <a:lnTo>
                      <a:pt x="289" y="2294"/>
                    </a:lnTo>
                    <a:lnTo>
                      <a:pt x="286" y="2294"/>
                    </a:lnTo>
                    <a:lnTo>
                      <a:pt x="286" y="2294"/>
                    </a:lnTo>
                    <a:lnTo>
                      <a:pt x="286" y="2297"/>
                    </a:lnTo>
                    <a:lnTo>
                      <a:pt x="286" y="2297"/>
                    </a:lnTo>
                    <a:lnTo>
                      <a:pt x="284" y="2297"/>
                    </a:lnTo>
                    <a:lnTo>
                      <a:pt x="281" y="2299"/>
                    </a:lnTo>
                    <a:lnTo>
                      <a:pt x="279" y="2299"/>
                    </a:lnTo>
                    <a:lnTo>
                      <a:pt x="277" y="2302"/>
                    </a:lnTo>
                    <a:lnTo>
                      <a:pt x="272" y="2299"/>
                    </a:lnTo>
                    <a:lnTo>
                      <a:pt x="272" y="2299"/>
                    </a:lnTo>
                    <a:lnTo>
                      <a:pt x="272" y="2299"/>
                    </a:lnTo>
                    <a:lnTo>
                      <a:pt x="270" y="2297"/>
                    </a:lnTo>
                    <a:lnTo>
                      <a:pt x="265" y="2297"/>
                    </a:lnTo>
                    <a:lnTo>
                      <a:pt x="265" y="2294"/>
                    </a:lnTo>
                    <a:lnTo>
                      <a:pt x="263" y="2294"/>
                    </a:lnTo>
                    <a:lnTo>
                      <a:pt x="263" y="2297"/>
                    </a:lnTo>
                    <a:lnTo>
                      <a:pt x="260" y="2297"/>
                    </a:lnTo>
                    <a:lnTo>
                      <a:pt x="260" y="2299"/>
                    </a:lnTo>
                    <a:lnTo>
                      <a:pt x="263" y="2302"/>
                    </a:lnTo>
                    <a:lnTo>
                      <a:pt x="263" y="2304"/>
                    </a:lnTo>
                    <a:lnTo>
                      <a:pt x="265" y="2311"/>
                    </a:lnTo>
                    <a:lnTo>
                      <a:pt x="263" y="2313"/>
                    </a:lnTo>
                    <a:lnTo>
                      <a:pt x="263" y="2313"/>
                    </a:lnTo>
                    <a:lnTo>
                      <a:pt x="260" y="2313"/>
                    </a:lnTo>
                    <a:lnTo>
                      <a:pt x="260" y="2313"/>
                    </a:lnTo>
                    <a:lnTo>
                      <a:pt x="255" y="2313"/>
                    </a:lnTo>
                    <a:lnTo>
                      <a:pt x="251" y="2311"/>
                    </a:lnTo>
                    <a:lnTo>
                      <a:pt x="251" y="2309"/>
                    </a:lnTo>
                    <a:lnTo>
                      <a:pt x="251" y="2309"/>
                    </a:lnTo>
                    <a:lnTo>
                      <a:pt x="248" y="2306"/>
                    </a:lnTo>
                    <a:lnTo>
                      <a:pt x="246" y="2306"/>
                    </a:lnTo>
                    <a:lnTo>
                      <a:pt x="246" y="2306"/>
                    </a:lnTo>
                    <a:lnTo>
                      <a:pt x="246" y="2304"/>
                    </a:lnTo>
                    <a:lnTo>
                      <a:pt x="244" y="2306"/>
                    </a:lnTo>
                    <a:lnTo>
                      <a:pt x="244" y="2306"/>
                    </a:lnTo>
                    <a:lnTo>
                      <a:pt x="246" y="2309"/>
                    </a:lnTo>
                    <a:lnTo>
                      <a:pt x="246" y="2309"/>
                    </a:lnTo>
                    <a:lnTo>
                      <a:pt x="246" y="2311"/>
                    </a:lnTo>
                    <a:lnTo>
                      <a:pt x="246" y="2313"/>
                    </a:lnTo>
                    <a:lnTo>
                      <a:pt x="246" y="2316"/>
                    </a:lnTo>
                    <a:lnTo>
                      <a:pt x="244" y="2318"/>
                    </a:lnTo>
                    <a:lnTo>
                      <a:pt x="244" y="2318"/>
                    </a:lnTo>
                    <a:lnTo>
                      <a:pt x="246" y="2318"/>
                    </a:lnTo>
                    <a:lnTo>
                      <a:pt x="246" y="2318"/>
                    </a:lnTo>
                    <a:lnTo>
                      <a:pt x="246" y="2323"/>
                    </a:lnTo>
                    <a:lnTo>
                      <a:pt x="251" y="2325"/>
                    </a:lnTo>
                    <a:lnTo>
                      <a:pt x="248" y="2325"/>
                    </a:lnTo>
                    <a:lnTo>
                      <a:pt x="244" y="2330"/>
                    </a:lnTo>
                    <a:lnTo>
                      <a:pt x="237" y="2332"/>
                    </a:lnTo>
                    <a:lnTo>
                      <a:pt x="234" y="2332"/>
                    </a:lnTo>
                    <a:lnTo>
                      <a:pt x="232" y="2332"/>
                    </a:lnTo>
                    <a:lnTo>
                      <a:pt x="227" y="2330"/>
                    </a:lnTo>
                    <a:lnTo>
                      <a:pt x="225" y="2330"/>
                    </a:lnTo>
                    <a:lnTo>
                      <a:pt x="220" y="2328"/>
                    </a:lnTo>
                    <a:lnTo>
                      <a:pt x="210" y="2323"/>
                    </a:lnTo>
                    <a:lnTo>
                      <a:pt x="208" y="2318"/>
                    </a:lnTo>
                    <a:lnTo>
                      <a:pt x="203" y="2311"/>
                    </a:lnTo>
                    <a:lnTo>
                      <a:pt x="201" y="2311"/>
                    </a:lnTo>
                    <a:lnTo>
                      <a:pt x="201" y="2311"/>
                    </a:lnTo>
                    <a:lnTo>
                      <a:pt x="199" y="2309"/>
                    </a:lnTo>
                    <a:lnTo>
                      <a:pt x="199" y="2309"/>
                    </a:lnTo>
                    <a:lnTo>
                      <a:pt x="196" y="2311"/>
                    </a:lnTo>
                    <a:lnTo>
                      <a:pt x="199" y="2311"/>
                    </a:lnTo>
                    <a:lnTo>
                      <a:pt x="199" y="2313"/>
                    </a:lnTo>
                    <a:lnTo>
                      <a:pt x="196" y="2313"/>
                    </a:lnTo>
                    <a:lnTo>
                      <a:pt x="194" y="2313"/>
                    </a:lnTo>
                    <a:lnTo>
                      <a:pt x="192" y="2316"/>
                    </a:lnTo>
                    <a:lnTo>
                      <a:pt x="194" y="2316"/>
                    </a:lnTo>
                    <a:lnTo>
                      <a:pt x="194" y="2318"/>
                    </a:lnTo>
                    <a:lnTo>
                      <a:pt x="192" y="2318"/>
                    </a:lnTo>
                    <a:lnTo>
                      <a:pt x="192" y="2318"/>
                    </a:lnTo>
                    <a:lnTo>
                      <a:pt x="189" y="2318"/>
                    </a:lnTo>
                    <a:lnTo>
                      <a:pt x="189" y="2316"/>
                    </a:lnTo>
                    <a:lnTo>
                      <a:pt x="187" y="2313"/>
                    </a:lnTo>
                    <a:lnTo>
                      <a:pt x="187" y="2313"/>
                    </a:lnTo>
                    <a:lnTo>
                      <a:pt x="184" y="2313"/>
                    </a:lnTo>
                    <a:lnTo>
                      <a:pt x="184" y="2316"/>
                    </a:lnTo>
                    <a:lnTo>
                      <a:pt x="182" y="2316"/>
                    </a:lnTo>
                    <a:lnTo>
                      <a:pt x="182" y="2313"/>
                    </a:lnTo>
                    <a:lnTo>
                      <a:pt x="182" y="2313"/>
                    </a:lnTo>
                    <a:lnTo>
                      <a:pt x="182" y="2313"/>
                    </a:lnTo>
                    <a:lnTo>
                      <a:pt x="182" y="2311"/>
                    </a:lnTo>
                    <a:lnTo>
                      <a:pt x="182" y="2309"/>
                    </a:lnTo>
                    <a:lnTo>
                      <a:pt x="182" y="2306"/>
                    </a:lnTo>
                    <a:lnTo>
                      <a:pt x="182" y="2304"/>
                    </a:lnTo>
                    <a:lnTo>
                      <a:pt x="182" y="2304"/>
                    </a:lnTo>
                    <a:lnTo>
                      <a:pt x="182" y="2304"/>
                    </a:lnTo>
                    <a:lnTo>
                      <a:pt x="182" y="2302"/>
                    </a:lnTo>
                    <a:lnTo>
                      <a:pt x="182" y="2302"/>
                    </a:lnTo>
                    <a:lnTo>
                      <a:pt x="182" y="2299"/>
                    </a:lnTo>
                    <a:lnTo>
                      <a:pt x="180" y="2299"/>
                    </a:lnTo>
                    <a:lnTo>
                      <a:pt x="175" y="2299"/>
                    </a:lnTo>
                    <a:lnTo>
                      <a:pt x="173" y="2299"/>
                    </a:lnTo>
                    <a:lnTo>
                      <a:pt x="173" y="2299"/>
                    </a:lnTo>
                    <a:lnTo>
                      <a:pt x="173" y="2299"/>
                    </a:lnTo>
                    <a:lnTo>
                      <a:pt x="170" y="2299"/>
                    </a:lnTo>
                    <a:lnTo>
                      <a:pt x="168" y="2299"/>
                    </a:lnTo>
                    <a:lnTo>
                      <a:pt x="166" y="2297"/>
                    </a:lnTo>
                    <a:lnTo>
                      <a:pt x="166" y="2297"/>
                    </a:lnTo>
                    <a:lnTo>
                      <a:pt x="163" y="2297"/>
                    </a:lnTo>
                    <a:lnTo>
                      <a:pt x="161" y="2299"/>
                    </a:lnTo>
                    <a:lnTo>
                      <a:pt x="161" y="2299"/>
                    </a:lnTo>
                    <a:lnTo>
                      <a:pt x="161" y="2299"/>
                    </a:lnTo>
                    <a:lnTo>
                      <a:pt x="158" y="2297"/>
                    </a:lnTo>
                    <a:lnTo>
                      <a:pt x="158" y="2299"/>
                    </a:lnTo>
                    <a:lnTo>
                      <a:pt x="156" y="2297"/>
                    </a:lnTo>
                    <a:lnTo>
                      <a:pt x="154" y="2294"/>
                    </a:lnTo>
                    <a:lnTo>
                      <a:pt x="147" y="2290"/>
                    </a:lnTo>
                    <a:lnTo>
                      <a:pt x="144" y="2290"/>
                    </a:lnTo>
                    <a:lnTo>
                      <a:pt x="144" y="2287"/>
                    </a:lnTo>
                    <a:lnTo>
                      <a:pt x="137" y="2285"/>
                    </a:lnTo>
                    <a:lnTo>
                      <a:pt x="135" y="2285"/>
                    </a:lnTo>
                    <a:lnTo>
                      <a:pt x="135" y="2285"/>
                    </a:lnTo>
                    <a:lnTo>
                      <a:pt x="135" y="2285"/>
                    </a:lnTo>
                    <a:lnTo>
                      <a:pt x="132" y="2285"/>
                    </a:lnTo>
                    <a:lnTo>
                      <a:pt x="132" y="2283"/>
                    </a:lnTo>
                    <a:lnTo>
                      <a:pt x="130" y="2280"/>
                    </a:lnTo>
                    <a:lnTo>
                      <a:pt x="125" y="2278"/>
                    </a:lnTo>
                    <a:lnTo>
                      <a:pt x="125" y="2278"/>
                    </a:lnTo>
                    <a:lnTo>
                      <a:pt x="123" y="2278"/>
                    </a:lnTo>
                    <a:lnTo>
                      <a:pt x="123" y="2276"/>
                    </a:lnTo>
                    <a:lnTo>
                      <a:pt x="123" y="2276"/>
                    </a:lnTo>
                    <a:lnTo>
                      <a:pt x="125" y="2276"/>
                    </a:lnTo>
                    <a:lnTo>
                      <a:pt x="125" y="2273"/>
                    </a:lnTo>
                    <a:lnTo>
                      <a:pt x="125" y="2271"/>
                    </a:lnTo>
                    <a:lnTo>
                      <a:pt x="125" y="2271"/>
                    </a:lnTo>
                    <a:lnTo>
                      <a:pt x="125" y="2261"/>
                    </a:lnTo>
                    <a:lnTo>
                      <a:pt x="128" y="2259"/>
                    </a:lnTo>
                    <a:lnTo>
                      <a:pt x="128" y="2259"/>
                    </a:lnTo>
                    <a:lnTo>
                      <a:pt x="128" y="2257"/>
                    </a:lnTo>
                    <a:lnTo>
                      <a:pt x="128" y="2254"/>
                    </a:lnTo>
                    <a:lnTo>
                      <a:pt x="128" y="2254"/>
                    </a:lnTo>
                    <a:lnTo>
                      <a:pt x="128" y="2252"/>
                    </a:lnTo>
                    <a:lnTo>
                      <a:pt x="128" y="2249"/>
                    </a:lnTo>
                    <a:lnTo>
                      <a:pt x="125" y="2249"/>
                    </a:lnTo>
                    <a:lnTo>
                      <a:pt x="125" y="2245"/>
                    </a:lnTo>
                    <a:lnTo>
                      <a:pt x="123" y="2245"/>
                    </a:lnTo>
                    <a:lnTo>
                      <a:pt x="121" y="2242"/>
                    </a:lnTo>
                    <a:lnTo>
                      <a:pt x="118" y="2240"/>
                    </a:lnTo>
                    <a:lnTo>
                      <a:pt x="118" y="2240"/>
                    </a:lnTo>
                    <a:lnTo>
                      <a:pt x="114" y="2240"/>
                    </a:lnTo>
                    <a:lnTo>
                      <a:pt x="111" y="2238"/>
                    </a:lnTo>
                    <a:lnTo>
                      <a:pt x="109" y="2235"/>
                    </a:lnTo>
                    <a:lnTo>
                      <a:pt x="106" y="2231"/>
                    </a:lnTo>
                    <a:lnTo>
                      <a:pt x="106" y="2231"/>
                    </a:lnTo>
                    <a:lnTo>
                      <a:pt x="104" y="2228"/>
                    </a:lnTo>
                    <a:lnTo>
                      <a:pt x="104" y="2228"/>
                    </a:lnTo>
                    <a:lnTo>
                      <a:pt x="104" y="2226"/>
                    </a:lnTo>
                    <a:lnTo>
                      <a:pt x="106" y="2221"/>
                    </a:lnTo>
                    <a:lnTo>
                      <a:pt x="106" y="2221"/>
                    </a:lnTo>
                    <a:lnTo>
                      <a:pt x="104" y="2216"/>
                    </a:lnTo>
                    <a:lnTo>
                      <a:pt x="104" y="2214"/>
                    </a:lnTo>
                    <a:lnTo>
                      <a:pt x="102" y="2212"/>
                    </a:lnTo>
                    <a:lnTo>
                      <a:pt x="102" y="2209"/>
                    </a:lnTo>
                    <a:lnTo>
                      <a:pt x="102" y="2207"/>
                    </a:lnTo>
                    <a:lnTo>
                      <a:pt x="99" y="2202"/>
                    </a:lnTo>
                    <a:lnTo>
                      <a:pt x="99" y="2197"/>
                    </a:lnTo>
                    <a:lnTo>
                      <a:pt x="99" y="2197"/>
                    </a:lnTo>
                    <a:lnTo>
                      <a:pt x="99" y="2195"/>
                    </a:lnTo>
                    <a:lnTo>
                      <a:pt x="99" y="2195"/>
                    </a:lnTo>
                    <a:lnTo>
                      <a:pt x="99" y="2193"/>
                    </a:lnTo>
                    <a:lnTo>
                      <a:pt x="99" y="2193"/>
                    </a:lnTo>
                    <a:lnTo>
                      <a:pt x="99" y="2190"/>
                    </a:lnTo>
                    <a:lnTo>
                      <a:pt x="99" y="2188"/>
                    </a:lnTo>
                    <a:lnTo>
                      <a:pt x="102" y="2186"/>
                    </a:lnTo>
                    <a:lnTo>
                      <a:pt x="104" y="2186"/>
                    </a:lnTo>
                    <a:lnTo>
                      <a:pt x="104" y="2186"/>
                    </a:lnTo>
                    <a:lnTo>
                      <a:pt x="102" y="2183"/>
                    </a:lnTo>
                    <a:lnTo>
                      <a:pt x="99" y="2181"/>
                    </a:lnTo>
                    <a:lnTo>
                      <a:pt x="102" y="2181"/>
                    </a:lnTo>
                    <a:lnTo>
                      <a:pt x="102" y="2181"/>
                    </a:lnTo>
                    <a:lnTo>
                      <a:pt x="104" y="2176"/>
                    </a:lnTo>
                    <a:lnTo>
                      <a:pt x="104" y="2174"/>
                    </a:lnTo>
                    <a:lnTo>
                      <a:pt x="102" y="2174"/>
                    </a:lnTo>
                    <a:lnTo>
                      <a:pt x="99" y="2174"/>
                    </a:lnTo>
                    <a:lnTo>
                      <a:pt x="99" y="2171"/>
                    </a:lnTo>
                    <a:lnTo>
                      <a:pt x="95" y="2167"/>
                    </a:lnTo>
                    <a:lnTo>
                      <a:pt x="92" y="2169"/>
                    </a:lnTo>
                    <a:lnTo>
                      <a:pt x="92" y="2169"/>
                    </a:lnTo>
                    <a:lnTo>
                      <a:pt x="92" y="2169"/>
                    </a:lnTo>
                    <a:lnTo>
                      <a:pt x="87" y="2167"/>
                    </a:lnTo>
                    <a:lnTo>
                      <a:pt x="87" y="2164"/>
                    </a:lnTo>
                    <a:lnTo>
                      <a:pt x="87" y="2162"/>
                    </a:lnTo>
                    <a:lnTo>
                      <a:pt x="87" y="2162"/>
                    </a:lnTo>
                    <a:lnTo>
                      <a:pt x="87" y="2162"/>
                    </a:lnTo>
                    <a:lnTo>
                      <a:pt x="85" y="2164"/>
                    </a:lnTo>
                    <a:lnTo>
                      <a:pt x="85" y="2162"/>
                    </a:lnTo>
                    <a:lnTo>
                      <a:pt x="83" y="2160"/>
                    </a:lnTo>
                    <a:lnTo>
                      <a:pt x="80" y="2160"/>
                    </a:lnTo>
                    <a:lnTo>
                      <a:pt x="78" y="2162"/>
                    </a:lnTo>
                    <a:lnTo>
                      <a:pt x="78" y="2164"/>
                    </a:lnTo>
                    <a:lnTo>
                      <a:pt x="78" y="2164"/>
                    </a:lnTo>
                    <a:lnTo>
                      <a:pt x="76" y="2167"/>
                    </a:lnTo>
                    <a:lnTo>
                      <a:pt x="73" y="2167"/>
                    </a:lnTo>
                    <a:lnTo>
                      <a:pt x="73" y="2167"/>
                    </a:lnTo>
                    <a:lnTo>
                      <a:pt x="71" y="2167"/>
                    </a:lnTo>
                    <a:lnTo>
                      <a:pt x="69" y="2169"/>
                    </a:lnTo>
                    <a:lnTo>
                      <a:pt x="66" y="2162"/>
                    </a:lnTo>
                    <a:lnTo>
                      <a:pt x="64" y="2162"/>
                    </a:lnTo>
                    <a:lnTo>
                      <a:pt x="64" y="2160"/>
                    </a:lnTo>
                    <a:lnTo>
                      <a:pt x="61" y="2160"/>
                    </a:lnTo>
                    <a:lnTo>
                      <a:pt x="59" y="2160"/>
                    </a:lnTo>
                    <a:lnTo>
                      <a:pt x="57" y="2160"/>
                    </a:lnTo>
                    <a:lnTo>
                      <a:pt x="54" y="2155"/>
                    </a:lnTo>
                    <a:lnTo>
                      <a:pt x="52" y="2155"/>
                    </a:lnTo>
                    <a:lnTo>
                      <a:pt x="54" y="2155"/>
                    </a:lnTo>
                    <a:lnTo>
                      <a:pt x="54" y="2155"/>
                    </a:lnTo>
                    <a:lnTo>
                      <a:pt x="52" y="2150"/>
                    </a:lnTo>
                    <a:lnTo>
                      <a:pt x="52" y="2145"/>
                    </a:lnTo>
                    <a:lnTo>
                      <a:pt x="54" y="2145"/>
                    </a:lnTo>
                    <a:lnTo>
                      <a:pt x="52" y="2143"/>
                    </a:lnTo>
                    <a:lnTo>
                      <a:pt x="50" y="2141"/>
                    </a:lnTo>
                    <a:lnTo>
                      <a:pt x="47" y="2138"/>
                    </a:lnTo>
                    <a:lnTo>
                      <a:pt x="47" y="2136"/>
                    </a:lnTo>
                    <a:lnTo>
                      <a:pt x="45" y="2133"/>
                    </a:lnTo>
                    <a:lnTo>
                      <a:pt x="45" y="2133"/>
                    </a:lnTo>
                    <a:lnTo>
                      <a:pt x="43" y="2131"/>
                    </a:lnTo>
                    <a:lnTo>
                      <a:pt x="43" y="2131"/>
                    </a:lnTo>
                    <a:lnTo>
                      <a:pt x="43" y="2129"/>
                    </a:lnTo>
                    <a:lnTo>
                      <a:pt x="40" y="2129"/>
                    </a:lnTo>
                    <a:lnTo>
                      <a:pt x="40" y="2129"/>
                    </a:lnTo>
                    <a:lnTo>
                      <a:pt x="38" y="2124"/>
                    </a:lnTo>
                    <a:lnTo>
                      <a:pt x="38" y="2119"/>
                    </a:lnTo>
                    <a:lnTo>
                      <a:pt x="35" y="2119"/>
                    </a:lnTo>
                    <a:lnTo>
                      <a:pt x="35" y="2122"/>
                    </a:lnTo>
                    <a:lnTo>
                      <a:pt x="35" y="2122"/>
                    </a:lnTo>
                    <a:lnTo>
                      <a:pt x="35" y="2124"/>
                    </a:lnTo>
                    <a:lnTo>
                      <a:pt x="35" y="2129"/>
                    </a:lnTo>
                    <a:lnTo>
                      <a:pt x="35" y="2129"/>
                    </a:lnTo>
                    <a:lnTo>
                      <a:pt x="40" y="2133"/>
                    </a:lnTo>
                    <a:lnTo>
                      <a:pt x="40" y="2136"/>
                    </a:lnTo>
                    <a:lnTo>
                      <a:pt x="43" y="2145"/>
                    </a:lnTo>
                    <a:lnTo>
                      <a:pt x="43" y="2150"/>
                    </a:lnTo>
                    <a:lnTo>
                      <a:pt x="43" y="2155"/>
                    </a:lnTo>
                    <a:lnTo>
                      <a:pt x="45" y="2157"/>
                    </a:lnTo>
                    <a:lnTo>
                      <a:pt x="43" y="2160"/>
                    </a:lnTo>
                    <a:lnTo>
                      <a:pt x="45" y="2160"/>
                    </a:lnTo>
                    <a:lnTo>
                      <a:pt x="45" y="2160"/>
                    </a:lnTo>
                    <a:lnTo>
                      <a:pt x="45" y="2164"/>
                    </a:lnTo>
                    <a:lnTo>
                      <a:pt x="47" y="2164"/>
                    </a:lnTo>
                    <a:lnTo>
                      <a:pt x="47" y="2164"/>
                    </a:lnTo>
                    <a:lnTo>
                      <a:pt x="50" y="2164"/>
                    </a:lnTo>
                    <a:lnTo>
                      <a:pt x="54" y="2169"/>
                    </a:lnTo>
                    <a:lnTo>
                      <a:pt x="52" y="2169"/>
                    </a:lnTo>
                    <a:lnTo>
                      <a:pt x="54" y="2171"/>
                    </a:lnTo>
                    <a:lnTo>
                      <a:pt x="52" y="2171"/>
                    </a:lnTo>
                    <a:lnTo>
                      <a:pt x="52" y="2174"/>
                    </a:lnTo>
                    <a:lnTo>
                      <a:pt x="54" y="2171"/>
                    </a:lnTo>
                    <a:lnTo>
                      <a:pt x="57" y="2174"/>
                    </a:lnTo>
                    <a:lnTo>
                      <a:pt x="57" y="2174"/>
                    </a:lnTo>
                    <a:lnTo>
                      <a:pt x="52" y="2178"/>
                    </a:lnTo>
                    <a:lnTo>
                      <a:pt x="50" y="2178"/>
                    </a:lnTo>
                    <a:lnTo>
                      <a:pt x="47" y="2181"/>
                    </a:lnTo>
                    <a:lnTo>
                      <a:pt x="45" y="2181"/>
                    </a:lnTo>
                    <a:lnTo>
                      <a:pt x="45" y="2181"/>
                    </a:lnTo>
                    <a:lnTo>
                      <a:pt x="40" y="2178"/>
                    </a:lnTo>
                    <a:lnTo>
                      <a:pt x="35" y="2178"/>
                    </a:lnTo>
                    <a:lnTo>
                      <a:pt x="31" y="2178"/>
                    </a:lnTo>
                    <a:lnTo>
                      <a:pt x="28" y="2178"/>
                    </a:lnTo>
                    <a:lnTo>
                      <a:pt x="26" y="2178"/>
                    </a:lnTo>
                    <a:lnTo>
                      <a:pt x="21" y="2181"/>
                    </a:lnTo>
                    <a:lnTo>
                      <a:pt x="19" y="2181"/>
                    </a:lnTo>
                    <a:lnTo>
                      <a:pt x="14" y="2178"/>
                    </a:lnTo>
                    <a:lnTo>
                      <a:pt x="14" y="2178"/>
                    </a:lnTo>
                    <a:lnTo>
                      <a:pt x="12" y="2176"/>
                    </a:lnTo>
                    <a:lnTo>
                      <a:pt x="9" y="2176"/>
                    </a:lnTo>
                    <a:lnTo>
                      <a:pt x="7" y="2176"/>
                    </a:lnTo>
                    <a:lnTo>
                      <a:pt x="5" y="2176"/>
                    </a:lnTo>
                    <a:lnTo>
                      <a:pt x="5" y="2176"/>
                    </a:lnTo>
                    <a:lnTo>
                      <a:pt x="2" y="2174"/>
                    </a:lnTo>
                    <a:lnTo>
                      <a:pt x="2" y="2174"/>
                    </a:lnTo>
                    <a:lnTo>
                      <a:pt x="0" y="2162"/>
                    </a:lnTo>
                    <a:lnTo>
                      <a:pt x="0" y="2160"/>
                    </a:lnTo>
                    <a:lnTo>
                      <a:pt x="0" y="2160"/>
                    </a:lnTo>
                    <a:lnTo>
                      <a:pt x="2" y="2160"/>
                    </a:lnTo>
                    <a:lnTo>
                      <a:pt x="5" y="2160"/>
                    </a:lnTo>
                    <a:lnTo>
                      <a:pt x="5" y="2160"/>
                    </a:lnTo>
                    <a:lnTo>
                      <a:pt x="7" y="2160"/>
                    </a:lnTo>
                    <a:lnTo>
                      <a:pt x="7" y="2160"/>
                    </a:lnTo>
                    <a:lnTo>
                      <a:pt x="7" y="2160"/>
                    </a:lnTo>
                    <a:lnTo>
                      <a:pt x="9" y="2157"/>
                    </a:lnTo>
                    <a:lnTo>
                      <a:pt x="7" y="2155"/>
                    </a:lnTo>
                    <a:lnTo>
                      <a:pt x="9" y="2155"/>
                    </a:lnTo>
                    <a:lnTo>
                      <a:pt x="7" y="2152"/>
                    </a:lnTo>
                    <a:lnTo>
                      <a:pt x="5" y="2152"/>
                    </a:lnTo>
                    <a:lnTo>
                      <a:pt x="5" y="2150"/>
                    </a:lnTo>
                    <a:lnTo>
                      <a:pt x="2" y="2145"/>
                    </a:lnTo>
                    <a:lnTo>
                      <a:pt x="2" y="2143"/>
                    </a:lnTo>
                    <a:lnTo>
                      <a:pt x="5" y="2141"/>
                    </a:lnTo>
                    <a:lnTo>
                      <a:pt x="5" y="2138"/>
                    </a:lnTo>
                    <a:lnTo>
                      <a:pt x="5" y="2136"/>
                    </a:lnTo>
                    <a:lnTo>
                      <a:pt x="5" y="2133"/>
                    </a:lnTo>
                    <a:lnTo>
                      <a:pt x="7" y="2133"/>
                    </a:lnTo>
                    <a:lnTo>
                      <a:pt x="12" y="2133"/>
                    </a:lnTo>
                    <a:lnTo>
                      <a:pt x="12" y="2133"/>
                    </a:lnTo>
                    <a:lnTo>
                      <a:pt x="14" y="2133"/>
                    </a:lnTo>
                    <a:lnTo>
                      <a:pt x="14" y="2131"/>
                    </a:lnTo>
                    <a:lnTo>
                      <a:pt x="14" y="2129"/>
                    </a:lnTo>
                    <a:lnTo>
                      <a:pt x="14" y="2129"/>
                    </a:lnTo>
                    <a:lnTo>
                      <a:pt x="17" y="2129"/>
                    </a:lnTo>
                    <a:lnTo>
                      <a:pt x="17" y="2129"/>
                    </a:lnTo>
                    <a:lnTo>
                      <a:pt x="17" y="2126"/>
                    </a:lnTo>
                    <a:lnTo>
                      <a:pt x="17" y="2126"/>
                    </a:lnTo>
                    <a:lnTo>
                      <a:pt x="19" y="2126"/>
                    </a:lnTo>
                    <a:lnTo>
                      <a:pt x="19" y="2124"/>
                    </a:lnTo>
                    <a:lnTo>
                      <a:pt x="17" y="2124"/>
                    </a:lnTo>
                    <a:lnTo>
                      <a:pt x="14" y="2122"/>
                    </a:lnTo>
                    <a:lnTo>
                      <a:pt x="14" y="2119"/>
                    </a:lnTo>
                    <a:lnTo>
                      <a:pt x="14" y="2117"/>
                    </a:lnTo>
                    <a:lnTo>
                      <a:pt x="14" y="2117"/>
                    </a:lnTo>
                    <a:lnTo>
                      <a:pt x="14" y="2115"/>
                    </a:lnTo>
                    <a:lnTo>
                      <a:pt x="12" y="2117"/>
                    </a:lnTo>
                    <a:lnTo>
                      <a:pt x="12" y="2117"/>
                    </a:lnTo>
                    <a:lnTo>
                      <a:pt x="9" y="2117"/>
                    </a:lnTo>
                    <a:lnTo>
                      <a:pt x="9" y="2117"/>
                    </a:lnTo>
                    <a:lnTo>
                      <a:pt x="9" y="2110"/>
                    </a:lnTo>
                    <a:lnTo>
                      <a:pt x="12" y="2103"/>
                    </a:lnTo>
                    <a:lnTo>
                      <a:pt x="14" y="2100"/>
                    </a:lnTo>
                    <a:lnTo>
                      <a:pt x="21" y="2098"/>
                    </a:lnTo>
                    <a:lnTo>
                      <a:pt x="21" y="2098"/>
                    </a:lnTo>
                    <a:lnTo>
                      <a:pt x="26" y="2098"/>
                    </a:lnTo>
                    <a:lnTo>
                      <a:pt x="28" y="2098"/>
                    </a:lnTo>
                    <a:lnTo>
                      <a:pt x="31" y="2096"/>
                    </a:lnTo>
                    <a:lnTo>
                      <a:pt x="33" y="2093"/>
                    </a:lnTo>
                    <a:lnTo>
                      <a:pt x="33" y="2093"/>
                    </a:lnTo>
                    <a:lnTo>
                      <a:pt x="33" y="2093"/>
                    </a:lnTo>
                    <a:lnTo>
                      <a:pt x="33" y="2091"/>
                    </a:lnTo>
                    <a:lnTo>
                      <a:pt x="33" y="2091"/>
                    </a:lnTo>
                    <a:lnTo>
                      <a:pt x="33" y="2089"/>
                    </a:lnTo>
                    <a:lnTo>
                      <a:pt x="33" y="2089"/>
                    </a:lnTo>
                    <a:lnTo>
                      <a:pt x="33" y="2089"/>
                    </a:lnTo>
                    <a:lnTo>
                      <a:pt x="35" y="2089"/>
                    </a:lnTo>
                    <a:lnTo>
                      <a:pt x="35" y="2089"/>
                    </a:lnTo>
                    <a:lnTo>
                      <a:pt x="35" y="2086"/>
                    </a:lnTo>
                    <a:lnTo>
                      <a:pt x="35" y="2086"/>
                    </a:lnTo>
                    <a:lnTo>
                      <a:pt x="33" y="2084"/>
                    </a:lnTo>
                    <a:lnTo>
                      <a:pt x="31" y="2084"/>
                    </a:lnTo>
                    <a:lnTo>
                      <a:pt x="31" y="2081"/>
                    </a:lnTo>
                    <a:lnTo>
                      <a:pt x="31" y="2081"/>
                    </a:lnTo>
                    <a:lnTo>
                      <a:pt x="28" y="2081"/>
                    </a:lnTo>
                    <a:lnTo>
                      <a:pt x="28" y="2079"/>
                    </a:lnTo>
                    <a:lnTo>
                      <a:pt x="31" y="2077"/>
                    </a:lnTo>
                    <a:lnTo>
                      <a:pt x="31" y="2074"/>
                    </a:lnTo>
                    <a:lnTo>
                      <a:pt x="31" y="2072"/>
                    </a:lnTo>
                    <a:lnTo>
                      <a:pt x="33" y="2072"/>
                    </a:lnTo>
                    <a:lnTo>
                      <a:pt x="35" y="2072"/>
                    </a:lnTo>
                    <a:lnTo>
                      <a:pt x="35" y="2072"/>
                    </a:lnTo>
                    <a:lnTo>
                      <a:pt x="40" y="2072"/>
                    </a:lnTo>
                    <a:lnTo>
                      <a:pt x="40" y="2070"/>
                    </a:lnTo>
                    <a:lnTo>
                      <a:pt x="40" y="2067"/>
                    </a:lnTo>
                    <a:lnTo>
                      <a:pt x="40" y="2067"/>
                    </a:lnTo>
                    <a:lnTo>
                      <a:pt x="40" y="2065"/>
                    </a:lnTo>
                    <a:lnTo>
                      <a:pt x="40" y="2065"/>
                    </a:lnTo>
                    <a:lnTo>
                      <a:pt x="40" y="2065"/>
                    </a:lnTo>
                    <a:lnTo>
                      <a:pt x="40" y="2062"/>
                    </a:lnTo>
                    <a:lnTo>
                      <a:pt x="40" y="2062"/>
                    </a:lnTo>
                    <a:lnTo>
                      <a:pt x="40" y="2062"/>
                    </a:lnTo>
                    <a:lnTo>
                      <a:pt x="40" y="2062"/>
                    </a:lnTo>
                    <a:lnTo>
                      <a:pt x="43" y="2062"/>
                    </a:lnTo>
                    <a:lnTo>
                      <a:pt x="45" y="2060"/>
                    </a:lnTo>
                    <a:lnTo>
                      <a:pt x="45" y="2060"/>
                    </a:lnTo>
                    <a:lnTo>
                      <a:pt x="45" y="2058"/>
                    </a:lnTo>
                    <a:lnTo>
                      <a:pt x="45" y="2058"/>
                    </a:lnTo>
                    <a:lnTo>
                      <a:pt x="47" y="2055"/>
                    </a:lnTo>
                    <a:lnTo>
                      <a:pt x="47" y="2055"/>
                    </a:lnTo>
                    <a:lnTo>
                      <a:pt x="47" y="2053"/>
                    </a:lnTo>
                    <a:lnTo>
                      <a:pt x="50" y="2053"/>
                    </a:lnTo>
                    <a:lnTo>
                      <a:pt x="50" y="2051"/>
                    </a:lnTo>
                    <a:lnTo>
                      <a:pt x="52" y="2051"/>
                    </a:lnTo>
                    <a:lnTo>
                      <a:pt x="52" y="2051"/>
                    </a:lnTo>
                    <a:lnTo>
                      <a:pt x="52" y="2051"/>
                    </a:lnTo>
                    <a:lnTo>
                      <a:pt x="52" y="2051"/>
                    </a:lnTo>
                    <a:lnTo>
                      <a:pt x="50" y="2048"/>
                    </a:lnTo>
                    <a:lnTo>
                      <a:pt x="50" y="2048"/>
                    </a:lnTo>
                    <a:lnTo>
                      <a:pt x="47" y="2048"/>
                    </a:lnTo>
                    <a:lnTo>
                      <a:pt x="47" y="2048"/>
                    </a:lnTo>
                    <a:lnTo>
                      <a:pt x="50" y="2048"/>
                    </a:lnTo>
                    <a:lnTo>
                      <a:pt x="50" y="2046"/>
                    </a:lnTo>
                    <a:lnTo>
                      <a:pt x="52" y="2046"/>
                    </a:lnTo>
                    <a:lnTo>
                      <a:pt x="52" y="2046"/>
                    </a:lnTo>
                    <a:lnTo>
                      <a:pt x="52" y="2046"/>
                    </a:lnTo>
                    <a:lnTo>
                      <a:pt x="52" y="2044"/>
                    </a:lnTo>
                    <a:lnTo>
                      <a:pt x="52" y="2044"/>
                    </a:lnTo>
                    <a:lnTo>
                      <a:pt x="54" y="2044"/>
                    </a:lnTo>
                    <a:lnTo>
                      <a:pt x="54" y="2041"/>
                    </a:lnTo>
                    <a:lnTo>
                      <a:pt x="57" y="2039"/>
                    </a:lnTo>
                    <a:lnTo>
                      <a:pt x="57" y="2041"/>
                    </a:lnTo>
                    <a:lnTo>
                      <a:pt x="57" y="2039"/>
                    </a:lnTo>
                    <a:lnTo>
                      <a:pt x="57" y="2039"/>
                    </a:lnTo>
                    <a:lnTo>
                      <a:pt x="57" y="2039"/>
                    </a:lnTo>
                    <a:lnTo>
                      <a:pt x="59" y="2036"/>
                    </a:lnTo>
                    <a:lnTo>
                      <a:pt x="59" y="2036"/>
                    </a:lnTo>
                    <a:lnTo>
                      <a:pt x="57" y="2034"/>
                    </a:lnTo>
                    <a:lnTo>
                      <a:pt x="57" y="2034"/>
                    </a:lnTo>
                    <a:lnTo>
                      <a:pt x="57" y="2032"/>
                    </a:lnTo>
                    <a:lnTo>
                      <a:pt x="59" y="2032"/>
                    </a:lnTo>
                    <a:lnTo>
                      <a:pt x="59" y="2029"/>
                    </a:lnTo>
                    <a:lnTo>
                      <a:pt x="59" y="2029"/>
                    </a:lnTo>
                    <a:lnTo>
                      <a:pt x="59" y="2029"/>
                    </a:lnTo>
                    <a:lnTo>
                      <a:pt x="61" y="2027"/>
                    </a:lnTo>
                    <a:lnTo>
                      <a:pt x="61" y="2027"/>
                    </a:lnTo>
                    <a:lnTo>
                      <a:pt x="64" y="2025"/>
                    </a:lnTo>
                    <a:lnTo>
                      <a:pt x="66" y="2025"/>
                    </a:lnTo>
                    <a:lnTo>
                      <a:pt x="69" y="2022"/>
                    </a:lnTo>
                    <a:lnTo>
                      <a:pt x="69" y="2020"/>
                    </a:lnTo>
                    <a:lnTo>
                      <a:pt x="71" y="2020"/>
                    </a:lnTo>
                    <a:lnTo>
                      <a:pt x="71" y="2017"/>
                    </a:lnTo>
                    <a:lnTo>
                      <a:pt x="76" y="2015"/>
                    </a:lnTo>
                    <a:lnTo>
                      <a:pt x="76" y="2013"/>
                    </a:lnTo>
                    <a:lnTo>
                      <a:pt x="78" y="2010"/>
                    </a:lnTo>
                    <a:lnTo>
                      <a:pt x="78" y="2008"/>
                    </a:lnTo>
                    <a:lnTo>
                      <a:pt x="78" y="2006"/>
                    </a:lnTo>
                    <a:lnTo>
                      <a:pt x="78" y="2003"/>
                    </a:lnTo>
                    <a:lnTo>
                      <a:pt x="80" y="2001"/>
                    </a:lnTo>
                    <a:lnTo>
                      <a:pt x="80" y="1999"/>
                    </a:lnTo>
                    <a:lnTo>
                      <a:pt x="80" y="1994"/>
                    </a:lnTo>
                    <a:lnTo>
                      <a:pt x="80" y="1991"/>
                    </a:lnTo>
                    <a:lnTo>
                      <a:pt x="80" y="1989"/>
                    </a:lnTo>
                    <a:lnTo>
                      <a:pt x="80" y="1987"/>
                    </a:lnTo>
                    <a:lnTo>
                      <a:pt x="80" y="1984"/>
                    </a:lnTo>
                    <a:lnTo>
                      <a:pt x="80" y="1982"/>
                    </a:lnTo>
                    <a:lnTo>
                      <a:pt x="80" y="1980"/>
                    </a:lnTo>
                    <a:lnTo>
                      <a:pt x="78" y="1977"/>
                    </a:lnTo>
                    <a:lnTo>
                      <a:pt x="78" y="1975"/>
                    </a:lnTo>
                    <a:lnTo>
                      <a:pt x="80" y="1973"/>
                    </a:lnTo>
                    <a:lnTo>
                      <a:pt x="80" y="1970"/>
                    </a:lnTo>
                    <a:lnTo>
                      <a:pt x="80" y="1968"/>
                    </a:lnTo>
                    <a:lnTo>
                      <a:pt x="83" y="1965"/>
                    </a:lnTo>
                    <a:lnTo>
                      <a:pt x="83" y="1963"/>
                    </a:lnTo>
                    <a:lnTo>
                      <a:pt x="83" y="1961"/>
                    </a:lnTo>
                    <a:lnTo>
                      <a:pt x="83" y="1961"/>
                    </a:lnTo>
                    <a:lnTo>
                      <a:pt x="85" y="1958"/>
                    </a:lnTo>
                    <a:lnTo>
                      <a:pt x="85" y="1956"/>
                    </a:lnTo>
                    <a:lnTo>
                      <a:pt x="87" y="1954"/>
                    </a:lnTo>
                    <a:lnTo>
                      <a:pt x="87" y="1951"/>
                    </a:lnTo>
                    <a:lnTo>
                      <a:pt x="87" y="1951"/>
                    </a:lnTo>
                    <a:lnTo>
                      <a:pt x="87" y="1949"/>
                    </a:lnTo>
                    <a:lnTo>
                      <a:pt x="87" y="1946"/>
                    </a:lnTo>
                    <a:lnTo>
                      <a:pt x="87" y="1944"/>
                    </a:lnTo>
                    <a:lnTo>
                      <a:pt x="87" y="1942"/>
                    </a:lnTo>
                    <a:lnTo>
                      <a:pt x="87" y="1939"/>
                    </a:lnTo>
                    <a:lnTo>
                      <a:pt x="90" y="1939"/>
                    </a:lnTo>
                    <a:lnTo>
                      <a:pt x="90" y="1937"/>
                    </a:lnTo>
                    <a:lnTo>
                      <a:pt x="90" y="1935"/>
                    </a:lnTo>
                    <a:lnTo>
                      <a:pt x="92" y="1932"/>
                    </a:lnTo>
                    <a:lnTo>
                      <a:pt x="92" y="1930"/>
                    </a:lnTo>
                    <a:lnTo>
                      <a:pt x="92" y="1930"/>
                    </a:lnTo>
                    <a:lnTo>
                      <a:pt x="92" y="1930"/>
                    </a:lnTo>
                    <a:lnTo>
                      <a:pt x="92" y="1928"/>
                    </a:lnTo>
                    <a:lnTo>
                      <a:pt x="92" y="1925"/>
                    </a:lnTo>
                    <a:lnTo>
                      <a:pt x="92" y="1920"/>
                    </a:lnTo>
                    <a:lnTo>
                      <a:pt x="92" y="1920"/>
                    </a:lnTo>
                    <a:lnTo>
                      <a:pt x="95" y="1918"/>
                    </a:lnTo>
                    <a:lnTo>
                      <a:pt x="95" y="1918"/>
                    </a:lnTo>
                    <a:lnTo>
                      <a:pt x="95" y="1916"/>
                    </a:lnTo>
                    <a:lnTo>
                      <a:pt x="97" y="1913"/>
                    </a:lnTo>
                    <a:lnTo>
                      <a:pt x="97" y="1913"/>
                    </a:lnTo>
                    <a:lnTo>
                      <a:pt x="99" y="1911"/>
                    </a:lnTo>
                    <a:lnTo>
                      <a:pt x="99" y="1909"/>
                    </a:lnTo>
                    <a:lnTo>
                      <a:pt x="99" y="1909"/>
                    </a:lnTo>
                    <a:lnTo>
                      <a:pt x="99" y="1904"/>
                    </a:lnTo>
                    <a:lnTo>
                      <a:pt x="102" y="1904"/>
                    </a:lnTo>
                    <a:lnTo>
                      <a:pt x="102" y="1901"/>
                    </a:lnTo>
                    <a:lnTo>
                      <a:pt x="102" y="1899"/>
                    </a:lnTo>
                    <a:lnTo>
                      <a:pt x="102" y="1899"/>
                    </a:lnTo>
                    <a:lnTo>
                      <a:pt x="102" y="1894"/>
                    </a:lnTo>
                    <a:lnTo>
                      <a:pt x="102" y="1892"/>
                    </a:lnTo>
                    <a:lnTo>
                      <a:pt x="99" y="1890"/>
                    </a:lnTo>
                    <a:lnTo>
                      <a:pt x="97" y="1887"/>
                    </a:lnTo>
                    <a:lnTo>
                      <a:pt x="97" y="1887"/>
                    </a:lnTo>
                    <a:lnTo>
                      <a:pt x="95" y="1885"/>
                    </a:lnTo>
                    <a:lnTo>
                      <a:pt x="92" y="1883"/>
                    </a:lnTo>
                    <a:lnTo>
                      <a:pt x="90" y="1883"/>
                    </a:lnTo>
                    <a:lnTo>
                      <a:pt x="90" y="1878"/>
                    </a:lnTo>
                    <a:lnTo>
                      <a:pt x="87" y="1875"/>
                    </a:lnTo>
                    <a:lnTo>
                      <a:pt x="87" y="1875"/>
                    </a:lnTo>
                    <a:lnTo>
                      <a:pt x="85" y="1873"/>
                    </a:lnTo>
                    <a:lnTo>
                      <a:pt x="83" y="1873"/>
                    </a:lnTo>
                    <a:lnTo>
                      <a:pt x="83" y="1873"/>
                    </a:lnTo>
                    <a:lnTo>
                      <a:pt x="83" y="1871"/>
                    </a:lnTo>
                    <a:lnTo>
                      <a:pt x="80" y="1871"/>
                    </a:lnTo>
                    <a:lnTo>
                      <a:pt x="80" y="1868"/>
                    </a:lnTo>
                    <a:lnTo>
                      <a:pt x="80" y="1868"/>
                    </a:lnTo>
                    <a:lnTo>
                      <a:pt x="83" y="1866"/>
                    </a:lnTo>
                    <a:lnTo>
                      <a:pt x="83" y="1866"/>
                    </a:lnTo>
                    <a:lnTo>
                      <a:pt x="83" y="1866"/>
                    </a:lnTo>
                    <a:lnTo>
                      <a:pt x="83" y="1866"/>
                    </a:lnTo>
                    <a:lnTo>
                      <a:pt x="85" y="1866"/>
                    </a:lnTo>
                    <a:lnTo>
                      <a:pt x="87" y="1866"/>
                    </a:lnTo>
                    <a:lnTo>
                      <a:pt x="87" y="1866"/>
                    </a:lnTo>
                    <a:lnTo>
                      <a:pt x="87" y="1864"/>
                    </a:lnTo>
                    <a:lnTo>
                      <a:pt x="90" y="1864"/>
                    </a:lnTo>
                    <a:lnTo>
                      <a:pt x="90" y="1861"/>
                    </a:lnTo>
                    <a:lnTo>
                      <a:pt x="90" y="1861"/>
                    </a:lnTo>
                    <a:lnTo>
                      <a:pt x="90" y="1861"/>
                    </a:lnTo>
                    <a:lnTo>
                      <a:pt x="90" y="1859"/>
                    </a:lnTo>
                    <a:lnTo>
                      <a:pt x="90" y="1857"/>
                    </a:lnTo>
                    <a:lnTo>
                      <a:pt x="90" y="1857"/>
                    </a:lnTo>
                    <a:lnTo>
                      <a:pt x="92" y="1854"/>
                    </a:lnTo>
                    <a:lnTo>
                      <a:pt x="92" y="1854"/>
                    </a:lnTo>
                    <a:lnTo>
                      <a:pt x="92" y="1852"/>
                    </a:lnTo>
                    <a:lnTo>
                      <a:pt x="92" y="1852"/>
                    </a:lnTo>
                    <a:lnTo>
                      <a:pt x="92" y="1849"/>
                    </a:lnTo>
                    <a:lnTo>
                      <a:pt x="92" y="1847"/>
                    </a:lnTo>
                    <a:lnTo>
                      <a:pt x="92" y="1845"/>
                    </a:lnTo>
                    <a:lnTo>
                      <a:pt x="90" y="1845"/>
                    </a:lnTo>
                    <a:lnTo>
                      <a:pt x="90" y="1842"/>
                    </a:lnTo>
                    <a:lnTo>
                      <a:pt x="87" y="1842"/>
                    </a:lnTo>
                    <a:lnTo>
                      <a:pt x="87" y="1840"/>
                    </a:lnTo>
                    <a:lnTo>
                      <a:pt x="87" y="1840"/>
                    </a:lnTo>
                    <a:lnTo>
                      <a:pt x="87" y="1840"/>
                    </a:lnTo>
                    <a:lnTo>
                      <a:pt x="87" y="1838"/>
                    </a:lnTo>
                    <a:lnTo>
                      <a:pt x="90" y="1838"/>
                    </a:lnTo>
                    <a:lnTo>
                      <a:pt x="92" y="1838"/>
                    </a:lnTo>
                    <a:lnTo>
                      <a:pt x="92" y="1838"/>
                    </a:lnTo>
                    <a:lnTo>
                      <a:pt x="92" y="1835"/>
                    </a:lnTo>
                    <a:lnTo>
                      <a:pt x="92" y="1835"/>
                    </a:lnTo>
                    <a:lnTo>
                      <a:pt x="92" y="1833"/>
                    </a:lnTo>
                    <a:lnTo>
                      <a:pt x="95" y="1833"/>
                    </a:lnTo>
                    <a:lnTo>
                      <a:pt x="95" y="1833"/>
                    </a:lnTo>
                    <a:lnTo>
                      <a:pt x="97" y="1830"/>
                    </a:lnTo>
                    <a:lnTo>
                      <a:pt x="97" y="1830"/>
                    </a:lnTo>
                    <a:lnTo>
                      <a:pt x="99" y="1830"/>
                    </a:lnTo>
                    <a:lnTo>
                      <a:pt x="99" y="1830"/>
                    </a:lnTo>
                    <a:lnTo>
                      <a:pt x="99" y="1830"/>
                    </a:lnTo>
                    <a:lnTo>
                      <a:pt x="99" y="1830"/>
                    </a:lnTo>
                    <a:lnTo>
                      <a:pt x="102" y="1830"/>
                    </a:lnTo>
                    <a:lnTo>
                      <a:pt x="104" y="1830"/>
                    </a:lnTo>
                    <a:lnTo>
                      <a:pt x="104" y="1828"/>
                    </a:lnTo>
                    <a:lnTo>
                      <a:pt x="104" y="1828"/>
                    </a:lnTo>
                    <a:lnTo>
                      <a:pt x="104" y="1826"/>
                    </a:lnTo>
                    <a:lnTo>
                      <a:pt x="106" y="1823"/>
                    </a:lnTo>
                    <a:lnTo>
                      <a:pt x="106" y="1823"/>
                    </a:lnTo>
                    <a:lnTo>
                      <a:pt x="106" y="1821"/>
                    </a:lnTo>
                    <a:lnTo>
                      <a:pt x="106" y="1819"/>
                    </a:lnTo>
                    <a:lnTo>
                      <a:pt x="106" y="1819"/>
                    </a:lnTo>
                    <a:lnTo>
                      <a:pt x="106" y="1819"/>
                    </a:lnTo>
                    <a:lnTo>
                      <a:pt x="109" y="1819"/>
                    </a:lnTo>
                    <a:lnTo>
                      <a:pt x="109" y="1819"/>
                    </a:lnTo>
                    <a:lnTo>
                      <a:pt x="111" y="1819"/>
                    </a:lnTo>
                    <a:lnTo>
                      <a:pt x="111" y="1816"/>
                    </a:lnTo>
                    <a:lnTo>
                      <a:pt x="114" y="1816"/>
                    </a:lnTo>
                    <a:lnTo>
                      <a:pt x="114" y="1816"/>
                    </a:lnTo>
                    <a:lnTo>
                      <a:pt x="114" y="1814"/>
                    </a:lnTo>
                    <a:lnTo>
                      <a:pt x="114" y="1814"/>
                    </a:lnTo>
                    <a:lnTo>
                      <a:pt x="116" y="1814"/>
                    </a:lnTo>
                    <a:lnTo>
                      <a:pt x="118" y="1812"/>
                    </a:lnTo>
                    <a:lnTo>
                      <a:pt x="121" y="1812"/>
                    </a:lnTo>
                    <a:lnTo>
                      <a:pt x="121" y="1812"/>
                    </a:lnTo>
                    <a:lnTo>
                      <a:pt x="123" y="1809"/>
                    </a:lnTo>
                    <a:lnTo>
                      <a:pt x="125" y="1807"/>
                    </a:lnTo>
                    <a:lnTo>
                      <a:pt x="125" y="1804"/>
                    </a:lnTo>
                    <a:lnTo>
                      <a:pt x="128" y="1804"/>
                    </a:lnTo>
                    <a:lnTo>
                      <a:pt x="128" y="1804"/>
                    </a:lnTo>
                    <a:lnTo>
                      <a:pt x="130" y="1802"/>
                    </a:lnTo>
                    <a:lnTo>
                      <a:pt x="130" y="1800"/>
                    </a:lnTo>
                    <a:lnTo>
                      <a:pt x="132" y="1800"/>
                    </a:lnTo>
                    <a:lnTo>
                      <a:pt x="132" y="1797"/>
                    </a:lnTo>
                    <a:lnTo>
                      <a:pt x="135" y="1797"/>
                    </a:lnTo>
                    <a:lnTo>
                      <a:pt x="135" y="1795"/>
                    </a:lnTo>
                    <a:lnTo>
                      <a:pt x="137" y="1793"/>
                    </a:lnTo>
                    <a:lnTo>
                      <a:pt x="140" y="1793"/>
                    </a:lnTo>
                    <a:lnTo>
                      <a:pt x="142" y="1790"/>
                    </a:lnTo>
                    <a:lnTo>
                      <a:pt x="142" y="1788"/>
                    </a:lnTo>
                    <a:lnTo>
                      <a:pt x="144" y="1788"/>
                    </a:lnTo>
                    <a:lnTo>
                      <a:pt x="144" y="1785"/>
                    </a:lnTo>
                    <a:lnTo>
                      <a:pt x="147" y="1783"/>
                    </a:lnTo>
                    <a:lnTo>
                      <a:pt x="149" y="1783"/>
                    </a:lnTo>
                    <a:lnTo>
                      <a:pt x="151" y="1781"/>
                    </a:lnTo>
                    <a:lnTo>
                      <a:pt x="151" y="1778"/>
                    </a:lnTo>
                    <a:lnTo>
                      <a:pt x="154" y="1778"/>
                    </a:lnTo>
                    <a:lnTo>
                      <a:pt x="156" y="1778"/>
                    </a:lnTo>
                    <a:lnTo>
                      <a:pt x="156" y="1776"/>
                    </a:lnTo>
                    <a:lnTo>
                      <a:pt x="158" y="1774"/>
                    </a:lnTo>
                    <a:lnTo>
                      <a:pt x="158" y="1774"/>
                    </a:lnTo>
                    <a:lnTo>
                      <a:pt x="161" y="1774"/>
                    </a:lnTo>
                    <a:lnTo>
                      <a:pt x="161" y="1771"/>
                    </a:lnTo>
                    <a:lnTo>
                      <a:pt x="163" y="1771"/>
                    </a:lnTo>
                    <a:lnTo>
                      <a:pt x="163" y="1771"/>
                    </a:lnTo>
                    <a:lnTo>
                      <a:pt x="166" y="1771"/>
                    </a:lnTo>
                    <a:lnTo>
                      <a:pt x="166" y="1771"/>
                    </a:lnTo>
                    <a:lnTo>
                      <a:pt x="166" y="1769"/>
                    </a:lnTo>
                    <a:lnTo>
                      <a:pt x="168" y="1769"/>
                    </a:lnTo>
                    <a:lnTo>
                      <a:pt x="168" y="1769"/>
                    </a:lnTo>
                    <a:lnTo>
                      <a:pt x="170" y="1769"/>
                    </a:lnTo>
                    <a:lnTo>
                      <a:pt x="173" y="1767"/>
                    </a:lnTo>
                    <a:lnTo>
                      <a:pt x="175" y="1767"/>
                    </a:lnTo>
                    <a:lnTo>
                      <a:pt x="177" y="1767"/>
                    </a:lnTo>
                    <a:lnTo>
                      <a:pt x="177" y="1764"/>
                    </a:lnTo>
                    <a:lnTo>
                      <a:pt x="180" y="1764"/>
                    </a:lnTo>
                    <a:lnTo>
                      <a:pt x="182" y="1764"/>
                    </a:lnTo>
                    <a:lnTo>
                      <a:pt x="182" y="1762"/>
                    </a:lnTo>
                    <a:lnTo>
                      <a:pt x="184" y="1762"/>
                    </a:lnTo>
                    <a:lnTo>
                      <a:pt x="187" y="1762"/>
                    </a:lnTo>
                    <a:lnTo>
                      <a:pt x="189" y="1759"/>
                    </a:lnTo>
                    <a:lnTo>
                      <a:pt x="189" y="1759"/>
                    </a:lnTo>
                    <a:lnTo>
                      <a:pt x="192" y="1757"/>
                    </a:lnTo>
                    <a:lnTo>
                      <a:pt x="194" y="1757"/>
                    </a:lnTo>
                    <a:lnTo>
                      <a:pt x="196" y="1757"/>
                    </a:lnTo>
                    <a:lnTo>
                      <a:pt x="199" y="1755"/>
                    </a:lnTo>
                    <a:lnTo>
                      <a:pt x="199" y="1752"/>
                    </a:lnTo>
                    <a:lnTo>
                      <a:pt x="199" y="1752"/>
                    </a:lnTo>
                    <a:lnTo>
                      <a:pt x="201" y="1752"/>
                    </a:lnTo>
                    <a:lnTo>
                      <a:pt x="201" y="1750"/>
                    </a:lnTo>
                    <a:lnTo>
                      <a:pt x="201" y="1750"/>
                    </a:lnTo>
                    <a:lnTo>
                      <a:pt x="203" y="1748"/>
                    </a:lnTo>
                    <a:lnTo>
                      <a:pt x="203" y="1745"/>
                    </a:lnTo>
                    <a:lnTo>
                      <a:pt x="203" y="1745"/>
                    </a:lnTo>
                    <a:lnTo>
                      <a:pt x="206" y="1743"/>
                    </a:lnTo>
                    <a:lnTo>
                      <a:pt x="206" y="1740"/>
                    </a:lnTo>
                    <a:lnTo>
                      <a:pt x="206" y="1738"/>
                    </a:lnTo>
                    <a:lnTo>
                      <a:pt x="208" y="1738"/>
                    </a:lnTo>
                    <a:lnTo>
                      <a:pt x="208" y="1736"/>
                    </a:lnTo>
                    <a:lnTo>
                      <a:pt x="210" y="1733"/>
                    </a:lnTo>
                    <a:lnTo>
                      <a:pt x="210" y="1731"/>
                    </a:lnTo>
                    <a:lnTo>
                      <a:pt x="210" y="1729"/>
                    </a:lnTo>
                    <a:lnTo>
                      <a:pt x="213" y="1726"/>
                    </a:lnTo>
                    <a:lnTo>
                      <a:pt x="213" y="1726"/>
                    </a:lnTo>
                    <a:lnTo>
                      <a:pt x="213" y="1724"/>
                    </a:lnTo>
                    <a:lnTo>
                      <a:pt x="215" y="1722"/>
                    </a:lnTo>
                    <a:lnTo>
                      <a:pt x="215" y="1722"/>
                    </a:lnTo>
                    <a:lnTo>
                      <a:pt x="215" y="1719"/>
                    </a:lnTo>
                    <a:lnTo>
                      <a:pt x="215" y="1719"/>
                    </a:lnTo>
                    <a:lnTo>
                      <a:pt x="218" y="1719"/>
                    </a:lnTo>
                    <a:lnTo>
                      <a:pt x="218" y="1717"/>
                    </a:lnTo>
                    <a:lnTo>
                      <a:pt x="218" y="1717"/>
                    </a:lnTo>
                    <a:lnTo>
                      <a:pt x="215" y="1714"/>
                    </a:lnTo>
                    <a:lnTo>
                      <a:pt x="215" y="1714"/>
                    </a:lnTo>
                    <a:lnTo>
                      <a:pt x="215" y="1714"/>
                    </a:lnTo>
                    <a:lnTo>
                      <a:pt x="215" y="1712"/>
                    </a:lnTo>
                    <a:lnTo>
                      <a:pt x="213" y="1712"/>
                    </a:lnTo>
                    <a:lnTo>
                      <a:pt x="213" y="1712"/>
                    </a:lnTo>
                    <a:lnTo>
                      <a:pt x="213" y="1710"/>
                    </a:lnTo>
                    <a:lnTo>
                      <a:pt x="215" y="1710"/>
                    </a:lnTo>
                    <a:lnTo>
                      <a:pt x="215" y="1710"/>
                    </a:lnTo>
                    <a:lnTo>
                      <a:pt x="218" y="1710"/>
                    </a:lnTo>
                    <a:lnTo>
                      <a:pt x="218" y="1710"/>
                    </a:lnTo>
                    <a:lnTo>
                      <a:pt x="220" y="1710"/>
                    </a:lnTo>
                    <a:lnTo>
                      <a:pt x="220" y="1710"/>
                    </a:lnTo>
                    <a:lnTo>
                      <a:pt x="222" y="1710"/>
                    </a:lnTo>
                    <a:lnTo>
                      <a:pt x="225" y="1712"/>
                    </a:lnTo>
                    <a:lnTo>
                      <a:pt x="225" y="1712"/>
                    </a:lnTo>
                    <a:lnTo>
                      <a:pt x="227" y="1712"/>
                    </a:lnTo>
                    <a:lnTo>
                      <a:pt x="229" y="1714"/>
                    </a:lnTo>
                    <a:lnTo>
                      <a:pt x="229" y="1714"/>
                    </a:lnTo>
                    <a:lnTo>
                      <a:pt x="232" y="1714"/>
                    </a:lnTo>
                    <a:lnTo>
                      <a:pt x="232" y="1714"/>
                    </a:lnTo>
                    <a:lnTo>
                      <a:pt x="234" y="1714"/>
                    </a:lnTo>
                    <a:lnTo>
                      <a:pt x="234" y="1712"/>
                    </a:lnTo>
                    <a:lnTo>
                      <a:pt x="237" y="1712"/>
                    </a:lnTo>
                    <a:lnTo>
                      <a:pt x="237" y="1710"/>
                    </a:lnTo>
                    <a:lnTo>
                      <a:pt x="239" y="1710"/>
                    </a:lnTo>
                    <a:lnTo>
                      <a:pt x="239" y="1710"/>
                    </a:lnTo>
                    <a:lnTo>
                      <a:pt x="239" y="1707"/>
                    </a:lnTo>
                    <a:lnTo>
                      <a:pt x="239" y="1705"/>
                    </a:lnTo>
                    <a:lnTo>
                      <a:pt x="241" y="1705"/>
                    </a:lnTo>
                    <a:lnTo>
                      <a:pt x="241" y="1703"/>
                    </a:lnTo>
                    <a:lnTo>
                      <a:pt x="241" y="1703"/>
                    </a:lnTo>
                    <a:lnTo>
                      <a:pt x="241" y="1700"/>
                    </a:lnTo>
                    <a:lnTo>
                      <a:pt x="241" y="1698"/>
                    </a:lnTo>
                    <a:lnTo>
                      <a:pt x="241" y="1698"/>
                    </a:lnTo>
                    <a:lnTo>
                      <a:pt x="241" y="1696"/>
                    </a:lnTo>
                    <a:lnTo>
                      <a:pt x="241" y="1693"/>
                    </a:lnTo>
                    <a:lnTo>
                      <a:pt x="244" y="1693"/>
                    </a:lnTo>
                    <a:lnTo>
                      <a:pt x="244" y="1691"/>
                    </a:lnTo>
                    <a:lnTo>
                      <a:pt x="244" y="1688"/>
                    </a:lnTo>
                    <a:lnTo>
                      <a:pt x="244" y="1688"/>
                    </a:lnTo>
                    <a:lnTo>
                      <a:pt x="246" y="1686"/>
                    </a:lnTo>
                    <a:lnTo>
                      <a:pt x="246" y="1684"/>
                    </a:lnTo>
                    <a:lnTo>
                      <a:pt x="246" y="1681"/>
                    </a:lnTo>
                    <a:lnTo>
                      <a:pt x="246" y="1679"/>
                    </a:lnTo>
                    <a:lnTo>
                      <a:pt x="246" y="1679"/>
                    </a:lnTo>
                    <a:lnTo>
                      <a:pt x="246" y="1679"/>
                    </a:lnTo>
                    <a:lnTo>
                      <a:pt x="246" y="1679"/>
                    </a:lnTo>
                    <a:lnTo>
                      <a:pt x="253" y="1681"/>
                    </a:lnTo>
                    <a:lnTo>
                      <a:pt x="265" y="1681"/>
                    </a:lnTo>
                    <a:lnTo>
                      <a:pt x="274" y="1677"/>
                    </a:lnTo>
                    <a:lnTo>
                      <a:pt x="277" y="1674"/>
                    </a:lnTo>
                    <a:lnTo>
                      <a:pt x="277" y="1669"/>
                    </a:lnTo>
                    <a:lnTo>
                      <a:pt x="277" y="1665"/>
                    </a:lnTo>
                    <a:lnTo>
                      <a:pt x="279" y="1662"/>
                    </a:lnTo>
                    <a:lnTo>
                      <a:pt x="279" y="1660"/>
                    </a:lnTo>
                    <a:lnTo>
                      <a:pt x="281" y="1660"/>
                    </a:lnTo>
                    <a:lnTo>
                      <a:pt x="281" y="1660"/>
                    </a:lnTo>
                    <a:lnTo>
                      <a:pt x="284" y="1660"/>
                    </a:lnTo>
                    <a:lnTo>
                      <a:pt x="286" y="1662"/>
                    </a:lnTo>
                    <a:lnTo>
                      <a:pt x="289" y="1662"/>
                    </a:lnTo>
                    <a:lnTo>
                      <a:pt x="291" y="1662"/>
                    </a:lnTo>
                    <a:lnTo>
                      <a:pt x="291" y="1662"/>
                    </a:lnTo>
                    <a:lnTo>
                      <a:pt x="293" y="1662"/>
                    </a:lnTo>
                    <a:lnTo>
                      <a:pt x="293" y="1660"/>
                    </a:lnTo>
                    <a:lnTo>
                      <a:pt x="293" y="1660"/>
                    </a:lnTo>
                    <a:lnTo>
                      <a:pt x="296" y="1662"/>
                    </a:lnTo>
                    <a:lnTo>
                      <a:pt x="298" y="1665"/>
                    </a:lnTo>
                    <a:lnTo>
                      <a:pt x="298" y="1665"/>
                    </a:lnTo>
                    <a:lnTo>
                      <a:pt x="300" y="1665"/>
                    </a:lnTo>
                    <a:lnTo>
                      <a:pt x="303" y="1665"/>
                    </a:lnTo>
                    <a:lnTo>
                      <a:pt x="303" y="1662"/>
                    </a:lnTo>
                    <a:lnTo>
                      <a:pt x="305" y="1665"/>
                    </a:lnTo>
                    <a:lnTo>
                      <a:pt x="307" y="1665"/>
                    </a:lnTo>
                    <a:lnTo>
                      <a:pt x="307" y="1665"/>
                    </a:lnTo>
                    <a:lnTo>
                      <a:pt x="307" y="1662"/>
                    </a:lnTo>
                    <a:lnTo>
                      <a:pt x="307" y="1662"/>
                    </a:lnTo>
                    <a:lnTo>
                      <a:pt x="310" y="1655"/>
                    </a:lnTo>
                    <a:lnTo>
                      <a:pt x="310" y="1653"/>
                    </a:lnTo>
                    <a:lnTo>
                      <a:pt x="312" y="1651"/>
                    </a:lnTo>
                    <a:lnTo>
                      <a:pt x="312" y="1646"/>
                    </a:lnTo>
                    <a:lnTo>
                      <a:pt x="315" y="1641"/>
                    </a:lnTo>
                    <a:lnTo>
                      <a:pt x="317" y="1636"/>
                    </a:lnTo>
                    <a:lnTo>
                      <a:pt x="317" y="1634"/>
                    </a:lnTo>
                    <a:lnTo>
                      <a:pt x="317" y="1632"/>
                    </a:lnTo>
                    <a:lnTo>
                      <a:pt x="317" y="1632"/>
                    </a:lnTo>
                    <a:lnTo>
                      <a:pt x="319" y="1629"/>
                    </a:lnTo>
                    <a:lnTo>
                      <a:pt x="319" y="1629"/>
                    </a:lnTo>
                    <a:lnTo>
                      <a:pt x="319" y="1627"/>
                    </a:lnTo>
                    <a:lnTo>
                      <a:pt x="319" y="1624"/>
                    </a:lnTo>
                    <a:lnTo>
                      <a:pt x="322" y="1624"/>
                    </a:lnTo>
                    <a:lnTo>
                      <a:pt x="322" y="1622"/>
                    </a:lnTo>
                    <a:lnTo>
                      <a:pt x="322" y="1622"/>
                    </a:lnTo>
                    <a:lnTo>
                      <a:pt x="319" y="1620"/>
                    </a:lnTo>
                    <a:lnTo>
                      <a:pt x="322" y="1620"/>
                    </a:lnTo>
                    <a:lnTo>
                      <a:pt x="319" y="1617"/>
                    </a:lnTo>
                    <a:lnTo>
                      <a:pt x="319" y="1615"/>
                    </a:lnTo>
                    <a:lnTo>
                      <a:pt x="322" y="1610"/>
                    </a:lnTo>
                    <a:lnTo>
                      <a:pt x="322" y="1608"/>
                    </a:lnTo>
                    <a:lnTo>
                      <a:pt x="324" y="1606"/>
                    </a:lnTo>
                    <a:lnTo>
                      <a:pt x="324" y="1603"/>
                    </a:lnTo>
                    <a:lnTo>
                      <a:pt x="324" y="1601"/>
                    </a:lnTo>
                    <a:lnTo>
                      <a:pt x="324" y="1598"/>
                    </a:lnTo>
                    <a:lnTo>
                      <a:pt x="326" y="1598"/>
                    </a:lnTo>
                    <a:lnTo>
                      <a:pt x="326" y="1594"/>
                    </a:lnTo>
                    <a:lnTo>
                      <a:pt x="326" y="1594"/>
                    </a:lnTo>
                    <a:lnTo>
                      <a:pt x="326" y="1594"/>
                    </a:lnTo>
                    <a:lnTo>
                      <a:pt x="329" y="1594"/>
                    </a:lnTo>
                    <a:lnTo>
                      <a:pt x="331" y="1596"/>
                    </a:lnTo>
                    <a:lnTo>
                      <a:pt x="331" y="1594"/>
                    </a:lnTo>
                    <a:lnTo>
                      <a:pt x="334" y="1594"/>
                    </a:lnTo>
                    <a:lnTo>
                      <a:pt x="334" y="1594"/>
                    </a:lnTo>
                    <a:lnTo>
                      <a:pt x="334" y="1594"/>
                    </a:lnTo>
                    <a:lnTo>
                      <a:pt x="336" y="1594"/>
                    </a:lnTo>
                    <a:lnTo>
                      <a:pt x="336" y="1596"/>
                    </a:lnTo>
                    <a:lnTo>
                      <a:pt x="336" y="1596"/>
                    </a:lnTo>
                    <a:lnTo>
                      <a:pt x="338" y="1596"/>
                    </a:lnTo>
                    <a:lnTo>
                      <a:pt x="343" y="1596"/>
                    </a:lnTo>
                    <a:lnTo>
                      <a:pt x="348" y="1596"/>
                    </a:lnTo>
                    <a:lnTo>
                      <a:pt x="350" y="1598"/>
                    </a:lnTo>
                    <a:lnTo>
                      <a:pt x="350" y="1598"/>
                    </a:lnTo>
                    <a:lnTo>
                      <a:pt x="352" y="1598"/>
                    </a:lnTo>
                    <a:lnTo>
                      <a:pt x="355" y="1594"/>
                    </a:lnTo>
                    <a:lnTo>
                      <a:pt x="364" y="1587"/>
                    </a:lnTo>
                    <a:lnTo>
                      <a:pt x="371" y="1580"/>
                    </a:lnTo>
                    <a:lnTo>
                      <a:pt x="374" y="1572"/>
                    </a:lnTo>
                    <a:lnTo>
                      <a:pt x="381" y="1568"/>
                    </a:lnTo>
                    <a:lnTo>
                      <a:pt x="386" y="1565"/>
                    </a:lnTo>
                    <a:lnTo>
                      <a:pt x="386" y="1563"/>
                    </a:lnTo>
                    <a:lnTo>
                      <a:pt x="390" y="1558"/>
                    </a:lnTo>
                    <a:lnTo>
                      <a:pt x="397" y="1551"/>
                    </a:lnTo>
                    <a:lnTo>
                      <a:pt x="397" y="1551"/>
                    </a:lnTo>
                    <a:lnTo>
                      <a:pt x="409" y="1542"/>
                    </a:lnTo>
                    <a:lnTo>
                      <a:pt x="419" y="1535"/>
                    </a:lnTo>
                    <a:lnTo>
                      <a:pt x="421" y="1532"/>
                    </a:lnTo>
                    <a:lnTo>
                      <a:pt x="421" y="1530"/>
                    </a:lnTo>
                    <a:lnTo>
                      <a:pt x="423" y="1532"/>
                    </a:lnTo>
                    <a:lnTo>
                      <a:pt x="423" y="1532"/>
                    </a:lnTo>
                    <a:lnTo>
                      <a:pt x="423" y="1535"/>
                    </a:lnTo>
                    <a:lnTo>
                      <a:pt x="423" y="1535"/>
                    </a:lnTo>
                    <a:lnTo>
                      <a:pt x="426" y="1535"/>
                    </a:lnTo>
                    <a:lnTo>
                      <a:pt x="428" y="1537"/>
                    </a:lnTo>
                    <a:lnTo>
                      <a:pt x="426" y="1537"/>
                    </a:lnTo>
                    <a:lnTo>
                      <a:pt x="426" y="1539"/>
                    </a:lnTo>
                    <a:lnTo>
                      <a:pt x="426" y="1542"/>
                    </a:lnTo>
                    <a:lnTo>
                      <a:pt x="426" y="1544"/>
                    </a:lnTo>
                    <a:lnTo>
                      <a:pt x="428" y="1544"/>
                    </a:lnTo>
                    <a:lnTo>
                      <a:pt x="428" y="1544"/>
                    </a:lnTo>
                    <a:lnTo>
                      <a:pt x="428" y="1546"/>
                    </a:lnTo>
                    <a:lnTo>
                      <a:pt x="428" y="1549"/>
                    </a:lnTo>
                    <a:lnTo>
                      <a:pt x="428" y="1551"/>
                    </a:lnTo>
                    <a:lnTo>
                      <a:pt x="428" y="1556"/>
                    </a:lnTo>
                    <a:lnTo>
                      <a:pt x="426" y="1553"/>
                    </a:lnTo>
                    <a:lnTo>
                      <a:pt x="426" y="1556"/>
                    </a:lnTo>
                    <a:lnTo>
                      <a:pt x="433" y="1565"/>
                    </a:lnTo>
                    <a:lnTo>
                      <a:pt x="435" y="1568"/>
                    </a:lnTo>
                    <a:lnTo>
                      <a:pt x="440" y="1568"/>
                    </a:lnTo>
                    <a:lnTo>
                      <a:pt x="461" y="1565"/>
                    </a:lnTo>
                    <a:lnTo>
                      <a:pt x="473" y="1565"/>
                    </a:lnTo>
                    <a:lnTo>
                      <a:pt x="490" y="1563"/>
                    </a:lnTo>
                    <a:lnTo>
                      <a:pt x="492" y="1563"/>
                    </a:lnTo>
                    <a:lnTo>
                      <a:pt x="499" y="1563"/>
                    </a:lnTo>
                    <a:lnTo>
                      <a:pt x="501" y="1563"/>
                    </a:lnTo>
                    <a:lnTo>
                      <a:pt x="506" y="1565"/>
                    </a:lnTo>
                    <a:lnTo>
                      <a:pt x="506" y="1565"/>
                    </a:lnTo>
                    <a:lnTo>
                      <a:pt x="509" y="1563"/>
                    </a:lnTo>
                    <a:lnTo>
                      <a:pt x="511" y="1561"/>
                    </a:lnTo>
                    <a:lnTo>
                      <a:pt x="513" y="1561"/>
                    </a:lnTo>
                    <a:lnTo>
                      <a:pt x="516" y="1561"/>
                    </a:lnTo>
                    <a:lnTo>
                      <a:pt x="516" y="1561"/>
                    </a:lnTo>
                    <a:lnTo>
                      <a:pt x="516" y="1558"/>
                    </a:lnTo>
                    <a:lnTo>
                      <a:pt x="516" y="1558"/>
                    </a:lnTo>
                    <a:lnTo>
                      <a:pt x="518" y="1558"/>
                    </a:lnTo>
                    <a:lnTo>
                      <a:pt x="518" y="1556"/>
                    </a:lnTo>
                    <a:lnTo>
                      <a:pt x="518" y="1556"/>
                    </a:lnTo>
                    <a:lnTo>
                      <a:pt x="520" y="1556"/>
                    </a:lnTo>
                    <a:lnTo>
                      <a:pt x="520" y="1551"/>
                    </a:lnTo>
                    <a:lnTo>
                      <a:pt x="520" y="1549"/>
                    </a:lnTo>
                    <a:lnTo>
                      <a:pt x="523" y="1546"/>
                    </a:lnTo>
                    <a:lnTo>
                      <a:pt x="523" y="1542"/>
                    </a:lnTo>
                    <a:lnTo>
                      <a:pt x="523" y="1537"/>
                    </a:lnTo>
                    <a:lnTo>
                      <a:pt x="525" y="1532"/>
                    </a:lnTo>
                    <a:lnTo>
                      <a:pt x="525" y="1527"/>
                    </a:lnTo>
                    <a:lnTo>
                      <a:pt x="525" y="1523"/>
                    </a:lnTo>
                    <a:lnTo>
                      <a:pt x="525" y="1520"/>
                    </a:lnTo>
                    <a:lnTo>
                      <a:pt x="525" y="1516"/>
                    </a:lnTo>
                    <a:lnTo>
                      <a:pt x="525" y="1511"/>
                    </a:lnTo>
                    <a:lnTo>
                      <a:pt x="527" y="1504"/>
                    </a:lnTo>
                    <a:lnTo>
                      <a:pt x="527" y="1499"/>
                    </a:lnTo>
                    <a:lnTo>
                      <a:pt x="527" y="1499"/>
                    </a:lnTo>
                    <a:lnTo>
                      <a:pt x="530" y="1501"/>
                    </a:lnTo>
                    <a:lnTo>
                      <a:pt x="530" y="1501"/>
                    </a:lnTo>
                    <a:lnTo>
                      <a:pt x="532" y="1504"/>
                    </a:lnTo>
                    <a:lnTo>
                      <a:pt x="532" y="1504"/>
                    </a:lnTo>
                    <a:lnTo>
                      <a:pt x="532" y="1504"/>
                    </a:lnTo>
                    <a:lnTo>
                      <a:pt x="532" y="1504"/>
                    </a:lnTo>
                    <a:lnTo>
                      <a:pt x="535" y="1506"/>
                    </a:lnTo>
                    <a:lnTo>
                      <a:pt x="535" y="1511"/>
                    </a:lnTo>
                    <a:lnTo>
                      <a:pt x="537" y="1513"/>
                    </a:lnTo>
                    <a:lnTo>
                      <a:pt x="537" y="1516"/>
                    </a:lnTo>
                    <a:lnTo>
                      <a:pt x="535" y="1520"/>
                    </a:lnTo>
                    <a:lnTo>
                      <a:pt x="535" y="1520"/>
                    </a:lnTo>
                    <a:lnTo>
                      <a:pt x="535" y="1523"/>
                    </a:lnTo>
                    <a:lnTo>
                      <a:pt x="539" y="1525"/>
                    </a:lnTo>
                    <a:lnTo>
                      <a:pt x="542" y="1527"/>
                    </a:lnTo>
                    <a:lnTo>
                      <a:pt x="546" y="1530"/>
                    </a:lnTo>
                    <a:lnTo>
                      <a:pt x="549" y="1530"/>
                    </a:lnTo>
                    <a:lnTo>
                      <a:pt x="549" y="1530"/>
                    </a:lnTo>
                    <a:lnTo>
                      <a:pt x="549" y="1527"/>
                    </a:lnTo>
                    <a:lnTo>
                      <a:pt x="549" y="1527"/>
                    </a:lnTo>
                    <a:lnTo>
                      <a:pt x="553" y="1530"/>
                    </a:lnTo>
                    <a:lnTo>
                      <a:pt x="556" y="1532"/>
                    </a:lnTo>
                    <a:lnTo>
                      <a:pt x="553" y="1535"/>
                    </a:lnTo>
                    <a:lnTo>
                      <a:pt x="556" y="1537"/>
                    </a:lnTo>
                    <a:lnTo>
                      <a:pt x="558" y="1537"/>
                    </a:lnTo>
                    <a:lnTo>
                      <a:pt x="558" y="1537"/>
                    </a:lnTo>
                    <a:lnTo>
                      <a:pt x="561" y="1539"/>
                    </a:lnTo>
                    <a:lnTo>
                      <a:pt x="563" y="1542"/>
                    </a:lnTo>
                    <a:lnTo>
                      <a:pt x="563" y="1542"/>
                    </a:lnTo>
                    <a:lnTo>
                      <a:pt x="568" y="1544"/>
                    </a:lnTo>
                    <a:lnTo>
                      <a:pt x="568" y="1544"/>
                    </a:lnTo>
                    <a:lnTo>
                      <a:pt x="570" y="1544"/>
                    </a:lnTo>
                    <a:lnTo>
                      <a:pt x="572" y="1546"/>
                    </a:lnTo>
                    <a:lnTo>
                      <a:pt x="572" y="1549"/>
                    </a:lnTo>
                    <a:lnTo>
                      <a:pt x="575" y="1549"/>
                    </a:lnTo>
                    <a:lnTo>
                      <a:pt x="575" y="1551"/>
                    </a:lnTo>
                    <a:lnTo>
                      <a:pt x="575" y="1551"/>
                    </a:lnTo>
                    <a:lnTo>
                      <a:pt x="577" y="1551"/>
                    </a:lnTo>
                    <a:lnTo>
                      <a:pt x="577" y="1551"/>
                    </a:lnTo>
                    <a:lnTo>
                      <a:pt x="580" y="1549"/>
                    </a:lnTo>
                    <a:lnTo>
                      <a:pt x="580" y="1549"/>
                    </a:lnTo>
                    <a:lnTo>
                      <a:pt x="580" y="1549"/>
                    </a:lnTo>
                    <a:lnTo>
                      <a:pt x="582" y="1551"/>
                    </a:lnTo>
                    <a:lnTo>
                      <a:pt x="582" y="1551"/>
                    </a:lnTo>
                    <a:lnTo>
                      <a:pt x="584" y="1551"/>
                    </a:lnTo>
                    <a:lnTo>
                      <a:pt x="587" y="1551"/>
                    </a:lnTo>
                    <a:lnTo>
                      <a:pt x="587" y="1553"/>
                    </a:lnTo>
                    <a:lnTo>
                      <a:pt x="589" y="1553"/>
                    </a:lnTo>
                    <a:lnTo>
                      <a:pt x="591" y="1556"/>
                    </a:lnTo>
                    <a:lnTo>
                      <a:pt x="591" y="1556"/>
                    </a:lnTo>
                    <a:lnTo>
                      <a:pt x="594" y="1556"/>
                    </a:lnTo>
                    <a:lnTo>
                      <a:pt x="594" y="1556"/>
                    </a:lnTo>
                    <a:lnTo>
                      <a:pt x="594" y="1558"/>
                    </a:lnTo>
                    <a:lnTo>
                      <a:pt x="596" y="1558"/>
                    </a:lnTo>
                    <a:lnTo>
                      <a:pt x="596" y="1558"/>
                    </a:lnTo>
                    <a:lnTo>
                      <a:pt x="596" y="1561"/>
                    </a:lnTo>
                    <a:lnTo>
                      <a:pt x="594" y="1563"/>
                    </a:lnTo>
                    <a:lnTo>
                      <a:pt x="594" y="1563"/>
                    </a:lnTo>
                    <a:lnTo>
                      <a:pt x="591" y="1568"/>
                    </a:lnTo>
                    <a:lnTo>
                      <a:pt x="591" y="1570"/>
                    </a:lnTo>
                    <a:lnTo>
                      <a:pt x="591" y="1572"/>
                    </a:lnTo>
                    <a:lnTo>
                      <a:pt x="591" y="1575"/>
                    </a:lnTo>
                    <a:lnTo>
                      <a:pt x="589" y="1575"/>
                    </a:lnTo>
                    <a:lnTo>
                      <a:pt x="589" y="1575"/>
                    </a:lnTo>
                    <a:lnTo>
                      <a:pt x="589" y="1577"/>
                    </a:lnTo>
                    <a:lnTo>
                      <a:pt x="589" y="1580"/>
                    </a:lnTo>
                    <a:lnTo>
                      <a:pt x="589" y="1580"/>
                    </a:lnTo>
                    <a:lnTo>
                      <a:pt x="591" y="1582"/>
                    </a:lnTo>
                    <a:lnTo>
                      <a:pt x="591" y="1582"/>
                    </a:lnTo>
                    <a:lnTo>
                      <a:pt x="591" y="1584"/>
                    </a:lnTo>
                    <a:lnTo>
                      <a:pt x="591" y="1584"/>
                    </a:lnTo>
                    <a:lnTo>
                      <a:pt x="591" y="1584"/>
                    </a:lnTo>
                    <a:lnTo>
                      <a:pt x="591" y="1587"/>
                    </a:lnTo>
                    <a:lnTo>
                      <a:pt x="591" y="1587"/>
                    </a:lnTo>
                    <a:lnTo>
                      <a:pt x="594" y="1587"/>
                    </a:lnTo>
                    <a:lnTo>
                      <a:pt x="594" y="1587"/>
                    </a:lnTo>
                    <a:lnTo>
                      <a:pt x="594" y="1589"/>
                    </a:lnTo>
                    <a:lnTo>
                      <a:pt x="594" y="1589"/>
                    </a:lnTo>
                    <a:lnTo>
                      <a:pt x="596" y="1589"/>
                    </a:lnTo>
                    <a:lnTo>
                      <a:pt x="598" y="1589"/>
                    </a:lnTo>
                    <a:lnTo>
                      <a:pt x="601" y="1589"/>
                    </a:lnTo>
                    <a:lnTo>
                      <a:pt x="603" y="1591"/>
                    </a:lnTo>
                    <a:lnTo>
                      <a:pt x="606" y="1594"/>
                    </a:lnTo>
                    <a:lnTo>
                      <a:pt x="606" y="1596"/>
                    </a:lnTo>
                    <a:lnTo>
                      <a:pt x="608" y="1598"/>
                    </a:lnTo>
                    <a:lnTo>
                      <a:pt x="608" y="1601"/>
                    </a:lnTo>
                    <a:lnTo>
                      <a:pt x="610" y="1601"/>
                    </a:lnTo>
                    <a:lnTo>
                      <a:pt x="610" y="1601"/>
                    </a:lnTo>
                    <a:lnTo>
                      <a:pt x="613" y="1598"/>
                    </a:lnTo>
                    <a:lnTo>
                      <a:pt x="613" y="1601"/>
                    </a:lnTo>
                    <a:lnTo>
                      <a:pt x="615" y="1603"/>
                    </a:lnTo>
                    <a:lnTo>
                      <a:pt x="615" y="1606"/>
                    </a:lnTo>
                    <a:lnTo>
                      <a:pt x="613" y="1608"/>
                    </a:lnTo>
                    <a:lnTo>
                      <a:pt x="613" y="1610"/>
                    </a:lnTo>
                    <a:lnTo>
                      <a:pt x="615" y="1615"/>
                    </a:lnTo>
                    <a:lnTo>
                      <a:pt x="617" y="1617"/>
                    </a:lnTo>
                    <a:lnTo>
                      <a:pt x="622" y="1620"/>
                    </a:lnTo>
                    <a:lnTo>
                      <a:pt x="622" y="1620"/>
                    </a:lnTo>
                    <a:lnTo>
                      <a:pt x="622" y="1620"/>
                    </a:lnTo>
                    <a:lnTo>
                      <a:pt x="622" y="1620"/>
                    </a:lnTo>
                    <a:lnTo>
                      <a:pt x="624" y="1620"/>
                    </a:lnTo>
                    <a:lnTo>
                      <a:pt x="629" y="1620"/>
                    </a:lnTo>
                    <a:lnTo>
                      <a:pt x="629" y="1620"/>
                    </a:lnTo>
                    <a:lnTo>
                      <a:pt x="632" y="1620"/>
                    </a:lnTo>
                    <a:lnTo>
                      <a:pt x="632" y="1620"/>
                    </a:lnTo>
                    <a:lnTo>
                      <a:pt x="632" y="1620"/>
                    </a:lnTo>
                    <a:lnTo>
                      <a:pt x="634" y="1620"/>
                    </a:lnTo>
                    <a:lnTo>
                      <a:pt x="636" y="1620"/>
                    </a:lnTo>
                    <a:lnTo>
                      <a:pt x="639" y="1617"/>
                    </a:lnTo>
                    <a:lnTo>
                      <a:pt x="643" y="1613"/>
                    </a:lnTo>
                    <a:lnTo>
                      <a:pt x="646" y="1613"/>
                    </a:lnTo>
                    <a:lnTo>
                      <a:pt x="648" y="1613"/>
                    </a:lnTo>
                    <a:lnTo>
                      <a:pt x="648" y="1613"/>
                    </a:lnTo>
                    <a:lnTo>
                      <a:pt x="653" y="1613"/>
                    </a:lnTo>
                    <a:lnTo>
                      <a:pt x="655" y="1615"/>
                    </a:lnTo>
                    <a:lnTo>
                      <a:pt x="658" y="1615"/>
                    </a:lnTo>
                    <a:lnTo>
                      <a:pt x="660" y="1620"/>
                    </a:lnTo>
                    <a:lnTo>
                      <a:pt x="662" y="1622"/>
                    </a:lnTo>
                    <a:lnTo>
                      <a:pt x="662" y="1627"/>
                    </a:lnTo>
                    <a:lnTo>
                      <a:pt x="660" y="1632"/>
                    </a:lnTo>
                    <a:lnTo>
                      <a:pt x="660" y="1641"/>
                    </a:lnTo>
                    <a:lnTo>
                      <a:pt x="660" y="1651"/>
                    </a:lnTo>
                    <a:lnTo>
                      <a:pt x="660" y="1655"/>
                    </a:lnTo>
                    <a:lnTo>
                      <a:pt x="660" y="1658"/>
                    </a:lnTo>
                    <a:lnTo>
                      <a:pt x="669" y="1658"/>
                    </a:lnTo>
                    <a:lnTo>
                      <a:pt x="672" y="1655"/>
                    </a:lnTo>
                    <a:lnTo>
                      <a:pt x="674" y="1653"/>
                    </a:lnTo>
                    <a:lnTo>
                      <a:pt x="674" y="1653"/>
                    </a:lnTo>
                    <a:lnTo>
                      <a:pt x="676" y="1653"/>
                    </a:lnTo>
                    <a:lnTo>
                      <a:pt x="681" y="1655"/>
                    </a:lnTo>
                    <a:lnTo>
                      <a:pt x="684" y="1658"/>
                    </a:lnTo>
                    <a:lnTo>
                      <a:pt x="688" y="1658"/>
                    </a:lnTo>
                    <a:lnTo>
                      <a:pt x="691" y="1658"/>
                    </a:lnTo>
                    <a:lnTo>
                      <a:pt x="691" y="1658"/>
                    </a:lnTo>
                    <a:lnTo>
                      <a:pt x="695" y="1660"/>
                    </a:lnTo>
                    <a:lnTo>
                      <a:pt x="695" y="1662"/>
                    </a:lnTo>
                    <a:lnTo>
                      <a:pt x="698" y="1662"/>
                    </a:lnTo>
                    <a:lnTo>
                      <a:pt x="700" y="1662"/>
                    </a:lnTo>
                    <a:lnTo>
                      <a:pt x="700" y="1662"/>
                    </a:lnTo>
                    <a:lnTo>
                      <a:pt x="705" y="1658"/>
                    </a:lnTo>
                    <a:lnTo>
                      <a:pt x="705" y="1658"/>
                    </a:lnTo>
                    <a:lnTo>
                      <a:pt x="707" y="1658"/>
                    </a:lnTo>
                    <a:lnTo>
                      <a:pt x="712" y="1662"/>
                    </a:lnTo>
                    <a:lnTo>
                      <a:pt x="717" y="1662"/>
                    </a:lnTo>
                    <a:lnTo>
                      <a:pt x="717" y="1665"/>
                    </a:lnTo>
                    <a:lnTo>
                      <a:pt x="719" y="1667"/>
                    </a:lnTo>
                    <a:lnTo>
                      <a:pt x="721" y="1667"/>
                    </a:lnTo>
                    <a:lnTo>
                      <a:pt x="724" y="1667"/>
                    </a:lnTo>
                    <a:lnTo>
                      <a:pt x="726" y="1665"/>
                    </a:lnTo>
                    <a:lnTo>
                      <a:pt x="724" y="1662"/>
                    </a:lnTo>
                    <a:lnTo>
                      <a:pt x="726" y="1662"/>
                    </a:lnTo>
                    <a:lnTo>
                      <a:pt x="726" y="1662"/>
                    </a:lnTo>
                    <a:lnTo>
                      <a:pt x="726" y="1660"/>
                    </a:lnTo>
                    <a:lnTo>
                      <a:pt x="731" y="1662"/>
                    </a:lnTo>
                    <a:lnTo>
                      <a:pt x="733" y="1660"/>
                    </a:lnTo>
                    <a:lnTo>
                      <a:pt x="736" y="1660"/>
                    </a:lnTo>
                    <a:lnTo>
                      <a:pt x="736" y="1660"/>
                    </a:lnTo>
                    <a:lnTo>
                      <a:pt x="738" y="1660"/>
                    </a:lnTo>
                    <a:lnTo>
                      <a:pt x="738" y="1660"/>
                    </a:lnTo>
                    <a:lnTo>
                      <a:pt x="740" y="1660"/>
                    </a:lnTo>
                    <a:lnTo>
                      <a:pt x="743" y="1660"/>
                    </a:lnTo>
                    <a:lnTo>
                      <a:pt x="743" y="1660"/>
                    </a:lnTo>
                    <a:lnTo>
                      <a:pt x="743" y="1658"/>
                    </a:lnTo>
                    <a:lnTo>
                      <a:pt x="743" y="1658"/>
                    </a:lnTo>
                    <a:lnTo>
                      <a:pt x="743" y="1658"/>
                    </a:lnTo>
                    <a:lnTo>
                      <a:pt x="743" y="1655"/>
                    </a:lnTo>
                    <a:lnTo>
                      <a:pt x="745" y="1653"/>
                    </a:lnTo>
                    <a:lnTo>
                      <a:pt x="745" y="1653"/>
                    </a:lnTo>
                    <a:lnTo>
                      <a:pt x="745" y="1648"/>
                    </a:lnTo>
                    <a:lnTo>
                      <a:pt x="743" y="1646"/>
                    </a:lnTo>
                    <a:lnTo>
                      <a:pt x="745" y="1643"/>
                    </a:lnTo>
                    <a:lnTo>
                      <a:pt x="745" y="1641"/>
                    </a:lnTo>
                    <a:lnTo>
                      <a:pt x="747" y="1641"/>
                    </a:lnTo>
                    <a:lnTo>
                      <a:pt x="747" y="1641"/>
                    </a:lnTo>
                    <a:lnTo>
                      <a:pt x="750" y="1641"/>
                    </a:lnTo>
                    <a:lnTo>
                      <a:pt x="752" y="1641"/>
                    </a:lnTo>
                    <a:lnTo>
                      <a:pt x="752" y="1641"/>
                    </a:lnTo>
                    <a:lnTo>
                      <a:pt x="752" y="1641"/>
                    </a:lnTo>
                    <a:lnTo>
                      <a:pt x="755" y="1641"/>
                    </a:lnTo>
                    <a:lnTo>
                      <a:pt x="755" y="1641"/>
                    </a:lnTo>
                    <a:lnTo>
                      <a:pt x="759" y="1643"/>
                    </a:lnTo>
                    <a:lnTo>
                      <a:pt x="759" y="1643"/>
                    </a:lnTo>
                    <a:lnTo>
                      <a:pt x="759" y="1641"/>
                    </a:lnTo>
                    <a:lnTo>
                      <a:pt x="762" y="1641"/>
                    </a:lnTo>
                    <a:lnTo>
                      <a:pt x="762" y="1641"/>
                    </a:lnTo>
                    <a:lnTo>
                      <a:pt x="764" y="1641"/>
                    </a:lnTo>
                    <a:lnTo>
                      <a:pt x="764" y="1641"/>
                    </a:lnTo>
                    <a:lnTo>
                      <a:pt x="769" y="1641"/>
                    </a:lnTo>
                    <a:lnTo>
                      <a:pt x="769" y="1636"/>
                    </a:lnTo>
                    <a:lnTo>
                      <a:pt x="769" y="1636"/>
                    </a:lnTo>
                    <a:lnTo>
                      <a:pt x="769" y="1632"/>
                    </a:lnTo>
                    <a:lnTo>
                      <a:pt x="771" y="1632"/>
                    </a:lnTo>
                    <a:lnTo>
                      <a:pt x="773" y="1627"/>
                    </a:lnTo>
                    <a:lnTo>
                      <a:pt x="773" y="1627"/>
                    </a:lnTo>
                    <a:lnTo>
                      <a:pt x="776" y="1624"/>
                    </a:lnTo>
                    <a:lnTo>
                      <a:pt x="776" y="1624"/>
                    </a:lnTo>
                    <a:lnTo>
                      <a:pt x="776" y="1622"/>
                    </a:lnTo>
                    <a:lnTo>
                      <a:pt x="776" y="1620"/>
                    </a:lnTo>
                    <a:lnTo>
                      <a:pt x="776" y="1617"/>
                    </a:lnTo>
                    <a:lnTo>
                      <a:pt x="776" y="1613"/>
                    </a:lnTo>
                    <a:lnTo>
                      <a:pt x="778" y="1610"/>
                    </a:lnTo>
                    <a:lnTo>
                      <a:pt x="778" y="1610"/>
                    </a:lnTo>
                    <a:lnTo>
                      <a:pt x="778" y="1610"/>
                    </a:lnTo>
                    <a:lnTo>
                      <a:pt x="781" y="1610"/>
                    </a:lnTo>
                    <a:lnTo>
                      <a:pt x="783" y="1610"/>
                    </a:lnTo>
                    <a:lnTo>
                      <a:pt x="785" y="1608"/>
                    </a:lnTo>
                    <a:lnTo>
                      <a:pt x="785" y="1606"/>
                    </a:lnTo>
                    <a:lnTo>
                      <a:pt x="785" y="1606"/>
                    </a:lnTo>
                    <a:lnTo>
                      <a:pt x="783" y="1601"/>
                    </a:lnTo>
                    <a:lnTo>
                      <a:pt x="781" y="1598"/>
                    </a:lnTo>
                    <a:lnTo>
                      <a:pt x="781" y="1596"/>
                    </a:lnTo>
                    <a:lnTo>
                      <a:pt x="783" y="1594"/>
                    </a:lnTo>
                    <a:lnTo>
                      <a:pt x="785" y="1594"/>
                    </a:lnTo>
                    <a:lnTo>
                      <a:pt x="788" y="1591"/>
                    </a:lnTo>
                    <a:lnTo>
                      <a:pt x="788" y="1589"/>
                    </a:lnTo>
                    <a:lnTo>
                      <a:pt x="788" y="1589"/>
                    </a:lnTo>
                    <a:lnTo>
                      <a:pt x="785" y="1589"/>
                    </a:lnTo>
                    <a:lnTo>
                      <a:pt x="783" y="1587"/>
                    </a:lnTo>
                    <a:lnTo>
                      <a:pt x="783" y="1587"/>
                    </a:lnTo>
                    <a:lnTo>
                      <a:pt x="783" y="1584"/>
                    </a:lnTo>
                    <a:lnTo>
                      <a:pt x="783" y="1580"/>
                    </a:lnTo>
                    <a:lnTo>
                      <a:pt x="781" y="1580"/>
                    </a:lnTo>
                    <a:lnTo>
                      <a:pt x="781" y="1580"/>
                    </a:lnTo>
                    <a:lnTo>
                      <a:pt x="778" y="1580"/>
                    </a:lnTo>
                    <a:lnTo>
                      <a:pt x="778" y="1580"/>
                    </a:lnTo>
                    <a:lnTo>
                      <a:pt x="776" y="1580"/>
                    </a:lnTo>
                    <a:lnTo>
                      <a:pt x="776" y="1577"/>
                    </a:lnTo>
                    <a:lnTo>
                      <a:pt x="776" y="1575"/>
                    </a:lnTo>
                    <a:lnTo>
                      <a:pt x="778" y="1572"/>
                    </a:lnTo>
                    <a:lnTo>
                      <a:pt x="778" y="1570"/>
                    </a:lnTo>
                    <a:lnTo>
                      <a:pt x="781" y="1568"/>
                    </a:lnTo>
                    <a:lnTo>
                      <a:pt x="781" y="1568"/>
                    </a:lnTo>
                    <a:lnTo>
                      <a:pt x="783" y="1565"/>
                    </a:lnTo>
                    <a:lnTo>
                      <a:pt x="783" y="1565"/>
                    </a:lnTo>
                    <a:lnTo>
                      <a:pt x="785" y="1563"/>
                    </a:lnTo>
                    <a:lnTo>
                      <a:pt x="788" y="1563"/>
                    </a:lnTo>
                    <a:lnTo>
                      <a:pt x="790" y="1563"/>
                    </a:lnTo>
                    <a:lnTo>
                      <a:pt x="790" y="1563"/>
                    </a:lnTo>
                    <a:lnTo>
                      <a:pt x="792" y="1561"/>
                    </a:lnTo>
                    <a:lnTo>
                      <a:pt x="792" y="1558"/>
                    </a:lnTo>
                    <a:lnTo>
                      <a:pt x="792" y="1553"/>
                    </a:lnTo>
                    <a:lnTo>
                      <a:pt x="795" y="1551"/>
                    </a:lnTo>
                    <a:lnTo>
                      <a:pt x="795" y="1546"/>
                    </a:lnTo>
                    <a:lnTo>
                      <a:pt x="795" y="1546"/>
                    </a:lnTo>
                    <a:lnTo>
                      <a:pt x="795" y="1546"/>
                    </a:lnTo>
                    <a:lnTo>
                      <a:pt x="797" y="1544"/>
                    </a:lnTo>
                    <a:lnTo>
                      <a:pt x="797" y="1544"/>
                    </a:lnTo>
                    <a:lnTo>
                      <a:pt x="799" y="1544"/>
                    </a:lnTo>
                    <a:lnTo>
                      <a:pt x="799" y="1544"/>
                    </a:lnTo>
                    <a:lnTo>
                      <a:pt x="802" y="1544"/>
                    </a:lnTo>
                    <a:lnTo>
                      <a:pt x="802" y="1544"/>
                    </a:lnTo>
                    <a:lnTo>
                      <a:pt x="804" y="1544"/>
                    </a:lnTo>
                    <a:lnTo>
                      <a:pt x="802" y="1542"/>
                    </a:lnTo>
                    <a:lnTo>
                      <a:pt x="804" y="1542"/>
                    </a:lnTo>
                    <a:lnTo>
                      <a:pt x="804" y="1542"/>
                    </a:lnTo>
                    <a:lnTo>
                      <a:pt x="807" y="1542"/>
                    </a:lnTo>
                    <a:lnTo>
                      <a:pt x="807" y="1539"/>
                    </a:lnTo>
                    <a:lnTo>
                      <a:pt x="809" y="1537"/>
                    </a:lnTo>
                    <a:lnTo>
                      <a:pt x="811" y="1535"/>
                    </a:lnTo>
                    <a:lnTo>
                      <a:pt x="811" y="1535"/>
                    </a:lnTo>
                    <a:lnTo>
                      <a:pt x="811" y="1532"/>
                    </a:lnTo>
                    <a:lnTo>
                      <a:pt x="814" y="1532"/>
                    </a:lnTo>
                    <a:lnTo>
                      <a:pt x="814" y="1532"/>
                    </a:lnTo>
                    <a:lnTo>
                      <a:pt x="816" y="1532"/>
                    </a:lnTo>
                    <a:lnTo>
                      <a:pt x="816" y="1530"/>
                    </a:lnTo>
                    <a:lnTo>
                      <a:pt x="816" y="1530"/>
                    </a:lnTo>
                    <a:lnTo>
                      <a:pt x="816" y="1527"/>
                    </a:lnTo>
                    <a:lnTo>
                      <a:pt x="816" y="1525"/>
                    </a:lnTo>
                    <a:lnTo>
                      <a:pt x="821" y="1525"/>
                    </a:lnTo>
                    <a:lnTo>
                      <a:pt x="821" y="1525"/>
                    </a:lnTo>
                    <a:lnTo>
                      <a:pt x="823" y="1525"/>
                    </a:lnTo>
                    <a:lnTo>
                      <a:pt x="826" y="1525"/>
                    </a:lnTo>
                    <a:lnTo>
                      <a:pt x="826" y="1525"/>
                    </a:lnTo>
                    <a:lnTo>
                      <a:pt x="828" y="1525"/>
                    </a:lnTo>
                    <a:lnTo>
                      <a:pt x="828" y="1525"/>
                    </a:lnTo>
                    <a:lnTo>
                      <a:pt x="830" y="1523"/>
                    </a:lnTo>
                    <a:lnTo>
                      <a:pt x="835" y="1525"/>
                    </a:lnTo>
                    <a:lnTo>
                      <a:pt x="835" y="1525"/>
                    </a:lnTo>
                    <a:lnTo>
                      <a:pt x="837" y="1525"/>
                    </a:lnTo>
                    <a:lnTo>
                      <a:pt x="842" y="1525"/>
                    </a:lnTo>
                    <a:lnTo>
                      <a:pt x="847" y="1525"/>
                    </a:lnTo>
                    <a:lnTo>
                      <a:pt x="849" y="1520"/>
                    </a:lnTo>
                    <a:lnTo>
                      <a:pt x="849" y="1520"/>
                    </a:lnTo>
                    <a:lnTo>
                      <a:pt x="849" y="1518"/>
                    </a:lnTo>
                    <a:lnTo>
                      <a:pt x="849" y="1518"/>
                    </a:lnTo>
                    <a:lnTo>
                      <a:pt x="849" y="1516"/>
                    </a:lnTo>
                    <a:lnTo>
                      <a:pt x="849" y="1516"/>
                    </a:lnTo>
                    <a:lnTo>
                      <a:pt x="847" y="1511"/>
                    </a:lnTo>
                    <a:lnTo>
                      <a:pt x="842" y="1504"/>
                    </a:lnTo>
                    <a:lnTo>
                      <a:pt x="842" y="1494"/>
                    </a:lnTo>
                    <a:lnTo>
                      <a:pt x="840" y="1490"/>
                    </a:lnTo>
                    <a:lnTo>
                      <a:pt x="840" y="1485"/>
                    </a:lnTo>
                    <a:lnTo>
                      <a:pt x="837" y="1478"/>
                    </a:lnTo>
                    <a:lnTo>
                      <a:pt x="840" y="1471"/>
                    </a:lnTo>
                    <a:lnTo>
                      <a:pt x="842" y="1461"/>
                    </a:lnTo>
                    <a:lnTo>
                      <a:pt x="844" y="1456"/>
                    </a:lnTo>
                    <a:lnTo>
                      <a:pt x="849" y="1447"/>
                    </a:lnTo>
                    <a:lnTo>
                      <a:pt x="852" y="1445"/>
                    </a:lnTo>
                    <a:lnTo>
                      <a:pt x="856" y="1440"/>
                    </a:lnTo>
                    <a:lnTo>
                      <a:pt x="861" y="1435"/>
                    </a:lnTo>
                    <a:lnTo>
                      <a:pt x="861" y="1435"/>
                    </a:lnTo>
                    <a:lnTo>
                      <a:pt x="863" y="1430"/>
                    </a:lnTo>
                    <a:lnTo>
                      <a:pt x="868" y="1426"/>
                    </a:lnTo>
                    <a:lnTo>
                      <a:pt x="868" y="1426"/>
                    </a:lnTo>
                    <a:lnTo>
                      <a:pt x="873" y="1421"/>
                    </a:lnTo>
                    <a:lnTo>
                      <a:pt x="875" y="1416"/>
                    </a:lnTo>
                    <a:lnTo>
                      <a:pt x="878" y="1416"/>
                    </a:lnTo>
                    <a:lnTo>
                      <a:pt x="880" y="1416"/>
                    </a:lnTo>
                    <a:lnTo>
                      <a:pt x="882" y="1414"/>
                    </a:lnTo>
                    <a:lnTo>
                      <a:pt x="885" y="1414"/>
                    </a:lnTo>
                    <a:lnTo>
                      <a:pt x="885" y="1414"/>
                    </a:lnTo>
                    <a:lnTo>
                      <a:pt x="889" y="1414"/>
                    </a:lnTo>
                    <a:lnTo>
                      <a:pt x="889" y="1411"/>
                    </a:lnTo>
                    <a:lnTo>
                      <a:pt x="892" y="1411"/>
                    </a:lnTo>
                    <a:lnTo>
                      <a:pt x="899" y="1409"/>
                    </a:lnTo>
                    <a:lnTo>
                      <a:pt x="899" y="1407"/>
                    </a:lnTo>
                    <a:lnTo>
                      <a:pt x="896" y="1404"/>
                    </a:lnTo>
                    <a:lnTo>
                      <a:pt x="896" y="1400"/>
                    </a:lnTo>
                    <a:lnTo>
                      <a:pt x="894" y="1392"/>
                    </a:lnTo>
                    <a:lnTo>
                      <a:pt x="894" y="1385"/>
                    </a:lnTo>
                    <a:lnTo>
                      <a:pt x="894" y="1381"/>
                    </a:lnTo>
                    <a:lnTo>
                      <a:pt x="894" y="1378"/>
                    </a:lnTo>
                    <a:lnTo>
                      <a:pt x="894" y="1376"/>
                    </a:lnTo>
                    <a:lnTo>
                      <a:pt x="894" y="1374"/>
                    </a:lnTo>
                    <a:lnTo>
                      <a:pt x="896" y="1371"/>
                    </a:lnTo>
                    <a:lnTo>
                      <a:pt x="899" y="1369"/>
                    </a:lnTo>
                    <a:lnTo>
                      <a:pt x="899" y="1362"/>
                    </a:lnTo>
                    <a:lnTo>
                      <a:pt x="899" y="1355"/>
                    </a:lnTo>
                    <a:lnTo>
                      <a:pt x="899" y="1355"/>
                    </a:lnTo>
                    <a:lnTo>
                      <a:pt x="901" y="1352"/>
                    </a:lnTo>
                    <a:lnTo>
                      <a:pt x="904" y="1350"/>
                    </a:lnTo>
                    <a:lnTo>
                      <a:pt x="904" y="1348"/>
                    </a:lnTo>
                    <a:lnTo>
                      <a:pt x="904" y="1348"/>
                    </a:lnTo>
                    <a:lnTo>
                      <a:pt x="904" y="1345"/>
                    </a:lnTo>
                    <a:lnTo>
                      <a:pt x="906" y="1345"/>
                    </a:lnTo>
                    <a:lnTo>
                      <a:pt x="906" y="1343"/>
                    </a:lnTo>
                    <a:lnTo>
                      <a:pt x="906" y="1340"/>
                    </a:lnTo>
                    <a:lnTo>
                      <a:pt x="908" y="1338"/>
                    </a:lnTo>
                    <a:lnTo>
                      <a:pt x="908" y="1338"/>
                    </a:lnTo>
                    <a:lnTo>
                      <a:pt x="911" y="1338"/>
                    </a:lnTo>
                    <a:lnTo>
                      <a:pt x="911" y="1336"/>
                    </a:lnTo>
                    <a:lnTo>
                      <a:pt x="911" y="1333"/>
                    </a:lnTo>
                    <a:lnTo>
                      <a:pt x="913" y="1329"/>
                    </a:lnTo>
                    <a:lnTo>
                      <a:pt x="918" y="1324"/>
                    </a:lnTo>
                    <a:lnTo>
                      <a:pt x="922" y="1319"/>
                    </a:lnTo>
                    <a:lnTo>
                      <a:pt x="925" y="1319"/>
                    </a:lnTo>
                    <a:lnTo>
                      <a:pt x="927" y="1317"/>
                    </a:lnTo>
                    <a:lnTo>
                      <a:pt x="930" y="1312"/>
                    </a:lnTo>
                    <a:lnTo>
                      <a:pt x="932" y="1310"/>
                    </a:lnTo>
                    <a:lnTo>
                      <a:pt x="932" y="1307"/>
                    </a:lnTo>
                    <a:lnTo>
                      <a:pt x="934" y="1305"/>
                    </a:lnTo>
                    <a:lnTo>
                      <a:pt x="934" y="1305"/>
                    </a:lnTo>
                    <a:lnTo>
                      <a:pt x="937" y="1303"/>
                    </a:lnTo>
                    <a:lnTo>
                      <a:pt x="937" y="1303"/>
                    </a:lnTo>
                    <a:lnTo>
                      <a:pt x="937" y="1300"/>
                    </a:lnTo>
                    <a:lnTo>
                      <a:pt x="939" y="1300"/>
                    </a:lnTo>
                    <a:lnTo>
                      <a:pt x="939" y="1298"/>
                    </a:lnTo>
                    <a:lnTo>
                      <a:pt x="941" y="1295"/>
                    </a:lnTo>
                    <a:lnTo>
                      <a:pt x="941" y="1295"/>
                    </a:lnTo>
                    <a:lnTo>
                      <a:pt x="941" y="1295"/>
                    </a:lnTo>
                    <a:lnTo>
                      <a:pt x="944" y="1291"/>
                    </a:lnTo>
                    <a:lnTo>
                      <a:pt x="944" y="1288"/>
                    </a:lnTo>
                    <a:lnTo>
                      <a:pt x="944" y="1286"/>
                    </a:lnTo>
                    <a:lnTo>
                      <a:pt x="944" y="1284"/>
                    </a:lnTo>
                    <a:lnTo>
                      <a:pt x="944" y="1281"/>
                    </a:lnTo>
                    <a:lnTo>
                      <a:pt x="941" y="1279"/>
                    </a:lnTo>
                    <a:lnTo>
                      <a:pt x="941" y="1279"/>
                    </a:lnTo>
                    <a:lnTo>
                      <a:pt x="944" y="1274"/>
                    </a:lnTo>
                    <a:lnTo>
                      <a:pt x="944" y="1274"/>
                    </a:lnTo>
                    <a:lnTo>
                      <a:pt x="944" y="1274"/>
                    </a:lnTo>
                    <a:lnTo>
                      <a:pt x="941" y="1272"/>
                    </a:lnTo>
                    <a:lnTo>
                      <a:pt x="941" y="1269"/>
                    </a:lnTo>
                    <a:lnTo>
                      <a:pt x="941" y="1265"/>
                    </a:lnTo>
                    <a:lnTo>
                      <a:pt x="941" y="1265"/>
                    </a:lnTo>
                    <a:lnTo>
                      <a:pt x="941" y="1265"/>
                    </a:lnTo>
                    <a:lnTo>
                      <a:pt x="941" y="1262"/>
                    </a:lnTo>
                    <a:lnTo>
                      <a:pt x="941" y="1260"/>
                    </a:lnTo>
                    <a:lnTo>
                      <a:pt x="941" y="1258"/>
                    </a:lnTo>
                    <a:lnTo>
                      <a:pt x="944" y="1258"/>
                    </a:lnTo>
                    <a:lnTo>
                      <a:pt x="944" y="1255"/>
                    </a:lnTo>
                    <a:lnTo>
                      <a:pt x="946" y="1253"/>
                    </a:lnTo>
                    <a:lnTo>
                      <a:pt x="946" y="1253"/>
                    </a:lnTo>
                    <a:lnTo>
                      <a:pt x="949" y="1253"/>
                    </a:lnTo>
                    <a:lnTo>
                      <a:pt x="949" y="1250"/>
                    </a:lnTo>
                    <a:lnTo>
                      <a:pt x="949" y="1250"/>
                    </a:lnTo>
                    <a:lnTo>
                      <a:pt x="951" y="1248"/>
                    </a:lnTo>
                    <a:lnTo>
                      <a:pt x="951" y="1248"/>
                    </a:lnTo>
                    <a:lnTo>
                      <a:pt x="951" y="1248"/>
                    </a:lnTo>
                    <a:lnTo>
                      <a:pt x="951" y="1246"/>
                    </a:lnTo>
                    <a:lnTo>
                      <a:pt x="951" y="1246"/>
                    </a:lnTo>
                    <a:lnTo>
                      <a:pt x="953" y="1246"/>
                    </a:lnTo>
                    <a:lnTo>
                      <a:pt x="953" y="1243"/>
                    </a:lnTo>
                    <a:lnTo>
                      <a:pt x="953" y="1243"/>
                    </a:lnTo>
                    <a:lnTo>
                      <a:pt x="953" y="1243"/>
                    </a:lnTo>
                    <a:lnTo>
                      <a:pt x="953" y="1239"/>
                    </a:lnTo>
                    <a:lnTo>
                      <a:pt x="953" y="1232"/>
                    </a:lnTo>
                    <a:lnTo>
                      <a:pt x="953" y="1227"/>
                    </a:lnTo>
                    <a:lnTo>
                      <a:pt x="953" y="1222"/>
                    </a:lnTo>
                    <a:lnTo>
                      <a:pt x="953" y="1217"/>
                    </a:lnTo>
                    <a:lnTo>
                      <a:pt x="951" y="1213"/>
                    </a:lnTo>
                    <a:lnTo>
                      <a:pt x="951" y="1210"/>
                    </a:lnTo>
                    <a:lnTo>
                      <a:pt x="951" y="1208"/>
                    </a:lnTo>
                    <a:lnTo>
                      <a:pt x="949" y="1205"/>
                    </a:lnTo>
                    <a:lnTo>
                      <a:pt x="949" y="1205"/>
                    </a:lnTo>
                    <a:lnTo>
                      <a:pt x="946" y="1201"/>
                    </a:lnTo>
                    <a:lnTo>
                      <a:pt x="946" y="1196"/>
                    </a:lnTo>
                    <a:lnTo>
                      <a:pt x="946" y="1194"/>
                    </a:lnTo>
                    <a:lnTo>
                      <a:pt x="946" y="1191"/>
                    </a:lnTo>
                    <a:lnTo>
                      <a:pt x="946" y="1184"/>
                    </a:lnTo>
                    <a:lnTo>
                      <a:pt x="949" y="1179"/>
                    </a:lnTo>
                    <a:lnTo>
                      <a:pt x="949" y="1177"/>
                    </a:lnTo>
                    <a:lnTo>
                      <a:pt x="951" y="1175"/>
                    </a:lnTo>
                    <a:lnTo>
                      <a:pt x="953" y="1175"/>
                    </a:lnTo>
                    <a:lnTo>
                      <a:pt x="956" y="1175"/>
                    </a:lnTo>
                    <a:lnTo>
                      <a:pt x="958" y="1175"/>
                    </a:lnTo>
                    <a:lnTo>
                      <a:pt x="958" y="1175"/>
                    </a:lnTo>
                    <a:lnTo>
                      <a:pt x="958" y="1175"/>
                    </a:lnTo>
                    <a:lnTo>
                      <a:pt x="960" y="1175"/>
                    </a:lnTo>
                    <a:lnTo>
                      <a:pt x="963" y="1172"/>
                    </a:lnTo>
                    <a:lnTo>
                      <a:pt x="965" y="1170"/>
                    </a:lnTo>
                    <a:lnTo>
                      <a:pt x="967" y="1170"/>
                    </a:lnTo>
                    <a:lnTo>
                      <a:pt x="970" y="1170"/>
                    </a:lnTo>
                    <a:lnTo>
                      <a:pt x="972" y="1170"/>
                    </a:lnTo>
                    <a:lnTo>
                      <a:pt x="975" y="1170"/>
                    </a:lnTo>
                    <a:lnTo>
                      <a:pt x="977" y="1170"/>
                    </a:lnTo>
                    <a:lnTo>
                      <a:pt x="982" y="1172"/>
                    </a:lnTo>
                    <a:lnTo>
                      <a:pt x="984" y="1172"/>
                    </a:lnTo>
                    <a:lnTo>
                      <a:pt x="986" y="1172"/>
                    </a:lnTo>
                    <a:lnTo>
                      <a:pt x="989" y="1172"/>
                    </a:lnTo>
                    <a:lnTo>
                      <a:pt x="989" y="1170"/>
                    </a:lnTo>
                    <a:lnTo>
                      <a:pt x="989" y="1170"/>
                    </a:lnTo>
                    <a:lnTo>
                      <a:pt x="991" y="1165"/>
                    </a:lnTo>
                    <a:lnTo>
                      <a:pt x="991" y="1165"/>
                    </a:lnTo>
                    <a:lnTo>
                      <a:pt x="993" y="1165"/>
                    </a:lnTo>
                    <a:lnTo>
                      <a:pt x="993" y="1160"/>
                    </a:lnTo>
                    <a:lnTo>
                      <a:pt x="996" y="1160"/>
                    </a:lnTo>
                    <a:lnTo>
                      <a:pt x="998" y="1158"/>
                    </a:lnTo>
                    <a:lnTo>
                      <a:pt x="998" y="1156"/>
                    </a:lnTo>
                    <a:lnTo>
                      <a:pt x="998" y="1153"/>
                    </a:lnTo>
                    <a:lnTo>
                      <a:pt x="1001" y="1149"/>
                    </a:lnTo>
                    <a:lnTo>
                      <a:pt x="1001" y="1149"/>
                    </a:lnTo>
                    <a:lnTo>
                      <a:pt x="1001" y="1146"/>
                    </a:lnTo>
                    <a:lnTo>
                      <a:pt x="1001" y="1144"/>
                    </a:lnTo>
                    <a:lnTo>
                      <a:pt x="1003" y="1144"/>
                    </a:lnTo>
                    <a:lnTo>
                      <a:pt x="1005" y="1142"/>
                    </a:lnTo>
                    <a:lnTo>
                      <a:pt x="1005" y="1139"/>
                    </a:lnTo>
                    <a:lnTo>
                      <a:pt x="1008" y="1137"/>
                    </a:lnTo>
                    <a:lnTo>
                      <a:pt x="1008" y="1132"/>
                    </a:lnTo>
                    <a:lnTo>
                      <a:pt x="1008" y="1132"/>
                    </a:lnTo>
                    <a:lnTo>
                      <a:pt x="1010" y="1130"/>
                    </a:lnTo>
                    <a:lnTo>
                      <a:pt x="1012" y="1130"/>
                    </a:lnTo>
                    <a:lnTo>
                      <a:pt x="1017" y="1130"/>
                    </a:lnTo>
                    <a:lnTo>
                      <a:pt x="1019" y="1132"/>
                    </a:lnTo>
                    <a:lnTo>
                      <a:pt x="1022" y="1132"/>
                    </a:lnTo>
                    <a:lnTo>
                      <a:pt x="1024" y="1132"/>
                    </a:lnTo>
                    <a:lnTo>
                      <a:pt x="1027" y="1132"/>
                    </a:lnTo>
                    <a:lnTo>
                      <a:pt x="1029" y="1132"/>
                    </a:lnTo>
                    <a:lnTo>
                      <a:pt x="1031" y="1134"/>
                    </a:lnTo>
                    <a:lnTo>
                      <a:pt x="1034" y="1137"/>
                    </a:lnTo>
                    <a:lnTo>
                      <a:pt x="1036" y="1137"/>
                    </a:lnTo>
                    <a:lnTo>
                      <a:pt x="1038" y="1134"/>
                    </a:lnTo>
                    <a:lnTo>
                      <a:pt x="1041" y="1132"/>
                    </a:lnTo>
                    <a:lnTo>
                      <a:pt x="1043" y="1130"/>
                    </a:lnTo>
                    <a:lnTo>
                      <a:pt x="1048" y="1127"/>
                    </a:lnTo>
                    <a:lnTo>
                      <a:pt x="1050" y="1125"/>
                    </a:lnTo>
                    <a:lnTo>
                      <a:pt x="1053" y="1125"/>
                    </a:lnTo>
                    <a:lnTo>
                      <a:pt x="1057" y="1125"/>
                    </a:lnTo>
                    <a:lnTo>
                      <a:pt x="1057" y="1125"/>
                    </a:lnTo>
                    <a:lnTo>
                      <a:pt x="1060" y="1125"/>
                    </a:lnTo>
                    <a:lnTo>
                      <a:pt x="1062" y="1123"/>
                    </a:lnTo>
                    <a:lnTo>
                      <a:pt x="1062" y="1120"/>
                    </a:lnTo>
                    <a:lnTo>
                      <a:pt x="1062" y="1120"/>
                    </a:lnTo>
                    <a:lnTo>
                      <a:pt x="1062" y="1118"/>
                    </a:lnTo>
                    <a:lnTo>
                      <a:pt x="1064" y="1115"/>
                    </a:lnTo>
                    <a:lnTo>
                      <a:pt x="1067" y="1115"/>
                    </a:lnTo>
                    <a:lnTo>
                      <a:pt x="1069" y="1111"/>
                    </a:lnTo>
                    <a:lnTo>
                      <a:pt x="1069" y="1108"/>
                    </a:lnTo>
                    <a:lnTo>
                      <a:pt x="1069" y="1106"/>
                    </a:lnTo>
                    <a:lnTo>
                      <a:pt x="1069" y="1101"/>
                    </a:lnTo>
                    <a:lnTo>
                      <a:pt x="1072" y="1097"/>
                    </a:lnTo>
                    <a:lnTo>
                      <a:pt x="1074" y="1097"/>
                    </a:lnTo>
                    <a:lnTo>
                      <a:pt x="1079" y="1094"/>
                    </a:lnTo>
                    <a:lnTo>
                      <a:pt x="1081" y="1094"/>
                    </a:lnTo>
                    <a:lnTo>
                      <a:pt x="1081" y="1097"/>
                    </a:lnTo>
                    <a:lnTo>
                      <a:pt x="1083" y="1097"/>
                    </a:lnTo>
                    <a:lnTo>
                      <a:pt x="1088" y="1097"/>
                    </a:lnTo>
                    <a:lnTo>
                      <a:pt x="1088" y="1094"/>
                    </a:lnTo>
                    <a:lnTo>
                      <a:pt x="1090" y="1092"/>
                    </a:lnTo>
                    <a:lnTo>
                      <a:pt x="1093" y="1092"/>
                    </a:lnTo>
                    <a:lnTo>
                      <a:pt x="1093" y="1087"/>
                    </a:lnTo>
                    <a:lnTo>
                      <a:pt x="1093" y="1085"/>
                    </a:lnTo>
                    <a:lnTo>
                      <a:pt x="1093" y="1082"/>
                    </a:lnTo>
                    <a:lnTo>
                      <a:pt x="1090" y="1078"/>
                    </a:lnTo>
                    <a:lnTo>
                      <a:pt x="1090" y="1078"/>
                    </a:lnTo>
                    <a:lnTo>
                      <a:pt x="1090" y="1075"/>
                    </a:lnTo>
                    <a:lnTo>
                      <a:pt x="1088" y="1073"/>
                    </a:lnTo>
                    <a:lnTo>
                      <a:pt x="1088" y="1071"/>
                    </a:lnTo>
                    <a:lnTo>
                      <a:pt x="1088" y="1068"/>
                    </a:lnTo>
                    <a:lnTo>
                      <a:pt x="1090" y="1066"/>
                    </a:lnTo>
                    <a:lnTo>
                      <a:pt x="1093" y="1063"/>
                    </a:lnTo>
                    <a:lnTo>
                      <a:pt x="1093" y="1061"/>
                    </a:lnTo>
                    <a:lnTo>
                      <a:pt x="1090" y="1059"/>
                    </a:lnTo>
                    <a:lnTo>
                      <a:pt x="1088" y="1059"/>
                    </a:lnTo>
                    <a:lnTo>
                      <a:pt x="1088" y="1054"/>
                    </a:lnTo>
                    <a:lnTo>
                      <a:pt x="1090" y="1052"/>
                    </a:lnTo>
                    <a:lnTo>
                      <a:pt x="1093" y="1052"/>
                    </a:lnTo>
                    <a:lnTo>
                      <a:pt x="1095" y="1049"/>
                    </a:lnTo>
                    <a:lnTo>
                      <a:pt x="1095" y="1049"/>
                    </a:lnTo>
                    <a:lnTo>
                      <a:pt x="1098" y="1047"/>
                    </a:lnTo>
                    <a:lnTo>
                      <a:pt x="1098" y="1047"/>
                    </a:lnTo>
                    <a:lnTo>
                      <a:pt x="1100" y="1047"/>
                    </a:lnTo>
                    <a:lnTo>
                      <a:pt x="1100" y="1044"/>
                    </a:lnTo>
                    <a:lnTo>
                      <a:pt x="1102" y="1042"/>
                    </a:lnTo>
                    <a:lnTo>
                      <a:pt x="1105" y="1037"/>
                    </a:lnTo>
                    <a:lnTo>
                      <a:pt x="1105" y="1035"/>
                    </a:lnTo>
                    <a:lnTo>
                      <a:pt x="1107" y="1033"/>
                    </a:lnTo>
                    <a:lnTo>
                      <a:pt x="1109" y="1030"/>
                    </a:lnTo>
                    <a:lnTo>
                      <a:pt x="1109" y="1028"/>
                    </a:lnTo>
                    <a:lnTo>
                      <a:pt x="1112" y="1026"/>
                    </a:lnTo>
                    <a:lnTo>
                      <a:pt x="1112" y="1023"/>
                    </a:lnTo>
                    <a:lnTo>
                      <a:pt x="1112" y="1023"/>
                    </a:lnTo>
                    <a:lnTo>
                      <a:pt x="1109" y="1023"/>
                    </a:lnTo>
                    <a:lnTo>
                      <a:pt x="1109" y="1021"/>
                    </a:lnTo>
                    <a:lnTo>
                      <a:pt x="1109" y="1016"/>
                    </a:lnTo>
                    <a:lnTo>
                      <a:pt x="1112" y="1016"/>
                    </a:lnTo>
                    <a:lnTo>
                      <a:pt x="1112" y="1014"/>
                    </a:lnTo>
                    <a:lnTo>
                      <a:pt x="1114" y="1011"/>
                    </a:lnTo>
                    <a:lnTo>
                      <a:pt x="1114" y="1009"/>
                    </a:lnTo>
                    <a:lnTo>
                      <a:pt x="1114" y="1007"/>
                    </a:lnTo>
                    <a:lnTo>
                      <a:pt x="1114" y="1007"/>
                    </a:lnTo>
                    <a:lnTo>
                      <a:pt x="1114" y="1004"/>
                    </a:lnTo>
                    <a:lnTo>
                      <a:pt x="1114" y="1004"/>
                    </a:lnTo>
                    <a:lnTo>
                      <a:pt x="1114" y="1002"/>
                    </a:lnTo>
                    <a:lnTo>
                      <a:pt x="1114" y="1002"/>
                    </a:lnTo>
                    <a:lnTo>
                      <a:pt x="1114" y="999"/>
                    </a:lnTo>
                    <a:lnTo>
                      <a:pt x="1114" y="999"/>
                    </a:lnTo>
                    <a:lnTo>
                      <a:pt x="1114" y="997"/>
                    </a:lnTo>
                    <a:lnTo>
                      <a:pt x="1112" y="997"/>
                    </a:lnTo>
                    <a:lnTo>
                      <a:pt x="1112" y="997"/>
                    </a:lnTo>
                    <a:lnTo>
                      <a:pt x="1112" y="995"/>
                    </a:lnTo>
                    <a:lnTo>
                      <a:pt x="1112" y="992"/>
                    </a:lnTo>
                    <a:lnTo>
                      <a:pt x="1112" y="990"/>
                    </a:lnTo>
                    <a:lnTo>
                      <a:pt x="1112" y="988"/>
                    </a:lnTo>
                    <a:lnTo>
                      <a:pt x="1112" y="988"/>
                    </a:lnTo>
                    <a:lnTo>
                      <a:pt x="1112" y="985"/>
                    </a:lnTo>
                    <a:lnTo>
                      <a:pt x="1114" y="985"/>
                    </a:lnTo>
                    <a:lnTo>
                      <a:pt x="1114" y="981"/>
                    </a:lnTo>
                    <a:lnTo>
                      <a:pt x="1114" y="981"/>
                    </a:lnTo>
                    <a:lnTo>
                      <a:pt x="1114" y="978"/>
                    </a:lnTo>
                    <a:lnTo>
                      <a:pt x="1114" y="976"/>
                    </a:lnTo>
                    <a:lnTo>
                      <a:pt x="1116" y="976"/>
                    </a:lnTo>
                    <a:lnTo>
                      <a:pt x="1116" y="976"/>
                    </a:lnTo>
                    <a:lnTo>
                      <a:pt x="1119" y="973"/>
                    </a:lnTo>
                    <a:lnTo>
                      <a:pt x="1119" y="973"/>
                    </a:lnTo>
                    <a:lnTo>
                      <a:pt x="1119" y="971"/>
                    </a:lnTo>
                    <a:lnTo>
                      <a:pt x="1119" y="971"/>
                    </a:lnTo>
                    <a:lnTo>
                      <a:pt x="1119" y="969"/>
                    </a:lnTo>
                    <a:lnTo>
                      <a:pt x="1119" y="966"/>
                    </a:lnTo>
                    <a:lnTo>
                      <a:pt x="1116" y="964"/>
                    </a:lnTo>
                    <a:lnTo>
                      <a:pt x="1116" y="962"/>
                    </a:lnTo>
                    <a:lnTo>
                      <a:pt x="1116" y="962"/>
                    </a:lnTo>
                    <a:lnTo>
                      <a:pt x="1116" y="959"/>
                    </a:lnTo>
                    <a:lnTo>
                      <a:pt x="1116" y="957"/>
                    </a:lnTo>
                    <a:lnTo>
                      <a:pt x="1116" y="957"/>
                    </a:lnTo>
                    <a:lnTo>
                      <a:pt x="1116" y="955"/>
                    </a:lnTo>
                    <a:lnTo>
                      <a:pt x="1116" y="952"/>
                    </a:lnTo>
                    <a:lnTo>
                      <a:pt x="1116" y="950"/>
                    </a:lnTo>
                    <a:lnTo>
                      <a:pt x="1119" y="947"/>
                    </a:lnTo>
                    <a:lnTo>
                      <a:pt x="1116" y="945"/>
                    </a:lnTo>
                    <a:lnTo>
                      <a:pt x="1116" y="945"/>
                    </a:lnTo>
                    <a:lnTo>
                      <a:pt x="1114" y="943"/>
                    </a:lnTo>
                    <a:lnTo>
                      <a:pt x="1114" y="943"/>
                    </a:lnTo>
                    <a:lnTo>
                      <a:pt x="1112" y="943"/>
                    </a:lnTo>
                    <a:lnTo>
                      <a:pt x="1109" y="943"/>
                    </a:lnTo>
                    <a:lnTo>
                      <a:pt x="1107" y="943"/>
                    </a:lnTo>
                    <a:lnTo>
                      <a:pt x="1105" y="940"/>
                    </a:lnTo>
                    <a:lnTo>
                      <a:pt x="1105" y="940"/>
                    </a:lnTo>
                    <a:lnTo>
                      <a:pt x="1105" y="938"/>
                    </a:lnTo>
                    <a:lnTo>
                      <a:pt x="1105" y="938"/>
                    </a:lnTo>
                    <a:lnTo>
                      <a:pt x="1105" y="936"/>
                    </a:lnTo>
                    <a:lnTo>
                      <a:pt x="1107" y="933"/>
                    </a:lnTo>
                    <a:lnTo>
                      <a:pt x="1109" y="933"/>
                    </a:lnTo>
                    <a:lnTo>
                      <a:pt x="1116" y="928"/>
                    </a:lnTo>
                    <a:lnTo>
                      <a:pt x="1121" y="928"/>
                    </a:lnTo>
                    <a:lnTo>
                      <a:pt x="1124" y="926"/>
                    </a:lnTo>
                    <a:lnTo>
                      <a:pt x="1126" y="924"/>
                    </a:lnTo>
                    <a:lnTo>
                      <a:pt x="1128" y="921"/>
                    </a:lnTo>
                    <a:lnTo>
                      <a:pt x="1131" y="919"/>
                    </a:lnTo>
                    <a:lnTo>
                      <a:pt x="1135" y="914"/>
                    </a:lnTo>
                    <a:lnTo>
                      <a:pt x="1138" y="914"/>
                    </a:lnTo>
                    <a:lnTo>
                      <a:pt x="1140" y="912"/>
                    </a:lnTo>
                    <a:lnTo>
                      <a:pt x="1142" y="912"/>
                    </a:lnTo>
                    <a:lnTo>
                      <a:pt x="1145" y="912"/>
                    </a:lnTo>
                    <a:lnTo>
                      <a:pt x="1147" y="907"/>
                    </a:lnTo>
                    <a:lnTo>
                      <a:pt x="1150" y="907"/>
                    </a:lnTo>
                    <a:lnTo>
                      <a:pt x="1152" y="905"/>
                    </a:lnTo>
                    <a:lnTo>
                      <a:pt x="1154" y="905"/>
                    </a:lnTo>
                    <a:lnTo>
                      <a:pt x="1157" y="905"/>
                    </a:lnTo>
                    <a:lnTo>
                      <a:pt x="1161" y="902"/>
                    </a:lnTo>
                    <a:lnTo>
                      <a:pt x="1164" y="902"/>
                    </a:lnTo>
                    <a:lnTo>
                      <a:pt x="1166" y="902"/>
                    </a:lnTo>
                    <a:lnTo>
                      <a:pt x="1169" y="902"/>
                    </a:lnTo>
                    <a:lnTo>
                      <a:pt x="1171" y="902"/>
                    </a:lnTo>
                    <a:lnTo>
                      <a:pt x="1173" y="902"/>
                    </a:lnTo>
                    <a:lnTo>
                      <a:pt x="1176" y="902"/>
                    </a:lnTo>
                    <a:lnTo>
                      <a:pt x="1180" y="902"/>
                    </a:lnTo>
                    <a:lnTo>
                      <a:pt x="1183" y="900"/>
                    </a:lnTo>
                    <a:lnTo>
                      <a:pt x="1183" y="900"/>
                    </a:lnTo>
                    <a:lnTo>
                      <a:pt x="1187" y="900"/>
                    </a:lnTo>
                    <a:lnTo>
                      <a:pt x="1187" y="900"/>
                    </a:lnTo>
                    <a:lnTo>
                      <a:pt x="1190" y="900"/>
                    </a:lnTo>
                    <a:lnTo>
                      <a:pt x="1192" y="895"/>
                    </a:lnTo>
                    <a:lnTo>
                      <a:pt x="1197" y="898"/>
                    </a:lnTo>
                    <a:lnTo>
                      <a:pt x="1199" y="895"/>
                    </a:lnTo>
                    <a:lnTo>
                      <a:pt x="1199" y="893"/>
                    </a:lnTo>
                    <a:lnTo>
                      <a:pt x="1199" y="891"/>
                    </a:lnTo>
                    <a:lnTo>
                      <a:pt x="1202" y="888"/>
                    </a:lnTo>
                    <a:lnTo>
                      <a:pt x="1202" y="886"/>
                    </a:lnTo>
                    <a:lnTo>
                      <a:pt x="1204" y="881"/>
                    </a:lnTo>
                    <a:lnTo>
                      <a:pt x="1204" y="881"/>
                    </a:lnTo>
                    <a:lnTo>
                      <a:pt x="1204" y="879"/>
                    </a:lnTo>
                    <a:lnTo>
                      <a:pt x="1204" y="876"/>
                    </a:lnTo>
                    <a:lnTo>
                      <a:pt x="1204" y="874"/>
                    </a:lnTo>
                    <a:lnTo>
                      <a:pt x="1204" y="872"/>
                    </a:lnTo>
                    <a:lnTo>
                      <a:pt x="1204" y="872"/>
                    </a:lnTo>
                    <a:lnTo>
                      <a:pt x="1204" y="869"/>
                    </a:lnTo>
                    <a:lnTo>
                      <a:pt x="1204" y="865"/>
                    </a:lnTo>
                    <a:lnTo>
                      <a:pt x="1206" y="865"/>
                    </a:lnTo>
                    <a:lnTo>
                      <a:pt x="1206" y="862"/>
                    </a:lnTo>
                    <a:lnTo>
                      <a:pt x="1206" y="860"/>
                    </a:lnTo>
                    <a:lnTo>
                      <a:pt x="1206" y="855"/>
                    </a:lnTo>
                    <a:lnTo>
                      <a:pt x="1209" y="855"/>
                    </a:lnTo>
                    <a:lnTo>
                      <a:pt x="1209" y="853"/>
                    </a:lnTo>
                    <a:lnTo>
                      <a:pt x="1209" y="850"/>
                    </a:lnTo>
                    <a:lnTo>
                      <a:pt x="1209" y="850"/>
                    </a:lnTo>
                    <a:lnTo>
                      <a:pt x="1209" y="848"/>
                    </a:lnTo>
                    <a:lnTo>
                      <a:pt x="1209" y="843"/>
                    </a:lnTo>
                    <a:lnTo>
                      <a:pt x="1211" y="841"/>
                    </a:lnTo>
                    <a:lnTo>
                      <a:pt x="1211" y="839"/>
                    </a:lnTo>
                    <a:lnTo>
                      <a:pt x="1213" y="839"/>
                    </a:lnTo>
                    <a:lnTo>
                      <a:pt x="1213" y="834"/>
                    </a:lnTo>
                    <a:lnTo>
                      <a:pt x="1216" y="834"/>
                    </a:lnTo>
                    <a:lnTo>
                      <a:pt x="1218" y="831"/>
                    </a:lnTo>
                    <a:lnTo>
                      <a:pt x="1218" y="829"/>
                    </a:lnTo>
                    <a:lnTo>
                      <a:pt x="1216" y="829"/>
                    </a:lnTo>
                    <a:lnTo>
                      <a:pt x="1216" y="827"/>
                    </a:lnTo>
                    <a:lnTo>
                      <a:pt x="1216" y="827"/>
                    </a:lnTo>
                    <a:lnTo>
                      <a:pt x="1213" y="824"/>
                    </a:lnTo>
                    <a:lnTo>
                      <a:pt x="1211" y="824"/>
                    </a:lnTo>
                    <a:lnTo>
                      <a:pt x="1209" y="822"/>
                    </a:lnTo>
                    <a:lnTo>
                      <a:pt x="1209" y="822"/>
                    </a:lnTo>
                    <a:lnTo>
                      <a:pt x="1206" y="820"/>
                    </a:lnTo>
                    <a:lnTo>
                      <a:pt x="1204" y="820"/>
                    </a:lnTo>
                    <a:lnTo>
                      <a:pt x="1204" y="820"/>
                    </a:lnTo>
                    <a:lnTo>
                      <a:pt x="1202" y="820"/>
                    </a:lnTo>
                    <a:lnTo>
                      <a:pt x="1202" y="817"/>
                    </a:lnTo>
                    <a:lnTo>
                      <a:pt x="1202" y="815"/>
                    </a:lnTo>
                    <a:lnTo>
                      <a:pt x="1199" y="812"/>
                    </a:lnTo>
                    <a:lnTo>
                      <a:pt x="1199" y="812"/>
                    </a:lnTo>
                    <a:lnTo>
                      <a:pt x="1199" y="810"/>
                    </a:lnTo>
                    <a:lnTo>
                      <a:pt x="1199" y="808"/>
                    </a:lnTo>
                    <a:lnTo>
                      <a:pt x="1199" y="805"/>
                    </a:lnTo>
                    <a:lnTo>
                      <a:pt x="1202" y="803"/>
                    </a:lnTo>
                    <a:lnTo>
                      <a:pt x="1202" y="803"/>
                    </a:lnTo>
                    <a:lnTo>
                      <a:pt x="1206" y="801"/>
                    </a:lnTo>
                    <a:lnTo>
                      <a:pt x="1209" y="798"/>
                    </a:lnTo>
                    <a:lnTo>
                      <a:pt x="1211" y="798"/>
                    </a:lnTo>
                    <a:lnTo>
                      <a:pt x="1211" y="798"/>
                    </a:lnTo>
                    <a:lnTo>
                      <a:pt x="1211" y="796"/>
                    </a:lnTo>
                    <a:lnTo>
                      <a:pt x="1213" y="794"/>
                    </a:lnTo>
                    <a:lnTo>
                      <a:pt x="1213" y="789"/>
                    </a:lnTo>
                    <a:lnTo>
                      <a:pt x="1213" y="786"/>
                    </a:lnTo>
                    <a:lnTo>
                      <a:pt x="1213" y="784"/>
                    </a:lnTo>
                    <a:lnTo>
                      <a:pt x="1211" y="782"/>
                    </a:lnTo>
                    <a:lnTo>
                      <a:pt x="1211" y="782"/>
                    </a:lnTo>
                    <a:lnTo>
                      <a:pt x="1209" y="782"/>
                    </a:lnTo>
                    <a:lnTo>
                      <a:pt x="1206" y="779"/>
                    </a:lnTo>
                    <a:lnTo>
                      <a:pt x="1206" y="779"/>
                    </a:lnTo>
                    <a:lnTo>
                      <a:pt x="1204" y="777"/>
                    </a:lnTo>
                    <a:lnTo>
                      <a:pt x="1204" y="777"/>
                    </a:lnTo>
                    <a:lnTo>
                      <a:pt x="1206" y="772"/>
                    </a:lnTo>
                    <a:lnTo>
                      <a:pt x="1209" y="772"/>
                    </a:lnTo>
                    <a:lnTo>
                      <a:pt x="1209" y="772"/>
                    </a:lnTo>
                    <a:lnTo>
                      <a:pt x="1211" y="767"/>
                    </a:lnTo>
                    <a:lnTo>
                      <a:pt x="1213" y="765"/>
                    </a:lnTo>
                    <a:lnTo>
                      <a:pt x="1213" y="765"/>
                    </a:lnTo>
                    <a:lnTo>
                      <a:pt x="1213" y="763"/>
                    </a:lnTo>
                    <a:lnTo>
                      <a:pt x="1218" y="760"/>
                    </a:lnTo>
                    <a:lnTo>
                      <a:pt x="1221" y="756"/>
                    </a:lnTo>
                    <a:lnTo>
                      <a:pt x="1223" y="756"/>
                    </a:lnTo>
                    <a:lnTo>
                      <a:pt x="1225" y="753"/>
                    </a:lnTo>
                    <a:lnTo>
                      <a:pt x="1225" y="751"/>
                    </a:lnTo>
                    <a:lnTo>
                      <a:pt x="1228" y="751"/>
                    </a:lnTo>
                    <a:lnTo>
                      <a:pt x="1230" y="751"/>
                    </a:lnTo>
                    <a:lnTo>
                      <a:pt x="1230" y="751"/>
                    </a:lnTo>
                    <a:lnTo>
                      <a:pt x="1232" y="751"/>
                    </a:lnTo>
                    <a:lnTo>
                      <a:pt x="1235" y="751"/>
                    </a:lnTo>
                    <a:lnTo>
                      <a:pt x="1235" y="751"/>
                    </a:lnTo>
                    <a:lnTo>
                      <a:pt x="1239" y="751"/>
                    </a:lnTo>
                    <a:lnTo>
                      <a:pt x="1242" y="751"/>
                    </a:lnTo>
                    <a:lnTo>
                      <a:pt x="1247" y="751"/>
                    </a:lnTo>
                    <a:lnTo>
                      <a:pt x="1249" y="751"/>
                    </a:lnTo>
                    <a:lnTo>
                      <a:pt x="1249" y="749"/>
                    </a:lnTo>
                    <a:lnTo>
                      <a:pt x="1251" y="749"/>
                    </a:lnTo>
                    <a:lnTo>
                      <a:pt x="1251" y="746"/>
                    </a:lnTo>
                    <a:lnTo>
                      <a:pt x="1251" y="746"/>
                    </a:lnTo>
                    <a:lnTo>
                      <a:pt x="1251" y="744"/>
                    </a:lnTo>
                    <a:lnTo>
                      <a:pt x="1251" y="741"/>
                    </a:lnTo>
                    <a:lnTo>
                      <a:pt x="1254" y="739"/>
                    </a:lnTo>
                    <a:lnTo>
                      <a:pt x="1254" y="739"/>
                    </a:lnTo>
                    <a:lnTo>
                      <a:pt x="1256" y="739"/>
                    </a:lnTo>
                    <a:lnTo>
                      <a:pt x="1256" y="737"/>
                    </a:lnTo>
                    <a:lnTo>
                      <a:pt x="1256" y="734"/>
                    </a:lnTo>
                    <a:lnTo>
                      <a:pt x="1258" y="732"/>
                    </a:lnTo>
                    <a:lnTo>
                      <a:pt x="1261" y="730"/>
                    </a:lnTo>
                    <a:lnTo>
                      <a:pt x="1261" y="730"/>
                    </a:lnTo>
                    <a:lnTo>
                      <a:pt x="1261" y="727"/>
                    </a:lnTo>
                    <a:lnTo>
                      <a:pt x="1261" y="725"/>
                    </a:lnTo>
                    <a:lnTo>
                      <a:pt x="1263" y="725"/>
                    </a:lnTo>
                    <a:lnTo>
                      <a:pt x="1265" y="725"/>
                    </a:lnTo>
                    <a:lnTo>
                      <a:pt x="1265" y="718"/>
                    </a:lnTo>
                    <a:lnTo>
                      <a:pt x="1268" y="715"/>
                    </a:lnTo>
                    <a:lnTo>
                      <a:pt x="1270" y="708"/>
                    </a:lnTo>
                    <a:lnTo>
                      <a:pt x="1270" y="706"/>
                    </a:lnTo>
                    <a:lnTo>
                      <a:pt x="1273" y="701"/>
                    </a:lnTo>
                    <a:lnTo>
                      <a:pt x="1273" y="699"/>
                    </a:lnTo>
                    <a:lnTo>
                      <a:pt x="1273" y="694"/>
                    </a:lnTo>
                    <a:lnTo>
                      <a:pt x="1270" y="692"/>
                    </a:lnTo>
                    <a:lnTo>
                      <a:pt x="1270" y="689"/>
                    </a:lnTo>
                    <a:lnTo>
                      <a:pt x="1270" y="687"/>
                    </a:lnTo>
                    <a:lnTo>
                      <a:pt x="1273" y="687"/>
                    </a:lnTo>
                    <a:lnTo>
                      <a:pt x="1273" y="685"/>
                    </a:lnTo>
                    <a:lnTo>
                      <a:pt x="1273" y="685"/>
                    </a:lnTo>
                    <a:lnTo>
                      <a:pt x="1275" y="682"/>
                    </a:lnTo>
                    <a:lnTo>
                      <a:pt x="1275" y="680"/>
                    </a:lnTo>
                    <a:lnTo>
                      <a:pt x="1275" y="678"/>
                    </a:lnTo>
                    <a:lnTo>
                      <a:pt x="1275" y="675"/>
                    </a:lnTo>
                    <a:lnTo>
                      <a:pt x="1275" y="675"/>
                    </a:lnTo>
                    <a:lnTo>
                      <a:pt x="1273" y="673"/>
                    </a:lnTo>
                    <a:lnTo>
                      <a:pt x="1275" y="670"/>
                    </a:lnTo>
                    <a:lnTo>
                      <a:pt x="1275" y="668"/>
                    </a:lnTo>
                    <a:lnTo>
                      <a:pt x="1275" y="666"/>
                    </a:lnTo>
                    <a:lnTo>
                      <a:pt x="1277" y="663"/>
                    </a:lnTo>
                    <a:lnTo>
                      <a:pt x="1277" y="661"/>
                    </a:lnTo>
                    <a:lnTo>
                      <a:pt x="1280" y="661"/>
                    </a:lnTo>
                    <a:lnTo>
                      <a:pt x="1280" y="661"/>
                    </a:lnTo>
                    <a:lnTo>
                      <a:pt x="1280" y="659"/>
                    </a:lnTo>
                    <a:lnTo>
                      <a:pt x="1282" y="656"/>
                    </a:lnTo>
                    <a:lnTo>
                      <a:pt x="1282" y="654"/>
                    </a:lnTo>
                    <a:lnTo>
                      <a:pt x="1282" y="654"/>
                    </a:lnTo>
                    <a:lnTo>
                      <a:pt x="1282" y="651"/>
                    </a:lnTo>
                    <a:lnTo>
                      <a:pt x="1282" y="651"/>
                    </a:lnTo>
                    <a:lnTo>
                      <a:pt x="1282" y="651"/>
                    </a:lnTo>
                    <a:lnTo>
                      <a:pt x="1282" y="651"/>
                    </a:lnTo>
                    <a:lnTo>
                      <a:pt x="1282" y="647"/>
                    </a:lnTo>
                    <a:lnTo>
                      <a:pt x="1282" y="647"/>
                    </a:lnTo>
                    <a:lnTo>
                      <a:pt x="1280" y="644"/>
                    </a:lnTo>
                    <a:lnTo>
                      <a:pt x="1277" y="642"/>
                    </a:lnTo>
                    <a:lnTo>
                      <a:pt x="1277" y="640"/>
                    </a:lnTo>
                    <a:lnTo>
                      <a:pt x="1277" y="635"/>
                    </a:lnTo>
                    <a:lnTo>
                      <a:pt x="1277" y="633"/>
                    </a:lnTo>
                    <a:lnTo>
                      <a:pt x="1277" y="628"/>
                    </a:lnTo>
                    <a:lnTo>
                      <a:pt x="1277" y="625"/>
                    </a:lnTo>
                    <a:lnTo>
                      <a:pt x="1277" y="625"/>
                    </a:lnTo>
                    <a:lnTo>
                      <a:pt x="1280" y="621"/>
                    </a:lnTo>
                    <a:lnTo>
                      <a:pt x="1280" y="618"/>
                    </a:lnTo>
                    <a:lnTo>
                      <a:pt x="1280" y="618"/>
                    </a:lnTo>
                    <a:lnTo>
                      <a:pt x="1280" y="616"/>
                    </a:lnTo>
                    <a:lnTo>
                      <a:pt x="1280" y="616"/>
                    </a:lnTo>
                    <a:lnTo>
                      <a:pt x="1280" y="614"/>
                    </a:lnTo>
                    <a:lnTo>
                      <a:pt x="1282" y="614"/>
                    </a:lnTo>
                    <a:lnTo>
                      <a:pt x="1284" y="611"/>
                    </a:lnTo>
                    <a:lnTo>
                      <a:pt x="1289" y="607"/>
                    </a:lnTo>
                    <a:lnTo>
                      <a:pt x="1289" y="607"/>
                    </a:lnTo>
                    <a:lnTo>
                      <a:pt x="1292" y="604"/>
                    </a:lnTo>
                    <a:lnTo>
                      <a:pt x="1292" y="602"/>
                    </a:lnTo>
                    <a:lnTo>
                      <a:pt x="1294" y="599"/>
                    </a:lnTo>
                    <a:lnTo>
                      <a:pt x="1294" y="592"/>
                    </a:lnTo>
                    <a:lnTo>
                      <a:pt x="1296" y="590"/>
                    </a:lnTo>
                    <a:lnTo>
                      <a:pt x="1296" y="588"/>
                    </a:lnTo>
                    <a:lnTo>
                      <a:pt x="1296" y="583"/>
                    </a:lnTo>
                    <a:lnTo>
                      <a:pt x="1299" y="583"/>
                    </a:lnTo>
                    <a:lnTo>
                      <a:pt x="1299" y="580"/>
                    </a:lnTo>
                    <a:lnTo>
                      <a:pt x="1301" y="578"/>
                    </a:lnTo>
                    <a:lnTo>
                      <a:pt x="1301" y="576"/>
                    </a:lnTo>
                    <a:lnTo>
                      <a:pt x="1303" y="576"/>
                    </a:lnTo>
                    <a:lnTo>
                      <a:pt x="1303" y="573"/>
                    </a:lnTo>
                    <a:lnTo>
                      <a:pt x="1303" y="571"/>
                    </a:lnTo>
                    <a:lnTo>
                      <a:pt x="1306" y="571"/>
                    </a:lnTo>
                    <a:lnTo>
                      <a:pt x="1308" y="569"/>
                    </a:lnTo>
                    <a:lnTo>
                      <a:pt x="1308" y="569"/>
                    </a:lnTo>
                    <a:lnTo>
                      <a:pt x="1308" y="566"/>
                    </a:lnTo>
                    <a:lnTo>
                      <a:pt x="1310" y="566"/>
                    </a:lnTo>
                    <a:lnTo>
                      <a:pt x="1313" y="564"/>
                    </a:lnTo>
                    <a:lnTo>
                      <a:pt x="1313" y="562"/>
                    </a:lnTo>
                    <a:lnTo>
                      <a:pt x="1313" y="559"/>
                    </a:lnTo>
                    <a:lnTo>
                      <a:pt x="1315" y="557"/>
                    </a:lnTo>
                    <a:lnTo>
                      <a:pt x="1318" y="552"/>
                    </a:lnTo>
                    <a:lnTo>
                      <a:pt x="1318" y="552"/>
                    </a:lnTo>
                    <a:lnTo>
                      <a:pt x="1318" y="545"/>
                    </a:lnTo>
                    <a:lnTo>
                      <a:pt x="1318" y="543"/>
                    </a:lnTo>
                    <a:lnTo>
                      <a:pt x="1318" y="540"/>
                    </a:lnTo>
                    <a:lnTo>
                      <a:pt x="1320" y="538"/>
                    </a:lnTo>
                    <a:lnTo>
                      <a:pt x="1320" y="538"/>
                    </a:lnTo>
                    <a:lnTo>
                      <a:pt x="1320" y="538"/>
                    </a:lnTo>
                    <a:lnTo>
                      <a:pt x="1322" y="535"/>
                    </a:lnTo>
                    <a:lnTo>
                      <a:pt x="1325" y="533"/>
                    </a:lnTo>
                    <a:lnTo>
                      <a:pt x="1327" y="531"/>
                    </a:lnTo>
                    <a:lnTo>
                      <a:pt x="1327" y="531"/>
                    </a:lnTo>
                    <a:lnTo>
                      <a:pt x="1332" y="528"/>
                    </a:lnTo>
                    <a:lnTo>
                      <a:pt x="1334" y="528"/>
                    </a:lnTo>
                    <a:lnTo>
                      <a:pt x="1334" y="526"/>
                    </a:lnTo>
                    <a:lnTo>
                      <a:pt x="1334" y="526"/>
                    </a:lnTo>
                    <a:lnTo>
                      <a:pt x="1336" y="526"/>
                    </a:lnTo>
                    <a:lnTo>
                      <a:pt x="1336" y="526"/>
                    </a:lnTo>
                    <a:lnTo>
                      <a:pt x="1336" y="526"/>
                    </a:lnTo>
                    <a:lnTo>
                      <a:pt x="1339" y="526"/>
                    </a:lnTo>
                    <a:lnTo>
                      <a:pt x="1339" y="526"/>
                    </a:lnTo>
                    <a:lnTo>
                      <a:pt x="1341" y="526"/>
                    </a:lnTo>
                    <a:lnTo>
                      <a:pt x="1344" y="524"/>
                    </a:lnTo>
                    <a:lnTo>
                      <a:pt x="1346" y="524"/>
                    </a:lnTo>
                    <a:lnTo>
                      <a:pt x="1346" y="521"/>
                    </a:lnTo>
                    <a:lnTo>
                      <a:pt x="1346" y="519"/>
                    </a:lnTo>
                    <a:lnTo>
                      <a:pt x="1346" y="519"/>
                    </a:lnTo>
                    <a:lnTo>
                      <a:pt x="1346" y="517"/>
                    </a:lnTo>
                    <a:lnTo>
                      <a:pt x="1346" y="517"/>
                    </a:lnTo>
                    <a:lnTo>
                      <a:pt x="1348" y="517"/>
                    </a:lnTo>
                    <a:lnTo>
                      <a:pt x="1348" y="514"/>
                    </a:lnTo>
                    <a:lnTo>
                      <a:pt x="1351" y="509"/>
                    </a:lnTo>
                    <a:lnTo>
                      <a:pt x="1351" y="509"/>
                    </a:lnTo>
                    <a:lnTo>
                      <a:pt x="1355" y="507"/>
                    </a:lnTo>
                    <a:lnTo>
                      <a:pt x="1355" y="505"/>
                    </a:lnTo>
                    <a:lnTo>
                      <a:pt x="1355" y="505"/>
                    </a:lnTo>
                    <a:lnTo>
                      <a:pt x="1355" y="505"/>
                    </a:lnTo>
                    <a:lnTo>
                      <a:pt x="1358" y="505"/>
                    </a:lnTo>
                    <a:lnTo>
                      <a:pt x="1358" y="505"/>
                    </a:lnTo>
                    <a:lnTo>
                      <a:pt x="1358" y="502"/>
                    </a:lnTo>
                    <a:lnTo>
                      <a:pt x="1360" y="498"/>
                    </a:lnTo>
                    <a:lnTo>
                      <a:pt x="1360" y="498"/>
                    </a:lnTo>
                    <a:lnTo>
                      <a:pt x="1362" y="495"/>
                    </a:lnTo>
                    <a:lnTo>
                      <a:pt x="1365" y="495"/>
                    </a:lnTo>
                    <a:lnTo>
                      <a:pt x="1367" y="495"/>
                    </a:lnTo>
                    <a:lnTo>
                      <a:pt x="1367" y="493"/>
                    </a:lnTo>
                    <a:lnTo>
                      <a:pt x="1365" y="493"/>
                    </a:lnTo>
                    <a:lnTo>
                      <a:pt x="1365" y="490"/>
                    </a:lnTo>
                    <a:lnTo>
                      <a:pt x="1365" y="488"/>
                    </a:lnTo>
                    <a:lnTo>
                      <a:pt x="1367" y="488"/>
                    </a:lnTo>
                    <a:lnTo>
                      <a:pt x="1367" y="488"/>
                    </a:lnTo>
                    <a:lnTo>
                      <a:pt x="1367" y="488"/>
                    </a:lnTo>
                    <a:lnTo>
                      <a:pt x="1370" y="486"/>
                    </a:lnTo>
                    <a:lnTo>
                      <a:pt x="1372" y="483"/>
                    </a:lnTo>
                    <a:lnTo>
                      <a:pt x="1372" y="483"/>
                    </a:lnTo>
                    <a:lnTo>
                      <a:pt x="1374" y="481"/>
                    </a:lnTo>
                    <a:lnTo>
                      <a:pt x="1374" y="479"/>
                    </a:lnTo>
                    <a:lnTo>
                      <a:pt x="1377" y="479"/>
                    </a:lnTo>
                    <a:lnTo>
                      <a:pt x="1377" y="476"/>
                    </a:lnTo>
                    <a:lnTo>
                      <a:pt x="1377" y="474"/>
                    </a:lnTo>
                    <a:lnTo>
                      <a:pt x="1377" y="474"/>
                    </a:lnTo>
                    <a:lnTo>
                      <a:pt x="1377" y="472"/>
                    </a:lnTo>
                    <a:lnTo>
                      <a:pt x="1379" y="469"/>
                    </a:lnTo>
                    <a:lnTo>
                      <a:pt x="1381" y="467"/>
                    </a:lnTo>
                    <a:lnTo>
                      <a:pt x="1381" y="464"/>
                    </a:lnTo>
                    <a:lnTo>
                      <a:pt x="1384" y="462"/>
                    </a:lnTo>
                    <a:lnTo>
                      <a:pt x="1386" y="457"/>
                    </a:lnTo>
                    <a:lnTo>
                      <a:pt x="1386" y="455"/>
                    </a:lnTo>
                    <a:lnTo>
                      <a:pt x="1388" y="450"/>
                    </a:lnTo>
                    <a:lnTo>
                      <a:pt x="1388" y="450"/>
                    </a:lnTo>
                    <a:lnTo>
                      <a:pt x="1388" y="448"/>
                    </a:lnTo>
                    <a:lnTo>
                      <a:pt x="1391" y="448"/>
                    </a:lnTo>
                    <a:lnTo>
                      <a:pt x="1393" y="448"/>
                    </a:lnTo>
                    <a:lnTo>
                      <a:pt x="1393" y="446"/>
                    </a:lnTo>
                    <a:lnTo>
                      <a:pt x="1398" y="448"/>
                    </a:lnTo>
                    <a:lnTo>
                      <a:pt x="1398" y="450"/>
                    </a:lnTo>
                    <a:lnTo>
                      <a:pt x="1400" y="450"/>
                    </a:lnTo>
                    <a:lnTo>
                      <a:pt x="1403" y="450"/>
                    </a:lnTo>
                    <a:lnTo>
                      <a:pt x="1405" y="453"/>
                    </a:lnTo>
                    <a:lnTo>
                      <a:pt x="1407" y="453"/>
                    </a:lnTo>
                    <a:lnTo>
                      <a:pt x="1407" y="453"/>
                    </a:lnTo>
                    <a:lnTo>
                      <a:pt x="1412" y="453"/>
                    </a:lnTo>
                    <a:lnTo>
                      <a:pt x="1412" y="455"/>
                    </a:lnTo>
                    <a:lnTo>
                      <a:pt x="1415" y="457"/>
                    </a:lnTo>
                    <a:lnTo>
                      <a:pt x="1415" y="457"/>
                    </a:lnTo>
                    <a:lnTo>
                      <a:pt x="1415" y="457"/>
                    </a:lnTo>
                    <a:lnTo>
                      <a:pt x="1417" y="460"/>
                    </a:lnTo>
                    <a:lnTo>
                      <a:pt x="1419" y="462"/>
                    </a:lnTo>
                    <a:lnTo>
                      <a:pt x="1419" y="462"/>
                    </a:lnTo>
                    <a:lnTo>
                      <a:pt x="1419" y="462"/>
                    </a:lnTo>
                    <a:lnTo>
                      <a:pt x="1422" y="462"/>
                    </a:lnTo>
                    <a:lnTo>
                      <a:pt x="1422" y="462"/>
                    </a:lnTo>
                    <a:lnTo>
                      <a:pt x="1424" y="462"/>
                    </a:lnTo>
                    <a:lnTo>
                      <a:pt x="1424" y="462"/>
                    </a:lnTo>
                    <a:lnTo>
                      <a:pt x="1433" y="464"/>
                    </a:lnTo>
                    <a:lnTo>
                      <a:pt x="1438" y="467"/>
                    </a:lnTo>
                    <a:lnTo>
                      <a:pt x="1438" y="467"/>
                    </a:lnTo>
                    <a:lnTo>
                      <a:pt x="1441" y="467"/>
                    </a:lnTo>
                    <a:lnTo>
                      <a:pt x="1441" y="467"/>
                    </a:lnTo>
                    <a:lnTo>
                      <a:pt x="1441" y="464"/>
                    </a:lnTo>
                    <a:lnTo>
                      <a:pt x="1443" y="462"/>
                    </a:lnTo>
                    <a:lnTo>
                      <a:pt x="1448" y="457"/>
                    </a:lnTo>
                    <a:lnTo>
                      <a:pt x="1459" y="448"/>
                    </a:lnTo>
                    <a:lnTo>
                      <a:pt x="1467" y="443"/>
                    </a:lnTo>
                    <a:lnTo>
                      <a:pt x="1474" y="441"/>
                    </a:lnTo>
                    <a:lnTo>
                      <a:pt x="1483" y="436"/>
                    </a:lnTo>
                    <a:lnTo>
                      <a:pt x="1488" y="431"/>
                    </a:lnTo>
                    <a:lnTo>
                      <a:pt x="1490" y="431"/>
                    </a:lnTo>
                    <a:lnTo>
                      <a:pt x="1490" y="431"/>
                    </a:lnTo>
                    <a:lnTo>
                      <a:pt x="1497" y="427"/>
                    </a:lnTo>
                    <a:lnTo>
                      <a:pt x="1500" y="424"/>
                    </a:lnTo>
                    <a:lnTo>
                      <a:pt x="1502" y="422"/>
                    </a:lnTo>
                    <a:lnTo>
                      <a:pt x="1504" y="419"/>
                    </a:lnTo>
                    <a:lnTo>
                      <a:pt x="1507" y="417"/>
                    </a:lnTo>
                    <a:lnTo>
                      <a:pt x="1509" y="412"/>
                    </a:lnTo>
                    <a:lnTo>
                      <a:pt x="1509" y="410"/>
                    </a:lnTo>
                    <a:lnTo>
                      <a:pt x="1511" y="410"/>
                    </a:lnTo>
                    <a:lnTo>
                      <a:pt x="1511" y="410"/>
                    </a:lnTo>
                    <a:lnTo>
                      <a:pt x="1514" y="408"/>
                    </a:lnTo>
                    <a:lnTo>
                      <a:pt x="1516" y="408"/>
                    </a:lnTo>
                    <a:lnTo>
                      <a:pt x="1519" y="408"/>
                    </a:lnTo>
                    <a:lnTo>
                      <a:pt x="1523" y="408"/>
                    </a:lnTo>
                    <a:lnTo>
                      <a:pt x="1526" y="405"/>
                    </a:lnTo>
                    <a:lnTo>
                      <a:pt x="1528" y="405"/>
                    </a:lnTo>
                    <a:lnTo>
                      <a:pt x="1533" y="403"/>
                    </a:lnTo>
                    <a:lnTo>
                      <a:pt x="1535" y="403"/>
                    </a:lnTo>
                    <a:lnTo>
                      <a:pt x="1538" y="401"/>
                    </a:lnTo>
                    <a:lnTo>
                      <a:pt x="1540" y="398"/>
                    </a:lnTo>
                    <a:lnTo>
                      <a:pt x="1540" y="398"/>
                    </a:lnTo>
                    <a:lnTo>
                      <a:pt x="1542" y="398"/>
                    </a:lnTo>
                    <a:lnTo>
                      <a:pt x="1545" y="398"/>
                    </a:lnTo>
                    <a:lnTo>
                      <a:pt x="1545" y="396"/>
                    </a:lnTo>
                    <a:lnTo>
                      <a:pt x="1549" y="396"/>
                    </a:lnTo>
                    <a:lnTo>
                      <a:pt x="1549" y="396"/>
                    </a:lnTo>
                    <a:lnTo>
                      <a:pt x="1549" y="393"/>
                    </a:lnTo>
                    <a:lnTo>
                      <a:pt x="1552" y="393"/>
                    </a:lnTo>
                    <a:lnTo>
                      <a:pt x="1552" y="391"/>
                    </a:lnTo>
                    <a:lnTo>
                      <a:pt x="1554" y="391"/>
                    </a:lnTo>
                    <a:lnTo>
                      <a:pt x="1554" y="389"/>
                    </a:lnTo>
                    <a:lnTo>
                      <a:pt x="1554" y="389"/>
                    </a:lnTo>
                    <a:lnTo>
                      <a:pt x="1554" y="386"/>
                    </a:lnTo>
                    <a:lnTo>
                      <a:pt x="1556" y="384"/>
                    </a:lnTo>
                    <a:lnTo>
                      <a:pt x="1556" y="384"/>
                    </a:lnTo>
                    <a:lnTo>
                      <a:pt x="1556" y="382"/>
                    </a:lnTo>
                    <a:lnTo>
                      <a:pt x="1556" y="382"/>
                    </a:lnTo>
                    <a:lnTo>
                      <a:pt x="1559" y="382"/>
                    </a:lnTo>
                    <a:lnTo>
                      <a:pt x="1559" y="377"/>
                    </a:lnTo>
                    <a:lnTo>
                      <a:pt x="1559" y="374"/>
                    </a:lnTo>
                    <a:lnTo>
                      <a:pt x="1559" y="372"/>
                    </a:lnTo>
                    <a:lnTo>
                      <a:pt x="1559" y="372"/>
                    </a:lnTo>
                    <a:lnTo>
                      <a:pt x="1559" y="372"/>
                    </a:lnTo>
                    <a:lnTo>
                      <a:pt x="1559" y="367"/>
                    </a:lnTo>
                    <a:lnTo>
                      <a:pt x="1559" y="363"/>
                    </a:lnTo>
                    <a:lnTo>
                      <a:pt x="1554" y="360"/>
                    </a:lnTo>
                    <a:lnTo>
                      <a:pt x="1552" y="360"/>
                    </a:lnTo>
                    <a:lnTo>
                      <a:pt x="1549" y="356"/>
                    </a:lnTo>
                    <a:lnTo>
                      <a:pt x="1545" y="351"/>
                    </a:lnTo>
                    <a:lnTo>
                      <a:pt x="1540" y="351"/>
                    </a:lnTo>
                    <a:lnTo>
                      <a:pt x="1540" y="348"/>
                    </a:lnTo>
                    <a:lnTo>
                      <a:pt x="1538" y="346"/>
                    </a:lnTo>
                    <a:lnTo>
                      <a:pt x="1538" y="346"/>
                    </a:lnTo>
                    <a:lnTo>
                      <a:pt x="1535" y="344"/>
                    </a:lnTo>
                    <a:lnTo>
                      <a:pt x="1535" y="341"/>
                    </a:lnTo>
                    <a:lnTo>
                      <a:pt x="1535" y="341"/>
                    </a:lnTo>
                    <a:lnTo>
                      <a:pt x="1540" y="341"/>
                    </a:lnTo>
                    <a:lnTo>
                      <a:pt x="1540" y="339"/>
                    </a:lnTo>
                    <a:lnTo>
                      <a:pt x="1540" y="339"/>
                    </a:lnTo>
                    <a:lnTo>
                      <a:pt x="1542" y="337"/>
                    </a:lnTo>
                    <a:lnTo>
                      <a:pt x="1545" y="337"/>
                    </a:lnTo>
                    <a:lnTo>
                      <a:pt x="1545" y="337"/>
                    </a:lnTo>
                    <a:lnTo>
                      <a:pt x="1545" y="334"/>
                    </a:lnTo>
                    <a:lnTo>
                      <a:pt x="1547" y="334"/>
                    </a:lnTo>
                    <a:lnTo>
                      <a:pt x="1547" y="334"/>
                    </a:lnTo>
                    <a:lnTo>
                      <a:pt x="1549" y="332"/>
                    </a:lnTo>
                    <a:lnTo>
                      <a:pt x="1549" y="330"/>
                    </a:lnTo>
                    <a:lnTo>
                      <a:pt x="1549" y="330"/>
                    </a:lnTo>
                    <a:lnTo>
                      <a:pt x="1549" y="330"/>
                    </a:lnTo>
                    <a:lnTo>
                      <a:pt x="1549" y="327"/>
                    </a:lnTo>
                    <a:lnTo>
                      <a:pt x="1549" y="325"/>
                    </a:lnTo>
                    <a:lnTo>
                      <a:pt x="1549" y="322"/>
                    </a:lnTo>
                    <a:lnTo>
                      <a:pt x="1549" y="320"/>
                    </a:lnTo>
                    <a:lnTo>
                      <a:pt x="1549" y="320"/>
                    </a:lnTo>
                    <a:lnTo>
                      <a:pt x="1549" y="318"/>
                    </a:lnTo>
                    <a:lnTo>
                      <a:pt x="1549" y="315"/>
                    </a:lnTo>
                    <a:lnTo>
                      <a:pt x="1549" y="315"/>
                    </a:lnTo>
                    <a:lnTo>
                      <a:pt x="1549" y="313"/>
                    </a:lnTo>
                    <a:lnTo>
                      <a:pt x="1549" y="313"/>
                    </a:lnTo>
                    <a:lnTo>
                      <a:pt x="1549" y="311"/>
                    </a:lnTo>
                    <a:lnTo>
                      <a:pt x="1552" y="311"/>
                    </a:lnTo>
                    <a:lnTo>
                      <a:pt x="1549" y="308"/>
                    </a:lnTo>
                    <a:lnTo>
                      <a:pt x="1549" y="306"/>
                    </a:lnTo>
                    <a:lnTo>
                      <a:pt x="1549" y="306"/>
                    </a:lnTo>
                    <a:lnTo>
                      <a:pt x="1552" y="303"/>
                    </a:lnTo>
                    <a:lnTo>
                      <a:pt x="1554" y="301"/>
                    </a:lnTo>
                    <a:lnTo>
                      <a:pt x="1554" y="299"/>
                    </a:lnTo>
                    <a:lnTo>
                      <a:pt x="1554" y="299"/>
                    </a:lnTo>
                    <a:lnTo>
                      <a:pt x="1556" y="299"/>
                    </a:lnTo>
                    <a:lnTo>
                      <a:pt x="1556" y="296"/>
                    </a:lnTo>
                    <a:lnTo>
                      <a:pt x="1559" y="296"/>
                    </a:lnTo>
                    <a:lnTo>
                      <a:pt x="1559" y="294"/>
                    </a:lnTo>
                    <a:lnTo>
                      <a:pt x="1559" y="294"/>
                    </a:lnTo>
                    <a:lnTo>
                      <a:pt x="1559" y="294"/>
                    </a:lnTo>
                    <a:lnTo>
                      <a:pt x="1559" y="292"/>
                    </a:lnTo>
                    <a:lnTo>
                      <a:pt x="1556" y="289"/>
                    </a:lnTo>
                    <a:lnTo>
                      <a:pt x="1559" y="287"/>
                    </a:lnTo>
                    <a:lnTo>
                      <a:pt x="1561" y="285"/>
                    </a:lnTo>
                    <a:lnTo>
                      <a:pt x="1561" y="285"/>
                    </a:lnTo>
                    <a:lnTo>
                      <a:pt x="1561" y="282"/>
                    </a:lnTo>
                    <a:lnTo>
                      <a:pt x="1561" y="282"/>
                    </a:lnTo>
                    <a:lnTo>
                      <a:pt x="1559" y="280"/>
                    </a:lnTo>
                    <a:lnTo>
                      <a:pt x="1559" y="280"/>
                    </a:lnTo>
                    <a:lnTo>
                      <a:pt x="1559" y="280"/>
                    </a:lnTo>
                    <a:lnTo>
                      <a:pt x="1559" y="277"/>
                    </a:lnTo>
                    <a:lnTo>
                      <a:pt x="1559" y="277"/>
                    </a:lnTo>
                    <a:lnTo>
                      <a:pt x="1556" y="275"/>
                    </a:lnTo>
                    <a:lnTo>
                      <a:pt x="1556" y="275"/>
                    </a:lnTo>
                    <a:lnTo>
                      <a:pt x="1556" y="273"/>
                    </a:lnTo>
                    <a:lnTo>
                      <a:pt x="1554" y="270"/>
                    </a:lnTo>
                    <a:lnTo>
                      <a:pt x="1554" y="268"/>
                    </a:lnTo>
                    <a:lnTo>
                      <a:pt x="1554" y="268"/>
                    </a:lnTo>
                    <a:lnTo>
                      <a:pt x="1554" y="266"/>
                    </a:lnTo>
                    <a:lnTo>
                      <a:pt x="1554" y="266"/>
                    </a:lnTo>
                    <a:lnTo>
                      <a:pt x="1554" y="263"/>
                    </a:lnTo>
                    <a:lnTo>
                      <a:pt x="1554" y="263"/>
                    </a:lnTo>
                    <a:lnTo>
                      <a:pt x="1554" y="261"/>
                    </a:lnTo>
                    <a:lnTo>
                      <a:pt x="1556" y="258"/>
                    </a:lnTo>
                    <a:lnTo>
                      <a:pt x="1559" y="258"/>
                    </a:lnTo>
                    <a:lnTo>
                      <a:pt x="1561" y="258"/>
                    </a:lnTo>
                    <a:lnTo>
                      <a:pt x="1561" y="256"/>
                    </a:lnTo>
                    <a:lnTo>
                      <a:pt x="1561" y="256"/>
                    </a:lnTo>
                    <a:lnTo>
                      <a:pt x="1559" y="254"/>
                    </a:lnTo>
                    <a:lnTo>
                      <a:pt x="1559" y="251"/>
                    </a:lnTo>
                    <a:lnTo>
                      <a:pt x="1559" y="251"/>
                    </a:lnTo>
                    <a:lnTo>
                      <a:pt x="1559" y="249"/>
                    </a:lnTo>
                    <a:lnTo>
                      <a:pt x="1559" y="249"/>
                    </a:lnTo>
                    <a:lnTo>
                      <a:pt x="1559" y="249"/>
                    </a:lnTo>
                    <a:lnTo>
                      <a:pt x="1559" y="247"/>
                    </a:lnTo>
                    <a:lnTo>
                      <a:pt x="1561" y="244"/>
                    </a:lnTo>
                    <a:lnTo>
                      <a:pt x="1561" y="244"/>
                    </a:lnTo>
                    <a:lnTo>
                      <a:pt x="1561" y="242"/>
                    </a:lnTo>
                    <a:lnTo>
                      <a:pt x="1561" y="240"/>
                    </a:lnTo>
                    <a:lnTo>
                      <a:pt x="1561" y="237"/>
                    </a:lnTo>
                    <a:lnTo>
                      <a:pt x="1566" y="237"/>
                    </a:lnTo>
                    <a:lnTo>
                      <a:pt x="1566" y="235"/>
                    </a:lnTo>
                    <a:lnTo>
                      <a:pt x="1568" y="235"/>
                    </a:lnTo>
                    <a:lnTo>
                      <a:pt x="1568" y="232"/>
                    </a:lnTo>
                    <a:lnTo>
                      <a:pt x="1568" y="230"/>
                    </a:lnTo>
                    <a:lnTo>
                      <a:pt x="1566" y="230"/>
                    </a:lnTo>
                    <a:lnTo>
                      <a:pt x="1566" y="228"/>
                    </a:lnTo>
                    <a:lnTo>
                      <a:pt x="1564" y="228"/>
                    </a:lnTo>
                    <a:lnTo>
                      <a:pt x="1564" y="225"/>
                    </a:lnTo>
                    <a:lnTo>
                      <a:pt x="1564" y="225"/>
                    </a:lnTo>
                    <a:lnTo>
                      <a:pt x="1564" y="223"/>
                    </a:lnTo>
                    <a:lnTo>
                      <a:pt x="1561" y="225"/>
                    </a:lnTo>
                    <a:lnTo>
                      <a:pt x="1559" y="225"/>
                    </a:lnTo>
                    <a:lnTo>
                      <a:pt x="1559" y="225"/>
                    </a:lnTo>
                    <a:lnTo>
                      <a:pt x="1559" y="225"/>
                    </a:lnTo>
                    <a:lnTo>
                      <a:pt x="1556" y="225"/>
                    </a:lnTo>
                    <a:lnTo>
                      <a:pt x="1556" y="225"/>
                    </a:lnTo>
                    <a:lnTo>
                      <a:pt x="1554" y="228"/>
                    </a:lnTo>
                    <a:lnTo>
                      <a:pt x="1554" y="228"/>
                    </a:lnTo>
                    <a:lnTo>
                      <a:pt x="1554" y="225"/>
                    </a:lnTo>
                    <a:lnTo>
                      <a:pt x="1552" y="225"/>
                    </a:lnTo>
                    <a:lnTo>
                      <a:pt x="1549" y="225"/>
                    </a:lnTo>
                    <a:lnTo>
                      <a:pt x="1549" y="223"/>
                    </a:lnTo>
                    <a:lnTo>
                      <a:pt x="1549" y="223"/>
                    </a:lnTo>
                    <a:lnTo>
                      <a:pt x="1549" y="223"/>
                    </a:lnTo>
                    <a:lnTo>
                      <a:pt x="1549" y="221"/>
                    </a:lnTo>
                    <a:lnTo>
                      <a:pt x="1549" y="221"/>
                    </a:lnTo>
                    <a:lnTo>
                      <a:pt x="1547" y="218"/>
                    </a:lnTo>
                    <a:lnTo>
                      <a:pt x="1547" y="218"/>
                    </a:lnTo>
                    <a:lnTo>
                      <a:pt x="1547" y="216"/>
                    </a:lnTo>
                    <a:lnTo>
                      <a:pt x="1547" y="216"/>
                    </a:lnTo>
                    <a:lnTo>
                      <a:pt x="1545" y="216"/>
                    </a:lnTo>
                    <a:lnTo>
                      <a:pt x="1545" y="216"/>
                    </a:lnTo>
                    <a:lnTo>
                      <a:pt x="1542" y="216"/>
                    </a:lnTo>
                    <a:lnTo>
                      <a:pt x="1540" y="216"/>
                    </a:lnTo>
                    <a:lnTo>
                      <a:pt x="1540" y="216"/>
                    </a:lnTo>
                    <a:lnTo>
                      <a:pt x="1538" y="214"/>
                    </a:lnTo>
                    <a:lnTo>
                      <a:pt x="1535" y="214"/>
                    </a:lnTo>
                    <a:lnTo>
                      <a:pt x="1535" y="214"/>
                    </a:lnTo>
                    <a:lnTo>
                      <a:pt x="1538" y="211"/>
                    </a:lnTo>
                    <a:lnTo>
                      <a:pt x="1538" y="209"/>
                    </a:lnTo>
                    <a:lnTo>
                      <a:pt x="1538" y="209"/>
                    </a:lnTo>
                    <a:lnTo>
                      <a:pt x="1538" y="209"/>
                    </a:lnTo>
                    <a:lnTo>
                      <a:pt x="1535" y="209"/>
                    </a:lnTo>
                    <a:lnTo>
                      <a:pt x="1535" y="209"/>
                    </a:lnTo>
                    <a:lnTo>
                      <a:pt x="1535" y="206"/>
                    </a:lnTo>
                    <a:lnTo>
                      <a:pt x="1535" y="204"/>
                    </a:lnTo>
                    <a:lnTo>
                      <a:pt x="1535" y="202"/>
                    </a:lnTo>
                    <a:lnTo>
                      <a:pt x="1533" y="202"/>
                    </a:lnTo>
                    <a:lnTo>
                      <a:pt x="1533" y="199"/>
                    </a:lnTo>
                    <a:lnTo>
                      <a:pt x="1533" y="199"/>
                    </a:lnTo>
                    <a:lnTo>
                      <a:pt x="1530" y="199"/>
                    </a:lnTo>
                    <a:lnTo>
                      <a:pt x="1530" y="199"/>
                    </a:lnTo>
                    <a:lnTo>
                      <a:pt x="1530" y="199"/>
                    </a:lnTo>
                    <a:lnTo>
                      <a:pt x="1528" y="199"/>
                    </a:lnTo>
                    <a:lnTo>
                      <a:pt x="1528" y="199"/>
                    </a:lnTo>
                    <a:lnTo>
                      <a:pt x="1528" y="199"/>
                    </a:lnTo>
                    <a:lnTo>
                      <a:pt x="1526" y="199"/>
                    </a:lnTo>
                    <a:lnTo>
                      <a:pt x="1526" y="197"/>
                    </a:lnTo>
                    <a:lnTo>
                      <a:pt x="1526" y="197"/>
                    </a:lnTo>
                    <a:lnTo>
                      <a:pt x="1526" y="195"/>
                    </a:lnTo>
                    <a:lnTo>
                      <a:pt x="1526" y="195"/>
                    </a:lnTo>
                    <a:lnTo>
                      <a:pt x="1526" y="195"/>
                    </a:lnTo>
                    <a:lnTo>
                      <a:pt x="1528" y="195"/>
                    </a:lnTo>
                    <a:lnTo>
                      <a:pt x="1528" y="192"/>
                    </a:lnTo>
                    <a:lnTo>
                      <a:pt x="1528" y="190"/>
                    </a:lnTo>
                    <a:lnTo>
                      <a:pt x="1526" y="190"/>
                    </a:lnTo>
                    <a:lnTo>
                      <a:pt x="1523" y="190"/>
                    </a:lnTo>
                    <a:lnTo>
                      <a:pt x="1523" y="190"/>
                    </a:lnTo>
                    <a:lnTo>
                      <a:pt x="1521" y="187"/>
                    </a:lnTo>
                    <a:lnTo>
                      <a:pt x="1521" y="187"/>
                    </a:lnTo>
                    <a:lnTo>
                      <a:pt x="1519" y="187"/>
                    </a:lnTo>
                    <a:lnTo>
                      <a:pt x="1519" y="185"/>
                    </a:lnTo>
                    <a:lnTo>
                      <a:pt x="1519" y="185"/>
                    </a:lnTo>
                    <a:lnTo>
                      <a:pt x="1519" y="185"/>
                    </a:lnTo>
                    <a:lnTo>
                      <a:pt x="1519" y="185"/>
                    </a:lnTo>
                    <a:lnTo>
                      <a:pt x="1516" y="185"/>
                    </a:lnTo>
                    <a:lnTo>
                      <a:pt x="1516" y="185"/>
                    </a:lnTo>
                    <a:lnTo>
                      <a:pt x="1516" y="185"/>
                    </a:lnTo>
                    <a:lnTo>
                      <a:pt x="1514" y="183"/>
                    </a:lnTo>
                    <a:lnTo>
                      <a:pt x="1514" y="183"/>
                    </a:lnTo>
                    <a:lnTo>
                      <a:pt x="1511" y="183"/>
                    </a:lnTo>
                    <a:lnTo>
                      <a:pt x="1511" y="185"/>
                    </a:lnTo>
                    <a:lnTo>
                      <a:pt x="1509" y="185"/>
                    </a:lnTo>
                    <a:lnTo>
                      <a:pt x="1509" y="185"/>
                    </a:lnTo>
                    <a:lnTo>
                      <a:pt x="1509" y="183"/>
                    </a:lnTo>
                    <a:lnTo>
                      <a:pt x="1507" y="183"/>
                    </a:lnTo>
                    <a:lnTo>
                      <a:pt x="1507" y="180"/>
                    </a:lnTo>
                    <a:lnTo>
                      <a:pt x="1504" y="180"/>
                    </a:lnTo>
                    <a:lnTo>
                      <a:pt x="1504" y="180"/>
                    </a:lnTo>
                    <a:lnTo>
                      <a:pt x="1502" y="183"/>
                    </a:lnTo>
                    <a:lnTo>
                      <a:pt x="1497" y="180"/>
                    </a:lnTo>
                    <a:lnTo>
                      <a:pt x="1495" y="183"/>
                    </a:lnTo>
                    <a:lnTo>
                      <a:pt x="1493" y="183"/>
                    </a:lnTo>
                    <a:lnTo>
                      <a:pt x="1490" y="183"/>
                    </a:lnTo>
                    <a:lnTo>
                      <a:pt x="1488" y="180"/>
                    </a:lnTo>
                    <a:lnTo>
                      <a:pt x="1488" y="180"/>
                    </a:lnTo>
                    <a:lnTo>
                      <a:pt x="1485" y="180"/>
                    </a:lnTo>
                    <a:lnTo>
                      <a:pt x="1485" y="180"/>
                    </a:lnTo>
                    <a:lnTo>
                      <a:pt x="1485" y="180"/>
                    </a:lnTo>
                    <a:lnTo>
                      <a:pt x="1485" y="180"/>
                    </a:lnTo>
                    <a:lnTo>
                      <a:pt x="1485" y="183"/>
                    </a:lnTo>
                    <a:lnTo>
                      <a:pt x="1483" y="180"/>
                    </a:lnTo>
                    <a:lnTo>
                      <a:pt x="1481" y="180"/>
                    </a:lnTo>
                    <a:lnTo>
                      <a:pt x="1481" y="178"/>
                    </a:lnTo>
                    <a:lnTo>
                      <a:pt x="1478" y="178"/>
                    </a:lnTo>
                    <a:lnTo>
                      <a:pt x="1478" y="178"/>
                    </a:lnTo>
                    <a:lnTo>
                      <a:pt x="1476" y="180"/>
                    </a:lnTo>
                    <a:lnTo>
                      <a:pt x="1476" y="180"/>
                    </a:lnTo>
                    <a:lnTo>
                      <a:pt x="1474" y="183"/>
                    </a:lnTo>
                    <a:lnTo>
                      <a:pt x="1471" y="183"/>
                    </a:lnTo>
                    <a:lnTo>
                      <a:pt x="1471" y="180"/>
                    </a:lnTo>
                    <a:lnTo>
                      <a:pt x="1471" y="178"/>
                    </a:lnTo>
                    <a:lnTo>
                      <a:pt x="1471" y="178"/>
                    </a:lnTo>
                    <a:lnTo>
                      <a:pt x="1471" y="180"/>
                    </a:lnTo>
                    <a:lnTo>
                      <a:pt x="1469" y="180"/>
                    </a:lnTo>
                    <a:lnTo>
                      <a:pt x="1471" y="183"/>
                    </a:lnTo>
                    <a:lnTo>
                      <a:pt x="1471" y="183"/>
                    </a:lnTo>
                    <a:lnTo>
                      <a:pt x="1469" y="185"/>
                    </a:lnTo>
                    <a:lnTo>
                      <a:pt x="1469" y="183"/>
                    </a:lnTo>
                    <a:lnTo>
                      <a:pt x="1469" y="180"/>
                    </a:lnTo>
                    <a:lnTo>
                      <a:pt x="1467" y="180"/>
                    </a:lnTo>
                    <a:lnTo>
                      <a:pt x="1467" y="178"/>
                    </a:lnTo>
                    <a:lnTo>
                      <a:pt x="1467" y="178"/>
                    </a:lnTo>
                    <a:lnTo>
                      <a:pt x="1459" y="180"/>
                    </a:lnTo>
                    <a:lnTo>
                      <a:pt x="1459" y="180"/>
                    </a:lnTo>
                    <a:lnTo>
                      <a:pt x="1455" y="180"/>
                    </a:lnTo>
                    <a:lnTo>
                      <a:pt x="1452" y="180"/>
                    </a:lnTo>
                    <a:lnTo>
                      <a:pt x="1452" y="180"/>
                    </a:lnTo>
                    <a:lnTo>
                      <a:pt x="1450" y="180"/>
                    </a:lnTo>
                    <a:lnTo>
                      <a:pt x="1450" y="178"/>
                    </a:lnTo>
                    <a:lnTo>
                      <a:pt x="1450" y="178"/>
                    </a:lnTo>
                    <a:lnTo>
                      <a:pt x="1450" y="178"/>
                    </a:lnTo>
                    <a:lnTo>
                      <a:pt x="1450" y="178"/>
                    </a:lnTo>
                    <a:lnTo>
                      <a:pt x="1450" y="176"/>
                    </a:lnTo>
                    <a:lnTo>
                      <a:pt x="1448" y="176"/>
                    </a:lnTo>
                    <a:lnTo>
                      <a:pt x="1448" y="176"/>
                    </a:lnTo>
                    <a:lnTo>
                      <a:pt x="1445" y="176"/>
                    </a:lnTo>
                    <a:lnTo>
                      <a:pt x="1445" y="173"/>
                    </a:lnTo>
                    <a:lnTo>
                      <a:pt x="1445" y="173"/>
                    </a:lnTo>
                    <a:lnTo>
                      <a:pt x="1443" y="171"/>
                    </a:lnTo>
                    <a:lnTo>
                      <a:pt x="1441" y="169"/>
                    </a:lnTo>
                    <a:lnTo>
                      <a:pt x="1441" y="169"/>
                    </a:lnTo>
                    <a:lnTo>
                      <a:pt x="1441" y="169"/>
                    </a:lnTo>
                    <a:lnTo>
                      <a:pt x="1441" y="169"/>
                    </a:lnTo>
                    <a:lnTo>
                      <a:pt x="1441" y="166"/>
                    </a:lnTo>
                    <a:lnTo>
                      <a:pt x="1441" y="166"/>
                    </a:lnTo>
                    <a:lnTo>
                      <a:pt x="1441" y="166"/>
                    </a:lnTo>
                    <a:lnTo>
                      <a:pt x="1441" y="164"/>
                    </a:lnTo>
                    <a:lnTo>
                      <a:pt x="1443" y="164"/>
                    </a:lnTo>
                    <a:lnTo>
                      <a:pt x="1443" y="164"/>
                    </a:lnTo>
                    <a:lnTo>
                      <a:pt x="1445" y="164"/>
                    </a:lnTo>
                    <a:lnTo>
                      <a:pt x="1445" y="164"/>
                    </a:lnTo>
                    <a:lnTo>
                      <a:pt x="1445" y="161"/>
                    </a:lnTo>
                    <a:lnTo>
                      <a:pt x="1445" y="161"/>
                    </a:lnTo>
                    <a:lnTo>
                      <a:pt x="1445" y="159"/>
                    </a:lnTo>
                    <a:lnTo>
                      <a:pt x="1445" y="159"/>
                    </a:lnTo>
                    <a:lnTo>
                      <a:pt x="1443" y="159"/>
                    </a:lnTo>
                    <a:lnTo>
                      <a:pt x="1441" y="159"/>
                    </a:lnTo>
                    <a:lnTo>
                      <a:pt x="1441" y="159"/>
                    </a:lnTo>
                    <a:lnTo>
                      <a:pt x="1441" y="159"/>
                    </a:lnTo>
                    <a:lnTo>
                      <a:pt x="1441" y="157"/>
                    </a:lnTo>
                    <a:lnTo>
                      <a:pt x="1441" y="154"/>
                    </a:lnTo>
                    <a:lnTo>
                      <a:pt x="1441" y="152"/>
                    </a:lnTo>
                    <a:lnTo>
                      <a:pt x="1441" y="152"/>
                    </a:lnTo>
                    <a:lnTo>
                      <a:pt x="1441" y="152"/>
                    </a:lnTo>
                    <a:lnTo>
                      <a:pt x="1443" y="150"/>
                    </a:lnTo>
                    <a:lnTo>
                      <a:pt x="1443" y="150"/>
                    </a:lnTo>
                    <a:lnTo>
                      <a:pt x="1443" y="147"/>
                    </a:lnTo>
                    <a:lnTo>
                      <a:pt x="1445" y="147"/>
                    </a:lnTo>
                    <a:lnTo>
                      <a:pt x="1445" y="147"/>
                    </a:lnTo>
                    <a:lnTo>
                      <a:pt x="1445" y="145"/>
                    </a:lnTo>
                    <a:lnTo>
                      <a:pt x="1445" y="145"/>
                    </a:lnTo>
                    <a:lnTo>
                      <a:pt x="1445" y="142"/>
                    </a:lnTo>
                    <a:lnTo>
                      <a:pt x="1445" y="142"/>
                    </a:lnTo>
                    <a:lnTo>
                      <a:pt x="1445" y="140"/>
                    </a:lnTo>
                    <a:lnTo>
                      <a:pt x="1443" y="140"/>
                    </a:lnTo>
                    <a:lnTo>
                      <a:pt x="1441" y="138"/>
                    </a:lnTo>
                    <a:lnTo>
                      <a:pt x="1441" y="133"/>
                    </a:lnTo>
                    <a:lnTo>
                      <a:pt x="1441" y="128"/>
                    </a:lnTo>
                    <a:lnTo>
                      <a:pt x="1441" y="126"/>
                    </a:lnTo>
                    <a:lnTo>
                      <a:pt x="1441" y="124"/>
                    </a:lnTo>
                    <a:lnTo>
                      <a:pt x="1441" y="124"/>
                    </a:lnTo>
                    <a:lnTo>
                      <a:pt x="1438" y="121"/>
                    </a:lnTo>
                    <a:lnTo>
                      <a:pt x="1438" y="116"/>
                    </a:lnTo>
                    <a:lnTo>
                      <a:pt x="1438" y="114"/>
                    </a:lnTo>
                    <a:lnTo>
                      <a:pt x="1436" y="107"/>
                    </a:lnTo>
                    <a:lnTo>
                      <a:pt x="1436" y="102"/>
                    </a:lnTo>
                    <a:lnTo>
                      <a:pt x="1433" y="98"/>
                    </a:lnTo>
                    <a:lnTo>
                      <a:pt x="1433" y="95"/>
                    </a:lnTo>
                    <a:lnTo>
                      <a:pt x="1433" y="95"/>
                    </a:lnTo>
                    <a:lnTo>
                      <a:pt x="1433" y="93"/>
                    </a:lnTo>
                    <a:lnTo>
                      <a:pt x="1433" y="90"/>
                    </a:lnTo>
                    <a:lnTo>
                      <a:pt x="1433" y="90"/>
                    </a:lnTo>
                    <a:lnTo>
                      <a:pt x="1433" y="88"/>
                    </a:lnTo>
                    <a:lnTo>
                      <a:pt x="1433" y="86"/>
                    </a:lnTo>
                    <a:lnTo>
                      <a:pt x="1433" y="86"/>
                    </a:lnTo>
                    <a:lnTo>
                      <a:pt x="1433" y="83"/>
                    </a:lnTo>
                    <a:lnTo>
                      <a:pt x="1433" y="81"/>
                    </a:lnTo>
                    <a:lnTo>
                      <a:pt x="1433" y="79"/>
                    </a:lnTo>
                    <a:lnTo>
                      <a:pt x="1431" y="79"/>
                    </a:lnTo>
                    <a:lnTo>
                      <a:pt x="1431" y="76"/>
                    </a:lnTo>
                    <a:lnTo>
                      <a:pt x="1431" y="74"/>
                    </a:lnTo>
                    <a:lnTo>
                      <a:pt x="1431" y="71"/>
                    </a:lnTo>
                    <a:lnTo>
                      <a:pt x="1431" y="69"/>
                    </a:lnTo>
                    <a:lnTo>
                      <a:pt x="1431" y="69"/>
                    </a:lnTo>
                    <a:lnTo>
                      <a:pt x="1431" y="67"/>
                    </a:lnTo>
                    <a:lnTo>
                      <a:pt x="1429" y="67"/>
                    </a:lnTo>
                    <a:lnTo>
                      <a:pt x="1429" y="64"/>
                    </a:lnTo>
                    <a:lnTo>
                      <a:pt x="1429" y="62"/>
                    </a:lnTo>
                    <a:lnTo>
                      <a:pt x="1429" y="62"/>
                    </a:lnTo>
                    <a:lnTo>
                      <a:pt x="1429" y="60"/>
                    </a:lnTo>
                    <a:lnTo>
                      <a:pt x="1429" y="57"/>
                    </a:lnTo>
                    <a:lnTo>
                      <a:pt x="1429" y="57"/>
                    </a:lnTo>
                    <a:lnTo>
                      <a:pt x="1429" y="55"/>
                    </a:lnTo>
                    <a:lnTo>
                      <a:pt x="1429" y="53"/>
                    </a:lnTo>
                    <a:lnTo>
                      <a:pt x="1426" y="53"/>
                    </a:lnTo>
                    <a:lnTo>
                      <a:pt x="1426" y="50"/>
                    </a:lnTo>
                    <a:lnTo>
                      <a:pt x="1426" y="48"/>
                    </a:lnTo>
                    <a:lnTo>
                      <a:pt x="1426" y="48"/>
                    </a:lnTo>
                    <a:lnTo>
                      <a:pt x="1426" y="48"/>
                    </a:lnTo>
                    <a:lnTo>
                      <a:pt x="1426" y="45"/>
                    </a:lnTo>
                    <a:lnTo>
                      <a:pt x="1426" y="43"/>
                    </a:lnTo>
                    <a:lnTo>
                      <a:pt x="1426" y="43"/>
                    </a:lnTo>
                    <a:lnTo>
                      <a:pt x="1424" y="41"/>
                    </a:lnTo>
                    <a:lnTo>
                      <a:pt x="1424" y="41"/>
                    </a:lnTo>
                    <a:lnTo>
                      <a:pt x="1424" y="38"/>
                    </a:lnTo>
                    <a:lnTo>
                      <a:pt x="1424" y="38"/>
                    </a:lnTo>
                    <a:lnTo>
                      <a:pt x="1424" y="36"/>
                    </a:lnTo>
                    <a:lnTo>
                      <a:pt x="1424" y="36"/>
                    </a:lnTo>
                    <a:lnTo>
                      <a:pt x="1424" y="34"/>
                    </a:lnTo>
                    <a:lnTo>
                      <a:pt x="1422" y="29"/>
                    </a:lnTo>
                    <a:lnTo>
                      <a:pt x="1422" y="26"/>
                    </a:lnTo>
                    <a:lnTo>
                      <a:pt x="1422" y="26"/>
                    </a:lnTo>
                    <a:lnTo>
                      <a:pt x="1422" y="24"/>
                    </a:lnTo>
                    <a:lnTo>
                      <a:pt x="1422" y="22"/>
                    </a:lnTo>
                    <a:lnTo>
                      <a:pt x="1422" y="22"/>
                    </a:lnTo>
                    <a:lnTo>
                      <a:pt x="1422" y="19"/>
                    </a:lnTo>
                    <a:lnTo>
                      <a:pt x="1422" y="19"/>
                    </a:lnTo>
                    <a:lnTo>
                      <a:pt x="1422" y="17"/>
                    </a:lnTo>
                    <a:lnTo>
                      <a:pt x="1422" y="17"/>
                    </a:lnTo>
                    <a:lnTo>
                      <a:pt x="1422" y="15"/>
                    </a:lnTo>
                    <a:lnTo>
                      <a:pt x="1419" y="15"/>
                    </a:lnTo>
                    <a:lnTo>
                      <a:pt x="1419" y="12"/>
                    </a:lnTo>
                    <a:lnTo>
                      <a:pt x="1419" y="12"/>
                    </a:lnTo>
                    <a:lnTo>
                      <a:pt x="1419" y="10"/>
                    </a:lnTo>
                    <a:lnTo>
                      <a:pt x="1419" y="8"/>
                    </a:lnTo>
                    <a:lnTo>
                      <a:pt x="1419" y="5"/>
                    </a:lnTo>
                    <a:lnTo>
                      <a:pt x="1419" y="5"/>
                    </a:lnTo>
                    <a:lnTo>
                      <a:pt x="1419" y="5"/>
                    </a:lnTo>
                    <a:lnTo>
                      <a:pt x="1419" y="3"/>
                    </a:lnTo>
                    <a:lnTo>
                      <a:pt x="1417" y="0"/>
                    </a:lnTo>
                    <a:lnTo>
                      <a:pt x="1417" y="0"/>
                    </a:lnTo>
                    <a:lnTo>
                      <a:pt x="1417" y="0"/>
                    </a:lnTo>
                    <a:lnTo>
                      <a:pt x="1419" y="0"/>
                    </a:lnTo>
                    <a:lnTo>
                      <a:pt x="1429" y="0"/>
                    </a:lnTo>
                    <a:lnTo>
                      <a:pt x="1438" y="0"/>
                    </a:lnTo>
                    <a:lnTo>
                      <a:pt x="1441" y="0"/>
                    </a:lnTo>
                    <a:lnTo>
                      <a:pt x="1443" y="0"/>
                    </a:lnTo>
                    <a:lnTo>
                      <a:pt x="1450" y="0"/>
                    </a:lnTo>
                    <a:lnTo>
                      <a:pt x="1452" y="0"/>
                    </a:lnTo>
                    <a:lnTo>
                      <a:pt x="1469" y="0"/>
                    </a:lnTo>
                    <a:lnTo>
                      <a:pt x="1471" y="0"/>
                    </a:lnTo>
                    <a:lnTo>
                      <a:pt x="1476" y="0"/>
                    </a:lnTo>
                    <a:lnTo>
                      <a:pt x="1478" y="0"/>
                    </a:lnTo>
                    <a:lnTo>
                      <a:pt x="1485" y="0"/>
                    </a:lnTo>
                    <a:lnTo>
                      <a:pt x="1488" y="0"/>
                    </a:lnTo>
                    <a:lnTo>
                      <a:pt x="1490" y="0"/>
                    </a:lnTo>
                    <a:lnTo>
                      <a:pt x="1507" y="0"/>
                    </a:lnTo>
                    <a:lnTo>
                      <a:pt x="1511" y="0"/>
                    </a:lnTo>
                    <a:lnTo>
                      <a:pt x="1511" y="0"/>
                    </a:lnTo>
                    <a:lnTo>
                      <a:pt x="1516" y="5"/>
                    </a:lnTo>
                    <a:lnTo>
                      <a:pt x="1519" y="10"/>
                    </a:lnTo>
                    <a:lnTo>
                      <a:pt x="1519" y="12"/>
                    </a:lnTo>
                    <a:lnTo>
                      <a:pt x="1526" y="19"/>
                    </a:lnTo>
                    <a:lnTo>
                      <a:pt x="1530" y="26"/>
                    </a:lnTo>
                    <a:lnTo>
                      <a:pt x="1533" y="29"/>
                    </a:lnTo>
                    <a:lnTo>
                      <a:pt x="1533" y="29"/>
                    </a:lnTo>
                    <a:lnTo>
                      <a:pt x="1535" y="31"/>
                    </a:lnTo>
                    <a:lnTo>
                      <a:pt x="1535" y="34"/>
                    </a:lnTo>
                    <a:lnTo>
                      <a:pt x="1535" y="36"/>
                    </a:lnTo>
                    <a:lnTo>
                      <a:pt x="1535" y="38"/>
                    </a:lnTo>
                    <a:lnTo>
                      <a:pt x="1538" y="41"/>
                    </a:lnTo>
                    <a:lnTo>
                      <a:pt x="1538" y="41"/>
                    </a:lnTo>
                    <a:lnTo>
                      <a:pt x="1540" y="43"/>
                    </a:lnTo>
                    <a:lnTo>
                      <a:pt x="1540" y="45"/>
                    </a:lnTo>
                    <a:lnTo>
                      <a:pt x="1540" y="48"/>
                    </a:lnTo>
                    <a:lnTo>
                      <a:pt x="1538" y="48"/>
                    </a:lnTo>
                    <a:lnTo>
                      <a:pt x="1538" y="50"/>
                    </a:lnTo>
                    <a:lnTo>
                      <a:pt x="1538" y="53"/>
                    </a:lnTo>
                    <a:lnTo>
                      <a:pt x="1540" y="53"/>
                    </a:lnTo>
                    <a:lnTo>
                      <a:pt x="1540" y="55"/>
                    </a:lnTo>
                    <a:lnTo>
                      <a:pt x="1540" y="57"/>
                    </a:lnTo>
                    <a:lnTo>
                      <a:pt x="1540" y="60"/>
                    </a:lnTo>
                    <a:lnTo>
                      <a:pt x="1540" y="62"/>
                    </a:lnTo>
                    <a:lnTo>
                      <a:pt x="1540" y="64"/>
                    </a:lnTo>
                    <a:lnTo>
                      <a:pt x="1538" y="64"/>
                    </a:lnTo>
                    <a:lnTo>
                      <a:pt x="1535" y="67"/>
                    </a:lnTo>
                    <a:lnTo>
                      <a:pt x="1535" y="69"/>
                    </a:lnTo>
                    <a:lnTo>
                      <a:pt x="1535" y="74"/>
                    </a:lnTo>
                    <a:lnTo>
                      <a:pt x="1535" y="74"/>
                    </a:lnTo>
                    <a:lnTo>
                      <a:pt x="1538" y="76"/>
                    </a:lnTo>
                    <a:lnTo>
                      <a:pt x="1540" y="76"/>
                    </a:lnTo>
                    <a:lnTo>
                      <a:pt x="1542" y="76"/>
                    </a:lnTo>
                    <a:lnTo>
                      <a:pt x="1542" y="81"/>
                    </a:lnTo>
                    <a:lnTo>
                      <a:pt x="1545" y="83"/>
                    </a:lnTo>
                    <a:lnTo>
                      <a:pt x="1547" y="83"/>
                    </a:lnTo>
                    <a:lnTo>
                      <a:pt x="1547" y="83"/>
                    </a:lnTo>
                    <a:lnTo>
                      <a:pt x="1552" y="79"/>
                    </a:lnTo>
                    <a:lnTo>
                      <a:pt x="1554" y="76"/>
                    </a:lnTo>
                    <a:lnTo>
                      <a:pt x="1554" y="79"/>
                    </a:lnTo>
                    <a:lnTo>
                      <a:pt x="1554" y="79"/>
                    </a:lnTo>
                    <a:lnTo>
                      <a:pt x="1552" y="83"/>
                    </a:lnTo>
                    <a:lnTo>
                      <a:pt x="1554" y="86"/>
                    </a:lnTo>
                    <a:lnTo>
                      <a:pt x="1554" y="86"/>
                    </a:lnTo>
                    <a:lnTo>
                      <a:pt x="1556" y="86"/>
                    </a:lnTo>
                    <a:lnTo>
                      <a:pt x="1561" y="88"/>
                    </a:lnTo>
                    <a:lnTo>
                      <a:pt x="1564" y="90"/>
                    </a:lnTo>
                    <a:lnTo>
                      <a:pt x="1566" y="90"/>
                    </a:lnTo>
                    <a:lnTo>
                      <a:pt x="1571" y="90"/>
                    </a:lnTo>
                    <a:lnTo>
                      <a:pt x="1573" y="88"/>
                    </a:lnTo>
                    <a:lnTo>
                      <a:pt x="1575" y="88"/>
                    </a:lnTo>
                    <a:lnTo>
                      <a:pt x="1578" y="90"/>
                    </a:lnTo>
                    <a:lnTo>
                      <a:pt x="1580" y="93"/>
                    </a:lnTo>
                    <a:lnTo>
                      <a:pt x="1578" y="95"/>
                    </a:lnTo>
                    <a:lnTo>
                      <a:pt x="1575" y="100"/>
                    </a:lnTo>
                    <a:lnTo>
                      <a:pt x="1575" y="100"/>
                    </a:lnTo>
                    <a:lnTo>
                      <a:pt x="1575" y="102"/>
                    </a:lnTo>
                    <a:lnTo>
                      <a:pt x="1575" y="105"/>
                    </a:lnTo>
                    <a:lnTo>
                      <a:pt x="1578" y="105"/>
                    </a:lnTo>
                    <a:lnTo>
                      <a:pt x="1580" y="105"/>
                    </a:lnTo>
                    <a:lnTo>
                      <a:pt x="1580" y="105"/>
                    </a:lnTo>
                    <a:lnTo>
                      <a:pt x="1582" y="100"/>
                    </a:lnTo>
                    <a:lnTo>
                      <a:pt x="1585" y="98"/>
                    </a:lnTo>
                    <a:lnTo>
                      <a:pt x="1585" y="98"/>
                    </a:lnTo>
                    <a:lnTo>
                      <a:pt x="1587" y="100"/>
                    </a:lnTo>
                    <a:lnTo>
                      <a:pt x="1587" y="102"/>
                    </a:lnTo>
                    <a:lnTo>
                      <a:pt x="1587" y="102"/>
                    </a:lnTo>
                    <a:lnTo>
                      <a:pt x="1587" y="105"/>
                    </a:lnTo>
                    <a:lnTo>
                      <a:pt x="1590" y="112"/>
                    </a:lnTo>
                    <a:lnTo>
                      <a:pt x="1590" y="112"/>
                    </a:lnTo>
                    <a:lnTo>
                      <a:pt x="1592" y="112"/>
                    </a:lnTo>
                    <a:lnTo>
                      <a:pt x="1597" y="112"/>
                    </a:lnTo>
                    <a:lnTo>
                      <a:pt x="1601" y="112"/>
                    </a:lnTo>
                    <a:lnTo>
                      <a:pt x="1604" y="112"/>
                    </a:lnTo>
                    <a:lnTo>
                      <a:pt x="1606" y="114"/>
                    </a:lnTo>
                    <a:lnTo>
                      <a:pt x="1606" y="114"/>
                    </a:lnTo>
                    <a:lnTo>
                      <a:pt x="1606" y="116"/>
                    </a:lnTo>
                    <a:lnTo>
                      <a:pt x="1606" y="121"/>
                    </a:lnTo>
                    <a:lnTo>
                      <a:pt x="1608" y="124"/>
                    </a:lnTo>
                    <a:lnTo>
                      <a:pt x="1611" y="126"/>
                    </a:lnTo>
                    <a:lnTo>
                      <a:pt x="1611" y="131"/>
                    </a:lnTo>
                    <a:lnTo>
                      <a:pt x="1613" y="133"/>
                    </a:lnTo>
                    <a:lnTo>
                      <a:pt x="1613" y="135"/>
                    </a:lnTo>
                    <a:lnTo>
                      <a:pt x="1613" y="138"/>
                    </a:lnTo>
                    <a:lnTo>
                      <a:pt x="1613" y="142"/>
                    </a:lnTo>
                    <a:lnTo>
                      <a:pt x="1611" y="145"/>
                    </a:lnTo>
                    <a:lnTo>
                      <a:pt x="1613" y="150"/>
                    </a:lnTo>
                    <a:lnTo>
                      <a:pt x="1611" y="152"/>
                    </a:lnTo>
                    <a:lnTo>
                      <a:pt x="1611" y="154"/>
                    </a:lnTo>
                    <a:lnTo>
                      <a:pt x="1611" y="157"/>
                    </a:lnTo>
                    <a:lnTo>
                      <a:pt x="1613" y="159"/>
                    </a:lnTo>
                    <a:lnTo>
                      <a:pt x="1613" y="159"/>
                    </a:lnTo>
                    <a:lnTo>
                      <a:pt x="1616" y="157"/>
                    </a:lnTo>
                    <a:lnTo>
                      <a:pt x="1618" y="154"/>
                    </a:lnTo>
                    <a:lnTo>
                      <a:pt x="1618" y="154"/>
                    </a:lnTo>
                    <a:lnTo>
                      <a:pt x="1618" y="157"/>
                    </a:lnTo>
                    <a:lnTo>
                      <a:pt x="1620" y="161"/>
                    </a:lnTo>
                    <a:lnTo>
                      <a:pt x="1620" y="164"/>
                    </a:lnTo>
                    <a:lnTo>
                      <a:pt x="1623" y="169"/>
                    </a:lnTo>
                    <a:lnTo>
                      <a:pt x="1625" y="171"/>
                    </a:lnTo>
                    <a:lnTo>
                      <a:pt x="1625" y="173"/>
                    </a:lnTo>
                    <a:lnTo>
                      <a:pt x="1627" y="176"/>
                    </a:lnTo>
                    <a:lnTo>
                      <a:pt x="1625" y="178"/>
                    </a:lnTo>
                    <a:lnTo>
                      <a:pt x="1625" y="185"/>
                    </a:lnTo>
                    <a:lnTo>
                      <a:pt x="1625" y="190"/>
                    </a:lnTo>
                    <a:lnTo>
                      <a:pt x="1625" y="190"/>
                    </a:lnTo>
                    <a:lnTo>
                      <a:pt x="1625" y="195"/>
                    </a:lnTo>
                    <a:lnTo>
                      <a:pt x="1623" y="195"/>
                    </a:lnTo>
                    <a:lnTo>
                      <a:pt x="1625" y="204"/>
                    </a:lnTo>
                    <a:lnTo>
                      <a:pt x="1625" y="206"/>
                    </a:lnTo>
                    <a:lnTo>
                      <a:pt x="1625" y="211"/>
                    </a:lnTo>
                    <a:lnTo>
                      <a:pt x="1625" y="216"/>
                    </a:lnTo>
                    <a:lnTo>
                      <a:pt x="1625" y="218"/>
                    </a:lnTo>
                    <a:lnTo>
                      <a:pt x="1623" y="221"/>
                    </a:lnTo>
                    <a:lnTo>
                      <a:pt x="1623" y="221"/>
                    </a:lnTo>
                    <a:lnTo>
                      <a:pt x="1627" y="225"/>
                    </a:lnTo>
                    <a:lnTo>
                      <a:pt x="1625" y="228"/>
                    </a:lnTo>
                    <a:lnTo>
                      <a:pt x="1625" y="228"/>
                    </a:lnTo>
                    <a:lnTo>
                      <a:pt x="1623" y="230"/>
                    </a:lnTo>
                    <a:lnTo>
                      <a:pt x="1623" y="232"/>
                    </a:lnTo>
                    <a:lnTo>
                      <a:pt x="1623" y="235"/>
                    </a:lnTo>
                    <a:lnTo>
                      <a:pt x="1625" y="235"/>
                    </a:lnTo>
                    <a:lnTo>
                      <a:pt x="1632" y="244"/>
                    </a:lnTo>
                    <a:lnTo>
                      <a:pt x="1632" y="244"/>
                    </a:lnTo>
                    <a:lnTo>
                      <a:pt x="1634" y="244"/>
                    </a:lnTo>
                    <a:lnTo>
                      <a:pt x="1637" y="247"/>
                    </a:lnTo>
                    <a:lnTo>
                      <a:pt x="1639" y="247"/>
                    </a:lnTo>
                    <a:lnTo>
                      <a:pt x="1642" y="249"/>
                    </a:lnTo>
                    <a:lnTo>
                      <a:pt x="1644" y="249"/>
                    </a:lnTo>
                    <a:lnTo>
                      <a:pt x="1644" y="249"/>
                    </a:lnTo>
                    <a:lnTo>
                      <a:pt x="1646" y="249"/>
                    </a:lnTo>
                    <a:lnTo>
                      <a:pt x="1646" y="247"/>
                    </a:lnTo>
                    <a:lnTo>
                      <a:pt x="1649" y="247"/>
                    </a:lnTo>
                    <a:lnTo>
                      <a:pt x="1649" y="244"/>
                    </a:lnTo>
                    <a:lnTo>
                      <a:pt x="1651" y="244"/>
                    </a:lnTo>
                    <a:lnTo>
                      <a:pt x="1651" y="244"/>
                    </a:lnTo>
                    <a:lnTo>
                      <a:pt x="1653" y="244"/>
                    </a:lnTo>
                    <a:lnTo>
                      <a:pt x="1656" y="247"/>
                    </a:lnTo>
                    <a:lnTo>
                      <a:pt x="1658" y="247"/>
                    </a:lnTo>
                    <a:lnTo>
                      <a:pt x="1658" y="249"/>
                    </a:lnTo>
                    <a:lnTo>
                      <a:pt x="1658" y="251"/>
                    </a:lnTo>
                    <a:lnTo>
                      <a:pt x="1658" y="256"/>
                    </a:lnTo>
                    <a:lnTo>
                      <a:pt x="1661" y="256"/>
                    </a:lnTo>
                    <a:lnTo>
                      <a:pt x="1663" y="258"/>
                    </a:lnTo>
                    <a:lnTo>
                      <a:pt x="1665" y="263"/>
                    </a:lnTo>
                    <a:lnTo>
                      <a:pt x="1665" y="263"/>
                    </a:lnTo>
                    <a:lnTo>
                      <a:pt x="1663" y="266"/>
                    </a:lnTo>
                    <a:lnTo>
                      <a:pt x="1663" y="266"/>
                    </a:lnTo>
                    <a:lnTo>
                      <a:pt x="1661" y="266"/>
                    </a:lnTo>
                    <a:lnTo>
                      <a:pt x="1661" y="266"/>
                    </a:lnTo>
                    <a:lnTo>
                      <a:pt x="1661" y="268"/>
                    </a:lnTo>
                    <a:lnTo>
                      <a:pt x="1661" y="268"/>
                    </a:lnTo>
                    <a:lnTo>
                      <a:pt x="1663" y="268"/>
                    </a:lnTo>
                    <a:lnTo>
                      <a:pt x="1663" y="270"/>
                    </a:lnTo>
                    <a:lnTo>
                      <a:pt x="1663" y="273"/>
                    </a:lnTo>
                    <a:lnTo>
                      <a:pt x="1668" y="273"/>
                    </a:lnTo>
                    <a:lnTo>
                      <a:pt x="1670" y="273"/>
                    </a:lnTo>
                    <a:lnTo>
                      <a:pt x="1670" y="273"/>
                    </a:lnTo>
                    <a:lnTo>
                      <a:pt x="1670" y="273"/>
                    </a:lnTo>
                    <a:lnTo>
                      <a:pt x="1670" y="275"/>
                    </a:lnTo>
                    <a:lnTo>
                      <a:pt x="1670" y="277"/>
                    </a:lnTo>
                    <a:lnTo>
                      <a:pt x="1670" y="280"/>
                    </a:lnTo>
                    <a:lnTo>
                      <a:pt x="1668" y="280"/>
                    </a:lnTo>
                    <a:lnTo>
                      <a:pt x="1668" y="280"/>
                    </a:lnTo>
                    <a:lnTo>
                      <a:pt x="1665" y="280"/>
                    </a:lnTo>
                    <a:lnTo>
                      <a:pt x="1663" y="280"/>
                    </a:lnTo>
                    <a:lnTo>
                      <a:pt x="1663" y="280"/>
                    </a:lnTo>
                    <a:lnTo>
                      <a:pt x="1663" y="282"/>
                    </a:lnTo>
                    <a:lnTo>
                      <a:pt x="1663" y="282"/>
                    </a:lnTo>
                    <a:lnTo>
                      <a:pt x="1665" y="287"/>
                    </a:lnTo>
                    <a:lnTo>
                      <a:pt x="1665" y="289"/>
                    </a:lnTo>
                    <a:lnTo>
                      <a:pt x="1665" y="292"/>
                    </a:lnTo>
                    <a:lnTo>
                      <a:pt x="1665" y="292"/>
                    </a:lnTo>
                    <a:lnTo>
                      <a:pt x="1663" y="294"/>
                    </a:lnTo>
                    <a:lnTo>
                      <a:pt x="1661" y="294"/>
                    </a:lnTo>
                    <a:lnTo>
                      <a:pt x="1661" y="294"/>
                    </a:lnTo>
                    <a:lnTo>
                      <a:pt x="1661" y="296"/>
                    </a:lnTo>
                    <a:lnTo>
                      <a:pt x="1661" y="299"/>
                    </a:lnTo>
                    <a:lnTo>
                      <a:pt x="1661" y="299"/>
                    </a:lnTo>
                    <a:lnTo>
                      <a:pt x="1661" y="303"/>
                    </a:lnTo>
                    <a:lnTo>
                      <a:pt x="1661" y="303"/>
                    </a:lnTo>
                    <a:lnTo>
                      <a:pt x="1663" y="308"/>
                    </a:lnTo>
                    <a:lnTo>
                      <a:pt x="1663" y="311"/>
                    </a:lnTo>
                    <a:lnTo>
                      <a:pt x="1665" y="313"/>
                    </a:lnTo>
                    <a:lnTo>
                      <a:pt x="1665" y="313"/>
                    </a:lnTo>
                    <a:lnTo>
                      <a:pt x="1668" y="313"/>
                    </a:lnTo>
                    <a:lnTo>
                      <a:pt x="1668" y="313"/>
                    </a:lnTo>
                    <a:lnTo>
                      <a:pt x="1668" y="311"/>
                    </a:lnTo>
                    <a:lnTo>
                      <a:pt x="1668" y="308"/>
                    </a:lnTo>
                    <a:lnTo>
                      <a:pt x="1670" y="308"/>
                    </a:lnTo>
                    <a:lnTo>
                      <a:pt x="1670" y="311"/>
                    </a:lnTo>
                    <a:lnTo>
                      <a:pt x="1672" y="311"/>
                    </a:lnTo>
                    <a:lnTo>
                      <a:pt x="1672" y="313"/>
                    </a:lnTo>
                    <a:lnTo>
                      <a:pt x="1672" y="315"/>
                    </a:lnTo>
                    <a:lnTo>
                      <a:pt x="1672" y="318"/>
                    </a:lnTo>
                    <a:lnTo>
                      <a:pt x="1675" y="320"/>
                    </a:lnTo>
                    <a:lnTo>
                      <a:pt x="1677" y="322"/>
                    </a:lnTo>
                    <a:lnTo>
                      <a:pt x="1679" y="325"/>
                    </a:lnTo>
                    <a:lnTo>
                      <a:pt x="1679" y="325"/>
                    </a:lnTo>
                    <a:lnTo>
                      <a:pt x="1679" y="325"/>
                    </a:lnTo>
                    <a:lnTo>
                      <a:pt x="1677" y="327"/>
                    </a:lnTo>
                    <a:lnTo>
                      <a:pt x="1677" y="330"/>
                    </a:lnTo>
                    <a:lnTo>
                      <a:pt x="1677" y="330"/>
                    </a:lnTo>
                    <a:lnTo>
                      <a:pt x="1675" y="330"/>
                    </a:lnTo>
                    <a:lnTo>
                      <a:pt x="1675" y="330"/>
                    </a:lnTo>
                    <a:lnTo>
                      <a:pt x="1672" y="330"/>
                    </a:lnTo>
                    <a:lnTo>
                      <a:pt x="1670" y="332"/>
                    </a:lnTo>
                    <a:lnTo>
                      <a:pt x="1670" y="332"/>
                    </a:lnTo>
                    <a:lnTo>
                      <a:pt x="1670" y="332"/>
                    </a:lnTo>
                    <a:lnTo>
                      <a:pt x="1670" y="334"/>
                    </a:lnTo>
                    <a:lnTo>
                      <a:pt x="1670" y="334"/>
                    </a:lnTo>
                    <a:lnTo>
                      <a:pt x="1672" y="337"/>
                    </a:lnTo>
                    <a:lnTo>
                      <a:pt x="1675" y="337"/>
                    </a:lnTo>
                    <a:lnTo>
                      <a:pt x="1675" y="341"/>
                    </a:lnTo>
                    <a:lnTo>
                      <a:pt x="1675" y="341"/>
                    </a:lnTo>
                    <a:lnTo>
                      <a:pt x="1675" y="341"/>
                    </a:lnTo>
                    <a:lnTo>
                      <a:pt x="1672" y="341"/>
                    </a:lnTo>
                    <a:lnTo>
                      <a:pt x="1670" y="341"/>
                    </a:lnTo>
                    <a:lnTo>
                      <a:pt x="1670" y="341"/>
                    </a:lnTo>
                    <a:lnTo>
                      <a:pt x="1668" y="341"/>
                    </a:lnTo>
                    <a:lnTo>
                      <a:pt x="1665" y="341"/>
                    </a:lnTo>
                    <a:lnTo>
                      <a:pt x="1665" y="344"/>
                    </a:lnTo>
                    <a:lnTo>
                      <a:pt x="1665" y="346"/>
                    </a:lnTo>
                    <a:lnTo>
                      <a:pt x="1665" y="346"/>
                    </a:lnTo>
                    <a:lnTo>
                      <a:pt x="1665" y="348"/>
                    </a:lnTo>
                    <a:lnTo>
                      <a:pt x="1665" y="351"/>
                    </a:lnTo>
                    <a:lnTo>
                      <a:pt x="1668" y="351"/>
                    </a:lnTo>
                    <a:lnTo>
                      <a:pt x="1670" y="351"/>
                    </a:lnTo>
                    <a:lnTo>
                      <a:pt x="1668" y="353"/>
                    </a:lnTo>
                    <a:lnTo>
                      <a:pt x="1670" y="356"/>
                    </a:lnTo>
                    <a:lnTo>
                      <a:pt x="1668" y="356"/>
                    </a:lnTo>
                    <a:lnTo>
                      <a:pt x="1670" y="358"/>
                    </a:lnTo>
                    <a:lnTo>
                      <a:pt x="1670" y="360"/>
                    </a:lnTo>
                    <a:lnTo>
                      <a:pt x="1670" y="363"/>
                    </a:lnTo>
                    <a:lnTo>
                      <a:pt x="1670" y="363"/>
                    </a:lnTo>
                    <a:lnTo>
                      <a:pt x="1670" y="365"/>
                    </a:lnTo>
                    <a:lnTo>
                      <a:pt x="1670" y="367"/>
                    </a:lnTo>
                    <a:lnTo>
                      <a:pt x="1672" y="367"/>
                    </a:lnTo>
                    <a:lnTo>
                      <a:pt x="1672" y="370"/>
                    </a:lnTo>
                    <a:lnTo>
                      <a:pt x="1675" y="370"/>
                    </a:lnTo>
                    <a:lnTo>
                      <a:pt x="1675" y="372"/>
                    </a:lnTo>
                    <a:lnTo>
                      <a:pt x="1675" y="372"/>
                    </a:lnTo>
                    <a:lnTo>
                      <a:pt x="1675" y="374"/>
                    </a:lnTo>
                    <a:lnTo>
                      <a:pt x="1675" y="377"/>
                    </a:lnTo>
                    <a:lnTo>
                      <a:pt x="1675" y="379"/>
                    </a:lnTo>
                    <a:lnTo>
                      <a:pt x="1675" y="379"/>
                    </a:lnTo>
                    <a:lnTo>
                      <a:pt x="1682" y="382"/>
                    </a:lnTo>
                    <a:lnTo>
                      <a:pt x="1684" y="384"/>
                    </a:lnTo>
                    <a:lnTo>
                      <a:pt x="1687" y="384"/>
                    </a:lnTo>
                    <a:lnTo>
                      <a:pt x="1687" y="389"/>
                    </a:lnTo>
                    <a:lnTo>
                      <a:pt x="1687" y="389"/>
                    </a:lnTo>
                    <a:lnTo>
                      <a:pt x="1684" y="391"/>
                    </a:lnTo>
                    <a:lnTo>
                      <a:pt x="1682" y="396"/>
                    </a:lnTo>
                    <a:lnTo>
                      <a:pt x="1682" y="396"/>
                    </a:lnTo>
                    <a:lnTo>
                      <a:pt x="1682" y="398"/>
                    </a:lnTo>
                    <a:lnTo>
                      <a:pt x="1675" y="401"/>
                    </a:lnTo>
                    <a:lnTo>
                      <a:pt x="1675" y="403"/>
                    </a:lnTo>
                    <a:lnTo>
                      <a:pt x="1675" y="405"/>
                    </a:lnTo>
                    <a:lnTo>
                      <a:pt x="1675" y="408"/>
                    </a:lnTo>
                    <a:lnTo>
                      <a:pt x="1670" y="408"/>
                    </a:lnTo>
                    <a:lnTo>
                      <a:pt x="1670" y="412"/>
                    </a:lnTo>
                    <a:lnTo>
                      <a:pt x="1670" y="412"/>
                    </a:lnTo>
                    <a:lnTo>
                      <a:pt x="1668" y="415"/>
                    </a:lnTo>
                    <a:lnTo>
                      <a:pt x="1668" y="415"/>
                    </a:lnTo>
                    <a:lnTo>
                      <a:pt x="1668" y="417"/>
                    </a:lnTo>
                    <a:lnTo>
                      <a:pt x="1668" y="419"/>
                    </a:lnTo>
                    <a:lnTo>
                      <a:pt x="1665" y="422"/>
                    </a:lnTo>
                    <a:lnTo>
                      <a:pt x="1663" y="424"/>
                    </a:lnTo>
                    <a:lnTo>
                      <a:pt x="1665" y="427"/>
                    </a:lnTo>
                    <a:lnTo>
                      <a:pt x="1665" y="431"/>
                    </a:lnTo>
                    <a:lnTo>
                      <a:pt x="1668" y="434"/>
                    </a:lnTo>
                    <a:lnTo>
                      <a:pt x="1665" y="434"/>
                    </a:lnTo>
                    <a:lnTo>
                      <a:pt x="1665" y="434"/>
                    </a:lnTo>
                    <a:lnTo>
                      <a:pt x="1665" y="436"/>
                    </a:lnTo>
                    <a:lnTo>
                      <a:pt x="1663" y="436"/>
                    </a:lnTo>
                    <a:lnTo>
                      <a:pt x="1663" y="438"/>
                    </a:lnTo>
                    <a:lnTo>
                      <a:pt x="1663" y="441"/>
                    </a:lnTo>
                    <a:lnTo>
                      <a:pt x="1661" y="441"/>
                    </a:lnTo>
                    <a:lnTo>
                      <a:pt x="1661" y="443"/>
                    </a:lnTo>
                    <a:lnTo>
                      <a:pt x="1663" y="446"/>
                    </a:lnTo>
                    <a:lnTo>
                      <a:pt x="1663" y="446"/>
                    </a:lnTo>
                    <a:lnTo>
                      <a:pt x="1661" y="448"/>
                    </a:lnTo>
                    <a:lnTo>
                      <a:pt x="1658" y="448"/>
                    </a:lnTo>
                    <a:lnTo>
                      <a:pt x="1658" y="448"/>
                    </a:lnTo>
                    <a:lnTo>
                      <a:pt x="1658" y="450"/>
                    </a:lnTo>
                    <a:lnTo>
                      <a:pt x="1658" y="453"/>
                    </a:lnTo>
                    <a:lnTo>
                      <a:pt x="1658" y="453"/>
                    </a:lnTo>
                    <a:lnTo>
                      <a:pt x="1656" y="453"/>
                    </a:lnTo>
                    <a:lnTo>
                      <a:pt x="1656" y="455"/>
                    </a:lnTo>
                    <a:lnTo>
                      <a:pt x="1656" y="455"/>
                    </a:lnTo>
                    <a:lnTo>
                      <a:pt x="1658" y="457"/>
                    </a:lnTo>
                    <a:lnTo>
                      <a:pt x="1658" y="457"/>
                    </a:lnTo>
                    <a:lnTo>
                      <a:pt x="1656" y="460"/>
                    </a:lnTo>
                    <a:lnTo>
                      <a:pt x="1656" y="462"/>
                    </a:lnTo>
                    <a:lnTo>
                      <a:pt x="1656" y="464"/>
                    </a:lnTo>
                    <a:lnTo>
                      <a:pt x="1658" y="464"/>
                    </a:lnTo>
                    <a:lnTo>
                      <a:pt x="1661" y="467"/>
                    </a:lnTo>
                    <a:lnTo>
                      <a:pt x="1661" y="467"/>
                    </a:lnTo>
                    <a:lnTo>
                      <a:pt x="1656" y="469"/>
                    </a:lnTo>
                    <a:lnTo>
                      <a:pt x="1656" y="472"/>
                    </a:lnTo>
                    <a:lnTo>
                      <a:pt x="1658" y="472"/>
                    </a:lnTo>
                    <a:lnTo>
                      <a:pt x="1658" y="472"/>
                    </a:lnTo>
                    <a:lnTo>
                      <a:pt x="1658" y="474"/>
                    </a:lnTo>
                    <a:lnTo>
                      <a:pt x="1658" y="474"/>
                    </a:lnTo>
                    <a:lnTo>
                      <a:pt x="1656" y="476"/>
                    </a:lnTo>
                    <a:lnTo>
                      <a:pt x="1656" y="476"/>
                    </a:lnTo>
                    <a:lnTo>
                      <a:pt x="1658" y="479"/>
                    </a:lnTo>
                    <a:lnTo>
                      <a:pt x="1658" y="479"/>
                    </a:lnTo>
                    <a:lnTo>
                      <a:pt x="1658" y="481"/>
                    </a:lnTo>
                    <a:lnTo>
                      <a:pt x="1658" y="481"/>
                    </a:lnTo>
                    <a:lnTo>
                      <a:pt x="1661" y="483"/>
                    </a:lnTo>
                    <a:lnTo>
                      <a:pt x="1658" y="483"/>
                    </a:lnTo>
                    <a:lnTo>
                      <a:pt x="1658" y="486"/>
                    </a:lnTo>
                    <a:lnTo>
                      <a:pt x="1658" y="486"/>
                    </a:lnTo>
                    <a:lnTo>
                      <a:pt x="1658" y="486"/>
                    </a:lnTo>
                    <a:lnTo>
                      <a:pt x="1658" y="488"/>
                    </a:lnTo>
                    <a:lnTo>
                      <a:pt x="1658" y="488"/>
                    </a:lnTo>
                    <a:lnTo>
                      <a:pt x="1656" y="490"/>
                    </a:lnTo>
                    <a:lnTo>
                      <a:pt x="1656" y="493"/>
                    </a:lnTo>
                    <a:lnTo>
                      <a:pt x="1656" y="493"/>
                    </a:lnTo>
                    <a:lnTo>
                      <a:pt x="1658" y="493"/>
                    </a:lnTo>
                    <a:lnTo>
                      <a:pt x="1658" y="498"/>
                    </a:lnTo>
                    <a:lnTo>
                      <a:pt x="1658" y="500"/>
                    </a:lnTo>
                    <a:lnTo>
                      <a:pt x="1658" y="500"/>
                    </a:lnTo>
                    <a:lnTo>
                      <a:pt x="1658" y="502"/>
                    </a:lnTo>
                    <a:lnTo>
                      <a:pt x="1658" y="505"/>
                    </a:lnTo>
                    <a:lnTo>
                      <a:pt x="1658" y="505"/>
                    </a:lnTo>
                    <a:lnTo>
                      <a:pt x="1661" y="505"/>
                    </a:lnTo>
                    <a:lnTo>
                      <a:pt x="1661" y="505"/>
                    </a:lnTo>
                    <a:lnTo>
                      <a:pt x="1661" y="507"/>
                    </a:lnTo>
                    <a:lnTo>
                      <a:pt x="1658" y="509"/>
                    </a:lnTo>
                    <a:lnTo>
                      <a:pt x="1661" y="509"/>
                    </a:lnTo>
                    <a:lnTo>
                      <a:pt x="1661" y="509"/>
                    </a:lnTo>
                    <a:lnTo>
                      <a:pt x="1661" y="512"/>
                    </a:lnTo>
                    <a:lnTo>
                      <a:pt x="1661" y="512"/>
                    </a:lnTo>
                    <a:lnTo>
                      <a:pt x="1663" y="514"/>
                    </a:lnTo>
                    <a:lnTo>
                      <a:pt x="1663" y="517"/>
                    </a:lnTo>
                    <a:lnTo>
                      <a:pt x="1663" y="519"/>
                    </a:lnTo>
                    <a:lnTo>
                      <a:pt x="1663" y="521"/>
                    </a:lnTo>
                    <a:lnTo>
                      <a:pt x="1661" y="521"/>
                    </a:lnTo>
                    <a:lnTo>
                      <a:pt x="1661" y="524"/>
                    </a:lnTo>
                    <a:lnTo>
                      <a:pt x="1663" y="524"/>
                    </a:lnTo>
                    <a:lnTo>
                      <a:pt x="1663" y="526"/>
                    </a:lnTo>
                    <a:lnTo>
                      <a:pt x="1661" y="526"/>
                    </a:lnTo>
                    <a:lnTo>
                      <a:pt x="1661" y="526"/>
                    </a:lnTo>
                    <a:lnTo>
                      <a:pt x="1661" y="528"/>
                    </a:lnTo>
                    <a:lnTo>
                      <a:pt x="1663" y="528"/>
                    </a:lnTo>
                    <a:lnTo>
                      <a:pt x="1663" y="528"/>
                    </a:lnTo>
                    <a:lnTo>
                      <a:pt x="1663" y="528"/>
                    </a:lnTo>
                    <a:lnTo>
                      <a:pt x="1663" y="531"/>
                    </a:lnTo>
                    <a:lnTo>
                      <a:pt x="1665" y="531"/>
                    </a:lnTo>
                    <a:lnTo>
                      <a:pt x="1665" y="535"/>
                    </a:lnTo>
                    <a:lnTo>
                      <a:pt x="1668" y="535"/>
                    </a:lnTo>
                    <a:lnTo>
                      <a:pt x="1670" y="540"/>
                    </a:lnTo>
                    <a:lnTo>
                      <a:pt x="1670" y="543"/>
                    </a:lnTo>
                    <a:lnTo>
                      <a:pt x="1670" y="547"/>
                    </a:lnTo>
                    <a:lnTo>
                      <a:pt x="1672" y="554"/>
                    </a:lnTo>
                    <a:lnTo>
                      <a:pt x="1672" y="562"/>
                    </a:lnTo>
                    <a:lnTo>
                      <a:pt x="1670" y="562"/>
                    </a:lnTo>
                    <a:lnTo>
                      <a:pt x="1670" y="564"/>
                    </a:lnTo>
                    <a:lnTo>
                      <a:pt x="1668" y="566"/>
                    </a:lnTo>
                    <a:lnTo>
                      <a:pt x="1668" y="566"/>
                    </a:lnTo>
                    <a:lnTo>
                      <a:pt x="1665" y="569"/>
                    </a:lnTo>
                    <a:lnTo>
                      <a:pt x="1665" y="573"/>
                    </a:lnTo>
                    <a:lnTo>
                      <a:pt x="1665" y="576"/>
                    </a:lnTo>
                    <a:lnTo>
                      <a:pt x="1668" y="578"/>
                    </a:lnTo>
                    <a:lnTo>
                      <a:pt x="1670" y="578"/>
                    </a:lnTo>
                    <a:lnTo>
                      <a:pt x="1670" y="580"/>
                    </a:lnTo>
                    <a:lnTo>
                      <a:pt x="1670" y="583"/>
                    </a:lnTo>
                    <a:lnTo>
                      <a:pt x="1672" y="588"/>
                    </a:lnTo>
                    <a:lnTo>
                      <a:pt x="1675" y="592"/>
                    </a:lnTo>
                    <a:lnTo>
                      <a:pt x="1675" y="592"/>
                    </a:lnTo>
                    <a:lnTo>
                      <a:pt x="1679" y="595"/>
                    </a:lnTo>
                    <a:lnTo>
                      <a:pt x="1682" y="599"/>
                    </a:lnTo>
                    <a:lnTo>
                      <a:pt x="1682" y="602"/>
                    </a:lnTo>
                    <a:lnTo>
                      <a:pt x="1682" y="604"/>
                    </a:lnTo>
                    <a:lnTo>
                      <a:pt x="1684" y="607"/>
                    </a:lnTo>
                    <a:lnTo>
                      <a:pt x="1687" y="611"/>
                    </a:lnTo>
                    <a:lnTo>
                      <a:pt x="1687" y="614"/>
                    </a:lnTo>
                    <a:lnTo>
                      <a:pt x="1689" y="616"/>
                    </a:lnTo>
                    <a:lnTo>
                      <a:pt x="1689" y="623"/>
                    </a:lnTo>
                    <a:lnTo>
                      <a:pt x="1689" y="625"/>
                    </a:lnTo>
                    <a:lnTo>
                      <a:pt x="1687" y="630"/>
                    </a:lnTo>
                    <a:lnTo>
                      <a:pt x="1687" y="630"/>
                    </a:lnTo>
                    <a:lnTo>
                      <a:pt x="1687" y="635"/>
                    </a:lnTo>
                    <a:lnTo>
                      <a:pt x="1687" y="640"/>
                    </a:lnTo>
                    <a:lnTo>
                      <a:pt x="1687" y="644"/>
                    </a:lnTo>
                    <a:lnTo>
                      <a:pt x="1687" y="644"/>
                    </a:lnTo>
                    <a:lnTo>
                      <a:pt x="1689" y="647"/>
                    </a:lnTo>
                    <a:lnTo>
                      <a:pt x="1691" y="649"/>
                    </a:lnTo>
                    <a:lnTo>
                      <a:pt x="1696" y="651"/>
                    </a:lnTo>
                    <a:lnTo>
                      <a:pt x="1701" y="651"/>
                    </a:lnTo>
                    <a:lnTo>
                      <a:pt x="1701" y="651"/>
                    </a:lnTo>
                    <a:lnTo>
                      <a:pt x="1705" y="654"/>
                    </a:lnTo>
                    <a:lnTo>
                      <a:pt x="1710" y="661"/>
                    </a:lnTo>
                    <a:lnTo>
                      <a:pt x="1710" y="661"/>
                    </a:lnTo>
                    <a:lnTo>
                      <a:pt x="1713" y="666"/>
                    </a:lnTo>
                    <a:lnTo>
                      <a:pt x="1713" y="668"/>
                    </a:lnTo>
                    <a:lnTo>
                      <a:pt x="1715" y="673"/>
                    </a:lnTo>
                    <a:lnTo>
                      <a:pt x="1717" y="673"/>
                    </a:lnTo>
                    <a:lnTo>
                      <a:pt x="1720" y="678"/>
                    </a:lnTo>
                    <a:lnTo>
                      <a:pt x="1722" y="678"/>
                    </a:lnTo>
                    <a:lnTo>
                      <a:pt x="1720" y="682"/>
                    </a:lnTo>
                    <a:lnTo>
                      <a:pt x="1720" y="687"/>
                    </a:lnTo>
                    <a:lnTo>
                      <a:pt x="1722" y="689"/>
                    </a:lnTo>
                    <a:lnTo>
                      <a:pt x="1722" y="689"/>
                    </a:lnTo>
                    <a:lnTo>
                      <a:pt x="1724" y="692"/>
                    </a:lnTo>
                    <a:lnTo>
                      <a:pt x="1724" y="694"/>
                    </a:lnTo>
                    <a:lnTo>
                      <a:pt x="1724" y="694"/>
                    </a:lnTo>
                    <a:lnTo>
                      <a:pt x="1727" y="696"/>
                    </a:lnTo>
                    <a:lnTo>
                      <a:pt x="1727" y="699"/>
                    </a:lnTo>
                    <a:lnTo>
                      <a:pt x="1727" y="701"/>
                    </a:lnTo>
                    <a:lnTo>
                      <a:pt x="1727" y="701"/>
                    </a:lnTo>
                    <a:lnTo>
                      <a:pt x="1734" y="704"/>
                    </a:lnTo>
                    <a:lnTo>
                      <a:pt x="1734" y="704"/>
                    </a:lnTo>
                    <a:lnTo>
                      <a:pt x="1736" y="706"/>
                    </a:lnTo>
                    <a:lnTo>
                      <a:pt x="1739" y="706"/>
                    </a:lnTo>
                    <a:lnTo>
                      <a:pt x="1741" y="708"/>
                    </a:lnTo>
                    <a:lnTo>
                      <a:pt x="1741" y="708"/>
                    </a:lnTo>
                    <a:lnTo>
                      <a:pt x="1743" y="711"/>
                    </a:lnTo>
                    <a:lnTo>
                      <a:pt x="1746" y="713"/>
                    </a:lnTo>
                    <a:lnTo>
                      <a:pt x="1748" y="715"/>
                    </a:lnTo>
                    <a:lnTo>
                      <a:pt x="1753" y="723"/>
                    </a:lnTo>
                    <a:lnTo>
                      <a:pt x="1755" y="725"/>
                    </a:lnTo>
                    <a:lnTo>
                      <a:pt x="1755" y="727"/>
                    </a:lnTo>
                    <a:lnTo>
                      <a:pt x="1757" y="727"/>
                    </a:lnTo>
                    <a:lnTo>
                      <a:pt x="1760" y="730"/>
                    </a:lnTo>
                    <a:lnTo>
                      <a:pt x="1765" y="732"/>
                    </a:lnTo>
                    <a:lnTo>
                      <a:pt x="1765" y="734"/>
                    </a:lnTo>
                    <a:lnTo>
                      <a:pt x="1767" y="739"/>
                    </a:lnTo>
                    <a:lnTo>
                      <a:pt x="1769" y="741"/>
                    </a:lnTo>
                    <a:lnTo>
                      <a:pt x="1769" y="746"/>
                    </a:lnTo>
                    <a:lnTo>
                      <a:pt x="1772" y="751"/>
                    </a:lnTo>
                    <a:lnTo>
                      <a:pt x="1774" y="751"/>
                    </a:lnTo>
                    <a:lnTo>
                      <a:pt x="1776" y="751"/>
                    </a:lnTo>
                    <a:lnTo>
                      <a:pt x="1779" y="756"/>
                    </a:lnTo>
                    <a:lnTo>
                      <a:pt x="1779" y="756"/>
                    </a:lnTo>
                    <a:lnTo>
                      <a:pt x="1779" y="758"/>
                    </a:lnTo>
                    <a:lnTo>
                      <a:pt x="1781" y="756"/>
                    </a:lnTo>
                    <a:lnTo>
                      <a:pt x="1784" y="756"/>
                    </a:lnTo>
                    <a:lnTo>
                      <a:pt x="1786" y="756"/>
                    </a:lnTo>
                    <a:lnTo>
                      <a:pt x="1791" y="760"/>
                    </a:lnTo>
                    <a:lnTo>
                      <a:pt x="1791" y="763"/>
                    </a:lnTo>
                    <a:lnTo>
                      <a:pt x="1795" y="765"/>
                    </a:lnTo>
                    <a:lnTo>
                      <a:pt x="1795" y="765"/>
                    </a:lnTo>
                    <a:lnTo>
                      <a:pt x="1798" y="765"/>
                    </a:lnTo>
                    <a:lnTo>
                      <a:pt x="1802" y="770"/>
                    </a:lnTo>
                    <a:lnTo>
                      <a:pt x="1807" y="770"/>
                    </a:lnTo>
                    <a:lnTo>
                      <a:pt x="1807" y="772"/>
                    </a:lnTo>
                    <a:lnTo>
                      <a:pt x="1812" y="772"/>
                    </a:lnTo>
                    <a:lnTo>
                      <a:pt x="1814" y="772"/>
                    </a:lnTo>
                    <a:lnTo>
                      <a:pt x="1821" y="777"/>
                    </a:lnTo>
                    <a:lnTo>
                      <a:pt x="1821" y="779"/>
                    </a:lnTo>
                    <a:lnTo>
                      <a:pt x="1821" y="782"/>
                    </a:lnTo>
                    <a:lnTo>
                      <a:pt x="1821" y="784"/>
                    </a:lnTo>
                    <a:lnTo>
                      <a:pt x="1817" y="786"/>
                    </a:lnTo>
                    <a:lnTo>
                      <a:pt x="1812" y="786"/>
                    </a:lnTo>
                    <a:lnTo>
                      <a:pt x="1807" y="786"/>
                    </a:lnTo>
                    <a:lnTo>
                      <a:pt x="1807" y="786"/>
                    </a:lnTo>
                    <a:lnTo>
                      <a:pt x="1800" y="789"/>
                    </a:lnTo>
                    <a:lnTo>
                      <a:pt x="1798" y="791"/>
                    </a:lnTo>
                    <a:lnTo>
                      <a:pt x="1795" y="791"/>
                    </a:lnTo>
                    <a:lnTo>
                      <a:pt x="1788" y="791"/>
                    </a:lnTo>
                    <a:lnTo>
                      <a:pt x="1781" y="791"/>
                    </a:lnTo>
                    <a:lnTo>
                      <a:pt x="1776" y="794"/>
                    </a:lnTo>
                    <a:lnTo>
                      <a:pt x="1774" y="796"/>
                    </a:lnTo>
                    <a:lnTo>
                      <a:pt x="1772" y="796"/>
                    </a:lnTo>
                    <a:lnTo>
                      <a:pt x="1769" y="796"/>
                    </a:lnTo>
                    <a:lnTo>
                      <a:pt x="1762" y="796"/>
                    </a:lnTo>
                    <a:lnTo>
                      <a:pt x="1760" y="798"/>
                    </a:lnTo>
                    <a:lnTo>
                      <a:pt x="1757" y="796"/>
                    </a:lnTo>
                    <a:lnTo>
                      <a:pt x="1755" y="796"/>
                    </a:lnTo>
                    <a:lnTo>
                      <a:pt x="1753" y="794"/>
                    </a:lnTo>
                    <a:lnTo>
                      <a:pt x="1743" y="791"/>
                    </a:lnTo>
                    <a:lnTo>
                      <a:pt x="1739" y="789"/>
                    </a:lnTo>
                    <a:lnTo>
                      <a:pt x="1736" y="789"/>
                    </a:lnTo>
                    <a:lnTo>
                      <a:pt x="1734" y="786"/>
                    </a:lnTo>
                    <a:lnTo>
                      <a:pt x="1734" y="786"/>
                    </a:lnTo>
                    <a:lnTo>
                      <a:pt x="1729" y="786"/>
                    </a:lnTo>
                    <a:lnTo>
                      <a:pt x="1727" y="786"/>
                    </a:lnTo>
                    <a:lnTo>
                      <a:pt x="1727" y="786"/>
                    </a:lnTo>
                    <a:lnTo>
                      <a:pt x="1720" y="784"/>
                    </a:lnTo>
                    <a:lnTo>
                      <a:pt x="1717" y="784"/>
                    </a:lnTo>
                    <a:lnTo>
                      <a:pt x="1713" y="782"/>
                    </a:lnTo>
                    <a:lnTo>
                      <a:pt x="1708" y="782"/>
                    </a:lnTo>
                    <a:lnTo>
                      <a:pt x="1703" y="789"/>
                    </a:lnTo>
                    <a:lnTo>
                      <a:pt x="1701" y="789"/>
                    </a:lnTo>
                    <a:lnTo>
                      <a:pt x="1696" y="786"/>
                    </a:lnTo>
                    <a:lnTo>
                      <a:pt x="1696" y="786"/>
                    </a:lnTo>
                    <a:lnTo>
                      <a:pt x="1689" y="782"/>
                    </a:lnTo>
                    <a:lnTo>
                      <a:pt x="1687" y="782"/>
                    </a:lnTo>
                    <a:lnTo>
                      <a:pt x="1682" y="782"/>
                    </a:lnTo>
                    <a:lnTo>
                      <a:pt x="1679" y="784"/>
                    </a:lnTo>
                    <a:lnTo>
                      <a:pt x="1677" y="784"/>
                    </a:lnTo>
                    <a:lnTo>
                      <a:pt x="1675" y="786"/>
                    </a:lnTo>
                    <a:lnTo>
                      <a:pt x="1675" y="789"/>
                    </a:lnTo>
                    <a:lnTo>
                      <a:pt x="1675" y="789"/>
                    </a:lnTo>
                    <a:lnTo>
                      <a:pt x="1670" y="789"/>
                    </a:lnTo>
                    <a:lnTo>
                      <a:pt x="1668" y="789"/>
                    </a:lnTo>
                    <a:lnTo>
                      <a:pt x="1665" y="789"/>
                    </a:lnTo>
                    <a:lnTo>
                      <a:pt x="1663" y="786"/>
                    </a:lnTo>
                    <a:lnTo>
                      <a:pt x="1663" y="786"/>
                    </a:lnTo>
                    <a:lnTo>
                      <a:pt x="1658" y="784"/>
                    </a:lnTo>
                    <a:lnTo>
                      <a:pt x="1656" y="782"/>
                    </a:lnTo>
                    <a:lnTo>
                      <a:pt x="1653" y="782"/>
                    </a:lnTo>
                    <a:lnTo>
                      <a:pt x="1651" y="779"/>
                    </a:lnTo>
                    <a:lnTo>
                      <a:pt x="1649" y="779"/>
                    </a:lnTo>
                    <a:lnTo>
                      <a:pt x="1649" y="779"/>
                    </a:lnTo>
                    <a:lnTo>
                      <a:pt x="1649" y="779"/>
                    </a:lnTo>
                    <a:lnTo>
                      <a:pt x="1644" y="779"/>
                    </a:lnTo>
                    <a:lnTo>
                      <a:pt x="1637" y="784"/>
                    </a:lnTo>
                    <a:lnTo>
                      <a:pt x="1632" y="784"/>
                    </a:lnTo>
                    <a:lnTo>
                      <a:pt x="1630" y="784"/>
                    </a:lnTo>
                    <a:lnTo>
                      <a:pt x="1627" y="784"/>
                    </a:lnTo>
                    <a:lnTo>
                      <a:pt x="1625" y="786"/>
                    </a:lnTo>
                    <a:lnTo>
                      <a:pt x="1623" y="789"/>
                    </a:lnTo>
                    <a:lnTo>
                      <a:pt x="1618" y="791"/>
                    </a:lnTo>
                    <a:lnTo>
                      <a:pt x="1616" y="794"/>
                    </a:lnTo>
                    <a:lnTo>
                      <a:pt x="1616" y="796"/>
                    </a:lnTo>
                    <a:lnTo>
                      <a:pt x="1613" y="796"/>
                    </a:lnTo>
                    <a:lnTo>
                      <a:pt x="1611" y="798"/>
                    </a:lnTo>
                    <a:lnTo>
                      <a:pt x="1606" y="798"/>
                    </a:lnTo>
                    <a:lnTo>
                      <a:pt x="1601" y="798"/>
                    </a:lnTo>
                    <a:lnTo>
                      <a:pt x="1597" y="798"/>
                    </a:lnTo>
                    <a:lnTo>
                      <a:pt x="1597" y="798"/>
                    </a:lnTo>
                    <a:lnTo>
                      <a:pt x="1594" y="796"/>
                    </a:lnTo>
                    <a:lnTo>
                      <a:pt x="1592" y="796"/>
                    </a:lnTo>
                    <a:lnTo>
                      <a:pt x="1590" y="794"/>
                    </a:lnTo>
                    <a:lnTo>
                      <a:pt x="1587" y="791"/>
                    </a:lnTo>
                    <a:lnTo>
                      <a:pt x="1585" y="791"/>
                    </a:lnTo>
                    <a:lnTo>
                      <a:pt x="1580" y="791"/>
                    </a:lnTo>
                    <a:lnTo>
                      <a:pt x="1578" y="791"/>
                    </a:lnTo>
                    <a:lnTo>
                      <a:pt x="1575" y="791"/>
                    </a:lnTo>
                    <a:lnTo>
                      <a:pt x="1575" y="791"/>
                    </a:lnTo>
                    <a:lnTo>
                      <a:pt x="1566" y="791"/>
                    </a:lnTo>
                    <a:lnTo>
                      <a:pt x="1559" y="789"/>
                    </a:lnTo>
                    <a:lnTo>
                      <a:pt x="1556" y="786"/>
                    </a:lnTo>
                    <a:lnTo>
                      <a:pt x="1549" y="786"/>
                    </a:lnTo>
                    <a:lnTo>
                      <a:pt x="1549" y="784"/>
                    </a:lnTo>
                    <a:lnTo>
                      <a:pt x="1547" y="784"/>
                    </a:lnTo>
                    <a:lnTo>
                      <a:pt x="1540" y="782"/>
                    </a:lnTo>
                    <a:lnTo>
                      <a:pt x="1533" y="779"/>
                    </a:lnTo>
                    <a:lnTo>
                      <a:pt x="1526" y="779"/>
                    </a:lnTo>
                    <a:lnTo>
                      <a:pt x="1523" y="777"/>
                    </a:lnTo>
                    <a:lnTo>
                      <a:pt x="1519" y="777"/>
                    </a:lnTo>
                    <a:lnTo>
                      <a:pt x="1514" y="777"/>
                    </a:lnTo>
                    <a:lnTo>
                      <a:pt x="1514" y="779"/>
                    </a:lnTo>
                    <a:lnTo>
                      <a:pt x="1504" y="779"/>
                    </a:lnTo>
                    <a:lnTo>
                      <a:pt x="1502" y="779"/>
                    </a:lnTo>
                    <a:lnTo>
                      <a:pt x="1497" y="779"/>
                    </a:lnTo>
                    <a:lnTo>
                      <a:pt x="1493" y="779"/>
                    </a:lnTo>
                    <a:lnTo>
                      <a:pt x="1485" y="779"/>
                    </a:lnTo>
                    <a:lnTo>
                      <a:pt x="1485" y="779"/>
                    </a:lnTo>
                    <a:lnTo>
                      <a:pt x="1485" y="779"/>
                    </a:lnTo>
                    <a:lnTo>
                      <a:pt x="1483" y="782"/>
                    </a:lnTo>
                    <a:lnTo>
                      <a:pt x="1481" y="779"/>
                    </a:lnTo>
                    <a:lnTo>
                      <a:pt x="1478" y="779"/>
                    </a:lnTo>
                    <a:lnTo>
                      <a:pt x="1474" y="779"/>
                    </a:lnTo>
                    <a:lnTo>
                      <a:pt x="1471" y="779"/>
                    </a:lnTo>
                    <a:lnTo>
                      <a:pt x="1471" y="779"/>
                    </a:lnTo>
                    <a:lnTo>
                      <a:pt x="1469" y="779"/>
                    </a:lnTo>
                    <a:lnTo>
                      <a:pt x="1467" y="779"/>
                    </a:lnTo>
                    <a:lnTo>
                      <a:pt x="1464" y="779"/>
                    </a:lnTo>
                    <a:lnTo>
                      <a:pt x="1459" y="779"/>
                    </a:lnTo>
                    <a:lnTo>
                      <a:pt x="1455" y="782"/>
                    </a:lnTo>
                    <a:lnTo>
                      <a:pt x="1455" y="782"/>
                    </a:lnTo>
                    <a:lnTo>
                      <a:pt x="1450" y="782"/>
                    </a:lnTo>
                    <a:lnTo>
                      <a:pt x="1445" y="784"/>
                    </a:lnTo>
                    <a:lnTo>
                      <a:pt x="1445" y="789"/>
                    </a:lnTo>
                    <a:lnTo>
                      <a:pt x="1445" y="791"/>
                    </a:lnTo>
                    <a:lnTo>
                      <a:pt x="1443" y="794"/>
                    </a:lnTo>
                    <a:lnTo>
                      <a:pt x="1443" y="796"/>
                    </a:lnTo>
                    <a:lnTo>
                      <a:pt x="1441" y="803"/>
                    </a:lnTo>
                    <a:lnTo>
                      <a:pt x="1441" y="805"/>
                    </a:lnTo>
                    <a:lnTo>
                      <a:pt x="1438" y="810"/>
                    </a:lnTo>
                    <a:lnTo>
                      <a:pt x="1436" y="810"/>
                    </a:lnTo>
                    <a:lnTo>
                      <a:pt x="1426" y="824"/>
                    </a:lnTo>
                    <a:lnTo>
                      <a:pt x="1426" y="824"/>
                    </a:lnTo>
                    <a:lnTo>
                      <a:pt x="1424" y="829"/>
                    </a:lnTo>
                    <a:lnTo>
                      <a:pt x="1422" y="829"/>
                    </a:lnTo>
                    <a:lnTo>
                      <a:pt x="1417" y="834"/>
                    </a:lnTo>
                    <a:lnTo>
                      <a:pt x="1415" y="839"/>
                    </a:lnTo>
                    <a:lnTo>
                      <a:pt x="1415" y="839"/>
                    </a:lnTo>
                    <a:lnTo>
                      <a:pt x="1412" y="839"/>
                    </a:lnTo>
                    <a:lnTo>
                      <a:pt x="1407" y="843"/>
                    </a:lnTo>
                    <a:lnTo>
                      <a:pt x="1405" y="846"/>
                    </a:lnTo>
                    <a:lnTo>
                      <a:pt x="1403" y="855"/>
                    </a:lnTo>
                    <a:lnTo>
                      <a:pt x="1403" y="860"/>
                    </a:lnTo>
                    <a:lnTo>
                      <a:pt x="1400" y="865"/>
                    </a:lnTo>
                    <a:lnTo>
                      <a:pt x="1400" y="867"/>
                    </a:lnTo>
                    <a:lnTo>
                      <a:pt x="1400" y="869"/>
                    </a:lnTo>
                    <a:lnTo>
                      <a:pt x="1405" y="874"/>
                    </a:lnTo>
                    <a:lnTo>
                      <a:pt x="1407" y="876"/>
                    </a:lnTo>
                    <a:lnTo>
                      <a:pt x="1412" y="883"/>
                    </a:lnTo>
                    <a:lnTo>
                      <a:pt x="1415" y="888"/>
                    </a:lnTo>
                    <a:lnTo>
                      <a:pt x="1415" y="888"/>
                    </a:lnTo>
                    <a:lnTo>
                      <a:pt x="1417" y="891"/>
                    </a:lnTo>
                    <a:lnTo>
                      <a:pt x="1417" y="891"/>
                    </a:lnTo>
                    <a:lnTo>
                      <a:pt x="1422" y="893"/>
                    </a:lnTo>
                    <a:lnTo>
                      <a:pt x="1424" y="898"/>
                    </a:lnTo>
                    <a:lnTo>
                      <a:pt x="1429" y="905"/>
                    </a:lnTo>
                    <a:lnTo>
                      <a:pt x="1433" y="907"/>
                    </a:lnTo>
                    <a:lnTo>
                      <a:pt x="1436" y="907"/>
                    </a:lnTo>
                    <a:lnTo>
                      <a:pt x="1438" y="910"/>
                    </a:lnTo>
                    <a:lnTo>
                      <a:pt x="1441" y="912"/>
                    </a:lnTo>
                    <a:lnTo>
                      <a:pt x="1443" y="912"/>
                    </a:lnTo>
                    <a:lnTo>
                      <a:pt x="1445" y="912"/>
                    </a:lnTo>
                    <a:lnTo>
                      <a:pt x="1445" y="917"/>
                    </a:lnTo>
                    <a:lnTo>
                      <a:pt x="1445" y="919"/>
                    </a:lnTo>
                    <a:lnTo>
                      <a:pt x="1445" y="919"/>
                    </a:lnTo>
                    <a:lnTo>
                      <a:pt x="1450" y="921"/>
                    </a:lnTo>
                    <a:lnTo>
                      <a:pt x="1452" y="924"/>
                    </a:lnTo>
                    <a:lnTo>
                      <a:pt x="1455" y="928"/>
                    </a:lnTo>
                    <a:lnTo>
                      <a:pt x="1457" y="933"/>
                    </a:lnTo>
                    <a:lnTo>
                      <a:pt x="1459" y="933"/>
                    </a:lnTo>
                    <a:lnTo>
                      <a:pt x="1462" y="936"/>
                    </a:lnTo>
                    <a:lnTo>
                      <a:pt x="1467" y="938"/>
                    </a:lnTo>
                    <a:lnTo>
                      <a:pt x="1469" y="940"/>
                    </a:lnTo>
                    <a:lnTo>
                      <a:pt x="1471" y="940"/>
                    </a:lnTo>
                    <a:lnTo>
                      <a:pt x="1476" y="940"/>
                    </a:lnTo>
                    <a:lnTo>
                      <a:pt x="1478" y="945"/>
                    </a:lnTo>
                    <a:lnTo>
                      <a:pt x="1478" y="947"/>
                    </a:lnTo>
                    <a:lnTo>
                      <a:pt x="1481" y="947"/>
                    </a:lnTo>
                    <a:lnTo>
                      <a:pt x="1481" y="950"/>
                    </a:lnTo>
                    <a:lnTo>
                      <a:pt x="1483" y="952"/>
                    </a:lnTo>
                    <a:lnTo>
                      <a:pt x="1485" y="955"/>
                    </a:lnTo>
                    <a:lnTo>
                      <a:pt x="1493" y="959"/>
                    </a:lnTo>
                    <a:lnTo>
                      <a:pt x="1493" y="959"/>
                    </a:lnTo>
                    <a:lnTo>
                      <a:pt x="1495" y="964"/>
                    </a:lnTo>
                    <a:lnTo>
                      <a:pt x="1495" y="966"/>
                    </a:lnTo>
                    <a:lnTo>
                      <a:pt x="1495" y="969"/>
                    </a:lnTo>
                    <a:lnTo>
                      <a:pt x="1495" y="971"/>
                    </a:lnTo>
                    <a:lnTo>
                      <a:pt x="1493" y="976"/>
                    </a:lnTo>
                    <a:lnTo>
                      <a:pt x="1493" y="976"/>
                    </a:lnTo>
                    <a:lnTo>
                      <a:pt x="1490" y="981"/>
                    </a:lnTo>
                    <a:lnTo>
                      <a:pt x="1493" y="983"/>
                    </a:lnTo>
                    <a:lnTo>
                      <a:pt x="1495" y="985"/>
                    </a:lnTo>
                    <a:lnTo>
                      <a:pt x="1497" y="988"/>
                    </a:lnTo>
                    <a:lnTo>
                      <a:pt x="1500" y="992"/>
                    </a:lnTo>
                    <a:lnTo>
                      <a:pt x="1502" y="992"/>
                    </a:lnTo>
                    <a:lnTo>
                      <a:pt x="1502" y="992"/>
                    </a:lnTo>
                    <a:lnTo>
                      <a:pt x="1504" y="995"/>
                    </a:lnTo>
                    <a:lnTo>
                      <a:pt x="1507" y="997"/>
                    </a:lnTo>
                    <a:lnTo>
                      <a:pt x="1507" y="997"/>
                    </a:lnTo>
                    <a:lnTo>
                      <a:pt x="1509" y="1002"/>
                    </a:lnTo>
                    <a:lnTo>
                      <a:pt x="1509" y="1002"/>
                    </a:lnTo>
                    <a:lnTo>
                      <a:pt x="1511" y="1002"/>
                    </a:lnTo>
                    <a:lnTo>
                      <a:pt x="1514" y="1004"/>
                    </a:lnTo>
                    <a:lnTo>
                      <a:pt x="1516" y="1004"/>
                    </a:lnTo>
                    <a:lnTo>
                      <a:pt x="1516" y="1007"/>
                    </a:lnTo>
                    <a:lnTo>
                      <a:pt x="1519" y="1009"/>
                    </a:lnTo>
                    <a:lnTo>
                      <a:pt x="1521" y="1011"/>
                    </a:lnTo>
                    <a:lnTo>
                      <a:pt x="1521" y="1011"/>
                    </a:lnTo>
                    <a:lnTo>
                      <a:pt x="1519" y="1014"/>
                    </a:lnTo>
                    <a:lnTo>
                      <a:pt x="1519" y="1016"/>
                    </a:lnTo>
                    <a:lnTo>
                      <a:pt x="1523" y="1023"/>
                    </a:lnTo>
                    <a:lnTo>
                      <a:pt x="1523" y="1026"/>
                    </a:lnTo>
                    <a:lnTo>
                      <a:pt x="1526" y="1026"/>
                    </a:lnTo>
                    <a:lnTo>
                      <a:pt x="1528" y="1026"/>
                    </a:lnTo>
                    <a:lnTo>
                      <a:pt x="1533" y="1028"/>
                    </a:lnTo>
                    <a:lnTo>
                      <a:pt x="1535" y="1028"/>
                    </a:lnTo>
                    <a:lnTo>
                      <a:pt x="1538" y="1030"/>
                    </a:lnTo>
                    <a:lnTo>
                      <a:pt x="1542" y="1035"/>
                    </a:lnTo>
                    <a:lnTo>
                      <a:pt x="1545" y="1037"/>
                    </a:lnTo>
                    <a:lnTo>
                      <a:pt x="1554" y="1044"/>
                    </a:lnTo>
                    <a:lnTo>
                      <a:pt x="1554" y="1047"/>
                    </a:lnTo>
                    <a:lnTo>
                      <a:pt x="1556" y="1049"/>
                    </a:lnTo>
                    <a:lnTo>
                      <a:pt x="1559" y="1052"/>
                    </a:lnTo>
                    <a:lnTo>
                      <a:pt x="1559" y="1052"/>
                    </a:lnTo>
                    <a:lnTo>
                      <a:pt x="1561" y="1054"/>
                    </a:lnTo>
                    <a:lnTo>
                      <a:pt x="1564" y="1056"/>
                    </a:lnTo>
                    <a:lnTo>
                      <a:pt x="1568" y="1061"/>
                    </a:lnTo>
                    <a:lnTo>
                      <a:pt x="1573" y="1066"/>
                    </a:lnTo>
                    <a:lnTo>
                      <a:pt x="1578" y="1068"/>
                    </a:lnTo>
                    <a:lnTo>
                      <a:pt x="1580" y="1073"/>
                    </a:lnTo>
                    <a:lnTo>
                      <a:pt x="1582" y="1073"/>
                    </a:lnTo>
                    <a:lnTo>
                      <a:pt x="1587" y="1080"/>
                    </a:lnTo>
                    <a:lnTo>
                      <a:pt x="1590" y="1080"/>
                    </a:lnTo>
                    <a:lnTo>
                      <a:pt x="1592" y="1080"/>
                    </a:lnTo>
                    <a:lnTo>
                      <a:pt x="1597" y="1080"/>
                    </a:lnTo>
                    <a:lnTo>
                      <a:pt x="1599" y="1080"/>
                    </a:lnTo>
                    <a:lnTo>
                      <a:pt x="1601" y="1080"/>
                    </a:lnTo>
                    <a:lnTo>
                      <a:pt x="1604" y="1085"/>
                    </a:lnTo>
                    <a:lnTo>
                      <a:pt x="1606" y="1085"/>
                    </a:lnTo>
                    <a:lnTo>
                      <a:pt x="1606" y="1082"/>
                    </a:lnTo>
                    <a:lnTo>
                      <a:pt x="1611" y="1085"/>
                    </a:lnTo>
                    <a:lnTo>
                      <a:pt x="1613" y="1082"/>
                    </a:lnTo>
                    <a:lnTo>
                      <a:pt x="1613" y="1082"/>
                    </a:lnTo>
                    <a:lnTo>
                      <a:pt x="1613" y="1080"/>
                    </a:lnTo>
                    <a:lnTo>
                      <a:pt x="1613" y="1080"/>
                    </a:lnTo>
                    <a:lnTo>
                      <a:pt x="1616" y="1082"/>
                    </a:lnTo>
                    <a:lnTo>
                      <a:pt x="1618" y="1080"/>
                    </a:lnTo>
                    <a:lnTo>
                      <a:pt x="1618" y="1082"/>
                    </a:lnTo>
                    <a:lnTo>
                      <a:pt x="1618" y="1080"/>
                    </a:lnTo>
                    <a:lnTo>
                      <a:pt x="1620" y="1080"/>
                    </a:lnTo>
                    <a:lnTo>
                      <a:pt x="1620" y="1082"/>
                    </a:lnTo>
                    <a:lnTo>
                      <a:pt x="1623" y="1082"/>
                    </a:lnTo>
                    <a:lnTo>
                      <a:pt x="1623" y="1082"/>
                    </a:lnTo>
                    <a:lnTo>
                      <a:pt x="1625" y="1085"/>
                    </a:lnTo>
                    <a:lnTo>
                      <a:pt x="1625" y="1087"/>
                    </a:lnTo>
                    <a:lnTo>
                      <a:pt x="1625" y="1089"/>
                    </a:lnTo>
                    <a:lnTo>
                      <a:pt x="1627" y="1089"/>
                    </a:lnTo>
                    <a:lnTo>
                      <a:pt x="1627" y="1089"/>
                    </a:lnTo>
                    <a:lnTo>
                      <a:pt x="1630" y="1092"/>
                    </a:lnTo>
                    <a:lnTo>
                      <a:pt x="1627" y="1094"/>
                    </a:lnTo>
                    <a:lnTo>
                      <a:pt x="1627" y="1097"/>
                    </a:lnTo>
                    <a:lnTo>
                      <a:pt x="1630" y="1097"/>
                    </a:lnTo>
                    <a:lnTo>
                      <a:pt x="1632" y="1097"/>
                    </a:lnTo>
                    <a:lnTo>
                      <a:pt x="1634" y="1097"/>
                    </a:lnTo>
                    <a:lnTo>
                      <a:pt x="1637" y="1097"/>
                    </a:lnTo>
                    <a:lnTo>
                      <a:pt x="1639" y="1099"/>
                    </a:lnTo>
                    <a:lnTo>
                      <a:pt x="1642" y="1101"/>
                    </a:lnTo>
                    <a:lnTo>
                      <a:pt x="1644" y="1101"/>
                    </a:lnTo>
                    <a:lnTo>
                      <a:pt x="1646" y="1104"/>
                    </a:lnTo>
                    <a:lnTo>
                      <a:pt x="1646" y="1106"/>
                    </a:lnTo>
                    <a:lnTo>
                      <a:pt x="1646" y="1106"/>
                    </a:lnTo>
                    <a:lnTo>
                      <a:pt x="1644" y="1113"/>
                    </a:lnTo>
                    <a:lnTo>
                      <a:pt x="1644" y="1115"/>
                    </a:lnTo>
                    <a:lnTo>
                      <a:pt x="1646" y="1115"/>
                    </a:lnTo>
                    <a:lnTo>
                      <a:pt x="1649" y="1115"/>
                    </a:lnTo>
                    <a:lnTo>
                      <a:pt x="1651" y="1115"/>
                    </a:lnTo>
                    <a:lnTo>
                      <a:pt x="1658" y="1118"/>
                    </a:lnTo>
                    <a:lnTo>
                      <a:pt x="1661" y="1118"/>
                    </a:lnTo>
                    <a:lnTo>
                      <a:pt x="1663" y="1118"/>
                    </a:lnTo>
                    <a:lnTo>
                      <a:pt x="1665" y="1118"/>
                    </a:lnTo>
                    <a:lnTo>
                      <a:pt x="1668" y="1118"/>
                    </a:lnTo>
                    <a:lnTo>
                      <a:pt x="1670" y="1118"/>
                    </a:lnTo>
                    <a:lnTo>
                      <a:pt x="1670" y="1118"/>
                    </a:lnTo>
                    <a:lnTo>
                      <a:pt x="1675" y="1118"/>
                    </a:lnTo>
                    <a:lnTo>
                      <a:pt x="1675" y="1118"/>
                    </a:lnTo>
                    <a:lnTo>
                      <a:pt x="1682" y="1118"/>
                    </a:lnTo>
                    <a:lnTo>
                      <a:pt x="1687" y="1123"/>
                    </a:lnTo>
                    <a:lnTo>
                      <a:pt x="1689" y="1123"/>
                    </a:lnTo>
                    <a:lnTo>
                      <a:pt x="1694" y="1127"/>
                    </a:lnTo>
                    <a:lnTo>
                      <a:pt x="1696" y="1132"/>
                    </a:lnTo>
                    <a:lnTo>
                      <a:pt x="1701" y="1132"/>
                    </a:lnTo>
                    <a:lnTo>
                      <a:pt x="1701" y="1132"/>
                    </a:lnTo>
                    <a:lnTo>
                      <a:pt x="1701" y="1134"/>
                    </a:lnTo>
                    <a:lnTo>
                      <a:pt x="1701" y="1139"/>
                    </a:lnTo>
                    <a:lnTo>
                      <a:pt x="1703" y="1142"/>
                    </a:lnTo>
                    <a:lnTo>
                      <a:pt x="1703" y="1144"/>
                    </a:lnTo>
                    <a:lnTo>
                      <a:pt x="1705" y="1146"/>
                    </a:lnTo>
                    <a:lnTo>
                      <a:pt x="1705" y="1149"/>
                    </a:lnTo>
                    <a:lnTo>
                      <a:pt x="1705" y="1151"/>
                    </a:lnTo>
                    <a:lnTo>
                      <a:pt x="1708" y="1153"/>
                    </a:lnTo>
                    <a:lnTo>
                      <a:pt x="1708" y="1156"/>
                    </a:lnTo>
                    <a:lnTo>
                      <a:pt x="1710" y="1165"/>
                    </a:lnTo>
                    <a:lnTo>
                      <a:pt x="1713" y="1172"/>
                    </a:lnTo>
                    <a:lnTo>
                      <a:pt x="1713" y="1175"/>
                    </a:lnTo>
                    <a:lnTo>
                      <a:pt x="1715" y="1179"/>
                    </a:lnTo>
                    <a:lnTo>
                      <a:pt x="1715" y="1184"/>
                    </a:lnTo>
                    <a:lnTo>
                      <a:pt x="1717" y="1189"/>
                    </a:lnTo>
                    <a:lnTo>
                      <a:pt x="1717" y="1191"/>
                    </a:lnTo>
                    <a:lnTo>
                      <a:pt x="1722" y="1208"/>
                    </a:lnTo>
                    <a:lnTo>
                      <a:pt x="1722" y="1213"/>
                    </a:lnTo>
                    <a:lnTo>
                      <a:pt x="1727" y="1217"/>
                    </a:lnTo>
                    <a:lnTo>
                      <a:pt x="1727" y="1217"/>
                    </a:lnTo>
                    <a:lnTo>
                      <a:pt x="1727" y="1222"/>
                    </a:lnTo>
                    <a:lnTo>
                      <a:pt x="1729" y="1224"/>
                    </a:lnTo>
                    <a:lnTo>
                      <a:pt x="1731" y="1229"/>
                    </a:lnTo>
                    <a:lnTo>
                      <a:pt x="1739" y="1243"/>
                    </a:lnTo>
                    <a:lnTo>
                      <a:pt x="1741" y="1246"/>
                    </a:lnTo>
                    <a:lnTo>
                      <a:pt x="1743" y="1253"/>
                    </a:lnTo>
                    <a:lnTo>
                      <a:pt x="1748" y="1258"/>
                    </a:lnTo>
                    <a:lnTo>
                      <a:pt x="1750" y="1265"/>
                    </a:lnTo>
                    <a:lnTo>
                      <a:pt x="1750" y="1265"/>
                    </a:lnTo>
                    <a:lnTo>
                      <a:pt x="1748" y="1274"/>
                    </a:lnTo>
                    <a:lnTo>
                      <a:pt x="1748" y="1276"/>
                    </a:lnTo>
                    <a:lnTo>
                      <a:pt x="1748" y="1279"/>
                    </a:lnTo>
                    <a:lnTo>
                      <a:pt x="1750" y="1284"/>
                    </a:lnTo>
                    <a:lnTo>
                      <a:pt x="1755" y="1286"/>
                    </a:lnTo>
                    <a:lnTo>
                      <a:pt x="1755" y="1291"/>
                    </a:lnTo>
                    <a:lnTo>
                      <a:pt x="1755" y="1291"/>
                    </a:lnTo>
                    <a:lnTo>
                      <a:pt x="1757" y="1293"/>
                    </a:lnTo>
                    <a:lnTo>
                      <a:pt x="1765" y="1314"/>
                    </a:lnTo>
                    <a:lnTo>
                      <a:pt x="1767" y="1319"/>
                    </a:lnTo>
                    <a:lnTo>
                      <a:pt x="1767" y="1321"/>
                    </a:lnTo>
                    <a:lnTo>
                      <a:pt x="1769" y="1324"/>
                    </a:lnTo>
                    <a:lnTo>
                      <a:pt x="1774" y="1331"/>
                    </a:lnTo>
                    <a:lnTo>
                      <a:pt x="1774" y="1331"/>
                    </a:lnTo>
                    <a:lnTo>
                      <a:pt x="1776" y="1333"/>
                    </a:lnTo>
                    <a:lnTo>
                      <a:pt x="1776" y="1338"/>
                    </a:lnTo>
                    <a:lnTo>
                      <a:pt x="1779" y="1338"/>
                    </a:lnTo>
                    <a:lnTo>
                      <a:pt x="1781" y="1340"/>
                    </a:lnTo>
                    <a:lnTo>
                      <a:pt x="1786" y="1343"/>
                    </a:lnTo>
                    <a:lnTo>
                      <a:pt x="1795" y="1343"/>
                    </a:lnTo>
                    <a:lnTo>
                      <a:pt x="1798" y="1343"/>
                    </a:lnTo>
                    <a:lnTo>
                      <a:pt x="1800" y="1345"/>
                    </a:lnTo>
                    <a:lnTo>
                      <a:pt x="1800" y="1348"/>
                    </a:lnTo>
                    <a:lnTo>
                      <a:pt x="1800" y="1348"/>
                    </a:lnTo>
                    <a:lnTo>
                      <a:pt x="1800" y="1350"/>
                    </a:lnTo>
                    <a:lnTo>
                      <a:pt x="1798" y="1352"/>
                    </a:lnTo>
                    <a:lnTo>
                      <a:pt x="1800" y="1352"/>
                    </a:lnTo>
                    <a:lnTo>
                      <a:pt x="1800" y="1355"/>
                    </a:lnTo>
                    <a:lnTo>
                      <a:pt x="1800" y="1359"/>
                    </a:lnTo>
                    <a:lnTo>
                      <a:pt x="1800" y="1359"/>
                    </a:lnTo>
                    <a:lnTo>
                      <a:pt x="1800" y="1364"/>
                    </a:lnTo>
                    <a:lnTo>
                      <a:pt x="1800" y="1366"/>
                    </a:lnTo>
                    <a:lnTo>
                      <a:pt x="1800" y="1369"/>
                    </a:lnTo>
                    <a:lnTo>
                      <a:pt x="1798" y="1371"/>
                    </a:lnTo>
                    <a:lnTo>
                      <a:pt x="1795" y="1374"/>
                    </a:lnTo>
                    <a:lnTo>
                      <a:pt x="1795" y="1374"/>
                    </a:lnTo>
                    <a:lnTo>
                      <a:pt x="1798" y="1376"/>
                    </a:lnTo>
                    <a:lnTo>
                      <a:pt x="1798" y="1378"/>
                    </a:lnTo>
                    <a:lnTo>
                      <a:pt x="1795" y="1383"/>
                    </a:lnTo>
                    <a:lnTo>
                      <a:pt x="1793" y="1385"/>
                    </a:lnTo>
                    <a:lnTo>
                      <a:pt x="1793" y="1388"/>
                    </a:lnTo>
                    <a:lnTo>
                      <a:pt x="1793" y="1390"/>
                    </a:lnTo>
                    <a:lnTo>
                      <a:pt x="1795" y="1390"/>
                    </a:lnTo>
                    <a:lnTo>
                      <a:pt x="1795" y="1390"/>
                    </a:lnTo>
                    <a:lnTo>
                      <a:pt x="1793" y="1392"/>
                    </a:lnTo>
                    <a:lnTo>
                      <a:pt x="1793" y="1392"/>
                    </a:lnTo>
                    <a:lnTo>
                      <a:pt x="1791" y="1395"/>
                    </a:lnTo>
                    <a:lnTo>
                      <a:pt x="1788" y="1397"/>
                    </a:lnTo>
                    <a:lnTo>
                      <a:pt x="1788" y="1397"/>
                    </a:lnTo>
                    <a:lnTo>
                      <a:pt x="1786" y="1400"/>
                    </a:lnTo>
                    <a:lnTo>
                      <a:pt x="1784" y="1402"/>
                    </a:lnTo>
                    <a:lnTo>
                      <a:pt x="1781" y="1402"/>
                    </a:lnTo>
                    <a:lnTo>
                      <a:pt x="1779" y="1404"/>
                    </a:lnTo>
                    <a:lnTo>
                      <a:pt x="1776" y="1407"/>
                    </a:lnTo>
                    <a:lnTo>
                      <a:pt x="1776" y="1407"/>
                    </a:lnTo>
                    <a:lnTo>
                      <a:pt x="1774" y="1411"/>
                    </a:lnTo>
                    <a:lnTo>
                      <a:pt x="1774" y="1411"/>
                    </a:lnTo>
                    <a:lnTo>
                      <a:pt x="1774" y="1414"/>
                    </a:lnTo>
                    <a:lnTo>
                      <a:pt x="1774" y="1414"/>
                    </a:lnTo>
                    <a:lnTo>
                      <a:pt x="1772" y="1414"/>
                    </a:lnTo>
                    <a:lnTo>
                      <a:pt x="1772" y="1416"/>
                    </a:lnTo>
                    <a:lnTo>
                      <a:pt x="1772" y="1416"/>
                    </a:lnTo>
                    <a:lnTo>
                      <a:pt x="1769" y="1419"/>
                    </a:lnTo>
                    <a:lnTo>
                      <a:pt x="1767" y="1419"/>
                    </a:lnTo>
                    <a:lnTo>
                      <a:pt x="1767" y="1419"/>
                    </a:lnTo>
                    <a:lnTo>
                      <a:pt x="1767" y="1421"/>
                    </a:lnTo>
                    <a:lnTo>
                      <a:pt x="1767" y="1421"/>
                    </a:lnTo>
                    <a:lnTo>
                      <a:pt x="1765" y="1426"/>
                    </a:lnTo>
                    <a:lnTo>
                      <a:pt x="1762" y="1426"/>
                    </a:lnTo>
                    <a:lnTo>
                      <a:pt x="1762" y="1426"/>
                    </a:lnTo>
                    <a:lnTo>
                      <a:pt x="1762" y="1430"/>
                    </a:lnTo>
                    <a:lnTo>
                      <a:pt x="1760" y="1430"/>
                    </a:lnTo>
                    <a:lnTo>
                      <a:pt x="1760" y="1433"/>
                    </a:lnTo>
                    <a:lnTo>
                      <a:pt x="1757" y="1433"/>
                    </a:lnTo>
                    <a:lnTo>
                      <a:pt x="1757" y="1435"/>
                    </a:lnTo>
                    <a:lnTo>
                      <a:pt x="1757" y="1435"/>
                    </a:lnTo>
                    <a:lnTo>
                      <a:pt x="1755" y="1437"/>
                    </a:lnTo>
                    <a:lnTo>
                      <a:pt x="1753" y="1440"/>
                    </a:lnTo>
                    <a:lnTo>
                      <a:pt x="1750" y="1440"/>
                    </a:lnTo>
                    <a:lnTo>
                      <a:pt x="1748" y="1442"/>
                    </a:lnTo>
                    <a:lnTo>
                      <a:pt x="1746" y="1447"/>
                    </a:lnTo>
                    <a:lnTo>
                      <a:pt x="1743" y="1447"/>
                    </a:lnTo>
                    <a:lnTo>
                      <a:pt x="1741" y="1449"/>
                    </a:lnTo>
                    <a:lnTo>
                      <a:pt x="1739" y="1452"/>
                    </a:lnTo>
                    <a:lnTo>
                      <a:pt x="1734" y="1454"/>
                    </a:lnTo>
                    <a:lnTo>
                      <a:pt x="1734" y="1454"/>
                    </a:lnTo>
                    <a:lnTo>
                      <a:pt x="1734" y="1456"/>
                    </a:lnTo>
                    <a:lnTo>
                      <a:pt x="1729" y="1459"/>
                    </a:lnTo>
                    <a:lnTo>
                      <a:pt x="1727" y="1459"/>
                    </a:lnTo>
                    <a:lnTo>
                      <a:pt x="1724" y="1461"/>
                    </a:lnTo>
                    <a:lnTo>
                      <a:pt x="1717" y="1468"/>
                    </a:lnTo>
                    <a:lnTo>
                      <a:pt x="1717" y="1468"/>
                    </a:lnTo>
                    <a:lnTo>
                      <a:pt x="1715" y="1471"/>
                    </a:lnTo>
                    <a:lnTo>
                      <a:pt x="1713" y="1471"/>
                    </a:lnTo>
                    <a:lnTo>
                      <a:pt x="1713" y="1473"/>
                    </a:lnTo>
                    <a:lnTo>
                      <a:pt x="1713" y="1473"/>
                    </a:lnTo>
                    <a:lnTo>
                      <a:pt x="1710" y="1478"/>
                    </a:lnTo>
                    <a:lnTo>
                      <a:pt x="1705" y="1478"/>
                    </a:lnTo>
                    <a:lnTo>
                      <a:pt x="1705" y="1480"/>
                    </a:lnTo>
                    <a:lnTo>
                      <a:pt x="1705" y="1480"/>
                    </a:lnTo>
                    <a:lnTo>
                      <a:pt x="1705" y="1482"/>
                    </a:lnTo>
                    <a:lnTo>
                      <a:pt x="1703" y="1485"/>
                    </a:lnTo>
                    <a:lnTo>
                      <a:pt x="1705" y="1485"/>
                    </a:lnTo>
                    <a:lnTo>
                      <a:pt x="1705" y="1485"/>
                    </a:lnTo>
                    <a:lnTo>
                      <a:pt x="1708" y="1485"/>
                    </a:lnTo>
                    <a:lnTo>
                      <a:pt x="1708" y="1485"/>
                    </a:lnTo>
                    <a:lnTo>
                      <a:pt x="1710" y="1487"/>
                    </a:lnTo>
                    <a:lnTo>
                      <a:pt x="1708" y="1490"/>
                    </a:lnTo>
                    <a:lnTo>
                      <a:pt x="1705" y="1490"/>
                    </a:lnTo>
                    <a:lnTo>
                      <a:pt x="1705" y="1494"/>
                    </a:lnTo>
                    <a:lnTo>
                      <a:pt x="1703" y="1497"/>
                    </a:lnTo>
                    <a:lnTo>
                      <a:pt x="1703" y="1504"/>
                    </a:lnTo>
                    <a:lnTo>
                      <a:pt x="1705" y="1506"/>
                    </a:lnTo>
                    <a:lnTo>
                      <a:pt x="1705" y="1506"/>
                    </a:lnTo>
                    <a:lnTo>
                      <a:pt x="1701" y="1513"/>
                    </a:lnTo>
                    <a:lnTo>
                      <a:pt x="1701" y="1520"/>
                    </a:lnTo>
                    <a:lnTo>
                      <a:pt x="1698" y="1520"/>
                    </a:lnTo>
                    <a:lnTo>
                      <a:pt x="1698" y="1523"/>
                    </a:lnTo>
                    <a:lnTo>
                      <a:pt x="1698" y="1523"/>
                    </a:lnTo>
                    <a:lnTo>
                      <a:pt x="1696" y="1523"/>
                    </a:lnTo>
                    <a:lnTo>
                      <a:pt x="1696" y="1523"/>
                    </a:lnTo>
                    <a:lnTo>
                      <a:pt x="1691" y="1525"/>
                    </a:lnTo>
                    <a:lnTo>
                      <a:pt x="1691" y="1525"/>
                    </a:lnTo>
                    <a:lnTo>
                      <a:pt x="1691" y="1527"/>
                    </a:lnTo>
                    <a:lnTo>
                      <a:pt x="1691" y="1530"/>
                    </a:lnTo>
                    <a:lnTo>
                      <a:pt x="1689" y="1530"/>
                    </a:lnTo>
                    <a:lnTo>
                      <a:pt x="1689" y="1532"/>
                    </a:lnTo>
                    <a:lnTo>
                      <a:pt x="1687" y="1535"/>
                    </a:lnTo>
                    <a:lnTo>
                      <a:pt x="1687" y="1535"/>
                    </a:lnTo>
                    <a:lnTo>
                      <a:pt x="1687" y="1537"/>
                    </a:lnTo>
                    <a:lnTo>
                      <a:pt x="1687" y="1537"/>
                    </a:lnTo>
                    <a:lnTo>
                      <a:pt x="1684" y="1549"/>
                    </a:lnTo>
                    <a:lnTo>
                      <a:pt x="1687" y="1553"/>
                    </a:lnTo>
                    <a:lnTo>
                      <a:pt x="1687" y="1553"/>
                    </a:lnTo>
                    <a:lnTo>
                      <a:pt x="1684" y="1556"/>
                    </a:lnTo>
                    <a:lnTo>
                      <a:pt x="1682" y="1558"/>
                    </a:lnTo>
                    <a:lnTo>
                      <a:pt x="1679" y="1561"/>
                    </a:lnTo>
                    <a:lnTo>
                      <a:pt x="1679" y="1563"/>
                    </a:lnTo>
                    <a:lnTo>
                      <a:pt x="1677" y="1568"/>
                    </a:lnTo>
                    <a:lnTo>
                      <a:pt x="1677" y="1570"/>
                    </a:lnTo>
                    <a:lnTo>
                      <a:pt x="1675" y="1572"/>
                    </a:lnTo>
                    <a:lnTo>
                      <a:pt x="1675" y="1577"/>
                    </a:lnTo>
                    <a:lnTo>
                      <a:pt x="1672" y="1580"/>
                    </a:lnTo>
                    <a:lnTo>
                      <a:pt x="1672" y="1582"/>
                    </a:lnTo>
                    <a:lnTo>
                      <a:pt x="1672" y="1582"/>
                    </a:lnTo>
                    <a:lnTo>
                      <a:pt x="1670" y="1584"/>
                    </a:lnTo>
                    <a:lnTo>
                      <a:pt x="1668" y="1589"/>
                    </a:lnTo>
                    <a:lnTo>
                      <a:pt x="1668" y="1589"/>
                    </a:lnTo>
                    <a:lnTo>
                      <a:pt x="1668" y="1594"/>
                    </a:lnTo>
                    <a:lnTo>
                      <a:pt x="1665" y="1598"/>
                    </a:lnTo>
                    <a:lnTo>
                      <a:pt x="1663" y="1601"/>
                    </a:lnTo>
                    <a:lnTo>
                      <a:pt x="1661" y="1601"/>
                    </a:lnTo>
                    <a:lnTo>
                      <a:pt x="1661" y="1601"/>
                    </a:lnTo>
                    <a:lnTo>
                      <a:pt x="1656" y="1601"/>
                    </a:lnTo>
                    <a:lnTo>
                      <a:pt x="1653" y="1601"/>
                    </a:lnTo>
                    <a:lnTo>
                      <a:pt x="1653" y="1601"/>
                    </a:lnTo>
                    <a:lnTo>
                      <a:pt x="1653" y="1601"/>
                    </a:lnTo>
                    <a:lnTo>
                      <a:pt x="1651" y="1603"/>
                    </a:lnTo>
                    <a:lnTo>
                      <a:pt x="1649" y="1603"/>
                    </a:lnTo>
                    <a:lnTo>
                      <a:pt x="1649" y="1603"/>
                    </a:lnTo>
                    <a:lnTo>
                      <a:pt x="1644" y="1606"/>
                    </a:lnTo>
                    <a:lnTo>
                      <a:pt x="1642" y="1606"/>
                    </a:lnTo>
                    <a:lnTo>
                      <a:pt x="1639" y="1606"/>
                    </a:lnTo>
                    <a:lnTo>
                      <a:pt x="1639" y="1610"/>
                    </a:lnTo>
                    <a:lnTo>
                      <a:pt x="1637" y="1613"/>
                    </a:lnTo>
                    <a:lnTo>
                      <a:pt x="1632" y="1624"/>
                    </a:lnTo>
                    <a:lnTo>
                      <a:pt x="1632" y="1627"/>
                    </a:lnTo>
                    <a:lnTo>
                      <a:pt x="1630" y="1632"/>
                    </a:lnTo>
                    <a:lnTo>
                      <a:pt x="1623" y="1646"/>
                    </a:lnTo>
                    <a:lnTo>
                      <a:pt x="1616" y="1660"/>
                    </a:lnTo>
                    <a:lnTo>
                      <a:pt x="1616" y="1665"/>
                    </a:lnTo>
                    <a:lnTo>
                      <a:pt x="1613" y="1667"/>
                    </a:lnTo>
                    <a:lnTo>
                      <a:pt x="1611" y="1674"/>
                    </a:lnTo>
                    <a:lnTo>
                      <a:pt x="1608" y="1679"/>
                    </a:lnTo>
                    <a:lnTo>
                      <a:pt x="1606" y="1679"/>
                    </a:lnTo>
                    <a:lnTo>
                      <a:pt x="1601" y="1688"/>
                    </a:lnTo>
                    <a:lnTo>
                      <a:pt x="1601" y="1691"/>
                    </a:lnTo>
                    <a:lnTo>
                      <a:pt x="1601" y="1691"/>
                    </a:lnTo>
                    <a:lnTo>
                      <a:pt x="1601" y="1693"/>
                    </a:lnTo>
                    <a:lnTo>
                      <a:pt x="1601" y="1698"/>
                    </a:lnTo>
                    <a:lnTo>
                      <a:pt x="1601" y="1703"/>
                    </a:lnTo>
                    <a:lnTo>
                      <a:pt x="1601" y="1703"/>
                    </a:lnTo>
                    <a:lnTo>
                      <a:pt x="1599" y="1707"/>
                    </a:lnTo>
                    <a:lnTo>
                      <a:pt x="1599" y="1710"/>
                    </a:lnTo>
                    <a:lnTo>
                      <a:pt x="1599" y="1710"/>
                    </a:lnTo>
                    <a:lnTo>
                      <a:pt x="1597" y="1710"/>
                    </a:lnTo>
                    <a:lnTo>
                      <a:pt x="1592" y="1717"/>
                    </a:lnTo>
                    <a:lnTo>
                      <a:pt x="1587" y="1726"/>
                    </a:lnTo>
                    <a:lnTo>
                      <a:pt x="1587" y="1729"/>
                    </a:lnTo>
                    <a:lnTo>
                      <a:pt x="1582" y="1731"/>
                    </a:lnTo>
                    <a:lnTo>
                      <a:pt x="1580" y="1733"/>
                    </a:lnTo>
                    <a:lnTo>
                      <a:pt x="1561" y="1740"/>
                    </a:lnTo>
                    <a:lnTo>
                      <a:pt x="1559" y="1740"/>
                    </a:lnTo>
                    <a:lnTo>
                      <a:pt x="1556" y="1740"/>
                    </a:lnTo>
                    <a:lnTo>
                      <a:pt x="1554" y="1740"/>
                    </a:lnTo>
                    <a:lnTo>
                      <a:pt x="1542" y="1745"/>
                    </a:lnTo>
                    <a:lnTo>
                      <a:pt x="1540" y="1745"/>
                    </a:lnTo>
                    <a:lnTo>
                      <a:pt x="1540" y="1745"/>
                    </a:lnTo>
                    <a:lnTo>
                      <a:pt x="1538" y="1745"/>
                    </a:lnTo>
                    <a:lnTo>
                      <a:pt x="1533" y="1752"/>
                    </a:lnTo>
                    <a:lnTo>
                      <a:pt x="1530" y="1752"/>
                    </a:lnTo>
                    <a:lnTo>
                      <a:pt x="1530" y="1752"/>
                    </a:lnTo>
                    <a:lnTo>
                      <a:pt x="1528" y="1755"/>
                    </a:lnTo>
                    <a:lnTo>
                      <a:pt x="1526" y="1757"/>
                    </a:lnTo>
                    <a:lnTo>
                      <a:pt x="1526" y="1762"/>
                    </a:lnTo>
                    <a:lnTo>
                      <a:pt x="1523" y="1762"/>
                    </a:lnTo>
                    <a:lnTo>
                      <a:pt x="1523" y="1762"/>
                    </a:lnTo>
                    <a:lnTo>
                      <a:pt x="1516" y="1769"/>
                    </a:lnTo>
                    <a:lnTo>
                      <a:pt x="1516" y="1769"/>
                    </a:lnTo>
                    <a:lnTo>
                      <a:pt x="1514" y="1771"/>
                    </a:lnTo>
                    <a:lnTo>
                      <a:pt x="1511" y="1771"/>
                    </a:lnTo>
                    <a:lnTo>
                      <a:pt x="1507" y="1771"/>
                    </a:lnTo>
                    <a:lnTo>
                      <a:pt x="1507" y="1771"/>
                    </a:lnTo>
                    <a:lnTo>
                      <a:pt x="1502" y="1771"/>
                    </a:lnTo>
                    <a:lnTo>
                      <a:pt x="1502" y="1774"/>
                    </a:lnTo>
                    <a:lnTo>
                      <a:pt x="1504" y="1776"/>
                    </a:lnTo>
                    <a:lnTo>
                      <a:pt x="1502" y="1781"/>
                    </a:lnTo>
                    <a:lnTo>
                      <a:pt x="1502" y="1783"/>
                    </a:lnTo>
                    <a:lnTo>
                      <a:pt x="1502" y="1785"/>
                    </a:lnTo>
                    <a:lnTo>
                      <a:pt x="1502" y="1785"/>
                    </a:lnTo>
                    <a:lnTo>
                      <a:pt x="1504" y="1788"/>
                    </a:lnTo>
                    <a:lnTo>
                      <a:pt x="1507" y="1793"/>
                    </a:lnTo>
                    <a:lnTo>
                      <a:pt x="1509" y="1797"/>
                    </a:lnTo>
                    <a:lnTo>
                      <a:pt x="1514" y="1800"/>
                    </a:lnTo>
                    <a:lnTo>
                      <a:pt x="1514" y="1802"/>
                    </a:lnTo>
                    <a:lnTo>
                      <a:pt x="1516" y="1807"/>
                    </a:lnTo>
                    <a:lnTo>
                      <a:pt x="1519" y="1809"/>
                    </a:lnTo>
                    <a:lnTo>
                      <a:pt x="1519" y="1809"/>
                    </a:lnTo>
                    <a:lnTo>
                      <a:pt x="1519" y="1812"/>
                    </a:lnTo>
                    <a:lnTo>
                      <a:pt x="1519" y="1814"/>
                    </a:lnTo>
                    <a:lnTo>
                      <a:pt x="1521" y="1816"/>
                    </a:lnTo>
                    <a:lnTo>
                      <a:pt x="1523" y="1819"/>
                    </a:lnTo>
                    <a:lnTo>
                      <a:pt x="1523" y="1819"/>
                    </a:lnTo>
                    <a:lnTo>
                      <a:pt x="1526" y="1819"/>
                    </a:lnTo>
                    <a:lnTo>
                      <a:pt x="1526" y="1821"/>
                    </a:lnTo>
                    <a:lnTo>
                      <a:pt x="1528" y="1821"/>
                    </a:lnTo>
                    <a:lnTo>
                      <a:pt x="1535" y="1819"/>
                    </a:lnTo>
                    <a:lnTo>
                      <a:pt x="1540" y="1819"/>
                    </a:lnTo>
                    <a:lnTo>
                      <a:pt x="1540" y="1819"/>
                    </a:lnTo>
                    <a:lnTo>
                      <a:pt x="1542" y="1819"/>
                    </a:lnTo>
                    <a:lnTo>
                      <a:pt x="1545" y="1814"/>
                    </a:lnTo>
                    <a:lnTo>
                      <a:pt x="1547" y="1814"/>
                    </a:lnTo>
                    <a:lnTo>
                      <a:pt x="1549" y="1816"/>
                    </a:lnTo>
                    <a:lnTo>
                      <a:pt x="1554" y="1821"/>
                    </a:lnTo>
                    <a:lnTo>
                      <a:pt x="1554" y="1823"/>
                    </a:lnTo>
                    <a:lnTo>
                      <a:pt x="1554" y="1826"/>
                    </a:lnTo>
                    <a:lnTo>
                      <a:pt x="1554" y="1830"/>
                    </a:lnTo>
                    <a:lnTo>
                      <a:pt x="1552" y="1833"/>
                    </a:lnTo>
                    <a:lnTo>
                      <a:pt x="1554" y="1840"/>
                    </a:lnTo>
                    <a:lnTo>
                      <a:pt x="1554" y="1857"/>
                    </a:lnTo>
                    <a:lnTo>
                      <a:pt x="1554" y="1857"/>
                    </a:lnTo>
                    <a:lnTo>
                      <a:pt x="1554" y="1864"/>
                    </a:lnTo>
                    <a:lnTo>
                      <a:pt x="1554" y="1871"/>
                    </a:lnTo>
                    <a:lnTo>
                      <a:pt x="1552" y="1875"/>
                    </a:lnTo>
                    <a:lnTo>
                      <a:pt x="1549" y="1883"/>
                    </a:lnTo>
                    <a:lnTo>
                      <a:pt x="1549" y="1885"/>
                    </a:lnTo>
                    <a:lnTo>
                      <a:pt x="1549" y="1887"/>
                    </a:lnTo>
                    <a:lnTo>
                      <a:pt x="1549" y="1890"/>
                    </a:lnTo>
                    <a:lnTo>
                      <a:pt x="1549" y="1892"/>
                    </a:lnTo>
                    <a:lnTo>
                      <a:pt x="1547" y="1894"/>
                    </a:lnTo>
                    <a:lnTo>
                      <a:pt x="1547" y="1897"/>
                    </a:lnTo>
                    <a:lnTo>
                      <a:pt x="1547" y="1899"/>
                    </a:lnTo>
                    <a:lnTo>
                      <a:pt x="1547" y="1901"/>
                    </a:lnTo>
                    <a:lnTo>
                      <a:pt x="1549" y="1906"/>
                    </a:lnTo>
                    <a:lnTo>
                      <a:pt x="1549" y="1909"/>
                    </a:lnTo>
                    <a:lnTo>
                      <a:pt x="1549" y="1911"/>
                    </a:lnTo>
                    <a:lnTo>
                      <a:pt x="1552" y="1916"/>
                    </a:lnTo>
                    <a:lnTo>
                      <a:pt x="1554" y="1918"/>
                    </a:lnTo>
                    <a:lnTo>
                      <a:pt x="1554" y="1918"/>
                    </a:lnTo>
                    <a:lnTo>
                      <a:pt x="1552" y="1923"/>
                    </a:lnTo>
                    <a:lnTo>
                      <a:pt x="1552" y="1925"/>
                    </a:lnTo>
                    <a:lnTo>
                      <a:pt x="1552" y="1928"/>
                    </a:lnTo>
                    <a:lnTo>
                      <a:pt x="1549" y="1930"/>
                    </a:lnTo>
                    <a:lnTo>
                      <a:pt x="1549" y="1930"/>
                    </a:lnTo>
                    <a:lnTo>
                      <a:pt x="1549" y="1930"/>
                    </a:lnTo>
                    <a:lnTo>
                      <a:pt x="1549" y="1932"/>
                    </a:lnTo>
                    <a:lnTo>
                      <a:pt x="1549" y="1932"/>
                    </a:lnTo>
                    <a:lnTo>
                      <a:pt x="1549" y="1937"/>
                    </a:lnTo>
                    <a:lnTo>
                      <a:pt x="1549" y="1939"/>
                    </a:lnTo>
                    <a:lnTo>
                      <a:pt x="1549" y="1944"/>
                    </a:lnTo>
                    <a:lnTo>
                      <a:pt x="1549" y="1946"/>
                    </a:lnTo>
                    <a:lnTo>
                      <a:pt x="1547" y="1949"/>
                    </a:lnTo>
                    <a:lnTo>
                      <a:pt x="1545" y="1949"/>
                    </a:lnTo>
                    <a:lnTo>
                      <a:pt x="1545" y="1949"/>
                    </a:lnTo>
                    <a:lnTo>
                      <a:pt x="1542" y="1949"/>
                    </a:lnTo>
                    <a:lnTo>
                      <a:pt x="1542" y="1951"/>
                    </a:lnTo>
                    <a:lnTo>
                      <a:pt x="1542" y="1951"/>
                    </a:lnTo>
                    <a:lnTo>
                      <a:pt x="1542" y="1956"/>
                    </a:lnTo>
                    <a:lnTo>
                      <a:pt x="1540" y="1956"/>
                    </a:lnTo>
                    <a:lnTo>
                      <a:pt x="1538" y="1963"/>
                    </a:lnTo>
                    <a:lnTo>
                      <a:pt x="1535" y="1965"/>
                    </a:lnTo>
                    <a:lnTo>
                      <a:pt x="1535" y="1968"/>
                    </a:lnTo>
                    <a:lnTo>
                      <a:pt x="1535" y="1970"/>
                    </a:lnTo>
                    <a:lnTo>
                      <a:pt x="1535" y="1970"/>
                    </a:lnTo>
                    <a:lnTo>
                      <a:pt x="1535" y="1973"/>
                    </a:lnTo>
                    <a:lnTo>
                      <a:pt x="1535" y="1973"/>
                    </a:lnTo>
                    <a:lnTo>
                      <a:pt x="1533" y="1973"/>
                    </a:lnTo>
                    <a:lnTo>
                      <a:pt x="1533" y="1975"/>
                    </a:lnTo>
                    <a:lnTo>
                      <a:pt x="1530" y="1975"/>
                    </a:lnTo>
                    <a:lnTo>
                      <a:pt x="1530" y="1977"/>
                    </a:lnTo>
                    <a:lnTo>
                      <a:pt x="1528" y="1977"/>
                    </a:lnTo>
                    <a:lnTo>
                      <a:pt x="1530" y="1982"/>
                    </a:lnTo>
                    <a:lnTo>
                      <a:pt x="1535" y="1987"/>
                    </a:lnTo>
                    <a:lnTo>
                      <a:pt x="1540" y="1987"/>
                    </a:lnTo>
                    <a:lnTo>
                      <a:pt x="1540" y="1989"/>
                    </a:lnTo>
                    <a:lnTo>
                      <a:pt x="1542" y="1991"/>
                    </a:lnTo>
                    <a:lnTo>
                      <a:pt x="1545" y="1991"/>
                    </a:lnTo>
                    <a:lnTo>
                      <a:pt x="1547" y="1991"/>
                    </a:lnTo>
                    <a:lnTo>
                      <a:pt x="1549" y="1991"/>
                    </a:lnTo>
                    <a:lnTo>
                      <a:pt x="1552" y="1994"/>
                    </a:lnTo>
                    <a:lnTo>
                      <a:pt x="1554" y="1991"/>
                    </a:lnTo>
                    <a:lnTo>
                      <a:pt x="1554" y="1994"/>
                    </a:lnTo>
                    <a:lnTo>
                      <a:pt x="1556" y="1994"/>
                    </a:lnTo>
                    <a:lnTo>
                      <a:pt x="1559" y="1994"/>
                    </a:lnTo>
                    <a:lnTo>
                      <a:pt x="1561" y="1994"/>
                    </a:lnTo>
                    <a:lnTo>
                      <a:pt x="1561" y="1996"/>
                    </a:lnTo>
                    <a:lnTo>
                      <a:pt x="1564" y="1999"/>
                    </a:lnTo>
                    <a:lnTo>
                      <a:pt x="1566" y="1999"/>
                    </a:lnTo>
                    <a:lnTo>
                      <a:pt x="1566" y="2001"/>
                    </a:lnTo>
                    <a:lnTo>
                      <a:pt x="1566" y="2003"/>
                    </a:lnTo>
                    <a:lnTo>
                      <a:pt x="1571" y="2017"/>
                    </a:lnTo>
                    <a:lnTo>
                      <a:pt x="1571" y="2020"/>
                    </a:lnTo>
                    <a:lnTo>
                      <a:pt x="1571" y="2025"/>
                    </a:lnTo>
                    <a:lnTo>
                      <a:pt x="1571" y="2025"/>
                    </a:lnTo>
                    <a:lnTo>
                      <a:pt x="1571" y="2025"/>
                    </a:lnTo>
                    <a:lnTo>
                      <a:pt x="1568" y="2027"/>
                    </a:lnTo>
                    <a:lnTo>
                      <a:pt x="1566" y="2029"/>
                    </a:lnTo>
                    <a:lnTo>
                      <a:pt x="1568" y="2032"/>
                    </a:lnTo>
                    <a:lnTo>
                      <a:pt x="1568" y="2034"/>
                    </a:lnTo>
                    <a:lnTo>
                      <a:pt x="1571" y="2034"/>
                    </a:lnTo>
                    <a:lnTo>
                      <a:pt x="1568" y="2036"/>
                    </a:lnTo>
                    <a:lnTo>
                      <a:pt x="1571" y="2044"/>
                    </a:lnTo>
                    <a:lnTo>
                      <a:pt x="1568" y="2044"/>
                    </a:lnTo>
                    <a:lnTo>
                      <a:pt x="1568" y="2046"/>
                    </a:lnTo>
                    <a:lnTo>
                      <a:pt x="1571" y="2046"/>
                    </a:lnTo>
                    <a:lnTo>
                      <a:pt x="1568" y="2046"/>
                    </a:lnTo>
                    <a:lnTo>
                      <a:pt x="1568" y="2046"/>
                    </a:lnTo>
                    <a:lnTo>
                      <a:pt x="1568" y="2046"/>
                    </a:lnTo>
                    <a:lnTo>
                      <a:pt x="1568" y="2048"/>
                    </a:lnTo>
                    <a:lnTo>
                      <a:pt x="1568" y="2051"/>
                    </a:lnTo>
                    <a:lnTo>
                      <a:pt x="1568" y="2051"/>
                    </a:lnTo>
                    <a:lnTo>
                      <a:pt x="1568" y="2051"/>
                    </a:lnTo>
                    <a:lnTo>
                      <a:pt x="1568" y="2053"/>
                    </a:lnTo>
                    <a:lnTo>
                      <a:pt x="1571" y="2055"/>
                    </a:lnTo>
                    <a:lnTo>
                      <a:pt x="1571" y="2055"/>
                    </a:lnTo>
                    <a:lnTo>
                      <a:pt x="1571" y="2058"/>
                    </a:lnTo>
                    <a:lnTo>
                      <a:pt x="1571" y="2062"/>
                    </a:lnTo>
                    <a:lnTo>
                      <a:pt x="1571" y="2062"/>
                    </a:lnTo>
                    <a:lnTo>
                      <a:pt x="1571" y="2065"/>
                    </a:lnTo>
                    <a:lnTo>
                      <a:pt x="1571" y="2065"/>
                    </a:lnTo>
                    <a:lnTo>
                      <a:pt x="1571" y="2067"/>
                    </a:lnTo>
                    <a:lnTo>
                      <a:pt x="1571" y="2070"/>
                    </a:lnTo>
                    <a:lnTo>
                      <a:pt x="1573" y="2072"/>
                    </a:lnTo>
                    <a:lnTo>
                      <a:pt x="1575" y="2077"/>
                    </a:lnTo>
                    <a:lnTo>
                      <a:pt x="1575" y="2079"/>
                    </a:lnTo>
                    <a:lnTo>
                      <a:pt x="1578" y="2081"/>
                    </a:lnTo>
                    <a:lnTo>
                      <a:pt x="1578" y="2081"/>
                    </a:lnTo>
                    <a:lnTo>
                      <a:pt x="1575" y="2084"/>
                    </a:lnTo>
                    <a:lnTo>
                      <a:pt x="1575" y="2086"/>
                    </a:lnTo>
                    <a:lnTo>
                      <a:pt x="1575" y="2086"/>
                    </a:lnTo>
                    <a:lnTo>
                      <a:pt x="1575" y="2089"/>
                    </a:lnTo>
                    <a:lnTo>
                      <a:pt x="1575" y="2091"/>
                    </a:lnTo>
                    <a:lnTo>
                      <a:pt x="1578" y="2098"/>
                    </a:lnTo>
                    <a:lnTo>
                      <a:pt x="1578" y="2100"/>
                    </a:lnTo>
                    <a:lnTo>
                      <a:pt x="1578" y="2103"/>
                    </a:lnTo>
                    <a:lnTo>
                      <a:pt x="1578" y="2103"/>
                    </a:lnTo>
                    <a:lnTo>
                      <a:pt x="1578" y="2105"/>
                    </a:lnTo>
                    <a:lnTo>
                      <a:pt x="1575" y="2107"/>
                    </a:lnTo>
                    <a:lnTo>
                      <a:pt x="1575" y="2107"/>
                    </a:lnTo>
                    <a:lnTo>
                      <a:pt x="1573" y="2107"/>
                    </a:lnTo>
                    <a:lnTo>
                      <a:pt x="1575" y="2110"/>
                    </a:lnTo>
                    <a:lnTo>
                      <a:pt x="1575" y="2110"/>
                    </a:lnTo>
                    <a:lnTo>
                      <a:pt x="1575" y="2112"/>
                    </a:lnTo>
                    <a:lnTo>
                      <a:pt x="1578" y="2115"/>
                    </a:lnTo>
                    <a:lnTo>
                      <a:pt x="1578" y="2117"/>
                    </a:lnTo>
                    <a:lnTo>
                      <a:pt x="1578" y="2124"/>
                    </a:lnTo>
                    <a:lnTo>
                      <a:pt x="1580" y="2124"/>
                    </a:lnTo>
                    <a:lnTo>
                      <a:pt x="1580" y="2129"/>
                    </a:lnTo>
                    <a:lnTo>
                      <a:pt x="1578" y="2131"/>
                    </a:lnTo>
                    <a:lnTo>
                      <a:pt x="1580" y="2133"/>
                    </a:lnTo>
                    <a:lnTo>
                      <a:pt x="1580" y="2138"/>
                    </a:lnTo>
                    <a:lnTo>
                      <a:pt x="1580" y="2141"/>
                    </a:lnTo>
                    <a:lnTo>
                      <a:pt x="1580" y="2143"/>
                    </a:lnTo>
                    <a:lnTo>
                      <a:pt x="1582" y="2145"/>
                    </a:lnTo>
                    <a:lnTo>
                      <a:pt x="1580" y="2148"/>
                    </a:lnTo>
                    <a:lnTo>
                      <a:pt x="1582" y="2148"/>
                    </a:lnTo>
                    <a:lnTo>
                      <a:pt x="1582" y="2148"/>
                    </a:lnTo>
                    <a:lnTo>
                      <a:pt x="1585" y="2150"/>
                    </a:lnTo>
                    <a:lnTo>
                      <a:pt x="1585" y="2150"/>
                    </a:lnTo>
                    <a:lnTo>
                      <a:pt x="1587" y="2155"/>
                    </a:lnTo>
                    <a:lnTo>
                      <a:pt x="1592" y="2155"/>
                    </a:lnTo>
                    <a:lnTo>
                      <a:pt x="1592" y="2157"/>
                    </a:lnTo>
                    <a:lnTo>
                      <a:pt x="1594" y="2157"/>
                    </a:lnTo>
                    <a:lnTo>
                      <a:pt x="1594" y="2160"/>
                    </a:lnTo>
                    <a:lnTo>
                      <a:pt x="1594" y="2160"/>
                    </a:lnTo>
                    <a:lnTo>
                      <a:pt x="1597" y="2160"/>
                    </a:lnTo>
                    <a:lnTo>
                      <a:pt x="1597" y="2162"/>
                    </a:lnTo>
                    <a:lnTo>
                      <a:pt x="1599" y="2164"/>
                    </a:lnTo>
                    <a:lnTo>
                      <a:pt x="1601" y="2167"/>
                    </a:lnTo>
                    <a:lnTo>
                      <a:pt x="1601" y="2169"/>
                    </a:lnTo>
                    <a:lnTo>
                      <a:pt x="1604" y="2169"/>
                    </a:lnTo>
                    <a:lnTo>
                      <a:pt x="1606" y="2171"/>
                    </a:lnTo>
                    <a:lnTo>
                      <a:pt x="1606" y="2171"/>
                    </a:lnTo>
                    <a:lnTo>
                      <a:pt x="1611" y="2171"/>
                    </a:lnTo>
                    <a:lnTo>
                      <a:pt x="1611" y="2174"/>
                    </a:lnTo>
                    <a:lnTo>
                      <a:pt x="1613" y="2174"/>
                    </a:lnTo>
                    <a:lnTo>
                      <a:pt x="1613" y="2176"/>
                    </a:lnTo>
                    <a:lnTo>
                      <a:pt x="1613" y="2176"/>
                    </a:lnTo>
                    <a:lnTo>
                      <a:pt x="1616" y="2176"/>
                    </a:lnTo>
                    <a:lnTo>
                      <a:pt x="1618" y="2176"/>
                    </a:lnTo>
                    <a:lnTo>
                      <a:pt x="1620" y="2181"/>
                    </a:lnTo>
                    <a:lnTo>
                      <a:pt x="1620" y="2183"/>
                    </a:lnTo>
                    <a:lnTo>
                      <a:pt x="1623" y="2183"/>
                    </a:lnTo>
                    <a:lnTo>
                      <a:pt x="1623" y="2183"/>
                    </a:lnTo>
                    <a:lnTo>
                      <a:pt x="1625" y="2183"/>
                    </a:lnTo>
                    <a:lnTo>
                      <a:pt x="1627" y="2186"/>
                    </a:lnTo>
                    <a:lnTo>
                      <a:pt x="1630" y="2186"/>
                    </a:lnTo>
                    <a:lnTo>
                      <a:pt x="1632" y="2188"/>
                    </a:lnTo>
                    <a:lnTo>
                      <a:pt x="1632" y="2188"/>
                    </a:lnTo>
                    <a:lnTo>
                      <a:pt x="1634" y="2188"/>
                    </a:lnTo>
                    <a:lnTo>
                      <a:pt x="1634" y="2190"/>
                    </a:lnTo>
                    <a:lnTo>
                      <a:pt x="1634" y="2190"/>
                    </a:lnTo>
                    <a:lnTo>
                      <a:pt x="1637" y="2193"/>
                    </a:lnTo>
                    <a:lnTo>
                      <a:pt x="1639" y="2193"/>
                    </a:lnTo>
                    <a:lnTo>
                      <a:pt x="1639" y="2193"/>
                    </a:lnTo>
                    <a:lnTo>
                      <a:pt x="1642" y="2193"/>
                    </a:lnTo>
                    <a:lnTo>
                      <a:pt x="1642" y="2193"/>
                    </a:lnTo>
                    <a:lnTo>
                      <a:pt x="1644" y="2193"/>
                    </a:lnTo>
                    <a:lnTo>
                      <a:pt x="1644" y="2193"/>
                    </a:lnTo>
                    <a:lnTo>
                      <a:pt x="1646" y="2195"/>
                    </a:lnTo>
                    <a:lnTo>
                      <a:pt x="1649" y="2195"/>
                    </a:lnTo>
                    <a:lnTo>
                      <a:pt x="1651" y="2195"/>
                    </a:lnTo>
                    <a:lnTo>
                      <a:pt x="1653" y="2195"/>
                    </a:lnTo>
                    <a:lnTo>
                      <a:pt x="1653" y="2197"/>
                    </a:lnTo>
                    <a:lnTo>
                      <a:pt x="1653" y="2197"/>
                    </a:lnTo>
                    <a:lnTo>
                      <a:pt x="1653" y="2197"/>
                    </a:lnTo>
                    <a:lnTo>
                      <a:pt x="1653" y="2202"/>
                    </a:lnTo>
                    <a:lnTo>
                      <a:pt x="1653" y="2202"/>
                    </a:lnTo>
                    <a:lnTo>
                      <a:pt x="1653" y="2205"/>
                    </a:lnTo>
                    <a:lnTo>
                      <a:pt x="1656" y="2207"/>
                    </a:lnTo>
                    <a:lnTo>
                      <a:pt x="1656" y="2209"/>
                    </a:lnTo>
                    <a:lnTo>
                      <a:pt x="1658" y="2209"/>
                    </a:lnTo>
                    <a:lnTo>
                      <a:pt x="1658" y="2209"/>
                    </a:lnTo>
                    <a:lnTo>
                      <a:pt x="1661" y="2209"/>
                    </a:lnTo>
                    <a:lnTo>
                      <a:pt x="1661" y="2209"/>
                    </a:lnTo>
                    <a:lnTo>
                      <a:pt x="1661" y="2209"/>
                    </a:lnTo>
                    <a:lnTo>
                      <a:pt x="1663" y="2212"/>
                    </a:lnTo>
                    <a:lnTo>
                      <a:pt x="1661" y="2212"/>
                    </a:lnTo>
                    <a:lnTo>
                      <a:pt x="1661" y="2212"/>
                    </a:lnTo>
                    <a:lnTo>
                      <a:pt x="1663" y="2214"/>
                    </a:lnTo>
                    <a:lnTo>
                      <a:pt x="1665" y="2216"/>
                    </a:lnTo>
                    <a:lnTo>
                      <a:pt x="1665" y="2221"/>
                    </a:lnTo>
                    <a:lnTo>
                      <a:pt x="1668" y="2223"/>
                    </a:lnTo>
                    <a:lnTo>
                      <a:pt x="1670" y="2223"/>
                    </a:lnTo>
                    <a:lnTo>
                      <a:pt x="1670" y="2223"/>
                    </a:lnTo>
                    <a:lnTo>
                      <a:pt x="1670" y="2223"/>
                    </a:lnTo>
                    <a:lnTo>
                      <a:pt x="1670" y="2223"/>
                    </a:lnTo>
                    <a:lnTo>
                      <a:pt x="1672" y="2228"/>
                    </a:lnTo>
                    <a:lnTo>
                      <a:pt x="1672" y="2231"/>
                    </a:lnTo>
                    <a:lnTo>
                      <a:pt x="1672" y="2233"/>
                    </a:lnTo>
                    <a:lnTo>
                      <a:pt x="1675" y="2233"/>
                    </a:lnTo>
                    <a:lnTo>
                      <a:pt x="1672" y="2235"/>
                    </a:lnTo>
                    <a:lnTo>
                      <a:pt x="1675" y="2235"/>
                    </a:lnTo>
                    <a:lnTo>
                      <a:pt x="1675" y="2238"/>
                    </a:lnTo>
                    <a:lnTo>
                      <a:pt x="1675" y="2238"/>
                    </a:lnTo>
                    <a:lnTo>
                      <a:pt x="1675" y="2240"/>
                    </a:lnTo>
                    <a:lnTo>
                      <a:pt x="1675" y="2240"/>
                    </a:lnTo>
                    <a:lnTo>
                      <a:pt x="1675" y="2242"/>
                    </a:lnTo>
                    <a:lnTo>
                      <a:pt x="1675" y="2245"/>
                    </a:lnTo>
                    <a:lnTo>
                      <a:pt x="1675" y="2245"/>
                    </a:lnTo>
                    <a:lnTo>
                      <a:pt x="1675" y="2245"/>
                    </a:lnTo>
                    <a:lnTo>
                      <a:pt x="1675" y="2247"/>
                    </a:lnTo>
                    <a:lnTo>
                      <a:pt x="1675" y="2247"/>
                    </a:lnTo>
                    <a:lnTo>
                      <a:pt x="1675" y="2249"/>
                    </a:lnTo>
                    <a:lnTo>
                      <a:pt x="1675" y="2249"/>
                    </a:lnTo>
                    <a:lnTo>
                      <a:pt x="1675" y="2254"/>
                    </a:lnTo>
                    <a:lnTo>
                      <a:pt x="1675" y="2257"/>
                    </a:lnTo>
                    <a:lnTo>
                      <a:pt x="1675" y="2257"/>
                    </a:lnTo>
                    <a:lnTo>
                      <a:pt x="1677" y="2257"/>
                    </a:lnTo>
                    <a:lnTo>
                      <a:pt x="1677" y="2259"/>
                    </a:lnTo>
                    <a:lnTo>
                      <a:pt x="1677" y="2259"/>
                    </a:lnTo>
                    <a:lnTo>
                      <a:pt x="1677" y="2261"/>
                    </a:lnTo>
                    <a:lnTo>
                      <a:pt x="1677" y="2261"/>
                    </a:lnTo>
                    <a:lnTo>
                      <a:pt x="1677" y="2264"/>
                    </a:lnTo>
                    <a:lnTo>
                      <a:pt x="1677" y="2266"/>
                    </a:lnTo>
                    <a:lnTo>
                      <a:pt x="1675" y="2266"/>
                    </a:lnTo>
                    <a:lnTo>
                      <a:pt x="1675" y="2266"/>
                    </a:lnTo>
                    <a:lnTo>
                      <a:pt x="1677" y="2271"/>
                    </a:lnTo>
                    <a:lnTo>
                      <a:pt x="1679" y="2273"/>
                    </a:lnTo>
                    <a:lnTo>
                      <a:pt x="1679" y="2273"/>
                    </a:lnTo>
                    <a:lnTo>
                      <a:pt x="1682" y="2276"/>
                    </a:lnTo>
                    <a:lnTo>
                      <a:pt x="1682" y="2276"/>
                    </a:lnTo>
                    <a:lnTo>
                      <a:pt x="1684" y="2276"/>
                    </a:lnTo>
                    <a:lnTo>
                      <a:pt x="1684" y="2280"/>
                    </a:lnTo>
                    <a:lnTo>
                      <a:pt x="1687" y="2283"/>
                    </a:lnTo>
                    <a:lnTo>
                      <a:pt x="1687" y="2285"/>
                    </a:lnTo>
                    <a:lnTo>
                      <a:pt x="1687" y="2285"/>
                    </a:lnTo>
                    <a:lnTo>
                      <a:pt x="1689" y="2285"/>
                    </a:lnTo>
                    <a:lnTo>
                      <a:pt x="1694" y="2285"/>
                    </a:lnTo>
                    <a:lnTo>
                      <a:pt x="1694" y="2285"/>
                    </a:lnTo>
                    <a:lnTo>
                      <a:pt x="1696" y="2285"/>
                    </a:lnTo>
                    <a:lnTo>
                      <a:pt x="1696" y="2287"/>
                    </a:lnTo>
                    <a:lnTo>
                      <a:pt x="1696" y="2290"/>
                    </a:lnTo>
                    <a:lnTo>
                      <a:pt x="1694" y="2290"/>
                    </a:lnTo>
                    <a:lnTo>
                      <a:pt x="1691" y="2290"/>
                    </a:lnTo>
                    <a:lnTo>
                      <a:pt x="1689" y="2292"/>
                    </a:lnTo>
                    <a:lnTo>
                      <a:pt x="1689" y="2292"/>
                    </a:lnTo>
                    <a:lnTo>
                      <a:pt x="1687" y="2292"/>
                    </a:lnTo>
                    <a:lnTo>
                      <a:pt x="1679" y="2294"/>
                    </a:lnTo>
                    <a:lnTo>
                      <a:pt x="1677" y="2294"/>
                    </a:lnTo>
                    <a:lnTo>
                      <a:pt x="1675" y="2294"/>
                    </a:lnTo>
                    <a:lnTo>
                      <a:pt x="1675" y="2297"/>
                    </a:lnTo>
                    <a:lnTo>
                      <a:pt x="1670" y="2297"/>
                    </a:lnTo>
                    <a:lnTo>
                      <a:pt x="1668" y="2299"/>
                    </a:lnTo>
                    <a:lnTo>
                      <a:pt x="1665" y="2299"/>
                    </a:lnTo>
                    <a:lnTo>
                      <a:pt x="1665" y="2299"/>
                    </a:lnTo>
                    <a:lnTo>
                      <a:pt x="1663" y="2302"/>
                    </a:lnTo>
                    <a:lnTo>
                      <a:pt x="1665" y="2302"/>
                    </a:lnTo>
                    <a:lnTo>
                      <a:pt x="1672" y="2302"/>
                    </a:lnTo>
                    <a:lnTo>
                      <a:pt x="1675" y="2306"/>
                    </a:lnTo>
                    <a:lnTo>
                      <a:pt x="1675" y="2309"/>
                    </a:lnTo>
                    <a:lnTo>
                      <a:pt x="1675" y="2316"/>
                    </a:lnTo>
                    <a:lnTo>
                      <a:pt x="1682" y="2328"/>
                    </a:lnTo>
                    <a:lnTo>
                      <a:pt x="1687" y="2332"/>
                    </a:lnTo>
                    <a:lnTo>
                      <a:pt x="1687" y="2332"/>
                    </a:lnTo>
                    <a:lnTo>
                      <a:pt x="1687" y="2335"/>
                    </a:lnTo>
                    <a:lnTo>
                      <a:pt x="1689" y="2337"/>
                    </a:lnTo>
                    <a:lnTo>
                      <a:pt x="1691" y="2342"/>
                    </a:lnTo>
                    <a:lnTo>
                      <a:pt x="1691" y="2342"/>
                    </a:lnTo>
                    <a:lnTo>
                      <a:pt x="1703" y="2358"/>
                    </a:lnTo>
                    <a:lnTo>
                      <a:pt x="1705" y="2363"/>
                    </a:lnTo>
                    <a:lnTo>
                      <a:pt x="1705" y="2365"/>
                    </a:lnTo>
                    <a:lnTo>
                      <a:pt x="1708" y="2368"/>
                    </a:lnTo>
                    <a:lnTo>
                      <a:pt x="1713" y="2375"/>
                    </a:lnTo>
                    <a:lnTo>
                      <a:pt x="1715" y="2377"/>
                    </a:lnTo>
                    <a:lnTo>
                      <a:pt x="1715" y="2380"/>
                    </a:lnTo>
                    <a:lnTo>
                      <a:pt x="1724" y="2389"/>
                    </a:lnTo>
                    <a:lnTo>
                      <a:pt x="1727" y="2389"/>
                    </a:lnTo>
                    <a:lnTo>
                      <a:pt x="1731" y="2396"/>
                    </a:lnTo>
                    <a:lnTo>
                      <a:pt x="1734" y="2399"/>
                    </a:lnTo>
                    <a:lnTo>
                      <a:pt x="1748" y="2413"/>
                    </a:lnTo>
                    <a:lnTo>
                      <a:pt x="1748" y="2415"/>
                    </a:lnTo>
                    <a:lnTo>
                      <a:pt x="1750" y="2415"/>
                    </a:lnTo>
                    <a:lnTo>
                      <a:pt x="1755" y="2422"/>
                    </a:lnTo>
                    <a:lnTo>
                      <a:pt x="1760" y="2425"/>
                    </a:lnTo>
                    <a:lnTo>
                      <a:pt x="1767" y="2432"/>
                    </a:lnTo>
                    <a:lnTo>
                      <a:pt x="1767" y="2434"/>
                    </a:lnTo>
                    <a:lnTo>
                      <a:pt x="1769" y="2437"/>
                    </a:lnTo>
                    <a:lnTo>
                      <a:pt x="1774" y="2439"/>
                    </a:lnTo>
                    <a:lnTo>
                      <a:pt x="1774" y="2441"/>
                    </a:lnTo>
                    <a:lnTo>
                      <a:pt x="1776" y="2444"/>
                    </a:lnTo>
                    <a:lnTo>
                      <a:pt x="1786" y="2453"/>
                    </a:lnTo>
                    <a:lnTo>
                      <a:pt x="1786" y="2455"/>
                    </a:lnTo>
                    <a:lnTo>
                      <a:pt x="1791" y="2460"/>
                    </a:lnTo>
                    <a:lnTo>
                      <a:pt x="1802" y="2472"/>
                    </a:lnTo>
                    <a:lnTo>
                      <a:pt x="1805" y="2477"/>
                    </a:lnTo>
                    <a:lnTo>
                      <a:pt x="1812" y="2484"/>
                    </a:lnTo>
                    <a:lnTo>
                      <a:pt x="1812" y="2484"/>
                    </a:lnTo>
                    <a:lnTo>
                      <a:pt x="1812" y="2486"/>
                    </a:lnTo>
                    <a:lnTo>
                      <a:pt x="1814" y="2489"/>
                    </a:lnTo>
                    <a:lnTo>
                      <a:pt x="1817" y="2489"/>
                    </a:lnTo>
                    <a:lnTo>
                      <a:pt x="1824" y="2498"/>
                    </a:lnTo>
                    <a:lnTo>
                      <a:pt x="1826" y="2500"/>
                    </a:lnTo>
                    <a:lnTo>
                      <a:pt x="1826" y="2503"/>
                    </a:lnTo>
                    <a:lnTo>
                      <a:pt x="1828" y="2505"/>
                    </a:lnTo>
                    <a:lnTo>
                      <a:pt x="1831" y="2505"/>
                    </a:lnTo>
                    <a:lnTo>
                      <a:pt x="1833" y="2508"/>
                    </a:lnTo>
                    <a:lnTo>
                      <a:pt x="1838" y="2517"/>
                    </a:lnTo>
                    <a:lnTo>
                      <a:pt x="1840" y="2517"/>
                    </a:lnTo>
                    <a:lnTo>
                      <a:pt x="1847" y="2524"/>
                    </a:lnTo>
                    <a:lnTo>
                      <a:pt x="1847" y="2524"/>
                    </a:lnTo>
                    <a:lnTo>
                      <a:pt x="1847" y="2526"/>
                    </a:lnTo>
                    <a:lnTo>
                      <a:pt x="1850" y="2529"/>
                    </a:lnTo>
                    <a:lnTo>
                      <a:pt x="1852" y="2531"/>
                    </a:lnTo>
                    <a:lnTo>
                      <a:pt x="1852" y="2531"/>
                    </a:lnTo>
                    <a:lnTo>
                      <a:pt x="1854" y="2529"/>
                    </a:lnTo>
                    <a:lnTo>
                      <a:pt x="1859" y="2529"/>
                    </a:lnTo>
                    <a:lnTo>
                      <a:pt x="1862" y="2529"/>
                    </a:lnTo>
                    <a:lnTo>
                      <a:pt x="1862" y="2529"/>
                    </a:lnTo>
                    <a:lnTo>
                      <a:pt x="1864" y="2526"/>
                    </a:lnTo>
                    <a:lnTo>
                      <a:pt x="1866" y="2526"/>
                    </a:lnTo>
                    <a:lnTo>
                      <a:pt x="1869" y="2529"/>
                    </a:lnTo>
                    <a:lnTo>
                      <a:pt x="1869" y="2531"/>
                    </a:lnTo>
                    <a:lnTo>
                      <a:pt x="1873" y="2531"/>
                    </a:lnTo>
                    <a:lnTo>
                      <a:pt x="1873" y="2531"/>
                    </a:lnTo>
                    <a:lnTo>
                      <a:pt x="1876" y="2534"/>
                    </a:lnTo>
                    <a:lnTo>
                      <a:pt x="1878" y="2536"/>
                    </a:lnTo>
                    <a:lnTo>
                      <a:pt x="1878" y="2536"/>
                    </a:lnTo>
                    <a:lnTo>
                      <a:pt x="1881" y="2541"/>
                    </a:lnTo>
                    <a:lnTo>
                      <a:pt x="1885" y="2545"/>
                    </a:lnTo>
                    <a:lnTo>
                      <a:pt x="1885" y="2548"/>
                    </a:lnTo>
                    <a:lnTo>
                      <a:pt x="1888" y="2550"/>
                    </a:lnTo>
                    <a:lnTo>
                      <a:pt x="1892" y="2555"/>
                    </a:lnTo>
                    <a:lnTo>
                      <a:pt x="1895" y="2560"/>
                    </a:lnTo>
                    <a:lnTo>
                      <a:pt x="1895" y="2560"/>
                    </a:lnTo>
                    <a:lnTo>
                      <a:pt x="1897" y="2557"/>
                    </a:lnTo>
                    <a:lnTo>
                      <a:pt x="1897" y="2555"/>
                    </a:lnTo>
                    <a:lnTo>
                      <a:pt x="1899" y="2555"/>
                    </a:lnTo>
                    <a:lnTo>
                      <a:pt x="1899" y="2555"/>
                    </a:lnTo>
                    <a:lnTo>
                      <a:pt x="1902" y="2555"/>
                    </a:lnTo>
                    <a:lnTo>
                      <a:pt x="1904" y="2555"/>
                    </a:lnTo>
                    <a:lnTo>
                      <a:pt x="1904" y="2557"/>
                    </a:lnTo>
                    <a:lnTo>
                      <a:pt x="1907" y="2557"/>
                    </a:lnTo>
                    <a:lnTo>
                      <a:pt x="1907" y="2560"/>
                    </a:lnTo>
                    <a:lnTo>
                      <a:pt x="1907" y="2560"/>
                    </a:lnTo>
                    <a:lnTo>
                      <a:pt x="1909" y="2560"/>
                    </a:lnTo>
                    <a:lnTo>
                      <a:pt x="1911" y="2562"/>
                    </a:lnTo>
                    <a:lnTo>
                      <a:pt x="1911" y="2562"/>
                    </a:lnTo>
                    <a:lnTo>
                      <a:pt x="1911" y="2564"/>
                    </a:lnTo>
                    <a:lnTo>
                      <a:pt x="1911" y="2567"/>
                    </a:lnTo>
                    <a:lnTo>
                      <a:pt x="1914" y="2569"/>
                    </a:lnTo>
                    <a:lnTo>
                      <a:pt x="1916" y="2571"/>
                    </a:lnTo>
                    <a:lnTo>
                      <a:pt x="1916" y="2574"/>
                    </a:lnTo>
                    <a:lnTo>
                      <a:pt x="1916" y="2576"/>
                    </a:lnTo>
                    <a:lnTo>
                      <a:pt x="1921" y="2579"/>
                    </a:lnTo>
                    <a:lnTo>
                      <a:pt x="1921" y="2583"/>
                    </a:lnTo>
                    <a:lnTo>
                      <a:pt x="1921" y="2586"/>
                    </a:lnTo>
                    <a:lnTo>
                      <a:pt x="355" y="2586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Benin">
                <a:extLst>
                  <a:ext uri="{FF2B5EF4-FFF2-40B4-BE49-F238E27FC236}">
                    <a16:creationId xmlns:a16="http://schemas.microsoft.com/office/drawing/2014/main" id="{54CEBE70-7FDA-4B0C-A040-B9AF76C7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724" y="1082877"/>
                <a:ext cx="1834083" cy="3684626"/>
              </a:xfrm>
              <a:custGeom>
                <a:avLst/>
                <a:gdLst>
                  <a:gd name="T0" fmla="*/ 579 w 780"/>
                  <a:gd name="T1" fmla="*/ 54 h 1567"/>
                  <a:gd name="T2" fmla="*/ 638 w 780"/>
                  <a:gd name="T3" fmla="*/ 120 h 1567"/>
                  <a:gd name="T4" fmla="*/ 700 w 780"/>
                  <a:gd name="T5" fmla="*/ 161 h 1567"/>
                  <a:gd name="T6" fmla="*/ 721 w 780"/>
                  <a:gd name="T7" fmla="*/ 314 h 1567"/>
                  <a:gd name="T8" fmla="*/ 757 w 780"/>
                  <a:gd name="T9" fmla="*/ 388 h 1567"/>
                  <a:gd name="T10" fmla="*/ 776 w 780"/>
                  <a:gd name="T11" fmla="*/ 466 h 1567"/>
                  <a:gd name="T12" fmla="*/ 719 w 780"/>
                  <a:gd name="T13" fmla="*/ 523 h 1567"/>
                  <a:gd name="T14" fmla="*/ 724 w 780"/>
                  <a:gd name="T15" fmla="*/ 587 h 1567"/>
                  <a:gd name="T16" fmla="*/ 683 w 780"/>
                  <a:gd name="T17" fmla="*/ 646 h 1567"/>
                  <a:gd name="T18" fmla="*/ 631 w 780"/>
                  <a:gd name="T19" fmla="*/ 698 h 1567"/>
                  <a:gd name="T20" fmla="*/ 603 w 780"/>
                  <a:gd name="T21" fmla="*/ 776 h 1567"/>
                  <a:gd name="T22" fmla="*/ 584 w 780"/>
                  <a:gd name="T23" fmla="*/ 840 h 1567"/>
                  <a:gd name="T24" fmla="*/ 520 w 780"/>
                  <a:gd name="T25" fmla="*/ 847 h 1567"/>
                  <a:gd name="T26" fmla="*/ 508 w 780"/>
                  <a:gd name="T27" fmla="*/ 871 h 1567"/>
                  <a:gd name="T28" fmla="*/ 504 w 780"/>
                  <a:gd name="T29" fmla="*/ 902 h 1567"/>
                  <a:gd name="T30" fmla="*/ 499 w 780"/>
                  <a:gd name="T31" fmla="*/ 937 h 1567"/>
                  <a:gd name="T32" fmla="*/ 504 w 780"/>
                  <a:gd name="T33" fmla="*/ 984 h 1567"/>
                  <a:gd name="T34" fmla="*/ 492 w 780"/>
                  <a:gd name="T35" fmla="*/ 1022 h 1567"/>
                  <a:gd name="T36" fmla="*/ 499 w 780"/>
                  <a:gd name="T37" fmla="*/ 1072 h 1567"/>
                  <a:gd name="T38" fmla="*/ 487 w 780"/>
                  <a:gd name="T39" fmla="*/ 1136 h 1567"/>
                  <a:gd name="T40" fmla="*/ 496 w 780"/>
                  <a:gd name="T41" fmla="*/ 1167 h 1567"/>
                  <a:gd name="T42" fmla="*/ 494 w 780"/>
                  <a:gd name="T43" fmla="*/ 1205 h 1567"/>
                  <a:gd name="T44" fmla="*/ 504 w 780"/>
                  <a:gd name="T45" fmla="*/ 1240 h 1567"/>
                  <a:gd name="T46" fmla="*/ 504 w 780"/>
                  <a:gd name="T47" fmla="*/ 1264 h 1567"/>
                  <a:gd name="T48" fmla="*/ 499 w 780"/>
                  <a:gd name="T49" fmla="*/ 1299 h 1567"/>
                  <a:gd name="T50" fmla="*/ 499 w 780"/>
                  <a:gd name="T51" fmla="*/ 1335 h 1567"/>
                  <a:gd name="T52" fmla="*/ 504 w 780"/>
                  <a:gd name="T53" fmla="*/ 1363 h 1567"/>
                  <a:gd name="T54" fmla="*/ 499 w 780"/>
                  <a:gd name="T55" fmla="*/ 1399 h 1567"/>
                  <a:gd name="T56" fmla="*/ 496 w 780"/>
                  <a:gd name="T57" fmla="*/ 1429 h 1567"/>
                  <a:gd name="T58" fmla="*/ 504 w 780"/>
                  <a:gd name="T59" fmla="*/ 1453 h 1567"/>
                  <a:gd name="T60" fmla="*/ 499 w 780"/>
                  <a:gd name="T61" fmla="*/ 1484 h 1567"/>
                  <a:gd name="T62" fmla="*/ 489 w 780"/>
                  <a:gd name="T63" fmla="*/ 1510 h 1567"/>
                  <a:gd name="T64" fmla="*/ 463 w 780"/>
                  <a:gd name="T65" fmla="*/ 1536 h 1567"/>
                  <a:gd name="T66" fmla="*/ 229 w 780"/>
                  <a:gd name="T67" fmla="*/ 1564 h 1567"/>
                  <a:gd name="T68" fmla="*/ 258 w 780"/>
                  <a:gd name="T69" fmla="*/ 1541 h 1567"/>
                  <a:gd name="T70" fmla="*/ 241 w 780"/>
                  <a:gd name="T71" fmla="*/ 1503 h 1567"/>
                  <a:gd name="T72" fmla="*/ 224 w 780"/>
                  <a:gd name="T73" fmla="*/ 1477 h 1567"/>
                  <a:gd name="T74" fmla="*/ 208 w 780"/>
                  <a:gd name="T75" fmla="*/ 1441 h 1567"/>
                  <a:gd name="T76" fmla="*/ 208 w 780"/>
                  <a:gd name="T77" fmla="*/ 1403 h 1567"/>
                  <a:gd name="T78" fmla="*/ 220 w 780"/>
                  <a:gd name="T79" fmla="*/ 1247 h 1567"/>
                  <a:gd name="T80" fmla="*/ 217 w 780"/>
                  <a:gd name="T81" fmla="*/ 1117 h 1567"/>
                  <a:gd name="T82" fmla="*/ 217 w 780"/>
                  <a:gd name="T83" fmla="*/ 944 h 1567"/>
                  <a:gd name="T84" fmla="*/ 198 w 780"/>
                  <a:gd name="T85" fmla="*/ 821 h 1567"/>
                  <a:gd name="T86" fmla="*/ 144 w 780"/>
                  <a:gd name="T87" fmla="*/ 726 h 1567"/>
                  <a:gd name="T88" fmla="*/ 66 w 780"/>
                  <a:gd name="T89" fmla="*/ 561 h 1567"/>
                  <a:gd name="T90" fmla="*/ 7 w 780"/>
                  <a:gd name="T91" fmla="*/ 442 h 1567"/>
                  <a:gd name="T92" fmla="*/ 52 w 780"/>
                  <a:gd name="T93" fmla="*/ 336 h 1567"/>
                  <a:gd name="T94" fmla="*/ 80 w 780"/>
                  <a:gd name="T95" fmla="*/ 336 h 1567"/>
                  <a:gd name="T96" fmla="*/ 97 w 780"/>
                  <a:gd name="T97" fmla="*/ 314 h 1567"/>
                  <a:gd name="T98" fmla="*/ 111 w 780"/>
                  <a:gd name="T99" fmla="*/ 293 h 1567"/>
                  <a:gd name="T100" fmla="*/ 132 w 780"/>
                  <a:gd name="T101" fmla="*/ 284 h 1567"/>
                  <a:gd name="T102" fmla="*/ 149 w 780"/>
                  <a:gd name="T103" fmla="*/ 260 h 1567"/>
                  <a:gd name="T104" fmla="*/ 189 w 780"/>
                  <a:gd name="T105" fmla="*/ 241 h 1567"/>
                  <a:gd name="T106" fmla="*/ 220 w 780"/>
                  <a:gd name="T107" fmla="*/ 255 h 1567"/>
                  <a:gd name="T108" fmla="*/ 258 w 780"/>
                  <a:gd name="T109" fmla="*/ 250 h 1567"/>
                  <a:gd name="T110" fmla="*/ 336 w 780"/>
                  <a:gd name="T111" fmla="*/ 227 h 1567"/>
                  <a:gd name="T112" fmla="*/ 400 w 780"/>
                  <a:gd name="T113" fmla="*/ 156 h 1567"/>
                  <a:gd name="T114" fmla="*/ 411 w 780"/>
                  <a:gd name="T115" fmla="*/ 125 h 1567"/>
                  <a:gd name="T116" fmla="*/ 428 w 780"/>
                  <a:gd name="T117" fmla="*/ 108 h 1567"/>
                  <a:gd name="T118" fmla="*/ 409 w 780"/>
                  <a:gd name="T119" fmla="*/ 73 h 1567"/>
                  <a:gd name="T120" fmla="*/ 411 w 780"/>
                  <a:gd name="T121" fmla="*/ 37 h 1567"/>
                  <a:gd name="T122" fmla="*/ 456 w 780"/>
                  <a:gd name="T123" fmla="*/ 33 h 1567"/>
                  <a:gd name="T124" fmla="*/ 496 w 780"/>
                  <a:gd name="T125" fmla="*/ 11 h 15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0" h="1567">
                    <a:moveTo>
                      <a:pt x="523" y="0"/>
                    </a:moveTo>
                    <a:lnTo>
                      <a:pt x="527" y="4"/>
                    </a:lnTo>
                    <a:lnTo>
                      <a:pt x="530" y="4"/>
                    </a:lnTo>
                    <a:lnTo>
                      <a:pt x="532" y="4"/>
                    </a:lnTo>
                    <a:lnTo>
                      <a:pt x="534" y="7"/>
                    </a:lnTo>
                    <a:lnTo>
                      <a:pt x="534" y="9"/>
                    </a:lnTo>
                    <a:lnTo>
                      <a:pt x="534" y="9"/>
                    </a:lnTo>
                    <a:lnTo>
                      <a:pt x="537" y="11"/>
                    </a:lnTo>
                    <a:lnTo>
                      <a:pt x="544" y="18"/>
                    </a:lnTo>
                    <a:lnTo>
                      <a:pt x="546" y="18"/>
                    </a:lnTo>
                    <a:lnTo>
                      <a:pt x="549" y="23"/>
                    </a:lnTo>
                    <a:lnTo>
                      <a:pt x="551" y="23"/>
                    </a:lnTo>
                    <a:lnTo>
                      <a:pt x="551" y="26"/>
                    </a:lnTo>
                    <a:lnTo>
                      <a:pt x="551" y="28"/>
                    </a:lnTo>
                    <a:lnTo>
                      <a:pt x="553" y="30"/>
                    </a:lnTo>
                    <a:lnTo>
                      <a:pt x="558" y="33"/>
                    </a:lnTo>
                    <a:lnTo>
                      <a:pt x="560" y="33"/>
                    </a:lnTo>
                    <a:lnTo>
                      <a:pt x="567" y="35"/>
                    </a:lnTo>
                    <a:lnTo>
                      <a:pt x="567" y="35"/>
                    </a:lnTo>
                    <a:lnTo>
                      <a:pt x="567" y="37"/>
                    </a:lnTo>
                    <a:lnTo>
                      <a:pt x="570" y="42"/>
                    </a:lnTo>
                    <a:lnTo>
                      <a:pt x="572" y="45"/>
                    </a:lnTo>
                    <a:lnTo>
                      <a:pt x="572" y="47"/>
                    </a:lnTo>
                    <a:lnTo>
                      <a:pt x="575" y="47"/>
                    </a:lnTo>
                    <a:lnTo>
                      <a:pt x="579" y="52"/>
                    </a:lnTo>
                    <a:lnTo>
                      <a:pt x="579" y="52"/>
                    </a:lnTo>
                    <a:lnTo>
                      <a:pt x="577" y="52"/>
                    </a:lnTo>
                    <a:lnTo>
                      <a:pt x="579" y="54"/>
                    </a:lnTo>
                    <a:lnTo>
                      <a:pt x="582" y="56"/>
                    </a:lnTo>
                    <a:lnTo>
                      <a:pt x="584" y="59"/>
                    </a:lnTo>
                    <a:lnTo>
                      <a:pt x="589" y="59"/>
                    </a:lnTo>
                    <a:lnTo>
                      <a:pt x="593" y="63"/>
                    </a:lnTo>
                    <a:lnTo>
                      <a:pt x="596" y="63"/>
                    </a:lnTo>
                    <a:lnTo>
                      <a:pt x="596" y="63"/>
                    </a:lnTo>
                    <a:lnTo>
                      <a:pt x="596" y="68"/>
                    </a:lnTo>
                    <a:lnTo>
                      <a:pt x="605" y="75"/>
                    </a:lnTo>
                    <a:lnTo>
                      <a:pt x="608" y="78"/>
                    </a:lnTo>
                    <a:lnTo>
                      <a:pt x="612" y="82"/>
                    </a:lnTo>
                    <a:lnTo>
                      <a:pt x="615" y="87"/>
                    </a:lnTo>
                    <a:lnTo>
                      <a:pt x="620" y="89"/>
                    </a:lnTo>
                    <a:lnTo>
                      <a:pt x="622" y="92"/>
                    </a:lnTo>
                    <a:lnTo>
                      <a:pt x="624" y="94"/>
                    </a:lnTo>
                    <a:lnTo>
                      <a:pt x="624" y="94"/>
                    </a:lnTo>
                    <a:lnTo>
                      <a:pt x="627" y="94"/>
                    </a:lnTo>
                    <a:lnTo>
                      <a:pt x="629" y="97"/>
                    </a:lnTo>
                    <a:lnTo>
                      <a:pt x="629" y="99"/>
                    </a:lnTo>
                    <a:lnTo>
                      <a:pt x="631" y="99"/>
                    </a:lnTo>
                    <a:lnTo>
                      <a:pt x="631" y="101"/>
                    </a:lnTo>
                    <a:lnTo>
                      <a:pt x="629" y="104"/>
                    </a:lnTo>
                    <a:lnTo>
                      <a:pt x="629" y="106"/>
                    </a:lnTo>
                    <a:lnTo>
                      <a:pt x="631" y="108"/>
                    </a:lnTo>
                    <a:lnTo>
                      <a:pt x="634" y="113"/>
                    </a:lnTo>
                    <a:lnTo>
                      <a:pt x="634" y="116"/>
                    </a:lnTo>
                    <a:lnTo>
                      <a:pt x="634" y="118"/>
                    </a:lnTo>
                    <a:lnTo>
                      <a:pt x="636" y="120"/>
                    </a:lnTo>
                    <a:lnTo>
                      <a:pt x="638" y="120"/>
                    </a:lnTo>
                    <a:lnTo>
                      <a:pt x="641" y="120"/>
                    </a:lnTo>
                    <a:lnTo>
                      <a:pt x="641" y="125"/>
                    </a:lnTo>
                    <a:lnTo>
                      <a:pt x="641" y="127"/>
                    </a:lnTo>
                    <a:lnTo>
                      <a:pt x="643" y="132"/>
                    </a:lnTo>
                    <a:lnTo>
                      <a:pt x="646" y="134"/>
                    </a:lnTo>
                    <a:lnTo>
                      <a:pt x="646" y="134"/>
                    </a:lnTo>
                    <a:lnTo>
                      <a:pt x="650" y="132"/>
                    </a:lnTo>
                    <a:lnTo>
                      <a:pt x="650" y="134"/>
                    </a:lnTo>
                    <a:lnTo>
                      <a:pt x="657" y="132"/>
                    </a:lnTo>
                    <a:lnTo>
                      <a:pt x="660" y="132"/>
                    </a:lnTo>
                    <a:lnTo>
                      <a:pt x="664" y="132"/>
                    </a:lnTo>
                    <a:lnTo>
                      <a:pt x="667" y="134"/>
                    </a:lnTo>
                    <a:lnTo>
                      <a:pt x="667" y="134"/>
                    </a:lnTo>
                    <a:lnTo>
                      <a:pt x="669" y="134"/>
                    </a:lnTo>
                    <a:lnTo>
                      <a:pt x="672" y="137"/>
                    </a:lnTo>
                    <a:lnTo>
                      <a:pt x="676" y="134"/>
                    </a:lnTo>
                    <a:lnTo>
                      <a:pt x="676" y="137"/>
                    </a:lnTo>
                    <a:lnTo>
                      <a:pt x="681" y="137"/>
                    </a:lnTo>
                    <a:lnTo>
                      <a:pt x="683" y="137"/>
                    </a:lnTo>
                    <a:lnTo>
                      <a:pt x="686" y="139"/>
                    </a:lnTo>
                    <a:lnTo>
                      <a:pt x="688" y="139"/>
                    </a:lnTo>
                    <a:lnTo>
                      <a:pt x="688" y="144"/>
                    </a:lnTo>
                    <a:lnTo>
                      <a:pt x="693" y="149"/>
                    </a:lnTo>
                    <a:lnTo>
                      <a:pt x="695" y="151"/>
                    </a:lnTo>
                    <a:lnTo>
                      <a:pt x="695" y="153"/>
                    </a:lnTo>
                    <a:lnTo>
                      <a:pt x="695" y="156"/>
                    </a:lnTo>
                    <a:lnTo>
                      <a:pt x="695" y="156"/>
                    </a:lnTo>
                    <a:lnTo>
                      <a:pt x="700" y="161"/>
                    </a:lnTo>
                    <a:lnTo>
                      <a:pt x="700" y="161"/>
                    </a:lnTo>
                    <a:lnTo>
                      <a:pt x="705" y="161"/>
                    </a:lnTo>
                    <a:lnTo>
                      <a:pt x="707" y="161"/>
                    </a:lnTo>
                    <a:lnTo>
                      <a:pt x="707" y="163"/>
                    </a:lnTo>
                    <a:lnTo>
                      <a:pt x="707" y="165"/>
                    </a:lnTo>
                    <a:lnTo>
                      <a:pt x="705" y="168"/>
                    </a:lnTo>
                    <a:lnTo>
                      <a:pt x="702" y="168"/>
                    </a:lnTo>
                    <a:lnTo>
                      <a:pt x="702" y="170"/>
                    </a:lnTo>
                    <a:lnTo>
                      <a:pt x="705" y="172"/>
                    </a:lnTo>
                    <a:lnTo>
                      <a:pt x="707" y="175"/>
                    </a:lnTo>
                    <a:lnTo>
                      <a:pt x="707" y="175"/>
                    </a:lnTo>
                    <a:lnTo>
                      <a:pt x="712" y="177"/>
                    </a:lnTo>
                    <a:lnTo>
                      <a:pt x="714" y="177"/>
                    </a:lnTo>
                    <a:lnTo>
                      <a:pt x="707" y="179"/>
                    </a:lnTo>
                    <a:lnTo>
                      <a:pt x="693" y="189"/>
                    </a:lnTo>
                    <a:lnTo>
                      <a:pt x="693" y="205"/>
                    </a:lnTo>
                    <a:lnTo>
                      <a:pt x="695" y="220"/>
                    </a:lnTo>
                    <a:lnTo>
                      <a:pt x="698" y="248"/>
                    </a:lnTo>
                    <a:lnTo>
                      <a:pt x="693" y="260"/>
                    </a:lnTo>
                    <a:lnTo>
                      <a:pt x="690" y="277"/>
                    </a:lnTo>
                    <a:lnTo>
                      <a:pt x="690" y="279"/>
                    </a:lnTo>
                    <a:lnTo>
                      <a:pt x="690" y="281"/>
                    </a:lnTo>
                    <a:lnTo>
                      <a:pt x="690" y="284"/>
                    </a:lnTo>
                    <a:lnTo>
                      <a:pt x="695" y="288"/>
                    </a:lnTo>
                    <a:lnTo>
                      <a:pt x="700" y="293"/>
                    </a:lnTo>
                    <a:lnTo>
                      <a:pt x="707" y="298"/>
                    </a:lnTo>
                    <a:lnTo>
                      <a:pt x="709" y="303"/>
                    </a:lnTo>
                    <a:lnTo>
                      <a:pt x="721" y="314"/>
                    </a:lnTo>
                    <a:lnTo>
                      <a:pt x="728" y="329"/>
                    </a:lnTo>
                    <a:lnTo>
                      <a:pt x="738" y="329"/>
                    </a:lnTo>
                    <a:lnTo>
                      <a:pt x="743" y="324"/>
                    </a:lnTo>
                    <a:lnTo>
                      <a:pt x="747" y="326"/>
                    </a:lnTo>
                    <a:lnTo>
                      <a:pt x="747" y="326"/>
                    </a:lnTo>
                    <a:lnTo>
                      <a:pt x="747" y="329"/>
                    </a:lnTo>
                    <a:lnTo>
                      <a:pt x="747" y="331"/>
                    </a:lnTo>
                    <a:lnTo>
                      <a:pt x="745" y="336"/>
                    </a:lnTo>
                    <a:lnTo>
                      <a:pt x="745" y="338"/>
                    </a:lnTo>
                    <a:lnTo>
                      <a:pt x="747" y="343"/>
                    </a:lnTo>
                    <a:lnTo>
                      <a:pt x="747" y="345"/>
                    </a:lnTo>
                    <a:lnTo>
                      <a:pt x="747" y="345"/>
                    </a:lnTo>
                    <a:lnTo>
                      <a:pt x="745" y="345"/>
                    </a:lnTo>
                    <a:lnTo>
                      <a:pt x="745" y="350"/>
                    </a:lnTo>
                    <a:lnTo>
                      <a:pt x="745" y="350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4" y="355"/>
                    </a:lnTo>
                    <a:lnTo>
                      <a:pt x="754" y="355"/>
                    </a:lnTo>
                    <a:lnTo>
                      <a:pt x="754" y="357"/>
                    </a:lnTo>
                    <a:lnTo>
                      <a:pt x="757" y="357"/>
                    </a:lnTo>
                    <a:lnTo>
                      <a:pt x="757" y="364"/>
                    </a:lnTo>
                    <a:lnTo>
                      <a:pt x="757" y="366"/>
                    </a:lnTo>
                    <a:lnTo>
                      <a:pt x="759" y="366"/>
                    </a:lnTo>
                    <a:lnTo>
                      <a:pt x="759" y="371"/>
                    </a:lnTo>
                    <a:lnTo>
                      <a:pt x="759" y="376"/>
                    </a:lnTo>
                    <a:lnTo>
                      <a:pt x="759" y="383"/>
                    </a:lnTo>
                    <a:lnTo>
                      <a:pt x="757" y="388"/>
                    </a:lnTo>
                    <a:lnTo>
                      <a:pt x="757" y="388"/>
                    </a:lnTo>
                    <a:lnTo>
                      <a:pt x="757" y="390"/>
                    </a:lnTo>
                    <a:lnTo>
                      <a:pt x="754" y="393"/>
                    </a:lnTo>
                    <a:lnTo>
                      <a:pt x="752" y="400"/>
                    </a:lnTo>
                    <a:lnTo>
                      <a:pt x="754" y="402"/>
                    </a:lnTo>
                    <a:lnTo>
                      <a:pt x="754" y="407"/>
                    </a:lnTo>
                    <a:lnTo>
                      <a:pt x="759" y="411"/>
                    </a:lnTo>
                    <a:lnTo>
                      <a:pt x="759" y="411"/>
                    </a:lnTo>
                    <a:lnTo>
                      <a:pt x="761" y="419"/>
                    </a:lnTo>
                    <a:lnTo>
                      <a:pt x="761" y="419"/>
                    </a:lnTo>
                    <a:lnTo>
                      <a:pt x="764" y="423"/>
                    </a:lnTo>
                    <a:lnTo>
                      <a:pt x="769" y="426"/>
                    </a:lnTo>
                    <a:lnTo>
                      <a:pt x="776" y="433"/>
                    </a:lnTo>
                    <a:lnTo>
                      <a:pt x="776" y="433"/>
                    </a:lnTo>
                    <a:lnTo>
                      <a:pt x="778" y="433"/>
                    </a:lnTo>
                    <a:lnTo>
                      <a:pt x="778" y="435"/>
                    </a:lnTo>
                    <a:lnTo>
                      <a:pt x="778" y="440"/>
                    </a:lnTo>
                    <a:lnTo>
                      <a:pt x="778" y="440"/>
                    </a:lnTo>
                    <a:lnTo>
                      <a:pt x="778" y="445"/>
                    </a:lnTo>
                    <a:lnTo>
                      <a:pt x="778" y="445"/>
                    </a:lnTo>
                    <a:lnTo>
                      <a:pt x="780" y="454"/>
                    </a:lnTo>
                    <a:lnTo>
                      <a:pt x="780" y="456"/>
                    </a:lnTo>
                    <a:lnTo>
                      <a:pt x="780" y="456"/>
                    </a:lnTo>
                    <a:lnTo>
                      <a:pt x="780" y="459"/>
                    </a:lnTo>
                    <a:lnTo>
                      <a:pt x="780" y="461"/>
                    </a:lnTo>
                    <a:lnTo>
                      <a:pt x="778" y="461"/>
                    </a:lnTo>
                    <a:lnTo>
                      <a:pt x="778" y="464"/>
                    </a:lnTo>
                    <a:lnTo>
                      <a:pt x="776" y="466"/>
                    </a:lnTo>
                    <a:lnTo>
                      <a:pt x="773" y="471"/>
                    </a:lnTo>
                    <a:lnTo>
                      <a:pt x="771" y="475"/>
                    </a:lnTo>
                    <a:lnTo>
                      <a:pt x="771" y="475"/>
                    </a:lnTo>
                    <a:lnTo>
                      <a:pt x="766" y="487"/>
                    </a:lnTo>
                    <a:lnTo>
                      <a:pt x="766" y="492"/>
                    </a:lnTo>
                    <a:lnTo>
                      <a:pt x="766" y="494"/>
                    </a:lnTo>
                    <a:lnTo>
                      <a:pt x="766" y="497"/>
                    </a:lnTo>
                    <a:lnTo>
                      <a:pt x="766" y="499"/>
                    </a:lnTo>
                    <a:lnTo>
                      <a:pt x="764" y="509"/>
                    </a:lnTo>
                    <a:lnTo>
                      <a:pt x="761" y="509"/>
                    </a:lnTo>
                    <a:lnTo>
                      <a:pt x="759" y="506"/>
                    </a:lnTo>
                    <a:lnTo>
                      <a:pt x="757" y="504"/>
                    </a:lnTo>
                    <a:lnTo>
                      <a:pt x="757" y="504"/>
                    </a:lnTo>
                    <a:lnTo>
                      <a:pt x="754" y="504"/>
                    </a:lnTo>
                    <a:lnTo>
                      <a:pt x="750" y="501"/>
                    </a:lnTo>
                    <a:lnTo>
                      <a:pt x="745" y="497"/>
                    </a:lnTo>
                    <a:lnTo>
                      <a:pt x="740" y="494"/>
                    </a:lnTo>
                    <a:lnTo>
                      <a:pt x="738" y="494"/>
                    </a:lnTo>
                    <a:lnTo>
                      <a:pt x="735" y="497"/>
                    </a:lnTo>
                    <a:lnTo>
                      <a:pt x="728" y="499"/>
                    </a:lnTo>
                    <a:lnTo>
                      <a:pt x="728" y="501"/>
                    </a:lnTo>
                    <a:lnTo>
                      <a:pt x="726" y="501"/>
                    </a:lnTo>
                    <a:lnTo>
                      <a:pt x="724" y="504"/>
                    </a:lnTo>
                    <a:lnTo>
                      <a:pt x="724" y="509"/>
                    </a:lnTo>
                    <a:lnTo>
                      <a:pt x="724" y="513"/>
                    </a:lnTo>
                    <a:lnTo>
                      <a:pt x="724" y="516"/>
                    </a:lnTo>
                    <a:lnTo>
                      <a:pt x="721" y="518"/>
                    </a:lnTo>
                    <a:lnTo>
                      <a:pt x="719" y="523"/>
                    </a:lnTo>
                    <a:lnTo>
                      <a:pt x="716" y="530"/>
                    </a:lnTo>
                    <a:lnTo>
                      <a:pt x="712" y="539"/>
                    </a:lnTo>
                    <a:lnTo>
                      <a:pt x="712" y="544"/>
                    </a:lnTo>
                    <a:lnTo>
                      <a:pt x="714" y="544"/>
                    </a:lnTo>
                    <a:lnTo>
                      <a:pt x="714" y="546"/>
                    </a:lnTo>
                    <a:lnTo>
                      <a:pt x="716" y="549"/>
                    </a:lnTo>
                    <a:lnTo>
                      <a:pt x="716" y="551"/>
                    </a:lnTo>
                    <a:lnTo>
                      <a:pt x="719" y="554"/>
                    </a:lnTo>
                    <a:lnTo>
                      <a:pt x="719" y="556"/>
                    </a:lnTo>
                    <a:lnTo>
                      <a:pt x="721" y="556"/>
                    </a:lnTo>
                    <a:lnTo>
                      <a:pt x="724" y="556"/>
                    </a:lnTo>
                    <a:lnTo>
                      <a:pt x="724" y="561"/>
                    </a:lnTo>
                    <a:lnTo>
                      <a:pt x="724" y="561"/>
                    </a:lnTo>
                    <a:lnTo>
                      <a:pt x="726" y="563"/>
                    </a:lnTo>
                    <a:lnTo>
                      <a:pt x="728" y="565"/>
                    </a:lnTo>
                    <a:lnTo>
                      <a:pt x="733" y="565"/>
                    </a:lnTo>
                    <a:lnTo>
                      <a:pt x="733" y="565"/>
                    </a:lnTo>
                    <a:lnTo>
                      <a:pt x="735" y="565"/>
                    </a:lnTo>
                    <a:lnTo>
                      <a:pt x="735" y="568"/>
                    </a:lnTo>
                    <a:lnTo>
                      <a:pt x="735" y="572"/>
                    </a:lnTo>
                    <a:lnTo>
                      <a:pt x="733" y="577"/>
                    </a:lnTo>
                    <a:lnTo>
                      <a:pt x="733" y="580"/>
                    </a:lnTo>
                    <a:lnTo>
                      <a:pt x="733" y="582"/>
                    </a:lnTo>
                    <a:lnTo>
                      <a:pt x="731" y="584"/>
                    </a:lnTo>
                    <a:lnTo>
                      <a:pt x="728" y="584"/>
                    </a:lnTo>
                    <a:lnTo>
                      <a:pt x="728" y="584"/>
                    </a:lnTo>
                    <a:lnTo>
                      <a:pt x="726" y="587"/>
                    </a:lnTo>
                    <a:lnTo>
                      <a:pt x="724" y="587"/>
                    </a:lnTo>
                    <a:lnTo>
                      <a:pt x="719" y="591"/>
                    </a:lnTo>
                    <a:lnTo>
                      <a:pt x="719" y="594"/>
                    </a:lnTo>
                    <a:lnTo>
                      <a:pt x="719" y="596"/>
                    </a:lnTo>
                    <a:lnTo>
                      <a:pt x="719" y="598"/>
                    </a:lnTo>
                    <a:lnTo>
                      <a:pt x="719" y="606"/>
                    </a:lnTo>
                    <a:lnTo>
                      <a:pt x="719" y="608"/>
                    </a:lnTo>
                    <a:lnTo>
                      <a:pt x="719" y="608"/>
                    </a:lnTo>
                    <a:lnTo>
                      <a:pt x="719" y="613"/>
                    </a:lnTo>
                    <a:lnTo>
                      <a:pt x="719" y="617"/>
                    </a:lnTo>
                    <a:lnTo>
                      <a:pt x="719" y="617"/>
                    </a:lnTo>
                    <a:lnTo>
                      <a:pt x="716" y="620"/>
                    </a:lnTo>
                    <a:lnTo>
                      <a:pt x="716" y="622"/>
                    </a:lnTo>
                    <a:lnTo>
                      <a:pt x="709" y="629"/>
                    </a:lnTo>
                    <a:lnTo>
                      <a:pt x="707" y="629"/>
                    </a:lnTo>
                    <a:lnTo>
                      <a:pt x="707" y="632"/>
                    </a:lnTo>
                    <a:lnTo>
                      <a:pt x="707" y="636"/>
                    </a:lnTo>
                    <a:lnTo>
                      <a:pt x="702" y="641"/>
                    </a:lnTo>
                    <a:lnTo>
                      <a:pt x="700" y="643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5" y="646"/>
                    </a:lnTo>
                    <a:lnTo>
                      <a:pt x="693" y="646"/>
                    </a:lnTo>
                    <a:lnTo>
                      <a:pt x="693" y="648"/>
                    </a:lnTo>
                    <a:lnTo>
                      <a:pt x="690" y="648"/>
                    </a:lnTo>
                    <a:lnTo>
                      <a:pt x="688" y="646"/>
                    </a:lnTo>
                    <a:lnTo>
                      <a:pt x="683" y="646"/>
                    </a:lnTo>
                    <a:lnTo>
                      <a:pt x="681" y="646"/>
                    </a:lnTo>
                    <a:lnTo>
                      <a:pt x="681" y="646"/>
                    </a:lnTo>
                    <a:lnTo>
                      <a:pt x="676" y="646"/>
                    </a:lnTo>
                    <a:lnTo>
                      <a:pt x="674" y="648"/>
                    </a:lnTo>
                    <a:lnTo>
                      <a:pt x="669" y="651"/>
                    </a:lnTo>
                    <a:lnTo>
                      <a:pt x="662" y="651"/>
                    </a:lnTo>
                    <a:lnTo>
                      <a:pt x="660" y="653"/>
                    </a:lnTo>
                    <a:lnTo>
                      <a:pt x="653" y="655"/>
                    </a:lnTo>
                    <a:lnTo>
                      <a:pt x="653" y="655"/>
                    </a:lnTo>
                    <a:lnTo>
                      <a:pt x="650" y="658"/>
                    </a:lnTo>
                    <a:lnTo>
                      <a:pt x="648" y="660"/>
                    </a:lnTo>
                    <a:lnTo>
                      <a:pt x="648" y="662"/>
                    </a:lnTo>
                    <a:lnTo>
                      <a:pt x="646" y="665"/>
                    </a:lnTo>
                    <a:lnTo>
                      <a:pt x="646" y="667"/>
                    </a:lnTo>
                    <a:lnTo>
                      <a:pt x="646" y="672"/>
                    </a:lnTo>
                    <a:lnTo>
                      <a:pt x="646" y="672"/>
                    </a:lnTo>
                    <a:lnTo>
                      <a:pt x="650" y="681"/>
                    </a:lnTo>
                    <a:lnTo>
                      <a:pt x="650" y="684"/>
                    </a:lnTo>
                    <a:lnTo>
                      <a:pt x="653" y="686"/>
                    </a:lnTo>
                    <a:lnTo>
                      <a:pt x="653" y="686"/>
                    </a:lnTo>
                    <a:lnTo>
                      <a:pt x="653" y="691"/>
                    </a:lnTo>
                    <a:lnTo>
                      <a:pt x="650" y="691"/>
                    </a:lnTo>
                    <a:lnTo>
                      <a:pt x="648" y="693"/>
                    </a:lnTo>
                    <a:lnTo>
                      <a:pt x="646" y="696"/>
                    </a:lnTo>
                    <a:lnTo>
                      <a:pt x="643" y="696"/>
                    </a:lnTo>
                    <a:lnTo>
                      <a:pt x="641" y="698"/>
                    </a:lnTo>
                    <a:lnTo>
                      <a:pt x="636" y="696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29" y="700"/>
                    </a:lnTo>
                    <a:lnTo>
                      <a:pt x="629" y="703"/>
                    </a:lnTo>
                    <a:lnTo>
                      <a:pt x="629" y="710"/>
                    </a:lnTo>
                    <a:lnTo>
                      <a:pt x="627" y="712"/>
                    </a:lnTo>
                    <a:lnTo>
                      <a:pt x="622" y="719"/>
                    </a:lnTo>
                    <a:lnTo>
                      <a:pt x="620" y="722"/>
                    </a:lnTo>
                    <a:lnTo>
                      <a:pt x="617" y="724"/>
                    </a:lnTo>
                    <a:lnTo>
                      <a:pt x="617" y="726"/>
                    </a:lnTo>
                    <a:lnTo>
                      <a:pt x="615" y="731"/>
                    </a:lnTo>
                    <a:lnTo>
                      <a:pt x="615" y="733"/>
                    </a:lnTo>
                    <a:lnTo>
                      <a:pt x="612" y="733"/>
                    </a:lnTo>
                    <a:lnTo>
                      <a:pt x="612" y="736"/>
                    </a:lnTo>
                    <a:lnTo>
                      <a:pt x="608" y="738"/>
                    </a:lnTo>
                    <a:lnTo>
                      <a:pt x="603" y="738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598" y="748"/>
                    </a:lnTo>
                    <a:lnTo>
                      <a:pt x="598" y="750"/>
                    </a:lnTo>
                    <a:lnTo>
                      <a:pt x="598" y="752"/>
                    </a:lnTo>
                    <a:lnTo>
                      <a:pt x="598" y="755"/>
                    </a:lnTo>
                    <a:lnTo>
                      <a:pt x="598" y="759"/>
                    </a:lnTo>
                    <a:lnTo>
                      <a:pt x="601" y="764"/>
                    </a:lnTo>
                    <a:lnTo>
                      <a:pt x="603" y="769"/>
                    </a:lnTo>
                    <a:lnTo>
                      <a:pt x="603" y="771"/>
                    </a:lnTo>
                    <a:lnTo>
                      <a:pt x="603" y="776"/>
                    </a:lnTo>
                    <a:lnTo>
                      <a:pt x="603" y="781"/>
                    </a:lnTo>
                    <a:lnTo>
                      <a:pt x="603" y="781"/>
                    </a:lnTo>
                    <a:lnTo>
                      <a:pt x="603" y="783"/>
                    </a:lnTo>
                    <a:lnTo>
                      <a:pt x="603" y="788"/>
                    </a:lnTo>
                    <a:lnTo>
                      <a:pt x="603" y="790"/>
                    </a:lnTo>
                    <a:lnTo>
                      <a:pt x="603" y="793"/>
                    </a:lnTo>
                    <a:lnTo>
                      <a:pt x="603" y="793"/>
                    </a:lnTo>
                    <a:lnTo>
                      <a:pt x="601" y="795"/>
                    </a:lnTo>
                    <a:lnTo>
                      <a:pt x="601" y="797"/>
                    </a:lnTo>
                    <a:lnTo>
                      <a:pt x="598" y="797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6" y="802"/>
                    </a:lnTo>
                    <a:lnTo>
                      <a:pt x="593" y="804"/>
                    </a:lnTo>
                    <a:lnTo>
                      <a:pt x="593" y="812"/>
                    </a:lnTo>
                    <a:lnTo>
                      <a:pt x="593" y="814"/>
                    </a:lnTo>
                    <a:lnTo>
                      <a:pt x="596" y="816"/>
                    </a:lnTo>
                    <a:lnTo>
                      <a:pt x="593" y="816"/>
                    </a:lnTo>
                    <a:lnTo>
                      <a:pt x="593" y="819"/>
                    </a:lnTo>
                    <a:lnTo>
                      <a:pt x="591" y="823"/>
                    </a:lnTo>
                    <a:lnTo>
                      <a:pt x="589" y="828"/>
                    </a:lnTo>
                    <a:lnTo>
                      <a:pt x="586" y="828"/>
                    </a:lnTo>
                    <a:lnTo>
                      <a:pt x="586" y="830"/>
                    </a:lnTo>
                    <a:lnTo>
                      <a:pt x="586" y="835"/>
                    </a:lnTo>
                    <a:lnTo>
                      <a:pt x="586" y="835"/>
                    </a:lnTo>
                    <a:lnTo>
                      <a:pt x="586" y="838"/>
                    </a:lnTo>
                    <a:lnTo>
                      <a:pt x="584" y="840"/>
                    </a:lnTo>
                    <a:lnTo>
                      <a:pt x="584" y="840"/>
                    </a:lnTo>
                    <a:lnTo>
                      <a:pt x="577" y="842"/>
                    </a:lnTo>
                    <a:lnTo>
                      <a:pt x="577" y="842"/>
                    </a:lnTo>
                    <a:lnTo>
                      <a:pt x="572" y="842"/>
                    </a:lnTo>
                    <a:lnTo>
                      <a:pt x="572" y="842"/>
                    </a:lnTo>
                    <a:lnTo>
                      <a:pt x="572" y="842"/>
                    </a:lnTo>
                    <a:lnTo>
                      <a:pt x="567" y="845"/>
                    </a:lnTo>
                    <a:lnTo>
                      <a:pt x="567" y="845"/>
                    </a:lnTo>
                    <a:lnTo>
                      <a:pt x="565" y="845"/>
                    </a:lnTo>
                    <a:lnTo>
                      <a:pt x="563" y="847"/>
                    </a:lnTo>
                    <a:lnTo>
                      <a:pt x="560" y="847"/>
                    </a:lnTo>
                    <a:lnTo>
                      <a:pt x="560" y="847"/>
                    </a:lnTo>
                    <a:lnTo>
                      <a:pt x="558" y="845"/>
                    </a:lnTo>
                    <a:lnTo>
                      <a:pt x="556" y="845"/>
                    </a:lnTo>
                    <a:lnTo>
                      <a:pt x="553" y="842"/>
                    </a:lnTo>
                    <a:lnTo>
                      <a:pt x="551" y="842"/>
                    </a:lnTo>
                    <a:lnTo>
                      <a:pt x="546" y="842"/>
                    </a:lnTo>
                    <a:lnTo>
                      <a:pt x="541" y="842"/>
                    </a:lnTo>
                    <a:lnTo>
                      <a:pt x="539" y="842"/>
                    </a:lnTo>
                    <a:lnTo>
                      <a:pt x="537" y="842"/>
                    </a:lnTo>
                    <a:lnTo>
                      <a:pt x="534" y="845"/>
                    </a:lnTo>
                    <a:lnTo>
                      <a:pt x="534" y="845"/>
                    </a:lnTo>
                    <a:lnTo>
                      <a:pt x="534" y="847"/>
                    </a:lnTo>
                    <a:lnTo>
                      <a:pt x="532" y="849"/>
                    </a:lnTo>
                    <a:lnTo>
                      <a:pt x="530" y="849"/>
                    </a:lnTo>
                    <a:lnTo>
                      <a:pt x="530" y="849"/>
                    </a:lnTo>
                    <a:lnTo>
                      <a:pt x="530" y="849"/>
                    </a:lnTo>
                    <a:lnTo>
                      <a:pt x="525" y="849"/>
                    </a:lnTo>
                    <a:lnTo>
                      <a:pt x="520" y="847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08" y="852"/>
                    </a:lnTo>
                    <a:lnTo>
                      <a:pt x="508" y="854"/>
                    </a:lnTo>
                    <a:lnTo>
                      <a:pt x="508" y="854"/>
                    </a:lnTo>
                    <a:lnTo>
                      <a:pt x="508" y="854"/>
                    </a:lnTo>
                    <a:lnTo>
                      <a:pt x="508" y="857"/>
                    </a:lnTo>
                    <a:lnTo>
                      <a:pt x="508" y="857"/>
                    </a:lnTo>
                    <a:lnTo>
                      <a:pt x="506" y="859"/>
                    </a:lnTo>
                    <a:lnTo>
                      <a:pt x="506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61"/>
                    </a:lnTo>
                    <a:lnTo>
                      <a:pt x="506" y="861"/>
                    </a:lnTo>
                    <a:lnTo>
                      <a:pt x="506" y="864"/>
                    </a:lnTo>
                    <a:lnTo>
                      <a:pt x="508" y="864"/>
                    </a:lnTo>
                    <a:lnTo>
                      <a:pt x="508" y="864"/>
                    </a:lnTo>
                    <a:lnTo>
                      <a:pt x="508" y="864"/>
                    </a:lnTo>
                    <a:lnTo>
                      <a:pt x="508" y="866"/>
                    </a:lnTo>
                    <a:lnTo>
                      <a:pt x="508" y="866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71"/>
                    </a:lnTo>
                    <a:lnTo>
                      <a:pt x="508" y="873"/>
                    </a:lnTo>
                    <a:lnTo>
                      <a:pt x="508" y="873"/>
                    </a:lnTo>
                    <a:lnTo>
                      <a:pt x="508" y="875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8" y="878"/>
                    </a:lnTo>
                    <a:lnTo>
                      <a:pt x="508" y="880"/>
                    </a:lnTo>
                    <a:lnTo>
                      <a:pt x="508" y="880"/>
                    </a:lnTo>
                    <a:lnTo>
                      <a:pt x="508" y="880"/>
                    </a:lnTo>
                    <a:lnTo>
                      <a:pt x="506" y="883"/>
                    </a:lnTo>
                    <a:lnTo>
                      <a:pt x="506" y="885"/>
                    </a:lnTo>
                    <a:lnTo>
                      <a:pt x="506" y="885"/>
                    </a:lnTo>
                    <a:lnTo>
                      <a:pt x="504" y="885"/>
                    </a:lnTo>
                    <a:lnTo>
                      <a:pt x="504" y="885"/>
                    </a:lnTo>
                    <a:lnTo>
                      <a:pt x="504" y="887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6" y="890"/>
                    </a:lnTo>
                    <a:lnTo>
                      <a:pt x="506" y="892"/>
                    </a:lnTo>
                    <a:lnTo>
                      <a:pt x="506" y="892"/>
                    </a:lnTo>
                    <a:lnTo>
                      <a:pt x="506" y="894"/>
                    </a:lnTo>
                    <a:lnTo>
                      <a:pt x="506" y="897"/>
                    </a:lnTo>
                    <a:lnTo>
                      <a:pt x="504" y="897"/>
                    </a:lnTo>
                    <a:lnTo>
                      <a:pt x="504" y="899"/>
                    </a:lnTo>
                    <a:lnTo>
                      <a:pt x="504" y="899"/>
                    </a:lnTo>
                    <a:lnTo>
                      <a:pt x="504" y="899"/>
                    </a:lnTo>
                    <a:lnTo>
                      <a:pt x="504" y="902"/>
                    </a:lnTo>
                    <a:lnTo>
                      <a:pt x="504" y="902"/>
                    </a:lnTo>
                    <a:lnTo>
                      <a:pt x="504" y="902"/>
                    </a:lnTo>
                    <a:lnTo>
                      <a:pt x="504" y="904"/>
                    </a:lnTo>
                    <a:lnTo>
                      <a:pt x="504" y="906"/>
                    </a:lnTo>
                    <a:lnTo>
                      <a:pt x="504" y="909"/>
                    </a:lnTo>
                    <a:lnTo>
                      <a:pt x="504" y="911"/>
                    </a:lnTo>
                    <a:lnTo>
                      <a:pt x="504" y="911"/>
                    </a:lnTo>
                    <a:lnTo>
                      <a:pt x="504" y="911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1" y="916"/>
                    </a:lnTo>
                    <a:lnTo>
                      <a:pt x="499" y="916"/>
                    </a:lnTo>
                    <a:lnTo>
                      <a:pt x="499" y="916"/>
                    </a:lnTo>
                    <a:lnTo>
                      <a:pt x="499" y="916"/>
                    </a:lnTo>
                    <a:lnTo>
                      <a:pt x="496" y="918"/>
                    </a:lnTo>
                    <a:lnTo>
                      <a:pt x="496" y="920"/>
                    </a:lnTo>
                    <a:lnTo>
                      <a:pt x="494" y="923"/>
                    </a:lnTo>
                    <a:lnTo>
                      <a:pt x="494" y="923"/>
                    </a:lnTo>
                    <a:lnTo>
                      <a:pt x="496" y="925"/>
                    </a:lnTo>
                    <a:lnTo>
                      <a:pt x="496" y="925"/>
                    </a:lnTo>
                    <a:lnTo>
                      <a:pt x="496" y="928"/>
                    </a:lnTo>
                    <a:lnTo>
                      <a:pt x="499" y="930"/>
                    </a:lnTo>
                    <a:lnTo>
                      <a:pt x="499" y="930"/>
                    </a:lnTo>
                    <a:lnTo>
                      <a:pt x="499" y="932"/>
                    </a:lnTo>
                    <a:lnTo>
                      <a:pt x="499" y="932"/>
                    </a:lnTo>
                    <a:lnTo>
                      <a:pt x="499" y="935"/>
                    </a:lnTo>
                    <a:lnTo>
                      <a:pt x="499" y="937"/>
                    </a:lnTo>
                    <a:lnTo>
                      <a:pt x="499" y="939"/>
                    </a:lnTo>
                    <a:lnTo>
                      <a:pt x="499" y="942"/>
                    </a:lnTo>
                    <a:lnTo>
                      <a:pt x="499" y="942"/>
                    </a:lnTo>
                    <a:lnTo>
                      <a:pt x="499" y="944"/>
                    </a:lnTo>
                    <a:lnTo>
                      <a:pt x="499" y="946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51"/>
                    </a:lnTo>
                    <a:lnTo>
                      <a:pt x="496" y="951"/>
                    </a:lnTo>
                    <a:lnTo>
                      <a:pt x="496" y="954"/>
                    </a:lnTo>
                    <a:lnTo>
                      <a:pt x="499" y="954"/>
                    </a:lnTo>
                    <a:lnTo>
                      <a:pt x="499" y="954"/>
                    </a:lnTo>
                    <a:lnTo>
                      <a:pt x="499" y="954"/>
                    </a:lnTo>
                    <a:lnTo>
                      <a:pt x="499" y="956"/>
                    </a:lnTo>
                    <a:lnTo>
                      <a:pt x="499" y="958"/>
                    </a:lnTo>
                    <a:lnTo>
                      <a:pt x="499" y="963"/>
                    </a:lnTo>
                    <a:lnTo>
                      <a:pt x="499" y="968"/>
                    </a:lnTo>
                    <a:lnTo>
                      <a:pt x="499" y="968"/>
                    </a:lnTo>
                    <a:lnTo>
                      <a:pt x="501" y="970"/>
                    </a:lnTo>
                    <a:lnTo>
                      <a:pt x="501" y="975"/>
                    </a:lnTo>
                    <a:lnTo>
                      <a:pt x="504" y="975"/>
                    </a:lnTo>
                    <a:lnTo>
                      <a:pt x="501" y="982"/>
                    </a:lnTo>
                    <a:lnTo>
                      <a:pt x="499" y="982"/>
                    </a:lnTo>
                    <a:lnTo>
                      <a:pt x="499" y="982"/>
                    </a:lnTo>
                    <a:lnTo>
                      <a:pt x="501" y="984"/>
                    </a:lnTo>
                    <a:lnTo>
                      <a:pt x="504" y="984"/>
                    </a:lnTo>
                    <a:lnTo>
                      <a:pt x="504" y="984"/>
                    </a:lnTo>
                    <a:lnTo>
                      <a:pt x="504" y="989"/>
                    </a:lnTo>
                    <a:lnTo>
                      <a:pt x="504" y="989"/>
                    </a:lnTo>
                    <a:lnTo>
                      <a:pt x="501" y="991"/>
                    </a:lnTo>
                    <a:lnTo>
                      <a:pt x="501" y="994"/>
                    </a:lnTo>
                    <a:lnTo>
                      <a:pt x="499" y="994"/>
                    </a:lnTo>
                    <a:lnTo>
                      <a:pt x="501" y="994"/>
                    </a:lnTo>
                    <a:lnTo>
                      <a:pt x="501" y="996"/>
                    </a:lnTo>
                    <a:lnTo>
                      <a:pt x="501" y="996"/>
                    </a:lnTo>
                    <a:lnTo>
                      <a:pt x="499" y="999"/>
                    </a:lnTo>
                    <a:lnTo>
                      <a:pt x="499" y="1001"/>
                    </a:lnTo>
                    <a:lnTo>
                      <a:pt x="499" y="1001"/>
                    </a:lnTo>
                    <a:lnTo>
                      <a:pt x="499" y="1001"/>
                    </a:lnTo>
                    <a:lnTo>
                      <a:pt x="499" y="1003"/>
                    </a:lnTo>
                    <a:lnTo>
                      <a:pt x="499" y="1003"/>
                    </a:lnTo>
                    <a:lnTo>
                      <a:pt x="499" y="1006"/>
                    </a:lnTo>
                    <a:lnTo>
                      <a:pt x="499" y="1006"/>
                    </a:lnTo>
                    <a:lnTo>
                      <a:pt x="496" y="1008"/>
                    </a:lnTo>
                    <a:lnTo>
                      <a:pt x="494" y="1008"/>
                    </a:lnTo>
                    <a:lnTo>
                      <a:pt x="494" y="1008"/>
                    </a:lnTo>
                    <a:lnTo>
                      <a:pt x="492" y="1008"/>
                    </a:lnTo>
                    <a:lnTo>
                      <a:pt x="492" y="1008"/>
                    </a:lnTo>
                    <a:lnTo>
                      <a:pt x="489" y="1010"/>
                    </a:lnTo>
                    <a:lnTo>
                      <a:pt x="489" y="1010"/>
                    </a:lnTo>
                    <a:lnTo>
                      <a:pt x="489" y="1013"/>
                    </a:lnTo>
                    <a:lnTo>
                      <a:pt x="489" y="1015"/>
                    </a:lnTo>
                    <a:lnTo>
                      <a:pt x="492" y="1020"/>
                    </a:lnTo>
                    <a:lnTo>
                      <a:pt x="492" y="1022"/>
                    </a:lnTo>
                    <a:lnTo>
                      <a:pt x="489" y="1025"/>
                    </a:lnTo>
                    <a:lnTo>
                      <a:pt x="487" y="1027"/>
                    </a:lnTo>
                    <a:lnTo>
                      <a:pt x="487" y="1027"/>
                    </a:lnTo>
                    <a:lnTo>
                      <a:pt x="487" y="1029"/>
                    </a:lnTo>
                    <a:lnTo>
                      <a:pt x="487" y="1032"/>
                    </a:lnTo>
                    <a:lnTo>
                      <a:pt x="487" y="1034"/>
                    </a:lnTo>
                    <a:lnTo>
                      <a:pt x="487" y="1036"/>
                    </a:lnTo>
                    <a:lnTo>
                      <a:pt x="487" y="1036"/>
                    </a:lnTo>
                    <a:lnTo>
                      <a:pt x="487" y="1039"/>
                    </a:lnTo>
                    <a:lnTo>
                      <a:pt x="487" y="1041"/>
                    </a:lnTo>
                    <a:lnTo>
                      <a:pt x="489" y="1046"/>
                    </a:lnTo>
                    <a:lnTo>
                      <a:pt x="489" y="1048"/>
                    </a:lnTo>
                    <a:lnTo>
                      <a:pt x="489" y="1048"/>
                    </a:lnTo>
                    <a:lnTo>
                      <a:pt x="492" y="1048"/>
                    </a:lnTo>
                    <a:lnTo>
                      <a:pt x="492" y="1053"/>
                    </a:lnTo>
                    <a:lnTo>
                      <a:pt x="494" y="1053"/>
                    </a:lnTo>
                    <a:lnTo>
                      <a:pt x="494" y="1055"/>
                    </a:lnTo>
                    <a:lnTo>
                      <a:pt x="494" y="1055"/>
                    </a:lnTo>
                    <a:lnTo>
                      <a:pt x="494" y="1058"/>
                    </a:lnTo>
                    <a:lnTo>
                      <a:pt x="496" y="1058"/>
                    </a:lnTo>
                    <a:lnTo>
                      <a:pt x="496" y="1058"/>
                    </a:lnTo>
                    <a:lnTo>
                      <a:pt x="499" y="1060"/>
                    </a:lnTo>
                    <a:lnTo>
                      <a:pt x="499" y="1063"/>
                    </a:lnTo>
                    <a:lnTo>
                      <a:pt x="501" y="1065"/>
                    </a:lnTo>
                    <a:lnTo>
                      <a:pt x="501" y="1065"/>
                    </a:lnTo>
                    <a:lnTo>
                      <a:pt x="501" y="1067"/>
                    </a:lnTo>
                    <a:lnTo>
                      <a:pt x="499" y="1070"/>
                    </a:lnTo>
                    <a:lnTo>
                      <a:pt x="499" y="1072"/>
                    </a:lnTo>
                    <a:lnTo>
                      <a:pt x="499" y="1074"/>
                    </a:lnTo>
                    <a:lnTo>
                      <a:pt x="499" y="1077"/>
                    </a:lnTo>
                    <a:lnTo>
                      <a:pt x="499" y="1077"/>
                    </a:lnTo>
                    <a:lnTo>
                      <a:pt x="499" y="1079"/>
                    </a:lnTo>
                    <a:lnTo>
                      <a:pt x="499" y="1079"/>
                    </a:lnTo>
                    <a:lnTo>
                      <a:pt x="496" y="1084"/>
                    </a:lnTo>
                    <a:lnTo>
                      <a:pt x="496" y="1084"/>
                    </a:lnTo>
                    <a:lnTo>
                      <a:pt x="496" y="1089"/>
                    </a:lnTo>
                    <a:lnTo>
                      <a:pt x="496" y="1089"/>
                    </a:lnTo>
                    <a:lnTo>
                      <a:pt x="496" y="1089"/>
                    </a:lnTo>
                    <a:lnTo>
                      <a:pt x="494" y="1093"/>
                    </a:lnTo>
                    <a:lnTo>
                      <a:pt x="494" y="1096"/>
                    </a:lnTo>
                    <a:lnTo>
                      <a:pt x="494" y="1096"/>
                    </a:lnTo>
                    <a:lnTo>
                      <a:pt x="494" y="1098"/>
                    </a:lnTo>
                    <a:lnTo>
                      <a:pt x="494" y="1100"/>
                    </a:lnTo>
                    <a:lnTo>
                      <a:pt x="494" y="1100"/>
                    </a:lnTo>
                    <a:lnTo>
                      <a:pt x="494" y="1103"/>
                    </a:lnTo>
                    <a:lnTo>
                      <a:pt x="494" y="1107"/>
                    </a:lnTo>
                    <a:lnTo>
                      <a:pt x="492" y="1110"/>
                    </a:lnTo>
                    <a:lnTo>
                      <a:pt x="489" y="1119"/>
                    </a:lnTo>
                    <a:lnTo>
                      <a:pt x="489" y="1122"/>
                    </a:lnTo>
                    <a:lnTo>
                      <a:pt x="489" y="1124"/>
                    </a:lnTo>
                    <a:lnTo>
                      <a:pt x="489" y="1126"/>
                    </a:lnTo>
                    <a:lnTo>
                      <a:pt x="487" y="1126"/>
                    </a:lnTo>
                    <a:lnTo>
                      <a:pt x="487" y="1131"/>
                    </a:lnTo>
                    <a:lnTo>
                      <a:pt x="487" y="1134"/>
                    </a:lnTo>
                    <a:lnTo>
                      <a:pt x="487" y="1134"/>
                    </a:lnTo>
                    <a:lnTo>
                      <a:pt x="487" y="1136"/>
                    </a:lnTo>
                    <a:lnTo>
                      <a:pt x="487" y="1136"/>
                    </a:lnTo>
                    <a:lnTo>
                      <a:pt x="485" y="1138"/>
                    </a:lnTo>
                    <a:lnTo>
                      <a:pt x="485" y="1138"/>
                    </a:lnTo>
                    <a:lnTo>
                      <a:pt x="482" y="1143"/>
                    </a:lnTo>
                    <a:lnTo>
                      <a:pt x="482" y="1143"/>
                    </a:lnTo>
                    <a:lnTo>
                      <a:pt x="480" y="1145"/>
                    </a:lnTo>
                    <a:lnTo>
                      <a:pt x="480" y="1148"/>
                    </a:lnTo>
                    <a:lnTo>
                      <a:pt x="482" y="1148"/>
                    </a:lnTo>
                    <a:lnTo>
                      <a:pt x="482" y="1152"/>
                    </a:lnTo>
                    <a:lnTo>
                      <a:pt x="485" y="1152"/>
                    </a:lnTo>
                    <a:lnTo>
                      <a:pt x="485" y="1152"/>
                    </a:lnTo>
                    <a:lnTo>
                      <a:pt x="487" y="1152"/>
                    </a:lnTo>
                    <a:lnTo>
                      <a:pt x="487" y="1152"/>
                    </a:lnTo>
                    <a:lnTo>
                      <a:pt x="487" y="1155"/>
                    </a:lnTo>
                    <a:lnTo>
                      <a:pt x="487" y="1155"/>
                    </a:lnTo>
                    <a:lnTo>
                      <a:pt x="489" y="1155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92" y="1160"/>
                    </a:lnTo>
                    <a:lnTo>
                      <a:pt x="492" y="1162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4" y="1164"/>
                    </a:lnTo>
                    <a:lnTo>
                      <a:pt x="494" y="1164"/>
                    </a:lnTo>
                    <a:lnTo>
                      <a:pt x="494" y="1167"/>
                    </a:lnTo>
                    <a:lnTo>
                      <a:pt x="496" y="1167"/>
                    </a:lnTo>
                    <a:lnTo>
                      <a:pt x="496" y="1169"/>
                    </a:lnTo>
                    <a:lnTo>
                      <a:pt x="496" y="1169"/>
                    </a:lnTo>
                    <a:lnTo>
                      <a:pt x="496" y="1169"/>
                    </a:lnTo>
                    <a:lnTo>
                      <a:pt x="496" y="1171"/>
                    </a:lnTo>
                    <a:lnTo>
                      <a:pt x="496" y="1174"/>
                    </a:lnTo>
                    <a:lnTo>
                      <a:pt x="496" y="1174"/>
                    </a:lnTo>
                    <a:lnTo>
                      <a:pt x="496" y="1174"/>
                    </a:lnTo>
                    <a:lnTo>
                      <a:pt x="496" y="1176"/>
                    </a:lnTo>
                    <a:lnTo>
                      <a:pt x="496" y="1176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81"/>
                    </a:lnTo>
                    <a:lnTo>
                      <a:pt x="496" y="1183"/>
                    </a:lnTo>
                    <a:lnTo>
                      <a:pt x="496" y="1186"/>
                    </a:lnTo>
                    <a:lnTo>
                      <a:pt x="496" y="1188"/>
                    </a:lnTo>
                    <a:lnTo>
                      <a:pt x="496" y="1190"/>
                    </a:lnTo>
                    <a:lnTo>
                      <a:pt x="499" y="1190"/>
                    </a:lnTo>
                    <a:lnTo>
                      <a:pt x="499" y="1193"/>
                    </a:lnTo>
                    <a:lnTo>
                      <a:pt x="499" y="1195"/>
                    </a:lnTo>
                    <a:lnTo>
                      <a:pt x="496" y="1195"/>
                    </a:lnTo>
                    <a:lnTo>
                      <a:pt x="496" y="1195"/>
                    </a:lnTo>
                    <a:lnTo>
                      <a:pt x="496" y="1197"/>
                    </a:lnTo>
                    <a:lnTo>
                      <a:pt x="496" y="1200"/>
                    </a:lnTo>
                    <a:lnTo>
                      <a:pt x="494" y="1200"/>
                    </a:lnTo>
                    <a:lnTo>
                      <a:pt x="494" y="1202"/>
                    </a:lnTo>
                    <a:lnTo>
                      <a:pt x="494" y="1205"/>
                    </a:lnTo>
                    <a:lnTo>
                      <a:pt x="494" y="1205"/>
                    </a:lnTo>
                    <a:lnTo>
                      <a:pt x="494" y="1207"/>
                    </a:lnTo>
                    <a:lnTo>
                      <a:pt x="494" y="1209"/>
                    </a:lnTo>
                    <a:lnTo>
                      <a:pt x="494" y="1209"/>
                    </a:lnTo>
                    <a:lnTo>
                      <a:pt x="494" y="1212"/>
                    </a:lnTo>
                    <a:lnTo>
                      <a:pt x="494" y="1214"/>
                    </a:lnTo>
                    <a:lnTo>
                      <a:pt x="494" y="1216"/>
                    </a:lnTo>
                    <a:lnTo>
                      <a:pt x="494" y="1219"/>
                    </a:lnTo>
                    <a:lnTo>
                      <a:pt x="494" y="1219"/>
                    </a:lnTo>
                    <a:lnTo>
                      <a:pt x="494" y="1221"/>
                    </a:lnTo>
                    <a:lnTo>
                      <a:pt x="494" y="1221"/>
                    </a:lnTo>
                    <a:lnTo>
                      <a:pt x="494" y="1223"/>
                    </a:lnTo>
                    <a:lnTo>
                      <a:pt x="494" y="1226"/>
                    </a:lnTo>
                    <a:lnTo>
                      <a:pt x="496" y="1228"/>
                    </a:lnTo>
                    <a:lnTo>
                      <a:pt x="496" y="1228"/>
                    </a:lnTo>
                    <a:lnTo>
                      <a:pt x="499" y="1228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3"/>
                    </a:lnTo>
                    <a:lnTo>
                      <a:pt x="499" y="1235"/>
                    </a:lnTo>
                    <a:lnTo>
                      <a:pt x="499" y="1235"/>
                    </a:lnTo>
                    <a:lnTo>
                      <a:pt x="501" y="1235"/>
                    </a:lnTo>
                    <a:lnTo>
                      <a:pt x="501" y="1238"/>
                    </a:lnTo>
                    <a:lnTo>
                      <a:pt x="504" y="1238"/>
                    </a:lnTo>
                    <a:lnTo>
                      <a:pt x="504" y="1238"/>
                    </a:lnTo>
                    <a:lnTo>
                      <a:pt x="504" y="1240"/>
                    </a:lnTo>
                    <a:lnTo>
                      <a:pt x="506" y="1240"/>
                    </a:lnTo>
                    <a:lnTo>
                      <a:pt x="506" y="1240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50"/>
                    </a:lnTo>
                    <a:lnTo>
                      <a:pt x="511" y="1250"/>
                    </a:lnTo>
                    <a:lnTo>
                      <a:pt x="513" y="1252"/>
                    </a:lnTo>
                    <a:lnTo>
                      <a:pt x="513" y="1252"/>
                    </a:lnTo>
                    <a:lnTo>
                      <a:pt x="513" y="1254"/>
                    </a:lnTo>
                    <a:lnTo>
                      <a:pt x="513" y="1257"/>
                    </a:lnTo>
                    <a:lnTo>
                      <a:pt x="511" y="1257"/>
                    </a:lnTo>
                    <a:lnTo>
                      <a:pt x="513" y="1257"/>
                    </a:lnTo>
                    <a:lnTo>
                      <a:pt x="513" y="1259"/>
                    </a:lnTo>
                    <a:lnTo>
                      <a:pt x="513" y="1261"/>
                    </a:lnTo>
                    <a:lnTo>
                      <a:pt x="513" y="1264"/>
                    </a:lnTo>
                    <a:lnTo>
                      <a:pt x="511" y="1264"/>
                    </a:lnTo>
                    <a:lnTo>
                      <a:pt x="511" y="1264"/>
                    </a:lnTo>
                    <a:lnTo>
                      <a:pt x="508" y="1264"/>
                    </a:lnTo>
                    <a:lnTo>
                      <a:pt x="508" y="1264"/>
                    </a:lnTo>
                    <a:lnTo>
                      <a:pt x="508" y="1264"/>
                    </a:lnTo>
                    <a:lnTo>
                      <a:pt x="506" y="1264"/>
                    </a:lnTo>
                    <a:lnTo>
                      <a:pt x="504" y="1264"/>
                    </a:lnTo>
                    <a:lnTo>
                      <a:pt x="504" y="1264"/>
                    </a:lnTo>
                    <a:lnTo>
                      <a:pt x="504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499" y="1264"/>
                    </a:lnTo>
                    <a:lnTo>
                      <a:pt x="499" y="1264"/>
                    </a:lnTo>
                    <a:lnTo>
                      <a:pt x="499" y="1264"/>
                    </a:lnTo>
                    <a:lnTo>
                      <a:pt x="499" y="1266"/>
                    </a:lnTo>
                    <a:lnTo>
                      <a:pt x="499" y="1268"/>
                    </a:lnTo>
                    <a:lnTo>
                      <a:pt x="499" y="1268"/>
                    </a:lnTo>
                    <a:lnTo>
                      <a:pt x="499" y="1268"/>
                    </a:lnTo>
                    <a:lnTo>
                      <a:pt x="499" y="1271"/>
                    </a:lnTo>
                    <a:lnTo>
                      <a:pt x="499" y="1273"/>
                    </a:lnTo>
                    <a:lnTo>
                      <a:pt x="499" y="1273"/>
                    </a:lnTo>
                    <a:lnTo>
                      <a:pt x="499" y="1276"/>
                    </a:lnTo>
                    <a:lnTo>
                      <a:pt x="499" y="1278"/>
                    </a:lnTo>
                    <a:lnTo>
                      <a:pt x="499" y="1278"/>
                    </a:lnTo>
                    <a:lnTo>
                      <a:pt x="499" y="1280"/>
                    </a:lnTo>
                    <a:lnTo>
                      <a:pt x="499" y="1283"/>
                    </a:lnTo>
                    <a:lnTo>
                      <a:pt x="499" y="1283"/>
                    </a:lnTo>
                    <a:lnTo>
                      <a:pt x="499" y="1285"/>
                    </a:lnTo>
                    <a:lnTo>
                      <a:pt x="499" y="1287"/>
                    </a:lnTo>
                    <a:lnTo>
                      <a:pt x="499" y="1290"/>
                    </a:lnTo>
                    <a:lnTo>
                      <a:pt x="499" y="1290"/>
                    </a:lnTo>
                    <a:lnTo>
                      <a:pt x="499" y="1292"/>
                    </a:lnTo>
                    <a:lnTo>
                      <a:pt x="499" y="1295"/>
                    </a:lnTo>
                    <a:lnTo>
                      <a:pt x="499" y="1295"/>
                    </a:lnTo>
                    <a:lnTo>
                      <a:pt x="499" y="1297"/>
                    </a:lnTo>
                    <a:lnTo>
                      <a:pt x="499" y="1299"/>
                    </a:lnTo>
                    <a:lnTo>
                      <a:pt x="499" y="1302"/>
                    </a:lnTo>
                    <a:lnTo>
                      <a:pt x="499" y="1304"/>
                    </a:lnTo>
                    <a:lnTo>
                      <a:pt x="499" y="1304"/>
                    </a:lnTo>
                    <a:lnTo>
                      <a:pt x="499" y="1306"/>
                    </a:lnTo>
                    <a:lnTo>
                      <a:pt x="501" y="1309"/>
                    </a:lnTo>
                    <a:lnTo>
                      <a:pt x="501" y="1309"/>
                    </a:lnTo>
                    <a:lnTo>
                      <a:pt x="501" y="1311"/>
                    </a:lnTo>
                    <a:lnTo>
                      <a:pt x="504" y="1311"/>
                    </a:lnTo>
                    <a:lnTo>
                      <a:pt x="504" y="1313"/>
                    </a:lnTo>
                    <a:lnTo>
                      <a:pt x="504" y="1313"/>
                    </a:lnTo>
                    <a:lnTo>
                      <a:pt x="504" y="1316"/>
                    </a:lnTo>
                    <a:lnTo>
                      <a:pt x="506" y="1318"/>
                    </a:lnTo>
                    <a:lnTo>
                      <a:pt x="506" y="1321"/>
                    </a:lnTo>
                    <a:lnTo>
                      <a:pt x="506" y="1321"/>
                    </a:lnTo>
                    <a:lnTo>
                      <a:pt x="506" y="1321"/>
                    </a:lnTo>
                    <a:lnTo>
                      <a:pt x="506" y="1323"/>
                    </a:lnTo>
                    <a:lnTo>
                      <a:pt x="506" y="1325"/>
                    </a:lnTo>
                    <a:lnTo>
                      <a:pt x="506" y="1325"/>
                    </a:lnTo>
                    <a:lnTo>
                      <a:pt x="506" y="1325"/>
                    </a:lnTo>
                    <a:lnTo>
                      <a:pt x="506" y="1328"/>
                    </a:lnTo>
                    <a:lnTo>
                      <a:pt x="504" y="1328"/>
                    </a:lnTo>
                    <a:lnTo>
                      <a:pt x="504" y="1330"/>
                    </a:lnTo>
                    <a:lnTo>
                      <a:pt x="501" y="1330"/>
                    </a:lnTo>
                    <a:lnTo>
                      <a:pt x="499" y="1330"/>
                    </a:lnTo>
                    <a:lnTo>
                      <a:pt x="499" y="1330"/>
                    </a:lnTo>
                    <a:lnTo>
                      <a:pt x="499" y="1332"/>
                    </a:lnTo>
                    <a:lnTo>
                      <a:pt x="499" y="1335"/>
                    </a:lnTo>
                    <a:lnTo>
                      <a:pt x="499" y="1335"/>
                    </a:lnTo>
                    <a:lnTo>
                      <a:pt x="499" y="1337"/>
                    </a:lnTo>
                    <a:lnTo>
                      <a:pt x="499" y="1337"/>
                    </a:lnTo>
                    <a:lnTo>
                      <a:pt x="496" y="1339"/>
                    </a:lnTo>
                    <a:lnTo>
                      <a:pt x="496" y="1339"/>
                    </a:lnTo>
                    <a:lnTo>
                      <a:pt x="496" y="1342"/>
                    </a:lnTo>
                    <a:lnTo>
                      <a:pt x="499" y="1344"/>
                    </a:lnTo>
                    <a:lnTo>
                      <a:pt x="499" y="1344"/>
                    </a:lnTo>
                    <a:lnTo>
                      <a:pt x="499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4" y="1349"/>
                    </a:lnTo>
                    <a:lnTo>
                      <a:pt x="504" y="1349"/>
                    </a:lnTo>
                    <a:lnTo>
                      <a:pt x="504" y="1351"/>
                    </a:lnTo>
                    <a:lnTo>
                      <a:pt x="501" y="1351"/>
                    </a:lnTo>
                    <a:lnTo>
                      <a:pt x="501" y="1351"/>
                    </a:lnTo>
                    <a:lnTo>
                      <a:pt x="501" y="1354"/>
                    </a:lnTo>
                    <a:lnTo>
                      <a:pt x="499" y="1354"/>
                    </a:lnTo>
                    <a:lnTo>
                      <a:pt x="501" y="1356"/>
                    </a:lnTo>
                    <a:lnTo>
                      <a:pt x="501" y="1356"/>
                    </a:lnTo>
                    <a:lnTo>
                      <a:pt x="504" y="1356"/>
                    </a:lnTo>
                    <a:lnTo>
                      <a:pt x="504" y="1356"/>
                    </a:lnTo>
                    <a:lnTo>
                      <a:pt x="504" y="1358"/>
                    </a:lnTo>
                    <a:lnTo>
                      <a:pt x="506" y="1358"/>
                    </a:lnTo>
                    <a:lnTo>
                      <a:pt x="506" y="1358"/>
                    </a:lnTo>
                    <a:lnTo>
                      <a:pt x="506" y="1361"/>
                    </a:lnTo>
                    <a:lnTo>
                      <a:pt x="504" y="1363"/>
                    </a:lnTo>
                    <a:lnTo>
                      <a:pt x="504" y="1363"/>
                    </a:lnTo>
                    <a:lnTo>
                      <a:pt x="501" y="1363"/>
                    </a:lnTo>
                    <a:lnTo>
                      <a:pt x="499" y="1366"/>
                    </a:lnTo>
                    <a:lnTo>
                      <a:pt x="496" y="1366"/>
                    </a:lnTo>
                    <a:lnTo>
                      <a:pt x="496" y="1368"/>
                    </a:lnTo>
                    <a:lnTo>
                      <a:pt x="494" y="1368"/>
                    </a:lnTo>
                    <a:lnTo>
                      <a:pt x="494" y="1370"/>
                    </a:lnTo>
                    <a:lnTo>
                      <a:pt x="494" y="1370"/>
                    </a:lnTo>
                    <a:lnTo>
                      <a:pt x="494" y="1373"/>
                    </a:lnTo>
                    <a:lnTo>
                      <a:pt x="492" y="1373"/>
                    </a:lnTo>
                    <a:lnTo>
                      <a:pt x="492" y="1375"/>
                    </a:lnTo>
                    <a:lnTo>
                      <a:pt x="492" y="1377"/>
                    </a:lnTo>
                    <a:lnTo>
                      <a:pt x="492" y="1380"/>
                    </a:lnTo>
                    <a:lnTo>
                      <a:pt x="492" y="1380"/>
                    </a:lnTo>
                    <a:lnTo>
                      <a:pt x="492" y="1382"/>
                    </a:lnTo>
                    <a:lnTo>
                      <a:pt x="489" y="1382"/>
                    </a:lnTo>
                    <a:lnTo>
                      <a:pt x="489" y="1384"/>
                    </a:lnTo>
                    <a:lnTo>
                      <a:pt x="492" y="1387"/>
                    </a:lnTo>
                    <a:lnTo>
                      <a:pt x="492" y="1387"/>
                    </a:lnTo>
                    <a:lnTo>
                      <a:pt x="492" y="1389"/>
                    </a:lnTo>
                    <a:lnTo>
                      <a:pt x="494" y="1389"/>
                    </a:lnTo>
                    <a:lnTo>
                      <a:pt x="496" y="1392"/>
                    </a:lnTo>
                    <a:lnTo>
                      <a:pt x="496" y="1392"/>
                    </a:lnTo>
                    <a:lnTo>
                      <a:pt x="499" y="1394"/>
                    </a:lnTo>
                    <a:lnTo>
                      <a:pt x="499" y="1394"/>
                    </a:lnTo>
                    <a:lnTo>
                      <a:pt x="499" y="1394"/>
                    </a:lnTo>
                    <a:lnTo>
                      <a:pt x="499" y="1396"/>
                    </a:lnTo>
                    <a:lnTo>
                      <a:pt x="499" y="1399"/>
                    </a:lnTo>
                    <a:lnTo>
                      <a:pt x="499" y="1399"/>
                    </a:lnTo>
                    <a:lnTo>
                      <a:pt x="499" y="1399"/>
                    </a:lnTo>
                    <a:lnTo>
                      <a:pt x="496" y="1401"/>
                    </a:lnTo>
                    <a:lnTo>
                      <a:pt x="496" y="1403"/>
                    </a:lnTo>
                    <a:lnTo>
                      <a:pt x="499" y="1403"/>
                    </a:lnTo>
                    <a:lnTo>
                      <a:pt x="499" y="1406"/>
                    </a:lnTo>
                    <a:lnTo>
                      <a:pt x="499" y="1408"/>
                    </a:lnTo>
                    <a:lnTo>
                      <a:pt x="499" y="1408"/>
                    </a:lnTo>
                    <a:lnTo>
                      <a:pt x="499" y="1411"/>
                    </a:lnTo>
                    <a:lnTo>
                      <a:pt x="499" y="1411"/>
                    </a:lnTo>
                    <a:lnTo>
                      <a:pt x="499" y="1411"/>
                    </a:lnTo>
                    <a:lnTo>
                      <a:pt x="499" y="1413"/>
                    </a:lnTo>
                    <a:lnTo>
                      <a:pt x="499" y="1415"/>
                    </a:lnTo>
                    <a:lnTo>
                      <a:pt x="496" y="1415"/>
                    </a:lnTo>
                    <a:lnTo>
                      <a:pt x="496" y="1415"/>
                    </a:lnTo>
                    <a:lnTo>
                      <a:pt x="496" y="1418"/>
                    </a:lnTo>
                    <a:lnTo>
                      <a:pt x="496" y="1418"/>
                    </a:lnTo>
                    <a:lnTo>
                      <a:pt x="494" y="1420"/>
                    </a:lnTo>
                    <a:lnTo>
                      <a:pt x="494" y="1420"/>
                    </a:lnTo>
                    <a:lnTo>
                      <a:pt x="494" y="1420"/>
                    </a:lnTo>
                    <a:lnTo>
                      <a:pt x="494" y="1422"/>
                    </a:lnTo>
                    <a:lnTo>
                      <a:pt x="494" y="1425"/>
                    </a:lnTo>
                    <a:lnTo>
                      <a:pt x="494" y="1425"/>
                    </a:lnTo>
                    <a:lnTo>
                      <a:pt x="494" y="1427"/>
                    </a:lnTo>
                    <a:lnTo>
                      <a:pt x="494" y="1427"/>
                    </a:lnTo>
                    <a:lnTo>
                      <a:pt x="494" y="1429"/>
                    </a:lnTo>
                    <a:lnTo>
                      <a:pt x="494" y="1429"/>
                    </a:lnTo>
                    <a:lnTo>
                      <a:pt x="496" y="1429"/>
                    </a:lnTo>
                    <a:lnTo>
                      <a:pt x="496" y="1429"/>
                    </a:lnTo>
                    <a:lnTo>
                      <a:pt x="499" y="1432"/>
                    </a:lnTo>
                    <a:lnTo>
                      <a:pt x="499" y="1432"/>
                    </a:lnTo>
                    <a:lnTo>
                      <a:pt x="499" y="1432"/>
                    </a:lnTo>
                    <a:lnTo>
                      <a:pt x="501" y="1434"/>
                    </a:lnTo>
                    <a:lnTo>
                      <a:pt x="504" y="1434"/>
                    </a:lnTo>
                    <a:lnTo>
                      <a:pt x="504" y="1434"/>
                    </a:lnTo>
                    <a:lnTo>
                      <a:pt x="504" y="1434"/>
                    </a:lnTo>
                    <a:lnTo>
                      <a:pt x="508" y="1434"/>
                    </a:lnTo>
                    <a:lnTo>
                      <a:pt x="508" y="1434"/>
                    </a:lnTo>
                    <a:lnTo>
                      <a:pt x="508" y="1434"/>
                    </a:lnTo>
                    <a:lnTo>
                      <a:pt x="508" y="1437"/>
                    </a:lnTo>
                    <a:lnTo>
                      <a:pt x="508" y="1437"/>
                    </a:lnTo>
                    <a:lnTo>
                      <a:pt x="508" y="1437"/>
                    </a:lnTo>
                    <a:lnTo>
                      <a:pt x="508" y="1439"/>
                    </a:lnTo>
                    <a:lnTo>
                      <a:pt x="508" y="1441"/>
                    </a:lnTo>
                    <a:lnTo>
                      <a:pt x="508" y="1441"/>
                    </a:lnTo>
                    <a:lnTo>
                      <a:pt x="508" y="1444"/>
                    </a:lnTo>
                    <a:lnTo>
                      <a:pt x="508" y="1444"/>
                    </a:lnTo>
                    <a:lnTo>
                      <a:pt x="508" y="1446"/>
                    </a:lnTo>
                    <a:lnTo>
                      <a:pt x="508" y="1446"/>
                    </a:lnTo>
                    <a:lnTo>
                      <a:pt x="508" y="1448"/>
                    </a:lnTo>
                    <a:lnTo>
                      <a:pt x="508" y="1448"/>
                    </a:lnTo>
                    <a:lnTo>
                      <a:pt x="508" y="1451"/>
                    </a:lnTo>
                    <a:lnTo>
                      <a:pt x="506" y="1451"/>
                    </a:lnTo>
                    <a:lnTo>
                      <a:pt x="506" y="1451"/>
                    </a:lnTo>
                    <a:lnTo>
                      <a:pt x="506" y="1453"/>
                    </a:lnTo>
                    <a:lnTo>
                      <a:pt x="504" y="1453"/>
                    </a:lnTo>
                    <a:lnTo>
                      <a:pt x="504" y="1453"/>
                    </a:lnTo>
                    <a:lnTo>
                      <a:pt x="504" y="1455"/>
                    </a:lnTo>
                    <a:lnTo>
                      <a:pt x="501" y="1455"/>
                    </a:lnTo>
                    <a:lnTo>
                      <a:pt x="501" y="1455"/>
                    </a:lnTo>
                    <a:lnTo>
                      <a:pt x="499" y="1458"/>
                    </a:lnTo>
                    <a:lnTo>
                      <a:pt x="499" y="1458"/>
                    </a:lnTo>
                    <a:lnTo>
                      <a:pt x="499" y="1460"/>
                    </a:lnTo>
                    <a:lnTo>
                      <a:pt x="499" y="1460"/>
                    </a:lnTo>
                    <a:lnTo>
                      <a:pt x="499" y="1463"/>
                    </a:lnTo>
                    <a:lnTo>
                      <a:pt x="496" y="1463"/>
                    </a:lnTo>
                    <a:lnTo>
                      <a:pt x="496" y="1465"/>
                    </a:lnTo>
                    <a:lnTo>
                      <a:pt x="496" y="1465"/>
                    </a:lnTo>
                    <a:lnTo>
                      <a:pt x="494" y="1467"/>
                    </a:lnTo>
                    <a:lnTo>
                      <a:pt x="494" y="1467"/>
                    </a:lnTo>
                    <a:lnTo>
                      <a:pt x="494" y="1467"/>
                    </a:lnTo>
                    <a:lnTo>
                      <a:pt x="494" y="1470"/>
                    </a:lnTo>
                    <a:lnTo>
                      <a:pt x="494" y="1470"/>
                    </a:lnTo>
                    <a:lnTo>
                      <a:pt x="494" y="1472"/>
                    </a:lnTo>
                    <a:lnTo>
                      <a:pt x="496" y="1472"/>
                    </a:lnTo>
                    <a:lnTo>
                      <a:pt x="496" y="1472"/>
                    </a:lnTo>
                    <a:lnTo>
                      <a:pt x="496" y="1474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9" y="1479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84"/>
                    </a:lnTo>
                    <a:lnTo>
                      <a:pt x="499" y="1484"/>
                    </a:lnTo>
                    <a:lnTo>
                      <a:pt x="496" y="1484"/>
                    </a:lnTo>
                    <a:lnTo>
                      <a:pt x="496" y="1486"/>
                    </a:lnTo>
                    <a:lnTo>
                      <a:pt x="496" y="1486"/>
                    </a:lnTo>
                    <a:lnTo>
                      <a:pt x="494" y="1489"/>
                    </a:lnTo>
                    <a:lnTo>
                      <a:pt x="494" y="1489"/>
                    </a:lnTo>
                    <a:lnTo>
                      <a:pt x="494" y="1489"/>
                    </a:lnTo>
                    <a:lnTo>
                      <a:pt x="494" y="1491"/>
                    </a:lnTo>
                    <a:lnTo>
                      <a:pt x="494" y="1491"/>
                    </a:lnTo>
                    <a:lnTo>
                      <a:pt x="492" y="1491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7" y="1493"/>
                    </a:lnTo>
                    <a:lnTo>
                      <a:pt x="487" y="1496"/>
                    </a:lnTo>
                    <a:lnTo>
                      <a:pt x="487" y="1496"/>
                    </a:lnTo>
                    <a:lnTo>
                      <a:pt x="487" y="1498"/>
                    </a:lnTo>
                    <a:lnTo>
                      <a:pt x="487" y="1498"/>
                    </a:lnTo>
                    <a:lnTo>
                      <a:pt x="489" y="1500"/>
                    </a:lnTo>
                    <a:lnTo>
                      <a:pt x="489" y="1500"/>
                    </a:lnTo>
                    <a:lnTo>
                      <a:pt x="489" y="1503"/>
                    </a:lnTo>
                    <a:lnTo>
                      <a:pt x="492" y="1503"/>
                    </a:lnTo>
                    <a:lnTo>
                      <a:pt x="492" y="1503"/>
                    </a:lnTo>
                    <a:lnTo>
                      <a:pt x="492" y="1505"/>
                    </a:lnTo>
                    <a:lnTo>
                      <a:pt x="489" y="1505"/>
                    </a:lnTo>
                    <a:lnTo>
                      <a:pt x="489" y="1508"/>
                    </a:lnTo>
                    <a:lnTo>
                      <a:pt x="489" y="1508"/>
                    </a:lnTo>
                    <a:lnTo>
                      <a:pt x="489" y="1510"/>
                    </a:lnTo>
                    <a:lnTo>
                      <a:pt x="487" y="1510"/>
                    </a:lnTo>
                    <a:lnTo>
                      <a:pt x="487" y="1510"/>
                    </a:lnTo>
                    <a:lnTo>
                      <a:pt x="487" y="1512"/>
                    </a:lnTo>
                    <a:lnTo>
                      <a:pt x="487" y="1512"/>
                    </a:lnTo>
                    <a:lnTo>
                      <a:pt x="487" y="1515"/>
                    </a:lnTo>
                    <a:lnTo>
                      <a:pt x="487" y="1515"/>
                    </a:lnTo>
                    <a:lnTo>
                      <a:pt x="487" y="1515"/>
                    </a:lnTo>
                    <a:lnTo>
                      <a:pt x="487" y="1517"/>
                    </a:lnTo>
                    <a:lnTo>
                      <a:pt x="487" y="1517"/>
                    </a:lnTo>
                    <a:lnTo>
                      <a:pt x="487" y="1519"/>
                    </a:lnTo>
                    <a:lnTo>
                      <a:pt x="487" y="1519"/>
                    </a:lnTo>
                    <a:lnTo>
                      <a:pt x="487" y="1519"/>
                    </a:lnTo>
                    <a:lnTo>
                      <a:pt x="487" y="1522"/>
                    </a:lnTo>
                    <a:lnTo>
                      <a:pt x="487" y="1522"/>
                    </a:lnTo>
                    <a:lnTo>
                      <a:pt x="487" y="1524"/>
                    </a:lnTo>
                    <a:lnTo>
                      <a:pt x="487" y="1524"/>
                    </a:lnTo>
                    <a:lnTo>
                      <a:pt x="487" y="1524"/>
                    </a:lnTo>
                    <a:lnTo>
                      <a:pt x="487" y="1527"/>
                    </a:lnTo>
                    <a:lnTo>
                      <a:pt x="487" y="1527"/>
                    </a:lnTo>
                    <a:lnTo>
                      <a:pt x="487" y="1529"/>
                    </a:lnTo>
                    <a:lnTo>
                      <a:pt x="487" y="1529"/>
                    </a:lnTo>
                    <a:lnTo>
                      <a:pt x="487" y="1529"/>
                    </a:lnTo>
                    <a:lnTo>
                      <a:pt x="487" y="1531"/>
                    </a:lnTo>
                    <a:lnTo>
                      <a:pt x="489" y="1531"/>
                    </a:lnTo>
                    <a:lnTo>
                      <a:pt x="489" y="1531"/>
                    </a:lnTo>
                    <a:lnTo>
                      <a:pt x="485" y="1534"/>
                    </a:lnTo>
                    <a:lnTo>
                      <a:pt x="478" y="1534"/>
                    </a:lnTo>
                    <a:lnTo>
                      <a:pt x="463" y="1536"/>
                    </a:lnTo>
                    <a:lnTo>
                      <a:pt x="456" y="1536"/>
                    </a:lnTo>
                    <a:lnTo>
                      <a:pt x="449" y="1536"/>
                    </a:lnTo>
                    <a:lnTo>
                      <a:pt x="442" y="1536"/>
                    </a:lnTo>
                    <a:lnTo>
                      <a:pt x="430" y="1538"/>
                    </a:lnTo>
                    <a:lnTo>
                      <a:pt x="423" y="1538"/>
                    </a:lnTo>
                    <a:lnTo>
                      <a:pt x="414" y="1541"/>
                    </a:lnTo>
                    <a:lnTo>
                      <a:pt x="400" y="1541"/>
                    </a:lnTo>
                    <a:lnTo>
                      <a:pt x="395" y="1541"/>
                    </a:lnTo>
                    <a:lnTo>
                      <a:pt x="383" y="1541"/>
                    </a:lnTo>
                    <a:lnTo>
                      <a:pt x="366" y="1543"/>
                    </a:lnTo>
                    <a:lnTo>
                      <a:pt x="366" y="1543"/>
                    </a:lnTo>
                    <a:lnTo>
                      <a:pt x="355" y="1545"/>
                    </a:lnTo>
                    <a:lnTo>
                      <a:pt x="340" y="1545"/>
                    </a:lnTo>
                    <a:lnTo>
                      <a:pt x="336" y="1545"/>
                    </a:lnTo>
                    <a:lnTo>
                      <a:pt x="326" y="1550"/>
                    </a:lnTo>
                    <a:lnTo>
                      <a:pt x="305" y="1553"/>
                    </a:lnTo>
                    <a:lnTo>
                      <a:pt x="300" y="1553"/>
                    </a:lnTo>
                    <a:lnTo>
                      <a:pt x="284" y="1555"/>
                    </a:lnTo>
                    <a:lnTo>
                      <a:pt x="277" y="1555"/>
                    </a:lnTo>
                    <a:lnTo>
                      <a:pt x="272" y="1557"/>
                    </a:lnTo>
                    <a:lnTo>
                      <a:pt x="269" y="1557"/>
                    </a:lnTo>
                    <a:lnTo>
                      <a:pt x="258" y="1557"/>
                    </a:lnTo>
                    <a:lnTo>
                      <a:pt x="246" y="1562"/>
                    </a:lnTo>
                    <a:lnTo>
                      <a:pt x="241" y="1562"/>
                    </a:lnTo>
                    <a:lnTo>
                      <a:pt x="236" y="1562"/>
                    </a:lnTo>
                    <a:lnTo>
                      <a:pt x="232" y="1562"/>
                    </a:lnTo>
                    <a:lnTo>
                      <a:pt x="232" y="1562"/>
                    </a:lnTo>
                    <a:lnTo>
                      <a:pt x="229" y="1564"/>
                    </a:lnTo>
                    <a:lnTo>
                      <a:pt x="227" y="1564"/>
                    </a:lnTo>
                    <a:lnTo>
                      <a:pt x="220" y="1567"/>
                    </a:lnTo>
                    <a:lnTo>
                      <a:pt x="217" y="1567"/>
                    </a:lnTo>
                    <a:lnTo>
                      <a:pt x="215" y="1567"/>
                    </a:lnTo>
                    <a:lnTo>
                      <a:pt x="215" y="1564"/>
                    </a:lnTo>
                    <a:lnTo>
                      <a:pt x="220" y="1562"/>
                    </a:lnTo>
                    <a:lnTo>
                      <a:pt x="222" y="1562"/>
                    </a:lnTo>
                    <a:lnTo>
                      <a:pt x="227" y="1562"/>
                    </a:lnTo>
                    <a:lnTo>
                      <a:pt x="229" y="1562"/>
                    </a:lnTo>
                    <a:lnTo>
                      <a:pt x="232" y="1562"/>
                    </a:lnTo>
                    <a:lnTo>
                      <a:pt x="232" y="1560"/>
                    </a:lnTo>
                    <a:lnTo>
                      <a:pt x="236" y="1560"/>
                    </a:lnTo>
                    <a:lnTo>
                      <a:pt x="241" y="1560"/>
                    </a:lnTo>
                    <a:lnTo>
                      <a:pt x="243" y="1557"/>
                    </a:lnTo>
                    <a:lnTo>
                      <a:pt x="246" y="1557"/>
                    </a:lnTo>
                    <a:lnTo>
                      <a:pt x="250" y="1557"/>
                    </a:lnTo>
                    <a:lnTo>
                      <a:pt x="253" y="1557"/>
                    </a:lnTo>
                    <a:lnTo>
                      <a:pt x="253" y="1555"/>
                    </a:lnTo>
                    <a:lnTo>
                      <a:pt x="253" y="1555"/>
                    </a:lnTo>
                    <a:lnTo>
                      <a:pt x="260" y="1555"/>
                    </a:lnTo>
                    <a:lnTo>
                      <a:pt x="262" y="1553"/>
                    </a:lnTo>
                    <a:lnTo>
                      <a:pt x="260" y="1550"/>
                    </a:lnTo>
                    <a:lnTo>
                      <a:pt x="258" y="1550"/>
                    </a:lnTo>
                    <a:lnTo>
                      <a:pt x="258" y="1548"/>
                    </a:lnTo>
                    <a:lnTo>
                      <a:pt x="258" y="1548"/>
                    </a:lnTo>
                    <a:lnTo>
                      <a:pt x="258" y="1545"/>
                    </a:lnTo>
                    <a:lnTo>
                      <a:pt x="258" y="1543"/>
                    </a:lnTo>
                    <a:lnTo>
                      <a:pt x="258" y="1541"/>
                    </a:lnTo>
                    <a:lnTo>
                      <a:pt x="255" y="1541"/>
                    </a:lnTo>
                    <a:lnTo>
                      <a:pt x="255" y="1541"/>
                    </a:lnTo>
                    <a:lnTo>
                      <a:pt x="258" y="1538"/>
                    </a:lnTo>
                    <a:lnTo>
                      <a:pt x="258" y="1536"/>
                    </a:lnTo>
                    <a:lnTo>
                      <a:pt x="255" y="1534"/>
                    </a:lnTo>
                    <a:lnTo>
                      <a:pt x="255" y="1531"/>
                    </a:lnTo>
                    <a:lnTo>
                      <a:pt x="253" y="1529"/>
                    </a:lnTo>
                    <a:lnTo>
                      <a:pt x="253" y="1527"/>
                    </a:lnTo>
                    <a:lnTo>
                      <a:pt x="253" y="1524"/>
                    </a:lnTo>
                    <a:lnTo>
                      <a:pt x="253" y="1524"/>
                    </a:lnTo>
                    <a:lnTo>
                      <a:pt x="253" y="1522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0" y="1517"/>
                    </a:lnTo>
                    <a:lnTo>
                      <a:pt x="248" y="1515"/>
                    </a:lnTo>
                    <a:lnTo>
                      <a:pt x="248" y="1510"/>
                    </a:lnTo>
                    <a:lnTo>
                      <a:pt x="246" y="1510"/>
                    </a:lnTo>
                    <a:lnTo>
                      <a:pt x="246" y="1510"/>
                    </a:lnTo>
                    <a:lnTo>
                      <a:pt x="246" y="1508"/>
                    </a:lnTo>
                    <a:lnTo>
                      <a:pt x="246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3"/>
                    </a:lnTo>
                    <a:lnTo>
                      <a:pt x="243" y="1503"/>
                    </a:lnTo>
                    <a:lnTo>
                      <a:pt x="241" y="1503"/>
                    </a:lnTo>
                    <a:lnTo>
                      <a:pt x="241" y="1500"/>
                    </a:lnTo>
                    <a:lnTo>
                      <a:pt x="241" y="1498"/>
                    </a:lnTo>
                    <a:lnTo>
                      <a:pt x="241" y="1498"/>
                    </a:lnTo>
                    <a:lnTo>
                      <a:pt x="239" y="1500"/>
                    </a:lnTo>
                    <a:lnTo>
                      <a:pt x="239" y="1500"/>
                    </a:lnTo>
                    <a:lnTo>
                      <a:pt x="236" y="1498"/>
                    </a:lnTo>
                    <a:lnTo>
                      <a:pt x="236" y="1500"/>
                    </a:lnTo>
                    <a:lnTo>
                      <a:pt x="234" y="1498"/>
                    </a:lnTo>
                    <a:lnTo>
                      <a:pt x="234" y="1498"/>
                    </a:lnTo>
                    <a:lnTo>
                      <a:pt x="232" y="1498"/>
                    </a:lnTo>
                    <a:lnTo>
                      <a:pt x="232" y="1496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4" y="1493"/>
                    </a:lnTo>
                    <a:lnTo>
                      <a:pt x="234" y="1489"/>
                    </a:lnTo>
                    <a:lnTo>
                      <a:pt x="234" y="1489"/>
                    </a:lnTo>
                    <a:lnTo>
                      <a:pt x="234" y="1486"/>
                    </a:lnTo>
                    <a:lnTo>
                      <a:pt x="234" y="1486"/>
                    </a:lnTo>
                    <a:lnTo>
                      <a:pt x="232" y="1486"/>
                    </a:lnTo>
                    <a:lnTo>
                      <a:pt x="229" y="1484"/>
                    </a:lnTo>
                    <a:lnTo>
                      <a:pt x="227" y="1484"/>
                    </a:lnTo>
                    <a:lnTo>
                      <a:pt x="227" y="1484"/>
                    </a:lnTo>
                    <a:lnTo>
                      <a:pt x="227" y="1484"/>
                    </a:lnTo>
                    <a:lnTo>
                      <a:pt x="227" y="1484"/>
                    </a:lnTo>
                    <a:lnTo>
                      <a:pt x="227" y="1479"/>
                    </a:lnTo>
                    <a:lnTo>
                      <a:pt x="227" y="1477"/>
                    </a:lnTo>
                    <a:lnTo>
                      <a:pt x="227" y="1477"/>
                    </a:lnTo>
                    <a:lnTo>
                      <a:pt x="224" y="1477"/>
                    </a:lnTo>
                    <a:lnTo>
                      <a:pt x="222" y="1479"/>
                    </a:lnTo>
                    <a:lnTo>
                      <a:pt x="222" y="1479"/>
                    </a:lnTo>
                    <a:lnTo>
                      <a:pt x="220" y="1477"/>
                    </a:lnTo>
                    <a:lnTo>
                      <a:pt x="217" y="1474"/>
                    </a:lnTo>
                    <a:lnTo>
                      <a:pt x="215" y="1474"/>
                    </a:lnTo>
                    <a:lnTo>
                      <a:pt x="215" y="1474"/>
                    </a:lnTo>
                    <a:lnTo>
                      <a:pt x="213" y="1474"/>
                    </a:lnTo>
                    <a:lnTo>
                      <a:pt x="210" y="1472"/>
                    </a:lnTo>
                    <a:lnTo>
                      <a:pt x="210" y="1472"/>
                    </a:lnTo>
                    <a:lnTo>
                      <a:pt x="210" y="1470"/>
                    </a:lnTo>
                    <a:lnTo>
                      <a:pt x="210" y="1467"/>
                    </a:lnTo>
                    <a:lnTo>
                      <a:pt x="210" y="1467"/>
                    </a:lnTo>
                    <a:lnTo>
                      <a:pt x="210" y="1463"/>
                    </a:lnTo>
                    <a:lnTo>
                      <a:pt x="210" y="1463"/>
                    </a:lnTo>
                    <a:lnTo>
                      <a:pt x="210" y="1463"/>
                    </a:lnTo>
                    <a:lnTo>
                      <a:pt x="210" y="1455"/>
                    </a:lnTo>
                    <a:lnTo>
                      <a:pt x="208" y="1455"/>
                    </a:lnTo>
                    <a:lnTo>
                      <a:pt x="206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3" y="1448"/>
                    </a:lnTo>
                    <a:lnTo>
                      <a:pt x="206" y="1448"/>
                    </a:lnTo>
                    <a:lnTo>
                      <a:pt x="206" y="1446"/>
                    </a:lnTo>
                    <a:lnTo>
                      <a:pt x="206" y="1446"/>
                    </a:lnTo>
                    <a:lnTo>
                      <a:pt x="206" y="1444"/>
                    </a:lnTo>
                    <a:lnTo>
                      <a:pt x="206" y="1441"/>
                    </a:lnTo>
                    <a:lnTo>
                      <a:pt x="208" y="1441"/>
                    </a:lnTo>
                    <a:lnTo>
                      <a:pt x="210" y="1439"/>
                    </a:lnTo>
                    <a:lnTo>
                      <a:pt x="210" y="1439"/>
                    </a:lnTo>
                    <a:lnTo>
                      <a:pt x="213" y="1437"/>
                    </a:lnTo>
                    <a:lnTo>
                      <a:pt x="215" y="1437"/>
                    </a:lnTo>
                    <a:lnTo>
                      <a:pt x="213" y="1437"/>
                    </a:lnTo>
                    <a:lnTo>
                      <a:pt x="213" y="1434"/>
                    </a:lnTo>
                    <a:lnTo>
                      <a:pt x="215" y="1432"/>
                    </a:lnTo>
                    <a:lnTo>
                      <a:pt x="215" y="1432"/>
                    </a:lnTo>
                    <a:lnTo>
                      <a:pt x="210" y="1429"/>
                    </a:lnTo>
                    <a:lnTo>
                      <a:pt x="210" y="1429"/>
                    </a:lnTo>
                    <a:lnTo>
                      <a:pt x="210" y="1427"/>
                    </a:lnTo>
                    <a:lnTo>
                      <a:pt x="213" y="1425"/>
                    </a:lnTo>
                    <a:lnTo>
                      <a:pt x="210" y="1422"/>
                    </a:lnTo>
                    <a:lnTo>
                      <a:pt x="210" y="1422"/>
                    </a:lnTo>
                    <a:lnTo>
                      <a:pt x="208" y="1422"/>
                    </a:lnTo>
                    <a:lnTo>
                      <a:pt x="208" y="1422"/>
                    </a:lnTo>
                    <a:lnTo>
                      <a:pt x="208" y="1420"/>
                    </a:lnTo>
                    <a:lnTo>
                      <a:pt x="208" y="1420"/>
                    </a:lnTo>
                    <a:lnTo>
                      <a:pt x="210" y="1418"/>
                    </a:lnTo>
                    <a:lnTo>
                      <a:pt x="213" y="1415"/>
                    </a:lnTo>
                    <a:lnTo>
                      <a:pt x="213" y="1415"/>
                    </a:lnTo>
                    <a:lnTo>
                      <a:pt x="210" y="1415"/>
                    </a:lnTo>
                    <a:lnTo>
                      <a:pt x="208" y="1415"/>
                    </a:lnTo>
                    <a:lnTo>
                      <a:pt x="210" y="1411"/>
                    </a:lnTo>
                    <a:lnTo>
                      <a:pt x="210" y="1411"/>
                    </a:lnTo>
                    <a:lnTo>
                      <a:pt x="208" y="1406"/>
                    </a:lnTo>
                    <a:lnTo>
                      <a:pt x="208" y="1406"/>
                    </a:lnTo>
                    <a:lnTo>
                      <a:pt x="208" y="1403"/>
                    </a:lnTo>
                    <a:lnTo>
                      <a:pt x="210" y="1401"/>
                    </a:lnTo>
                    <a:lnTo>
                      <a:pt x="210" y="1399"/>
                    </a:lnTo>
                    <a:lnTo>
                      <a:pt x="210" y="1399"/>
                    </a:lnTo>
                    <a:lnTo>
                      <a:pt x="210" y="1396"/>
                    </a:lnTo>
                    <a:lnTo>
                      <a:pt x="210" y="1396"/>
                    </a:lnTo>
                    <a:lnTo>
                      <a:pt x="206" y="1394"/>
                    </a:lnTo>
                    <a:lnTo>
                      <a:pt x="203" y="1394"/>
                    </a:lnTo>
                    <a:lnTo>
                      <a:pt x="203" y="1392"/>
                    </a:lnTo>
                    <a:lnTo>
                      <a:pt x="203" y="1389"/>
                    </a:lnTo>
                    <a:lnTo>
                      <a:pt x="203" y="1384"/>
                    </a:lnTo>
                    <a:lnTo>
                      <a:pt x="198" y="1380"/>
                    </a:lnTo>
                    <a:lnTo>
                      <a:pt x="198" y="1377"/>
                    </a:lnTo>
                    <a:lnTo>
                      <a:pt x="198" y="1373"/>
                    </a:lnTo>
                    <a:lnTo>
                      <a:pt x="206" y="1373"/>
                    </a:lnTo>
                    <a:lnTo>
                      <a:pt x="208" y="1373"/>
                    </a:lnTo>
                    <a:lnTo>
                      <a:pt x="210" y="1373"/>
                    </a:lnTo>
                    <a:lnTo>
                      <a:pt x="220" y="1373"/>
                    </a:lnTo>
                    <a:lnTo>
                      <a:pt x="220" y="1370"/>
                    </a:lnTo>
                    <a:lnTo>
                      <a:pt x="217" y="1337"/>
                    </a:lnTo>
                    <a:lnTo>
                      <a:pt x="217" y="1337"/>
                    </a:lnTo>
                    <a:lnTo>
                      <a:pt x="217" y="1313"/>
                    </a:lnTo>
                    <a:lnTo>
                      <a:pt x="217" y="1304"/>
                    </a:lnTo>
                    <a:lnTo>
                      <a:pt x="217" y="1304"/>
                    </a:lnTo>
                    <a:lnTo>
                      <a:pt x="217" y="1276"/>
                    </a:lnTo>
                    <a:lnTo>
                      <a:pt x="217" y="1273"/>
                    </a:lnTo>
                    <a:lnTo>
                      <a:pt x="217" y="1266"/>
                    </a:lnTo>
                    <a:lnTo>
                      <a:pt x="220" y="1250"/>
                    </a:lnTo>
                    <a:lnTo>
                      <a:pt x="220" y="1247"/>
                    </a:lnTo>
                    <a:lnTo>
                      <a:pt x="222" y="1247"/>
                    </a:lnTo>
                    <a:lnTo>
                      <a:pt x="227" y="1247"/>
                    </a:lnTo>
                    <a:lnTo>
                      <a:pt x="227" y="1247"/>
                    </a:lnTo>
                    <a:lnTo>
                      <a:pt x="229" y="1245"/>
                    </a:lnTo>
                    <a:lnTo>
                      <a:pt x="227" y="1242"/>
                    </a:lnTo>
                    <a:lnTo>
                      <a:pt x="227" y="1242"/>
                    </a:lnTo>
                    <a:lnTo>
                      <a:pt x="227" y="1240"/>
                    </a:lnTo>
                    <a:lnTo>
                      <a:pt x="224" y="1240"/>
                    </a:lnTo>
                    <a:lnTo>
                      <a:pt x="222" y="1235"/>
                    </a:lnTo>
                    <a:lnTo>
                      <a:pt x="220" y="1233"/>
                    </a:lnTo>
                    <a:lnTo>
                      <a:pt x="220" y="1228"/>
                    </a:lnTo>
                    <a:lnTo>
                      <a:pt x="222" y="1219"/>
                    </a:lnTo>
                    <a:lnTo>
                      <a:pt x="222" y="1216"/>
                    </a:lnTo>
                    <a:lnTo>
                      <a:pt x="217" y="1209"/>
                    </a:lnTo>
                    <a:lnTo>
                      <a:pt x="217" y="1205"/>
                    </a:lnTo>
                    <a:lnTo>
                      <a:pt x="215" y="1197"/>
                    </a:lnTo>
                    <a:lnTo>
                      <a:pt x="217" y="1188"/>
                    </a:lnTo>
                    <a:lnTo>
                      <a:pt x="217" y="1169"/>
                    </a:lnTo>
                    <a:lnTo>
                      <a:pt x="217" y="1167"/>
                    </a:lnTo>
                    <a:lnTo>
                      <a:pt x="215" y="1162"/>
                    </a:lnTo>
                    <a:lnTo>
                      <a:pt x="215" y="1157"/>
                    </a:lnTo>
                    <a:lnTo>
                      <a:pt x="215" y="1157"/>
                    </a:lnTo>
                    <a:lnTo>
                      <a:pt x="217" y="1145"/>
                    </a:lnTo>
                    <a:lnTo>
                      <a:pt x="217" y="1143"/>
                    </a:lnTo>
                    <a:lnTo>
                      <a:pt x="217" y="1141"/>
                    </a:lnTo>
                    <a:lnTo>
                      <a:pt x="217" y="1124"/>
                    </a:lnTo>
                    <a:lnTo>
                      <a:pt x="217" y="1122"/>
                    </a:lnTo>
                    <a:lnTo>
                      <a:pt x="217" y="1117"/>
                    </a:lnTo>
                    <a:lnTo>
                      <a:pt x="217" y="1100"/>
                    </a:lnTo>
                    <a:lnTo>
                      <a:pt x="217" y="1089"/>
                    </a:lnTo>
                    <a:lnTo>
                      <a:pt x="217" y="1077"/>
                    </a:lnTo>
                    <a:lnTo>
                      <a:pt x="217" y="1074"/>
                    </a:lnTo>
                    <a:lnTo>
                      <a:pt x="217" y="1065"/>
                    </a:lnTo>
                    <a:lnTo>
                      <a:pt x="217" y="1036"/>
                    </a:lnTo>
                    <a:lnTo>
                      <a:pt x="217" y="1032"/>
                    </a:lnTo>
                    <a:lnTo>
                      <a:pt x="215" y="1029"/>
                    </a:lnTo>
                    <a:lnTo>
                      <a:pt x="215" y="1022"/>
                    </a:lnTo>
                    <a:lnTo>
                      <a:pt x="215" y="1022"/>
                    </a:lnTo>
                    <a:lnTo>
                      <a:pt x="215" y="1020"/>
                    </a:lnTo>
                    <a:lnTo>
                      <a:pt x="215" y="1018"/>
                    </a:lnTo>
                    <a:lnTo>
                      <a:pt x="215" y="1013"/>
                    </a:lnTo>
                    <a:lnTo>
                      <a:pt x="215" y="1010"/>
                    </a:lnTo>
                    <a:lnTo>
                      <a:pt x="217" y="1008"/>
                    </a:lnTo>
                    <a:lnTo>
                      <a:pt x="217" y="1006"/>
                    </a:lnTo>
                    <a:lnTo>
                      <a:pt x="215" y="1003"/>
                    </a:lnTo>
                    <a:lnTo>
                      <a:pt x="220" y="999"/>
                    </a:lnTo>
                    <a:lnTo>
                      <a:pt x="222" y="996"/>
                    </a:lnTo>
                    <a:lnTo>
                      <a:pt x="220" y="994"/>
                    </a:lnTo>
                    <a:lnTo>
                      <a:pt x="220" y="989"/>
                    </a:lnTo>
                    <a:lnTo>
                      <a:pt x="217" y="987"/>
                    </a:lnTo>
                    <a:lnTo>
                      <a:pt x="217" y="980"/>
                    </a:lnTo>
                    <a:lnTo>
                      <a:pt x="215" y="968"/>
                    </a:lnTo>
                    <a:lnTo>
                      <a:pt x="215" y="958"/>
                    </a:lnTo>
                    <a:lnTo>
                      <a:pt x="215" y="954"/>
                    </a:lnTo>
                    <a:lnTo>
                      <a:pt x="215" y="951"/>
                    </a:lnTo>
                    <a:lnTo>
                      <a:pt x="217" y="944"/>
                    </a:lnTo>
                    <a:lnTo>
                      <a:pt x="217" y="937"/>
                    </a:lnTo>
                    <a:lnTo>
                      <a:pt x="217" y="932"/>
                    </a:lnTo>
                    <a:lnTo>
                      <a:pt x="217" y="925"/>
                    </a:lnTo>
                    <a:lnTo>
                      <a:pt x="217" y="916"/>
                    </a:lnTo>
                    <a:lnTo>
                      <a:pt x="217" y="911"/>
                    </a:lnTo>
                    <a:lnTo>
                      <a:pt x="215" y="909"/>
                    </a:lnTo>
                    <a:lnTo>
                      <a:pt x="217" y="904"/>
                    </a:lnTo>
                    <a:lnTo>
                      <a:pt x="217" y="897"/>
                    </a:lnTo>
                    <a:lnTo>
                      <a:pt x="215" y="894"/>
                    </a:lnTo>
                    <a:lnTo>
                      <a:pt x="215" y="887"/>
                    </a:lnTo>
                    <a:lnTo>
                      <a:pt x="215" y="885"/>
                    </a:lnTo>
                    <a:lnTo>
                      <a:pt x="215" y="885"/>
                    </a:lnTo>
                    <a:lnTo>
                      <a:pt x="215" y="880"/>
                    </a:lnTo>
                    <a:lnTo>
                      <a:pt x="215" y="875"/>
                    </a:lnTo>
                    <a:lnTo>
                      <a:pt x="215" y="871"/>
                    </a:lnTo>
                    <a:lnTo>
                      <a:pt x="215" y="871"/>
                    </a:lnTo>
                    <a:lnTo>
                      <a:pt x="215" y="864"/>
                    </a:lnTo>
                    <a:lnTo>
                      <a:pt x="215" y="861"/>
                    </a:lnTo>
                    <a:lnTo>
                      <a:pt x="215" y="854"/>
                    </a:lnTo>
                    <a:lnTo>
                      <a:pt x="215" y="854"/>
                    </a:lnTo>
                    <a:lnTo>
                      <a:pt x="213" y="849"/>
                    </a:lnTo>
                    <a:lnTo>
                      <a:pt x="213" y="847"/>
                    </a:lnTo>
                    <a:lnTo>
                      <a:pt x="213" y="847"/>
                    </a:lnTo>
                    <a:lnTo>
                      <a:pt x="210" y="840"/>
                    </a:lnTo>
                    <a:lnTo>
                      <a:pt x="208" y="835"/>
                    </a:lnTo>
                    <a:lnTo>
                      <a:pt x="206" y="833"/>
                    </a:lnTo>
                    <a:lnTo>
                      <a:pt x="203" y="830"/>
                    </a:lnTo>
                    <a:lnTo>
                      <a:pt x="198" y="821"/>
                    </a:lnTo>
                    <a:lnTo>
                      <a:pt x="196" y="821"/>
                    </a:lnTo>
                    <a:lnTo>
                      <a:pt x="189" y="816"/>
                    </a:lnTo>
                    <a:lnTo>
                      <a:pt x="184" y="809"/>
                    </a:lnTo>
                    <a:lnTo>
                      <a:pt x="180" y="804"/>
                    </a:lnTo>
                    <a:lnTo>
                      <a:pt x="177" y="804"/>
                    </a:lnTo>
                    <a:lnTo>
                      <a:pt x="177" y="802"/>
                    </a:lnTo>
                    <a:lnTo>
                      <a:pt x="172" y="800"/>
                    </a:lnTo>
                    <a:lnTo>
                      <a:pt x="172" y="797"/>
                    </a:lnTo>
                    <a:lnTo>
                      <a:pt x="172" y="795"/>
                    </a:lnTo>
                    <a:lnTo>
                      <a:pt x="170" y="793"/>
                    </a:lnTo>
                    <a:lnTo>
                      <a:pt x="163" y="786"/>
                    </a:lnTo>
                    <a:lnTo>
                      <a:pt x="161" y="781"/>
                    </a:lnTo>
                    <a:lnTo>
                      <a:pt x="161" y="781"/>
                    </a:lnTo>
                    <a:lnTo>
                      <a:pt x="158" y="776"/>
                    </a:lnTo>
                    <a:lnTo>
                      <a:pt x="158" y="769"/>
                    </a:lnTo>
                    <a:lnTo>
                      <a:pt x="158" y="767"/>
                    </a:lnTo>
                    <a:lnTo>
                      <a:pt x="158" y="764"/>
                    </a:lnTo>
                    <a:lnTo>
                      <a:pt x="158" y="762"/>
                    </a:lnTo>
                    <a:lnTo>
                      <a:pt x="158" y="755"/>
                    </a:lnTo>
                    <a:lnTo>
                      <a:pt x="156" y="743"/>
                    </a:lnTo>
                    <a:lnTo>
                      <a:pt x="156" y="738"/>
                    </a:lnTo>
                    <a:lnTo>
                      <a:pt x="151" y="741"/>
                    </a:lnTo>
                    <a:lnTo>
                      <a:pt x="149" y="741"/>
                    </a:lnTo>
                    <a:lnTo>
                      <a:pt x="149" y="741"/>
                    </a:lnTo>
                    <a:lnTo>
                      <a:pt x="146" y="741"/>
                    </a:lnTo>
                    <a:lnTo>
                      <a:pt x="146" y="736"/>
                    </a:lnTo>
                    <a:lnTo>
                      <a:pt x="144" y="729"/>
                    </a:lnTo>
                    <a:lnTo>
                      <a:pt x="144" y="726"/>
                    </a:lnTo>
                    <a:lnTo>
                      <a:pt x="146" y="722"/>
                    </a:lnTo>
                    <a:lnTo>
                      <a:pt x="146" y="717"/>
                    </a:lnTo>
                    <a:lnTo>
                      <a:pt x="146" y="714"/>
                    </a:lnTo>
                    <a:lnTo>
                      <a:pt x="149" y="710"/>
                    </a:lnTo>
                    <a:lnTo>
                      <a:pt x="149" y="700"/>
                    </a:lnTo>
                    <a:lnTo>
                      <a:pt x="151" y="696"/>
                    </a:lnTo>
                    <a:lnTo>
                      <a:pt x="149" y="686"/>
                    </a:lnTo>
                    <a:lnTo>
                      <a:pt x="149" y="677"/>
                    </a:lnTo>
                    <a:lnTo>
                      <a:pt x="149" y="665"/>
                    </a:lnTo>
                    <a:lnTo>
                      <a:pt x="149" y="660"/>
                    </a:lnTo>
                    <a:lnTo>
                      <a:pt x="149" y="643"/>
                    </a:lnTo>
                    <a:lnTo>
                      <a:pt x="146" y="634"/>
                    </a:lnTo>
                    <a:lnTo>
                      <a:pt x="146" y="632"/>
                    </a:lnTo>
                    <a:lnTo>
                      <a:pt x="146" y="625"/>
                    </a:lnTo>
                    <a:lnTo>
                      <a:pt x="146" y="610"/>
                    </a:lnTo>
                    <a:lnTo>
                      <a:pt x="142" y="608"/>
                    </a:lnTo>
                    <a:lnTo>
                      <a:pt x="137" y="603"/>
                    </a:lnTo>
                    <a:lnTo>
                      <a:pt x="132" y="601"/>
                    </a:lnTo>
                    <a:lnTo>
                      <a:pt x="127" y="598"/>
                    </a:lnTo>
                    <a:lnTo>
                      <a:pt x="123" y="596"/>
                    </a:lnTo>
                    <a:lnTo>
                      <a:pt x="94" y="580"/>
                    </a:lnTo>
                    <a:lnTo>
                      <a:pt x="92" y="580"/>
                    </a:lnTo>
                    <a:lnTo>
                      <a:pt x="80" y="570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5"/>
                    </a:lnTo>
                    <a:lnTo>
                      <a:pt x="68" y="563"/>
                    </a:lnTo>
                    <a:lnTo>
                      <a:pt x="66" y="561"/>
                    </a:lnTo>
                    <a:lnTo>
                      <a:pt x="64" y="561"/>
                    </a:lnTo>
                    <a:lnTo>
                      <a:pt x="61" y="558"/>
                    </a:lnTo>
                    <a:lnTo>
                      <a:pt x="59" y="556"/>
                    </a:lnTo>
                    <a:lnTo>
                      <a:pt x="57" y="556"/>
                    </a:lnTo>
                    <a:lnTo>
                      <a:pt x="57" y="556"/>
                    </a:lnTo>
                    <a:lnTo>
                      <a:pt x="40" y="542"/>
                    </a:lnTo>
                    <a:lnTo>
                      <a:pt x="33" y="537"/>
                    </a:lnTo>
                    <a:lnTo>
                      <a:pt x="26" y="535"/>
                    </a:lnTo>
                    <a:lnTo>
                      <a:pt x="26" y="532"/>
                    </a:lnTo>
                    <a:lnTo>
                      <a:pt x="14" y="523"/>
                    </a:lnTo>
                    <a:lnTo>
                      <a:pt x="7" y="518"/>
                    </a:lnTo>
                    <a:lnTo>
                      <a:pt x="4" y="516"/>
                    </a:lnTo>
                    <a:lnTo>
                      <a:pt x="2" y="516"/>
                    </a:lnTo>
                    <a:lnTo>
                      <a:pt x="0" y="513"/>
                    </a:lnTo>
                    <a:lnTo>
                      <a:pt x="0" y="509"/>
                    </a:lnTo>
                    <a:lnTo>
                      <a:pt x="0" y="506"/>
                    </a:lnTo>
                    <a:lnTo>
                      <a:pt x="0" y="499"/>
                    </a:lnTo>
                    <a:lnTo>
                      <a:pt x="2" y="487"/>
                    </a:lnTo>
                    <a:lnTo>
                      <a:pt x="2" y="485"/>
                    </a:lnTo>
                    <a:lnTo>
                      <a:pt x="2" y="482"/>
                    </a:lnTo>
                    <a:lnTo>
                      <a:pt x="2" y="480"/>
                    </a:lnTo>
                    <a:lnTo>
                      <a:pt x="4" y="473"/>
                    </a:lnTo>
                    <a:lnTo>
                      <a:pt x="7" y="471"/>
                    </a:lnTo>
                    <a:lnTo>
                      <a:pt x="7" y="464"/>
                    </a:lnTo>
                    <a:lnTo>
                      <a:pt x="7" y="461"/>
                    </a:lnTo>
                    <a:lnTo>
                      <a:pt x="7" y="456"/>
                    </a:lnTo>
                    <a:lnTo>
                      <a:pt x="7" y="447"/>
                    </a:lnTo>
                    <a:lnTo>
                      <a:pt x="7" y="442"/>
                    </a:lnTo>
                    <a:lnTo>
                      <a:pt x="4" y="438"/>
                    </a:lnTo>
                    <a:lnTo>
                      <a:pt x="7" y="428"/>
                    </a:lnTo>
                    <a:lnTo>
                      <a:pt x="7" y="426"/>
                    </a:lnTo>
                    <a:lnTo>
                      <a:pt x="12" y="423"/>
                    </a:lnTo>
                    <a:lnTo>
                      <a:pt x="19" y="411"/>
                    </a:lnTo>
                    <a:lnTo>
                      <a:pt x="23" y="409"/>
                    </a:lnTo>
                    <a:lnTo>
                      <a:pt x="26" y="407"/>
                    </a:lnTo>
                    <a:lnTo>
                      <a:pt x="26" y="395"/>
                    </a:lnTo>
                    <a:lnTo>
                      <a:pt x="28" y="393"/>
                    </a:lnTo>
                    <a:lnTo>
                      <a:pt x="33" y="385"/>
                    </a:lnTo>
                    <a:lnTo>
                      <a:pt x="31" y="385"/>
                    </a:lnTo>
                    <a:lnTo>
                      <a:pt x="28" y="378"/>
                    </a:lnTo>
                    <a:lnTo>
                      <a:pt x="28" y="376"/>
                    </a:lnTo>
                    <a:lnTo>
                      <a:pt x="31" y="371"/>
                    </a:lnTo>
                    <a:lnTo>
                      <a:pt x="31" y="369"/>
                    </a:lnTo>
                    <a:lnTo>
                      <a:pt x="33" y="364"/>
                    </a:lnTo>
                    <a:lnTo>
                      <a:pt x="35" y="357"/>
                    </a:lnTo>
                    <a:lnTo>
                      <a:pt x="38" y="352"/>
                    </a:lnTo>
                    <a:lnTo>
                      <a:pt x="42" y="348"/>
                    </a:lnTo>
                    <a:lnTo>
                      <a:pt x="42" y="348"/>
                    </a:lnTo>
                    <a:lnTo>
                      <a:pt x="47" y="345"/>
                    </a:lnTo>
                    <a:lnTo>
                      <a:pt x="47" y="345"/>
                    </a:lnTo>
                    <a:lnTo>
                      <a:pt x="49" y="343"/>
                    </a:lnTo>
                    <a:lnTo>
                      <a:pt x="49" y="340"/>
                    </a:lnTo>
                    <a:lnTo>
                      <a:pt x="49" y="338"/>
                    </a:lnTo>
                    <a:lnTo>
                      <a:pt x="49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6"/>
                    </a:lnTo>
                    <a:lnTo>
                      <a:pt x="57" y="336"/>
                    </a:lnTo>
                    <a:lnTo>
                      <a:pt x="59" y="336"/>
                    </a:lnTo>
                    <a:lnTo>
                      <a:pt x="59" y="336"/>
                    </a:lnTo>
                    <a:lnTo>
                      <a:pt x="61" y="336"/>
                    </a:lnTo>
                    <a:lnTo>
                      <a:pt x="61" y="338"/>
                    </a:lnTo>
                    <a:lnTo>
                      <a:pt x="64" y="340"/>
                    </a:lnTo>
                    <a:lnTo>
                      <a:pt x="64" y="345"/>
                    </a:lnTo>
                    <a:lnTo>
                      <a:pt x="66" y="345"/>
                    </a:lnTo>
                    <a:lnTo>
                      <a:pt x="68" y="345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75" y="343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83" y="345"/>
                    </a:lnTo>
                    <a:lnTo>
                      <a:pt x="85" y="350"/>
                    </a:lnTo>
                    <a:lnTo>
                      <a:pt x="85" y="348"/>
                    </a:lnTo>
                    <a:lnTo>
                      <a:pt x="85" y="345"/>
                    </a:lnTo>
                    <a:lnTo>
                      <a:pt x="83" y="343"/>
                    </a:lnTo>
                    <a:lnTo>
                      <a:pt x="83" y="340"/>
                    </a:lnTo>
                    <a:lnTo>
                      <a:pt x="80" y="340"/>
                    </a:lnTo>
                    <a:lnTo>
                      <a:pt x="80" y="340"/>
                    </a:lnTo>
                    <a:lnTo>
                      <a:pt x="80" y="338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0" y="333"/>
                    </a:lnTo>
                    <a:lnTo>
                      <a:pt x="80" y="331"/>
                    </a:lnTo>
                    <a:lnTo>
                      <a:pt x="78" y="331"/>
                    </a:lnTo>
                    <a:lnTo>
                      <a:pt x="80" y="329"/>
                    </a:lnTo>
                    <a:lnTo>
                      <a:pt x="78" y="326"/>
                    </a:lnTo>
                    <a:lnTo>
                      <a:pt x="75" y="326"/>
                    </a:lnTo>
                    <a:lnTo>
                      <a:pt x="75" y="324"/>
                    </a:lnTo>
                    <a:lnTo>
                      <a:pt x="73" y="324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1" y="326"/>
                    </a:lnTo>
                    <a:lnTo>
                      <a:pt x="68" y="324"/>
                    </a:lnTo>
                    <a:lnTo>
                      <a:pt x="71" y="324"/>
                    </a:lnTo>
                    <a:lnTo>
                      <a:pt x="71" y="321"/>
                    </a:lnTo>
                    <a:lnTo>
                      <a:pt x="71" y="321"/>
                    </a:lnTo>
                    <a:lnTo>
                      <a:pt x="73" y="319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85" y="314"/>
                    </a:lnTo>
                    <a:lnTo>
                      <a:pt x="87" y="314"/>
                    </a:lnTo>
                    <a:lnTo>
                      <a:pt x="90" y="314"/>
                    </a:lnTo>
                    <a:lnTo>
                      <a:pt x="92" y="314"/>
                    </a:lnTo>
                    <a:lnTo>
                      <a:pt x="94" y="314"/>
                    </a:lnTo>
                    <a:lnTo>
                      <a:pt x="94" y="317"/>
                    </a:lnTo>
                    <a:lnTo>
                      <a:pt x="97" y="317"/>
                    </a:lnTo>
                    <a:lnTo>
                      <a:pt x="97" y="314"/>
                    </a:lnTo>
                    <a:lnTo>
                      <a:pt x="97" y="314"/>
                    </a:lnTo>
                    <a:lnTo>
                      <a:pt x="94" y="312"/>
                    </a:lnTo>
                    <a:lnTo>
                      <a:pt x="94" y="312"/>
                    </a:lnTo>
                    <a:lnTo>
                      <a:pt x="94" y="310"/>
                    </a:lnTo>
                    <a:lnTo>
                      <a:pt x="94" y="307"/>
                    </a:lnTo>
                    <a:lnTo>
                      <a:pt x="94" y="305"/>
                    </a:lnTo>
                    <a:lnTo>
                      <a:pt x="94" y="305"/>
                    </a:lnTo>
                    <a:lnTo>
                      <a:pt x="94" y="303"/>
                    </a:lnTo>
                    <a:lnTo>
                      <a:pt x="97" y="303"/>
                    </a:lnTo>
                    <a:lnTo>
                      <a:pt x="97" y="300"/>
                    </a:lnTo>
                    <a:lnTo>
                      <a:pt x="94" y="300"/>
                    </a:lnTo>
                    <a:lnTo>
                      <a:pt x="92" y="298"/>
                    </a:lnTo>
                    <a:lnTo>
                      <a:pt x="92" y="298"/>
                    </a:lnTo>
                    <a:lnTo>
                      <a:pt x="90" y="293"/>
                    </a:lnTo>
                    <a:lnTo>
                      <a:pt x="90" y="293"/>
                    </a:lnTo>
                    <a:lnTo>
                      <a:pt x="92" y="291"/>
                    </a:lnTo>
                    <a:lnTo>
                      <a:pt x="92" y="288"/>
                    </a:lnTo>
                    <a:lnTo>
                      <a:pt x="94" y="288"/>
                    </a:lnTo>
                    <a:lnTo>
                      <a:pt x="94" y="288"/>
                    </a:lnTo>
                    <a:lnTo>
                      <a:pt x="97" y="291"/>
                    </a:lnTo>
                    <a:lnTo>
                      <a:pt x="99" y="291"/>
                    </a:lnTo>
                    <a:lnTo>
                      <a:pt x="99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4" y="291"/>
                    </a:lnTo>
                    <a:lnTo>
                      <a:pt x="106" y="293"/>
                    </a:lnTo>
                    <a:lnTo>
                      <a:pt x="106" y="291"/>
                    </a:lnTo>
                    <a:lnTo>
                      <a:pt x="109" y="291"/>
                    </a:lnTo>
                    <a:lnTo>
                      <a:pt x="111" y="293"/>
                    </a:lnTo>
                    <a:lnTo>
                      <a:pt x="113" y="291"/>
                    </a:lnTo>
                    <a:lnTo>
                      <a:pt x="116" y="291"/>
                    </a:lnTo>
                    <a:lnTo>
                      <a:pt x="118" y="293"/>
                    </a:lnTo>
                    <a:lnTo>
                      <a:pt x="120" y="295"/>
                    </a:lnTo>
                    <a:lnTo>
                      <a:pt x="120" y="295"/>
                    </a:lnTo>
                    <a:lnTo>
                      <a:pt x="123" y="293"/>
                    </a:lnTo>
                    <a:lnTo>
                      <a:pt x="127" y="291"/>
                    </a:lnTo>
                    <a:lnTo>
                      <a:pt x="127" y="291"/>
                    </a:lnTo>
                    <a:lnTo>
                      <a:pt x="127" y="288"/>
                    </a:lnTo>
                    <a:lnTo>
                      <a:pt x="127" y="286"/>
                    </a:lnTo>
                    <a:lnTo>
                      <a:pt x="125" y="284"/>
                    </a:lnTo>
                    <a:lnTo>
                      <a:pt x="125" y="284"/>
                    </a:lnTo>
                    <a:lnTo>
                      <a:pt x="123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3" y="288"/>
                    </a:lnTo>
                    <a:lnTo>
                      <a:pt x="123" y="286"/>
                    </a:lnTo>
                    <a:lnTo>
                      <a:pt x="120" y="284"/>
                    </a:lnTo>
                    <a:lnTo>
                      <a:pt x="120" y="281"/>
                    </a:lnTo>
                    <a:lnTo>
                      <a:pt x="120" y="279"/>
                    </a:lnTo>
                    <a:lnTo>
                      <a:pt x="120" y="277"/>
                    </a:lnTo>
                    <a:lnTo>
                      <a:pt x="120" y="277"/>
                    </a:lnTo>
                    <a:lnTo>
                      <a:pt x="123" y="277"/>
                    </a:lnTo>
                    <a:lnTo>
                      <a:pt x="125" y="277"/>
                    </a:lnTo>
                    <a:lnTo>
                      <a:pt x="127" y="277"/>
                    </a:lnTo>
                    <a:lnTo>
                      <a:pt x="127" y="279"/>
                    </a:lnTo>
                    <a:lnTo>
                      <a:pt x="130" y="284"/>
                    </a:lnTo>
                    <a:lnTo>
                      <a:pt x="132" y="284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7" y="281"/>
                    </a:lnTo>
                    <a:lnTo>
                      <a:pt x="137" y="284"/>
                    </a:lnTo>
                    <a:lnTo>
                      <a:pt x="139" y="284"/>
                    </a:lnTo>
                    <a:lnTo>
                      <a:pt x="139" y="284"/>
                    </a:lnTo>
                    <a:lnTo>
                      <a:pt x="142" y="281"/>
                    </a:lnTo>
                    <a:lnTo>
                      <a:pt x="142" y="279"/>
                    </a:lnTo>
                    <a:lnTo>
                      <a:pt x="142" y="279"/>
                    </a:lnTo>
                    <a:lnTo>
                      <a:pt x="142" y="277"/>
                    </a:lnTo>
                    <a:lnTo>
                      <a:pt x="142" y="274"/>
                    </a:lnTo>
                    <a:lnTo>
                      <a:pt x="142" y="272"/>
                    </a:lnTo>
                    <a:lnTo>
                      <a:pt x="139" y="272"/>
                    </a:lnTo>
                    <a:lnTo>
                      <a:pt x="137" y="269"/>
                    </a:lnTo>
                    <a:lnTo>
                      <a:pt x="137" y="267"/>
                    </a:lnTo>
                    <a:lnTo>
                      <a:pt x="137" y="267"/>
                    </a:lnTo>
                    <a:lnTo>
                      <a:pt x="137" y="265"/>
                    </a:lnTo>
                    <a:lnTo>
                      <a:pt x="139" y="265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44" y="265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6" y="258"/>
                    </a:lnTo>
                    <a:lnTo>
                      <a:pt x="146" y="260"/>
                    </a:lnTo>
                    <a:lnTo>
                      <a:pt x="149" y="260"/>
                    </a:lnTo>
                    <a:lnTo>
                      <a:pt x="151" y="258"/>
                    </a:lnTo>
                    <a:lnTo>
                      <a:pt x="151" y="255"/>
                    </a:lnTo>
                    <a:lnTo>
                      <a:pt x="156" y="255"/>
                    </a:lnTo>
                    <a:lnTo>
                      <a:pt x="156" y="255"/>
                    </a:lnTo>
                    <a:lnTo>
                      <a:pt x="154" y="253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46"/>
                    </a:lnTo>
                    <a:lnTo>
                      <a:pt x="158" y="241"/>
                    </a:lnTo>
                    <a:lnTo>
                      <a:pt x="161" y="241"/>
                    </a:lnTo>
                    <a:lnTo>
                      <a:pt x="163" y="243"/>
                    </a:lnTo>
                    <a:lnTo>
                      <a:pt x="163" y="243"/>
                    </a:lnTo>
                    <a:lnTo>
                      <a:pt x="163" y="241"/>
                    </a:lnTo>
                    <a:lnTo>
                      <a:pt x="165" y="239"/>
                    </a:lnTo>
                    <a:lnTo>
                      <a:pt x="165" y="239"/>
                    </a:lnTo>
                    <a:lnTo>
                      <a:pt x="168" y="236"/>
                    </a:lnTo>
                    <a:lnTo>
                      <a:pt x="168" y="236"/>
                    </a:lnTo>
                    <a:lnTo>
                      <a:pt x="168" y="236"/>
                    </a:lnTo>
                    <a:lnTo>
                      <a:pt x="170" y="239"/>
                    </a:lnTo>
                    <a:lnTo>
                      <a:pt x="170" y="241"/>
                    </a:lnTo>
                    <a:lnTo>
                      <a:pt x="172" y="241"/>
                    </a:lnTo>
                    <a:lnTo>
                      <a:pt x="175" y="239"/>
                    </a:lnTo>
                    <a:lnTo>
                      <a:pt x="177" y="241"/>
                    </a:lnTo>
                    <a:lnTo>
                      <a:pt x="180" y="241"/>
                    </a:lnTo>
                    <a:lnTo>
                      <a:pt x="182" y="239"/>
                    </a:lnTo>
                    <a:lnTo>
                      <a:pt x="184" y="239"/>
                    </a:lnTo>
                    <a:lnTo>
                      <a:pt x="187" y="241"/>
                    </a:lnTo>
                    <a:lnTo>
                      <a:pt x="189" y="241"/>
                    </a:lnTo>
                    <a:lnTo>
                      <a:pt x="189" y="243"/>
                    </a:lnTo>
                    <a:lnTo>
                      <a:pt x="191" y="243"/>
                    </a:lnTo>
                    <a:lnTo>
                      <a:pt x="194" y="243"/>
                    </a:lnTo>
                    <a:lnTo>
                      <a:pt x="194" y="243"/>
                    </a:lnTo>
                    <a:lnTo>
                      <a:pt x="194" y="241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8" y="239"/>
                    </a:lnTo>
                    <a:lnTo>
                      <a:pt x="198" y="241"/>
                    </a:lnTo>
                    <a:lnTo>
                      <a:pt x="201" y="241"/>
                    </a:lnTo>
                    <a:lnTo>
                      <a:pt x="201" y="243"/>
                    </a:lnTo>
                    <a:lnTo>
                      <a:pt x="201" y="246"/>
                    </a:lnTo>
                    <a:lnTo>
                      <a:pt x="203" y="246"/>
                    </a:lnTo>
                    <a:lnTo>
                      <a:pt x="203" y="246"/>
                    </a:lnTo>
                    <a:lnTo>
                      <a:pt x="203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6" y="250"/>
                    </a:lnTo>
                    <a:lnTo>
                      <a:pt x="206" y="255"/>
                    </a:lnTo>
                    <a:lnTo>
                      <a:pt x="208" y="255"/>
                    </a:lnTo>
                    <a:lnTo>
                      <a:pt x="208" y="258"/>
                    </a:lnTo>
                    <a:lnTo>
                      <a:pt x="213" y="258"/>
                    </a:lnTo>
                    <a:lnTo>
                      <a:pt x="213" y="258"/>
                    </a:lnTo>
                    <a:lnTo>
                      <a:pt x="215" y="258"/>
                    </a:lnTo>
                    <a:lnTo>
                      <a:pt x="215" y="258"/>
                    </a:lnTo>
                    <a:lnTo>
                      <a:pt x="215" y="258"/>
                    </a:lnTo>
                    <a:lnTo>
                      <a:pt x="217" y="255"/>
                    </a:lnTo>
                    <a:lnTo>
                      <a:pt x="220" y="255"/>
                    </a:lnTo>
                    <a:lnTo>
                      <a:pt x="220" y="255"/>
                    </a:lnTo>
                    <a:lnTo>
                      <a:pt x="220" y="255"/>
                    </a:lnTo>
                    <a:lnTo>
                      <a:pt x="224" y="255"/>
                    </a:lnTo>
                    <a:lnTo>
                      <a:pt x="224" y="255"/>
                    </a:lnTo>
                    <a:lnTo>
                      <a:pt x="227" y="255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32" y="253"/>
                    </a:lnTo>
                    <a:lnTo>
                      <a:pt x="234" y="253"/>
                    </a:lnTo>
                    <a:lnTo>
                      <a:pt x="236" y="253"/>
                    </a:lnTo>
                    <a:lnTo>
                      <a:pt x="236" y="250"/>
                    </a:lnTo>
                    <a:lnTo>
                      <a:pt x="236" y="248"/>
                    </a:lnTo>
                    <a:lnTo>
                      <a:pt x="239" y="248"/>
                    </a:lnTo>
                    <a:lnTo>
                      <a:pt x="239" y="250"/>
                    </a:lnTo>
                    <a:lnTo>
                      <a:pt x="241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6" y="250"/>
                    </a:lnTo>
                    <a:lnTo>
                      <a:pt x="246" y="250"/>
                    </a:lnTo>
                    <a:lnTo>
                      <a:pt x="248" y="250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5" y="250"/>
                    </a:lnTo>
                    <a:lnTo>
                      <a:pt x="258" y="250"/>
                    </a:lnTo>
                    <a:lnTo>
                      <a:pt x="258" y="248"/>
                    </a:lnTo>
                    <a:lnTo>
                      <a:pt x="258" y="248"/>
                    </a:lnTo>
                    <a:lnTo>
                      <a:pt x="260" y="246"/>
                    </a:lnTo>
                    <a:lnTo>
                      <a:pt x="262" y="246"/>
                    </a:lnTo>
                    <a:lnTo>
                      <a:pt x="265" y="248"/>
                    </a:lnTo>
                    <a:lnTo>
                      <a:pt x="267" y="246"/>
                    </a:lnTo>
                    <a:lnTo>
                      <a:pt x="267" y="246"/>
                    </a:lnTo>
                    <a:lnTo>
                      <a:pt x="269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4" y="246"/>
                    </a:lnTo>
                    <a:lnTo>
                      <a:pt x="277" y="243"/>
                    </a:lnTo>
                    <a:lnTo>
                      <a:pt x="279" y="243"/>
                    </a:lnTo>
                    <a:lnTo>
                      <a:pt x="281" y="246"/>
                    </a:lnTo>
                    <a:lnTo>
                      <a:pt x="284" y="246"/>
                    </a:lnTo>
                    <a:lnTo>
                      <a:pt x="288" y="248"/>
                    </a:lnTo>
                    <a:lnTo>
                      <a:pt x="293" y="250"/>
                    </a:lnTo>
                    <a:lnTo>
                      <a:pt x="298" y="250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5" y="250"/>
                    </a:lnTo>
                    <a:lnTo>
                      <a:pt x="312" y="250"/>
                    </a:lnTo>
                    <a:lnTo>
                      <a:pt x="314" y="248"/>
                    </a:lnTo>
                    <a:lnTo>
                      <a:pt x="319" y="246"/>
                    </a:lnTo>
                    <a:lnTo>
                      <a:pt x="326" y="239"/>
                    </a:lnTo>
                    <a:lnTo>
                      <a:pt x="329" y="234"/>
                    </a:lnTo>
                    <a:lnTo>
                      <a:pt x="333" y="229"/>
                    </a:lnTo>
                    <a:lnTo>
                      <a:pt x="336" y="227"/>
                    </a:lnTo>
                    <a:lnTo>
                      <a:pt x="347" y="217"/>
                    </a:lnTo>
                    <a:lnTo>
                      <a:pt x="350" y="213"/>
                    </a:lnTo>
                    <a:lnTo>
                      <a:pt x="352" y="210"/>
                    </a:lnTo>
                    <a:lnTo>
                      <a:pt x="357" y="205"/>
                    </a:lnTo>
                    <a:lnTo>
                      <a:pt x="359" y="205"/>
                    </a:lnTo>
                    <a:lnTo>
                      <a:pt x="362" y="205"/>
                    </a:lnTo>
                    <a:lnTo>
                      <a:pt x="362" y="205"/>
                    </a:lnTo>
                    <a:lnTo>
                      <a:pt x="366" y="203"/>
                    </a:lnTo>
                    <a:lnTo>
                      <a:pt x="376" y="194"/>
                    </a:lnTo>
                    <a:lnTo>
                      <a:pt x="383" y="189"/>
                    </a:lnTo>
                    <a:lnTo>
                      <a:pt x="388" y="187"/>
                    </a:lnTo>
                    <a:lnTo>
                      <a:pt x="388" y="184"/>
                    </a:lnTo>
                    <a:lnTo>
                      <a:pt x="388" y="184"/>
                    </a:lnTo>
                    <a:lnTo>
                      <a:pt x="388" y="182"/>
                    </a:lnTo>
                    <a:lnTo>
                      <a:pt x="388" y="179"/>
                    </a:lnTo>
                    <a:lnTo>
                      <a:pt x="385" y="177"/>
                    </a:lnTo>
                    <a:lnTo>
                      <a:pt x="385" y="177"/>
                    </a:lnTo>
                    <a:lnTo>
                      <a:pt x="385" y="175"/>
                    </a:lnTo>
                    <a:lnTo>
                      <a:pt x="388" y="172"/>
                    </a:lnTo>
                    <a:lnTo>
                      <a:pt x="388" y="170"/>
                    </a:lnTo>
                    <a:lnTo>
                      <a:pt x="390" y="168"/>
                    </a:lnTo>
                    <a:lnTo>
                      <a:pt x="390" y="165"/>
                    </a:lnTo>
                    <a:lnTo>
                      <a:pt x="395" y="163"/>
                    </a:lnTo>
                    <a:lnTo>
                      <a:pt x="395" y="163"/>
                    </a:lnTo>
                    <a:lnTo>
                      <a:pt x="395" y="163"/>
                    </a:lnTo>
                    <a:lnTo>
                      <a:pt x="397" y="161"/>
                    </a:lnTo>
                    <a:lnTo>
                      <a:pt x="397" y="158"/>
                    </a:lnTo>
                    <a:lnTo>
                      <a:pt x="400" y="156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4" y="153"/>
                    </a:lnTo>
                    <a:lnTo>
                      <a:pt x="404" y="153"/>
                    </a:lnTo>
                    <a:lnTo>
                      <a:pt x="404" y="151"/>
                    </a:lnTo>
                    <a:lnTo>
                      <a:pt x="404" y="151"/>
                    </a:lnTo>
                    <a:lnTo>
                      <a:pt x="404" y="149"/>
                    </a:lnTo>
                    <a:lnTo>
                      <a:pt x="407" y="149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4" y="146"/>
                    </a:lnTo>
                    <a:lnTo>
                      <a:pt x="404" y="144"/>
                    </a:lnTo>
                    <a:lnTo>
                      <a:pt x="407" y="142"/>
                    </a:lnTo>
                    <a:lnTo>
                      <a:pt x="409" y="139"/>
                    </a:lnTo>
                    <a:lnTo>
                      <a:pt x="411" y="137"/>
                    </a:lnTo>
                    <a:lnTo>
                      <a:pt x="411" y="137"/>
                    </a:lnTo>
                    <a:lnTo>
                      <a:pt x="411" y="137"/>
                    </a:lnTo>
                    <a:lnTo>
                      <a:pt x="411" y="134"/>
                    </a:lnTo>
                    <a:lnTo>
                      <a:pt x="409" y="132"/>
                    </a:lnTo>
                    <a:lnTo>
                      <a:pt x="411" y="130"/>
                    </a:lnTo>
                    <a:lnTo>
                      <a:pt x="411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27"/>
                    </a:lnTo>
                    <a:lnTo>
                      <a:pt x="414" y="127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09" y="123"/>
                    </a:lnTo>
                    <a:lnTo>
                      <a:pt x="409" y="120"/>
                    </a:lnTo>
                    <a:lnTo>
                      <a:pt x="411" y="120"/>
                    </a:lnTo>
                    <a:lnTo>
                      <a:pt x="411" y="120"/>
                    </a:lnTo>
                    <a:lnTo>
                      <a:pt x="414" y="118"/>
                    </a:lnTo>
                    <a:lnTo>
                      <a:pt x="411" y="116"/>
                    </a:lnTo>
                    <a:lnTo>
                      <a:pt x="414" y="116"/>
                    </a:lnTo>
                    <a:lnTo>
                      <a:pt x="414" y="116"/>
                    </a:lnTo>
                    <a:lnTo>
                      <a:pt x="416" y="116"/>
                    </a:lnTo>
                    <a:lnTo>
                      <a:pt x="414" y="116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6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1" y="113"/>
                    </a:lnTo>
                    <a:lnTo>
                      <a:pt x="421" y="111"/>
                    </a:lnTo>
                    <a:lnTo>
                      <a:pt x="421" y="108"/>
                    </a:lnTo>
                    <a:lnTo>
                      <a:pt x="423" y="108"/>
                    </a:lnTo>
                    <a:lnTo>
                      <a:pt x="426" y="108"/>
                    </a:lnTo>
                    <a:lnTo>
                      <a:pt x="426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4"/>
                    </a:lnTo>
                    <a:lnTo>
                      <a:pt x="426" y="104"/>
                    </a:lnTo>
                    <a:lnTo>
                      <a:pt x="426" y="101"/>
                    </a:lnTo>
                    <a:lnTo>
                      <a:pt x="426" y="101"/>
                    </a:lnTo>
                    <a:lnTo>
                      <a:pt x="426" y="99"/>
                    </a:lnTo>
                    <a:lnTo>
                      <a:pt x="426" y="99"/>
                    </a:lnTo>
                    <a:lnTo>
                      <a:pt x="423" y="99"/>
                    </a:lnTo>
                    <a:lnTo>
                      <a:pt x="421" y="99"/>
                    </a:lnTo>
                    <a:lnTo>
                      <a:pt x="421" y="97"/>
                    </a:lnTo>
                    <a:lnTo>
                      <a:pt x="421" y="94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18" y="89"/>
                    </a:lnTo>
                    <a:lnTo>
                      <a:pt x="416" y="89"/>
                    </a:lnTo>
                    <a:lnTo>
                      <a:pt x="416" y="87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5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78"/>
                    </a:lnTo>
                    <a:lnTo>
                      <a:pt x="411" y="78"/>
                    </a:lnTo>
                    <a:lnTo>
                      <a:pt x="409" y="75"/>
                    </a:lnTo>
                    <a:lnTo>
                      <a:pt x="409" y="73"/>
                    </a:lnTo>
                    <a:lnTo>
                      <a:pt x="409" y="73"/>
                    </a:lnTo>
                    <a:lnTo>
                      <a:pt x="411" y="71"/>
                    </a:lnTo>
                    <a:lnTo>
                      <a:pt x="409" y="68"/>
                    </a:lnTo>
                    <a:lnTo>
                      <a:pt x="409" y="68"/>
                    </a:lnTo>
                    <a:lnTo>
                      <a:pt x="411" y="66"/>
                    </a:lnTo>
                    <a:lnTo>
                      <a:pt x="411" y="66"/>
                    </a:lnTo>
                    <a:lnTo>
                      <a:pt x="409" y="63"/>
                    </a:lnTo>
                    <a:lnTo>
                      <a:pt x="407" y="61"/>
                    </a:lnTo>
                    <a:lnTo>
                      <a:pt x="407" y="59"/>
                    </a:lnTo>
                    <a:lnTo>
                      <a:pt x="407" y="59"/>
                    </a:lnTo>
                    <a:lnTo>
                      <a:pt x="409" y="56"/>
                    </a:lnTo>
                    <a:lnTo>
                      <a:pt x="409" y="54"/>
                    </a:lnTo>
                    <a:lnTo>
                      <a:pt x="409" y="54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9" y="49"/>
                    </a:lnTo>
                    <a:lnTo>
                      <a:pt x="409" y="47"/>
                    </a:lnTo>
                    <a:lnTo>
                      <a:pt x="409" y="45"/>
                    </a:lnTo>
                    <a:lnTo>
                      <a:pt x="407" y="45"/>
                    </a:lnTo>
                    <a:lnTo>
                      <a:pt x="404" y="45"/>
                    </a:lnTo>
                    <a:lnTo>
                      <a:pt x="404" y="42"/>
                    </a:lnTo>
                    <a:lnTo>
                      <a:pt x="407" y="42"/>
                    </a:lnTo>
                    <a:lnTo>
                      <a:pt x="409" y="42"/>
                    </a:lnTo>
                    <a:lnTo>
                      <a:pt x="407" y="42"/>
                    </a:lnTo>
                    <a:lnTo>
                      <a:pt x="407" y="40"/>
                    </a:lnTo>
                    <a:lnTo>
                      <a:pt x="411" y="37"/>
                    </a:lnTo>
                    <a:lnTo>
                      <a:pt x="414" y="40"/>
                    </a:lnTo>
                    <a:lnTo>
                      <a:pt x="416" y="40"/>
                    </a:lnTo>
                    <a:lnTo>
                      <a:pt x="421" y="40"/>
                    </a:lnTo>
                    <a:lnTo>
                      <a:pt x="421" y="40"/>
                    </a:lnTo>
                    <a:lnTo>
                      <a:pt x="423" y="35"/>
                    </a:lnTo>
                    <a:lnTo>
                      <a:pt x="426" y="37"/>
                    </a:lnTo>
                    <a:lnTo>
                      <a:pt x="426" y="37"/>
                    </a:lnTo>
                    <a:lnTo>
                      <a:pt x="426" y="40"/>
                    </a:lnTo>
                    <a:lnTo>
                      <a:pt x="428" y="40"/>
                    </a:lnTo>
                    <a:lnTo>
                      <a:pt x="428" y="37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37" y="35"/>
                    </a:lnTo>
                    <a:lnTo>
                      <a:pt x="440" y="35"/>
                    </a:lnTo>
                    <a:lnTo>
                      <a:pt x="440" y="33"/>
                    </a:lnTo>
                    <a:lnTo>
                      <a:pt x="440" y="30"/>
                    </a:lnTo>
                    <a:lnTo>
                      <a:pt x="442" y="30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4" y="30"/>
                    </a:lnTo>
                    <a:lnTo>
                      <a:pt x="447" y="30"/>
                    </a:lnTo>
                    <a:lnTo>
                      <a:pt x="447" y="33"/>
                    </a:lnTo>
                    <a:lnTo>
                      <a:pt x="447" y="35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54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61" y="28"/>
                    </a:lnTo>
                    <a:lnTo>
                      <a:pt x="461" y="26"/>
                    </a:lnTo>
                    <a:lnTo>
                      <a:pt x="463" y="28"/>
                    </a:lnTo>
                    <a:lnTo>
                      <a:pt x="463" y="28"/>
                    </a:lnTo>
                    <a:lnTo>
                      <a:pt x="466" y="28"/>
                    </a:lnTo>
                    <a:lnTo>
                      <a:pt x="470" y="28"/>
                    </a:lnTo>
                    <a:lnTo>
                      <a:pt x="473" y="28"/>
                    </a:lnTo>
                    <a:lnTo>
                      <a:pt x="473" y="28"/>
                    </a:lnTo>
                    <a:lnTo>
                      <a:pt x="478" y="26"/>
                    </a:lnTo>
                    <a:lnTo>
                      <a:pt x="482" y="26"/>
                    </a:lnTo>
                    <a:lnTo>
                      <a:pt x="482" y="28"/>
                    </a:lnTo>
                    <a:lnTo>
                      <a:pt x="482" y="28"/>
                    </a:lnTo>
                    <a:lnTo>
                      <a:pt x="485" y="33"/>
                    </a:lnTo>
                    <a:lnTo>
                      <a:pt x="485" y="33"/>
                    </a:lnTo>
                    <a:lnTo>
                      <a:pt x="487" y="30"/>
                    </a:lnTo>
                    <a:lnTo>
                      <a:pt x="487" y="30"/>
                    </a:lnTo>
                    <a:lnTo>
                      <a:pt x="487" y="28"/>
                    </a:lnTo>
                    <a:lnTo>
                      <a:pt x="489" y="26"/>
                    </a:lnTo>
                    <a:lnTo>
                      <a:pt x="489" y="26"/>
                    </a:lnTo>
                    <a:lnTo>
                      <a:pt x="489" y="23"/>
                    </a:lnTo>
                    <a:lnTo>
                      <a:pt x="492" y="21"/>
                    </a:lnTo>
                    <a:lnTo>
                      <a:pt x="492" y="18"/>
                    </a:lnTo>
                    <a:lnTo>
                      <a:pt x="492" y="16"/>
                    </a:lnTo>
                    <a:lnTo>
                      <a:pt x="494" y="14"/>
                    </a:lnTo>
                    <a:lnTo>
                      <a:pt x="494" y="14"/>
                    </a:lnTo>
                    <a:lnTo>
                      <a:pt x="496" y="14"/>
                    </a:lnTo>
                    <a:lnTo>
                      <a:pt x="496" y="11"/>
                    </a:lnTo>
                    <a:lnTo>
                      <a:pt x="496" y="11"/>
                    </a:lnTo>
                    <a:lnTo>
                      <a:pt x="499" y="11"/>
                    </a:lnTo>
                    <a:lnTo>
                      <a:pt x="499" y="14"/>
                    </a:lnTo>
                    <a:lnTo>
                      <a:pt x="499" y="14"/>
                    </a:lnTo>
                    <a:lnTo>
                      <a:pt x="499" y="16"/>
                    </a:lnTo>
                    <a:lnTo>
                      <a:pt x="501" y="16"/>
                    </a:lnTo>
                    <a:lnTo>
                      <a:pt x="504" y="14"/>
                    </a:lnTo>
                    <a:lnTo>
                      <a:pt x="506" y="11"/>
                    </a:lnTo>
                    <a:lnTo>
                      <a:pt x="506" y="9"/>
                    </a:lnTo>
                    <a:lnTo>
                      <a:pt x="508" y="4"/>
                    </a:lnTo>
                    <a:lnTo>
                      <a:pt x="511" y="4"/>
                    </a:lnTo>
                    <a:lnTo>
                      <a:pt x="513" y="4"/>
                    </a:lnTo>
                    <a:lnTo>
                      <a:pt x="513" y="4"/>
                    </a:lnTo>
                    <a:lnTo>
                      <a:pt x="515" y="2"/>
                    </a:lnTo>
                    <a:lnTo>
                      <a:pt x="518" y="4"/>
                    </a:lnTo>
                    <a:lnTo>
                      <a:pt x="520" y="4"/>
                    </a:lnTo>
                    <a:lnTo>
                      <a:pt x="520" y="4"/>
                    </a:lnTo>
                    <a:lnTo>
                      <a:pt x="523" y="4"/>
                    </a:lnTo>
                    <a:lnTo>
                      <a:pt x="523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0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Central African Republic">
                <a:extLst>
                  <a:ext uri="{FF2B5EF4-FFF2-40B4-BE49-F238E27FC236}">
                    <a16:creationId xmlns:a16="http://schemas.microsoft.com/office/drawing/2014/main" id="{C90698C7-0AC2-4A78-8289-D5B79DE43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7825" y="3782271"/>
                <a:ext cx="1775298" cy="2983912"/>
              </a:xfrm>
              <a:custGeom>
                <a:avLst/>
                <a:gdLst>
                  <a:gd name="T0" fmla="*/ 717 w 755"/>
                  <a:gd name="T1" fmla="*/ 1091 h 1269"/>
                  <a:gd name="T2" fmla="*/ 667 w 755"/>
                  <a:gd name="T3" fmla="*/ 1103 h 1269"/>
                  <a:gd name="T4" fmla="*/ 632 w 755"/>
                  <a:gd name="T5" fmla="*/ 1098 h 1269"/>
                  <a:gd name="T6" fmla="*/ 594 w 755"/>
                  <a:gd name="T7" fmla="*/ 1098 h 1269"/>
                  <a:gd name="T8" fmla="*/ 549 w 755"/>
                  <a:gd name="T9" fmla="*/ 1134 h 1269"/>
                  <a:gd name="T10" fmla="*/ 530 w 755"/>
                  <a:gd name="T11" fmla="*/ 1195 h 1269"/>
                  <a:gd name="T12" fmla="*/ 530 w 755"/>
                  <a:gd name="T13" fmla="*/ 1266 h 1269"/>
                  <a:gd name="T14" fmla="*/ 405 w 755"/>
                  <a:gd name="T15" fmla="*/ 1243 h 1269"/>
                  <a:gd name="T16" fmla="*/ 376 w 755"/>
                  <a:gd name="T17" fmla="*/ 1219 h 1269"/>
                  <a:gd name="T18" fmla="*/ 345 w 755"/>
                  <a:gd name="T19" fmla="*/ 1209 h 1269"/>
                  <a:gd name="T20" fmla="*/ 303 w 755"/>
                  <a:gd name="T21" fmla="*/ 1160 h 1269"/>
                  <a:gd name="T22" fmla="*/ 232 w 755"/>
                  <a:gd name="T23" fmla="*/ 1082 h 1269"/>
                  <a:gd name="T24" fmla="*/ 185 w 755"/>
                  <a:gd name="T25" fmla="*/ 1015 h 1269"/>
                  <a:gd name="T26" fmla="*/ 185 w 755"/>
                  <a:gd name="T27" fmla="*/ 975 h 1269"/>
                  <a:gd name="T28" fmla="*/ 180 w 755"/>
                  <a:gd name="T29" fmla="*/ 959 h 1269"/>
                  <a:gd name="T30" fmla="*/ 173 w 755"/>
                  <a:gd name="T31" fmla="*/ 937 h 1269"/>
                  <a:gd name="T32" fmla="*/ 170 w 755"/>
                  <a:gd name="T33" fmla="*/ 916 h 1269"/>
                  <a:gd name="T34" fmla="*/ 159 w 755"/>
                  <a:gd name="T35" fmla="*/ 892 h 1269"/>
                  <a:gd name="T36" fmla="*/ 142 w 755"/>
                  <a:gd name="T37" fmla="*/ 876 h 1269"/>
                  <a:gd name="T38" fmla="*/ 118 w 755"/>
                  <a:gd name="T39" fmla="*/ 866 h 1269"/>
                  <a:gd name="T40" fmla="*/ 95 w 755"/>
                  <a:gd name="T41" fmla="*/ 843 h 1269"/>
                  <a:gd name="T42" fmla="*/ 78 w 755"/>
                  <a:gd name="T43" fmla="*/ 816 h 1269"/>
                  <a:gd name="T44" fmla="*/ 76 w 755"/>
                  <a:gd name="T45" fmla="*/ 783 h 1269"/>
                  <a:gd name="T46" fmla="*/ 69 w 755"/>
                  <a:gd name="T47" fmla="*/ 745 h 1269"/>
                  <a:gd name="T48" fmla="*/ 69 w 755"/>
                  <a:gd name="T49" fmla="*/ 727 h 1269"/>
                  <a:gd name="T50" fmla="*/ 59 w 755"/>
                  <a:gd name="T51" fmla="*/ 679 h 1269"/>
                  <a:gd name="T52" fmla="*/ 28 w 755"/>
                  <a:gd name="T53" fmla="*/ 660 h 1269"/>
                  <a:gd name="T54" fmla="*/ 43 w 755"/>
                  <a:gd name="T55" fmla="*/ 632 h 1269"/>
                  <a:gd name="T56" fmla="*/ 52 w 755"/>
                  <a:gd name="T57" fmla="*/ 601 h 1269"/>
                  <a:gd name="T58" fmla="*/ 52 w 755"/>
                  <a:gd name="T59" fmla="*/ 547 h 1269"/>
                  <a:gd name="T60" fmla="*/ 26 w 755"/>
                  <a:gd name="T61" fmla="*/ 504 h 1269"/>
                  <a:gd name="T62" fmla="*/ 0 w 755"/>
                  <a:gd name="T63" fmla="*/ 468 h 1269"/>
                  <a:gd name="T64" fmla="*/ 24 w 755"/>
                  <a:gd name="T65" fmla="*/ 440 h 1269"/>
                  <a:gd name="T66" fmla="*/ 85 w 755"/>
                  <a:gd name="T67" fmla="*/ 409 h 1269"/>
                  <a:gd name="T68" fmla="*/ 111 w 755"/>
                  <a:gd name="T69" fmla="*/ 350 h 1269"/>
                  <a:gd name="T70" fmla="*/ 151 w 755"/>
                  <a:gd name="T71" fmla="*/ 284 h 1269"/>
                  <a:gd name="T72" fmla="*/ 175 w 755"/>
                  <a:gd name="T73" fmla="*/ 253 h 1269"/>
                  <a:gd name="T74" fmla="*/ 189 w 755"/>
                  <a:gd name="T75" fmla="*/ 210 h 1269"/>
                  <a:gd name="T76" fmla="*/ 206 w 755"/>
                  <a:gd name="T77" fmla="*/ 173 h 1269"/>
                  <a:gd name="T78" fmla="*/ 215 w 755"/>
                  <a:gd name="T79" fmla="*/ 151 h 1269"/>
                  <a:gd name="T80" fmla="*/ 255 w 755"/>
                  <a:gd name="T81" fmla="*/ 118 h 1269"/>
                  <a:gd name="T82" fmla="*/ 270 w 755"/>
                  <a:gd name="T83" fmla="*/ 97 h 1269"/>
                  <a:gd name="T84" fmla="*/ 331 w 755"/>
                  <a:gd name="T85" fmla="*/ 94 h 1269"/>
                  <a:gd name="T86" fmla="*/ 357 w 755"/>
                  <a:gd name="T87" fmla="*/ 111 h 1269"/>
                  <a:gd name="T88" fmla="*/ 405 w 755"/>
                  <a:gd name="T89" fmla="*/ 94 h 1269"/>
                  <a:gd name="T90" fmla="*/ 438 w 755"/>
                  <a:gd name="T91" fmla="*/ 73 h 1269"/>
                  <a:gd name="T92" fmla="*/ 475 w 755"/>
                  <a:gd name="T93" fmla="*/ 59 h 1269"/>
                  <a:gd name="T94" fmla="*/ 506 w 755"/>
                  <a:gd name="T95" fmla="*/ 45 h 1269"/>
                  <a:gd name="T96" fmla="*/ 513 w 755"/>
                  <a:gd name="T97" fmla="*/ 19 h 1269"/>
                  <a:gd name="T98" fmla="*/ 532 w 755"/>
                  <a:gd name="T99" fmla="*/ 9 h 1269"/>
                  <a:gd name="T100" fmla="*/ 549 w 755"/>
                  <a:gd name="T101" fmla="*/ 7 h 1269"/>
                  <a:gd name="T102" fmla="*/ 570 w 755"/>
                  <a:gd name="T103" fmla="*/ 35 h 1269"/>
                  <a:gd name="T104" fmla="*/ 584 w 755"/>
                  <a:gd name="T105" fmla="*/ 59 h 1269"/>
                  <a:gd name="T106" fmla="*/ 606 w 755"/>
                  <a:gd name="T107" fmla="*/ 87 h 1269"/>
                  <a:gd name="T108" fmla="*/ 629 w 755"/>
                  <a:gd name="T109" fmla="*/ 83 h 1269"/>
                  <a:gd name="T110" fmla="*/ 634 w 755"/>
                  <a:gd name="T111" fmla="*/ 71 h 1269"/>
                  <a:gd name="T112" fmla="*/ 665 w 755"/>
                  <a:gd name="T113" fmla="*/ 59 h 1269"/>
                  <a:gd name="T114" fmla="*/ 686 w 755"/>
                  <a:gd name="T115" fmla="*/ 54 h 1269"/>
                  <a:gd name="T116" fmla="*/ 710 w 755"/>
                  <a:gd name="T117" fmla="*/ 40 h 1269"/>
                  <a:gd name="T118" fmla="*/ 721 w 755"/>
                  <a:gd name="T119" fmla="*/ 26 h 1269"/>
                  <a:gd name="T120" fmla="*/ 738 w 755"/>
                  <a:gd name="T121" fmla="*/ 16 h 1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55" h="1269">
                    <a:moveTo>
                      <a:pt x="755" y="1070"/>
                    </a:moveTo>
                    <a:lnTo>
                      <a:pt x="755" y="1070"/>
                    </a:lnTo>
                    <a:lnTo>
                      <a:pt x="752" y="1072"/>
                    </a:lnTo>
                    <a:lnTo>
                      <a:pt x="748" y="1082"/>
                    </a:lnTo>
                    <a:lnTo>
                      <a:pt x="748" y="1084"/>
                    </a:lnTo>
                    <a:lnTo>
                      <a:pt x="745" y="1084"/>
                    </a:lnTo>
                    <a:lnTo>
                      <a:pt x="745" y="1084"/>
                    </a:lnTo>
                    <a:lnTo>
                      <a:pt x="743" y="1084"/>
                    </a:lnTo>
                    <a:lnTo>
                      <a:pt x="733" y="1082"/>
                    </a:lnTo>
                    <a:lnTo>
                      <a:pt x="731" y="1079"/>
                    </a:lnTo>
                    <a:lnTo>
                      <a:pt x="729" y="1079"/>
                    </a:lnTo>
                    <a:lnTo>
                      <a:pt x="719" y="1082"/>
                    </a:lnTo>
                    <a:lnTo>
                      <a:pt x="719" y="1084"/>
                    </a:lnTo>
                    <a:lnTo>
                      <a:pt x="717" y="1084"/>
                    </a:lnTo>
                    <a:lnTo>
                      <a:pt x="717" y="1089"/>
                    </a:lnTo>
                    <a:lnTo>
                      <a:pt x="717" y="1091"/>
                    </a:lnTo>
                    <a:lnTo>
                      <a:pt x="714" y="1091"/>
                    </a:lnTo>
                    <a:lnTo>
                      <a:pt x="710" y="1093"/>
                    </a:lnTo>
                    <a:lnTo>
                      <a:pt x="705" y="1093"/>
                    </a:lnTo>
                    <a:lnTo>
                      <a:pt x="698" y="1096"/>
                    </a:lnTo>
                    <a:lnTo>
                      <a:pt x="698" y="1096"/>
                    </a:lnTo>
                    <a:lnTo>
                      <a:pt x="695" y="1093"/>
                    </a:lnTo>
                    <a:lnTo>
                      <a:pt x="693" y="1093"/>
                    </a:lnTo>
                    <a:lnTo>
                      <a:pt x="693" y="1093"/>
                    </a:lnTo>
                    <a:lnTo>
                      <a:pt x="691" y="1093"/>
                    </a:lnTo>
                    <a:lnTo>
                      <a:pt x="691" y="1093"/>
                    </a:lnTo>
                    <a:lnTo>
                      <a:pt x="686" y="1096"/>
                    </a:lnTo>
                    <a:lnTo>
                      <a:pt x="681" y="1096"/>
                    </a:lnTo>
                    <a:lnTo>
                      <a:pt x="679" y="1096"/>
                    </a:lnTo>
                    <a:lnTo>
                      <a:pt x="674" y="1098"/>
                    </a:lnTo>
                    <a:lnTo>
                      <a:pt x="669" y="1101"/>
                    </a:lnTo>
                    <a:lnTo>
                      <a:pt x="667" y="1103"/>
                    </a:lnTo>
                    <a:lnTo>
                      <a:pt x="665" y="1108"/>
                    </a:lnTo>
                    <a:lnTo>
                      <a:pt x="662" y="1108"/>
                    </a:lnTo>
                    <a:lnTo>
                      <a:pt x="660" y="1108"/>
                    </a:lnTo>
                    <a:lnTo>
                      <a:pt x="655" y="1105"/>
                    </a:lnTo>
                    <a:lnTo>
                      <a:pt x="655" y="1101"/>
                    </a:lnTo>
                    <a:lnTo>
                      <a:pt x="655" y="1101"/>
                    </a:lnTo>
                    <a:lnTo>
                      <a:pt x="653" y="1101"/>
                    </a:lnTo>
                    <a:lnTo>
                      <a:pt x="651" y="1101"/>
                    </a:lnTo>
                    <a:lnTo>
                      <a:pt x="651" y="1101"/>
                    </a:lnTo>
                    <a:lnTo>
                      <a:pt x="651" y="1101"/>
                    </a:lnTo>
                    <a:lnTo>
                      <a:pt x="648" y="1101"/>
                    </a:lnTo>
                    <a:lnTo>
                      <a:pt x="643" y="1096"/>
                    </a:lnTo>
                    <a:lnTo>
                      <a:pt x="643" y="1096"/>
                    </a:lnTo>
                    <a:lnTo>
                      <a:pt x="639" y="1096"/>
                    </a:lnTo>
                    <a:lnTo>
                      <a:pt x="636" y="1098"/>
                    </a:lnTo>
                    <a:lnTo>
                      <a:pt x="632" y="1098"/>
                    </a:lnTo>
                    <a:lnTo>
                      <a:pt x="627" y="1098"/>
                    </a:lnTo>
                    <a:lnTo>
                      <a:pt x="625" y="1096"/>
                    </a:lnTo>
                    <a:lnTo>
                      <a:pt x="625" y="1096"/>
                    </a:lnTo>
                    <a:lnTo>
                      <a:pt x="622" y="1096"/>
                    </a:lnTo>
                    <a:lnTo>
                      <a:pt x="620" y="1098"/>
                    </a:lnTo>
                    <a:lnTo>
                      <a:pt x="620" y="1101"/>
                    </a:lnTo>
                    <a:lnTo>
                      <a:pt x="622" y="1103"/>
                    </a:lnTo>
                    <a:lnTo>
                      <a:pt x="622" y="1105"/>
                    </a:lnTo>
                    <a:lnTo>
                      <a:pt x="617" y="1108"/>
                    </a:lnTo>
                    <a:lnTo>
                      <a:pt x="617" y="1110"/>
                    </a:lnTo>
                    <a:lnTo>
                      <a:pt x="613" y="1105"/>
                    </a:lnTo>
                    <a:lnTo>
                      <a:pt x="608" y="1105"/>
                    </a:lnTo>
                    <a:lnTo>
                      <a:pt x="603" y="1101"/>
                    </a:lnTo>
                    <a:lnTo>
                      <a:pt x="603" y="1101"/>
                    </a:lnTo>
                    <a:lnTo>
                      <a:pt x="596" y="1098"/>
                    </a:lnTo>
                    <a:lnTo>
                      <a:pt x="594" y="1098"/>
                    </a:lnTo>
                    <a:lnTo>
                      <a:pt x="591" y="1096"/>
                    </a:lnTo>
                    <a:lnTo>
                      <a:pt x="591" y="1098"/>
                    </a:lnTo>
                    <a:lnTo>
                      <a:pt x="589" y="1098"/>
                    </a:lnTo>
                    <a:lnTo>
                      <a:pt x="584" y="1101"/>
                    </a:lnTo>
                    <a:lnTo>
                      <a:pt x="582" y="1101"/>
                    </a:lnTo>
                    <a:lnTo>
                      <a:pt x="575" y="1101"/>
                    </a:lnTo>
                    <a:lnTo>
                      <a:pt x="570" y="1101"/>
                    </a:lnTo>
                    <a:lnTo>
                      <a:pt x="568" y="1103"/>
                    </a:lnTo>
                    <a:lnTo>
                      <a:pt x="565" y="1105"/>
                    </a:lnTo>
                    <a:lnTo>
                      <a:pt x="561" y="1108"/>
                    </a:lnTo>
                    <a:lnTo>
                      <a:pt x="556" y="1112"/>
                    </a:lnTo>
                    <a:lnTo>
                      <a:pt x="554" y="1115"/>
                    </a:lnTo>
                    <a:lnTo>
                      <a:pt x="551" y="1117"/>
                    </a:lnTo>
                    <a:lnTo>
                      <a:pt x="551" y="1120"/>
                    </a:lnTo>
                    <a:lnTo>
                      <a:pt x="549" y="1131"/>
                    </a:lnTo>
                    <a:lnTo>
                      <a:pt x="549" y="1134"/>
                    </a:lnTo>
                    <a:lnTo>
                      <a:pt x="546" y="1136"/>
                    </a:lnTo>
                    <a:lnTo>
                      <a:pt x="546" y="1146"/>
                    </a:lnTo>
                    <a:lnTo>
                      <a:pt x="546" y="1153"/>
                    </a:lnTo>
                    <a:lnTo>
                      <a:pt x="544" y="1155"/>
                    </a:lnTo>
                    <a:lnTo>
                      <a:pt x="542" y="1157"/>
                    </a:lnTo>
                    <a:lnTo>
                      <a:pt x="542" y="1160"/>
                    </a:lnTo>
                    <a:lnTo>
                      <a:pt x="539" y="1165"/>
                    </a:lnTo>
                    <a:lnTo>
                      <a:pt x="539" y="1167"/>
                    </a:lnTo>
                    <a:lnTo>
                      <a:pt x="542" y="1172"/>
                    </a:lnTo>
                    <a:lnTo>
                      <a:pt x="542" y="1174"/>
                    </a:lnTo>
                    <a:lnTo>
                      <a:pt x="539" y="1176"/>
                    </a:lnTo>
                    <a:lnTo>
                      <a:pt x="539" y="1179"/>
                    </a:lnTo>
                    <a:lnTo>
                      <a:pt x="537" y="1181"/>
                    </a:lnTo>
                    <a:lnTo>
                      <a:pt x="535" y="1186"/>
                    </a:lnTo>
                    <a:lnTo>
                      <a:pt x="530" y="1193"/>
                    </a:lnTo>
                    <a:lnTo>
                      <a:pt x="530" y="1195"/>
                    </a:lnTo>
                    <a:lnTo>
                      <a:pt x="530" y="1198"/>
                    </a:lnTo>
                    <a:lnTo>
                      <a:pt x="530" y="1200"/>
                    </a:lnTo>
                    <a:lnTo>
                      <a:pt x="530" y="1205"/>
                    </a:lnTo>
                    <a:lnTo>
                      <a:pt x="530" y="1207"/>
                    </a:lnTo>
                    <a:lnTo>
                      <a:pt x="532" y="1214"/>
                    </a:lnTo>
                    <a:lnTo>
                      <a:pt x="537" y="1219"/>
                    </a:lnTo>
                    <a:lnTo>
                      <a:pt x="539" y="1221"/>
                    </a:lnTo>
                    <a:lnTo>
                      <a:pt x="539" y="1221"/>
                    </a:lnTo>
                    <a:lnTo>
                      <a:pt x="535" y="1226"/>
                    </a:lnTo>
                    <a:lnTo>
                      <a:pt x="528" y="1233"/>
                    </a:lnTo>
                    <a:lnTo>
                      <a:pt x="525" y="1238"/>
                    </a:lnTo>
                    <a:lnTo>
                      <a:pt x="525" y="1250"/>
                    </a:lnTo>
                    <a:lnTo>
                      <a:pt x="525" y="1257"/>
                    </a:lnTo>
                    <a:lnTo>
                      <a:pt x="525" y="1262"/>
                    </a:lnTo>
                    <a:lnTo>
                      <a:pt x="528" y="1264"/>
                    </a:lnTo>
                    <a:lnTo>
                      <a:pt x="530" y="1266"/>
                    </a:lnTo>
                    <a:lnTo>
                      <a:pt x="532" y="1266"/>
                    </a:lnTo>
                    <a:lnTo>
                      <a:pt x="532" y="1269"/>
                    </a:lnTo>
                    <a:lnTo>
                      <a:pt x="419" y="1269"/>
                    </a:lnTo>
                    <a:lnTo>
                      <a:pt x="419" y="1266"/>
                    </a:lnTo>
                    <a:lnTo>
                      <a:pt x="419" y="1262"/>
                    </a:lnTo>
                    <a:lnTo>
                      <a:pt x="414" y="1259"/>
                    </a:lnTo>
                    <a:lnTo>
                      <a:pt x="414" y="1257"/>
                    </a:lnTo>
                    <a:lnTo>
                      <a:pt x="414" y="1254"/>
                    </a:lnTo>
                    <a:lnTo>
                      <a:pt x="412" y="1252"/>
                    </a:lnTo>
                    <a:lnTo>
                      <a:pt x="409" y="1250"/>
                    </a:lnTo>
                    <a:lnTo>
                      <a:pt x="409" y="1247"/>
                    </a:lnTo>
                    <a:lnTo>
                      <a:pt x="409" y="1245"/>
                    </a:lnTo>
                    <a:lnTo>
                      <a:pt x="409" y="1245"/>
                    </a:lnTo>
                    <a:lnTo>
                      <a:pt x="407" y="1243"/>
                    </a:lnTo>
                    <a:lnTo>
                      <a:pt x="405" y="1243"/>
                    </a:lnTo>
                    <a:lnTo>
                      <a:pt x="405" y="1243"/>
                    </a:lnTo>
                    <a:lnTo>
                      <a:pt x="405" y="1240"/>
                    </a:lnTo>
                    <a:lnTo>
                      <a:pt x="402" y="1240"/>
                    </a:lnTo>
                    <a:lnTo>
                      <a:pt x="402" y="1238"/>
                    </a:lnTo>
                    <a:lnTo>
                      <a:pt x="400" y="1238"/>
                    </a:lnTo>
                    <a:lnTo>
                      <a:pt x="397" y="1238"/>
                    </a:lnTo>
                    <a:lnTo>
                      <a:pt x="397" y="1238"/>
                    </a:lnTo>
                    <a:lnTo>
                      <a:pt x="395" y="1238"/>
                    </a:lnTo>
                    <a:lnTo>
                      <a:pt x="395" y="1240"/>
                    </a:lnTo>
                    <a:lnTo>
                      <a:pt x="393" y="1243"/>
                    </a:lnTo>
                    <a:lnTo>
                      <a:pt x="393" y="1243"/>
                    </a:lnTo>
                    <a:lnTo>
                      <a:pt x="390" y="1238"/>
                    </a:lnTo>
                    <a:lnTo>
                      <a:pt x="386" y="1233"/>
                    </a:lnTo>
                    <a:lnTo>
                      <a:pt x="383" y="1231"/>
                    </a:lnTo>
                    <a:lnTo>
                      <a:pt x="383" y="1228"/>
                    </a:lnTo>
                    <a:lnTo>
                      <a:pt x="379" y="1224"/>
                    </a:lnTo>
                    <a:lnTo>
                      <a:pt x="376" y="1219"/>
                    </a:lnTo>
                    <a:lnTo>
                      <a:pt x="376" y="1219"/>
                    </a:lnTo>
                    <a:lnTo>
                      <a:pt x="374" y="1217"/>
                    </a:lnTo>
                    <a:lnTo>
                      <a:pt x="371" y="1214"/>
                    </a:lnTo>
                    <a:lnTo>
                      <a:pt x="371" y="1214"/>
                    </a:lnTo>
                    <a:lnTo>
                      <a:pt x="367" y="1214"/>
                    </a:lnTo>
                    <a:lnTo>
                      <a:pt x="367" y="1212"/>
                    </a:lnTo>
                    <a:lnTo>
                      <a:pt x="364" y="1209"/>
                    </a:lnTo>
                    <a:lnTo>
                      <a:pt x="362" y="1209"/>
                    </a:lnTo>
                    <a:lnTo>
                      <a:pt x="360" y="1212"/>
                    </a:lnTo>
                    <a:lnTo>
                      <a:pt x="360" y="1212"/>
                    </a:lnTo>
                    <a:lnTo>
                      <a:pt x="357" y="1212"/>
                    </a:lnTo>
                    <a:lnTo>
                      <a:pt x="352" y="1212"/>
                    </a:lnTo>
                    <a:lnTo>
                      <a:pt x="350" y="1214"/>
                    </a:lnTo>
                    <a:lnTo>
                      <a:pt x="350" y="1214"/>
                    </a:lnTo>
                    <a:lnTo>
                      <a:pt x="348" y="1212"/>
                    </a:lnTo>
                    <a:lnTo>
                      <a:pt x="345" y="1209"/>
                    </a:lnTo>
                    <a:lnTo>
                      <a:pt x="345" y="1207"/>
                    </a:lnTo>
                    <a:lnTo>
                      <a:pt x="345" y="1207"/>
                    </a:lnTo>
                    <a:lnTo>
                      <a:pt x="338" y="1200"/>
                    </a:lnTo>
                    <a:lnTo>
                      <a:pt x="336" y="1200"/>
                    </a:lnTo>
                    <a:lnTo>
                      <a:pt x="331" y="1191"/>
                    </a:lnTo>
                    <a:lnTo>
                      <a:pt x="329" y="1188"/>
                    </a:lnTo>
                    <a:lnTo>
                      <a:pt x="326" y="1188"/>
                    </a:lnTo>
                    <a:lnTo>
                      <a:pt x="324" y="1186"/>
                    </a:lnTo>
                    <a:lnTo>
                      <a:pt x="324" y="1183"/>
                    </a:lnTo>
                    <a:lnTo>
                      <a:pt x="322" y="1181"/>
                    </a:lnTo>
                    <a:lnTo>
                      <a:pt x="315" y="1172"/>
                    </a:lnTo>
                    <a:lnTo>
                      <a:pt x="312" y="1172"/>
                    </a:lnTo>
                    <a:lnTo>
                      <a:pt x="310" y="1169"/>
                    </a:lnTo>
                    <a:lnTo>
                      <a:pt x="310" y="1167"/>
                    </a:lnTo>
                    <a:lnTo>
                      <a:pt x="310" y="1167"/>
                    </a:lnTo>
                    <a:lnTo>
                      <a:pt x="303" y="1160"/>
                    </a:lnTo>
                    <a:lnTo>
                      <a:pt x="300" y="1155"/>
                    </a:lnTo>
                    <a:lnTo>
                      <a:pt x="289" y="1143"/>
                    </a:lnTo>
                    <a:lnTo>
                      <a:pt x="284" y="1138"/>
                    </a:lnTo>
                    <a:lnTo>
                      <a:pt x="284" y="1136"/>
                    </a:lnTo>
                    <a:lnTo>
                      <a:pt x="274" y="1127"/>
                    </a:lnTo>
                    <a:lnTo>
                      <a:pt x="272" y="1124"/>
                    </a:lnTo>
                    <a:lnTo>
                      <a:pt x="272" y="1122"/>
                    </a:lnTo>
                    <a:lnTo>
                      <a:pt x="267" y="1120"/>
                    </a:lnTo>
                    <a:lnTo>
                      <a:pt x="265" y="1117"/>
                    </a:lnTo>
                    <a:lnTo>
                      <a:pt x="265" y="1115"/>
                    </a:lnTo>
                    <a:lnTo>
                      <a:pt x="258" y="1108"/>
                    </a:lnTo>
                    <a:lnTo>
                      <a:pt x="253" y="1105"/>
                    </a:lnTo>
                    <a:lnTo>
                      <a:pt x="248" y="1098"/>
                    </a:lnTo>
                    <a:lnTo>
                      <a:pt x="246" y="1098"/>
                    </a:lnTo>
                    <a:lnTo>
                      <a:pt x="246" y="1096"/>
                    </a:lnTo>
                    <a:lnTo>
                      <a:pt x="232" y="1082"/>
                    </a:lnTo>
                    <a:lnTo>
                      <a:pt x="229" y="1079"/>
                    </a:lnTo>
                    <a:lnTo>
                      <a:pt x="225" y="1072"/>
                    </a:lnTo>
                    <a:lnTo>
                      <a:pt x="222" y="1072"/>
                    </a:lnTo>
                    <a:lnTo>
                      <a:pt x="213" y="1063"/>
                    </a:lnTo>
                    <a:lnTo>
                      <a:pt x="213" y="1060"/>
                    </a:lnTo>
                    <a:lnTo>
                      <a:pt x="211" y="1058"/>
                    </a:lnTo>
                    <a:lnTo>
                      <a:pt x="206" y="1051"/>
                    </a:lnTo>
                    <a:lnTo>
                      <a:pt x="203" y="1048"/>
                    </a:lnTo>
                    <a:lnTo>
                      <a:pt x="203" y="1046"/>
                    </a:lnTo>
                    <a:lnTo>
                      <a:pt x="201" y="1041"/>
                    </a:lnTo>
                    <a:lnTo>
                      <a:pt x="189" y="1025"/>
                    </a:lnTo>
                    <a:lnTo>
                      <a:pt x="189" y="1025"/>
                    </a:lnTo>
                    <a:lnTo>
                      <a:pt x="187" y="1020"/>
                    </a:lnTo>
                    <a:lnTo>
                      <a:pt x="185" y="1018"/>
                    </a:lnTo>
                    <a:lnTo>
                      <a:pt x="185" y="1015"/>
                    </a:lnTo>
                    <a:lnTo>
                      <a:pt x="185" y="1015"/>
                    </a:lnTo>
                    <a:lnTo>
                      <a:pt x="180" y="1011"/>
                    </a:lnTo>
                    <a:lnTo>
                      <a:pt x="173" y="999"/>
                    </a:lnTo>
                    <a:lnTo>
                      <a:pt x="173" y="992"/>
                    </a:lnTo>
                    <a:lnTo>
                      <a:pt x="173" y="989"/>
                    </a:lnTo>
                    <a:lnTo>
                      <a:pt x="170" y="985"/>
                    </a:lnTo>
                    <a:lnTo>
                      <a:pt x="163" y="985"/>
                    </a:lnTo>
                    <a:lnTo>
                      <a:pt x="161" y="985"/>
                    </a:lnTo>
                    <a:lnTo>
                      <a:pt x="163" y="982"/>
                    </a:lnTo>
                    <a:lnTo>
                      <a:pt x="163" y="982"/>
                    </a:lnTo>
                    <a:lnTo>
                      <a:pt x="166" y="982"/>
                    </a:lnTo>
                    <a:lnTo>
                      <a:pt x="168" y="980"/>
                    </a:lnTo>
                    <a:lnTo>
                      <a:pt x="173" y="980"/>
                    </a:lnTo>
                    <a:lnTo>
                      <a:pt x="173" y="977"/>
                    </a:lnTo>
                    <a:lnTo>
                      <a:pt x="175" y="977"/>
                    </a:lnTo>
                    <a:lnTo>
                      <a:pt x="177" y="977"/>
                    </a:lnTo>
                    <a:lnTo>
                      <a:pt x="185" y="975"/>
                    </a:lnTo>
                    <a:lnTo>
                      <a:pt x="187" y="975"/>
                    </a:lnTo>
                    <a:lnTo>
                      <a:pt x="187" y="975"/>
                    </a:lnTo>
                    <a:lnTo>
                      <a:pt x="189" y="973"/>
                    </a:lnTo>
                    <a:lnTo>
                      <a:pt x="192" y="973"/>
                    </a:lnTo>
                    <a:lnTo>
                      <a:pt x="194" y="973"/>
                    </a:lnTo>
                    <a:lnTo>
                      <a:pt x="194" y="970"/>
                    </a:lnTo>
                    <a:lnTo>
                      <a:pt x="194" y="968"/>
                    </a:lnTo>
                    <a:lnTo>
                      <a:pt x="192" y="968"/>
                    </a:lnTo>
                    <a:lnTo>
                      <a:pt x="192" y="968"/>
                    </a:lnTo>
                    <a:lnTo>
                      <a:pt x="187" y="968"/>
                    </a:lnTo>
                    <a:lnTo>
                      <a:pt x="185" y="968"/>
                    </a:lnTo>
                    <a:lnTo>
                      <a:pt x="185" y="968"/>
                    </a:lnTo>
                    <a:lnTo>
                      <a:pt x="185" y="966"/>
                    </a:lnTo>
                    <a:lnTo>
                      <a:pt x="182" y="963"/>
                    </a:lnTo>
                    <a:lnTo>
                      <a:pt x="182" y="959"/>
                    </a:lnTo>
                    <a:lnTo>
                      <a:pt x="180" y="959"/>
                    </a:lnTo>
                    <a:lnTo>
                      <a:pt x="180" y="959"/>
                    </a:lnTo>
                    <a:lnTo>
                      <a:pt x="177" y="956"/>
                    </a:lnTo>
                    <a:lnTo>
                      <a:pt x="177" y="956"/>
                    </a:lnTo>
                    <a:lnTo>
                      <a:pt x="175" y="954"/>
                    </a:lnTo>
                    <a:lnTo>
                      <a:pt x="173" y="949"/>
                    </a:lnTo>
                    <a:lnTo>
                      <a:pt x="173" y="949"/>
                    </a:lnTo>
                    <a:lnTo>
                      <a:pt x="175" y="949"/>
                    </a:lnTo>
                    <a:lnTo>
                      <a:pt x="175" y="947"/>
                    </a:lnTo>
                    <a:lnTo>
                      <a:pt x="175" y="944"/>
                    </a:lnTo>
                    <a:lnTo>
                      <a:pt x="175" y="944"/>
                    </a:lnTo>
                    <a:lnTo>
                      <a:pt x="175" y="942"/>
                    </a:lnTo>
                    <a:lnTo>
                      <a:pt x="175" y="942"/>
                    </a:lnTo>
                    <a:lnTo>
                      <a:pt x="175" y="940"/>
                    </a:lnTo>
                    <a:lnTo>
                      <a:pt x="173" y="940"/>
                    </a:lnTo>
                    <a:lnTo>
                      <a:pt x="173" y="940"/>
                    </a:lnTo>
                    <a:lnTo>
                      <a:pt x="173" y="937"/>
                    </a:lnTo>
                    <a:lnTo>
                      <a:pt x="173" y="932"/>
                    </a:lnTo>
                    <a:lnTo>
                      <a:pt x="173" y="932"/>
                    </a:lnTo>
                    <a:lnTo>
                      <a:pt x="173" y="930"/>
                    </a:lnTo>
                    <a:lnTo>
                      <a:pt x="173" y="930"/>
                    </a:lnTo>
                    <a:lnTo>
                      <a:pt x="173" y="928"/>
                    </a:lnTo>
                    <a:lnTo>
                      <a:pt x="173" y="928"/>
                    </a:lnTo>
                    <a:lnTo>
                      <a:pt x="173" y="928"/>
                    </a:lnTo>
                    <a:lnTo>
                      <a:pt x="173" y="925"/>
                    </a:lnTo>
                    <a:lnTo>
                      <a:pt x="173" y="923"/>
                    </a:lnTo>
                    <a:lnTo>
                      <a:pt x="173" y="923"/>
                    </a:lnTo>
                    <a:lnTo>
                      <a:pt x="173" y="921"/>
                    </a:lnTo>
                    <a:lnTo>
                      <a:pt x="173" y="921"/>
                    </a:lnTo>
                    <a:lnTo>
                      <a:pt x="173" y="918"/>
                    </a:lnTo>
                    <a:lnTo>
                      <a:pt x="170" y="918"/>
                    </a:lnTo>
                    <a:lnTo>
                      <a:pt x="173" y="916"/>
                    </a:lnTo>
                    <a:lnTo>
                      <a:pt x="170" y="916"/>
                    </a:lnTo>
                    <a:lnTo>
                      <a:pt x="170" y="914"/>
                    </a:lnTo>
                    <a:lnTo>
                      <a:pt x="170" y="911"/>
                    </a:lnTo>
                    <a:lnTo>
                      <a:pt x="168" y="906"/>
                    </a:lnTo>
                    <a:lnTo>
                      <a:pt x="168" y="906"/>
                    </a:lnTo>
                    <a:lnTo>
                      <a:pt x="168" y="906"/>
                    </a:lnTo>
                    <a:lnTo>
                      <a:pt x="168" y="906"/>
                    </a:lnTo>
                    <a:lnTo>
                      <a:pt x="166" y="906"/>
                    </a:lnTo>
                    <a:lnTo>
                      <a:pt x="163" y="904"/>
                    </a:lnTo>
                    <a:lnTo>
                      <a:pt x="163" y="899"/>
                    </a:lnTo>
                    <a:lnTo>
                      <a:pt x="161" y="897"/>
                    </a:lnTo>
                    <a:lnTo>
                      <a:pt x="159" y="895"/>
                    </a:lnTo>
                    <a:lnTo>
                      <a:pt x="159" y="895"/>
                    </a:lnTo>
                    <a:lnTo>
                      <a:pt x="161" y="895"/>
                    </a:lnTo>
                    <a:lnTo>
                      <a:pt x="159" y="892"/>
                    </a:lnTo>
                    <a:lnTo>
                      <a:pt x="159" y="892"/>
                    </a:lnTo>
                    <a:lnTo>
                      <a:pt x="159" y="892"/>
                    </a:lnTo>
                    <a:lnTo>
                      <a:pt x="156" y="892"/>
                    </a:lnTo>
                    <a:lnTo>
                      <a:pt x="156" y="892"/>
                    </a:lnTo>
                    <a:lnTo>
                      <a:pt x="154" y="892"/>
                    </a:lnTo>
                    <a:lnTo>
                      <a:pt x="154" y="890"/>
                    </a:lnTo>
                    <a:lnTo>
                      <a:pt x="151" y="888"/>
                    </a:lnTo>
                    <a:lnTo>
                      <a:pt x="151" y="885"/>
                    </a:lnTo>
                    <a:lnTo>
                      <a:pt x="151" y="885"/>
                    </a:lnTo>
                    <a:lnTo>
                      <a:pt x="151" y="880"/>
                    </a:lnTo>
                    <a:lnTo>
                      <a:pt x="151" y="880"/>
                    </a:lnTo>
                    <a:lnTo>
                      <a:pt x="151" y="880"/>
                    </a:lnTo>
                    <a:lnTo>
                      <a:pt x="151" y="878"/>
                    </a:lnTo>
                    <a:lnTo>
                      <a:pt x="149" y="878"/>
                    </a:lnTo>
                    <a:lnTo>
                      <a:pt x="147" y="878"/>
                    </a:lnTo>
                    <a:lnTo>
                      <a:pt x="144" y="878"/>
                    </a:lnTo>
                    <a:lnTo>
                      <a:pt x="142" y="876"/>
                    </a:lnTo>
                    <a:lnTo>
                      <a:pt x="142" y="876"/>
                    </a:lnTo>
                    <a:lnTo>
                      <a:pt x="140" y="876"/>
                    </a:lnTo>
                    <a:lnTo>
                      <a:pt x="140" y="876"/>
                    </a:lnTo>
                    <a:lnTo>
                      <a:pt x="137" y="876"/>
                    </a:lnTo>
                    <a:lnTo>
                      <a:pt x="137" y="876"/>
                    </a:lnTo>
                    <a:lnTo>
                      <a:pt x="135" y="876"/>
                    </a:lnTo>
                    <a:lnTo>
                      <a:pt x="132" y="873"/>
                    </a:lnTo>
                    <a:lnTo>
                      <a:pt x="132" y="873"/>
                    </a:lnTo>
                    <a:lnTo>
                      <a:pt x="132" y="871"/>
                    </a:lnTo>
                    <a:lnTo>
                      <a:pt x="130" y="871"/>
                    </a:lnTo>
                    <a:lnTo>
                      <a:pt x="130" y="871"/>
                    </a:lnTo>
                    <a:lnTo>
                      <a:pt x="128" y="869"/>
                    </a:lnTo>
                    <a:lnTo>
                      <a:pt x="125" y="869"/>
                    </a:lnTo>
                    <a:lnTo>
                      <a:pt x="123" y="866"/>
                    </a:lnTo>
                    <a:lnTo>
                      <a:pt x="121" y="866"/>
                    </a:lnTo>
                    <a:lnTo>
                      <a:pt x="121" y="866"/>
                    </a:lnTo>
                    <a:lnTo>
                      <a:pt x="118" y="866"/>
                    </a:lnTo>
                    <a:lnTo>
                      <a:pt x="118" y="864"/>
                    </a:lnTo>
                    <a:lnTo>
                      <a:pt x="116" y="859"/>
                    </a:lnTo>
                    <a:lnTo>
                      <a:pt x="114" y="859"/>
                    </a:lnTo>
                    <a:lnTo>
                      <a:pt x="111" y="859"/>
                    </a:lnTo>
                    <a:lnTo>
                      <a:pt x="111" y="859"/>
                    </a:lnTo>
                    <a:lnTo>
                      <a:pt x="111" y="857"/>
                    </a:lnTo>
                    <a:lnTo>
                      <a:pt x="109" y="857"/>
                    </a:lnTo>
                    <a:lnTo>
                      <a:pt x="109" y="854"/>
                    </a:lnTo>
                    <a:lnTo>
                      <a:pt x="104" y="854"/>
                    </a:lnTo>
                    <a:lnTo>
                      <a:pt x="104" y="854"/>
                    </a:lnTo>
                    <a:lnTo>
                      <a:pt x="102" y="852"/>
                    </a:lnTo>
                    <a:lnTo>
                      <a:pt x="99" y="852"/>
                    </a:lnTo>
                    <a:lnTo>
                      <a:pt x="99" y="850"/>
                    </a:lnTo>
                    <a:lnTo>
                      <a:pt x="97" y="847"/>
                    </a:lnTo>
                    <a:lnTo>
                      <a:pt x="95" y="845"/>
                    </a:lnTo>
                    <a:lnTo>
                      <a:pt x="95" y="843"/>
                    </a:lnTo>
                    <a:lnTo>
                      <a:pt x="92" y="843"/>
                    </a:lnTo>
                    <a:lnTo>
                      <a:pt x="92" y="843"/>
                    </a:lnTo>
                    <a:lnTo>
                      <a:pt x="92" y="840"/>
                    </a:lnTo>
                    <a:lnTo>
                      <a:pt x="90" y="840"/>
                    </a:lnTo>
                    <a:lnTo>
                      <a:pt x="90" y="838"/>
                    </a:lnTo>
                    <a:lnTo>
                      <a:pt x="85" y="838"/>
                    </a:lnTo>
                    <a:lnTo>
                      <a:pt x="83" y="833"/>
                    </a:lnTo>
                    <a:lnTo>
                      <a:pt x="83" y="833"/>
                    </a:lnTo>
                    <a:lnTo>
                      <a:pt x="80" y="831"/>
                    </a:lnTo>
                    <a:lnTo>
                      <a:pt x="80" y="831"/>
                    </a:lnTo>
                    <a:lnTo>
                      <a:pt x="78" y="831"/>
                    </a:lnTo>
                    <a:lnTo>
                      <a:pt x="80" y="828"/>
                    </a:lnTo>
                    <a:lnTo>
                      <a:pt x="78" y="826"/>
                    </a:lnTo>
                    <a:lnTo>
                      <a:pt x="78" y="824"/>
                    </a:lnTo>
                    <a:lnTo>
                      <a:pt x="78" y="821"/>
                    </a:lnTo>
                    <a:lnTo>
                      <a:pt x="78" y="816"/>
                    </a:lnTo>
                    <a:lnTo>
                      <a:pt x="76" y="814"/>
                    </a:lnTo>
                    <a:lnTo>
                      <a:pt x="78" y="812"/>
                    </a:lnTo>
                    <a:lnTo>
                      <a:pt x="78" y="807"/>
                    </a:lnTo>
                    <a:lnTo>
                      <a:pt x="76" y="807"/>
                    </a:lnTo>
                    <a:lnTo>
                      <a:pt x="76" y="800"/>
                    </a:lnTo>
                    <a:lnTo>
                      <a:pt x="76" y="798"/>
                    </a:lnTo>
                    <a:lnTo>
                      <a:pt x="73" y="795"/>
                    </a:lnTo>
                    <a:lnTo>
                      <a:pt x="73" y="793"/>
                    </a:lnTo>
                    <a:lnTo>
                      <a:pt x="73" y="793"/>
                    </a:lnTo>
                    <a:lnTo>
                      <a:pt x="71" y="790"/>
                    </a:lnTo>
                    <a:lnTo>
                      <a:pt x="73" y="790"/>
                    </a:lnTo>
                    <a:lnTo>
                      <a:pt x="73" y="790"/>
                    </a:lnTo>
                    <a:lnTo>
                      <a:pt x="76" y="788"/>
                    </a:lnTo>
                    <a:lnTo>
                      <a:pt x="76" y="786"/>
                    </a:lnTo>
                    <a:lnTo>
                      <a:pt x="76" y="786"/>
                    </a:lnTo>
                    <a:lnTo>
                      <a:pt x="76" y="783"/>
                    </a:lnTo>
                    <a:lnTo>
                      <a:pt x="76" y="781"/>
                    </a:lnTo>
                    <a:lnTo>
                      <a:pt x="73" y="774"/>
                    </a:lnTo>
                    <a:lnTo>
                      <a:pt x="73" y="772"/>
                    </a:lnTo>
                    <a:lnTo>
                      <a:pt x="73" y="769"/>
                    </a:lnTo>
                    <a:lnTo>
                      <a:pt x="73" y="769"/>
                    </a:lnTo>
                    <a:lnTo>
                      <a:pt x="73" y="767"/>
                    </a:lnTo>
                    <a:lnTo>
                      <a:pt x="76" y="764"/>
                    </a:lnTo>
                    <a:lnTo>
                      <a:pt x="76" y="764"/>
                    </a:lnTo>
                    <a:lnTo>
                      <a:pt x="73" y="762"/>
                    </a:lnTo>
                    <a:lnTo>
                      <a:pt x="73" y="760"/>
                    </a:lnTo>
                    <a:lnTo>
                      <a:pt x="71" y="755"/>
                    </a:lnTo>
                    <a:lnTo>
                      <a:pt x="69" y="753"/>
                    </a:lnTo>
                    <a:lnTo>
                      <a:pt x="69" y="750"/>
                    </a:lnTo>
                    <a:lnTo>
                      <a:pt x="69" y="748"/>
                    </a:lnTo>
                    <a:lnTo>
                      <a:pt x="69" y="748"/>
                    </a:lnTo>
                    <a:lnTo>
                      <a:pt x="69" y="745"/>
                    </a:lnTo>
                    <a:lnTo>
                      <a:pt x="69" y="745"/>
                    </a:lnTo>
                    <a:lnTo>
                      <a:pt x="69" y="741"/>
                    </a:lnTo>
                    <a:lnTo>
                      <a:pt x="69" y="738"/>
                    </a:lnTo>
                    <a:lnTo>
                      <a:pt x="69" y="738"/>
                    </a:lnTo>
                    <a:lnTo>
                      <a:pt x="66" y="736"/>
                    </a:lnTo>
                    <a:lnTo>
                      <a:pt x="66" y="734"/>
                    </a:lnTo>
                    <a:lnTo>
                      <a:pt x="66" y="734"/>
                    </a:lnTo>
                    <a:lnTo>
                      <a:pt x="66" y="734"/>
                    </a:lnTo>
                    <a:lnTo>
                      <a:pt x="66" y="731"/>
                    </a:lnTo>
                    <a:lnTo>
                      <a:pt x="66" y="729"/>
                    </a:lnTo>
                    <a:lnTo>
                      <a:pt x="66" y="729"/>
                    </a:lnTo>
                    <a:lnTo>
                      <a:pt x="66" y="729"/>
                    </a:lnTo>
                    <a:lnTo>
                      <a:pt x="69" y="729"/>
                    </a:lnTo>
                    <a:lnTo>
                      <a:pt x="66" y="729"/>
                    </a:lnTo>
                    <a:lnTo>
                      <a:pt x="66" y="727"/>
                    </a:lnTo>
                    <a:lnTo>
                      <a:pt x="69" y="727"/>
                    </a:lnTo>
                    <a:lnTo>
                      <a:pt x="66" y="719"/>
                    </a:lnTo>
                    <a:lnTo>
                      <a:pt x="69" y="717"/>
                    </a:lnTo>
                    <a:lnTo>
                      <a:pt x="66" y="717"/>
                    </a:lnTo>
                    <a:lnTo>
                      <a:pt x="66" y="715"/>
                    </a:lnTo>
                    <a:lnTo>
                      <a:pt x="64" y="712"/>
                    </a:lnTo>
                    <a:lnTo>
                      <a:pt x="66" y="710"/>
                    </a:lnTo>
                    <a:lnTo>
                      <a:pt x="69" y="708"/>
                    </a:lnTo>
                    <a:lnTo>
                      <a:pt x="69" y="708"/>
                    </a:lnTo>
                    <a:lnTo>
                      <a:pt x="69" y="708"/>
                    </a:lnTo>
                    <a:lnTo>
                      <a:pt x="69" y="703"/>
                    </a:lnTo>
                    <a:lnTo>
                      <a:pt x="69" y="700"/>
                    </a:lnTo>
                    <a:lnTo>
                      <a:pt x="64" y="686"/>
                    </a:lnTo>
                    <a:lnTo>
                      <a:pt x="64" y="684"/>
                    </a:lnTo>
                    <a:lnTo>
                      <a:pt x="64" y="682"/>
                    </a:lnTo>
                    <a:lnTo>
                      <a:pt x="62" y="682"/>
                    </a:lnTo>
                    <a:lnTo>
                      <a:pt x="59" y="679"/>
                    </a:lnTo>
                    <a:lnTo>
                      <a:pt x="59" y="677"/>
                    </a:lnTo>
                    <a:lnTo>
                      <a:pt x="57" y="677"/>
                    </a:lnTo>
                    <a:lnTo>
                      <a:pt x="54" y="677"/>
                    </a:lnTo>
                    <a:lnTo>
                      <a:pt x="52" y="677"/>
                    </a:lnTo>
                    <a:lnTo>
                      <a:pt x="52" y="674"/>
                    </a:lnTo>
                    <a:lnTo>
                      <a:pt x="50" y="677"/>
                    </a:lnTo>
                    <a:lnTo>
                      <a:pt x="47" y="674"/>
                    </a:lnTo>
                    <a:lnTo>
                      <a:pt x="45" y="674"/>
                    </a:lnTo>
                    <a:lnTo>
                      <a:pt x="43" y="674"/>
                    </a:lnTo>
                    <a:lnTo>
                      <a:pt x="40" y="674"/>
                    </a:lnTo>
                    <a:lnTo>
                      <a:pt x="38" y="672"/>
                    </a:lnTo>
                    <a:lnTo>
                      <a:pt x="38" y="670"/>
                    </a:lnTo>
                    <a:lnTo>
                      <a:pt x="33" y="670"/>
                    </a:lnTo>
                    <a:lnTo>
                      <a:pt x="28" y="665"/>
                    </a:lnTo>
                    <a:lnTo>
                      <a:pt x="26" y="660"/>
                    </a:lnTo>
                    <a:lnTo>
                      <a:pt x="28" y="660"/>
                    </a:lnTo>
                    <a:lnTo>
                      <a:pt x="28" y="658"/>
                    </a:lnTo>
                    <a:lnTo>
                      <a:pt x="31" y="658"/>
                    </a:lnTo>
                    <a:lnTo>
                      <a:pt x="31" y="656"/>
                    </a:lnTo>
                    <a:lnTo>
                      <a:pt x="33" y="656"/>
                    </a:lnTo>
                    <a:lnTo>
                      <a:pt x="33" y="656"/>
                    </a:lnTo>
                    <a:lnTo>
                      <a:pt x="33" y="653"/>
                    </a:lnTo>
                    <a:lnTo>
                      <a:pt x="33" y="653"/>
                    </a:lnTo>
                    <a:lnTo>
                      <a:pt x="33" y="651"/>
                    </a:lnTo>
                    <a:lnTo>
                      <a:pt x="33" y="648"/>
                    </a:lnTo>
                    <a:lnTo>
                      <a:pt x="36" y="646"/>
                    </a:lnTo>
                    <a:lnTo>
                      <a:pt x="38" y="639"/>
                    </a:lnTo>
                    <a:lnTo>
                      <a:pt x="40" y="639"/>
                    </a:lnTo>
                    <a:lnTo>
                      <a:pt x="40" y="634"/>
                    </a:lnTo>
                    <a:lnTo>
                      <a:pt x="40" y="634"/>
                    </a:lnTo>
                    <a:lnTo>
                      <a:pt x="40" y="632"/>
                    </a:lnTo>
                    <a:lnTo>
                      <a:pt x="43" y="632"/>
                    </a:lnTo>
                    <a:lnTo>
                      <a:pt x="43" y="632"/>
                    </a:lnTo>
                    <a:lnTo>
                      <a:pt x="45" y="632"/>
                    </a:lnTo>
                    <a:lnTo>
                      <a:pt x="47" y="629"/>
                    </a:lnTo>
                    <a:lnTo>
                      <a:pt x="47" y="627"/>
                    </a:lnTo>
                    <a:lnTo>
                      <a:pt x="47" y="622"/>
                    </a:lnTo>
                    <a:lnTo>
                      <a:pt x="47" y="620"/>
                    </a:lnTo>
                    <a:lnTo>
                      <a:pt x="47" y="615"/>
                    </a:lnTo>
                    <a:lnTo>
                      <a:pt x="47" y="615"/>
                    </a:lnTo>
                    <a:lnTo>
                      <a:pt x="47" y="613"/>
                    </a:lnTo>
                    <a:lnTo>
                      <a:pt x="47" y="613"/>
                    </a:lnTo>
                    <a:lnTo>
                      <a:pt x="47" y="613"/>
                    </a:lnTo>
                    <a:lnTo>
                      <a:pt x="50" y="611"/>
                    </a:lnTo>
                    <a:lnTo>
                      <a:pt x="50" y="608"/>
                    </a:lnTo>
                    <a:lnTo>
                      <a:pt x="50" y="606"/>
                    </a:lnTo>
                    <a:lnTo>
                      <a:pt x="52" y="601"/>
                    </a:lnTo>
                    <a:lnTo>
                      <a:pt x="52" y="601"/>
                    </a:lnTo>
                    <a:lnTo>
                      <a:pt x="50" y="599"/>
                    </a:lnTo>
                    <a:lnTo>
                      <a:pt x="47" y="594"/>
                    </a:lnTo>
                    <a:lnTo>
                      <a:pt x="47" y="592"/>
                    </a:lnTo>
                    <a:lnTo>
                      <a:pt x="47" y="589"/>
                    </a:lnTo>
                    <a:lnTo>
                      <a:pt x="45" y="584"/>
                    </a:lnTo>
                    <a:lnTo>
                      <a:pt x="45" y="582"/>
                    </a:lnTo>
                    <a:lnTo>
                      <a:pt x="45" y="580"/>
                    </a:lnTo>
                    <a:lnTo>
                      <a:pt x="45" y="577"/>
                    </a:lnTo>
                    <a:lnTo>
                      <a:pt x="47" y="575"/>
                    </a:lnTo>
                    <a:lnTo>
                      <a:pt x="47" y="573"/>
                    </a:lnTo>
                    <a:lnTo>
                      <a:pt x="47" y="570"/>
                    </a:lnTo>
                    <a:lnTo>
                      <a:pt x="47" y="568"/>
                    </a:lnTo>
                    <a:lnTo>
                      <a:pt x="47" y="566"/>
                    </a:lnTo>
                    <a:lnTo>
                      <a:pt x="50" y="558"/>
                    </a:lnTo>
                    <a:lnTo>
                      <a:pt x="52" y="554"/>
                    </a:lnTo>
                    <a:lnTo>
                      <a:pt x="52" y="547"/>
                    </a:lnTo>
                    <a:lnTo>
                      <a:pt x="52" y="540"/>
                    </a:lnTo>
                    <a:lnTo>
                      <a:pt x="52" y="540"/>
                    </a:lnTo>
                    <a:lnTo>
                      <a:pt x="52" y="523"/>
                    </a:lnTo>
                    <a:lnTo>
                      <a:pt x="50" y="516"/>
                    </a:lnTo>
                    <a:lnTo>
                      <a:pt x="52" y="513"/>
                    </a:lnTo>
                    <a:lnTo>
                      <a:pt x="52" y="509"/>
                    </a:lnTo>
                    <a:lnTo>
                      <a:pt x="52" y="506"/>
                    </a:lnTo>
                    <a:lnTo>
                      <a:pt x="52" y="504"/>
                    </a:lnTo>
                    <a:lnTo>
                      <a:pt x="47" y="499"/>
                    </a:lnTo>
                    <a:lnTo>
                      <a:pt x="45" y="497"/>
                    </a:lnTo>
                    <a:lnTo>
                      <a:pt x="43" y="497"/>
                    </a:lnTo>
                    <a:lnTo>
                      <a:pt x="40" y="502"/>
                    </a:lnTo>
                    <a:lnTo>
                      <a:pt x="38" y="502"/>
                    </a:lnTo>
                    <a:lnTo>
                      <a:pt x="38" y="502"/>
                    </a:lnTo>
                    <a:lnTo>
                      <a:pt x="33" y="502"/>
                    </a:lnTo>
                    <a:lnTo>
                      <a:pt x="26" y="504"/>
                    </a:lnTo>
                    <a:lnTo>
                      <a:pt x="24" y="504"/>
                    </a:lnTo>
                    <a:lnTo>
                      <a:pt x="24" y="502"/>
                    </a:lnTo>
                    <a:lnTo>
                      <a:pt x="21" y="502"/>
                    </a:lnTo>
                    <a:lnTo>
                      <a:pt x="21" y="502"/>
                    </a:lnTo>
                    <a:lnTo>
                      <a:pt x="19" y="499"/>
                    </a:lnTo>
                    <a:lnTo>
                      <a:pt x="17" y="497"/>
                    </a:lnTo>
                    <a:lnTo>
                      <a:pt x="17" y="495"/>
                    </a:lnTo>
                    <a:lnTo>
                      <a:pt x="17" y="492"/>
                    </a:lnTo>
                    <a:lnTo>
                      <a:pt x="17" y="492"/>
                    </a:lnTo>
                    <a:lnTo>
                      <a:pt x="14" y="490"/>
                    </a:lnTo>
                    <a:lnTo>
                      <a:pt x="12" y="485"/>
                    </a:lnTo>
                    <a:lnTo>
                      <a:pt x="12" y="483"/>
                    </a:lnTo>
                    <a:lnTo>
                      <a:pt x="7" y="480"/>
                    </a:lnTo>
                    <a:lnTo>
                      <a:pt x="5" y="476"/>
                    </a:lnTo>
                    <a:lnTo>
                      <a:pt x="2" y="471"/>
                    </a:lnTo>
                    <a:lnTo>
                      <a:pt x="0" y="468"/>
                    </a:lnTo>
                    <a:lnTo>
                      <a:pt x="0" y="468"/>
                    </a:lnTo>
                    <a:lnTo>
                      <a:pt x="0" y="466"/>
                    </a:lnTo>
                    <a:lnTo>
                      <a:pt x="0" y="464"/>
                    </a:lnTo>
                    <a:lnTo>
                      <a:pt x="2" y="459"/>
                    </a:lnTo>
                    <a:lnTo>
                      <a:pt x="0" y="457"/>
                    </a:lnTo>
                    <a:lnTo>
                      <a:pt x="0" y="454"/>
                    </a:lnTo>
                    <a:lnTo>
                      <a:pt x="5" y="454"/>
                    </a:lnTo>
                    <a:lnTo>
                      <a:pt x="5" y="454"/>
                    </a:lnTo>
                    <a:lnTo>
                      <a:pt x="9" y="454"/>
                    </a:lnTo>
                    <a:lnTo>
                      <a:pt x="12" y="454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21" y="445"/>
                    </a:lnTo>
                    <a:lnTo>
                      <a:pt x="21" y="445"/>
                    </a:lnTo>
                    <a:lnTo>
                      <a:pt x="24" y="445"/>
                    </a:lnTo>
                    <a:lnTo>
                      <a:pt x="24" y="440"/>
                    </a:lnTo>
                    <a:lnTo>
                      <a:pt x="26" y="438"/>
                    </a:lnTo>
                    <a:lnTo>
                      <a:pt x="28" y="435"/>
                    </a:lnTo>
                    <a:lnTo>
                      <a:pt x="28" y="435"/>
                    </a:lnTo>
                    <a:lnTo>
                      <a:pt x="31" y="435"/>
                    </a:lnTo>
                    <a:lnTo>
                      <a:pt x="36" y="428"/>
                    </a:lnTo>
                    <a:lnTo>
                      <a:pt x="38" y="428"/>
                    </a:lnTo>
                    <a:lnTo>
                      <a:pt x="38" y="428"/>
                    </a:lnTo>
                    <a:lnTo>
                      <a:pt x="40" y="428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7" y="423"/>
                    </a:lnTo>
                    <a:lnTo>
                      <a:pt x="59" y="423"/>
                    </a:lnTo>
                    <a:lnTo>
                      <a:pt x="78" y="416"/>
                    </a:lnTo>
                    <a:lnTo>
                      <a:pt x="80" y="414"/>
                    </a:lnTo>
                    <a:lnTo>
                      <a:pt x="85" y="412"/>
                    </a:lnTo>
                    <a:lnTo>
                      <a:pt x="85" y="409"/>
                    </a:lnTo>
                    <a:lnTo>
                      <a:pt x="90" y="400"/>
                    </a:lnTo>
                    <a:lnTo>
                      <a:pt x="95" y="393"/>
                    </a:lnTo>
                    <a:lnTo>
                      <a:pt x="97" y="393"/>
                    </a:lnTo>
                    <a:lnTo>
                      <a:pt x="97" y="393"/>
                    </a:lnTo>
                    <a:lnTo>
                      <a:pt x="97" y="390"/>
                    </a:lnTo>
                    <a:lnTo>
                      <a:pt x="99" y="386"/>
                    </a:lnTo>
                    <a:lnTo>
                      <a:pt x="99" y="386"/>
                    </a:lnTo>
                    <a:lnTo>
                      <a:pt x="99" y="381"/>
                    </a:lnTo>
                    <a:lnTo>
                      <a:pt x="99" y="376"/>
                    </a:lnTo>
                    <a:lnTo>
                      <a:pt x="99" y="374"/>
                    </a:lnTo>
                    <a:lnTo>
                      <a:pt x="99" y="374"/>
                    </a:lnTo>
                    <a:lnTo>
                      <a:pt x="99" y="371"/>
                    </a:lnTo>
                    <a:lnTo>
                      <a:pt x="104" y="362"/>
                    </a:lnTo>
                    <a:lnTo>
                      <a:pt x="106" y="362"/>
                    </a:lnTo>
                    <a:lnTo>
                      <a:pt x="109" y="357"/>
                    </a:lnTo>
                    <a:lnTo>
                      <a:pt x="111" y="350"/>
                    </a:lnTo>
                    <a:lnTo>
                      <a:pt x="114" y="348"/>
                    </a:lnTo>
                    <a:lnTo>
                      <a:pt x="114" y="343"/>
                    </a:lnTo>
                    <a:lnTo>
                      <a:pt x="121" y="329"/>
                    </a:lnTo>
                    <a:lnTo>
                      <a:pt x="128" y="315"/>
                    </a:lnTo>
                    <a:lnTo>
                      <a:pt x="130" y="310"/>
                    </a:lnTo>
                    <a:lnTo>
                      <a:pt x="130" y="307"/>
                    </a:lnTo>
                    <a:lnTo>
                      <a:pt x="135" y="296"/>
                    </a:lnTo>
                    <a:lnTo>
                      <a:pt x="137" y="293"/>
                    </a:lnTo>
                    <a:lnTo>
                      <a:pt x="137" y="289"/>
                    </a:lnTo>
                    <a:lnTo>
                      <a:pt x="140" y="289"/>
                    </a:lnTo>
                    <a:lnTo>
                      <a:pt x="142" y="289"/>
                    </a:lnTo>
                    <a:lnTo>
                      <a:pt x="147" y="286"/>
                    </a:lnTo>
                    <a:lnTo>
                      <a:pt x="147" y="286"/>
                    </a:lnTo>
                    <a:lnTo>
                      <a:pt x="149" y="286"/>
                    </a:lnTo>
                    <a:lnTo>
                      <a:pt x="151" y="284"/>
                    </a:lnTo>
                    <a:lnTo>
                      <a:pt x="151" y="284"/>
                    </a:lnTo>
                    <a:lnTo>
                      <a:pt x="151" y="284"/>
                    </a:lnTo>
                    <a:lnTo>
                      <a:pt x="154" y="284"/>
                    </a:lnTo>
                    <a:lnTo>
                      <a:pt x="159" y="284"/>
                    </a:lnTo>
                    <a:lnTo>
                      <a:pt x="159" y="284"/>
                    </a:lnTo>
                    <a:lnTo>
                      <a:pt x="161" y="284"/>
                    </a:lnTo>
                    <a:lnTo>
                      <a:pt x="163" y="281"/>
                    </a:lnTo>
                    <a:lnTo>
                      <a:pt x="166" y="277"/>
                    </a:lnTo>
                    <a:lnTo>
                      <a:pt x="166" y="272"/>
                    </a:lnTo>
                    <a:lnTo>
                      <a:pt x="166" y="272"/>
                    </a:lnTo>
                    <a:lnTo>
                      <a:pt x="168" y="267"/>
                    </a:lnTo>
                    <a:lnTo>
                      <a:pt x="170" y="265"/>
                    </a:lnTo>
                    <a:lnTo>
                      <a:pt x="170" y="265"/>
                    </a:lnTo>
                    <a:lnTo>
                      <a:pt x="170" y="263"/>
                    </a:lnTo>
                    <a:lnTo>
                      <a:pt x="173" y="260"/>
                    </a:lnTo>
                    <a:lnTo>
                      <a:pt x="173" y="255"/>
                    </a:lnTo>
                    <a:lnTo>
                      <a:pt x="175" y="253"/>
                    </a:lnTo>
                    <a:lnTo>
                      <a:pt x="175" y="251"/>
                    </a:lnTo>
                    <a:lnTo>
                      <a:pt x="177" y="246"/>
                    </a:lnTo>
                    <a:lnTo>
                      <a:pt x="177" y="244"/>
                    </a:lnTo>
                    <a:lnTo>
                      <a:pt x="180" y="241"/>
                    </a:lnTo>
                    <a:lnTo>
                      <a:pt x="182" y="239"/>
                    </a:lnTo>
                    <a:lnTo>
                      <a:pt x="185" y="236"/>
                    </a:lnTo>
                    <a:lnTo>
                      <a:pt x="185" y="236"/>
                    </a:lnTo>
                    <a:lnTo>
                      <a:pt x="182" y="232"/>
                    </a:lnTo>
                    <a:lnTo>
                      <a:pt x="185" y="220"/>
                    </a:lnTo>
                    <a:lnTo>
                      <a:pt x="185" y="220"/>
                    </a:lnTo>
                    <a:lnTo>
                      <a:pt x="185" y="218"/>
                    </a:lnTo>
                    <a:lnTo>
                      <a:pt x="185" y="218"/>
                    </a:lnTo>
                    <a:lnTo>
                      <a:pt x="187" y="215"/>
                    </a:lnTo>
                    <a:lnTo>
                      <a:pt x="187" y="213"/>
                    </a:lnTo>
                    <a:lnTo>
                      <a:pt x="189" y="213"/>
                    </a:lnTo>
                    <a:lnTo>
                      <a:pt x="189" y="210"/>
                    </a:lnTo>
                    <a:lnTo>
                      <a:pt x="189" y="208"/>
                    </a:lnTo>
                    <a:lnTo>
                      <a:pt x="189" y="208"/>
                    </a:lnTo>
                    <a:lnTo>
                      <a:pt x="194" y="206"/>
                    </a:lnTo>
                    <a:lnTo>
                      <a:pt x="194" y="206"/>
                    </a:lnTo>
                    <a:lnTo>
                      <a:pt x="196" y="206"/>
                    </a:lnTo>
                    <a:lnTo>
                      <a:pt x="196" y="206"/>
                    </a:lnTo>
                    <a:lnTo>
                      <a:pt x="196" y="203"/>
                    </a:lnTo>
                    <a:lnTo>
                      <a:pt x="199" y="203"/>
                    </a:lnTo>
                    <a:lnTo>
                      <a:pt x="199" y="196"/>
                    </a:lnTo>
                    <a:lnTo>
                      <a:pt x="203" y="189"/>
                    </a:lnTo>
                    <a:lnTo>
                      <a:pt x="203" y="189"/>
                    </a:lnTo>
                    <a:lnTo>
                      <a:pt x="201" y="187"/>
                    </a:lnTo>
                    <a:lnTo>
                      <a:pt x="201" y="180"/>
                    </a:lnTo>
                    <a:lnTo>
                      <a:pt x="203" y="177"/>
                    </a:lnTo>
                    <a:lnTo>
                      <a:pt x="203" y="173"/>
                    </a:lnTo>
                    <a:lnTo>
                      <a:pt x="206" y="173"/>
                    </a:lnTo>
                    <a:lnTo>
                      <a:pt x="208" y="170"/>
                    </a:lnTo>
                    <a:lnTo>
                      <a:pt x="206" y="168"/>
                    </a:lnTo>
                    <a:lnTo>
                      <a:pt x="206" y="168"/>
                    </a:lnTo>
                    <a:lnTo>
                      <a:pt x="203" y="168"/>
                    </a:lnTo>
                    <a:lnTo>
                      <a:pt x="203" y="168"/>
                    </a:lnTo>
                    <a:lnTo>
                      <a:pt x="201" y="168"/>
                    </a:lnTo>
                    <a:lnTo>
                      <a:pt x="203" y="165"/>
                    </a:lnTo>
                    <a:lnTo>
                      <a:pt x="203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8" y="161"/>
                    </a:lnTo>
                    <a:lnTo>
                      <a:pt x="211" y="156"/>
                    </a:lnTo>
                    <a:lnTo>
                      <a:pt x="211" y="156"/>
                    </a:lnTo>
                    <a:lnTo>
                      <a:pt x="211" y="154"/>
                    </a:lnTo>
                    <a:lnTo>
                      <a:pt x="213" y="154"/>
                    </a:lnTo>
                    <a:lnTo>
                      <a:pt x="215" y="151"/>
                    </a:lnTo>
                    <a:lnTo>
                      <a:pt x="215" y="151"/>
                    </a:lnTo>
                    <a:lnTo>
                      <a:pt x="222" y="144"/>
                    </a:lnTo>
                    <a:lnTo>
                      <a:pt x="225" y="142"/>
                    </a:lnTo>
                    <a:lnTo>
                      <a:pt x="227" y="142"/>
                    </a:lnTo>
                    <a:lnTo>
                      <a:pt x="232" y="139"/>
                    </a:lnTo>
                    <a:lnTo>
                      <a:pt x="232" y="137"/>
                    </a:lnTo>
                    <a:lnTo>
                      <a:pt x="232" y="137"/>
                    </a:lnTo>
                    <a:lnTo>
                      <a:pt x="237" y="135"/>
                    </a:lnTo>
                    <a:lnTo>
                      <a:pt x="239" y="132"/>
                    </a:lnTo>
                    <a:lnTo>
                      <a:pt x="241" y="130"/>
                    </a:lnTo>
                    <a:lnTo>
                      <a:pt x="244" y="130"/>
                    </a:lnTo>
                    <a:lnTo>
                      <a:pt x="246" y="125"/>
                    </a:lnTo>
                    <a:lnTo>
                      <a:pt x="248" y="123"/>
                    </a:lnTo>
                    <a:lnTo>
                      <a:pt x="251" y="123"/>
                    </a:lnTo>
                    <a:lnTo>
                      <a:pt x="253" y="120"/>
                    </a:lnTo>
                    <a:lnTo>
                      <a:pt x="255" y="118"/>
                    </a:lnTo>
                    <a:lnTo>
                      <a:pt x="255" y="118"/>
                    </a:lnTo>
                    <a:lnTo>
                      <a:pt x="255" y="116"/>
                    </a:lnTo>
                    <a:lnTo>
                      <a:pt x="258" y="116"/>
                    </a:lnTo>
                    <a:lnTo>
                      <a:pt x="258" y="113"/>
                    </a:lnTo>
                    <a:lnTo>
                      <a:pt x="260" y="113"/>
                    </a:lnTo>
                    <a:lnTo>
                      <a:pt x="260" y="109"/>
                    </a:lnTo>
                    <a:lnTo>
                      <a:pt x="260" y="109"/>
                    </a:lnTo>
                    <a:lnTo>
                      <a:pt x="263" y="109"/>
                    </a:lnTo>
                    <a:lnTo>
                      <a:pt x="265" y="104"/>
                    </a:lnTo>
                    <a:lnTo>
                      <a:pt x="265" y="104"/>
                    </a:lnTo>
                    <a:lnTo>
                      <a:pt x="265" y="102"/>
                    </a:lnTo>
                    <a:lnTo>
                      <a:pt x="265" y="102"/>
                    </a:lnTo>
                    <a:lnTo>
                      <a:pt x="267" y="102"/>
                    </a:lnTo>
                    <a:lnTo>
                      <a:pt x="270" y="99"/>
                    </a:lnTo>
                    <a:lnTo>
                      <a:pt x="270" y="99"/>
                    </a:lnTo>
                    <a:lnTo>
                      <a:pt x="270" y="97"/>
                    </a:lnTo>
                    <a:lnTo>
                      <a:pt x="272" y="97"/>
                    </a:lnTo>
                    <a:lnTo>
                      <a:pt x="272" y="97"/>
                    </a:lnTo>
                    <a:lnTo>
                      <a:pt x="272" y="94"/>
                    </a:lnTo>
                    <a:lnTo>
                      <a:pt x="272" y="94"/>
                    </a:lnTo>
                    <a:lnTo>
                      <a:pt x="274" y="90"/>
                    </a:lnTo>
                    <a:lnTo>
                      <a:pt x="274" y="90"/>
                    </a:lnTo>
                    <a:lnTo>
                      <a:pt x="282" y="92"/>
                    </a:lnTo>
                    <a:lnTo>
                      <a:pt x="286" y="94"/>
                    </a:lnTo>
                    <a:lnTo>
                      <a:pt x="289" y="94"/>
                    </a:lnTo>
                    <a:lnTo>
                      <a:pt x="305" y="94"/>
                    </a:lnTo>
                    <a:lnTo>
                      <a:pt x="310" y="92"/>
                    </a:lnTo>
                    <a:lnTo>
                      <a:pt x="310" y="94"/>
                    </a:lnTo>
                    <a:lnTo>
                      <a:pt x="315" y="92"/>
                    </a:lnTo>
                    <a:lnTo>
                      <a:pt x="315" y="92"/>
                    </a:lnTo>
                    <a:lnTo>
                      <a:pt x="331" y="92"/>
                    </a:lnTo>
                    <a:lnTo>
                      <a:pt x="331" y="94"/>
                    </a:lnTo>
                    <a:lnTo>
                      <a:pt x="331" y="94"/>
                    </a:lnTo>
                    <a:lnTo>
                      <a:pt x="331" y="97"/>
                    </a:lnTo>
                    <a:lnTo>
                      <a:pt x="336" y="102"/>
                    </a:lnTo>
                    <a:lnTo>
                      <a:pt x="336" y="104"/>
                    </a:lnTo>
                    <a:lnTo>
                      <a:pt x="338" y="104"/>
                    </a:lnTo>
                    <a:lnTo>
                      <a:pt x="338" y="104"/>
                    </a:lnTo>
                    <a:lnTo>
                      <a:pt x="341" y="106"/>
                    </a:lnTo>
                    <a:lnTo>
                      <a:pt x="341" y="109"/>
                    </a:lnTo>
                    <a:lnTo>
                      <a:pt x="343" y="106"/>
                    </a:lnTo>
                    <a:lnTo>
                      <a:pt x="345" y="106"/>
                    </a:lnTo>
                    <a:lnTo>
                      <a:pt x="350" y="109"/>
                    </a:lnTo>
                    <a:lnTo>
                      <a:pt x="350" y="111"/>
                    </a:lnTo>
                    <a:lnTo>
                      <a:pt x="352" y="111"/>
                    </a:lnTo>
                    <a:lnTo>
                      <a:pt x="352" y="111"/>
                    </a:lnTo>
                    <a:lnTo>
                      <a:pt x="355" y="111"/>
                    </a:lnTo>
                    <a:lnTo>
                      <a:pt x="357" y="111"/>
                    </a:lnTo>
                    <a:lnTo>
                      <a:pt x="357" y="111"/>
                    </a:lnTo>
                    <a:lnTo>
                      <a:pt x="357" y="111"/>
                    </a:lnTo>
                    <a:lnTo>
                      <a:pt x="360" y="109"/>
                    </a:lnTo>
                    <a:lnTo>
                      <a:pt x="362" y="109"/>
                    </a:lnTo>
                    <a:lnTo>
                      <a:pt x="367" y="109"/>
                    </a:lnTo>
                    <a:lnTo>
                      <a:pt x="371" y="106"/>
                    </a:lnTo>
                    <a:lnTo>
                      <a:pt x="379" y="104"/>
                    </a:lnTo>
                    <a:lnTo>
                      <a:pt x="379" y="104"/>
                    </a:lnTo>
                    <a:lnTo>
                      <a:pt x="381" y="104"/>
                    </a:lnTo>
                    <a:lnTo>
                      <a:pt x="383" y="102"/>
                    </a:lnTo>
                    <a:lnTo>
                      <a:pt x="388" y="102"/>
                    </a:lnTo>
                    <a:lnTo>
                      <a:pt x="393" y="102"/>
                    </a:lnTo>
                    <a:lnTo>
                      <a:pt x="395" y="99"/>
                    </a:lnTo>
                    <a:lnTo>
                      <a:pt x="397" y="99"/>
                    </a:lnTo>
                    <a:lnTo>
                      <a:pt x="400" y="97"/>
                    </a:lnTo>
                    <a:lnTo>
                      <a:pt x="405" y="94"/>
                    </a:lnTo>
                    <a:lnTo>
                      <a:pt x="405" y="92"/>
                    </a:lnTo>
                    <a:lnTo>
                      <a:pt x="407" y="92"/>
                    </a:lnTo>
                    <a:lnTo>
                      <a:pt x="407" y="90"/>
                    </a:lnTo>
                    <a:lnTo>
                      <a:pt x="409" y="90"/>
                    </a:lnTo>
                    <a:lnTo>
                      <a:pt x="409" y="87"/>
                    </a:lnTo>
                    <a:lnTo>
                      <a:pt x="409" y="85"/>
                    </a:lnTo>
                    <a:lnTo>
                      <a:pt x="412" y="83"/>
                    </a:lnTo>
                    <a:lnTo>
                      <a:pt x="414" y="78"/>
                    </a:lnTo>
                    <a:lnTo>
                      <a:pt x="414" y="78"/>
                    </a:lnTo>
                    <a:lnTo>
                      <a:pt x="416" y="75"/>
                    </a:lnTo>
                    <a:lnTo>
                      <a:pt x="423" y="73"/>
                    </a:lnTo>
                    <a:lnTo>
                      <a:pt x="426" y="73"/>
                    </a:lnTo>
                    <a:lnTo>
                      <a:pt x="431" y="73"/>
                    </a:lnTo>
                    <a:lnTo>
                      <a:pt x="433" y="73"/>
                    </a:lnTo>
                    <a:lnTo>
                      <a:pt x="435" y="73"/>
                    </a:lnTo>
                    <a:lnTo>
                      <a:pt x="438" y="73"/>
                    </a:lnTo>
                    <a:lnTo>
                      <a:pt x="442" y="73"/>
                    </a:lnTo>
                    <a:lnTo>
                      <a:pt x="445" y="71"/>
                    </a:lnTo>
                    <a:lnTo>
                      <a:pt x="445" y="68"/>
                    </a:lnTo>
                    <a:lnTo>
                      <a:pt x="447" y="68"/>
                    </a:lnTo>
                    <a:lnTo>
                      <a:pt x="449" y="68"/>
                    </a:lnTo>
                    <a:lnTo>
                      <a:pt x="452" y="68"/>
                    </a:lnTo>
                    <a:lnTo>
                      <a:pt x="454" y="68"/>
                    </a:lnTo>
                    <a:lnTo>
                      <a:pt x="459" y="68"/>
                    </a:lnTo>
                    <a:lnTo>
                      <a:pt x="459" y="71"/>
                    </a:lnTo>
                    <a:lnTo>
                      <a:pt x="461" y="71"/>
                    </a:lnTo>
                    <a:lnTo>
                      <a:pt x="464" y="68"/>
                    </a:lnTo>
                    <a:lnTo>
                      <a:pt x="466" y="66"/>
                    </a:lnTo>
                    <a:lnTo>
                      <a:pt x="471" y="64"/>
                    </a:lnTo>
                    <a:lnTo>
                      <a:pt x="473" y="64"/>
                    </a:lnTo>
                    <a:lnTo>
                      <a:pt x="475" y="61"/>
                    </a:lnTo>
                    <a:lnTo>
                      <a:pt x="475" y="59"/>
                    </a:lnTo>
                    <a:lnTo>
                      <a:pt x="478" y="59"/>
                    </a:lnTo>
                    <a:lnTo>
                      <a:pt x="480" y="59"/>
                    </a:lnTo>
                    <a:lnTo>
                      <a:pt x="487" y="57"/>
                    </a:lnTo>
                    <a:lnTo>
                      <a:pt x="487" y="57"/>
                    </a:lnTo>
                    <a:lnTo>
                      <a:pt x="490" y="54"/>
                    </a:lnTo>
                    <a:lnTo>
                      <a:pt x="492" y="54"/>
                    </a:lnTo>
                    <a:lnTo>
                      <a:pt x="492" y="57"/>
                    </a:lnTo>
                    <a:lnTo>
                      <a:pt x="494" y="54"/>
                    </a:lnTo>
                    <a:lnTo>
                      <a:pt x="497" y="54"/>
                    </a:lnTo>
                    <a:lnTo>
                      <a:pt x="499" y="54"/>
                    </a:lnTo>
                    <a:lnTo>
                      <a:pt x="502" y="52"/>
                    </a:lnTo>
                    <a:lnTo>
                      <a:pt x="504" y="52"/>
                    </a:lnTo>
                    <a:lnTo>
                      <a:pt x="504" y="49"/>
                    </a:lnTo>
                    <a:lnTo>
                      <a:pt x="504" y="49"/>
                    </a:lnTo>
                    <a:lnTo>
                      <a:pt x="504" y="47"/>
                    </a:lnTo>
                    <a:lnTo>
                      <a:pt x="506" y="45"/>
                    </a:lnTo>
                    <a:lnTo>
                      <a:pt x="509" y="45"/>
                    </a:lnTo>
                    <a:lnTo>
                      <a:pt x="509" y="42"/>
                    </a:lnTo>
                    <a:lnTo>
                      <a:pt x="509" y="42"/>
                    </a:lnTo>
                    <a:lnTo>
                      <a:pt x="506" y="40"/>
                    </a:lnTo>
                    <a:lnTo>
                      <a:pt x="506" y="38"/>
                    </a:lnTo>
                    <a:lnTo>
                      <a:pt x="506" y="35"/>
                    </a:lnTo>
                    <a:lnTo>
                      <a:pt x="506" y="35"/>
                    </a:lnTo>
                    <a:lnTo>
                      <a:pt x="509" y="35"/>
                    </a:lnTo>
                    <a:lnTo>
                      <a:pt x="509" y="35"/>
                    </a:lnTo>
                    <a:lnTo>
                      <a:pt x="506" y="31"/>
                    </a:lnTo>
                    <a:lnTo>
                      <a:pt x="506" y="31"/>
                    </a:lnTo>
                    <a:lnTo>
                      <a:pt x="504" y="28"/>
                    </a:lnTo>
                    <a:lnTo>
                      <a:pt x="506" y="28"/>
                    </a:lnTo>
                    <a:lnTo>
                      <a:pt x="509" y="26"/>
                    </a:lnTo>
                    <a:lnTo>
                      <a:pt x="511" y="21"/>
                    </a:lnTo>
                    <a:lnTo>
                      <a:pt x="513" y="19"/>
                    </a:lnTo>
                    <a:lnTo>
                      <a:pt x="513" y="21"/>
                    </a:lnTo>
                    <a:lnTo>
                      <a:pt x="513" y="21"/>
                    </a:lnTo>
                    <a:lnTo>
                      <a:pt x="516" y="21"/>
                    </a:lnTo>
                    <a:lnTo>
                      <a:pt x="516" y="21"/>
                    </a:lnTo>
                    <a:lnTo>
                      <a:pt x="516" y="23"/>
                    </a:lnTo>
                    <a:lnTo>
                      <a:pt x="516" y="23"/>
                    </a:lnTo>
                    <a:lnTo>
                      <a:pt x="518" y="26"/>
                    </a:lnTo>
                    <a:lnTo>
                      <a:pt x="525" y="23"/>
                    </a:lnTo>
                    <a:lnTo>
                      <a:pt x="525" y="23"/>
                    </a:lnTo>
                    <a:lnTo>
                      <a:pt x="525" y="21"/>
                    </a:lnTo>
                    <a:lnTo>
                      <a:pt x="525" y="21"/>
                    </a:lnTo>
                    <a:lnTo>
                      <a:pt x="525" y="19"/>
                    </a:lnTo>
                    <a:lnTo>
                      <a:pt x="530" y="16"/>
                    </a:lnTo>
                    <a:lnTo>
                      <a:pt x="530" y="14"/>
                    </a:lnTo>
                    <a:lnTo>
                      <a:pt x="530" y="9"/>
                    </a:lnTo>
                    <a:lnTo>
                      <a:pt x="532" y="9"/>
                    </a:lnTo>
                    <a:lnTo>
                      <a:pt x="532" y="9"/>
                    </a:lnTo>
                    <a:lnTo>
                      <a:pt x="535" y="9"/>
                    </a:lnTo>
                    <a:lnTo>
                      <a:pt x="535" y="9"/>
                    </a:lnTo>
                    <a:lnTo>
                      <a:pt x="537" y="7"/>
                    </a:lnTo>
                    <a:lnTo>
                      <a:pt x="539" y="7"/>
                    </a:lnTo>
                    <a:lnTo>
                      <a:pt x="539" y="7"/>
                    </a:lnTo>
                    <a:lnTo>
                      <a:pt x="542" y="7"/>
                    </a:lnTo>
                    <a:lnTo>
                      <a:pt x="544" y="4"/>
                    </a:lnTo>
                    <a:lnTo>
                      <a:pt x="542" y="4"/>
                    </a:lnTo>
                    <a:lnTo>
                      <a:pt x="544" y="4"/>
                    </a:lnTo>
                    <a:lnTo>
                      <a:pt x="546" y="4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551" y="2"/>
                    </a:lnTo>
                    <a:lnTo>
                      <a:pt x="551" y="4"/>
                    </a:lnTo>
                    <a:lnTo>
                      <a:pt x="549" y="7"/>
                    </a:lnTo>
                    <a:lnTo>
                      <a:pt x="549" y="12"/>
                    </a:lnTo>
                    <a:lnTo>
                      <a:pt x="549" y="12"/>
                    </a:lnTo>
                    <a:lnTo>
                      <a:pt x="551" y="14"/>
                    </a:lnTo>
                    <a:lnTo>
                      <a:pt x="551" y="19"/>
                    </a:lnTo>
                    <a:lnTo>
                      <a:pt x="551" y="21"/>
                    </a:lnTo>
                    <a:lnTo>
                      <a:pt x="551" y="21"/>
                    </a:lnTo>
                    <a:lnTo>
                      <a:pt x="551" y="23"/>
                    </a:lnTo>
                    <a:lnTo>
                      <a:pt x="551" y="28"/>
                    </a:lnTo>
                    <a:lnTo>
                      <a:pt x="551" y="28"/>
                    </a:lnTo>
                    <a:lnTo>
                      <a:pt x="556" y="31"/>
                    </a:lnTo>
                    <a:lnTo>
                      <a:pt x="556" y="31"/>
                    </a:lnTo>
                    <a:lnTo>
                      <a:pt x="561" y="31"/>
                    </a:lnTo>
                    <a:lnTo>
                      <a:pt x="561" y="31"/>
                    </a:lnTo>
                    <a:lnTo>
                      <a:pt x="563" y="31"/>
                    </a:lnTo>
                    <a:lnTo>
                      <a:pt x="565" y="35"/>
                    </a:lnTo>
                    <a:lnTo>
                      <a:pt x="570" y="35"/>
                    </a:lnTo>
                    <a:lnTo>
                      <a:pt x="570" y="38"/>
                    </a:lnTo>
                    <a:lnTo>
                      <a:pt x="570" y="45"/>
                    </a:lnTo>
                    <a:lnTo>
                      <a:pt x="570" y="47"/>
                    </a:lnTo>
                    <a:lnTo>
                      <a:pt x="570" y="47"/>
                    </a:lnTo>
                    <a:lnTo>
                      <a:pt x="570" y="49"/>
                    </a:lnTo>
                    <a:lnTo>
                      <a:pt x="570" y="52"/>
                    </a:lnTo>
                    <a:lnTo>
                      <a:pt x="570" y="54"/>
                    </a:lnTo>
                    <a:lnTo>
                      <a:pt x="570" y="54"/>
                    </a:lnTo>
                    <a:lnTo>
                      <a:pt x="572" y="57"/>
                    </a:lnTo>
                    <a:lnTo>
                      <a:pt x="575" y="59"/>
                    </a:lnTo>
                    <a:lnTo>
                      <a:pt x="575" y="59"/>
                    </a:lnTo>
                    <a:lnTo>
                      <a:pt x="577" y="59"/>
                    </a:lnTo>
                    <a:lnTo>
                      <a:pt x="580" y="59"/>
                    </a:lnTo>
                    <a:lnTo>
                      <a:pt x="582" y="59"/>
                    </a:lnTo>
                    <a:lnTo>
                      <a:pt x="582" y="59"/>
                    </a:lnTo>
                    <a:lnTo>
                      <a:pt x="584" y="59"/>
                    </a:lnTo>
                    <a:lnTo>
                      <a:pt x="587" y="61"/>
                    </a:lnTo>
                    <a:lnTo>
                      <a:pt x="587" y="61"/>
                    </a:lnTo>
                    <a:lnTo>
                      <a:pt x="587" y="64"/>
                    </a:lnTo>
                    <a:lnTo>
                      <a:pt x="589" y="64"/>
                    </a:lnTo>
                    <a:lnTo>
                      <a:pt x="591" y="66"/>
                    </a:lnTo>
                    <a:lnTo>
                      <a:pt x="591" y="66"/>
                    </a:lnTo>
                    <a:lnTo>
                      <a:pt x="591" y="66"/>
                    </a:lnTo>
                    <a:lnTo>
                      <a:pt x="594" y="68"/>
                    </a:lnTo>
                    <a:lnTo>
                      <a:pt x="596" y="71"/>
                    </a:lnTo>
                    <a:lnTo>
                      <a:pt x="601" y="75"/>
                    </a:lnTo>
                    <a:lnTo>
                      <a:pt x="603" y="78"/>
                    </a:lnTo>
                    <a:lnTo>
                      <a:pt x="603" y="83"/>
                    </a:lnTo>
                    <a:lnTo>
                      <a:pt x="603" y="83"/>
                    </a:lnTo>
                    <a:lnTo>
                      <a:pt x="606" y="83"/>
                    </a:lnTo>
                    <a:lnTo>
                      <a:pt x="606" y="85"/>
                    </a:lnTo>
                    <a:lnTo>
                      <a:pt x="606" y="87"/>
                    </a:lnTo>
                    <a:lnTo>
                      <a:pt x="608" y="87"/>
                    </a:lnTo>
                    <a:lnTo>
                      <a:pt x="608" y="87"/>
                    </a:lnTo>
                    <a:lnTo>
                      <a:pt x="613" y="87"/>
                    </a:lnTo>
                    <a:lnTo>
                      <a:pt x="615" y="90"/>
                    </a:lnTo>
                    <a:lnTo>
                      <a:pt x="615" y="87"/>
                    </a:lnTo>
                    <a:lnTo>
                      <a:pt x="615" y="87"/>
                    </a:lnTo>
                    <a:lnTo>
                      <a:pt x="620" y="87"/>
                    </a:lnTo>
                    <a:lnTo>
                      <a:pt x="620" y="87"/>
                    </a:lnTo>
                    <a:lnTo>
                      <a:pt x="620" y="87"/>
                    </a:lnTo>
                    <a:lnTo>
                      <a:pt x="620" y="83"/>
                    </a:lnTo>
                    <a:lnTo>
                      <a:pt x="622" y="83"/>
                    </a:lnTo>
                    <a:lnTo>
                      <a:pt x="625" y="83"/>
                    </a:lnTo>
                    <a:lnTo>
                      <a:pt x="625" y="83"/>
                    </a:lnTo>
                    <a:lnTo>
                      <a:pt x="627" y="83"/>
                    </a:lnTo>
                    <a:lnTo>
                      <a:pt x="627" y="85"/>
                    </a:lnTo>
                    <a:lnTo>
                      <a:pt x="629" y="83"/>
                    </a:lnTo>
                    <a:lnTo>
                      <a:pt x="629" y="83"/>
                    </a:lnTo>
                    <a:lnTo>
                      <a:pt x="632" y="83"/>
                    </a:lnTo>
                    <a:lnTo>
                      <a:pt x="632" y="80"/>
                    </a:lnTo>
                    <a:lnTo>
                      <a:pt x="629" y="80"/>
                    </a:lnTo>
                    <a:lnTo>
                      <a:pt x="629" y="78"/>
                    </a:lnTo>
                    <a:lnTo>
                      <a:pt x="627" y="78"/>
                    </a:lnTo>
                    <a:lnTo>
                      <a:pt x="627" y="78"/>
                    </a:lnTo>
                    <a:lnTo>
                      <a:pt x="629" y="73"/>
                    </a:lnTo>
                    <a:lnTo>
                      <a:pt x="629" y="73"/>
                    </a:lnTo>
                    <a:lnTo>
                      <a:pt x="629" y="71"/>
                    </a:lnTo>
                    <a:lnTo>
                      <a:pt x="629" y="68"/>
                    </a:lnTo>
                    <a:lnTo>
                      <a:pt x="629" y="68"/>
                    </a:lnTo>
                    <a:lnTo>
                      <a:pt x="629" y="68"/>
                    </a:lnTo>
                    <a:lnTo>
                      <a:pt x="629" y="68"/>
                    </a:lnTo>
                    <a:lnTo>
                      <a:pt x="634" y="71"/>
                    </a:lnTo>
                    <a:lnTo>
                      <a:pt x="634" y="71"/>
                    </a:lnTo>
                    <a:lnTo>
                      <a:pt x="636" y="68"/>
                    </a:lnTo>
                    <a:lnTo>
                      <a:pt x="634" y="68"/>
                    </a:lnTo>
                    <a:lnTo>
                      <a:pt x="636" y="66"/>
                    </a:lnTo>
                    <a:lnTo>
                      <a:pt x="639" y="64"/>
                    </a:lnTo>
                    <a:lnTo>
                      <a:pt x="639" y="64"/>
                    </a:lnTo>
                    <a:lnTo>
                      <a:pt x="643" y="61"/>
                    </a:lnTo>
                    <a:lnTo>
                      <a:pt x="643" y="61"/>
                    </a:lnTo>
                    <a:lnTo>
                      <a:pt x="648" y="64"/>
                    </a:lnTo>
                    <a:lnTo>
                      <a:pt x="648" y="64"/>
                    </a:lnTo>
                    <a:lnTo>
                      <a:pt x="651" y="64"/>
                    </a:lnTo>
                    <a:lnTo>
                      <a:pt x="651" y="61"/>
                    </a:lnTo>
                    <a:lnTo>
                      <a:pt x="653" y="64"/>
                    </a:lnTo>
                    <a:lnTo>
                      <a:pt x="655" y="61"/>
                    </a:lnTo>
                    <a:lnTo>
                      <a:pt x="665" y="61"/>
                    </a:lnTo>
                    <a:lnTo>
                      <a:pt x="665" y="61"/>
                    </a:lnTo>
                    <a:lnTo>
                      <a:pt x="665" y="59"/>
                    </a:lnTo>
                    <a:lnTo>
                      <a:pt x="665" y="57"/>
                    </a:lnTo>
                    <a:lnTo>
                      <a:pt x="669" y="59"/>
                    </a:lnTo>
                    <a:lnTo>
                      <a:pt x="672" y="59"/>
                    </a:lnTo>
                    <a:lnTo>
                      <a:pt x="674" y="57"/>
                    </a:lnTo>
                    <a:lnTo>
                      <a:pt x="677" y="57"/>
                    </a:lnTo>
                    <a:lnTo>
                      <a:pt x="677" y="57"/>
                    </a:lnTo>
                    <a:lnTo>
                      <a:pt x="677" y="54"/>
                    </a:lnTo>
                    <a:lnTo>
                      <a:pt x="677" y="52"/>
                    </a:lnTo>
                    <a:lnTo>
                      <a:pt x="677" y="49"/>
                    </a:lnTo>
                    <a:lnTo>
                      <a:pt x="677" y="49"/>
                    </a:lnTo>
                    <a:lnTo>
                      <a:pt x="677" y="47"/>
                    </a:lnTo>
                    <a:lnTo>
                      <a:pt x="679" y="47"/>
                    </a:lnTo>
                    <a:lnTo>
                      <a:pt x="679" y="49"/>
                    </a:lnTo>
                    <a:lnTo>
                      <a:pt x="681" y="49"/>
                    </a:lnTo>
                    <a:lnTo>
                      <a:pt x="684" y="49"/>
                    </a:lnTo>
                    <a:lnTo>
                      <a:pt x="686" y="54"/>
                    </a:lnTo>
                    <a:lnTo>
                      <a:pt x="686" y="54"/>
                    </a:lnTo>
                    <a:lnTo>
                      <a:pt x="686" y="57"/>
                    </a:lnTo>
                    <a:lnTo>
                      <a:pt x="688" y="57"/>
                    </a:lnTo>
                    <a:lnTo>
                      <a:pt x="691" y="57"/>
                    </a:lnTo>
                    <a:lnTo>
                      <a:pt x="695" y="54"/>
                    </a:lnTo>
                    <a:lnTo>
                      <a:pt x="695" y="54"/>
                    </a:lnTo>
                    <a:lnTo>
                      <a:pt x="695" y="52"/>
                    </a:lnTo>
                    <a:lnTo>
                      <a:pt x="695" y="52"/>
                    </a:lnTo>
                    <a:lnTo>
                      <a:pt x="698" y="49"/>
                    </a:lnTo>
                    <a:lnTo>
                      <a:pt x="695" y="47"/>
                    </a:lnTo>
                    <a:lnTo>
                      <a:pt x="695" y="45"/>
                    </a:lnTo>
                    <a:lnTo>
                      <a:pt x="698" y="45"/>
                    </a:lnTo>
                    <a:lnTo>
                      <a:pt x="705" y="42"/>
                    </a:lnTo>
                    <a:lnTo>
                      <a:pt x="707" y="42"/>
                    </a:lnTo>
                    <a:lnTo>
                      <a:pt x="707" y="40"/>
                    </a:lnTo>
                    <a:lnTo>
                      <a:pt x="710" y="40"/>
                    </a:lnTo>
                    <a:lnTo>
                      <a:pt x="710" y="38"/>
                    </a:lnTo>
                    <a:lnTo>
                      <a:pt x="710" y="35"/>
                    </a:lnTo>
                    <a:lnTo>
                      <a:pt x="710" y="35"/>
                    </a:lnTo>
                    <a:lnTo>
                      <a:pt x="712" y="33"/>
                    </a:lnTo>
                    <a:lnTo>
                      <a:pt x="712" y="31"/>
                    </a:lnTo>
                    <a:lnTo>
                      <a:pt x="712" y="31"/>
                    </a:lnTo>
                    <a:lnTo>
                      <a:pt x="714" y="31"/>
                    </a:lnTo>
                    <a:lnTo>
                      <a:pt x="717" y="31"/>
                    </a:lnTo>
                    <a:lnTo>
                      <a:pt x="719" y="35"/>
                    </a:lnTo>
                    <a:lnTo>
                      <a:pt x="719" y="35"/>
                    </a:lnTo>
                    <a:lnTo>
                      <a:pt x="721" y="35"/>
                    </a:lnTo>
                    <a:lnTo>
                      <a:pt x="721" y="33"/>
                    </a:lnTo>
                    <a:lnTo>
                      <a:pt x="721" y="31"/>
                    </a:lnTo>
                    <a:lnTo>
                      <a:pt x="721" y="31"/>
                    </a:lnTo>
                    <a:lnTo>
                      <a:pt x="721" y="26"/>
                    </a:lnTo>
                    <a:lnTo>
                      <a:pt x="721" y="26"/>
                    </a:lnTo>
                    <a:lnTo>
                      <a:pt x="721" y="26"/>
                    </a:lnTo>
                    <a:lnTo>
                      <a:pt x="724" y="26"/>
                    </a:lnTo>
                    <a:lnTo>
                      <a:pt x="724" y="23"/>
                    </a:lnTo>
                    <a:lnTo>
                      <a:pt x="724" y="23"/>
                    </a:lnTo>
                    <a:lnTo>
                      <a:pt x="726" y="23"/>
                    </a:lnTo>
                    <a:lnTo>
                      <a:pt x="726" y="21"/>
                    </a:lnTo>
                    <a:lnTo>
                      <a:pt x="726" y="21"/>
                    </a:lnTo>
                    <a:lnTo>
                      <a:pt x="729" y="21"/>
                    </a:lnTo>
                    <a:lnTo>
                      <a:pt x="731" y="21"/>
                    </a:lnTo>
                    <a:lnTo>
                      <a:pt x="731" y="19"/>
                    </a:lnTo>
                    <a:lnTo>
                      <a:pt x="731" y="16"/>
                    </a:lnTo>
                    <a:lnTo>
                      <a:pt x="731" y="14"/>
                    </a:lnTo>
                    <a:lnTo>
                      <a:pt x="733" y="14"/>
                    </a:lnTo>
                    <a:lnTo>
                      <a:pt x="733" y="14"/>
                    </a:lnTo>
                    <a:lnTo>
                      <a:pt x="738" y="14"/>
                    </a:lnTo>
                    <a:lnTo>
                      <a:pt x="738" y="16"/>
                    </a:lnTo>
                    <a:lnTo>
                      <a:pt x="738" y="14"/>
                    </a:lnTo>
                    <a:lnTo>
                      <a:pt x="740" y="12"/>
                    </a:lnTo>
                    <a:lnTo>
                      <a:pt x="740" y="9"/>
                    </a:lnTo>
                    <a:lnTo>
                      <a:pt x="745" y="9"/>
                    </a:lnTo>
                    <a:lnTo>
                      <a:pt x="745" y="9"/>
                    </a:lnTo>
                    <a:lnTo>
                      <a:pt x="748" y="9"/>
                    </a:lnTo>
                    <a:lnTo>
                      <a:pt x="750" y="9"/>
                    </a:lnTo>
                    <a:lnTo>
                      <a:pt x="750" y="9"/>
                    </a:lnTo>
                    <a:lnTo>
                      <a:pt x="755" y="9"/>
                    </a:lnTo>
                    <a:lnTo>
                      <a:pt x="755" y="9"/>
                    </a:lnTo>
                    <a:lnTo>
                      <a:pt x="755" y="1070"/>
                    </a:lnTo>
                    <a:close/>
                  </a:path>
                </a:pathLst>
              </a:custGeom>
              <a:solidFill>
                <a:schemeClr val="accent3">
                  <a:lumMod val="20000"/>
                  <a:lumOff val="8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Republic of Benin">
                <a:extLst>
                  <a:ext uri="{FF2B5EF4-FFF2-40B4-BE49-F238E27FC236}">
                    <a16:creationId xmlns:a16="http://schemas.microsoft.com/office/drawing/2014/main" id="{BBD5DFDD-157E-440D-B9E1-A89D9DDDED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56724" y="1082877"/>
                <a:ext cx="1834083" cy="3689329"/>
              </a:xfrm>
              <a:custGeom>
                <a:avLst/>
                <a:gdLst>
                  <a:gd name="T0" fmla="*/ 641 w 780"/>
                  <a:gd name="T1" fmla="*/ 127 h 1569"/>
                  <a:gd name="T2" fmla="*/ 743 w 780"/>
                  <a:gd name="T3" fmla="*/ 326 h 1569"/>
                  <a:gd name="T4" fmla="*/ 771 w 780"/>
                  <a:gd name="T5" fmla="*/ 475 h 1569"/>
                  <a:gd name="T6" fmla="*/ 719 w 780"/>
                  <a:gd name="T7" fmla="*/ 591 h 1569"/>
                  <a:gd name="T8" fmla="*/ 629 w 780"/>
                  <a:gd name="T9" fmla="*/ 700 h 1569"/>
                  <a:gd name="T10" fmla="*/ 572 w 780"/>
                  <a:gd name="T11" fmla="*/ 842 h 1569"/>
                  <a:gd name="T12" fmla="*/ 508 w 780"/>
                  <a:gd name="T13" fmla="*/ 873 h 1569"/>
                  <a:gd name="T14" fmla="*/ 499 w 780"/>
                  <a:gd name="T15" fmla="*/ 942 h 1569"/>
                  <a:gd name="T16" fmla="*/ 487 w 780"/>
                  <a:gd name="T17" fmla="*/ 1027 h 1569"/>
                  <a:gd name="T18" fmla="*/ 480 w 780"/>
                  <a:gd name="T19" fmla="*/ 1148 h 1569"/>
                  <a:gd name="T20" fmla="*/ 496 w 780"/>
                  <a:gd name="T21" fmla="*/ 1228 h 1569"/>
                  <a:gd name="T22" fmla="*/ 499 w 780"/>
                  <a:gd name="T23" fmla="*/ 1276 h 1569"/>
                  <a:gd name="T24" fmla="*/ 501 w 780"/>
                  <a:gd name="T25" fmla="*/ 1356 h 1569"/>
                  <a:gd name="T26" fmla="*/ 494 w 780"/>
                  <a:gd name="T27" fmla="*/ 1427 h 1569"/>
                  <a:gd name="T28" fmla="*/ 496 w 780"/>
                  <a:gd name="T29" fmla="*/ 1484 h 1569"/>
                  <a:gd name="T30" fmla="*/ 395 w 780"/>
                  <a:gd name="T31" fmla="*/ 1538 h 1569"/>
                  <a:gd name="T32" fmla="*/ 255 w 780"/>
                  <a:gd name="T33" fmla="*/ 1541 h 1569"/>
                  <a:gd name="T34" fmla="*/ 229 w 780"/>
                  <a:gd name="T35" fmla="*/ 1477 h 1569"/>
                  <a:gd name="T36" fmla="*/ 210 w 780"/>
                  <a:gd name="T37" fmla="*/ 1411 h 1569"/>
                  <a:gd name="T38" fmla="*/ 217 w 780"/>
                  <a:gd name="T39" fmla="*/ 1117 h 1569"/>
                  <a:gd name="T40" fmla="*/ 184 w 780"/>
                  <a:gd name="T41" fmla="*/ 809 h 1569"/>
                  <a:gd name="T42" fmla="*/ 61 w 780"/>
                  <a:gd name="T43" fmla="*/ 558 h 1569"/>
                  <a:gd name="T44" fmla="*/ 61 w 780"/>
                  <a:gd name="T45" fmla="*/ 338 h 1569"/>
                  <a:gd name="T46" fmla="*/ 94 w 780"/>
                  <a:gd name="T47" fmla="*/ 305 h 1569"/>
                  <a:gd name="T48" fmla="*/ 139 w 780"/>
                  <a:gd name="T49" fmla="*/ 284 h 1569"/>
                  <a:gd name="T50" fmla="*/ 194 w 780"/>
                  <a:gd name="T51" fmla="*/ 243 h 1569"/>
                  <a:gd name="T52" fmla="*/ 260 w 780"/>
                  <a:gd name="T53" fmla="*/ 248 h 1569"/>
                  <a:gd name="T54" fmla="*/ 404 w 780"/>
                  <a:gd name="T55" fmla="*/ 153 h 1569"/>
                  <a:gd name="T56" fmla="*/ 428 w 780"/>
                  <a:gd name="T57" fmla="*/ 108 h 1569"/>
                  <a:gd name="T58" fmla="*/ 407 w 780"/>
                  <a:gd name="T59" fmla="*/ 42 h 1569"/>
                  <a:gd name="T60" fmla="*/ 492 w 780"/>
                  <a:gd name="T61" fmla="*/ 16 h 1569"/>
                  <a:gd name="T62" fmla="*/ 499 w 780"/>
                  <a:gd name="T63" fmla="*/ 11 h 1569"/>
                  <a:gd name="T64" fmla="*/ 421 w 780"/>
                  <a:gd name="T65" fmla="*/ 40 h 1569"/>
                  <a:gd name="T66" fmla="*/ 421 w 780"/>
                  <a:gd name="T67" fmla="*/ 99 h 1569"/>
                  <a:gd name="T68" fmla="*/ 407 w 780"/>
                  <a:gd name="T69" fmla="*/ 146 h 1569"/>
                  <a:gd name="T70" fmla="*/ 272 w 780"/>
                  <a:gd name="T71" fmla="*/ 243 h 1569"/>
                  <a:gd name="T72" fmla="*/ 198 w 780"/>
                  <a:gd name="T73" fmla="*/ 239 h 1569"/>
                  <a:gd name="T74" fmla="*/ 142 w 780"/>
                  <a:gd name="T75" fmla="*/ 279 h 1569"/>
                  <a:gd name="T76" fmla="*/ 92 w 780"/>
                  <a:gd name="T77" fmla="*/ 300 h 1569"/>
                  <a:gd name="T78" fmla="*/ 68 w 780"/>
                  <a:gd name="T79" fmla="*/ 345 h 1569"/>
                  <a:gd name="T80" fmla="*/ 2 w 780"/>
                  <a:gd name="T81" fmla="*/ 516 h 1569"/>
                  <a:gd name="T82" fmla="*/ 161 w 780"/>
                  <a:gd name="T83" fmla="*/ 781 h 1569"/>
                  <a:gd name="T84" fmla="*/ 213 w 780"/>
                  <a:gd name="T85" fmla="*/ 1022 h 1569"/>
                  <a:gd name="T86" fmla="*/ 206 w 780"/>
                  <a:gd name="T87" fmla="*/ 1394 h 1569"/>
                  <a:gd name="T88" fmla="*/ 213 w 780"/>
                  <a:gd name="T89" fmla="*/ 1474 h 1569"/>
                  <a:gd name="T90" fmla="*/ 253 w 780"/>
                  <a:gd name="T91" fmla="*/ 1519 h 1569"/>
                  <a:gd name="T92" fmla="*/ 355 w 780"/>
                  <a:gd name="T93" fmla="*/ 1545 h 1569"/>
                  <a:gd name="T94" fmla="*/ 492 w 780"/>
                  <a:gd name="T95" fmla="*/ 1491 h 1569"/>
                  <a:gd name="T96" fmla="*/ 504 w 780"/>
                  <a:gd name="T97" fmla="*/ 1434 h 1569"/>
                  <a:gd name="T98" fmla="*/ 506 w 780"/>
                  <a:gd name="T99" fmla="*/ 1363 h 1569"/>
                  <a:gd name="T100" fmla="*/ 499 w 780"/>
                  <a:gd name="T101" fmla="*/ 1297 h 1569"/>
                  <a:gd name="T102" fmla="*/ 501 w 780"/>
                  <a:gd name="T103" fmla="*/ 1235 h 1569"/>
                  <a:gd name="T104" fmla="*/ 489 w 780"/>
                  <a:gd name="T105" fmla="*/ 1157 h 1569"/>
                  <a:gd name="T106" fmla="*/ 492 w 780"/>
                  <a:gd name="T107" fmla="*/ 1048 h 1569"/>
                  <a:gd name="T108" fmla="*/ 501 w 780"/>
                  <a:gd name="T109" fmla="*/ 956 h 1569"/>
                  <a:gd name="T110" fmla="*/ 504 w 780"/>
                  <a:gd name="T111" fmla="*/ 887 h 1569"/>
                  <a:gd name="T112" fmla="*/ 541 w 780"/>
                  <a:gd name="T113" fmla="*/ 842 h 1569"/>
                  <a:gd name="T114" fmla="*/ 608 w 780"/>
                  <a:gd name="T115" fmla="*/ 738 h 1569"/>
                  <a:gd name="T116" fmla="*/ 707 w 780"/>
                  <a:gd name="T117" fmla="*/ 636 h 1569"/>
                  <a:gd name="T118" fmla="*/ 754 w 780"/>
                  <a:gd name="T119" fmla="*/ 504 h 1569"/>
                  <a:gd name="T120" fmla="*/ 745 w 780"/>
                  <a:gd name="T121" fmla="*/ 350 h 1569"/>
                  <a:gd name="T122" fmla="*/ 669 w 780"/>
                  <a:gd name="T123" fmla="*/ 134 h 1569"/>
                  <a:gd name="T124" fmla="*/ 558 w 780"/>
                  <a:gd name="T125" fmla="*/ 33 h 1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0" h="1569">
                    <a:moveTo>
                      <a:pt x="523" y="0"/>
                    </a:moveTo>
                    <a:lnTo>
                      <a:pt x="523" y="2"/>
                    </a:lnTo>
                    <a:lnTo>
                      <a:pt x="527" y="4"/>
                    </a:lnTo>
                    <a:lnTo>
                      <a:pt x="527" y="4"/>
                    </a:lnTo>
                    <a:lnTo>
                      <a:pt x="530" y="4"/>
                    </a:lnTo>
                    <a:lnTo>
                      <a:pt x="532" y="7"/>
                    </a:lnTo>
                    <a:lnTo>
                      <a:pt x="534" y="7"/>
                    </a:lnTo>
                    <a:lnTo>
                      <a:pt x="534" y="9"/>
                    </a:lnTo>
                    <a:lnTo>
                      <a:pt x="534" y="11"/>
                    </a:lnTo>
                    <a:lnTo>
                      <a:pt x="537" y="11"/>
                    </a:lnTo>
                    <a:lnTo>
                      <a:pt x="537" y="11"/>
                    </a:lnTo>
                    <a:lnTo>
                      <a:pt x="544" y="18"/>
                    </a:lnTo>
                    <a:lnTo>
                      <a:pt x="544" y="18"/>
                    </a:lnTo>
                    <a:lnTo>
                      <a:pt x="549" y="23"/>
                    </a:lnTo>
                    <a:lnTo>
                      <a:pt x="549" y="23"/>
                    </a:lnTo>
                    <a:lnTo>
                      <a:pt x="551" y="26"/>
                    </a:lnTo>
                    <a:lnTo>
                      <a:pt x="551" y="28"/>
                    </a:lnTo>
                    <a:lnTo>
                      <a:pt x="551" y="28"/>
                    </a:lnTo>
                    <a:lnTo>
                      <a:pt x="553" y="30"/>
                    </a:lnTo>
                    <a:lnTo>
                      <a:pt x="553" y="30"/>
                    </a:lnTo>
                    <a:lnTo>
                      <a:pt x="558" y="33"/>
                    </a:lnTo>
                    <a:lnTo>
                      <a:pt x="558" y="33"/>
                    </a:lnTo>
                    <a:lnTo>
                      <a:pt x="560" y="33"/>
                    </a:lnTo>
                    <a:lnTo>
                      <a:pt x="565" y="35"/>
                    </a:lnTo>
                    <a:lnTo>
                      <a:pt x="567" y="37"/>
                    </a:lnTo>
                    <a:lnTo>
                      <a:pt x="567" y="37"/>
                    </a:lnTo>
                    <a:lnTo>
                      <a:pt x="570" y="42"/>
                    </a:lnTo>
                    <a:lnTo>
                      <a:pt x="570" y="45"/>
                    </a:lnTo>
                    <a:lnTo>
                      <a:pt x="572" y="47"/>
                    </a:lnTo>
                    <a:lnTo>
                      <a:pt x="572" y="47"/>
                    </a:lnTo>
                    <a:lnTo>
                      <a:pt x="575" y="47"/>
                    </a:lnTo>
                    <a:lnTo>
                      <a:pt x="579" y="52"/>
                    </a:lnTo>
                    <a:lnTo>
                      <a:pt x="579" y="52"/>
                    </a:lnTo>
                    <a:lnTo>
                      <a:pt x="577" y="52"/>
                    </a:lnTo>
                    <a:lnTo>
                      <a:pt x="577" y="54"/>
                    </a:lnTo>
                    <a:lnTo>
                      <a:pt x="579" y="54"/>
                    </a:lnTo>
                    <a:lnTo>
                      <a:pt x="582" y="59"/>
                    </a:lnTo>
                    <a:lnTo>
                      <a:pt x="582" y="59"/>
                    </a:lnTo>
                    <a:lnTo>
                      <a:pt x="584" y="59"/>
                    </a:lnTo>
                    <a:lnTo>
                      <a:pt x="584" y="59"/>
                    </a:lnTo>
                    <a:lnTo>
                      <a:pt x="589" y="59"/>
                    </a:lnTo>
                    <a:lnTo>
                      <a:pt x="591" y="63"/>
                    </a:lnTo>
                    <a:lnTo>
                      <a:pt x="591" y="63"/>
                    </a:lnTo>
                    <a:lnTo>
                      <a:pt x="596" y="63"/>
                    </a:lnTo>
                    <a:lnTo>
                      <a:pt x="596" y="63"/>
                    </a:lnTo>
                    <a:lnTo>
                      <a:pt x="596" y="68"/>
                    </a:lnTo>
                    <a:lnTo>
                      <a:pt x="596" y="68"/>
                    </a:lnTo>
                    <a:lnTo>
                      <a:pt x="605" y="75"/>
                    </a:lnTo>
                    <a:lnTo>
                      <a:pt x="608" y="78"/>
                    </a:lnTo>
                    <a:lnTo>
                      <a:pt x="612" y="82"/>
                    </a:lnTo>
                    <a:lnTo>
                      <a:pt x="612" y="82"/>
                    </a:lnTo>
                    <a:lnTo>
                      <a:pt x="615" y="87"/>
                    </a:lnTo>
                    <a:lnTo>
                      <a:pt x="615" y="87"/>
                    </a:lnTo>
                    <a:lnTo>
                      <a:pt x="620" y="89"/>
                    </a:lnTo>
                    <a:lnTo>
                      <a:pt x="622" y="92"/>
                    </a:lnTo>
                    <a:lnTo>
                      <a:pt x="622" y="94"/>
                    </a:lnTo>
                    <a:lnTo>
                      <a:pt x="622" y="94"/>
                    </a:lnTo>
                    <a:lnTo>
                      <a:pt x="624" y="97"/>
                    </a:lnTo>
                    <a:lnTo>
                      <a:pt x="624" y="97"/>
                    </a:lnTo>
                    <a:lnTo>
                      <a:pt x="627" y="97"/>
                    </a:lnTo>
                    <a:lnTo>
                      <a:pt x="629" y="97"/>
                    </a:lnTo>
                    <a:lnTo>
                      <a:pt x="629" y="99"/>
                    </a:lnTo>
                    <a:lnTo>
                      <a:pt x="629" y="99"/>
                    </a:lnTo>
                    <a:lnTo>
                      <a:pt x="631" y="101"/>
                    </a:lnTo>
                    <a:lnTo>
                      <a:pt x="631" y="101"/>
                    </a:lnTo>
                    <a:lnTo>
                      <a:pt x="629" y="104"/>
                    </a:lnTo>
                    <a:lnTo>
                      <a:pt x="629" y="104"/>
                    </a:lnTo>
                    <a:lnTo>
                      <a:pt x="629" y="106"/>
                    </a:lnTo>
                    <a:lnTo>
                      <a:pt x="629" y="106"/>
                    </a:lnTo>
                    <a:lnTo>
                      <a:pt x="631" y="108"/>
                    </a:lnTo>
                    <a:lnTo>
                      <a:pt x="634" y="113"/>
                    </a:lnTo>
                    <a:lnTo>
                      <a:pt x="634" y="116"/>
                    </a:lnTo>
                    <a:lnTo>
                      <a:pt x="634" y="118"/>
                    </a:lnTo>
                    <a:lnTo>
                      <a:pt x="634" y="118"/>
                    </a:lnTo>
                    <a:lnTo>
                      <a:pt x="636" y="120"/>
                    </a:lnTo>
                    <a:lnTo>
                      <a:pt x="636" y="120"/>
                    </a:lnTo>
                    <a:lnTo>
                      <a:pt x="638" y="120"/>
                    </a:lnTo>
                    <a:lnTo>
                      <a:pt x="638" y="120"/>
                    </a:lnTo>
                    <a:lnTo>
                      <a:pt x="641" y="125"/>
                    </a:lnTo>
                    <a:lnTo>
                      <a:pt x="641" y="127"/>
                    </a:lnTo>
                    <a:lnTo>
                      <a:pt x="641" y="127"/>
                    </a:lnTo>
                    <a:lnTo>
                      <a:pt x="643" y="132"/>
                    </a:lnTo>
                    <a:lnTo>
                      <a:pt x="643" y="132"/>
                    </a:lnTo>
                    <a:lnTo>
                      <a:pt x="646" y="134"/>
                    </a:lnTo>
                    <a:lnTo>
                      <a:pt x="646" y="134"/>
                    </a:lnTo>
                    <a:lnTo>
                      <a:pt x="646" y="134"/>
                    </a:lnTo>
                    <a:lnTo>
                      <a:pt x="646" y="134"/>
                    </a:lnTo>
                    <a:lnTo>
                      <a:pt x="650" y="132"/>
                    </a:lnTo>
                    <a:lnTo>
                      <a:pt x="650" y="134"/>
                    </a:lnTo>
                    <a:lnTo>
                      <a:pt x="650" y="134"/>
                    </a:lnTo>
                    <a:lnTo>
                      <a:pt x="657" y="132"/>
                    </a:lnTo>
                    <a:lnTo>
                      <a:pt x="660" y="132"/>
                    </a:lnTo>
                    <a:lnTo>
                      <a:pt x="660" y="132"/>
                    </a:lnTo>
                    <a:lnTo>
                      <a:pt x="664" y="132"/>
                    </a:lnTo>
                    <a:lnTo>
                      <a:pt x="664" y="134"/>
                    </a:lnTo>
                    <a:lnTo>
                      <a:pt x="667" y="134"/>
                    </a:lnTo>
                    <a:lnTo>
                      <a:pt x="667" y="134"/>
                    </a:lnTo>
                    <a:lnTo>
                      <a:pt x="669" y="134"/>
                    </a:lnTo>
                    <a:lnTo>
                      <a:pt x="672" y="137"/>
                    </a:lnTo>
                    <a:lnTo>
                      <a:pt x="672" y="137"/>
                    </a:lnTo>
                    <a:lnTo>
                      <a:pt x="676" y="134"/>
                    </a:lnTo>
                    <a:lnTo>
                      <a:pt x="676" y="137"/>
                    </a:lnTo>
                    <a:lnTo>
                      <a:pt x="681" y="137"/>
                    </a:lnTo>
                    <a:lnTo>
                      <a:pt x="681" y="139"/>
                    </a:lnTo>
                    <a:lnTo>
                      <a:pt x="683" y="139"/>
                    </a:lnTo>
                    <a:lnTo>
                      <a:pt x="686" y="139"/>
                    </a:lnTo>
                    <a:lnTo>
                      <a:pt x="686" y="139"/>
                    </a:lnTo>
                    <a:lnTo>
                      <a:pt x="688" y="144"/>
                    </a:lnTo>
                    <a:lnTo>
                      <a:pt x="688" y="144"/>
                    </a:lnTo>
                    <a:lnTo>
                      <a:pt x="693" y="149"/>
                    </a:lnTo>
                    <a:lnTo>
                      <a:pt x="695" y="151"/>
                    </a:lnTo>
                    <a:lnTo>
                      <a:pt x="695" y="153"/>
                    </a:lnTo>
                    <a:lnTo>
                      <a:pt x="695" y="156"/>
                    </a:lnTo>
                    <a:lnTo>
                      <a:pt x="695" y="156"/>
                    </a:lnTo>
                    <a:lnTo>
                      <a:pt x="695" y="158"/>
                    </a:lnTo>
                    <a:lnTo>
                      <a:pt x="700" y="161"/>
                    </a:lnTo>
                    <a:lnTo>
                      <a:pt x="700" y="161"/>
                    </a:lnTo>
                    <a:lnTo>
                      <a:pt x="700" y="161"/>
                    </a:lnTo>
                    <a:lnTo>
                      <a:pt x="705" y="161"/>
                    </a:lnTo>
                    <a:lnTo>
                      <a:pt x="705" y="161"/>
                    </a:lnTo>
                    <a:lnTo>
                      <a:pt x="707" y="163"/>
                    </a:lnTo>
                    <a:lnTo>
                      <a:pt x="707" y="165"/>
                    </a:lnTo>
                    <a:lnTo>
                      <a:pt x="705" y="165"/>
                    </a:lnTo>
                    <a:lnTo>
                      <a:pt x="705" y="165"/>
                    </a:lnTo>
                    <a:lnTo>
                      <a:pt x="702" y="168"/>
                    </a:lnTo>
                    <a:lnTo>
                      <a:pt x="702" y="168"/>
                    </a:lnTo>
                    <a:lnTo>
                      <a:pt x="702" y="170"/>
                    </a:lnTo>
                    <a:lnTo>
                      <a:pt x="702" y="170"/>
                    </a:lnTo>
                    <a:lnTo>
                      <a:pt x="705" y="172"/>
                    </a:lnTo>
                    <a:lnTo>
                      <a:pt x="705" y="175"/>
                    </a:lnTo>
                    <a:lnTo>
                      <a:pt x="707" y="175"/>
                    </a:lnTo>
                    <a:lnTo>
                      <a:pt x="707" y="175"/>
                    </a:lnTo>
                    <a:lnTo>
                      <a:pt x="709" y="175"/>
                    </a:lnTo>
                    <a:lnTo>
                      <a:pt x="712" y="177"/>
                    </a:lnTo>
                    <a:lnTo>
                      <a:pt x="712" y="177"/>
                    </a:lnTo>
                    <a:lnTo>
                      <a:pt x="707" y="179"/>
                    </a:lnTo>
                    <a:lnTo>
                      <a:pt x="707" y="179"/>
                    </a:lnTo>
                    <a:lnTo>
                      <a:pt x="693" y="189"/>
                    </a:lnTo>
                    <a:lnTo>
                      <a:pt x="693" y="189"/>
                    </a:lnTo>
                    <a:lnTo>
                      <a:pt x="693" y="205"/>
                    </a:lnTo>
                    <a:lnTo>
                      <a:pt x="693" y="205"/>
                    </a:lnTo>
                    <a:lnTo>
                      <a:pt x="695" y="220"/>
                    </a:lnTo>
                    <a:lnTo>
                      <a:pt x="695" y="248"/>
                    </a:lnTo>
                    <a:lnTo>
                      <a:pt x="693" y="260"/>
                    </a:lnTo>
                    <a:lnTo>
                      <a:pt x="693" y="260"/>
                    </a:lnTo>
                    <a:lnTo>
                      <a:pt x="690" y="277"/>
                    </a:lnTo>
                    <a:lnTo>
                      <a:pt x="690" y="279"/>
                    </a:lnTo>
                    <a:lnTo>
                      <a:pt x="690" y="279"/>
                    </a:lnTo>
                    <a:lnTo>
                      <a:pt x="690" y="281"/>
                    </a:lnTo>
                    <a:lnTo>
                      <a:pt x="690" y="284"/>
                    </a:lnTo>
                    <a:lnTo>
                      <a:pt x="690" y="284"/>
                    </a:lnTo>
                    <a:lnTo>
                      <a:pt x="695" y="288"/>
                    </a:lnTo>
                    <a:lnTo>
                      <a:pt x="695" y="288"/>
                    </a:lnTo>
                    <a:lnTo>
                      <a:pt x="700" y="293"/>
                    </a:lnTo>
                    <a:lnTo>
                      <a:pt x="707" y="300"/>
                    </a:lnTo>
                    <a:lnTo>
                      <a:pt x="709" y="303"/>
                    </a:lnTo>
                    <a:lnTo>
                      <a:pt x="721" y="314"/>
                    </a:lnTo>
                    <a:lnTo>
                      <a:pt x="728" y="329"/>
                    </a:lnTo>
                    <a:lnTo>
                      <a:pt x="728" y="329"/>
                    </a:lnTo>
                    <a:lnTo>
                      <a:pt x="738" y="329"/>
                    </a:lnTo>
                    <a:lnTo>
                      <a:pt x="738" y="329"/>
                    </a:lnTo>
                    <a:lnTo>
                      <a:pt x="743" y="326"/>
                    </a:lnTo>
                    <a:lnTo>
                      <a:pt x="747" y="326"/>
                    </a:lnTo>
                    <a:lnTo>
                      <a:pt x="747" y="326"/>
                    </a:lnTo>
                    <a:lnTo>
                      <a:pt x="747" y="329"/>
                    </a:lnTo>
                    <a:lnTo>
                      <a:pt x="747" y="331"/>
                    </a:lnTo>
                    <a:lnTo>
                      <a:pt x="747" y="331"/>
                    </a:lnTo>
                    <a:lnTo>
                      <a:pt x="745" y="336"/>
                    </a:lnTo>
                    <a:lnTo>
                      <a:pt x="745" y="336"/>
                    </a:lnTo>
                    <a:lnTo>
                      <a:pt x="745" y="338"/>
                    </a:lnTo>
                    <a:lnTo>
                      <a:pt x="745" y="338"/>
                    </a:lnTo>
                    <a:lnTo>
                      <a:pt x="747" y="343"/>
                    </a:lnTo>
                    <a:lnTo>
                      <a:pt x="747" y="343"/>
                    </a:lnTo>
                    <a:lnTo>
                      <a:pt x="747" y="345"/>
                    </a:lnTo>
                    <a:lnTo>
                      <a:pt x="747" y="345"/>
                    </a:lnTo>
                    <a:lnTo>
                      <a:pt x="745" y="345"/>
                    </a:lnTo>
                    <a:lnTo>
                      <a:pt x="745" y="345"/>
                    </a:lnTo>
                    <a:lnTo>
                      <a:pt x="745" y="350"/>
                    </a:lnTo>
                    <a:lnTo>
                      <a:pt x="745" y="350"/>
                    </a:lnTo>
                    <a:lnTo>
                      <a:pt x="745" y="352"/>
                    </a:lnTo>
                    <a:lnTo>
                      <a:pt x="745" y="352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2" y="355"/>
                    </a:lnTo>
                    <a:lnTo>
                      <a:pt x="752" y="355"/>
                    </a:lnTo>
                    <a:lnTo>
                      <a:pt x="752" y="355"/>
                    </a:lnTo>
                    <a:lnTo>
                      <a:pt x="754" y="357"/>
                    </a:lnTo>
                    <a:lnTo>
                      <a:pt x="754" y="359"/>
                    </a:lnTo>
                    <a:lnTo>
                      <a:pt x="757" y="359"/>
                    </a:lnTo>
                    <a:lnTo>
                      <a:pt x="757" y="364"/>
                    </a:lnTo>
                    <a:lnTo>
                      <a:pt x="757" y="366"/>
                    </a:lnTo>
                    <a:lnTo>
                      <a:pt x="757" y="366"/>
                    </a:lnTo>
                    <a:lnTo>
                      <a:pt x="757" y="366"/>
                    </a:lnTo>
                    <a:lnTo>
                      <a:pt x="757" y="371"/>
                    </a:lnTo>
                    <a:lnTo>
                      <a:pt x="757" y="371"/>
                    </a:lnTo>
                    <a:lnTo>
                      <a:pt x="759" y="376"/>
                    </a:lnTo>
                    <a:lnTo>
                      <a:pt x="759" y="381"/>
                    </a:lnTo>
                    <a:lnTo>
                      <a:pt x="757" y="385"/>
                    </a:lnTo>
                    <a:lnTo>
                      <a:pt x="757" y="388"/>
                    </a:lnTo>
                    <a:lnTo>
                      <a:pt x="757" y="388"/>
                    </a:lnTo>
                    <a:lnTo>
                      <a:pt x="757" y="390"/>
                    </a:lnTo>
                    <a:lnTo>
                      <a:pt x="754" y="393"/>
                    </a:lnTo>
                    <a:lnTo>
                      <a:pt x="754" y="393"/>
                    </a:lnTo>
                    <a:lnTo>
                      <a:pt x="752" y="400"/>
                    </a:lnTo>
                    <a:lnTo>
                      <a:pt x="752" y="400"/>
                    </a:lnTo>
                    <a:lnTo>
                      <a:pt x="752" y="404"/>
                    </a:lnTo>
                    <a:lnTo>
                      <a:pt x="752" y="404"/>
                    </a:lnTo>
                    <a:lnTo>
                      <a:pt x="754" y="407"/>
                    </a:lnTo>
                    <a:lnTo>
                      <a:pt x="759" y="411"/>
                    </a:lnTo>
                    <a:lnTo>
                      <a:pt x="759" y="411"/>
                    </a:lnTo>
                    <a:lnTo>
                      <a:pt x="759" y="411"/>
                    </a:lnTo>
                    <a:lnTo>
                      <a:pt x="761" y="419"/>
                    </a:lnTo>
                    <a:lnTo>
                      <a:pt x="761" y="419"/>
                    </a:lnTo>
                    <a:lnTo>
                      <a:pt x="761" y="421"/>
                    </a:lnTo>
                    <a:lnTo>
                      <a:pt x="764" y="423"/>
                    </a:lnTo>
                    <a:lnTo>
                      <a:pt x="764" y="423"/>
                    </a:lnTo>
                    <a:lnTo>
                      <a:pt x="769" y="426"/>
                    </a:lnTo>
                    <a:lnTo>
                      <a:pt x="776" y="433"/>
                    </a:lnTo>
                    <a:lnTo>
                      <a:pt x="776" y="433"/>
                    </a:lnTo>
                    <a:lnTo>
                      <a:pt x="776" y="433"/>
                    </a:lnTo>
                    <a:lnTo>
                      <a:pt x="778" y="433"/>
                    </a:lnTo>
                    <a:lnTo>
                      <a:pt x="778" y="435"/>
                    </a:lnTo>
                    <a:lnTo>
                      <a:pt x="778" y="440"/>
                    </a:lnTo>
                    <a:lnTo>
                      <a:pt x="778" y="440"/>
                    </a:lnTo>
                    <a:lnTo>
                      <a:pt x="778" y="440"/>
                    </a:lnTo>
                    <a:lnTo>
                      <a:pt x="778" y="445"/>
                    </a:lnTo>
                    <a:lnTo>
                      <a:pt x="778" y="445"/>
                    </a:lnTo>
                    <a:lnTo>
                      <a:pt x="778" y="445"/>
                    </a:lnTo>
                    <a:lnTo>
                      <a:pt x="778" y="454"/>
                    </a:lnTo>
                    <a:lnTo>
                      <a:pt x="778" y="456"/>
                    </a:lnTo>
                    <a:lnTo>
                      <a:pt x="778" y="456"/>
                    </a:lnTo>
                    <a:lnTo>
                      <a:pt x="778" y="459"/>
                    </a:lnTo>
                    <a:lnTo>
                      <a:pt x="778" y="459"/>
                    </a:lnTo>
                    <a:lnTo>
                      <a:pt x="778" y="461"/>
                    </a:lnTo>
                    <a:lnTo>
                      <a:pt x="778" y="461"/>
                    </a:lnTo>
                    <a:lnTo>
                      <a:pt x="778" y="464"/>
                    </a:lnTo>
                    <a:lnTo>
                      <a:pt x="773" y="466"/>
                    </a:lnTo>
                    <a:lnTo>
                      <a:pt x="773" y="466"/>
                    </a:lnTo>
                    <a:lnTo>
                      <a:pt x="773" y="471"/>
                    </a:lnTo>
                    <a:lnTo>
                      <a:pt x="771" y="475"/>
                    </a:lnTo>
                    <a:lnTo>
                      <a:pt x="771" y="475"/>
                    </a:lnTo>
                    <a:lnTo>
                      <a:pt x="771" y="475"/>
                    </a:lnTo>
                    <a:lnTo>
                      <a:pt x="766" y="487"/>
                    </a:lnTo>
                    <a:lnTo>
                      <a:pt x="766" y="487"/>
                    </a:lnTo>
                    <a:lnTo>
                      <a:pt x="766" y="492"/>
                    </a:lnTo>
                    <a:lnTo>
                      <a:pt x="766" y="494"/>
                    </a:lnTo>
                    <a:lnTo>
                      <a:pt x="766" y="497"/>
                    </a:lnTo>
                    <a:lnTo>
                      <a:pt x="766" y="499"/>
                    </a:lnTo>
                    <a:lnTo>
                      <a:pt x="766" y="499"/>
                    </a:lnTo>
                    <a:lnTo>
                      <a:pt x="764" y="509"/>
                    </a:lnTo>
                    <a:lnTo>
                      <a:pt x="761" y="509"/>
                    </a:lnTo>
                    <a:lnTo>
                      <a:pt x="759" y="506"/>
                    </a:lnTo>
                    <a:lnTo>
                      <a:pt x="759" y="506"/>
                    </a:lnTo>
                    <a:lnTo>
                      <a:pt x="757" y="504"/>
                    </a:lnTo>
                    <a:lnTo>
                      <a:pt x="757" y="504"/>
                    </a:lnTo>
                    <a:lnTo>
                      <a:pt x="757" y="504"/>
                    </a:lnTo>
                    <a:lnTo>
                      <a:pt x="754" y="501"/>
                    </a:lnTo>
                    <a:lnTo>
                      <a:pt x="754" y="501"/>
                    </a:lnTo>
                    <a:lnTo>
                      <a:pt x="750" y="501"/>
                    </a:lnTo>
                    <a:lnTo>
                      <a:pt x="745" y="497"/>
                    </a:lnTo>
                    <a:lnTo>
                      <a:pt x="740" y="494"/>
                    </a:lnTo>
                    <a:lnTo>
                      <a:pt x="740" y="494"/>
                    </a:lnTo>
                    <a:lnTo>
                      <a:pt x="738" y="494"/>
                    </a:lnTo>
                    <a:lnTo>
                      <a:pt x="738" y="494"/>
                    </a:lnTo>
                    <a:lnTo>
                      <a:pt x="735" y="494"/>
                    </a:lnTo>
                    <a:lnTo>
                      <a:pt x="728" y="499"/>
                    </a:lnTo>
                    <a:lnTo>
                      <a:pt x="728" y="499"/>
                    </a:lnTo>
                    <a:lnTo>
                      <a:pt x="726" y="501"/>
                    </a:lnTo>
                    <a:lnTo>
                      <a:pt x="726" y="501"/>
                    </a:lnTo>
                    <a:lnTo>
                      <a:pt x="724" y="501"/>
                    </a:lnTo>
                    <a:lnTo>
                      <a:pt x="724" y="504"/>
                    </a:lnTo>
                    <a:lnTo>
                      <a:pt x="724" y="509"/>
                    </a:lnTo>
                    <a:lnTo>
                      <a:pt x="724" y="513"/>
                    </a:lnTo>
                    <a:lnTo>
                      <a:pt x="721" y="516"/>
                    </a:lnTo>
                    <a:lnTo>
                      <a:pt x="721" y="518"/>
                    </a:lnTo>
                    <a:lnTo>
                      <a:pt x="719" y="523"/>
                    </a:lnTo>
                    <a:lnTo>
                      <a:pt x="719" y="523"/>
                    </a:lnTo>
                    <a:lnTo>
                      <a:pt x="716" y="530"/>
                    </a:lnTo>
                    <a:lnTo>
                      <a:pt x="712" y="539"/>
                    </a:lnTo>
                    <a:lnTo>
                      <a:pt x="712" y="539"/>
                    </a:lnTo>
                    <a:lnTo>
                      <a:pt x="712" y="544"/>
                    </a:lnTo>
                    <a:lnTo>
                      <a:pt x="712" y="544"/>
                    </a:lnTo>
                    <a:lnTo>
                      <a:pt x="712" y="544"/>
                    </a:lnTo>
                    <a:lnTo>
                      <a:pt x="714" y="546"/>
                    </a:lnTo>
                    <a:lnTo>
                      <a:pt x="714" y="546"/>
                    </a:lnTo>
                    <a:lnTo>
                      <a:pt x="716" y="551"/>
                    </a:lnTo>
                    <a:lnTo>
                      <a:pt x="716" y="551"/>
                    </a:lnTo>
                    <a:lnTo>
                      <a:pt x="716" y="551"/>
                    </a:lnTo>
                    <a:lnTo>
                      <a:pt x="716" y="554"/>
                    </a:lnTo>
                    <a:lnTo>
                      <a:pt x="716" y="554"/>
                    </a:lnTo>
                    <a:lnTo>
                      <a:pt x="719" y="556"/>
                    </a:lnTo>
                    <a:lnTo>
                      <a:pt x="719" y="556"/>
                    </a:lnTo>
                    <a:lnTo>
                      <a:pt x="721" y="558"/>
                    </a:lnTo>
                    <a:lnTo>
                      <a:pt x="721" y="558"/>
                    </a:lnTo>
                    <a:lnTo>
                      <a:pt x="721" y="558"/>
                    </a:lnTo>
                    <a:lnTo>
                      <a:pt x="724" y="561"/>
                    </a:lnTo>
                    <a:lnTo>
                      <a:pt x="724" y="561"/>
                    </a:lnTo>
                    <a:lnTo>
                      <a:pt x="724" y="561"/>
                    </a:lnTo>
                    <a:lnTo>
                      <a:pt x="726" y="563"/>
                    </a:lnTo>
                    <a:lnTo>
                      <a:pt x="726" y="563"/>
                    </a:lnTo>
                    <a:lnTo>
                      <a:pt x="728" y="565"/>
                    </a:lnTo>
                    <a:lnTo>
                      <a:pt x="728" y="565"/>
                    </a:lnTo>
                    <a:lnTo>
                      <a:pt x="733" y="565"/>
                    </a:lnTo>
                    <a:lnTo>
                      <a:pt x="733" y="565"/>
                    </a:lnTo>
                    <a:lnTo>
                      <a:pt x="733" y="565"/>
                    </a:lnTo>
                    <a:lnTo>
                      <a:pt x="733" y="565"/>
                    </a:lnTo>
                    <a:lnTo>
                      <a:pt x="735" y="565"/>
                    </a:lnTo>
                    <a:lnTo>
                      <a:pt x="735" y="568"/>
                    </a:lnTo>
                    <a:lnTo>
                      <a:pt x="735" y="572"/>
                    </a:lnTo>
                    <a:lnTo>
                      <a:pt x="733" y="575"/>
                    </a:lnTo>
                    <a:lnTo>
                      <a:pt x="733" y="580"/>
                    </a:lnTo>
                    <a:lnTo>
                      <a:pt x="733" y="580"/>
                    </a:lnTo>
                    <a:lnTo>
                      <a:pt x="731" y="582"/>
                    </a:lnTo>
                    <a:lnTo>
                      <a:pt x="731" y="584"/>
                    </a:lnTo>
                    <a:lnTo>
                      <a:pt x="728" y="584"/>
                    </a:lnTo>
                    <a:lnTo>
                      <a:pt x="728" y="584"/>
                    </a:lnTo>
                    <a:lnTo>
                      <a:pt x="728" y="584"/>
                    </a:lnTo>
                    <a:lnTo>
                      <a:pt x="726" y="584"/>
                    </a:lnTo>
                    <a:lnTo>
                      <a:pt x="726" y="584"/>
                    </a:lnTo>
                    <a:lnTo>
                      <a:pt x="721" y="587"/>
                    </a:lnTo>
                    <a:lnTo>
                      <a:pt x="721" y="587"/>
                    </a:lnTo>
                    <a:lnTo>
                      <a:pt x="719" y="589"/>
                    </a:lnTo>
                    <a:lnTo>
                      <a:pt x="719" y="591"/>
                    </a:lnTo>
                    <a:lnTo>
                      <a:pt x="719" y="594"/>
                    </a:lnTo>
                    <a:lnTo>
                      <a:pt x="719" y="594"/>
                    </a:lnTo>
                    <a:lnTo>
                      <a:pt x="719" y="596"/>
                    </a:lnTo>
                    <a:lnTo>
                      <a:pt x="719" y="598"/>
                    </a:lnTo>
                    <a:lnTo>
                      <a:pt x="719" y="606"/>
                    </a:lnTo>
                    <a:lnTo>
                      <a:pt x="719" y="608"/>
                    </a:lnTo>
                    <a:lnTo>
                      <a:pt x="719" y="608"/>
                    </a:lnTo>
                    <a:lnTo>
                      <a:pt x="716" y="613"/>
                    </a:lnTo>
                    <a:lnTo>
                      <a:pt x="716" y="613"/>
                    </a:lnTo>
                    <a:lnTo>
                      <a:pt x="716" y="617"/>
                    </a:lnTo>
                    <a:lnTo>
                      <a:pt x="716" y="617"/>
                    </a:lnTo>
                    <a:lnTo>
                      <a:pt x="716" y="620"/>
                    </a:lnTo>
                    <a:lnTo>
                      <a:pt x="716" y="622"/>
                    </a:lnTo>
                    <a:lnTo>
                      <a:pt x="709" y="627"/>
                    </a:lnTo>
                    <a:lnTo>
                      <a:pt x="709" y="627"/>
                    </a:lnTo>
                    <a:lnTo>
                      <a:pt x="707" y="629"/>
                    </a:lnTo>
                    <a:lnTo>
                      <a:pt x="707" y="632"/>
                    </a:lnTo>
                    <a:lnTo>
                      <a:pt x="705" y="632"/>
                    </a:lnTo>
                    <a:lnTo>
                      <a:pt x="705" y="636"/>
                    </a:lnTo>
                    <a:lnTo>
                      <a:pt x="702" y="641"/>
                    </a:lnTo>
                    <a:lnTo>
                      <a:pt x="700" y="643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5" y="646"/>
                    </a:lnTo>
                    <a:lnTo>
                      <a:pt x="695" y="646"/>
                    </a:lnTo>
                    <a:lnTo>
                      <a:pt x="693" y="646"/>
                    </a:lnTo>
                    <a:lnTo>
                      <a:pt x="693" y="646"/>
                    </a:lnTo>
                    <a:lnTo>
                      <a:pt x="693" y="646"/>
                    </a:lnTo>
                    <a:lnTo>
                      <a:pt x="690" y="646"/>
                    </a:lnTo>
                    <a:lnTo>
                      <a:pt x="688" y="646"/>
                    </a:lnTo>
                    <a:lnTo>
                      <a:pt x="688" y="646"/>
                    </a:lnTo>
                    <a:lnTo>
                      <a:pt x="683" y="646"/>
                    </a:lnTo>
                    <a:lnTo>
                      <a:pt x="683" y="646"/>
                    </a:lnTo>
                    <a:lnTo>
                      <a:pt x="681" y="646"/>
                    </a:lnTo>
                    <a:lnTo>
                      <a:pt x="681" y="646"/>
                    </a:lnTo>
                    <a:lnTo>
                      <a:pt x="681" y="646"/>
                    </a:lnTo>
                    <a:lnTo>
                      <a:pt x="676" y="646"/>
                    </a:lnTo>
                    <a:lnTo>
                      <a:pt x="674" y="646"/>
                    </a:lnTo>
                    <a:lnTo>
                      <a:pt x="674" y="646"/>
                    </a:lnTo>
                    <a:lnTo>
                      <a:pt x="669" y="648"/>
                    </a:lnTo>
                    <a:lnTo>
                      <a:pt x="662" y="651"/>
                    </a:lnTo>
                    <a:lnTo>
                      <a:pt x="662" y="651"/>
                    </a:lnTo>
                    <a:lnTo>
                      <a:pt x="660" y="653"/>
                    </a:lnTo>
                    <a:lnTo>
                      <a:pt x="653" y="655"/>
                    </a:lnTo>
                    <a:lnTo>
                      <a:pt x="653" y="655"/>
                    </a:lnTo>
                    <a:lnTo>
                      <a:pt x="653" y="655"/>
                    </a:lnTo>
                    <a:lnTo>
                      <a:pt x="650" y="658"/>
                    </a:lnTo>
                    <a:lnTo>
                      <a:pt x="648" y="660"/>
                    </a:lnTo>
                    <a:lnTo>
                      <a:pt x="648" y="660"/>
                    </a:lnTo>
                    <a:lnTo>
                      <a:pt x="648" y="662"/>
                    </a:lnTo>
                    <a:lnTo>
                      <a:pt x="646" y="665"/>
                    </a:lnTo>
                    <a:lnTo>
                      <a:pt x="646" y="667"/>
                    </a:lnTo>
                    <a:lnTo>
                      <a:pt x="646" y="667"/>
                    </a:lnTo>
                    <a:lnTo>
                      <a:pt x="646" y="672"/>
                    </a:lnTo>
                    <a:lnTo>
                      <a:pt x="646" y="672"/>
                    </a:lnTo>
                    <a:lnTo>
                      <a:pt x="646" y="672"/>
                    </a:lnTo>
                    <a:lnTo>
                      <a:pt x="648" y="681"/>
                    </a:lnTo>
                    <a:lnTo>
                      <a:pt x="648" y="681"/>
                    </a:lnTo>
                    <a:lnTo>
                      <a:pt x="650" y="684"/>
                    </a:lnTo>
                    <a:lnTo>
                      <a:pt x="653" y="686"/>
                    </a:lnTo>
                    <a:lnTo>
                      <a:pt x="653" y="686"/>
                    </a:lnTo>
                    <a:lnTo>
                      <a:pt x="653" y="686"/>
                    </a:lnTo>
                    <a:lnTo>
                      <a:pt x="653" y="691"/>
                    </a:lnTo>
                    <a:lnTo>
                      <a:pt x="650" y="691"/>
                    </a:lnTo>
                    <a:lnTo>
                      <a:pt x="648" y="691"/>
                    </a:lnTo>
                    <a:lnTo>
                      <a:pt x="648" y="693"/>
                    </a:lnTo>
                    <a:lnTo>
                      <a:pt x="646" y="696"/>
                    </a:lnTo>
                    <a:lnTo>
                      <a:pt x="643" y="696"/>
                    </a:lnTo>
                    <a:lnTo>
                      <a:pt x="641" y="698"/>
                    </a:lnTo>
                    <a:lnTo>
                      <a:pt x="636" y="696"/>
                    </a:lnTo>
                    <a:lnTo>
                      <a:pt x="636" y="696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29" y="700"/>
                    </a:lnTo>
                    <a:lnTo>
                      <a:pt x="629" y="700"/>
                    </a:lnTo>
                    <a:lnTo>
                      <a:pt x="629" y="700"/>
                    </a:lnTo>
                    <a:lnTo>
                      <a:pt x="629" y="703"/>
                    </a:lnTo>
                    <a:lnTo>
                      <a:pt x="627" y="710"/>
                    </a:lnTo>
                    <a:lnTo>
                      <a:pt x="627" y="712"/>
                    </a:lnTo>
                    <a:lnTo>
                      <a:pt x="622" y="719"/>
                    </a:lnTo>
                    <a:lnTo>
                      <a:pt x="620" y="722"/>
                    </a:lnTo>
                    <a:lnTo>
                      <a:pt x="620" y="722"/>
                    </a:lnTo>
                    <a:lnTo>
                      <a:pt x="617" y="724"/>
                    </a:lnTo>
                    <a:lnTo>
                      <a:pt x="617" y="724"/>
                    </a:lnTo>
                    <a:lnTo>
                      <a:pt x="617" y="726"/>
                    </a:lnTo>
                    <a:lnTo>
                      <a:pt x="612" y="731"/>
                    </a:lnTo>
                    <a:lnTo>
                      <a:pt x="612" y="731"/>
                    </a:lnTo>
                    <a:lnTo>
                      <a:pt x="612" y="733"/>
                    </a:lnTo>
                    <a:lnTo>
                      <a:pt x="612" y="733"/>
                    </a:lnTo>
                    <a:lnTo>
                      <a:pt x="612" y="736"/>
                    </a:lnTo>
                    <a:lnTo>
                      <a:pt x="608" y="736"/>
                    </a:lnTo>
                    <a:lnTo>
                      <a:pt x="603" y="738"/>
                    </a:lnTo>
                    <a:lnTo>
                      <a:pt x="603" y="738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598" y="748"/>
                    </a:lnTo>
                    <a:lnTo>
                      <a:pt x="596" y="750"/>
                    </a:lnTo>
                    <a:lnTo>
                      <a:pt x="596" y="750"/>
                    </a:lnTo>
                    <a:lnTo>
                      <a:pt x="596" y="752"/>
                    </a:lnTo>
                    <a:lnTo>
                      <a:pt x="596" y="755"/>
                    </a:lnTo>
                    <a:lnTo>
                      <a:pt x="596" y="755"/>
                    </a:lnTo>
                    <a:lnTo>
                      <a:pt x="598" y="759"/>
                    </a:lnTo>
                    <a:lnTo>
                      <a:pt x="601" y="764"/>
                    </a:lnTo>
                    <a:lnTo>
                      <a:pt x="601" y="767"/>
                    </a:lnTo>
                    <a:lnTo>
                      <a:pt x="601" y="771"/>
                    </a:lnTo>
                    <a:lnTo>
                      <a:pt x="601" y="771"/>
                    </a:lnTo>
                    <a:lnTo>
                      <a:pt x="601" y="776"/>
                    </a:lnTo>
                    <a:lnTo>
                      <a:pt x="601" y="781"/>
                    </a:lnTo>
                    <a:lnTo>
                      <a:pt x="601" y="781"/>
                    </a:lnTo>
                    <a:lnTo>
                      <a:pt x="601" y="783"/>
                    </a:lnTo>
                    <a:lnTo>
                      <a:pt x="601" y="788"/>
                    </a:lnTo>
                    <a:lnTo>
                      <a:pt x="601" y="788"/>
                    </a:lnTo>
                    <a:lnTo>
                      <a:pt x="603" y="793"/>
                    </a:lnTo>
                    <a:lnTo>
                      <a:pt x="603" y="793"/>
                    </a:lnTo>
                    <a:lnTo>
                      <a:pt x="603" y="793"/>
                    </a:lnTo>
                    <a:lnTo>
                      <a:pt x="603" y="793"/>
                    </a:lnTo>
                    <a:lnTo>
                      <a:pt x="601" y="795"/>
                    </a:lnTo>
                    <a:lnTo>
                      <a:pt x="601" y="795"/>
                    </a:lnTo>
                    <a:lnTo>
                      <a:pt x="601" y="795"/>
                    </a:lnTo>
                    <a:lnTo>
                      <a:pt x="598" y="797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3" y="804"/>
                    </a:lnTo>
                    <a:lnTo>
                      <a:pt x="593" y="804"/>
                    </a:lnTo>
                    <a:lnTo>
                      <a:pt x="593" y="812"/>
                    </a:lnTo>
                    <a:lnTo>
                      <a:pt x="593" y="814"/>
                    </a:lnTo>
                    <a:lnTo>
                      <a:pt x="593" y="814"/>
                    </a:lnTo>
                    <a:lnTo>
                      <a:pt x="596" y="816"/>
                    </a:lnTo>
                    <a:lnTo>
                      <a:pt x="593" y="816"/>
                    </a:lnTo>
                    <a:lnTo>
                      <a:pt x="593" y="816"/>
                    </a:lnTo>
                    <a:lnTo>
                      <a:pt x="593" y="819"/>
                    </a:lnTo>
                    <a:lnTo>
                      <a:pt x="593" y="819"/>
                    </a:lnTo>
                    <a:lnTo>
                      <a:pt x="591" y="823"/>
                    </a:lnTo>
                    <a:lnTo>
                      <a:pt x="589" y="826"/>
                    </a:lnTo>
                    <a:lnTo>
                      <a:pt x="589" y="826"/>
                    </a:lnTo>
                    <a:lnTo>
                      <a:pt x="586" y="828"/>
                    </a:lnTo>
                    <a:lnTo>
                      <a:pt x="586" y="828"/>
                    </a:lnTo>
                    <a:lnTo>
                      <a:pt x="586" y="830"/>
                    </a:lnTo>
                    <a:lnTo>
                      <a:pt x="586" y="835"/>
                    </a:lnTo>
                    <a:lnTo>
                      <a:pt x="586" y="835"/>
                    </a:lnTo>
                    <a:lnTo>
                      <a:pt x="586" y="835"/>
                    </a:lnTo>
                    <a:lnTo>
                      <a:pt x="586" y="838"/>
                    </a:lnTo>
                    <a:lnTo>
                      <a:pt x="584" y="840"/>
                    </a:lnTo>
                    <a:lnTo>
                      <a:pt x="584" y="840"/>
                    </a:lnTo>
                    <a:lnTo>
                      <a:pt x="584" y="840"/>
                    </a:lnTo>
                    <a:lnTo>
                      <a:pt x="577" y="842"/>
                    </a:lnTo>
                    <a:lnTo>
                      <a:pt x="577" y="842"/>
                    </a:lnTo>
                    <a:lnTo>
                      <a:pt x="577" y="842"/>
                    </a:lnTo>
                    <a:lnTo>
                      <a:pt x="572" y="842"/>
                    </a:lnTo>
                    <a:lnTo>
                      <a:pt x="572" y="842"/>
                    </a:lnTo>
                    <a:lnTo>
                      <a:pt x="572" y="842"/>
                    </a:lnTo>
                    <a:lnTo>
                      <a:pt x="570" y="842"/>
                    </a:lnTo>
                    <a:lnTo>
                      <a:pt x="567" y="845"/>
                    </a:lnTo>
                    <a:lnTo>
                      <a:pt x="567" y="845"/>
                    </a:lnTo>
                    <a:lnTo>
                      <a:pt x="565" y="845"/>
                    </a:lnTo>
                    <a:lnTo>
                      <a:pt x="565" y="845"/>
                    </a:lnTo>
                    <a:lnTo>
                      <a:pt x="563" y="847"/>
                    </a:lnTo>
                    <a:lnTo>
                      <a:pt x="560" y="847"/>
                    </a:lnTo>
                    <a:lnTo>
                      <a:pt x="560" y="847"/>
                    </a:lnTo>
                    <a:lnTo>
                      <a:pt x="558" y="845"/>
                    </a:lnTo>
                    <a:lnTo>
                      <a:pt x="558" y="845"/>
                    </a:lnTo>
                    <a:lnTo>
                      <a:pt x="556" y="845"/>
                    </a:lnTo>
                    <a:lnTo>
                      <a:pt x="553" y="842"/>
                    </a:lnTo>
                    <a:lnTo>
                      <a:pt x="553" y="842"/>
                    </a:lnTo>
                    <a:lnTo>
                      <a:pt x="551" y="840"/>
                    </a:lnTo>
                    <a:lnTo>
                      <a:pt x="551" y="840"/>
                    </a:lnTo>
                    <a:lnTo>
                      <a:pt x="546" y="840"/>
                    </a:lnTo>
                    <a:lnTo>
                      <a:pt x="541" y="840"/>
                    </a:lnTo>
                    <a:lnTo>
                      <a:pt x="541" y="842"/>
                    </a:lnTo>
                    <a:lnTo>
                      <a:pt x="539" y="842"/>
                    </a:lnTo>
                    <a:lnTo>
                      <a:pt x="537" y="842"/>
                    </a:lnTo>
                    <a:lnTo>
                      <a:pt x="537" y="842"/>
                    </a:lnTo>
                    <a:lnTo>
                      <a:pt x="534" y="845"/>
                    </a:lnTo>
                    <a:lnTo>
                      <a:pt x="534" y="845"/>
                    </a:lnTo>
                    <a:lnTo>
                      <a:pt x="534" y="845"/>
                    </a:lnTo>
                    <a:lnTo>
                      <a:pt x="534" y="845"/>
                    </a:lnTo>
                    <a:lnTo>
                      <a:pt x="532" y="847"/>
                    </a:lnTo>
                    <a:lnTo>
                      <a:pt x="532" y="847"/>
                    </a:lnTo>
                    <a:lnTo>
                      <a:pt x="530" y="847"/>
                    </a:lnTo>
                    <a:lnTo>
                      <a:pt x="530" y="847"/>
                    </a:lnTo>
                    <a:lnTo>
                      <a:pt x="530" y="847"/>
                    </a:lnTo>
                    <a:lnTo>
                      <a:pt x="525" y="847"/>
                    </a:lnTo>
                    <a:lnTo>
                      <a:pt x="520" y="847"/>
                    </a:lnTo>
                    <a:lnTo>
                      <a:pt x="520" y="847"/>
                    </a:lnTo>
                    <a:lnTo>
                      <a:pt x="508" y="847"/>
                    </a:lnTo>
                    <a:lnTo>
                      <a:pt x="508" y="847"/>
                    </a:lnTo>
                    <a:lnTo>
                      <a:pt x="508" y="847"/>
                    </a:lnTo>
                    <a:lnTo>
                      <a:pt x="506" y="847"/>
                    </a:lnTo>
                    <a:lnTo>
                      <a:pt x="506" y="849"/>
                    </a:lnTo>
                    <a:lnTo>
                      <a:pt x="506" y="849"/>
                    </a:lnTo>
                    <a:lnTo>
                      <a:pt x="506" y="852"/>
                    </a:lnTo>
                    <a:lnTo>
                      <a:pt x="506" y="852"/>
                    </a:lnTo>
                    <a:lnTo>
                      <a:pt x="508" y="854"/>
                    </a:lnTo>
                    <a:lnTo>
                      <a:pt x="508" y="854"/>
                    </a:lnTo>
                    <a:lnTo>
                      <a:pt x="508" y="854"/>
                    </a:lnTo>
                    <a:lnTo>
                      <a:pt x="508" y="857"/>
                    </a:lnTo>
                    <a:lnTo>
                      <a:pt x="508" y="857"/>
                    </a:lnTo>
                    <a:lnTo>
                      <a:pt x="506" y="857"/>
                    </a:lnTo>
                    <a:lnTo>
                      <a:pt x="506" y="857"/>
                    </a:lnTo>
                    <a:lnTo>
                      <a:pt x="506" y="859"/>
                    </a:lnTo>
                    <a:lnTo>
                      <a:pt x="506" y="859"/>
                    </a:lnTo>
                    <a:lnTo>
                      <a:pt x="506" y="859"/>
                    </a:lnTo>
                    <a:lnTo>
                      <a:pt x="506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61"/>
                    </a:lnTo>
                    <a:lnTo>
                      <a:pt x="506" y="861"/>
                    </a:lnTo>
                    <a:lnTo>
                      <a:pt x="506" y="861"/>
                    </a:lnTo>
                    <a:lnTo>
                      <a:pt x="506" y="864"/>
                    </a:lnTo>
                    <a:lnTo>
                      <a:pt x="506" y="864"/>
                    </a:lnTo>
                    <a:lnTo>
                      <a:pt x="506" y="864"/>
                    </a:lnTo>
                    <a:lnTo>
                      <a:pt x="508" y="864"/>
                    </a:lnTo>
                    <a:lnTo>
                      <a:pt x="508" y="864"/>
                    </a:lnTo>
                    <a:lnTo>
                      <a:pt x="506" y="864"/>
                    </a:lnTo>
                    <a:lnTo>
                      <a:pt x="506" y="864"/>
                    </a:lnTo>
                    <a:lnTo>
                      <a:pt x="506" y="866"/>
                    </a:lnTo>
                    <a:lnTo>
                      <a:pt x="506" y="866"/>
                    </a:lnTo>
                    <a:lnTo>
                      <a:pt x="508" y="866"/>
                    </a:lnTo>
                    <a:lnTo>
                      <a:pt x="508" y="866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71"/>
                    </a:lnTo>
                    <a:lnTo>
                      <a:pt x="508" y="871"/>
                    </a:lnTo>
                    <a:lnTo>
                      <a:pt x="508" y="873"/>
                    </a:lnTo>
                    <a:lnTo>
                      <a:pt x="508" y="873"/>
                    </a:lnTo>
                    <a:lnTo>
                      <a:pt x="508" y="875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78"/>
                    </a:lnTo>
                    <a:lnTo>
                      <a:pt x="506" y="878"/>
                    </a:lnTo>
                    <a:lnTo>
                      <a:pt x="506" y="878"/>
                    </a:lnTo>
                    <a:lnTo>
                      <a:pt x="508" y="880"/>
                    </a:lnTo>
                    <a:lnTo>
                      <a:pt x="506" y="880"/>
                    </a:lnTo>
                    <a:lnTo>
                      <a:pt x="506" y="880"/>
                    </a:lnTo>
                    <a:lnTo>
                      <a:pt x="506" y="880"/>
                    </a:lnTo>
                    <a:lnTo>
                      <a:pt x="506" y="883"/>
                    </a:lnTo>
                    <a:lnTo>
                      <a:pt x="506" y="883"/>
                    </a:lnTo>
                    <a:lnTo>
                      <a:pt x="506" y="885"/>
                    </a:lnTo>
                    <a:lnTo>
                      <a:pt x="506" y="885"/>
                    </a:lnTo>
                    <a:lnTo>
                      <a:pt x="506" y="885"/>
                    </a:lnTo>
                    <a:lnTo>
                      <a:pt x="504" y="885"/>
                    </a:lnTo>
                    <a:lnTo>
                      <a:pt x="504" y="885"/>
                    </a:lnTo>
                    <a:lnTo>
                      <a:pt x="504" y="885"/>
                    </a:lnTo>
                    <a:lnTo>
                      <a:pt x="501" y="887"/>
                    </a:lnTo>
                    <a:lnTo>
                      <a:pt x="501" y="887"/>
                    </a:lnTo>
                    <a:lnTo>
                      <a:pt x="501" y="890"/>
                    </a:lnTo>
                    <a:lnTo>
                      <a:pt x="501" y="890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6" y="890"/>
                    </a:lnTo>
                    <a:lnTo>
                      <a:pt x="506" y="892"/>
                    </a:lnTo>
                    <a:lnTo>
                      <a:pt x="506" y="892"/>
                    </a:lnTo>
                    <a:lnTo>
                      <a:pt x="506" y="894"/>
                    </a:lnTo>
                    <a:lnTo>
                      <a:pt x="506" y="897"/>
                    </a:lnTo>
                    <a:lnTo>
                      <a:pt x="504" y="897"/>
                    </a:lnTo>
                    <a:lnTo>
                      <a:pt x="504" y="897"/>
                    </a:lnTo>
                    <a:lnTo>
                      <a:pt x="504" y="897"/>
                    </a:lnTo>
                    <a:lnTo>
                      <a:pt x="504" y="899"/>
                    </a:lnTo>
                    <a:lnTo>
                      <a:pt x="504" y="899"/>
                    </a:lnTo>
                    <a:lnTo>
                      <a:pt x="504" y="899"/>
                    </a:lnTo>
                    <a:lnTo>
                      <a:pt x="501" y="899"/>
                    </a:lnTo>
                    <a:lnTo>
                      <a:pt x="501" y="899"/>
                    </a:lnTo>
                    <a:lnTo>
                      <a:pt x="501" y="902"/>
                    </a:lnTo>
                    <a:lnTo>
                      <a:pt x="501" y="902"/>
                    </a:lnTo>
                    <a:lnTo>
                      <a:pt x="501" y="902"/>
                    </a:lnTo>
                    <a:lnTo>
                      <a:pt x="501" y="904"/>
                    </a:lnTo>
                    <a:lnTo>
                      <a:pt x="501" y="906"/>
                    </a:lnTo>
                    <a:lnTo>
                      <a:pt x="501" y="909"/>
                    </a:lnTo>
                    <a:lnTo>
                      <a:pt x="501" y="911"/>
                    </a:lnTo>
                    <a:lnTo>
                      <a:pt x="501" y="911"/>
                    </a:lnTo>
                    <a:lnTo>
                      <a:pt x="501" y="911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1" y="913"/>
                    </a:lnTo>
                    <a:lnTo>
                      <a:pt x="499" y="913"/>
                    </a:lnTo>
                    <a:lnTo>
                      <a:pt x="499" y="913"/>
                    </a:lnTo>
                    <a:lnTo>
                      <a:pt x="499" y="916"/>
                    </a:lnTo>
                    <a:lnTo>
                      <a:pt x="496" y="916"/>
                    </a:lnTo>
                    <a:lnTo>
                      <a:pt x="496" y="916"/>
                    </a:lnTo>
                    <a:lnTo>
                      <a:pt x="496" y="918"/>
                    </a:lnTo>
                    <a:lnTo>
                      <a:pt x="496" y="920"/>
                    </a:lnTo>
                    <a:lnTo>
                      <a:pt x="494" y="920"/>
                    </a:lnTo>
                    <a:lnTo>
                      <a:pt x="494" y="923"/>
                    </a:lnTo>
                    <a:lnTo>
                      <a:pt x="494" y="923"/>
                    </a:lnTo>
                    <a:lnTo>
                      <a:pt x="494" y="923"/>
                    </a:lnTo>
                    <a:lnTo>
                      <a:pt x="496" y="925"/>
                    </a:lnTo>
                    <a:lnTo>
                      <a:pt x="496" y="925"/>
                    </a:lnTo>
                    <a:lnTo>
                      <a:pt x="496" y="925"/>
                    </a:lnTo>
                    <a:lnTo>
                      <a:pt x="496" y="928"/>
                    </a:lnTo>
                    <a:lnTo>
                      <a:pt x="496" y="930"/>
                    </a:lnTo>
                    <a:lnTo>
                      <a:pt x="496" y="930"/>
                    </a:lnTo>
                    <a:lnTo>
                      <a:pt x="499" y="930"/>
                    </a:lnTo>
                    <a:lnTo>
                      <a:pt x="499" y="932"/>
                    </a:lnTo>
                    <a:lnTo>
                      <a:pt x="499" y="932"/>
                    </a:lnTo>
                    <a:lnTo>
                      <a:pt x="499" y="932"/>
                    </a:lnTo>
                    <a:lnTo>
                      <a:pt x="499" y="935"/>
                    </a:lnTo>
                    <a:lnTo>
                      <a:pt x="499" y="937"/>
                    </a:lnTo>
                    <a:lnTo>
                      <a:pt x="499" y="939"/>
                    </a:lnTo>
                    <a:lnTo>
                      <a:pt x="499" y="939"/>
                    </a:lnTo>
                    <a:lnTo>
                      <a:pt x="499" y="942"/>
                    </a:lnTo>
                    <a:lnTo>
                      <a:pt x="499" y="942"/>
                    </a:lnTo>
                    <a:lnTo>
                      <a:pt x="499" y="944"/>
                    </a:lnTo>
                    <a:lnTo>
                      <a:pt x="496" y="946"/>
                    </a:lnTo>
                    <a:lnTo>
                      <a:pt x="496" y="946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6" y="949"/>
                    </a:lnTo>
                    <a:lnTo>
                      <a:pt x="496" y="949"/>
                    </a:lnTo>
                    <a:lnTo>
                      <a:pt x="496" y="951"/>
                    </a:lnTo>
                    <a:lnTo>
                      <a:pt x="496" y="951"/>
                    </a:lnTo>
                    <a:lnTo>
                      <a:pt x="496" y="951"/>
                    </a:lnTo>
                    <a:lnTo>
                      <a:pt x="496" y="954"/>
                    </a:lnTo>
                    <a:lnTo>
                      <a:pt x="496" y="954"/>
                    </a:lnTo>
                    <a:lnTo>
                      <a:pt x="496" y="954"/>
                    </a:lnTo>
                    <a:lnTo>
                      <a:pt x="499" y="954"/>
                    </a:lnTo>
                    <a:lnTo>
                      <a:pt x="499" y="954"/>
                    </a:lnTo>
                    <a:lnTo>
                      <a:pt x="499" y="954"/>
                    </a:lnTo>
                    <a:lnTo>
                      <a:pt x="499" y="956"/>
                    </a:lnTo>
                    <a:lnTo>
                      <a:pt x="499" y="958"/>
                    </a:lnTo>
                    <a:lnTo>
                      <a:pt x="499" y="963"/>
                    </a:lnTo>
                    <a:lnTo>
                      <a:pt x="499" y="968"/>
                    </a:lnTo>
                    <a:lnTo>
                      <a:pt x="499" y="968"/>
                    </a:lnTo>
                    <a:lnTo>
                      <a:pt x="499" y="968"/>
                    </a:lnTo>
                    <a:lnTo>
                      <a:pt x="501" y="970"/>
                    </a:lnTo>
                    <a:lnTo>
                      <a:pt x="501" y="975"/>
                    </a:lnTo>
                    <a:lnTo>
                      <a:pt x="501" y="975"/>
                    </a:lnTo>
                    <a:lnTo>
                      <a:pt x="501" y="975"/>
                    </a:lnTo>
                    <a:lnTo>
                      <a:pt x="501" y="982"/>
                    </a:lnTo>
                    <a:lnTo>
                      <a:pt x="499" y="982"/>
                    </a:lnTo>
                    <a:lnTo>
                      <a:pt x="499" y="982"/>
                    </a:lnTo>
                    <a:lnTo>
                      <a:pt x="499" y="982"/>
                    </a:lnTo>
                    <a:lnTo>
                      <a:pt x="499" y="982"/>
                    </a:lnTo>
                    <a:lnTo>
                      <a:pt x="499" y="982"/>
                    </a:lnTo>
                    <a:lnTo>
                      <a:pt x="501" y="984"/>
                    </a:lnTo>
                    <a:lnTo>
                      <a:pt x="501" y="984"/>
                    </a:lnTo>
                    <a:lnTo>
                      <a:pt x="504" y="984"/>
                    </a:lnTo>
                    <a:lnTo>
                      <a:pt x="504" y="987"/>
                    </a:lnTo>
                    <a:lnTo>
                      <a:pt x="501" y="989"/>
                    </a:lnTo>
                    <a:lnTo>
                      <a:pt x="501" y="989"/>
                    </a:lnTo>
                    <a:lnTo>
                      <a:pt x="504" y="989"/>
                    </a:lnTo>
                    <a:lnTo>
                      <a:pt x="501" y="991"/>
                    </a:lnTo>
                    <a:lnTo>
                      <a:pt x="501" y="991"/>
                    </a:lnTo>
                    <a:lnTo>
                      <a:pt x="501" y="994"/>
                    </a:lnTo>
                    <a:lnTo>
                      <a:pt x="499" y="994"/>
                    </a:lnTo>
                    <a:lnTo>
                      <a:pt x="499" y="994"/>
                    </a:lnTo>
                    <a:lnTo>
                      <a:pt x="499" y="994"/>
                    </a:lnTo>
                    <a:lnTo>
                      <a:pt x="501" y="994"/>
                    </a:lnTo>
                    <a:lnTo>
                      <a:pt x="501" y="996"/>
                    </a:lnTo>
                    <a:lnTo>
                      <a:pt x="501" y="996"/>
                    </a:lnTo>
                    <a:lnTo>
                      <a:pt x="501" y="996"/>
                    </a:lnTo>
                    <a:lnTo>
                      <a:pt x="499" y="999"/>
                    </a:lnTo>
                    <a:lnTo>
                      <a:pt x="499" y="999"/>
                    </a:lnTo>
                    <a:lnTo>
                      <a:pt x="499" y="999"/>
                    </a:lnTo>
                    <a:lnTo>
                      <a:pt x="499" y="999"/>
                    </a:lnTo>
                    <a:lnTo>
                      <a:pt x="499" y="999"/>
                    </a:lnTo>
                    <a:lnTo>
                      <a:pt x="499" y="1001"/>
                    </a:lnTo>
                    <a:lnTo>
                      <a:pt x="499" y="1001"/>
                    </a:lnTo>
                    <a:lnTo>
                      <a:pt x="499" y="1003"/>
                    </a:lnTo>
                    <a:lnTo>
                      <a:pt x="499" y="1003"/>
                    </a:lnTo>
                    <a:lnTo>
                      <a:pt x="496" y="1003"/>
                    </a:lnTo>
                    <a:lnTo>
                      <a:pt x="496" y="1006"/>
                    </a:lnTo>
                    <a:lnTo>
                      <a:pt x="496" y="1006"/>
                    </a:lnTo>
                    <a:lnTo>
                      <a:pt x="496" y="1008"/>
                    </a:lnTo>
                    <a:lnTo>
                      <a:pt x="494" y="1008"/>
                    </a:lnTo>
                    <a:lnTo>
                      <a:pt x="494" y="1008"/>
                    </a:lnTo>
                    <a:lnTo>
                      <a:pt x="492" y="1008"/>
                    </a:lnTo>
                    <a:lnTo>
                      <a:pt x="492" y="1008"/>
                    </a:lnTo>
                    <a:lnTo>
                      <a:pt x="492" y="1008"/>
                    </a:lnTo>
                    <a:lnTo>
                      <a:pt x="489" y="1010"/>
                    </a:lnTo>
                    <a:lnTo>
                      <a:pt x="489" y="1010"/>
                    </a:lnTo>
                    <a:lnTo>
                      <a:pt x="489" y="1010"/>
                    </a:lnTo>
                    <a:lnTo>
                      <a:pt x="489" y="1013"/>
                    </a:lnTo>
                    <a:lnTo>
                      <a:pt x="489" y="1013"/>
                    </a:lnTo>
                    <a:lnTo>
                      <a:pt x="489" y="1015"/>
                    </a:lnTo>
                    <a:lnTo>
                      <a:pt x="489" y="1020"/>
                    </a:lnTo>
                    <a:lnTo>
                      <a:pt x="489" y="1022"/>
                    </a:lnTo>
                    <a:lnTo>
                      <a:pt x="489" y="1025"/>
                    </a:lnTo>
                    <a:lnTo>
                      <a:pt x="487" y="1027"/>
                    </a:lnTo>
                    <a:lnTo>
                      <a:pt x="487" y="1027"/>
                    </a:lnTo>
                    <a:lnTo>
                      <a:pt x="487" y="1027"/>
                    </a:lnTo>
                    <a:lnTo>
                      <a:pt x="485" y="1029"/>
                    </a:lnTo>
                    <a:lnTo>
                      <a:pt x="485" y="1029"/>
                    </a:lnTo>
                    <a:lnTo>
                      <a:pt x="485" y="1032"/>
                    </a:lnTo>
                    <a:lnTo>
                      <a:pt x="485" y="1034"/>
                    </a:lnTo>
                    <a:lnTo>
                      <a:pt x="485" y="1036"/>
                    </a:lnTo>
                    <a:lnTo>
                      <a:pt x="485" y="1036"/>
                    </a:lnTo>
                    <a:lnTo>
                      <a:pt x="485" y="1036"/>
                    </a:lnTo>
                    <a:lnTo>
                      <a:pt x="487" y="1039"/>
                    </a:lnTo>
                    <a:lnTo>
                      <a:pt x="487" y="1041"/>
                    </a:lnTo>
                    <a:lnTo>
                      <a:pt x="489" y="1046"/>
                    </a:lnTo>
                    <a:lnTo>
                      <a:pt x="489" y="1046"/>
                    </a:lnTo>
                    <a:lnTo>
                      <a:pt x="489" y="1048"/>
                    </a:lnTo>
                    <a:lnTo>
                      <a:pt x="489" y="1048"/>
                    </a:lnTo>
                    <a:lnTo>
                      <a:pt x="489" y="1048"/>
                    </a:lnTo>
                    <a:lnTo>
                      <a:pt x="489" y="1048"/>
                    </a:lnTo>
                    <a:lnTo>
                      <a:pt x="489" y="1053"/>
                    </a:lnTo>
                    <a:lnTo>
                      <a:pt x="492" y="1053"/>
                    </a:lnTo>
                    <a:lnTo>
                      <a:pt x="492" y="1053"/>
                    </a:lnTo>
                    <a:lnTo>
                      <a:pt x="492" y="1055"/>
                    </a:lnTo>
                    <a:lnTo>
                      <a:pt x="492" y="1055"/>
                    </a:lnTo>
                    <a:lnTo>
                      <a:pt x="494" y="1055"/>
                    </a:lnTo>
                    <a:lnTo>
                      <a:pt x="494" y="1058"/>
                    </a:lnTo>
                    <a:lnTo>
                      <a:pt x="496" y="1058"/>
                    </a:lnTo>
                    <a:lnTo>
                      <a:pt x="496" y="1060"/>
                    </a:lnTo>
                    <a:lnTo>
                      <a:pt x="496" y="1060"/>
                    </a:lnTo>
                    <a:lnTo>
                      <a:pt x="499" y="1063"/>
                    </a:lnTo>
                    <a:lnTo>
                      <a:pt x="499" y="1063"/>
                    </a:lnTo>
                    <a:lnTo>
                      <a:pt x="501" y="1065"/>
                    </a:lnTo>
                    <a:lnTo>
                      <a:pt x="501" y="1065"/>
                    </a:lnTo>
                    <a:lnTo>
                      <a:pt x="501" y="1067"/>
                    </a:lnTo>
                    <a:lnTo>
                      <a:pt x="499" y="1067"/>
                    </a:lnTo>
                    <a:lnTo>
                      <a:pt x="499" y="1070"/>
                    </a:lnTo>
                    <a:lnTo>
                      <a:pt x="499" y="1072"/>
                    </a:lnTo>
                    <a:lnTo>
                      <a:pt x="499" y="1074"/>
                    </a:lnTo>
                    <a:lnTo>
                      <a:pt x="499" y="1077"/>
                    </a:lnTo>
                    <a:lnTo>
                      <a:pt x="499" y="1077"/>
                    </a:lnTo>
                    <a:lnTo>
                      <a:pt x="496" y="1079"/>
                    </a:lnTo>
                    <a:lnTo>
                      <a:pt x="496" y="1079"/>
                    </a:lnTo>
                    <a:lnTo>
                      <a:pt x="496" y="1079"/>
                    </a:lnTo>
                    <a:lnTo>
                      <a:pt x="496" y="1084"/>
                    </a:lnTo>
                    <a:lnTo>
                      <a:pt x="496" y="1084"/>
                    </a:lnTo>
                    <a:lnTo>
                      <a:pt x="496" y="1084"/>
                    </a:lnTo>
                    <a:lnTo>
                      <a:pt x="496" y="1089"/>
                    </a:lnTo>
                    <a:lnTo>
                      <a:pt x="496" y="1089"/>
                    </a:lnTo>
                    <a:lnTo>
                      <a:pt x="496" y="1089"/>
                    </a:lnTo>
                    <a:lnTo>
                      <a:pt x="494" y="1093"/>
                    </a:lnTo>
                    <a:lnTo>
                      <a:pt x="494" y="1096"/>
                    </a:lnTo>
                    <a:lnTo>
                      <a:pt x="492" y="1096"/>
                    </a:lnTo>
                    <a:lnTo>
                      <a:pt x="492" y="1096"/>
                    </a:lnTo>
                    <a:lnTo>
                      <a:pt x="494" y="1098"/>
                    </a:lnTo>
                    <a:lnTo>
                      <a:pt x="494" y="1098"/>
                    </a:lnTo>
                    <a:lnTo>
                      <a:pt x="494" y="1100"/>
                    </a:lnTo>
                    <a:lnTo>
                      <a:pt x="494" y="1100"/>
                    </a:lnTo>
                    <a:lnTo>
                      <a:pt x="494" y="1103"/>
                    </a:lnTo>
                    <a:lnTo>
                      <a:pt x="494" y="1103"/>
                    </a:lnTo>
                    <a:lnTo>
                      <a:pt x="492" y="1107"/>
                    </a:lnTo>
                    <a:lnTo>
                      <a:pt x="492" y="1110"/>
                    </a:lnTo>
                    <a:lnTo>
                      <a:pt x="492" y="1110"/>
                    </a:lnTo>
                    <a:lnTo>
                      <a:pt x="489" y="1119"/>
                    </a:lnTo>
                    <a:lnTo>
                      <a:pt x="489" y="1119"/>
                    </a:lnTo>
                    <a:lnTo>
                      <a:pt x="489" y="1122"/>
                    </a:lnTo>
                    <a:lnTo>
                      <a:pt x="489" y="1124"/>
                    </a:lnTo>
                    <a:lnTo>
                      <a:pt x="489" y="1126"/>
                    </a:lnTo>
                    <a:lnTo>
                      <a:pt x="487" y="1126"/>
                    </a:lnTo>
                    <a:lnTo>
                      <a:pt x="487" y="1126"/>
                    </a:lnTo>
                    <a:lnTo>
                      <a:pt x="487" y="1131"/>
                    </a:lnTo>
                    <a:lnTo>
                      <a:pt x="487" y="1131"/>
                    </a:lnTo>
                    <a:lnTo>
                      <a:pt x="487" y="1134"/>
                    </a:lnTo>
                    <a:lnTo>
                      <a:pt x="487" y="1134"/>
                    </a:lnTo>
                    <a:lnTo>
                      <a:pt x="485" y="1134"/>
                    </a:lnTo>
                    <a:lnTo>
                      <a:pt x="485" y="1136"/>
                    </a:lnTo>
                    <a:lnTo>
                      <a:pt x="485" y="1136"/>
                    </a:lnTo>
                    <a:lnTo>
                      <a:pt x="485" y="1138"/>
                    </a:lnTo>
                    <a:lnTo>
                      <a:pt x="485" y="1138"/>
                    </a:lnTo>
                    <a:lnTo>
                      <a:pt x="485" y="1138"/>
                    </a:lnTo>
                    <a:lnTo>
                      <a:pt x="482" y="1141"/>
                    </a:lnTo>
                    <a:lnTo>
                      <a:pt x="482" y="1143"/>
                    </a:lnTo>
                    <a:lnTo>
                      <a:pt x="480" y="1145"/>
                    </a:lnTo>
                    <a:lnTo>
                      <a:pt x="480" y="1145"/>
                    </a:lnTo>
                    <a:lnTo>
                      <a:pt x="480" y="1148"/>
                    </a:lnTo>
                    <a:lnTo>
                      <a:pt x="480" y="1148"/>
                    </a:lnTo>
                    <a:lnTo>
                      <a:pt x="480" y="1150"/>
                    </a:lnTo>
                    <a:lnTo>
                      <a:pt x="482" y="1152"/>
                    </a:lnTo>
                    <a:lnTo>
                      <a:pt x="482" y="1152"/>
                    </a:lnTo>
                    <a:lnTo>
                      <a:pt x="485" y="1152"/>
                    </a:lnTo>
                    <a:lnTo>
                      <a:pt x="485" y="1152"/>
                    </a:lnTo>
                    <a:lnTo>
                      <a:pt x="485" y="1152"/>
                    </a:lnTo>
                    <a:lnTo>
                      <a:pt x="485" y="1152"/>
                    </a:lnTo>
                    <a:lnTo>
                      <a:pt x="485" y="1152"/>
                    </a:lnTo>
                    <a:lnTo>
                      <a:pt x="487" y="1155"/>
                    </a:lnTo>
                    <a:lnTo>
                      <a:pt x="487" y="1155"/>
                    </a:lnTo>
                    <a:lnTo>
                      <a:pt x="487" y="1155"/>
                    </a:lnTo>
                    <a:lnTo>
                      <a:pt x="489" y="1155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89" y="1160"/>
                    </a:lnTo>
                    <a:lnTo>
                      <a:pt x="489" y="1160"/>
                    </a:lnTo>
                    <a:lnTo>
                      <a:pt x="489" y="1162"/>
                    </a:lnTo>
                    <a:lnTo>
                      <a:pt x="489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7"/>
                    </a:lnTo>
                    <a:lnTo>
                      <a:pt x="494" y="1167"/>
                    </a:lnTo>
                    <a:lnTo>
                      <a:pt x="494" y="1167"/>
                    </a:lnTo>
                    <a:lnTo>
                      <a:pt x="494" y="1167"/>
                    </a:lnTo>
                    <a:lnTo>
                      <a:pt x="496" y="1167"/>
                    </a:lnTo>
                    <a:lnTo>
                      <a:pt x="496" y="1169"/>
                    </a:lnTo>
                    <a:lnTo>
                      <a:pt x="496" y="1169"/>
                    </a:lnTo>
                    <a:lnTo>
                      <a:pt x="496" y="1169"/>
                    </a:lnTo>
                    <a:lnTo>
                      <a:pt x="496" y="1171"/>
                    </a:lnTo>
                    <a:lnTo>
                      <a:pt x="496" y="1171"/>
                    </a:lnTo>
                    <a:lnTo>
                      <a:pt x="496" y="1174"/>
                    </a:lnTo>
                    <a:lnTo>
                      <a:pt x="496" y="1174"/>
                    </a:lnTo>
                    <a:lnTo>
                      <a:pt x="496" y="1174"/>
                    </a:lnTo>
                    <a:lnTo>
                      <a:pt x="496" y="1176"/>
                    </a:lnTo>
                    <a:lnTo>
                      <a:pt x="496" y="1176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81"/>
                    </a:lnTo>
                    <a:lnTo>
                      <a:pt x="496" y="1183"/>
                    </a:lnTo>
                    <a:lnTo>
                      <a:pt x="496" y="1186"/>
                    </a:lnTo>
                    <a:lnTo>
                      <a:pt x="496" y="1188"/>
                    </a:lnTo>
                    <a:lnTo>
                      <a:pt x="496" y="1188"/>
                    </a:lnTo>
                    <a:lnTo>
                      <a:pt x="496" y="1190"/>
                    </a:lnTo>
                    <a:lnTo>
                      <a:pt x="496" y="1190"/>
                    </a:lnTo>
                    <a:lnTo>
                      <a:pt x="496" y="1190"/>
                    </a:lnTo>
                    <a:lnTo>
                      <a:pt x="496" y="1193"/>
                    </a:lnTo>
                    <a:lnTo>
                      <a:pt x="496" y="1193"/>
                    </a:lnTo>
                    <a:lnTo>
                      <a:pt x="496" y="1195"/>
                    </a:lnTo>
                    <a:lnTo>
                      <a:pt x="496" y="1195"/>
                    </a:lnTo>
                    <a:lnTo>
                      <a:pt x="496" y="1195"/>
                    </a:lnTo>
                    <a:lnTo>
                      <a:pt x="496" y="1197"/>
                    </a:lnTo>
                    <a:lnTo>
                      <a:pt x="496" y="1197"/>
                    </a:lnTo>
                    <a:lnTo>
                      <a:pt x="496" y="1200"/>
                    </a:lnTo>
                    <a:lnTo>
                      <a:pt x="494" y="1200"/>
                    </a:lnTo>
                    <a:lnTo>
                      <a:pt x="494" y="1200"/>
                    </a:lnTo>
                    <a:lnTo>
                      <a:pt x="494" y="1202"/>
                    </a:lnTo>
                    <a:lnTo>
                      <a:pt x="494" y="1205"/>
                    </a:lnTo>
                    <a:lnTo>
                      <a:pt x="494" y="1205"/>
                    </a:lnTo>
                    <a:lnTo>
                      <a:pt x="494" y="1207"/>
                    </a:lnTo>
                    <a:lnTo>
                      <a:pt x="494" y="1209"/>
                    </a:lnTo>
                    <a:lnTo>
                      <a:pt x="494" y="1209"/>
                    </a:lnTo>
                    <a:lnTo>
                      <a:pt x="494" y="1209"/>
                    </a:lnTo>
                    <a:lnTo>
                      <a:pt x="494" y="1212"/>
                    </a:lnTo>
                    <a:lnTo>
                      <a:pt x="494" y="1212"/>
                    </a:lnTo>
                    <a:lnTo>
                      <a:pt x="494" y="1214"/>
                    </a:lnTo>
                    <a:lnTo>
                      <a:pt x="494" y="1216"/>
                    </a:lnTo>
                    <a:lnTo>
                      <a:pt x="494" y="1219"/>
                    </a:lnTo>
                    <a:lnTo>
                      <a:pt x="494" y="1219"/>
                    </a:lnTo>
                    <a:lnTo>
                      <a:pt x="494" y="1221"/>
                    </a:lnTo>
                    <a:lnTo>
                      <a:pt x="494" y="1221"/>
                    </a:lnTo>
                    <a:lnTo>
                      <a:pt x="494" y="1223"/>
                    </a:lnTo>
                    <a:lnTo>
                      <a:pt x="494" y="1226"/>
                    </a:lnTo>
                    <a:lnTo>
                      <a:pt x="494" y="1226"/>
                    </a:lnTo>
                    <a:lnTo>
                      <a:pt x="496" y="1228"/>
                    </a:lnTo>
                    <a:lnTo>
                      <a:pt x="496" y="1228"/>
                    </a:lnTo>
                    <a:lnTo>
                      <a:pt x="496" y="1228"/>
                    </a:lnTo>
                    <a:lnTo>
                      <a:pt x="496" y="1228"/>
                    </a:lnTo>
                    <a:lnTo>
                      <a:pt x="496" y="1231"/>
                    </a:lnTo>
                    <a:lnTo>
                      <a:pt x="496" y="1231"/>
                    </a:lnTo>
                    <a:lnTo>
                      <a:pt x="496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3"/>
                    </a:lnTo>
                    <a:lnTo>
                      <a:pt x="499" y="1233"/>
                    </a:lnTo>
                    <a:lnTo>
                      <a:pt x="499" y="1233"/>
                    </a:lnTo>
                    <a:lnTo>
                      <a:pt x="499" y="1233"/>
                    </a:lnTo>
                    <a:lnTo>
                      <a:pt x="499" y="1235"/>
                    </a:lnTo>
                    <a:lnTo>
                      <a:pt x="499" y="1235"/>
                    </a:lnTo>
                    <a:lnTo>
                      <a:pt x="499" y="1235"/>
                    </a:lnTo>
                    <a:lnTo>
                      <a:pt x="501" y="1238"/>
                    </a:lnTo>
                    <a:lnTo>
                      <a:pt x="501" y="1238"/>
                    </a:lnTo>
                    <a:lnTo>
                      <a:pt x="501" y="1238"/>
                    </a:lnTo>
                    <a:lnTo>
                      <a:pt x="504" y="1238"/>
                    </a:lnTo>
                    <a:lnTo>
                      <a:pt x="504" y="1238"/>
                    </a:lnTo>
                    <a:lnTo>
                      <a:pt x="504" y="1240"/>
                    </a:lnTo>
                    <a:lnTo>
                      <a:pt x="504" y="1240"/>
                    </a:lnTo>
                    <a:lnTo>
                      <a:pt x="504" y="1240"/>
                    </a:lnTo>
                    <a:lnTo>
                      <a:pt x="506" y="1240"/>
                    </a:lnTo>
                    <a:lnTo>
                      <a:pt x="506" y="1240"/>
                    </a:lnTo>
                    <a:lnTo>
                      <a:pt x="506" y="1242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08" y="1242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50"/>
                    </a:lnTo>
                    <a:lnTo>
                      <a:pt x="511" y="1250"/>
                    </a:lnTo>
                    <a:lnTo>
                      <a:pt x="511" y="1250"/>
                    </a:lnTo>
                    <a:lnTo>
                      <a:pt x="511" y="1252"/>
                    </a:lnTo>
                    <a:lnTo>
                      <a:pt x="511" y="1252"/>
                    </a:lnTo>
                    <a:lnTo>
                      <a:pt x="511" y="1254"/>
                    </a:lnTo>
                    <a:lnTo>
                      <a:pt x="511" y="1257"/>
                    </a:lnTo>
                    <a:lnTo>
                      <a:pt x="511" y="1257"/>
                    </a:lnTo>
                    <a:lnTo>
                      <a:pt x="511" y="1257"/>
                    </a:lnTo>
                    <a:lnTo>
                      <a:pt x="511" y="1259"/>
                    </a:lnTo>
                    <a:lnTo>
                      <a:pt x="511" y="1259"/>
                    </a:lnTo>
                    <a:lnTo>
                      <a:pt x="511" y="1261"/>
                    </a:lnTo>
                    <a:lnTo>
                      <a:pt x="511" y="1261"/>
                    </a:lnTo>
                    <a:lnTo>
                      <a:pt x="511" y="1264"/>
                    </a:lnTo>
                    <a:lnTo>
                      <a:pt x="511" y="1264"/>
                    </a:lnTo>
                    <a:lnTo>
                      <a:pt x="508" y="1264"/>
                    </a:lnTo>
                    <a:lnTo>
                      <a:pt x="508" y="1264"/>
                    </a:lnTo>
                    <a:lnTo>
                      <a:pt x="508" y="1264"/>
                    </a:lnTo>
                    <a:lnTo>
                      <a:pt x="506" y="1264"/>
                    </a:lnTo>
                    <a:lnTo>
                      <a:pt x="506" y="1264"/>
                    </a:lnTo>
                    <a:lnTo>
                      <a:pt x="506" y="1264"/>
                    </a:lnTo>
                    <a:lnTo>
                      <a:pt x="506" y="1264"/>
                    </a:lnTo>
                    <a:lnTo>
                      <a:pt x="504" y="1264"/>
                    </a:lnTo>
                    <a:lnTo>
                      <a:pt x="504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499" y="1264"/>
                    </a:lnTo>
                    <a:lnTo>
                      <a:pt x="499" y="1264"/>
                    </a:lnTo>
                    <a:lnTo>
                      <a:pt x="499" y="1264"/>
                    </a:lnTo>
                    <a:lnTo>
                      <a:pt x="496" y="1264"/>
                    </a:lnTo>
                    <a:lnTo>
                      <a:pt x="496" y="1264"/>
                    </a:lnTo>
                    <a:lnTo>
                      <a:pt x="499" y="1266"/>
                    </a:lnTo>
                    <a:lnTo>
                      <a:pt x="499" y="1268"/>
                    </a:lnTo>
                    <a:lnTo>
                      <a:pt x="499" y="1268"/>
                    </a:lnTo>
                    <a:lnTo>
                      <a:pt x="499" y="1268"/>
                    </a:lnTo>
                    <a:lnTo>
                      <a:pt x="499" y="1268"/>
                    </a:lnTo>
                    <a:lnTo>
                      <a:pt x="499" y="1271"/>
                    </a:lnTo>
                    <a:lnTo>
                      <a:pt x="499" y="1271"/>
                    </a:lnTo>
                    <a:lnTo>
                      <a:pt x="499" y="1273"/>
                    </a:lnTo>
                    <a:lnTo>
                      <a:pt x="499" y="1273"/>
                    </a:lnTo>
                    <a:lnTo>
                      <a:pt x="499" y="1276"/>
                    </a:lnTo>
                    <a:lnTo>
                      <a:pt x="499" y="1278"/>
                    </a:lnTo>
                    <a:lnTo>
                      <a:pt x="499" y="1278"/>
                    </a:lnTo>
                    <a:lnTo>
                      <a:pt x="499" y="1280"/>
                    </a:lnTo>
                    <a:lnTo>
                      <a:pt x="499" y="1283"/>
                    </a:lnTo>
                    <a:lnTo>
                      <a:pt x="499" y="1283"/>
                    </a:lnTo>
                    <a:lnTo>
                      <a:pt x="499" y="1285"/>
                    </a:lnTo>
                    <a:lnTo>
                      <a:pt x="499" y="1285"/>
                    </a:lnTo>
                    <a:lnTo>
                      <a:pt x="499" y="1287"/>
                    </a:lnTo>
                    <a:lnTo>
                      <a:pt x="499" y="1290"/>
                    </a:lnTo>
                    <a:lnTo>
                      <a:pt x="499" y="1290"/>
                    </a:lnTo>
                    <a:lnTo>
                      <a:pt x="499" y="1292"/>
                    </a:lnTo>
                    <a:lnTo>
                      <a:pt x="499" y="1292"/>
                    </a:lnTo>
                    <a:lnTo>
                      <a:pt x="499" y="1295"/>
                    </a:lnTo>
                    <a:lnTo>
                      <a:pt x="499" y="1295"/>
                    </a:lnTo>
                    <a:lnTo>
                      <a:pt x="499" y="1297"/>
                    </a:lnTo>
                    <a:lnTo>
                      <a:pt x="499" y="1299"/>
                    </a:lnTo>
                    <a:lnTo>
                      <a:pt x="499" y="1302"/>
                    </a:lnTo>
                    <a:lnTo>
                      <a:pt x="499" y="1302"/>
                    </a:lnTo>
                    <a:lnTo>
                      <a:pt x="499" y="1304"/>
                    </a:lnTo>
                    <a:lnTo>
                      <a:pt x="499" y="1304"/>
                    </a:lnTo>
                    <a:lnTo>
                      <a:pt x="499" y="1306"/>
                    </a:lnTo>
                    <a:lnTo>
                      <a:pt x="499" y="1306"/>
                    </a:lnTo>
                    <a:lnTo>
                      <a:pt x="501" y="1309"/>
                    </a:lnTo>
                    <a:lnTo>
                      <a:pt x="501" y="1309"/>
                    </a:lnTo>
                    <a:lnTo>
                      <a:pt x="501" y="1311"/>
                    </a:lnTo>
                    <a:lnTo>
                      <a:pt x="501" y="1311"/>
                    </a:lnTo>
                    <a:lnTo>
                      <a:pt x="501" y="1311"/>
                    </a:lnTo>
                    <a:lnTo>
                      <a:pt x="501" y="1311"/>
                    </a:lnTo>
                    <a:lnTo>
                      <a:pt x="504" y="1313"/>
                    </a:lnTo>
                    <a:lnTo>
                      <a:pt x="504" y="1313"/>
                    </a:lnTo>
                    <a:lnTo>
                      <a:pt x="504" y="1316"/>
                    </a:lnTo>
                    <a:lnTo>
                      <a:pt x="504" y="1316"/>
                    </a:lnTo>
                    <a:lnTo>
                      <a:pt x="506" y="1318"/>
                    </a:lnTo>
                    <a:lnTo>
                      <a:pt x="506" y="1321"/>
                    </a:lnTo>
                    <a:lnTo>
                      <a:pt x="506" y="1321"/>
                    </a:lnTo>
                    <a:lnTo>
                      <a:pt x="506" y="1321"/>
                    </a:lnTo>
                    <a:lnTo>
                      <a:pt x="506" y="1323"/>
                    </a:lnTo>
                    <a:lnTo>
                      <a:pt x="506" y="1325"/>
                    </a:lnTo>
                    <a:lnTo>
                      <a:pt x="506" y="1325"/>
                    </a:lnTo>
                    <a:lnTo>
                      <a:pt x="506" y="1325"/>
                    </a:lnTo>
                    <a:lnTo>
                      <a:pt x="506" y="1328"/>
                    </a:lnTo>
                    <a:lnTo>
                      <a:pt x="504" y="1328"/>
                    </a:lnTo>
                    <a:lnTo>
                      <a:pt x="504" y="1328"/>
                    </a:lnTo>
                    <a:lnTo>
                      <a:pt x="501" y="1328"/>
                    </a:lnTo>
                    <a:lnTo>
                      <a:pt x="501" y="1328"/>
                    </a:lnTo>
                    <a:lnTo>
                      <a:pt x="499" y="1330"/>
                    </a:lnTo>
                    <a:lnTo>
                      <a:pt x="499" y="1330"/>
                    </a:lnTo>
                    <a:lnTo>
                      <a:pt x="499" y="1330"/>
                    </a:lnTo>
                    <a:lnTo>
                      <a:pt x="499" y="1332"/>
                    </a:lnTo>
                    <a:lnTo>
                      <a:pt x="499" y="1332"/>
                    </a:lnTo>
                    <a:lnTo>
                      <a:pt x="499" y="1335"/>
                    </a:lnTo>
                    <a:lnTo>
                      <a:pt x="496" y="1335"/>
                    </a:lnTo>
                    <a:lnTo>
                      <a:pt x="496" y="1335"/>
                    </a:lnTo>
                    <a:lnTo>
                      <a:pt x="496" y="1337"/>
                    </a:lnTo>
                    <a:lnTo>
                      <a:pt x="496" y="1337"/>
                    </a:lnTo>
                    <a:lnTo>
                      <a:pt x="496" y="1339"/>
                    </a:lnTo>
                    <a:lnTo>
                      <a:pt x="496" y="1339"/>
                    </a:lnTo>
                    <a:lnTo>
                      <a:pt x="496" y="1339"/>
                    </a:lnTo>
                    <a:lnTo>
                      <a:pt x="496" y="1342"/>
                    </a:lnTo>
                    <a:lnTo>
                      <a:pt x="496" y="1342"/>
                    </a:lnTo>
                    <a:lnTo>
                      <a:pt x="496" y="1344"/>
                    </a:lnTo>
                    <a:lnTo>
                      <a:pt x="496" y="1344"/>
                    </a:lnTo>
                    <a:lnTo>
                      <a:pt x="499" y="1344"/>
                    </a:lnTo>
                    <a:lnTo>
                      <a:pt x="499" y="1347"/>
                    </a:lnTo>
                    <a:lnTo>
                      <a:pt x="499" y="1347"/>
                    </a:lnTo>
                    <a:lnTo>
                      <a:pt x="499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9"/>
                    </a:lnTo>
                    <a:lnTo>
                      <a:pt x="501" y="1349"/>
                    </a:lnTo>
                    <a:lnTo>
                      <a:pt x="501" y="1351"/>
                    </a:lnTo>
                    <a:lnTo>
                      <a:pt x="501" y="1351"/>
                    </a:lnTo>
                    <a:lnTo>
                      <a:pt x="501" y="1351"/>
                    </a:lnTo>
                    <a:lnTo>
                      <a:pt x="501" y="1351"/>
                    </a:lnTo>
                    <a:lnTo>
                      <a:pt x="501" y="1354"/>
                    </a:lnTo>
                    <a:lnTo>
                      <a:pt x="499" y="1354"/>
                    </a:lnTo>
                    <a:lnTo>
                      <a:pt x="499" y="1354"/>
                    </a:lnTo>
                    <a:lnTo>
                      <a:pt x="501" y="1356"/>
                    </a:lnTo>
                    <a:lnTo>
                      <a:pt x="501" y="1356"/>
                    </a:lnTo>
                    <a:lnTo>
                      <a:pt x="501" y="1356"/>
                    </a:lnTo>
                    <a:lnTo>
                      <a:pt x="501" y="1356"/>
                    </a:lnTo>
                    <a:lnTo>
                      <a:pt x="501" y="1356"/>
                    </a:lnTo>
                    <a:lnTo>
                      <a:pt x="504" y="1358"/>
                    </a:lnTo>
                    <a:lnTo>
                      <a:pt x="504" y="1358"/>
                    </a:lnTo>
                    <a:lnTo>
                      <a:pt x="504" y="1358"/>
                    </a:lnTo>
                    <a:lnTo>
                      <a:pt x="506" y="1358"/>
                    </a:lnTo>
                    <a:lnTo>
                      <a:pt x="506" y="1358"/>
                    </a:lnTo>
                    <a:lnTo>
                      <a:pt x="506" y="1361"/>
                    </a:lnTo>
                    <a:lnTo>
                      <a:pt x="504" y="1361"/>
                    </a:lnTo>
                    <a:lnTo>
                      <a:pt x="504" y="1363"/>
                    </a:lnTo>
                    <a:lnTo>
                      <a:pt x="501" y="1363"/>
                    </a:lnTo>
                    <a:lnTo>
                      <a:pt x="499" y="1366"/>
                    </a:lnTo>
                    <a:lnTo>
                      <a:pt x="496" y="1366"/>
                    </a:lnTo>
                    <a:lnTo>
                      <a:pt x="496" y="1366"/>
                    </a:lnTo>
                    <a:lnTo>
                      <a:pt x="496" y="1366"/>
                    </a:lnTo>
                    <a:lnTo>
                      <a:pt x="494" y="1368"/>
                    </a:lnTo>
                    <a:lnTo>
                      <a:pt x="494" y="1368"/>
                    </a:lnTo>
                    <a:lnTo>
                      <a:pt x="494" y="1370"/>
                    </a:lnTo>
                    <a:lnTo>
                      <a:pt x="492" y="1370"/>
                    </a:lnTo>
                    <a:lnTo>
                      <a:pt x="492" y="1370"/>
                    </a:lnTo>
                    <a:lnTo>
                      <a:pt x="492" y="1373"/>
                    </a:lnTo>
                    <a:lnTo>
                      <a:pt x="492" y="1373"/>
                    </a:lnTo>
                    <a:lnTo>
                      <a:pt x="492" y="1373"/>
                    </a:lnTo>
                    <a:lnTo>
                      <a:pt x="492" y="1375"/>
                    </a:lnTo>
                    <a:lnTo>
                      <a:pt x="492" y="1377"/>
                    </a:lnTo>
                    <a:lnTo>
                      <a:pt x="492" y="1380"/>
                    </a:lnTo>
                    <a:lnTo>
                      <a:pt x="492" y="1380"/>
                    </a:lnTo>
                    <a:lnTo>
                      <a:pt x="492" y="1380"/>
                    </a:lnTo>
                    <a:lnTo>
                      <a:pt x="489" y="1380"/>
                    </a:lnTo>
                    <a:lnTo>
                      <a:pt x="489" y="1382"/>
                    </a:lnTo>
                    <a:lnTo>
                      <a:pt x="489" y="1382"/>
                    </a:lnTo>
                    <a:lnTo>
                      <a:pt x="489" y="1382"/>
                    </a:lnTo>
                    <a:lnTo>
                      <a:pt x="489" y="1384"/>
                    </a:lnTo>
                    <a:lnTo>
                      <a:pt x="489" y="1384"/>
                    </a:lnTo>
                    <a:lnTo>
                      <a:pt x="489" y="1387"/>
                    </a:lnTo>
                    <a:lnTo>
                      <a:pt x="489" y="1387"/>
                    </a:lnTo>
                    <a:lnTo>
                      <a:pt x="492" y="1387"/>
                    </a:lnTo>
                    <a:lnTo>
                      <a:pt x="492" y="1389"/>
                    </a:lnTo>
                    <a:lnTo>
                      <a:pt x="494" y="1389"/>
                    </a:lnTo>
                    <a:lnTo>
                      <a:pt x="494" y="1392"/>
                    </a:lnTo>
                    <a:lnTo>
                      <a:pt x="496" y="1392"/>
                    </a:lnTo>
                    <a:lnTo>
                      <a:pt x="496" y="1392"/>
                    </a:lnTo>
                    <a:lnTo>
                      <a:pt x="496" y="1394"/>
                    </a:lnTo>
                    <a:lnTo>
                      <a:pt x="496" y="1394"/>
                    </a:lnTo>
                    <a:lnTo>
                      <a:pt x="496" y="1394"/>
                    </a:lnTo>
                    <a:lnTo>
                      <a:pt x="496" y="1396"/>
                    </a:lnTo>
                    <a:lnTo>
                      <a:pt x="496" y="1399"/>
                    </a:lnTo>
                    <a:lnTo>
                      <a:pt x="496" y="1399"/>
                    </a:lnTo>
                    <a:lnTo>
                      <a:pt x="496" y="1399"/>
                    </a:lnTo>
                    <a:lnTo>
                      <a:pt x="496" y="1401"/>
                    </a:lnTo>
                    <a:lnTo>
                      <a:pt x="496" y="1401"/>
                    </a:lnTo>
                    <a:lnTo>
                      <a:pt x="496" y="1403"/>
                    </a:lnTo>
                    <a:lnTo>
                      <a:pt x="496" y="1403"/>
                    </a:lnTo>
                    <a:lnTo>
                      <a:pt x="496" y="1406"/>
                    </a:lnTo>
                    <a:lnTo>
                      <a:pt x="496" y="1406"/>
                    </a:lnTo>
                    <a:lnTo>
                      <a:pt x="496" y="1408"/>
                    </a:lnTo>
                    <a:lnTo>
                      <a:pt x="496" y="1408"/>
                    </a:lnTo>
                    <a:lnTo>
                      <a:pt x="496" y="1411"/>
                    </a:lnTo>
                    <a:lnTo>
                      <a:pt x="496" y="1411"/>
                    </a:lnTo>
                    <a:lnTo>
                      <a:pt x="496" y="1411"/>
                    </a:lnTo>
                    <a:lnTo>
                      <a:pt x="496" y="1413"/>
                    </a:lnTo>
                    <a:lnTo>
                      <a:pt x="496" y="1413"/>
                    </a:lnTo>
                    <a:lnTo>
                      <a:pt x="496" y="1415"/>
                    </a:lnTo>
                    <a:lnTo>
                      <a:pt x="496" y="1415"/>
                    </a:lnTo>
                    <a:lnTo>
                      <a:pt x="496" y="1415"/>
                    </a:lnTo>
                    <a:lnTo>
                      <a:pt x="496" y="1418"/>
                    </a:lnTo>
                    <a:lnTo>
                      <a:pt x="496" y="1418"/>
                    </a:lnTo>
                    <a:lnTo>
                      <a:pt x="496" y="1418"/>
                    </a:lnTo>
                    <a:lnTo>
                      <a:pt x="494" y="1418"/>
                    </a:lnTo>
                    <a:lnTo>
                      <a:pt x="494" y="1420"/>
                    </a:lnTo>
                    <a:lnTo>
                      <a:pt x="494" y="1420"/>
                    </a:lnTo>
                    <a:lnTo>
                      <a:pt x="494" y="1420"/>
                    </a:lnTo>
                    <a:lnTo>
                      <a:pt x="494" y="1422"/>
                    </a:lnTo>
                    <a:lnTo>
                      <a:pt x="494" y="1422"/>
                    </a:lnTo>
                    <a:lnTo>
                      <a:pt x="494" y="1425"/>
                    </a:lnTo>
                    <a:lnTo>
                      <a:pt x="494" y="1425"/>
                    </a:lnTo>
                    <a:lnTo>
                      <a:pt x="492" y="1427"/>
                    </a:lnTo>
                    <a:lnTo>
                      <a:pt x="492" y="1427"/>
                    </a:lnTo>
                    <a:lnTo>
                      <a:pt x="494" y="1427"/>
                    </a:lnTo>
                    <a:lnTo>
                      <a:pt x="494" y="1427"/>
                    </a:lnTo>
                    <a:lnTo>
                      <a:pt x="494" y="1429"/>
                    </a:lnTo>
                    <a:lnTo>
                      <a:pt x="494" y="1429"/>
                    </a:lnTo>
                    <a:lnTo>
                      <a:pt x="494" y="1429"/>
                    </a:lnTo>
                    <a:lnTo>
                      <a:pt x="496" y="1432"/>
                    </a:lnTo>
                    <a:lnTo>
                      <a:pt x="496" y="1432"/>
                    </a:lnTo>
                    <a:lnTo>
                      <a:pt x="496" y="1432"/>
                    </a:lnTo>
                    <a:lnTo>
                      <a:pt x="496" y="1432"/>
                    </a:lnTo>
                    <a:lnTo>
                      <a:pt x="499" y="1432"/>
                    </a:lnTo>
                    <a:lnTo>
                      <a:pt x="499" y="1432"/>
                    </a:lnTo>
                    <a:lnTo>
                      <a:pt x="499" y="1432"/>
                    </a:lnTo>
                    <a:lnTo>
                      <a:pt x="501" y="1434"/>
                    </a:lnTo>
                    <a:lnTo>
                      <a:pt x="501" y="1434"/>
                    </a:lnTo>
                    <a:lnTo>
                      <a:pt x="504" y="1434"/>
                    </a:lnTo>
                    <a:lnTo>
                      <a:pt x="504" y="1434"/>
                    </a:lnTo>
                    <a:lnTo>
                      <a:pt x="504" y="1434"/>
                    </a:lnTo>
                    <a:lnTo>
                      <a:pt x="508" y="1434"/>
                    </a:lnTo>
                    <a:lnTo>
                      <a:pt x="508" y="1434"/>
                    </a:lnTo>
                    <a:lnTo>
                      <a:pt x="508" y="1434"/>
                    </a:lnTo>
                    <a:lnTo>
                      <a:pt x="508" y="1437"/>
                    </a:lnTo>
                    <a:lnTo>
                      <a:pt x="508" y="1437"/>
                    </a:lnTo>
                    <a:lnTo>
                      <a:pt x="508" y="1437"/>
                    </a:lnTo>
                    <a:lnTo>
                      <a:pt x="508" y="1439"/>
                    </a:lnTo>
                    <a:lnTo>
                      <a:pt x="508" y="1439"/>
                    </a:lnTo>
                    <a:lnTo>
                      <a:pt x="508" y="1441"/>
                    </a:lnTo>
                    <a:lnTo>
                      <a:pt x="506" y="1441"/>
                    </a:lnTo>
                    <a:lnTo>
                      <a:pt x="506" y="1441"/>
                    </a:lnTo>
                    <a:lnTo>
                      <a:pt x="506" y="1444"/>
                    </a:lnTo>
                    <a:lnTo>
                      <a:pt x="506" y="1444"/>
                    </a:lnTo>
                    <a:lnTo>
                      <a:pt x="506" y="1446"/>
                    </a:lnTo>
                    <a:lnTo>
                      <a:pt x="506" y="1446"/>
                    </a:lnTo>
                    <a:lnTo>
                      <a:pt x="506" y="1448"/>
                    </a:lnTo>
                    <a:lnTo>
                      <a:pt x="506" y="1448"/>
                    </a:lnTo>
                    <a:lnTo>
                      <a:pt x="506" y="1451"/>
                    </a:lnTo>
                    <a:lnTo>
                      <a:pt x="506" y="1451"/>
                    </a:lnTo>
                    <a:lnTo>
                      <a:pt x="506" y="1451"/>
                    </a:lnTo>
                    <a:lnTo>
                      <a:pt x="506" y="1451"/>
                    </a:lnTo>
                    <a:lnTo>
                      <a:pt x="506" y="1453"/>
                    </a:lnTo>
                    <a:lnTo>
                      <a:pt x="504" y="1453"/>
                    </a:lnTo>
                    <a:lnTo>
                      <a:pt x="504" y="1453"/>
                    </a:lnTo>
                    <a:lnTo>
                      <a:pt x="504" y="1453"/>
                    </a:lnTo>
                    <a:lnTo>
                      <a:pt x="501" y="1455"/>
                    </a:lnTo>
                    <a:lnTo>
                      <a:pt x="501" y="1455"/>
                    </a:lnTo>
                    <a:lnTo>
                      <a:pt x="501" y="1455"/>
                    </a:lnTo>
                    <a:lnTo>
                      <a:pt x="499" y="1458"/>
                    </a:lnTo>
                    <a:lnTo>
                      <a:pt x="499" y="1458"/>
                    </a:lnTo>
                    <a:lnTo>
                      <a:pt x="499" y="1458"/>
                    </a:lnTo>
                    <a:lnTo>
                      <a:pt x="499" y="1460"/>
                    </a:lnTo>
                    <a:lnTo>
                      <a:pt x="496" y="1460"/>
                    </a:lnTo>
                    <a:lnTo>
                      <a:pt x="496" y="1460"/>
                    </a:lnTo>
                    <a:lnTo>
                      <a:pt x="496" y="1460"/>
                    </a:lnTo>
                    <a:lnTo>
                      <a:pt x="496" y="1463"/>
                    </a:lnTo>
                    <a:lnTo>
                      <a:pt x="496" y="1463"/>
                    </a:lnTo>
                    <a:lnTo>
                      <a:pt x="496" y="1465"/>
                    </a:lnTo>
                    <a:lnTo>
                      <a:pt x="496" y="1465"/>
                    </a:lnTo>
                    <a:lnTo>
                      <a:pt x="496" y="1465"/>
                    </a:lnTo>
                    <a:lnTo>
                      <a:pt x="494" y="1465"/>
                    </a:lnTo>
                    <a:lnTo>
                      <a:pt x="494" y="1467"/>
                    </a:lnTo>
                    <a:lnTo>
                      <a:pt x="494" y="1467"/>
                    </a:lnTo>
                    <a:lnTo>
                      <a:pt x="494" y="1467"/>
                    </a:lnTo>
                    <a:lnTo>
                      <a:pt x="494" y="1470"/>
                    </a:lnTo>
                    <a:lnTo>
                      <a:pt x="494" y="1470"/>
                    </a:lnTo>
                    <a:lnTo>
                      <a:pt x="494" y="1472"/>
                    </a:lnTo>
                    <a:lnTo>
                      <a:pt x="494" y="1472"/>
                    </a:lnTo>
                    <a:lnTo>
                      <a:pt x="496" y="1472"/>
                    </a:lnTo>
                    <a:lnTo>
                      <a:pt x="496" y="1472"/>
                    </a:lnTo>
                    <a:lnTo>
                      <a:pt x="496" y="1474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9"/>
                    </a:lnTo>
                    <a:lnTo>
                      <a:pt x="496" y="1479"/>
                    </a:lnTo>
                    <a:lnTo>
                      <a:pt x="496" y="1482"/>
                    </a:lnTo>
                    <a:lnTo>
                      <a:pt x="496" y="1482"/>
                    </a:lnTo>
                    <a:lnTo>
                      <a:pt x="496" y="1482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6" y="1484"/>
                    </a:lnTo>
                    <a:lnTo>
                      <a:pt x="496" y="1484"/>
                    </a:lnTo>
                    <a:lnTo>
                      <a:pt x="496" y="1486"/>
                    </a:lnTo>
                    <a:lnTo>
                      <a:pt x="496" y="1486"/>
                    </a:lnTo>
                    <a:lnTo>
                      <a:pt x="496" y="1486"/>
                    </a:lnTo>
                    <a:lnTo>
                      <a:pt x="494" y="1486"/>
                    </a:lnTo>
                    <a:lnTo>
                      <a:pt x="494" y="1489"/>
                    </a:lnTo>
                    <a:lnTo>
                      <a:pt x="494" y="1489"/>
                    </a:lnTo>
                    <a:lnTo>
                      <a:pt x="494" y="1489"/>
                    </a:lnTo>
                    <a:lnTo>
                      <a:pt x="492" y="1491"/>
                    </a:lnTo>
                    <a:lnTo>
                      <a:pt x="492" y="1491"/>
                    </a:lnTo>
                    <a:lnTo>
                      <a:pt x="492" y="1491"/>
                    </a:lnTo>
                    <a:lnTo>
                      <a:pt x="492" y="1491"/>
                    </a:lnTo>
                    <a:lnTo>
                      <a:pt x="492" y="1491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7" y="1493"/>
                    </a:lnTo>
                    <a:lnTo>
                      <a:pt x="487" y="1493"/>
                    </a:lnTo>
                    <a:lnTo>
                      <a:pt x="487" y="1493"/>
                    </a:lnTo>
                    <a:lnTo>
                      <a:pt x="487" y="1496"/>
                    </a:lnTo>
                    <a:lnTo>
                      <a:pt x="487" y="1496"/>
                    </a:lnTo>
                    <a:lnTo>
                      <a:pt x="487" y="1496"/>
                    </a:lnTo>
                    <a:lnTo>
                      <a:pt x="487" y="1498"/>
                    </a:lnTo>
                    <a:lnTo>
                      <a:pt x="487" y="1498"/>
                    </a:lnTo>
                    <a:lnTo>
                      <a:pt x="487" y="1498"/>
                    </a:lnTo>
                    <a:lnTo>
                      <a:pt x="489" y="1500"/>
                    </a:lnTo>
                    <a:lnTo>
                      <a:pt x="489" y="1500"/>
                    </a:lnTo>
                    <a:lnTo>
                      <a:pt x="489" y="1503"/>
                    </a:lnTo>
                    <a:lnTo>
                      <a:pt x="489" y="1503"/>
                    </a:lnTo>
                    <a:lnTo>
                      <a:pt x="489" y="1503"/>
                    </a:lnTo>
                    <a:lnTo>
                      <a:pt x="489" y="1503"/>
                    </a:lnTo>
                    <a:lnTo>
                      <a:pt x="489" y="1505"/>
                    </a:lnTo>
                    <a:lnTo>
                      <a:pt x="489" y="1505"/>
                    </a:lnTo>
                    <a:lnTo>
                      <a:pt x="489" y="1505"/>
                    </a:lnTo>
                    <a:lnTo>
                      <a:pt x="489" y="1508"/>
                    </a:lnTo>
                    <a:lnTo>
                      <a:pt x="489" y="1508"/>
                    </a:lnTo>
                    <a:lnTo>
                      <a:pt x="489" y="1508"/>
                    </a:lnTo>
                    <a:lnTo>
                      <a:pt x="489" y="1508"/>
                    </a:lnTo>
                    <a:lnTo>
                      <a:pt x="487" y="1510"/>
                    </a:lnTo>
                    <a:lnTo>
                      <a:pt x="487" y="1510"/>
                    </a:lnTo>
                    <a:lnTo>
                      <a:pt x="487" y="1510"/>
                    </a:lnTo>
                    <a:lnTo>
                      <a:pt x="487" y="1512"/>
                    </a:lnTo>
                    <a:lnTo>
                      <a:pt x="487" y="1512"/>
                    </a:lnTo>
                    <a:lnTo>
                      <a:pt x="487" y="1515"/>
                    </a:lnTo>
                    <a:lnTo>
                      <a:pt x="487" y="1515"/>
                    </a:lnTo>
                    <a:lnTo>
                      <a:pt x="487" y="1515"/>
                    </a:lnTo>
                    <a:lnTo>
                      <a:pt x="487" y="1517"/>
                    </a:lnTo>
                    <a:lnTo>
                      <a:pt x="487" y="1517"/>
                    </a:lnTo>
                    <a:lnTo>
                      <a:pt x="487" y="1519"/>
                    </a:lnTo>
                    <a:lnTo>
                      <a:pt x="487" y="1519"/>
                    </a:lnTo>
                    <a:lnTo>
                      <a:pt x="487" y="1519"/>
                    </a:lnTo>
                    <a:lnTo>
                      <a:pt x="487" y="1522"/>
                    </a:lnTo>
                    <a:lnTo>
                      <a:pt x="487" y="1522"/>
                    </a:lnTo>
                    <a:lnTo>
                      <a:pt x="487" y="1524"/>
                    </a:lnTo>
                    <a:lnTo>
                      <a:pt x="487" y="1524"/>
                    </a:lnTo>
                    <a:lnTo>
                      <a:pt x="487" y="1524"/>
                    </a:lnTo>
                    <a:lnTo>
                      <a:pt x="487" y="1527"/>
                    </a:lnTo>
                    <a:lnTo>
                      <a:pt x="487" y="1527"/>
                    </a:lnTo>
                    <a:lnTo>
                      <a:pt x="487" y="1529"/>
                    </a:lnTo>
                    <a:lnTo>
                      <a:pt x="487" y="1529"/>
                    </a:lnTo>
                    <a:lnTo>
                      <a:pt x="487" y="1529"/>
                    </a:lnTo>
                    <a:lnTo>
                      <a:pt x="487" y="1531"/>
                    </a:lnTo>
                    <a:lnTo>
                      <a:pt x="487" y="1531"/>
                    </a:lnTo>
                    <a:lnTo>
                      <a:pt x="487" y="1531"/>
                    </a:lnTo>
                    <a:lnTo>
                      <a:pt x="489" y="1531"/>
                    </a:lnTo>
                    <a:lnTo>
                      <a:pt x="489" y="1531"/>
                    </a:lnTo>
                    <a:lnTo>
                      <a:pt x="485" y="1534"/>
                    </a:lnTo>
                    <a:lnTo>
                      <a:pt x="478" y="1534"/>
                    </a:lnTo>
                    <a:lnTo>
                      <a:pt x="478" y="1534"/>
                    </a:lnTo>
                    <a:lnTo>
                      <a:pt x="463" y="1534"/>
                    </a:lnTo>
                    <a:lnTo>
                      <a:pt x="463" y="1534"/>
                    </a:lnTo>
                    <a:lnTo>
                      <a:pt x="456" y="1536"/>
                    </a:lnTo>
                    <a:lnTo>
                      <a:pt x="449" y="1536"/>
                    </a:lnTo>
                    <a:lnTo>
                      <a:pt x="449" y="1536"/>
                    </a:lnTo>
                    <a:lnTo>
                      <a:pt x="442" y="1536"/>
                    </a:lnTo>
                    <a:lnTo>
                      <a:pt x="430" y="1538"/>
                    </a:lnTo>
                    <a:lnTo>
                      <a:pt x="423" y="1538"/>
                    </a:lnTo>
                    <a:lnTo>
                      <a:pt x="414" y="1538"/>
                    </a:lnTo>
                    <a:lnTo>
                      <a:pt x="400" y="1538"/>
                    </a:lnTo>
                    <a:lnTo>
                      <a:pt x="395" y="1538"/>
                    </a:lnTo>
                    <a:lnTo>
                      <a:pt x="392" y="1538"/>
                    </a:lnTo>
                    <a:lnTo>
                      <a:pt x="383" y="1541"/>
                    </a:lnTo>
                    <a:lnTo>
                      <a:pt x="383" y="1541"/>
                    </a:lnTo>
                    <a:lnTo>
                      <a:pt x="366" y="1543"/>
                    </a:lnTo>
                    <a:lnTo>
                      <a:pt x="366" y="1543"/>
                    </a:lnTo>
                    <a:lnTo>
                      <a:pt x="366" y="1543"/>
                    </a:lnTo>
                    <a:lnTo>
                      <a:pt x="355" y="1543"/>
                    </a:lnTo>
                    <a:lnTo>
                      <a:pt x="340" y="1545"/>
                    </a:lnTo>
                    <a:lnTo>
                      <a:pt x="340" y="1545"/>
                    </a:lnTo>
                    <a:lnTo>
                      <a:pt x="336" y="1545"/>
                    </a:lnTo>
                    <a:lnTo>
                      <a:pt x="336" y="1545"/>
                    </a:lnTo>
                    <a:lnTo>
                      <a:pt x="326" y="1548"/>
                    </a:lnTo>
                    <a:lnTo>
                      <a:pt x="305" y="1553"/>
                    </a:lnTo>
                    <a:lnTo>
                      <a:pt x="305" y="1553"/>
                    </a:lnTo>
                    <a:lnTo>
                      <a:pt x="300" y="1553"/>
                    </a:lnTo>
                    <a:lnTo>
                      <a:pt x="284" y="1553"/>
                    </a:lnTo>
                    <a:lnTo>
                      <a:pt x="284" y="1553"/>
                    </a:lnTo>
                    <a:lnTo>
                      <a:pt x="277" y="1555"/>
                    </a:lnTo>
                    <a:lnTo>
                      <a:pt x="277" y="1555"/>
                    </a:lnTo>
                    <a:lnTo>
                      <a:pt x="272" y="1555"/>
                    </a:lnTo>
                    <a:lnTo>
                      <a:pt x="269" y="1555"/>
                    </a:lnTo>
                    <a:lnTo>
                      <a:pt x="269" y="1555"/>
                    </a:lnTo>
                    <a:lnTo>
                      <a:pt x="258" y="1557"/>
                    </a:lnTo>
                    <a:lnTo>
                      <a:pt x="258" y="1557"/>
                    </a:lnTo>
                    <a:lnTo>
                      <a:pt x="246" y="1560"/>
                    </a:lnTo>
                    <a:lnTo>
                      <a:pt x="241" y="1562"/>
                    </a:lnTo>
                    <a:lnTo>
                      <a:pt x="236" y="1562"/>
                    </a:lnTo>
                    <a:lnTo>
                      <a:pt x="232" y="1562"/>
                    </a:lnTo>
                    <a:lnTo>
                      <a:pt x="232" y="1562"/>
                    </a:lnTo>
                    <a:lnTo>
                      <a:pt x="232" y="1562"/>
                    </a:lnTo>
                    <a:lnTo>
                      <a:pt x="229" y="1564"/>
                    </a:lnTo>
                    <a:lnTo>
                      <a:pt x="227" y="1564"/>
                    </a:lnTo>
                    <a:lnTo>
                      <a:pt x="224" y="1564"/>
                    </a:lnTo>
                    <a:lnTo>
                      <a:pt x="220" y="1567"/>
                    </a:lnTo>
                    <a:lnTo>
                      <a:pt x="217" y="1567"/>
                    </a:lnTo>
                    <a:lnTo>
                      <a:pt x="217" y="1567"/>
                    </a:lnTo>
                    <a:lnTo>
                      <a:pt x="217" y="1567"/>
                    </a:lnTo>
                    <a:lnTo>
                      <a:pt x="217" y="1564"/>
                    </a:lnTo>
                    <a:lnTo>
                      <a:pt x="220" y="1564"/>
                    </a:lnTo>
                    <a:lnTo>
                      <a:pt x="220" y="1564"/>
                    </a:lnTo>
                    <a:lnTo>
                      <a:pt x="222" y="1562"/>
                    </a:lnTo>
                    <a:lnTo>
                      <a:pt x="224" y="1564"/>
                    </a:lnTo>
                    <a:lnTo>
                      <a:pt x="227" y="1564"/>
                    </a:lnTo>
                    <a:lnTo>
                      <a:pt x="229" y="1562"/>
                    </a:lnTo>
                    <a:lnTo>
                      <a:pt x="232" y="1562"/>
                    </a:lnTo>
                    <a:lnTo>
                      <a:pt x="232" y="1562"/>
                    </a:lnTo>
                    <a:lnTo>
                      <a:pt x="232" y="1560"/>
                    </a:lnTo>
                    <a:lnTo>
                      <a:pt x="236" y="1560"/>
                    </a:lnTo>
                    <a:lnTo>
                      <a:pt x="236" y="1560"/>
                    </a:lnTo>
                    <a:lnTo>
                      <a:pt x="241" y="1560"/>
                    </a:lnTo>
                    <a:lnTo>
                      <a:pt x="241" y="1560"/>
                    </a:lnTo>
                    <a:lnTo>
                      <a:pt x="243" y="1560"/>
                    </a:lnTo>
                    <a:lnTo>
                      <a:pt x="248" y="1557"/>
                    </a:lnTo>
                    <a:lnTo>
                      <a:pt x="248" y="1557"/>
                    </a:lnTo>
                    <a:lnTo>
                      <a:pt x="250" y="1557"/>
                    </a:lnTo>
                    <a:lnTo>
                      <a:pt x="253" y="1557"/>
                    </a:lnTo>
                    <a:lnTo>
                      <a:pt x="253" y="1557"/>
                    </a:lnTo>
                    <a:lnTo>
                      <a:pt x="253" y="1557"/>
                    </a:lnTo>
                    <a:lnTo>
                      <a:pt x="253" y="1555"/>
                    </a:lnTo>
                    <a:lnTo>
                      <a:pt x="253" y="1555"/>
                    </a:lnTo>
                    <a:lnTo>
                      <a:pt x="260" y="1555"/>
                    </a:lnTo>
                    <a:lnTo>
                      <a:pt x="260" y="1555"/>
                    </a:lnTo>
                    <a:lnTo>
                      <a:pt x="262" y="1553"/>
                    </a:lnTo>
                    <a:lnTo>
                      <a:pt x="262" y="1553"/>
                    </a:lnTo>
                    <a:lnTo>
                      <a:pt x="262" y="1553"/>
                    </a:lnTo>
                    <a:lnTo>
                      <a:pt x="260" y="1550"/>
                    </a:lnTo>
                    <a:lnTo>
                      <a:pt x="260" y="1550"/>
                    </a:lnTo>
                    <a:lnTo>
                      <a:pt x="260" y="1550"/>
                    </a:lnTo>
                    <a:lnTo>
                      <a:pt x="258" y="1548"/>
                    </a:lnTo>
                    <a:lnTo>
                      <a:pt x="258" y="1548"/>
                    </a:lnTo>
                    <a:lnTo>
                      <a:pt x="260" y="1548"/>
                    </a:lnTo>
                    <a:lnTo>
                      <a:pt x="260" y="1545"/>
                    </a:lnTo>
                    <a:lnTo>
                      <a:pt x="260" y="1545"/>
                    </a:lnTo>
                    <a:lnTo>
                      <a:pt x="258" y="1543"/>
                    </a:lnTo>
                    <a:lnTo>
                      <a:pt x="258" y="1543"/>
                    </a:lnTo>
                    <a:lnTo>
                      <a:pt x="258" y="1541"/>
                    </a:lnTo>
                    <a:lnTo>
                      <a:pt x="255" y="1538"/>
                    </a:lnTo>
                    <a:lnTo>
                      <a:pt x="255" y="1541"/>
                    </a:lnTo>
                    <a:lnTo>
                      <a:pt x="255" y="1541"/>
                    </a:lnTo>
                    <a:lnTo>
                      <a:pt x="255" y="1541"/>
                    </a:lnTo>
                    <a:lnTo>
                      <a:pt x="255" y="1541"/>
                    </a:lnTo>
                    <a:lnTo>
                      <a:pt x="258" y="1538"/>
                    </a:lnTo>
                    <a:lnTo>
                      <a:pt x="258" y="1538"/>
                    </a:lnTo>
                    <a:lnTo>
                      <a:pt x="258" y="1536"/>
                    </a:lnTo>
                    <a:lnTo>
                      <a:pt x="258" y="1536"/>
                    </a:lnTo>
                    <a:lnTo>
                      <a:pt x="255" y="1534"/>
                    </a:lnTo>
                    <a:lnTo>
                      <a:pt x="255" y="1534"/>
                    </a:lnTo>
                    <a:lnTo>
                      <a:pt x="255" y="1531"/>
                    </a:lnTo>
                    <a:lnTo>
                      <a:pt x="255" y="1531"/>
                    </a:lnTo>
                    <a:lnTo>
                      <a:pt x="253" y="1529"/>
                    </a:lnTo>
                    <a:lnTo>
                      <a:pt x="253" y="1527"/>
                    </a:lnTo>
                    <a:lnTo>
                      <a:pt x="253" y="1527"/>
                    </a:lnTo>
                    <a:lnTo>
                      <a:pt x="253" y="1524"/>
                    </a:lnTo>
                    <a:lnTo>
                      <a:pt x="253" y="1524"/>
                    </a:lnTo>
                    <a:lnTo>
                      <a:pt x="253" y="1524"/>
                    </a:lnTo>
                    <a:lnTo>
                      <a:pt x="253" y="1522"/>
                    </a:lnTo>
                    <a:lnTo>
                      <a:pt x="253" y="1522"/>
                    </a:lnTo>
                    <a:lnTo>
                      <a:pt x="253" y="1519"/>
                    </a:lnTo>
                    <a:lnTo>
                      <a:pt x="255" y="1519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0" y="1517"/>
                    </a:lnTo>
                    <a:lnTo>
                      <a:pt x="248" y="1515"/>
                    </a:lnTo>
                    <a:lnTo>
                      <a:pt x="248" y="1510"/>
                    </a:lnTo>
                    <a:lnTo>
                      <a:pt x="248" y="1510"/>
                    </a:lnTo>
                    <a:lnTo>
                      <a:pt x="246" y="1510"/>
                    </a:lnTo>
                    <a:lnTo>
                      <a:pt x="248" y="1510"/>
                    </a:lnTo>
                    <a:lnTo>
                      <a:pt x="248" y="1510"/>
                    </a:lnTo>
                    <a:lnTo>
                      <a:pt x="248" y="1508"/>
                    </a:lnTo>
                    <a:lnTo>
                      <a:pt x="248" y="1508"/>
                    </a:lnTo>
                    <a:lnTo>
                      <a:pt x="246" y="1505"/>
                    </a:lnTo>
                    <a:lnTo>
                      <a:pt x="246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3"/>
                    </a:lnTo>
                    <a:lnTo>
                      <a:pt x="243" y="1503"/>
                    </a:lnTo>
                    <a:lnTo>
                      <a:pt x="243" y="1503"/>
                    </a:lnTo>
                    <a:lnTo>
                      <a:pt x="243" y="1500"/>
                    </a:lnTo>
                    <a:lnTo>
                      <a:pt x="243" y="1500"/>
                    </a:lnTo>
                    <a:lnTo>
                      <a:pt x="241" y="1500"/>
                    </a:lnTo>
                    <a:lnTo>
                      <a:pt x="241" y="1498"/>
                    </a:lnTo>
                    <a:lnTo>
                      <a:pt x="241" y="1498"/>
                    </a:lnTo>
                    <a:lnTo>
                      <a:pt x="241" y="1498"/>
                    </a:lnTo>
                    <a:lnTo>
                      <a:pt x="241" y="1498"/>
                    </a:lnTo>
                    <a:lnTo>
                      <a:pt x="241" y="1498"/>
                    </a:lnTo>
                    <a:lnTo>
                      <a:pt x="239" y="1500"/>
                    </a:lnTo>
                    <a:lnTo>
                      <a:pt x="239" y="1500"/>
                    </a:lnTo>
                    <a:lnTo>
                      <a:pt x="239" y="1498"/>
                    </a:lnTo>
                    <a:lnTo>
                      <a:pt x="236" y="1498"/>
                    </a:lnTo>
                    <a:lnTo>
                      <a:pt x="236" y="1500"/>
                    </a:lnTo>
                    <a:lnTo>
                      <a:pt x="234" y="1498"/>
                    </a:lnTo>
                    <a:lnTo>
                      <a:pt x="234" y="1498"/>
                    </a:lnTo>
                    <a:lnTo>
                      <a:pt x="234" y="1498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4" y="1493"/>
                    </a:lnTo>
                    <a:lnTo>
                      <a:pt x="234" y="1489"/>
                    </a:lnTo>
                    <a:lnTo>
                      <a:pt x="234" y="1489"/>
                    </a:lnTo>
                    <a:lnTo>
                      <a:pt x="234" y="1489"/>
                    </a:lnTo>
                    <a:lnTo>
                      <a:pt x="234" y="1486"/>
                    </a:lnTo>
                    <a:lnTo>
                      <a:pt x="234" y="1486"/>
                    </a:lnTo>
                    <a:lnTo>
                      <a:pt x="234" y="1486"/>
                    </a:lnTo>
                    <a:lnTo>
                      <a:pt x="234" y="1486"/>
                    </a:lnTo>
                    <a:lnTo>
                      <a:pt x="232" y="1486"/>
                    </a:lnTo>
                    <a:lnTo>
                      <a:pt x="229" y="1484"/>
                    </a:lnTo>
                    <a:lnTo>
                      <a:pt x="229" y="1484"/>
                    </a:lnTo>
                    <a:lnTo>
                      <a:pt x="227" y="1484"/>
                    </a:lnTo>
                    <a:lnTo>
                      <a:pt x="227" y="1484"/>
                    </a:lnTo>
                    <a:lnTo>
                      <a:pt x="227" y="1484"/>
                    </a:lnTo>
                    <a:lnTo>
                      <a:pt x="227" y="1484"/>
                    </a:lnTo>
                    <a:lnTo>
                      <a:pt x="229" y="1479"/>
                    </a:lnTo>
                    <a:lnTo>
                      <a:pt x="229" y="1479"/>
                    </a:lnTo>
                    <a:lnTo>
                      <a:pt x="229" y="1477"/>
                    </a:lnTo>
                    <a:lnTo>
                      <a:pt x="227" y="1477"/>
                    </a:lnTo>
                    <a:lnTo>
                      <a:pt x="227" y="1477"/>
                    </a:lnTo>
                    <a:lnTo>
                      <a:pt x="227" y="1477"/>
                    </a:lnTo>
                    <a:lnTo>
                      <a:pt x="224" y="1477"/>
                    </a:lnTo>
                    <a:lnTo>
                      <a:pt x="224" y="1477"/>
                    </a:lnTo>
                    <a:lnTo>
                      <a:pt x="222" y="1479"/>
                    </a:lnTo>
                    <a:lnTo>
                      <a:pt x="222" y="1479"/>
                    </a:lnTo>
                    <a:lnTo>
                      <a:pt x="220" y="1477"/>
                    </a:lnTo>
                    <a:lnTo>
                      <a:pt x="217" y="1474"/>
                    </a:lnTo>
                    <a:lnTo>
                      <a:pt x="217" y="1474"/>
                    </a:lnTo>
                    <a:lnTo>
                      <a:pt x="215" y="1474"/>
                    </a:lnTo>
                    <a:lnTo>
                      <a:pt x="215" y="1474"/>
                    </a:lnTo>
                    <a:lnTo>
                      <a:pt x="213" y="1474"/>
                    </a:lnTo>
                    <a:lnTo>
                      <a:pt x="213" y="1472"/>
                    </a:lnTo>
                    <a:lnTo>
                      <a:pt x="213" y="1472"/>
                    </a:lnTo>
                    <a:lnTo>
                      <a:pt x="213" y="1470"/>
                    </a:lnTo>
                    <a:lnTo>
                      <a:pt x="213" y="1467"/>
                    </a:lnTo>
                    <a:lnTo>
                      <a:pt x="213" y="1467"/>
                    </a:lnTo>
                    <a:lnTo>
                      <a:pt x="210" y="1465"/>
                    </a:lnTo>
                    <a:lnTo>
                      <a:pt x="210" y="1465"/>
                    </a:lnTo>
                    <a:lnTo>
                      <a:pt x="210" y="1465"/>
                    </a:lnTo>
                    <a:lnTo>
                      <a:pt x="213" y="1463"/>
                    </a:lnTo>
                    <a:lnTo>
                      <a:pt x="213" y="1463"/>
                    </a:lnTo>
                    <a:lnTo>
                      <a:pt x="213" y="1463"/>
                    </a:lnTo>
                    <a:lnTo>
                      <a:pt x="213" y="1463"/>
                    </a:lnTo>
                    <a:lnTo>
                      <a:pt x="210" y="1455"/>
                    </a:lnTo>
                    <a:lnTo>
                      <a:pt x="210" y="1455"/>
                    </a:lnTo>
                    <a:lnTo>
                      <a:pt x="208" y="1455"/>
                    </a:lnTo>
                    <a:lnTo>
                      <a:pt x="208" y="1451"/>
                    </a:lnTo>
                    <a:lnTo>
                      <a:pt x="206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3" y="1448"/>
                    </a:lnTo>
                    <a:lnTo>
                      <a:pt x="206" y="1448"/>
                    </a:lnTo>
                    <a:lnTo>
                      <a:pt x="206" y="1448"/>
                    </a:lnTo>
                    <a:lnTo>
                      <a:pt x="208" y="1448"/>
                    </a:lnTo>
                    <a:lnTo>
                      <a:pt x="208" y="1446"/>
                    </a:lnTo>
                    <a:lnTo>
                      <a:pt x="208" y="1446"/>
                    </a:lnTo>
                    <a:lnTo>
                      <a:pt x="208" y="1444"/>
                    </a:lnTo>
                    <a:lnTo>
                      <a:pt x="208" y="1441"/>
                    </a:lnTo>
                    <a:lnTo>
                      <a:pt x="208" y="1441"/>
                    </a:lnTo>
                    <a:lnTo>
                      <a:pt x="208" y="1441"/>
                    </a:lnTo>
                    <a:lnTo>
                      <a:pt x="210" y="1439"/>
                    </a:lnTo>
                    <a:lnTo>
                      <a:pt x="210" y="1439"/>
                    </a:lnTo>
                    <a:lnTo>
                      <a:pt x="213" y="1439"/>
                    </a:lnTo>
                    <a:lnTo>
                      <a:pt x="213" y="1437"/>
                    </a:lnTo>
                    <a:lnTo>
                      <a:pt x="215" y="1437"/>
                    </a:lnTo>
                    <a:lnTo>
                      <a:pt x="215" y="1437"/>
                    </a:lnTo>
                    <a:lnTo>
                      <a:pt x="215" y="1437"/>
                    </a:lnTo>
                    <a:lnTo>
                      <a:pt x="213" y="1434"/>
                    </a:lnTo>
                    <a:lnTo>
                      <a:pt x="213" y="1434"/>
                    </a:lnTo>
                    <a:lnTo>
                      <a:pt x="215" y="1432"/>
                    </a:lnTo>
                    <a:lnTo>
                      <a:pt x="215" y="1432"/>
                    </a:lnTo>
                    <a:lnTo>
                      <a:pt x="215" y="1432"/>
                    </a:lnTo>
                    <a:lnTo>
                      <a:pt x="215" y="1432"/>
                    </a:lnTo>
                    <a:lnTo>
                      <a:pt x="215" y="1432"/>
                    </a:lnTo>
                    <a:lnTo>
                      <a:pt x="213" y="1429"/>
                    </a:lnTo>
                    <a:lnTo>
                      <a:pt x="213" y="1429"/>
                    </a:lnTo>
                    <a:lnTo>
                      <a:pt x="213" y="1429"/>
                    </a:lnTo>
                    <a:lnTo>
                      <a:pt x="210" y="1427"/>
                    </a:lnTo>
                    <a:lnTo>
                      <a:pt x="213" y="1425"/>
                    </a:lnTo>
                    <a:lnTo>
                      <a:pt x="213" y="1425"/>
                    </a:lnTo>
                    <a:lnTo>
                      <a:pt x="213" y="1422"/>
                    </a:lnTo>
                    <a:lnTo>
                      <a:pt x="210" y="1422"/>
                    </a:lnTo>
                    <a:lnTo>
                      <a:pt x="210" y="1422"/>
                    </a:lnTo>
                    <a:lnTo>
                      <a:pt x="208" y="1422"/>
                    </a:lnTo>
                    <a:lnTo>
                      <a:pt x="208" y="1422"/>
                    </a:lnTo>
                    <a:lnTo>
                      <a:pt x="208" y="1420"/>
                    </a:lnTo>
                    <a:lnTo>
                      <a:pt x="208" y="1420"/>
                    </a:lnTo>
                    <a:lnTo>
                      <a:pt x="213" y="1418"/>
                    </a:lnTo>
                    <a:lnTo>
                      <a:pt x="213" y="1418"/>
                    </a:lnTo>
                    <a:lnTo>
                      <a:pt x="213" y="1418"/>
                    </a:lnTo>
                    <a:lnTo>
                      <a:pt x="213" y="1415"/>
                    </a:lnTo>
                    <a:lnTo>
                      <a:pt x="213" y="1415"/>
                    </a:lnTo>
                    <a:lnTo>
                      <a:pt x="213" y="1415"/>
                    </a:lnTo>
                    <a:lnTo>
                      <a:pt x="213" y="1415"/>
                    </a:lnTo>
                    <a:lnTo>
                      <a:pt x="210" y="1415"/>
                    </a:lnTo>
                    <a:lnTo>
                      <a:pt x="208" y="1415"/>
                    </a:lnTo>
                    <a:lnTo>
                      <a:pt x="210" y="1411"/>
                    </a:lnTo>
                    <a:lnTo>
                      <a:pt x="210" y="1411"/>
                    </a:lnTo>
                    <a:lnTo>
                      <a:pt x="210" y="1411"/>
                    </a:lnTo>
                    <a:lnTo>
                      <a:pt x="210" y="1408"/>
                    </a:lnTo>
                    <a:lnTo>
                      <a:pt x="208" y="1406"/>
                    </a:lnTo>
                    <a:lnTo>
                      <a:pt x="208" y="1406"/>
                    </a:lnTo>
                    <a:lnTo>
                      <a:pt x="208" y="1403"/>
                    </a:lnTo>
                    <a:lnTo>
                      <a:pt x="210" y="1401"/>
                    </a:lnTo>
                    <a:lnTo>
                      <a:pt x="210" y="1401"/>
                    </a:lnTo>
                    <a:lnTo>
                      <a:pt x="210" y="1399"/>
                    </a:lnTo>
                    <a:lnTo>
                      <a:pt x="210" y="1399"/>
                    </a:lnTo>
                    <a:lnTo>
                      <a:pt x="210" y="1399"/>
                    </a:lnTo>
                    <a:lnTo>
                      <a:pt x="210" y="1396"/>
                    </a:lnTo>
                    <a:lnTo>
                      <a:pt x="210" y="1396"/>
                    </a:lnTo>
                    <a:lnTo>
                      <a:pt x="210" y="1396"/>
                    </a:lnTo>
                    <a:lnTo>
                      <a:pt x="206" y="1394"/>
                    </a:lnTo>
                    <a:lnTo>
                      <a:pt x="203" y="1392"/>
                    </a:lnTo>
                    <a:lnTo>
                      <a:pt x="203" y="1392"/>
                    </a:lnTo>
                    <a:lnTo>
                      <a:pt x="203" y="1392"/>
                    </a:lnTo>
                    <a:lnTo>
                      <a:pt x="203" y="1389"/>
                    </a:lnTo>
                    <a:lnTo>
                      <a:pt x="203" y="1384"/>
                    </a:lnTo>
                    <a:lnTo>
                      <a:pt x="203" y="1384"/>
                    </a:lnTo>
                    <a:lnTo>
                      <a:pt x="198" y="1380"/>
                    </a:lnTo>
                    <a:lnTo>
                      <a:pt x="198" y="1377"/>
                    </a:lnTo>
                    <a:lnTo>
                      <a:pt x="198" y="1377"/>
                    </a:lnTo>
                    <a:lnTo>
                      <a:pt x="198" y="1373"/>
                    </a:lnTo>
                    <a:lnTo>
                      <a:pt x="206" y="1373"/>
                    </a:lnTo>
                    <a:lnTo>
                      <a:pt x="208" y="1375"/>
                    </a:lnTo>
                    <a:lnTo>
                      <a:pt x="208" y="1375"/>
                    </a:lnTo>
                    <a:lnTo>
                      <a:pt x="210" y="1373"/>
                    </a:lnTo>
                    <a:lnTo>
                      <a:pt x="220" y="1375"/>
                    </a:lnTo>
                    <a:lnTo>
                      <a:pt x="220" y="1375"/>
                    </a:lnTo>
                    <a:lnTo>
                      <a:pt x="220" y="1373"/>
                    </a:lnTo>
                    <a:lnTo>
                      <a:pt x="220" y="1370"/>
                    </a:lnTo>
                    <a:lnTo>
                      <a:pt x="217" y="1337"/>
                    </a:lnTo>
                    <a:lnTo>
                      <a:pt x="217" y="1337"/>
                    </a:lnTo>
                    <a:lnTo>
                      <a:pt x="217" y="1313"/>
                    </a:lnTo>
                    <a:lnTo>
                      <a:pt x="217" y="1304"/>
                    </a:lnTo>
                    <a:lnTo>
                      <a:pt x="217" y="1304"/>
                    </a:lnTo>
                    <a:lnTo>
                      <a:pt x="217" y="1276"/>
                    </a:lnTo>
                    <a:lnTo>
                      <a:pt x="217" y="1273"/>
                    </a:lnTo>
                    <a:lnTo>
                      <a:pt x="217" y="1266"/>
                    </a:lnTo>
                    <a:lnTo>
                      <a:pt x="220" y="1250"/>
                    </a:lnTo>
                    <a:lnTo>
                      <a:pt x="222" y="1247"/>
                    </a:lnTo>
                    <a:lnTo>
                      <a:pt x="222" y="1247"/>
                    </a:lnTo>
                    <a:lnTo>
                      <a:pt x="227" y="1247"/>
                    </a:lnTo>
                    <a:lnTo>
                      <a:pt x="227" y="1247"/>
                    </a:lnTo>
                    <a:lnTo>
                      <a:pt x="227" y="1247"/>
                    </a:lnTo>
                    <a:lnTo>
                      <a:pt x="229" y="1245"/>
                    </a:lnTo>
                    <a:lnTo>
                      <a:pt x="229" y="1245"/>
                    </a:lnTo>
                    <a:lnTo>
                      <a:pt x="229" y="1242"/>
                    </a:lnTo>
                    <a:lnTo>
                      <a:pt x="227" y="1240"/>
                    </a:lnTo>
                    <a:lnTo>
                      <a:pt x="227" y="1240"/>
                    </a:lnTo>
                    <a:lnTo>
                      <a:pt x="227" y="1240"/>
                    </a:lnTo>
                    <a:lnTo>
                      <a:pt x="227" y="1240"/>
                    </a:lnTo>
                    <a:lnTo>
                      <a:pt x="224" y="1240"/>
                    </a:lnTo>
                    <a:lnTo>
                      <a:pt x="222" y="1235"/>
                    </a:lnTo>
                    <a:lnTo>
                      <a:pt x="222" y="1233"/>
                    </a:lnTo>
                    <a:lnTo>
                      <a:pt x="222" y="1228"/>
                    </a:lnTo>
                    <a:lnTo>
                      <a:pt x="222" y="1219"/>
                    </a:lnTo>
                    <a:lnTo>
                      <a:pt x="222" y="1219"/>
                    </a:lnTo>
                    <a:lnTo>
                      <a:pt x="222" y="1216"/>
                    </a:lnTo>
                    <a:lnTo>
                      <a:pt x="222" y="1216"/>
                    </a:lnTo>
                    <a:lnTo>
                      <a:pt x="217" y="1209"/>
                    </a:lnTo>
                    <a:lnTo>
                      <a:pt x="217" y="1205"/>
                    </a:lnTo>
                    <a:lnTo>
                      <a:pt x="217" y="1197"/>
                    </a:lnTo>
                    <a:lnTo>
                      <a:pt x="217" y="1188"/>
                    </a:lnTo>
                    <a:lnTo>
                      <a:pt x="217" y="1188"/>
                    </a:lnTo>
                    <a:lnTo>
                      <a:pt x="217" y="1169"/>
                    </a:lnTo>
                    <a:lnTo>
                      <a:pt x="217" y="1169"/>
                    </a:lnTo>
                    <a:lnTo>
                      <a:pt x="217" y="1167"/>
                    </a:lnTo>
                    <a:lnTo>
                      <a:pt x="217" y="1167"/>
                    </a:lnTo>
                    <a:lnTo>
                      <a:pt x="217" y="1162"/>
                    </a:lnTo>
                    <a:lnTo>
                      <a:pt x="217" y="1157"/>
                    </a:lnTo>
                    <a:lnTo>
                      <a:pt x="217" y="1157"/>
                    </a:lnTo>
                    <a:lnTo>
                      <a:pt x="217" y="1145"/>
                    </a:lnTo>
                    <a:lnTo>
                      <a:pt x="217" y="1145"/>
                    </a:lnTo>
                    <a:lnTo>
                      <a:pt x="217" y="1143"/>
                    </a:lnTo>
                    <a:lnTo>
                      <a:pt x="217" y="1141"/>
                    </a:lnTo>
                    <a:lnTo>
                      <a:pt x="217" y="1124"/>
                    </a:lnTo>
                    <a:lnTo>
                      <a:pt x="217" y="1124"/>
                    </a:lnTo>
                    <a:lnTo>
                      <a:pt x="217" y="1122"/>
                    </a:lnTo>
                    <a:lnTo>
                      <a:pt x="217" y="1117"/>
                    </a:lnTo>
                    <a:lnTo>
                      <a:pt x="217" y="1100"/>
                    </a:lnTo>
                    <a:lnTo>
                      <a:pt x="217" y="1089"/>
                    </a:lnTo>
                    <a:lnTo>
                      <a:pt x="217" y="1089"/>
                    </a:lnTo>
                    <a:lnTo>
                      <a:pt x="217" y="1077"/>
                    </a:lnTo>
                    <a:lnTo>
                      <a:pt x="217" y="1074"/>
                    </a:lnTo>
                    <a:lnTo>
                      <a:pt x="217" y="1065"/>
                    </a:lnTo>
                    <a:lnTo>
                      <a:pt x="217" y="1036"/>
                    </a:lnTo>
                    <a:lnTo>
                      <a:pt x="217" y="1032"/>
                    </a:lnTo>
                    <a:lnTo>
                      <a:pt x="217" y="1032"/>
                    </a:lnTo>
                    <a:lnTo>
                      <a:pt x="215" y="1029"/>
                    </a:lnTo>
                    <a:lnTo>
                      <a:pt x="215" y="1022"/>
                    </a:lnTo>
                    <a:lnTo>
                      <a:pt x="215" y="1022"/>
                    </a:lnTo>
                    <a:lnTo>
                      <a:pt x="215" y="1020"/>
                    </a:lnTo>
                    <a:lnTo>
                      <a:pt x="215" y="1018"/>
                    </a:lnTo>
                    <a:lnTo>
                      <a:pt x="217" y="1013"/>
                    </a:lnTo>
                    <a:lnTo>
                      <a:pt x="217" y="1013"/>
                    </a:lnTo>
                    <a:lnTo>
                      <a:pt x="215" y="1010"/>
                    </a:lnTo>
                    <a:lnTo>
                      <a:pt x="217" y="1008"/>
                    </a:lnTo>
                    <a:lnTo>
                      <a:pt x="217" y="1008"/>
                    </a:lnTo>
                    <a:lnTo>
                      <a:pt x="217" y="1006"/>
                    </a:lnTo>
                    <a:lnTo>
                      <a:pt x="217" y="1006"/>
                    </a:lnTo>
                    <a:lnTo>
                      <a:pt x="217" y="1003"/>
                    </a:lnTo>
                    <a:lnTo>
                      <a:pt x="220" y="999"/>
                    </a:lnTo>
                    <a:lnTo>
                      <a:pt x="222" y="996"/>
                    </a:lnTo>
                    <a:lnTo>
                      <a:pt x="222" y="996"/>
                    </a:lnTo>
                    <a:lnTo>
                      <a:pt x="222" y="994"/>
                    </a:lnTo>
                    <a:lnTo>
                      <a:pt x="222" y="994"/>
                    </a:lnTo>
                    <a:lnTo>
                      <a:pt x="220" y="989"/>
                    </a:lnTo>
                    <a:lnTo>
                      <a:pt x="217" y="987"/>
                    </a:lnTo>
                    <a:lnTo>
                      <a:pt x="217" y="980"/>
                    </a:lnTo>
                    <a:lnTo>
                      <a:pt x="217" y="980"/>
                    </a:lnTo>
                    <a:lnTo>
                      <a:pt x="217" y="968"/>
                    </a:lnTo>
                    <a:lnTo>
                      <a:pt x="217" y="958"/>
                    </a:lnTo>
                    <a:lnTo>
                      <a:pt x="217" y="954"/>
                    </a:lnTo>
                    <a:lnTo>
                      <a:pt x="217" y="951"/>
                    </a:lnTo>
                    <a:lnTo>
                      <a:pt x="217" y="944"/>
                    </a:lnTo>
                    <a:lnTo>
                      <a:pt x="217" y="944"/>
                    </a:lnTo>
                    <a:lnTo>
                      <a:pt x="217" y="937"/>
                    </a:lnTo>
                    <a:lnTo>
                      <a:pt x="217" y="932"/>
                    </a:lnTo>
                    <a:lnTo>
                      <a:pt x="217" y="925"/>
                    </a:lnTo>
                    <a:lnTo>
                      <a:pt x="217" y="916"/>
                    </a:lnTo>
                    <a:lnTo>
                      <a:pt x="217" y="911"/>
                    </a:lnTo>
                    <a:lnTo>
                      <a:pt x="217" y="911"/>
                    </a:lnTo>
                    <a:lnTo>
                      <a:pt x="217" y="909"/>
                    </a:lnTo>
                    <a:lnTo>
                      <a:pt x="217" y="904"/>
                    </a:lnTo>
                    <a:lnTo>
                      <a:pt x="217" y="904"/>
                    </a:lnTo>
                    <a:lnTo>
                      <a:pt x="217" y="897"/>
                    </a:lnTo>
                    <a:lnTo>
                      <a:pt x="217" y="897"/>
                    </a:lnTo>
                    <a:lnTo>
                      <a:pt x="217" y="894"/>
                    </a:lnTo>
                    <a:lnTo>
                      <a:pt x="217" y="887"/>
                    </a:lnTo>
                    <a:lnTo>
                      <a:pt x="217" y="885"/>
                    </a:lnTo>
                    <a:lnTo>
                      <a:pt x="217" y="885"/>
                    </a:lnTo>
                    <a:lnTo>
                      <a:pt x="217" y="885"/>
                    </a:lnTo>
                    <a:lnTo>
                      <a:pt x="215" y="880"/>
                    </a:lnTo>
                    <a:lnTo>
                      <a:pt x="215" y="880"/>
                    </a:lnTo>
                    <a:lnTo>
                      <a:pt x="215" y="875"/>
                    </a:lnTo>
                    <a:lnTo>
                      <a:pt x="215" y="871"/>
                    </a:lnTo>
                    <a:lnTo>
                      <a:pt x="215" y="871"/>
                    </a:lnTo>
                    <a:lnTo>
                      <a:pt x="215" y="871"/>
                    </a:lnTo>
                    <a:lnTo>
                      <a:pt x="217" y="864"/>
                    </a:lnTo>
                    <a:lnTo>
                      <a:pt x="217" y="864"/>
                    </a:lnTo>
                    <a:lnTo>
                      <a:pt x="217" y="861"/>
                    </a:lnTo>
                    <a:lnTo>
                      <a:pt x="217" y="861"/>
                    </a:lnTo>
                    <a:lnTo>
                      <a:pt x="215" y="854"/>
                    </a:lnTo>
                    <a:lnTo>
                      <a:pt x="215" y="854"/>
                    </a:lnTo>
                    <a:lnTo>
                      <a:pt x="215" y="852"/>
                    </a:lnTo>
                    <a:lnTo>
                      <a:pt x="213" y="847"/>
                    </a:lnTo>
                    <a:lnTo>
                      <a:pt x="213" y="847"/>
                    </a:lnTo>
                    <a:lnTo>
                      <a:pt x="213" y="847"/>
                    </a:lnTo>
                    <a:lnTo>
                      <a:pt x="213" y="847"/>
                    </a:lnTo>
                    <a:lnTo>
                      <a:pt x="210" y="840"/>
                    </a:lnTo>
                    <a:lnTo>
                      <a:pt x="210" y="840"/>
                    </a:lnTo>
                    <a:lnTo>
                      <a:pt x="208" y="835"/>
                    </a:lnTo>
                    <a:lnTo>
                      <a:pt x="208" y="835"/>
                    </a:lnTo>
                    <a:lnTo>
                      <a:pt x="206" y="830"/>
                    </a:lnTo>
                    <a:lnTo>
                      <a:pt x="203" y="830"/>
                    </a:lnTo>
                    <a:lnTo>
                      <a:pt x="198" y="821"/>
                    </a:lnTo>
                    <a:lnTo>
                      <a:pt x="198" y="821"/>
                    </a:lnTo>
                    <a:lnTo>
                      <a:pt x="196" y="821"/>
                    </a:lnTo>
                    <a:lnTo>
                      <a:pt x="191" y="816"/>
                    </a:lnTo>
                    <a:lnTo>
                      <a:pt x="184" y="809"/>
                    </a:lnTo>
                    <a:lnTo>
                      <a:pt x="184" y="809"/>
                    </a:lnTo>
                    <a:lnTo>
                      <a:pt x="180" y="804"/>
                    </a:lnTo>
                    <a:lnTo>
                      <a:pt x="180" y="804"/>
                    </a:lnTo>
                    <a:lnTo>
                      <a:pt x="177" y="804"/>
                    </a:lnTo>
                    <a:lnTo>
                      <a:pt x="177" y="802"/>
                    </a:lnTo>
                    <a:lnTo>
                      <a:pt x="177" y="802"/>
                    </a:lnTo>
                    <a:lnTo>
                      <a:pt x="175" y="800"/>
                    </a:lnTo>
                    <a:lnTo>
                      <a:pt x="175" y="797"/>
                    </a:lnTo>
                    <a:lnTo>
                      <a:pt x="175" y="797"/>
                    </a:lnTo>
                    <a:lnTo>
                      <a:pt x="172" y="795"/>
                    </a:lnTo>
                    <a:lnTo>
                      <a:pt x="170" y="793"/>
                    </a:lnTo>
                    <a:lnTo>
                      <a:pt x="170" y="793"/>
                    </a:lnTo>
                    <a:lnTo>
                      <a:pt x="163" y="786"/>
                    </a:lnTo>
                    <a:lnTo>
                      <a:pt x="161" y="781"/>
                    </a:lnTo>
                    <a:lnTo>
                      <a:pt x="161" y="781"/>
                    </a:lnTo>
                    <a:lnTo>
                      <a:pt x="161" y="778"/>
                    </a:lnTo>
                    <a:lnTo>
                      <a:pt x="161" y="776"/>
                    </a:lnTo>
                    <a:lnTo>
                      <a:pt x="161" y="769"/>
                    </a:lnTo>
                    <a:lnTo>
                      <a:pt x="161" y="769"/>
                    </a:lnTo>
                    <a:lnTo>
                      <a:pt x="158" y="767"/>
                    </a:lnTo>
                    <a:lnTo>
                      <a:pt x="158" y="764"/>
                    </a:lnTo>
                    <a:lnTo>
                      <a:pt x="158" y="762"/>
                    </a:lnTo>
                    <a:lnTo>
                      <a:pt x="158" y="755"/>
                    </a:lnTo>
                    <a:lnTo>
                      <a:pt x="158" y="755"/>
                    </a:lnTo>
                    <a:lnTo>
                      <a:pt x="156" y="743"/>
                    </a:lnTo>
                    <a:lnTo>
                      <a:pt x="156" y="743"/>
                    </a:lnTo>
                    <a:lnTo>
                      <a:pt x="156" y="738"/>
                    </a:lnTo>
                    <a:lnTo>
                      <a:pt x="156" y="738"/>
                    </a:lnTo>
                    <a:lnTo>
                      <a:pt x="156" y="738"/>
                    </a:lnTo>
                    <a:lnTo>
                      <a:pt x="151" y="741"/>
                    </a:lnTo>
                    <a:lnTo>
                      <a:pt x="149" y="741"/>
                    </a:lnTo>
                    <a:lnTo>
                      <a:pt x="149" y="741"/>
                    </a:lnTo>
                    <a:lnTo>
                      <a:pt x="149" y="741"/>
                    </a:lnTo>
                    <a:lnTo>
                      <a:pt x="149" y="736"/>
                    </a:lnTo>
                    <a:lnTo>
                      <a:pt x="149" y="736"/>
                    </a:lnTo>
                    <a:lnTo>
                      <a:pt x="144" y="729"/>
                    </a:lnTo>
                    <a:lnTo>
                      <a:pt x="144" y="726"/>
                    </a:lnTo>
                    <a:lnTo>
                      <a:pt x="146" y="722"/>
                    </a:lnTo>
                    <a:lnTo>
                      <a:pt x="146" y="722"/>
                    </a:lnTo>
                    <a:lnTo>
                      <a:pt x="146" y="717"/>
                    </a:lnTo>
                    <a:lnTo>
                      <a:pt x="149" y="714"/>
                    </a:lnTo>
                    <a:lnTo>
                      <a:pt x="149" y="710"/>
                    </a:lnTo>
                    <a:lnTo>
                      <a:pt x="151" y="710"/>
                    </a:lnTo>
                    <a:lnTo>
                      <a:pt x="151" y="700"/>
                    </a:lnTo>
                    <a:lnTo>
                      <a:pt x="151" y="698"/>
                    </a:lnTo>
                    <a:lnTo>
                      <a:pt x="151" y="696"/>
                    </a:lnTo>
                    <a:lnTo>
                      <a:pt x="149" y="686"/>
                    </a:lnTo>
                    <a:lnTo>
                      <a:pt x="149" y="677"/>
                    </a:lnTo>
                    <a:lnTo>
                      <a:pt x="149" y="665"/>
                    </a:lnTo>
                    <a:lnTo>
                      <a:pt x="149" y="665"/>
                    </a:lnTo>
                    <a:lnTo>
                      <a:pt x="149" y="660"/>
                    </a:lnTo>
                    <a:lnTo>
                      <a:pt x="149" y="643"/>
                    </a:lnTo>
                    <a:lnTo>
                      <a:pt x="149" y="643"/>
                    </a:lnTo>
                    <a:lnTo>
                      <a:pt x="149" y="634"/>
                    </a:lnTo>
                    <a:lnTo>
                      <a:pt x="149" y="632"/>
                    </a:lnTo>
                    <a:lnTo>
                      <a:pt x="149" y="625"/>
                    </a:lnTo>
                    <a:lnTo>
                      <a:pt x="149" y="625"/>
                    </a:lnTo>
                    <a:lnTo>
                      <a:pt x="146" y="610"/>
                    </a:lnTo>
                    <a:lnTo>
                      <a:pt x="146" y="610"/>
                    </a:lnTo>
                    <a:lnTo>
                      <a:pt x="144" y="608"/>
                    </a:lnTo>
                    <a:lnTo>
                      <a:pt x="144" y="608"/>
                    </a:lnTo>
                    <a:lnTo>
                      <a:pt x="137" y="603"/>
                    </a:lnTo>
                    <a:lnTo>
                      <a:pt x="132" y="601"/>
                    </a:lnTo>
                    <a:lnTo>
                      <a:pt x="132" y="601"/>
                    </a:lnTo>
                    <a:lnTo>
                      <a:pt x="127" y="598"/>
                    </a:lnTo>
                    <a:lnTo>
                      <a:pt x="123" y="596"/>
                    </a:lnTo>
                    <a:lnTo>
                      <a:pt x="94" y="580"/>
                    </a:lnTo>
                    <a:lnTo>
                      <a:pt x="94" y="580"/>
                    </a:lnTo>
                    <a:lnTo>
                      <a:pt x="92" y="580"/>
                    </a:lnTo>
                    <a:lnTo>
                      <a:pt x="80" y="570"/>
                    </a:lnTo>
                    <a:lnTo>
                      <a:pt x="80" y="570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3"/>
                    </a:lnTo>
                    <a:lnTo>
                      <a:pt x="71" y="563"/>
                    </a:lnTo>
                    <a:lnTo>
                      <a:pt x="68" y="563"/>
                    </a:lnTo>
                    <a:lnTo>
                      <a:pt x="66" y="561"/>
                    </a:lnTo>
                    <a:lnTo>
                      <a:pt x="66" y="561"/>
                    </a:lnTo>
                    <a:lnTo>
                      <a:pt x="64" y="558"/>
                    </a:lnTo>
                    <a:lnTo>
                      <a:pt x="64" y="558"/>
                    </a:lnTo>
                    <a:lnTo>
                      <a:pt x="61" y="558"/>
                    </a:lnTo>
                    <a:lnTo>
                      <a:pt x="59" y="556"/>
                    </a:lnTo>
                    <a:lnTo>
                      <a:pt x="59" y="556"/>
                    </a:lnTo>
                    <a:lnTo>
                      <a:pt x="57" y="556"/>
                    </a:lnTo>
                    <a:lnTo>
                      <a:pt x="57" y="554"/>
                    </a:lnTo>
                    <a:lnTo>
                      <a:pt x="57" y="554"/>
                    </a:lnTo>
                    <a:lnTo>
                      <a:pt x="40" y="542"/>
                    </a:lnTo>
                    <a:lnTo>
                      <a:pt x="33" y="537"/>
                    </a:lnTo>
                    <a:lnTo>
                      <a:pt x="28" y="532"/>
                    </a:lnTo>
                    <a:lnTo>
                      <a:pt x="26" y="532"/>
                    </a:lnTo>
                    <a:lnTo>
                      <a:pt x="26" y="532"/>
                    </a:lnTo>
                    <a:lnTo>
                      <a:pt x="14" y="523"/>
                    </a:lnTo>
                    <a:lnTo>
                      <a:pt x="7" y="518"/>
                    </a:lnTo>
                    <a:lnTo>
                      <a:pt x="4" y="516"/>
                    </a:lnTo>
                    <a:lnTo>
                      <a:pt x="4" y="516"/>
                    </a:lnTo>
                    <a:lnTo>
                      <a:pt x="2" y="516"/>
                    </a:lnTo>
                    <a:lnTo>
                      <a:pt x="0" y="513"/>
                    </a:lnTo>
                    <a:lnTo>
                      <a:pt x="0" y="509"/>
                    </a:lnTo>
                    <a:lnTo>
                      <a:pt x="0" y="506"/>
                    </a:lnTo>
                    <a:lnTo>
                      <a:pt x="2" y="499"/>
                    </a:lnTo>
                    <a:lnTo>
                      <a:pt x="2" y="499"/>
                    </a:lnTo>
                    <a:lnTo>
                      <a:pt x="2" y="487"/>
                    </a:lnTo>
                    <a:lnTo>
                      <a:pt x="2" y="487"/>
                    </a:lnTo>
                    <a:lnTo>
                      <a:pt x="2" y="485"/>
                    </a:lnTo>
                    <a:lnTo>
                      <a:pt x="2" y="482"/>
                    </a:lnTo>
                    <a:lnTo>
                      <a:pt x="2" y="480"/>
                    </a:lnTo>
                    <a:lnTo>
                      <a:pt x="2" y="480"/>
                    </a:lnTo>
                    <a:lnTo>
                      <a:pt x="4" y="473"/>
                    </a:lnTo>
                    <a:lnTo>
                      <a:pt x="4" y="473"/>
                    </a:lnTo>
                    <a:lnTo>
                      <a:pt x="7" y="471"/>
                    </a:lnTo>
                    <a:lnTo>
                      <a:pt x="9" y="464"/>
                    </a:lnTo>
                    <a:lnTo>
                      <a:pt x="9" y="464"/>
                    </a:lnTo>
                    <a:lnTo>
                      <a:pt x="9" y="461"/>
                    </a:lnTo>
                    <a:lnTo>
                      <a:pt x="9" y="456"/>
                    </a:lnTo>
                    <a:lnTo>
                      <a:pt x="9" y="447"/>
                    </a:lnTo>
                    <a:lnTo>
                      <a:pt x="9" y="447"/>
                    </a:lnTo>
                    <a:lnTo>
                      <a:pt x="7" y="442"/>
                    </a:lnTo>
                    <a:lnTo>
                      <a:pt x="7" y="442"/>
                    </a:lnTo>
                    <a:lnTo>
                      <a:pt x="4" y="438"/>
                    </a:lnTo>
                    <a:lnTo>
                      <a:pt x="7" y="428"/>
                    </a:lnTo>
                    <a:lnTo>
                      <a:pt x="9" y="426"/>
                    </a:lnTo>
                    <a:lnTo>
                      <a:pt x="12" y="423"/>
                    </a:lnTo>
                    <a:lnTo>
                      <a:pt x="12" y="423"/>
                    </a:lnTo>
                    <a:lnTo>
                      <a:pt x="19" y="411"/>
                    </a:lnTo>
                    <a:lnTo>
                      <a:pt x="23" y="409"/>
                    </a:lnTo>
                    <a:lnTo>
                      <a:pt x="23" y="409"/>
                    </a:lnTo>
                    <a:lnTo>
                      <a:pt x="26" y="407"/>
                    </a:lnTo>
                    <a:lnTo>
                      <a:pt x="26" y="407"/>
                    </a:lnTo>
                    <a:lnTo>
                      <a:pt x="28" y="395"/>
                    </a:lnTo>
                    <a:lnTo>
                      <a:pt x="28" y="393"/>
                    </a:lnTo>
                    <a:lnTo>
                      <a:pt x="33" y="385"/>
                    </a:lnTo>
                    <a:lnTo>
                      <a:pt x="33" y="385"/>
                    </a:lnTo>
                    <a:lnTo>
                      <a:pt x="31" y="385"/>
                    </a:lnTo>
                    <a:lnTo>
                      <a:pt x="31" y="378"/>
                    </a:lnTo>
                    <a:lnTo>
                      <a:pt x="31" y="378"/>
                    </a:lnTo>
                    <a:lnTo>
                      <a:pt x="31" y="371"/>
                    </a:lnTo>
                    <a:lnTo>
                      <a:pt x="31" y="371"/>
                    </a:lnTo>
                    <a:lnTo>
                      <a:pt x="31" y="369"/>
                    </a:lnTo>
                    <a:lnTo>
                      <a:pt x="33" y="364"/>
                    </a:lnTo>
                    <a:lnTo>
                      <a:pt x="35" y="357"/>
                    </a:lnTo>
                    <a:lnTo>
                      <a:pt x="38" y="352"/>
                    </a:lnTo>
                    <a:lnTo>
                      <a:pt x="42" y="348"/>
                    </a:lnTo>
                    <a:lnTo>
                      <a:pt x="42" y="348"/>
                    </a:lnTo>
                    <a:lnTo>
                      <a:pt x="45" y="348"/>
                    </a:lnTo>
                    <a:lnTo>
                      <a:pt x="47" y="345"/>
                    </a:lnTo>
                    <a:lnTo>
                      <a:pt x="47" y="345"/>
                    </a:lnTo>
                    <a:lnTo>
                      <a:pt x="49" y="345"/>
                    </a:lnTo>
                    <a:lnTo>
                      <a:pt x="49" y="343"/>
                    </a:lnTo>
                    <a:lnTo>
                      <a:pt x="49" y="343"/>
                    </a:lnTo>
                    <a:lnTo>
                      <a:pt x="49" y="340"/>
                    </a:lnTo>
                    <a:lnTo>
                      <a:pt x="49" y="338"/>
                    </a:lnTo>
                    <a:lnTo>
                      <a:pt x="49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8"/>
                    </a:lnTo>
                    <a:lnTo>
                      <a:pt x="57" y="336"/>
                    </a:lnTo>
                    <a:lnTo>
                      <a:pt x="59" y="336"/>
                    </a:lnTo>
                    <a:lnTo>
                      <a:pt x="59" y="336"/>
                    </a:lnTo>
                    <a:lnTo>
                      <a:pt x="61" y="336"/>
                    </a:lnTo>
                    <a:lnTo>
                      <a:pt x="61" y="338"/>
                    </a:lnTo>
                    <a:lnTo>
                      <a:pt x="61" y="338"/>
                    </a:lnTo>
                    <a:lnTo>
                      <a:pt x="61" y="340"/>
                    </a:lnTo>
                    <a:lnTo>
                      <a:pt x="61" y="340"/>
                    </a:lnTo>
                    <a:lnTo>
                      <a:pt x="64" y="345"/>
                    </a:lnTo>
                    <a:lnTo>
                      <a:pt x="64" y="345"/>
                    </a:lnTo>
                    <a:lnTo>
                      <a:pt x="66" y="345"/>
                    </a:lnTo>
                    <a:lnTo>
                      <a:pt x="68" y="345"/>
                    </a:lnTo>
                    <a:lnTo>
                      <a:pt x="68" y="345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75" y="343"/>
                    </a:lnTo>
                    <a:lnTo>
                      <a:pt x="75" y="343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83" y="348"/>
                    </a:lnTo>
                    <a:lnTo>
                      <a:pt x="85" y="350"/>
                    </a:lnTo>
                    <a:lnTo>
                      <a:pt x="85" y="350"/>
                    </a:lnTo>
                    <a:lnTo>
                      <a:pt x="85" y="350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5" y="345"/>
                    </a:lnTo>
                    <a:lnTo>
                      <a:pt x="85" y="345"/>
                    </a:lnTo>
                    <a:lnTo>
                      <a:pt x="83" y="343"/>
                    </a:lnTo>
                    <a:lnTo>
                      <a:pt x="83" y="340"/>
                    </a:lnTo>
                    <a:lnTo>
                      <a:pt x="83" y="340"/>
                    </a:lnTo>
                    <a:lnTo>
                      <a:pt x="80" y="340"/>
                    </a:lnTo>
                    <a:lnTo>
                      <a:pt x="80" y="340"/>
                    </a:lnTo>
                    <a:lnTo>
                      <a:pt x="83" y="338"/>
                    </a:lnTo>
                    <a:lnTo>
                      <a:pt x="83" y="338"/>
                    </a:lnTo>
                    <a:lnTo>
                      <a:pt x="83" y="336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0" y="333"/>
                    </a:lnTo>
                    <a:lnTo>
                      <a:pt x="80" y="333"/>
                    </a:lnTo>
                    <a:lnTo>
                      <a:pt x="80" y="331"/>
                    </a:lnTo>
                    <a:lnTo>
                      <a:pt x="80" y="331"/>
                    </a:lnTo>
                    <a:lnTo>
                      <a:pt x="78" y="331"/>
                    </a:lnTo>
                    <a:lnTo>
                      <a:pt x="80" y="329"/>
                    </a:lnTo>
                    <a:lnTo>
                      <a:pt x="80" y="329"/>
                    </a:lnTo>
                    <a:lnTo>
                      <a:pt x="78" y="326"/>
                    </a:lnTo>
                    <a:lnTo>
                      <a:pt x="78" y="326"/>
                    </a:lnTo>
                    <a:lnTo>
                      <a:pt x="75" y="326"/>
                    </a:lnTo>
                    <a:lnTo>
                      <a:pt x="75" y="324"/>
                    </a:lnTo>
                    <a:lnTo>
                      <a:pt x="75" y="324"/>
                    </a:lnTo>
                    <a:lnTo>
                      <a:pt x="73" y="324"/>
                    </a:lnTo>
                    <a:lnTo>
                      <a:pt x="73" y="324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1" y="326"/>
                    </a:lnTo>
                    <a:lnTo>
                      <a:pt x="71" y="324"/>
                    </a:lnTo>
                    <a:lnTo>
                      <a:pt x="71" y="324"/>
                    </a:lnTo>
                    <a:lnTo>
                      <a:pt x="71" y="324"/>
                    </a:lnTo>
                    <a:lnTo>
                      <a:pt x="71" y="321"/>
                    </a:lnTo>
                    <a:lnTo>
                      <a:pt x="71" y="321"/>
                    </a:lnTo>
                    <a:lnTo>
                      <a:pt x="73" y="321"/>
                    </a:lnTo>
                    <a:lnTo>
                      <a:pt x="80" y="321"/>
                    </a:lnTo>
                    <a:lnTo>
                      <a:pt x="80" y="321"/>
                    </a:lnTo>
                    <a:lnTo>
                      <a:pt x="80" y="321"/>
                    </a:lnTo>
                    <a:lnTo>
                      <a:pt x="85" y="317"/>
                    </a:lnTo>
                    <a:lnTo>
                      <a:pt x="87" y="314"/>
                    </a:lnTo>
                    <a:lnTo>
                      <a:pt x="90" y="314"/>
                    </a:lnTo>
                    <a:lnTo>
                      <a:pt x="92" y="314"/>
                    </a:lnTo>
                    <a:lnTo>
                      <a:pt x="92" y="314"/>
                    </a:lnTo>
                    <a:lnTo>
                      <a:pt x="94" y="317"/>
                    </a:lnTo>
                    <a:lnTo>
                      <a:pt x="94" y="317"/>
                    </a:lnTo>
                    <a:lnTo>
                      <a:pt x="94" y="317"/>
                    </a:lnTo>
                    <a:lnTo>
                      <a:pt x="97" y="317"/>
                    </a:lnTo>
                    <a:lnTo>
                      <a:pt x="97" y="317"/>
                    </a:lnTo>
                    <a:lnTo>
                      <a:pt x="97" y="317"/>
                    </a:lnTo>
                    <a:lnTo>
                      <a:pt x="97" y="314"/>
                    </a:lnTo>
                    <a:lnTo>
                      <a:pt x="97" y="314"/>
                    </a:lnTo>
                    <a:lnTo>
                      <a:pt x="97" y="314"/>
                    </a:lnTo>
                    <a:lnTo>
                      <a:pt x="94" y="312"/>
                    </a:lnTo>
                    <a:lnTo>
                      <a:pt x="97" y="312"/>
                    </a:lnTo>
                    <a:lnTo>
                      <a:pt x="97" y="312"/>
                    </a:lnTo>
                    <a:lnTo>
                      <a:pt x="94" y="310"/>
                    </a:lnTo>
                    <a:lnTo>
                      <a:pt x="97" y="307"/>
                    </a:lnTo>
                    <a:lnTo>
                      <a:pt x="97" y="307"/>
                    </a:lnTo>
                    <a:lnTo>
                      <a:pt x="94" y="305"/>
                    </a:lnTo>
                    <a:lnTo>
                      <a:pt x="97" y="305"/>
                    </a:lnTo>
                    <a:lnTo>
                      <a:pt x="97" y="305"/>
                    </a:lnTo>
                    <a:lnTo>
                      <a:pt x="97" y="305"/>
                    </a:lnTo>
                    <a:lnTo>
                      <a:pt x="94" y="303"/>
                    </a:lnTo>
                    <a:lnTo>
                      <a:pt x="97" y="303"/>
                    </a:lnTo>
                    <a:lnTo>
                      <a:pt x="97" y="303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97" y="300"/>
                    </a:lnTo>
                    <a:lnTo>
                      <a:pt x="92" y="298"/>
                    </a:lnTo>
                    <a:lnTo>
                      <a:pt x="92" y="298"/>
                    </a:lnTo>
                    <a:lnTo>
                      <a:pt x="90" y="293"/>
                    </a:lnTo>
                    <a:lnTo>
                      <a:pt x="90" y="293"/>
                    </a:lnTo>
                    <a:lnTo>
                      <a:pt x="92" y="291"/>
                    </a:lnTo>
                    <a:lnTo>
                      <a:pt x="92" y="291"/>
                    </a:lnTo>
                    <a:lnTo>
                      <a:pt x="92" y="288"/>
                    </a:lnTo>
                    <a:lnTo>
                      <a:pt x="94" y="288"/>
                    </a:lnTo>
                    <a:lnTo>
                      <a:pt x="94" y="288"/>
                    </a:lnTo>
                    <a:lnTo>
                      <a:pt x="97" y="291"/>
                    </a:lnTo>
                    <a:lnTo>
                      <a:pt x="97" y="291"/>
                    </a:lnTo>
                    <a:lnTo>
                      <a:pt x="99" y="291"/>
                    </a:lnTo>
                    <a:lnTo>
                      <a:pt x="99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4" y="291"/>
                    </a:lnTo>
                    <a:lnTo>
                      <a:pt x="104" y="293"/>
                    </a:lnTo>
                    <a:lnTo>
                      <a:pt x="106" y="293"/>
                    </a:lnTo>
                    <a:lnTo>
                      <a:pt x="106" y="291"/>
                    </a:lnTo>
                    <a:lnTo>
                      <a:pt x="109" y="291"/>
                    </a:lnTo>
                    <a:lnTo>
                      <a:pt x="109" y="293"/>
                    </a:lnTo>
                    <a:lnTo>
                      <a:pt x="111" y="293"/>
                    </a:lnTo>
                    <a:lnTo>
                      <a:pt x="113" y="291"/>
                    </a:lnTo>
                    <a:lnTo>
                      <a:pt x="116" y="291"/>
                    </a:lnTo>
                    <a:lnTo>
                      <a:pt x="118" y="295"/>
                    </a:lnTo>
                    <a:lnTo>
                      <a:pt x="118" y="295"/>
                    </a:lnTo>
                    <a:lnTo>
                      <a:pt x="120" y="295"/>
                    </a:lnTo>
                    <a:lnTo>
                      <a:pt x="120" y="295"/>
                    </a:lnTo>
                    <a:lnTo>
                      <a:pt x="120" y="295"/>
                    </a:lnTo>
                    <a:lnTo>
                      <a:pt x="120" y="295"/>
                    </a:lnTo>
                    <a:lnTo>
                      <a:pt x="123" y="293"/>
                    </a:lnTo>
                    <a:lnTo>
                      <a:pt x="127" y="291"/>
                    </a:lnTo>
                    <a:lnTo>
                      <a:pt x="127" y="291"/>
                    </a:lnTo>
                    <a:lnTo>
                      <a:pt x="127" y="291"/>
                    </a:lnTo>
                    <a:lnTo>
                      <a:pt x="127" y="288"/>
                    </a:lnTo>
                    <a:lnTo>
                      <a:pt x="127" y="286"/>
                    </a:lnTo>
                    <a:lnTo>
                      <a:pt x="127" y="286"/>
                    </a:lnTo>
                    <a:lnTo>
                      <a:pt x="125" y="284"/>
                    </a:lnTo>
                    <a:lnTo>
                      <a:pt x="125" y="284"/>
                    </a:lnTo>
                    <a:lnTo>
                      <a:pt x="125" y="284"/>
                    </a:lnTo>
                    <a:lnTo>
                      <a:pt x="125" y="284"/>
                    </a:lnTo>
                    <a:lnTo>
                      <a:pt x="123" y="284"/>
                    </a:lnTo>
                    <a:lnTo>
                      <a:pt x="123" y="284"/>
                    </a:lnTo>
                    <a:lnTo>
                      <a:pt x="125" y="286"/>
                    </a:lnTo>
                    <a:lnTo>
                      <a:pt x="125" y="286"/>
                    </a:lnTo>
                    <a:lnTo>
                      <a:pt x="123" y="286"/>
                    </a:lnTo>
                    <a:lnTo>
                      <a:pt x="123" y="286"/>
                    </a:lnTo>
                    <a:lnTo>
                      <a:pt x="123" y="284"/>
                    </a:lnTo>
                    <a:lnTo>
                      <a:pt x="123" y="281"/>
                    </a:lnTo>
                    <a:lnTo>
                      <a:pt x="123" y="281"/>
                    </a:lnTo>
                    <a:lnTo>
                      <a:pt x="120" y="279"/>
                    </a:lnTo>
                    <a:lnTo>
                      <a:pt x="120" y="279"/>
                    </a:lnTo>
                    <a:lnTo>
                      <a:pt x="123" y="277"/>
                    </a:lnTo>
                    <a:lnTo>
                      <a:pt x="123" y="277"/>
                    </a:lnTo>
                    <a:lnTo>
                      <a:pt x="125" y="277"/>
                    </a:lnTo>
                    <a:lnTo>
                      <a:pt x="125" y="277"/>
                    </a:lnTo>
                    <a:lnTo>
                      <a:pt x="127" y="279"/>
                    </a:lnTo>
                    <a:lnTo>
                      <a:pt x="130" y="284"/>
                    </a:lnTo>
                    <a:lnTo>
                      <a:pt x="130" y="284"/>
                    </a:lnTo>
                    <a:lnTo>
                      <a:pt x="132" y="284"/>
                    </a:lnTo>
                    <a:lnTo>
                      <a:pt x="132" y="284"/>
                    </a:lnTo>
                    <a:lnTo>
                      <a:pt x="135" y="284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81"/>
                    </a:lnTo>
                    <a:lnTo>
                      <a:pt x="135" y="284"/>
                    </a:lnTo>
                    <a:lnTo>
                      <a:pt x="135" y="284"/>
                    </a:lnTo>
                    <a:lnTo>
                      <a:pt x="137" y="284"/>
                    </a:lnTo>
                    <a:lnTo>
                      <a:pt x="139" y="284"/>
                    </a:lnTo>
                    <a:lnTo>
                      <a:pt x="139" y="284"/>
                    </a:lnTo>
                    <a:lnTo>
                      <a:pt x="139" y="284"/>
                    </a:lnTo>
                    <a:lnTo>
                      <a:pt x="142" y="281"/>
                    </a:lnTo>
                    <a:lnTo>
                      <a:pt x="144" y="279"/>
                    </a:lnTo>
                    <a:lnTo>
                      <a:pt x="144" y="279"/>
                    </a:lnTo>
                    <a:lnTo>
                      <a:pt x="144" y="279"/>
                    </a:lnTo>
                    <a:lnTo>
                      <a:pt x="144" y="279"/>
                    </a:lnTo>
                    <a:lnTo>
                      <a:pt x="142" y="277"/>
                    </a:lnTo>
                    <a:lnTo>
                      <a:pt x="142" y="277"/>
                    </a:lnTo>
                    <a:lnTo>
                      <a:pt x="142" y="274"/>
                    </a:lnTo>
                    <a:lnTo>
                      <a:pt x="142" y="272"/>
                    </a:lnTo>
                    <a:lnTo>
                      <a:pt x="142" y="272"/>
                    </a:lnTo>
                    <a:lnTo>
                      <a:pt x="139" y="272"/>
                    </a:lnTo>
                    <a:lnTo>
                      <a:pt x="139" y="269"/>
                    </a:lnTo>
                    <a:lnTo>
                      <a:pt x="139" y="267"/>
                    </a:lnTo>
                    <a:lnTo>
                      <a:pt x="139" y="267"/>
                    </a:lnTo>
                    <a:lnTo>
                      <a:pt x="137" y="267"/>
                    </a:lnTo>
                    <a:lnTo>
                      <a:pt x="137" y="265"/>
                    </a:lnTo>
                    <a:lnTo>
                      <a:pt x="139" y="265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44" y="265"/>
                    </a:lnTo>
                    <a:lnTo>
                      <a:pt x="144" y="265"/>
                    </a:lnTo>
                    <a:lnTo>
                      <a:pt x="144" y="265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6" y="260"/>
                    </a:lnTo>
                    <a:lnTo>
                      <a:pt x="149" y="260"/>
                    </a:lnTo>
                    <a:lnTo>
                      <a:pt x="149" y="260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56" y="255"/>
                    </a:lnTo>
                    <a:lnTo>
                      <a:pt x="156" y="255"/>
                    </a:lnTo>
                    <a:lnTo>
                      <a:pt x="156" y="255"/>
                    </a:lnTo>
                    <a:lnTo>
                      <a:pt x="156" y="255"/>
                    </a:lnTo>
                    <a:lnTo>
                      <a:pt x="156" y="253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6" y="246"/>
                    </a:lnTo>
                    <a:lnTo>
                      <a:pt x="158" y="243"/>
                    </a:lnTo>
                    <a:lnTo>
                      <a:pt x="161" y="243"/>
                    </a:lnTo>
                    <a:lnTo>
                      <a:pt x="163" y="243"/>
                    </a:lnTo>
                    <a:lnTo>
                      <a:pt x="163" y="243"/>
                    </a:lnTo>
                    <a:lnTo>
                      <a:pt x="163" y="243"/>
                    </a:lnTo>
                    <a:lnTo>
                      <a:pt x="163" y="243"/>
                    </a:lnTo>
                    <a:lnTo>
                      <a:pt x="165" y="243"/>
                    </a:lnTo>
                    <a:lnTo>
                      <a:pt x="165" y="241"/>
                    </a:lnTo>
                    <a:lnTo>
                      <a:pt x="165" y="239"/>
                    </a:lnTo>
                    <a:lnTo>
                      <a:pt x="165" y="239"/>
                    </a:lnTo>
                    <a:lnTo>
                      <a:pt x="165" y="239"/>
                    </a:lnTo>
                    <a:lnTo>
                      <a:pt x="168" y="239"/>
                    </a:lnTo>
                    <a:lnTo>
                      <a:pt x="168" y="239"/>
                    </a:lnTo>
                    <a:lnTo>
                      <a:pt x="168" y="239"/>
                    </a:lnTo>
                    <a:lnTo>
                      <a:pt x="170" y="239"/>
                    </a:lnTo>
                    <a:lnTo>
                      <a:pt x="170" y="239"/>
                    </a:lnTo>
                    <a:lnTo>
                      <a:pt x="170" y="241"/>
                    </a:lnTo>
                    <a:lnTo>
                      <a:pt x="170" y="241"/>
                    </a:lnTo>
                    <a:lnTo>
                      <a:pt x="172" y="241"/>
                    </a:lnTo>
                    <a:lnTo>
                      <a:pt x="175" y="241"/>
                    </a:lnTo>
                    <a:lnTo>
                      <a:pt x="175" y="239"/>
                    </a:lnTo>
                    <a:lnTo>
                      <a:pt x="177" y="241"/>
                    </a:lnTo>
                    <a:lnTo>
                      <a:pt x="177" y="243"/>
                    </a:lnTo>
                    <a:lnTo>
                      <a:pt x="180" y="243"/>
                    </a:lnTo>
                    <a:lnTo>
                      <a:pt x="180" y="243"/>
                    </a:lnTo>
                    <a:lnTo>
                      <a:pt x="182" y="239"/>
                    </a:lnTo>
                    <a:lnTo>
                      <a:pt x="184" y="239"/>
                    </a:lnTo>
                    <a:lnTo>
                      <a:pt x="187" y="241"/>
                    </a:lnTo>
                    <a:lnTo>
                      <a:pt x="187" y="241"/>
                    </a:lnTo>
                    <a:lnTo>
                      <a:pt x="187" y="243"/>
                    </a:lnTo>
                    <a:lnTo>
                      <a:pt x="189" y="243"/>
                    </a:lnTo>
                    <a:lnTo>
                      <a:pt x="189" y="243"/>
                    </a:lnTo>
                    <a:lnTo>
                      <a:pt x="191" y="243"/>
                    </a:lnTo>
                    <a:lnTo>
                      <a:pt x="191" y="243"/>
                    </a:lnTo>
                    <a:lnTo>
                      <a:pt x="194" y="243"/>
                    </a:lnTo>
                    <a:lnTo>
                      <a:pt x="194" y="243"/>
                    </a:lnTo>
                    <a:lnTo>
                      <a:pt x="194" y="243"/>
                    </a:lnTo>
                    <a:lnTo>
                      <a:pt x="194" y="243"/>
                    </a:lnTo>
                    <a:lnTo>
                      <a:pt x="196" y="241"/>
                    </a:lnTo>
                    <a:lnTo>
                      <a:pt x="196" y="241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8" y="239"/>
                    </a:lnTo>
                    <a:lnTo>
                      <a:pt x="198" y="241"/>
                    </a:lnTo>
                    <a:lnTo>
                      <a:pt x="198" y="241"/>
                    </a:lnTo>
                    <a:lnTo>
                      <a:pt x="201" y="241"/>
                    </a:lnTo>
                    <a:lnTo>
                      <a:pt x="201" y="243"/>
                    </a:lnTo>
                    <a:lnTo>
                      <a:pt x="201" y="243"/>
                    </a:lnTo>
                    <a:lnTo>
                      <a:pt x="201" y="246"/>
                    </a:lnTo>
                    <a:lnTo>
                      <a:pt x="201" y="246"/>
                    </a:lnTo>
                    <a:lnTo>
                      <a:pt x="203" y="246"/>
                    </a:lnTo>
                    <a:lnTo>
                      <a:pt x="203" y="246"/>
                    </a:lnTo>
                    <a:lnTo>
                      <a:pt x="203" y="248"/>
                    </a:lnTo>
                    <a:lnTo>
                      <a:pt x="203" y="248"/>
                    </a:lnTo>
                    <a:lnTo>
                      <a:pt x="203" y="248"/>
                    </a:lnTo>
                    <a:lnTo>
                      <a:pt x="206" y="250"/>
                    </a:lnTo>
                    <a:lnTo>
                      <a:pt x="206" y="250"/>
                    </a:lnTo>
                    <a:lnTo>
                      <a:pt x="206" y="255"/>
                    </a:lnTo>
                    <a:lnTo>
                      <a:pt x="206" y="255"/>
                    </a:lnTo>
                    <a:lnTo>
                      <a:pt x="208" y="258"/>
                    </a:lnTo>
                    <a:lnTo>
                      <a:pt x="208" y="258"/>
                    </a:lnTo>
                    <a:lnTo>
                      <a:pt x="208" y="258"/>
                    </a:lnTo>
                    <a:lnTo>
                      <a:pt x="208" y="258"/>
                    </a:lnTo>
                    <a:lnTo>
                      <a:pt x="213" y="258"/>
                    </a:lnTo>
                    <a:lnTo>
                      <a:pt x="213" y="258"/>
                    </a:lnTo>
                    <a:lnTo>
                      <a:pt x="213" y="260"/>
                    </a:lnTo>
                    <a:lnTo>
                      <a:pt x="215" y="260"/>
                    </a:lnTo>
                    <a:lnTo>
                      <a:pt x="215" y="260"/>
                    </a:lnTo>
                    <a:lnTo>
                      <a:pt x="215" y="258"/>
                    </a:lnTo>
                    <a:lnTo>
                      <a:pt x="217" y="258"/>
                    </a:lnTo>
                    <a:lnTo>
                      <a:pt x="217" y="255"/>
                    </a:lnTo>
                    <a:lnTo>
                      <a:pt x="220" y="255"/>
                    </a:lnTo>
                    <a:lnTo>
                      <a:pt x="220" y="255"/>
                    </a:lnTo>
                    <a:lnTo>
                      <a:pt x="220" y="258"/>
                    </a:lnTo>
                    <a:lnTo>
                      <a:pt x="220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7" y="255"/>
                    </a:lnTo>
                    <a:lnTo>
                      <a:pt x="227" y="255"/>
                    </a:lnTo>
                    <a:lnTo>
                      <a:pt x="229" y="253"/>
                    </a:lnTo>
                    <a:lnTo>
                      <a:pt x="232" y="253"/>
                    </a:lnTo>
                    <a:lnTo>
                      <a:pt x="232" y="253"/>
                    </a:lnTo>
                    <a:lnTo>
                      <a:pt x="232" y="253"/>
                    </a:lnTo>
                    <a:lnTo>
                      <a:pt x="234" y="253"/>
                    </a:lnTo>
                    <a:lnTo>
                      <a:pt x="236" y="253"/>
                    </a:lnTo>
                    <a:lnTo>
                      <a:pt x="236" y="253"/>
                    </a:lnTo>
                    <a:lnTo>
                      <a:pt x="236" y="253"/>
                    </a:lnTo>
                    <a:lnTo>
                      <a:pt x="236" y="253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9" y="250"/>
                    </a:lnTo>
                    <a:lnTo>
                      <a:pt x="239" y="250"/>
                    </a:lnTo>
                    <a:lnTo>
                      <a:pt x="241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3" y="253"/>
                    </a:lnTo>
                    <a:lnTo>
                      <a:pt x="243" y="253"/>
                    </a:lnTo>
                    <a:lnTo>
                      <a:pt x="243" y="253"/>
                    </a:lnTo>
                    <a:lnTo>
                      <a:pt x="243" y="253"/>
                    </a:lnTo>
                    <a:lnTo>
                      <a:pt x="246" y="250"/>
                    </a:lnTo>
                    <a:lnTo>
                      <a:pt x="246" y="253"/>
                    </a:lnTo>
                    <a:lnTo>
                      <a:pt x="246" y="253"/>
                    </a:lnTo>
                    <a:lnTo>
                      <a:pt x="248" y="253"/>
                    </a:lnTo>
                    <a:lnTo>
                      <a:pt x="248" y="253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50" y="250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5" y="250"/>
                    </a:lnTo>
                    <a:lnTo>
                      <a:pt x="255" y="250"/>
                    </a:lnTo>
                    <a:lnTo>
                      <a:pt x="258" y="250"/>
                    </a:lnTo>
                    <a:lnTo>
                      <a:pt x="258" y="248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5" y="248"/>
                    </a:lnTo>
                    <a:lnTo>
                      <a:pt x="265" y="248"/>
                    </a:lnTo>
                    <a:lnTo>
                      <a:pt x="267" y="248"/>
                    </a:lnTo>
                    <a:lnTo>
                      <a:pt x="269" y="246"/>
                    </a:lnTo>
                    <a:lnTo>
                      <a:pt x="269" y="246"/>
                    </a:lnTo>
                    <a:lnTo>
                      <a:pt x="269" y="246"/>
                    </a:lnTo>
                    <a:lnTo>
                      <a:pt x="269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4" y="246"/>
                    </a:lnTo>
                    <a:lnTo>
                      <a:pt x="274" y="246"/>
                    </a:lnTo>
                    <a:lnTo>
                      <a:pt x="277" y="243"/>
                    </a:lnTo>
                    <a:lnTo>
                      <a:pt x="277" y="243"/>
                    </a:lnTo>
                    <a:lnTo>
                      <a:pt x="281" y="246"/>
                    </a:lnTo>
                    <a:lnTo>
                      <a:pt x="281" y="246"/>
                    </a:lnTo>
                    <a:lnTo>
                      <a:pt x="284" y="246"/>
                    </a:lnTo>
                    <a:lnTo>
                      <a:pt x="288" y="248"/>
                    </a:lnTo>
                    <a:lnTo>
                      <a:pt x="288" y="248"/>
                    </a:lnTo>
                    <a:lnTo>
                      <a:pt x="293" y="250"/>
                    </a:lnTo>
                    <a:lnTo>
                      <a:pt x="293" y="250"/>
                    </a:lnTo>
                    <a:lnTo>
                      <a:pt x="298" y="250"/>
                    </a:lnTo>
                    <a:lnTo>
                      <a:pt x="298" y="250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305" y="250"/>
                    </a:lnTo>
                    <a:lnTo>
                      <a:pt x="305" y="250"/>
                    </a:lnTo>
                    <a:lnTo>
                      <a:pt x="312" y="250"/>
                    </a:lnTo>
                    <a:lnTo>
                      <a:pt x="312" y="250"/>
                    </a:lnTo>
                    <a:lnTo>
                      <a:pt x="317" y="248"/>
                    </a:lnTo>
                    <a:lnTo>
                      <a:pt x="317" y="248"/>
                    </a:lnTo>
                    <a:lnTo>
                      <a:pt x="319" y="246"/>
                    </a:lnTo>
                    <a:lnTo>
                      <a:pt x="326" y="239"/>
                    </a:lnTo>
                    <a:lnTo>
                      <a:pt x="329" y="234"/>
                    </a:lnTo>
                    <a:lnTo>
                      <a:pt x="333" y="232"/>
                    </a:lnTo>
                    <a:lnTo>
                      <a:pt x="338" y="227"/>
                    </a:lnTo>
                    <a:lnTo>
                      <a:pt x="338" y="227"/>
                    </a:lnTo>
                    <a:lnTo>
                      <a:pt x="347" y="217"/>
                    </a:lnTo>
                    <a:lnTo>
                      <a:pt x="350" y="213"/>
                    </a:lnTo>
                    <a:lnTo>
                      <a:pt x="352" y="210"/>
                    </a:lnTo>
                    <a:lnTo>
                      <a:pt x="357" y="205"/>
                    </a:lnTo>
                    <a:lnTo>
                      <a:pt x="359" y="205"/>
                    </a:lnTo>
                    <a:lnTo>
                      <a:pt x="362" y="205"/>
                    </a:lnTo>
                    <a:lnTo>
                      <a:pt x="362" y="205"/>
                    </a:lnTo>
                    <a:lnTo>
                      <a:pt x="364" y="205"/>
                    </a:lnTo>
                    <a:lnTo>
                      <a:pt x="366" y="203"/>
                    </a:lnTo>
                    <a:lnTo>
                      <a:pt x="376" y="194"/>
                    </a:lnTo>
                    <a:lnTo>
                      <a:pt x="383" y="189"/>
                    </a:lnTo>
                    <a:lnTo>
                      <a:pt x="383" y="189"/>
                    </a:lnTo>
                    <a:lnTo>
                      <a:pt x="388" y="187"/>
                    </a:lnTo>
                    <a:lnTo>
                      <a:pt x="388" y="187"/>
                    </a:lnTo>
                    <a:lnTo>
                      <a:pt x="390" y="184"/>
                    </a:lnTo>
                    <a:lnTo>
                      <a:pt x="390" y="184"/>
                    </a:lnTo>
                    <a:lnTo>
                      <a:pt x="390" y="184"/>
                    </a:lnTo>
                    <a:lnTo>
                      <a:pt x="388" y="184"/>
                    </a:lnTo>
                    <a:lnTo>
                      <a:pt x="388" y="182"/>
                    </a:lnTo>
                    <a:lnTo>
                      <a:pt x="388" y="179"/>
                    </a:lnTo>
                    <a:lnTo>
                      <a:pt x="388" y="179"/>
                    </a:lnTo>
                    <a:lnTo>
                      <a:pt x="385" y="177"/>
                    </a:lnTo>
                    <a:lnTo>
                      <a:pt x="385" y="177"/>
                    </a:lnTo>
                    <a:lnTo>
                      <a:pt x="385" y="175"/>
                    </a:lnTo>
                    <a:lnTo>
                      <a:pt x="388" y="175"/>
                    </a:lnTo>
                    <a:lnTo>
                      <a:pt x="388" y="172"/>
                    </a:lnTo>
                    <a:lnTo>
                      <a:pt x="388" y="170"/>
                    </a:lnTo>
                    <a:lnTo>
                      <a:pt x="390" y="168"/>
                    </a:lnTo>
                    <a:lnTo>
                      <a:pt x="390" y="168"/>
                    </a:lnTo>
                    <a:lnTo>
                      <a:pt x="390" y="165"/>
                    </a:lnTo>
                    <a:lnTo>
                      <a:pt x="395" y="165"/>
                    </a:lnTo>
                    <a:lnTo>
                      <a:pt x="395" y="163"/>
                    </a:lnTo>
                    <a:lnTo>
                      <a:pt x="397" y="163"/>
                    </a:lnTo>
                    <a:lnTo>
                      <a:pt x="397" y="163"/>
                    </a:lnTo>
                    <a:lnTo>
                      <a:pt x="397" y="161"/>
                    </a:lnTo>
                    <a:lnTo>
                      <a:pt x="397" y="161"/>
                    </a:lnTo>
                    <a:lnTo>
                      <a:pt x="397" y="158"/>
                    </a:lnTo>
                    <a:lnTo>
                      <a:pt x="400" y="158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4" y="153"/>
                    </a:lnTo>
                    <a:lnTo>
                      <a:pt x="404" y="153"/>
                    </a:lnTo>
                    <a:lnTo>
                      <a:pt x="404" y="153"/>
                    </a:lnTo>
                    <a:lnTo>
                      <a:pt x="404" y="153"/>
                    </a:lnTo>
                    <a:lnTo>
                      <a:pt x="404" y="153"/>
                    </a:lnTo>
                    <a:lnTo>
                      <a:pt x="404" y="151"/>
                    </a:lnTo>
                    <a:lnTo>
                      <a:pt x="404" y="151"/>
                    </a:lnTo>
                    <a:lnTo>
                      <a:pt x="404" y="149"/>
                    </a:lnTo>
                    <a:lnTo>
                      <a:pt x="407" y="149"/>
                    </a:lnTo>
                    <a:lnTo>
                      <a:pt x="407" y="149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4"/>
                    </a:lnTo>
                    <a:lnTo>
                      <a:pt x="407" y="144"/>
                    </a:lnTo>
                    <a:lnTo>
                      <a:pt x="407" y="142"/>
                    </a:lnTo>
                    <a:lnTo>
                      <a:pt x="409" y="139"/>
                    </a:lnTo>
                    <a:lnTo>
                      <a:pt x="411" y="139"/>
                    </a:lnTo>
                    <a:lnTo>
                      <a:pt x="411" y="137"/>
                    </a:lnTo>
                    <a:lnTo>
                      <a:pt x="411" y="137"/>
                    </a:lnTo>
                    <a:lnTo>
                      <a:pt x="411" y="137"/>
                    </a:lnTo>
                    <a:lnTo>
                      <a:pt x="411" y="134"/>
                    </a:lnTo>
                    <a:lnTo>
                      <a:pt x="411" y="134"/>
                    </a:lnTo>
                    <a:lnTo>
                      <a:pt x="411" y="132"/>
                    </a:lnTo>
                    <a:lnTo>
                      <a:pt x="411" y="130"/>
                    </a:lnTo>
                    <a:lnTo>
                      <a:pt x="411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30"/>
                    </a:lnTo>
                    <a:lnTo>
                      <a:pt x="414" y="127"/>
                    </a:lnTo>
                    <a:lnTo>
                      <a:pt x="414" y="127"/>
                    </a:lnTo>
                    <a:lnTo>
                      <a:pt x="414" y="127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1" y="123"/>
                    </a:lnTo>
                    <a:lnTo>
                      <a:pt x="411" y="123"/>
                    </a:lnTo>
                    <a:lnTo>
                      <a:pt x="409" y="120"/>
                    </a:lnTo>
                    <a:lnTo>
                      <a:pt x="411" y="120"/>
                    </a:lnTo>
                    <a:lnTo>
                      <a:pt x="411" y="120"/>
                    </a:lnTo>
                    <a:lnTo>
                      <a:pt x="411" y="120"/>
                    </a:lnTo>
                    <a:lnTo>
                      <a:pt x="414" y="118"/>
                    </a:lnTo>
                    <a:lnTo>
                      <a:pt x="414" y="118"/>
                    </a:lnTo>
                    <a:lnTo>
                      <a:pt x="411" y="116"/>
                    </a:lnTo>
                    <a:lnTo>
                      <a:pt x="414" y="116"/>
                    </a:lnTo>
                    <a:lnTo>
                      <a:pt x="416" y="116"/>
                    </a:lnTo>
                    <a:lnTo>
                      <a:pt x="416" y="116"/>
                    </a:lnTo>
                    <a:lnTo>
                      <a:pt x="414" y="116"/>
                    </a:lnTo>
                    <a:lnTo>
                      <a:pt x="414" y="116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6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18" y="116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23" y="113"/>
                    </a:lnTo>
                    <a:lnTo>
                      <a:pt x="421" y="113"/>
                    </a:lnTo>
                    <a:lnTo>
                      <a:pt x="421" y="111"/>
                    </a:lnTo>
                    <a:lnTo>
                      <a:pt x="421" y="111"/>
                    </a:lnTo>
                    <a:lnTo>
                      <a:pt x="423" y="108"/>
                    </a:lnTo>
                    <a:lnTo>
                      <a:pt x="426" y="108"/>
                    </a:lnTo>
                    <a:lnTo>
                      <a:pt x="426" y="111"/>
                    </a:lnTo>
                    <a:lnTo>
                      <a:pt x="426" y="111"/>
                    </a:lnTo>
                    <a:lnTo>
                      <a:pt x="428" y="111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4"/>
                    </a:lnTo>
                    <a:lnTo>
                      <a:pt x="428" y="104"/>
                    </a:lnTo>
                    <a:lnTo>
                      <a:pt x="426" y="104"/>
                    </a:lnTo>
                    <a:lnTo>
                      <a:pt x="426" y="101"/>
                    </a:lnTo>
                    <a:lnTo>
                      <a:pt x="426" y="101"/>
                    </a:lnTo>
                    <a:lnTo>
                      <a:pt x="426" y="101"/>
                    </a:lnTo>
                    <a:lnTo>
                      <a:pt x="426" y="99"/>
                    </a:lnTo>
                    <a:lnTo>
                      <a:pt x="426" y="99"/>
                    </a:lnTo>
                    <a:lnTo>
                      <a:pt x="426" y="97"/>
                    </a:lnTo>
                    <a:lnTo>
                      <a:pt x="426" y="97"/>
                    </a:lnTo>
                    <a:lnTo>
                      <a:pt x="423" y="97"/>
                    </a:lnTo>
                    <a:lnTo>
                      <a:pt x="423" y="97"/>
                    </a:lnTo>
                    <a:lnTo>
                      <a:pt x="423" y="99"/>
                    </a:lnTo>
                    <a:lnTo>
                      <a:pt x="423" y="97"/>
                    </a:lnTo>
                    <a:lnTo>
                      <a:pt x="423" y="97"/>
                    </a:lnTo>
                    <a:lnTo>
                      <a:pt x="421" y="94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18" y="89"/>
                    </a:lnTo>
                    <a:lnTo>
                      <a:pt x="416" y="89"/>
                    </a:lnTo>
                    <a:lnTo>
                      <a:pt x="416" y="87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5"/>
                    </a:lnTo>
                    <a:lnTo>
                      <a:pt x="416" y="85"/>
                    </a:lnTo>
                    <a:lnTo>
                      <a:pt x="416" y="85"/>
                    </a:lnTo>
                    <a:lnTo>
                      <a:pt x="416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78"/>
                    </a:lnTo>
                    <a:lnTo>
                      <a:pt x="414" y="78"/>
                    </a:lnTo>
                    <a:lnTo>
                      <a:pt x="411" y="75"/>
                    </a:lnTo>
                    <a:lnTo>
                      <a:pt x="411" y="75"/>
                    </a:lnTo>
                    <a:lnTo>
                      <a:pt x="409" y="75"/>
                    </a:lnTo>
                    <a:lnTo>
                      <a:pt x="409" y="73"/>
                    </a:lnTo>
                    <a:lnTo>
                      <a:pt x="411" y="73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11" y="71"/>
                    </a:lnTo>
                    <a:lnTo>
                      <a:pt x="409" y="68"/>
                    </a:lnTo>
                    <a:lnTo>
                      <a:pt x="409" y="68"/>
                    </a:lnTo>
                    <a:lnTo>
                      <a:pt x="411" y="66"/>
                    </a:lnTo>
                    <a:lnTo>
                      <a:pt x="411" y="66"/>
                    </a:lnTo>
                    <a:lnTo>
                      <a:pt x="411" y="66"/>
                    </a:lnTo>
                    <a:lnTo>
                      <a:pt x="411" y="66"/>
                    </a:lnTo>
                    <a:lnTo>
                      <a:pt x="409" y="63"/>
                    </a:lnTo>
                    <a:lnTo>
                      <a:pt x="407" y="61"/>
                    </a:lnTo>
                    <a:lnTo>
                      <a:pt x="407" y="59"/>
                    </a:lnTo>
                    <a:lnTo>
                      <a:pt x="407" y="59"/>
                    </a:lnTo>
                    <a:lnTo>
                      <a:pt x="409" y="59"/>
                    </a:lnTo>
                    <a:lnTo>
                      <a:pt x="411" y="59"/>
                    </a:lnTo>
                    <a:lnTo>
                      <a:pt x="411" y="56"/>
                    </a:lnTo>
                    <a:lnTo>
                      <a:pt x="409" y="54"/>
                    </a:lnTo>
                    <a:lnTo>
                      <a:pt x="409" y="54"/>
                    </a:lnTo>
                    <a:lnTo>
                      <a:pt x="409" y="54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9" y="49"/>
                    </a:lnTo>
                    <a:lnTo>
                      <a:pt x="409" y="49"/>
                    </a:lnTo>
                    <a:lnTo>
                      <a:pt x="409" y="47"/>
                    </a:lnTo>
                    <a:lnTo>
                      <a:pt x="409" y="47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9" y="45"/>
                    </a:lnTo>
                    <a:lnTo>
                      <a:pt x="407" y="45"/>
                    </a:lnTo>
                    <a:lnTo>
                      <a:pt x="407" y="45"/>
                    </a:lnTo>
                    <a:lnTo>
                      <a:pt x="407" y="42"/>
                    </a:lnTo>
                    <a:lnTo>
                      <a:pt x="407" y="42"/>
                    </a:lnTo>
                    <a:lnTo>
                      <a:pt x="407" y="42"/>
                    </a:lnTo>
                    <a:lnTo>
                      <a:pt x="409" y="42"/>
                    </a:lnTo>
                    <a:lnTo>
                      <a:pt x="409" y="40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7" y="40"/>
                    </a:lnTo>
                    <a:lnTo>
                      <a:pt x="411" y="40"/>
                    </a:lnTo>
                    <a:lnTo>
                      <a:pt x="414" y="40"/>
                    </a:lnTo>
                    <a:lnTo>
                      <a:pt x="414" y="40"/>
                    </a:lnTo>
                    <a:lnTo>
                      <a:pt x="416" y="40"/>
                    </a:lnTo>
                    <a:lnTo>
                      <a:pt x="421" y="40"/>
                    </a:lnTo>
                    <a:lnTo>
                      <a:pt x="421" y="40"/>
                    </a:lnTo>
                    <a:lnTo>
                      <a:pt x="421" y="40"/>
                    </a:lnTo>
                    <a:lnTo>
                      <a:pt x="423" y="37"/>
                    </a:lnTo>
                    <a:lnTo>
                      <a:pt x="423" y="37"/>
                    </a:lnTo>
                    <a:lnTo>
                      <a:pt x="426" y="37"/>
                    </a:lnTo>
                    <a:lnTo>
                      <a:pt x="426" y="40"/>
                    </a:lnTo>
                    <a:lnTo>
                      <a:pt x="426" y="40"/>
                    </a:lnTo>
                    <a:lnTo>
                      <a:pt x="428" y="40"/>
                    </a:lnTo>
                    <a:lnTo>
                      <a:pt x="428" y="40"/>
                    </a:lnTo>
                    <a:lnTo>
                      <a:pt x="428" y="37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37" y="37"/>
                    </a:lnTo>
                    <a:lnTo>
                      <a:pt x="437" y="37"/>
                    </a:lnTo>
                    <a:lnTo>
                      <a:pt x="440" y="35"/>
                    </a:lnTo>
                    <a:lnTo>
                      <a:pt x="440" y="33"/>
                    </a:lnTo>
                    <a:lnTo>
                      <a:pt x="440" y="33"/>
                    </a:lnTo>
                    <a:lnTo>
                      <a:pt x="440" y="33"/>
                    </a:lnTo>
                    <a:lnTo>
                      <a:pt x="442" y="30"/>
                    </a:lnTo>
                    <a:lnTo>
                      <a:pt x="442" y="30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4" y="30"/>
                    </a:lnTo>
                    <a:lnTo>
                      <a:pt x="444" y="30"/>
                    </a:lnTo>
                    <a:lnTo>
                      <a:pt x="444" y="33"/>
                    </a:lnTo>
                    <a:lnTo>
                      <a:pt x="447" y="33"/>
                    </a:lnTo>
                    <a:lnTo>
                      <a:pt x="447" y="35"/>
                    </a:lnTo>
                    <a:lnTo>
                      <a:pt x="447" y="35"/>
                    </a:lnTo>
                    <a:lnTo>
                      <a:pt x="447" y="35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54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9" y="33"/>
                    </a:lnTo>
                    <a:lnTo>
                      <a:pt x="461" y="28"/>
                    </a:lnTo>
                    <a:lnTo>
                      <a:pt x="461" y="28"/>
                    </a:lnTo>
                    <a:lnTo>
                      <a:pt x="463" y="28"/>
                    </a:lnTo>
                    <a:lnTo>
                      <a:pt x="463" y="28"/>
                    </a:lnTo>
                    <a:lnTo>
                      <a:pt x="463" y="28"/>
                    </a:lnTo>
                    <a:lnTo>
                      <a:pt x="466" y="28"/>
                    </a:lnTo>
                    <a:lnTo>
                      <a:pt x="470" y="28"/>
                    </a:lnTo>
                    <a:lnTo>
                      <a:pt x="470" y="28"/>
                    </a:lnTo>
                    <a:lnTo>
                      <a:pt x="473" y="28"/>
                    </a:lnTo>
                    <a:lnTo>
                      <a:pt x="473" y="28"/>
                    </a:lnTo>
                    <a:lnTo>
                      <a:pt x="473" y="28"/>
                    </a:lnTo>
                    <a:lnTo>
                      <a:pt x="478" y="26"/>
                    </a:lnTo>
                    <a:lnTo>
                      <a:pt x="480" y="28"/>
                    </a:lnTo>
                    <a:lnTo>
                      <a:pt x="482" y="28"/>
                    </a:lnTo>
                    <a:lnTo>
                      <a:pt x="482" y="28"/>
                    </a:lnTo>
                    <a:lnTo>
                      <a:pt x="482" y="28"/>
                    </a:lnTo>
                    <a:lnTo>
                      <a:pt x="485" y="33"/>
                    </a:lnTo>
                    <a:lnTo>
                      <a:pt x="485" y="33"/>
                    </a:lnTo>
                    <a:lnTo>
                      <a:pt x="485" y="33"/>
                    </a:lnTo>
                    <a:lnTo>
                      <a:pt x="485" y="33"/>
                    </a:lnTo>
                    <a:lnTo>
                      <a:pt x="487" y="33"/>
                    </a:lnTo>
                    <a:lnTo>
                      <a:pt x="487" y="30"/>
                    </a:lnTo>
                    <a:lnTo>
                      <a:pt x="487" y="30"/>
                    </a:lnTo>
                    <a:lnTo>
                      <a:pt x="489" y="28"/>
                    </a:lnTo>
                    <a:lnTo>
                      <a:pt x="489" y="28"/>
                    </a:lnTo>
                    <a:lnTo>
                      <a:pt x="489" y="26"/>
                    </a:lnTo>
                    <a:lnTo>
                      <a:pt x="489" y="26"/>
                    </a:lnTo>
                    <a:lnTo>
                      <a:pt x="489" y="23"/>
                    </a:lnTo>
                    <a:lnTo>
                      <a:pt x="492" y="23"/>
                    </a:lnTo>
                    <a:lnTo>
                      <a:pt x="492" y="21"/>
                    </a:lnTo>
                    <a:lnTo>
                      <a:pt x="492" y="18"/>
                    </a:lnTo>
                    <a:lnTo>
                      <a:pt x="492" y="18"/>
                    </a:lnTo>
                    <a:lnTo>
                      <a:pt x="492" y="16"/>
                    </a:lnTo>
                    <a:lnTo>
                      <a:pt x="494" y="14"/>
                    </a:lnTo>
                    <a:lnTo>
                      <a:pt x="494" y="14"/>
                    </a:lnTo>
                    <a:lnTo>
                      <a:pt x="496" y="14"/>
                    </a:lnTo>
                    <a:lnTo>
                      <a:pt x="496" y="14"/>
                    </a:lnTo>
                    <a:lnTo>
                      <a:pt x="496" y="14"/>
                    </a:lnTo>
                    <a:lnTo>
                      <a:pt x="496" y="11"/>
                    </a:lnTo>
                    <a:lnTo>
                      <a:pt x="496" y="11"/>
                    </a:lnTo>
                    <a:lnTo>
                      <a:pt x="496" y="11"/>
                    </a:lnTo>
                    <a:lnTo>
                      <a:pt x="496" y="14"/>
                    </a:lnTo>
                    <a:lnTo>
                      <a:pt x="496" y="14"/>
                    </a:lnTo>
                    <a:lnTo>
                      <a:pt x="499" y="14"/>
                    </a:lnTo>
                    <a:lnTo>
                      <a:pt x="499" y="16"/>
                    </a:lnTo>
                    <a:lnTo>
                      <a:pt x="499" y="16"/>
                    </a:lnTo>
                    <a:lnTo>
                      <a:pt x="501" y="16"/>
                    </a:lnTo>
                    <a:lnTo>
                      <a:pt x="501" y="16"/>
                    </a:lnTo>
                    <a:lnTo>
                      <a:pt x="504" y="14"/>
                    </a:lnTo>
                    <a:lnTo>
                      <a:pt x="504" y="14"/>
                    </a:lnTo>
                    <a:lnTo>
                      <a:pt x="506" y="11"/>
                    </a:lnTo>
                    <a:lnTo>
                      <a:pt x="506" y="11"/>
                    </a:lnTo>
                    <a:lnTo>
                      <a:pt x="506" y="9"/>
                    </a:lnTo>
                    <a:lnTo>
                      <a:pt x="511" y="7"/>
                    </a:lnTo>
                    <a:lnTo>
                      <a:pt x="511" y="4"/>
                    </a:lnTo>
                    <a:lnTo>
                      <a:pt x="513" y="4"/>
                    </a:lnTo>
                    <a:lnTo>
                      <a:pt x="513" y="4"/>
                    </a:lnTo>
                    <a:lnTo>
                      <a:pt x="515" y="4"/>
                    </a:lnTo>
                    <a:lnTo>
                      <a:pt x="515" y="2"/>
                    </a:lnTo>
                    <a:lnTo>
                      <a:pt x="518" y="4"/>
                    </a:lnTo>
                    <a:lnTo>
                      <a:pt x="518" y="4"/>
                    </a:lnTo>
                    <a:lnTo>
                      <a:pt x="520" y="4"/>
                    </a:lnTo>
                    <a:lnTo>
                      <a:pt x="520" y="4"/>
                    </a:lnTo>
                    <a:lnTo>
                      <a:pt x="523" y="4"/>
                    </a:lnTo>
                    <a:lnTo>
                      <a:pt x="523" y="4"/>
                    </a:lnTo>
                    <a:lnTo>
                      <a:pt x="523" y="4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0"/>
                    </a:lnTo>
                    <a:lnTo>
                      <a:pt x="523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20" y="0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23" y="2"/>
                    </a:lnTo>
                    <a:lnTo>
                      <a:pt x="523" y="2"/>
                    </a:lnTo>
                    <a:lnTo>
                      <a:pt x="523" y="2"/>
                    </a:lnTo>
                    <a:lnTo>
                      <a:pt x="523" y="2"/>
                    </a:lnTo>
                    <a:lnTo>
                      <a:pt x="523" y="2"/>
                    </a:lnTo>
                    <a:lnTo>
                      <a:pt x="520" y="2"/>
                    </a:lnTo>
                    <a:lnTo>
                      <a:pt x="520" y="2"/>
                    </a:lnTo>
                    <a:lnTo>
                      <a:pt x="518" y="2"/>
                    </a:lnTo>
                    <a:lnTo>
                      <a:pt x="515" y="2"/>
                    </a:lnTo>
                    <a:lnTo>
                      <a:pt x="515" y="2"/>
                    </a:lnTo>
                    <a:lnTo>
                      <a:pt x="513" y="2"/>
                    </a:lnTo>
                    <a:lnTo>
                      <a:pt x="513" y="4"/>
                    </a:lnTo>
                    <a:lnTo>
                      <a:pt x="511" y="4"/>
                    </a:lnTo>
                    <a:lnTo>
                      <a:pt x="511" y="4"/>
                    </a:lnTo>
                    <a:lnTo>
                      <a:pt x="508" y="4"/>
                    </a:lnTo>
                    <a:lnTo>
                      <a:pt x="508" y="4"/>
                    </a:lnTo>
                    <a:lnTo>
                      <a:pt x="506" y="9"/>
                    </a:lnTo>
                    <a:lnTo>
                      <a:pt x="506" y="9"/>
                    </a:lnTo>
                    <a:lnTo>
                      <a:pt x="506" y="11"/>
                    </a:lnTo>
                    <a:lnTo>
                      <a:pt x="504" y="14"/>
                    </a:lnTo>
                    <a:lnTo>
                      <a:pt x="501" y="14"/>
                    </a:lnTo>
                    <a:lnTo>
                      <a:pt x="499" y="14"/>
                    </a:lnTo>
                    <a:lnTo>
                      <a:pt x="499" y="14"/>
                    </a:lnTo>
                    <a:lnTo>
                      <a:pt x="499" y="14"/>
                    </a:lnTo>
                    <a:lnTo>
                      <a:pt x="499" y="11"/>
                    </a:lnTo>
                    <a:lnTo>
                      <a:pt x="499" y="11"/>
                    </a:lnTo>
                    <a:lnTo>
                      <a:pt x="499" y="11"/>
                    </a:lnTo>
                    <a:lnTo>
                      <a:pt x="496" y="11"/>
                    </a:lnTo>
                    <a:lnTo>
                      <a:pt x="496" y="11"/>
                    </a:lnTo>
                    <a:lnTo>
                      <a:pt x="496" y="11"/>
                    </a:lnTo>
                    <a:lnTo>
                      <a:pt x="496" y="11"/>
                    </a:lnTo>
                    <a:lnTo>
                      <a:pt x="496" y="14"/>
                    </a:lnTo>
                    <a:lnTo>
                      <a:pt x="494" y="14"/>
                    </a:lnTo>
                    <a:lnTo>
                      <a:pt x="494" y="14"/>
                    </a:lnTo>
                    <a:lnTo>
                      <a:pt x="492" y="14"/>
                    </a:lnTo>
                    <a:lnTo>
                      <a:pt x="492" y="14"/>
                    </a:lnTo>
                    <a:lnTo>
                      <a:pt x="492" y="16"/>
                    </a:lnTo>
                    <a:lnTo>
                      <a:pt x="492" y="16"/>
                    </a:lnTo>
                    <a:lnTo>
                      <a:pt x="492" y="18"/>
                    </a:lnTo>
                    <a:lnTo>
                      <a:pt x="492" y="21"/>
                    </a:lnTo>
                    <a:lnTo>
                      <a:pt x="489" y="23"/>
                    </a:lnTo>
                    <a:lnTo>
                      <a:pt x="489" y="23"/>
                    </a:lnTo>
                    <a:lnTo>
                      <a:pt x="489" y="26"/>
                    </a:lnTo>
                    <a:lnTo>
                      <a:pt x="489" y="26"/>
                    </a:lnTo>
                    <a:lnTo>
                      <a:pt x="487" y="28"/>
                    </a:lnTo>
                    <a:lnTo>
                      <a:pt x="487" y="30"/>
                    </a:lnTo>
                    <a:lnTo>
                      <a:pt x="487" y="30"/>
                    </a:lnTo>
                    <a:lnTo>
                      <a:pt x="485" y="33"/>
                    </a:lnTo>
                    <a:lnTo>
                      <a:pt x="485" y="33"/>
                    </a:lnTo>
                    <a:lnTo>
                      <a:pt x="485" y="28"/>
                    </a:lnTo>
                    <a:lnTo>
                      <a:pt x="482" y="28"/>
                    </a:lnTo>
                    <a:lnTo>
                      <a:pt x="482" y="28"/>
                    </a:lnTo>
                    <a:lnTo>
                      <a:pt x="482" y="26"/>
                    </a:lnTo>
                    <a:lnTo>
                      <a:pt x="482" y="26"/>
                    </a:lnTo>
                    <a:lnTo>
                      <a:pt x="478" y="26"/>
                    </a:lnTo>
                    <a:lnTo>
                      <a:pt x="478" y="26"/>
                    </a:lnTo>
                    <a:lnTo>
                      <a:pt x="473" y="28"/>
                    </a:lnTo>
                    <a:lnTo>
                      <a:pt x="473" y="28"/>
                    </a:lnTo>
                    <a:lnTo>
                      <a:pt x="470" y="28"/>
                    </a:lnTo>
                    <a:lnTo>
                      <a:pt x="466" y="28"/>
                    </a:lnTo>
                    <a:lnTo>
                      <a:pt x="466" y="28"/>
                    </a:lnTo>
                    <a:lnTo>
                      <a:pt x="463" y="28"/>
                    </a:lnTo>
                    <a:lnTo>
                      <a:pt x="463" y="28"/>
                    </a:lnTo>
                    <a:lnTo>
                      <a:pt x="463" y="26"/>
                    </a:lnTo>
                    <a:lnTo>
                      <a:pt x="461" y="26"/>
                    </a:lnTo>
                    <a:lnTo>
                      <a:pt x="461" y="28"/>
                    </a:lnTo>
                    <a:lnTo>
                      <a:pt x="459" y="28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6" y="33"/>
                    </a:lnTo>
                    <a:lnTo>
                      <a:pt x="454" y="33"/>
                    </a:lnTo>
                    <a:lnTo>
                      <a:pt x="454" y="33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52" y="33"/>
                    </a:lnTo>
                    <a:lnTo>
                      <a:pt x="449" y="33"/>
                    </a:lnTo>
                    <a:lnTo>
                      <a:pt x="449" y="33"/>
                    </a:lnTo>
                    <a:lnTo>
                      <a:pt x="447" y="33"/>
                    </a:lnTo>
                    <a:lnTo>
                      <a:pt x="447" y="30"/>
                    </a:lnTo>
                    <a:lnTo>
                      <a:pt x="444" y="30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2" y="28"/>
                    </a:lnTo>
                    <a:lnTo>
                      <a:pt x="442" y="30"/>
                    </a:lnTo>
                    <a:lnTo>
                      <a:pt x="440" y="30"/>
                    </a:lnTo>
                    <a:lnTo>
                      <a:pt x="440" y="30"/>
                    </a:lnTo>
                    <a:lnTo>
                      <a:pt x="440" y="33"/>
                    </a:lnTo>
                    <a:lnTo>
                      <a:pt x="440" y="35"/>
                    </a:lnTo>
                    <a:lnTo>
                      <a:pt x="437" y="35"/>
                    </a:lnTo>
                    <a:lnTo>
                      <a:pt x="437" y="35"/>
                    </a:lnTo>
                    <a:lnTo>
                      <a:pt x="430" y="33"/>
                    </a:lnTo>
                    <a:lnTo>
                      <a:pt x="430" y="35"/>
                    </a:lnTo>
                    <a:lnTo>
                      <a:pt x="428" y="35"/>
                    </a:lnTo>
                    <a:lnTo>
                      <a:pt x="428" y="35"/>
                    </a:lnTo>
                    <a:lnTo>
                      <a:pt x="428" y="37"/>
                    </a:lnTo>
                    <a:lnTo>
                      <a:pt x="428" y="40"/>
                    </a:lnTo>
                    <a:lnTo>
                      <a:pt x="426" y="40"/>
                    </a:lnTo>
                    <a:lnTo>
                      <a:pt x="426" y="37"/>
                    </a:lnTo>
                    <a:lnTo>
                      <a:pt x="426" y="37"/>
                    </a:lnTo>
                    <a:lnTo>
                      <a:pt x="426" y="37"/>
                    </a:lnTo>
                    <a:lnTo>
                      <a:pt x="423" y="35"/>
                    </a:lnTo>
                    <a:lnTo>
                      <a:pt x="423" y="35"/>
                    </a:lnTo>
                    <a:lnTo>
                      <a:pt x="421" y="40"/>
                    </a:lnTo>
                    <a:lnTo>
                      <a:pt x="421" y="40"/>
                    </a:lnTo>
                    <a:lnTo>
                      <a:pt x="416" y="40"/>
                    </a:lnTo>
                    <a:lnTo>
                      <a:pt x="414" y="40"/>
                    </a:lnTo>
                    <a:lnTo>
                      <a:pt x="411" y="37"/>
                    </a:lnTo>
                    <a:lnTo>
                      <a:pt x="411" y="37"/>
                    </a:lnTo>
                    <a:lnTo>
                      <a:pt x="407" y="40"/>
                    </a:lnTo>
                    <a:lnTo>
                      <a:pt x="407" y="40"/>
                    </a:lnTo>
                    <a:lnTo>
                      <a:pt x="407" y="42"/>
                    </a:lnTo>
                    <a:lnTo>
                      <a:pt x="407" y="42"/>
                    </a:lnTo>
                    <a:lnTo>
                      <a:pt x="407" y="42"/>
                    </a:lnTo>
                    <a:lnTo>
                      <a:pt x="409" y="42"/>
                    </a:lnTo>
                    <a:lnTo>
                      <a:pt x="409" y="42"/>
                    </a:lnTo>
                    <a:lnTo>
                      <a:pt x="407" y="40"/>
                    </a:lnTo>
                    <a:lnTo>
                      <a:pt x="407" y="42"/>
                    </a:lnTo>
                    <a:lnTo>
                      <a:pt x="404" y="42"/>
                    </a:lnTo>
                    <a:lnTo>
                      <a:pt x="404" y="42"/>
                    </a:lnTo>
                    <a:lnTo>
                      <a:pt x="404" y="42"/>
                    </a:lnTo>
                    <a:lnTo>
                      <a:pt x="404" y="45"/>
                    </a:lnTo>
                    <a:lnTo>
                      <a:pt x="404" y="45"/>
                    </a:lnTo>
                    <a:lnTo>
                      <a:pt x="407" y="45"/>
                    </a:lnTo>
                    <a:lnTo>
                      <a:pt x="407" y="45"/>
                    </a:lnTo>
                    <a:lnTo>
                      <a:pt x="409" y="45"/>
                    </a:lnTo>
                    <a:lnTo>
                      <a:pt x="409" y="47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49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7" y="54"/>
                    </a:lnTo>
                    <a:lnTo>
                      <a:pt x="407" y="54"/>
                    </a:lnTo>
                    <a:lnTo>
                      <a:pt x="407" y="54"/>
                    </a:lnTo>
                    <a:lnTo>
                      <a:pt x="409" y="54"/>
                    </a:lnTo>
                    <a:lnTo>
                      <a:pt x="409" y="56"/>
                    </a:lnTo>
                    <a:lnTo>
                      <a:pt x="407" y="59"/>
                    </a:lnTo>
                    <a:lnTo>
                      <a:pt x="407" y="59"/>
                    </a:lnTo>
                    <a:lnTo>
                      <a:pt x="407" y="59"/>
                    </a:lnTo>
                    <a:lnTo>
                      <a:pt x="407" y="61"/>
                    </a:lnTo>
                    <a:lnTo>
                      <a:pt x="407" y="61"/>
                    </a:lnTo>
                    <a:lnTo>
                      <a:pt x="409" y="63"/>
                    </a:lnTo>
                    <a:lnTo>
                      <a:pt x="411" y="66"/>
                    </a:lnTo>
                    <a:lnTo>
                      <a:pt x="411" y="66"/>
                    </a:lnTo>
                    <a:lnTo>
                      <a:pt x="409" y="68"/>
                    </a:lnTo>
                    <a:lnTo>
                      <a:pt x="409" y="68"/>
                    </a:lnTo>
                    <a:lnTo>
                      <a:pt x="409" y="68"/>
                    </a:lnTo>
                    <a:lnTo>
                      <a:pt x="409" y="71"/>
                    </a:lnTo>
                    <a:lnTo>
                      <a:pt x="411" y="71"/>
                    </a:lnTo>
                    <a:lnTo>
                      <a:pt x="409" y="71"/>
                    </a:lnTo>
                    <a:lnTo>
                      <a:pt x="409" y="73"/>
                    </a:lnTo>
                    <a:lnTo>
                      <a:pt x="409" y="73"/>
                    </a:lnTo>
                    <a:lnTo>
                      <a:pt x="409" y="75"/>
                    </a:lnTo>
                    <a:lnTo>
                      <a:pt x="409" y="75"/>
                    </a:lnTo>
                    <a:lnTo>
                      <a:pt x="411" y="78"/>
                    </a:lnTo>
                    <a:lnTo>
                      <a:pt x="411" y="78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4" y="82"/>
                    </a:lnTo>
                    <a:lnTo>
                      <a:pt x="411" y="82"/>
                    </a:lnTo>
                    <a:lnTo>
                      <a:pt x="414" y="82"/>
                    </a:lnTo>
                    <a:lnTo>
                      <a:pt x="414" y="85"/>
                    </a:lnTo>
                    <a:lnTo>
                      <a:pt x="414" y="85"/>
                    </a:lnTo>
                    <a:lnTo>
                      <a:pt x="414" y="85"/>
                    </a:lnTo>
                    <a:lnTo>
                      <a:pt x="416" y="85"/>
                    </a:lnTo>
                    <a:lnTo>
                      <a:pt x="416" y="85"/>
                    </a:lnTo>
                    <a:lnTo>
                      <a:pt x="416" y="87"/>
                    </a:lnTo>
                    <a:lnTo>
                      <a:pt x="416" y="87"/>
                    </a:lnTo>
                    <a:lnTo>
                      <a:pt x="416" y="87"/>
                    </a:lnTo>
                    <a:lnTo>
                      <a:pt x="416" y="87"/>
                    </a:lnTo>
                    <a:lnTo>
                      <a:pt x="416" y="89"/>
                    </a:lnTo>
                    <a:lnTo>
                      <a:pt x="416" y="89"/>
                    </a:lnTo>
                    <a:lnTo>
                      <a:pt x="418" y="92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1" y="94"/>
                    </a:lnTo>
                    <a:lnTo>
                      <a:pt x="421" y="94"/>
                    </a:lnTo>
                    <a:lnTo>
                      <a:pt x="421" y="97"/>
                    </a:lnTo>
                    <a:lnTo>
                      <a:pt x="421" y="99"/>
                    </a:lnTo>
                    <a:lnTo>
                      <a:pt x="421" y="99"/>
                    </a:lnTo>
                    <a:lnTo>
                      <a:pt x="421" y="99"/>
                    </a:lnTo>
                    <a:lnTo>
                      <a:pt x="423" y="99"/>
                    </a:lnTo>
                    <a:lnTo>
                      <a:pt x="423" y="99"/>
                    </a:lnTo>
                    <a:lnTo>
                      <a:pt x="423" y="99"/>
                    </a:lnTo>
                    <a:lnTo>
                      <a:pt x="423" y="99"/>
                    </a:lnTo>
                    <a:lnTo>
                      <a:pt x="426" y="101"/>
                    </a:lnTo>
                    <a:lnTo>
                      <a:pt x="426" y="101"/>
                    </a:lnTo>
                    <a:lnTo>
                      <a:pt x="426" y="104"/>
                    </a:lnTo>
                    <a:lnTo>
                      <a:pt x="426" y="104"/>
                    </a:lnTo>
                    <a:lnTo>
                      <a:pt x="428" y="106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8" y="108"/>
                    </a:lnTo>
                    <a:lnTo>
                      <a:pt x="426" y="108"/>
                    </a:lnTo>
                    <a:lnTo>
                      <a:pt x="426" y="108"/>
                    </a:lnTo>
                    <a:lnTo>
                      <a:pt x="426" y="108"/>
                    </a:lnTo>
                    <a:lnTo>
                      <a:pt x="423" y="106"/>
                    </a:lnTo>
                    <a:lnTo>
                      <a:pt x="423" y="108"/>
                    </a:lnTo>
                    <a:lnTo>
                      <a:pt x="421" y="108"/>
                    </a:lnTo>
                    <a:lnTo>
                      <a:pt x="421" y="111"/>
                    </a:lnTo>
                    <a:lnTo>
                      <a:pt x="421" y="111"/>
                    </a:lnTo>
                    <a:lnTo>
                      <a:pt x="421" y="113"/>
                    </a:lnTo>
                    <a:lnTo>
                      <a:pt x="421" y="113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21" y="116"/>
                    </a:lnTo>
                    <a:lnTo>
                      <a:pt x="418" y="113"/>
                    </a:lnTo>
                    <a:lnTo>
                      <a:pt x="418" y="113"/>
                    </a:lnTo>
                    <a:lnTo>
                      <a:pt x="418" y="116"/>
                    </a:lnTo>
                    <a:lnTo>
                      <a:pt x="416" y="116"/>
                    </a:lnTo>
                    <a:lnTo>
                      <a:pt x="416" y="116"/>
                    </a:lnTo>
                    <a:lnTo>
                      <a:pt x="416" y="118"/>
                    </a:lnTo>
                    <a:lnTo>
                      <a:pt x="416" y="118"/>
                    </a:lnTo>
                    <a:lnTo>
                      <a:pt x="416" y="116"/>
                    </a:lnTo>
                    <a:lnTo>
                      <a:pt x="416" y="116"/>
                    </a:lnTo>
                    <a:lnTo>
                      <a:pt x="416" y="113"/>
                    </a:lnTo>
                    <a:lnTo>
                      <a:pt x="416" y="113"/>
                    </a:lnTo>
                    <a:lnTo>
                      <a:pt x="414" y="113"/>
                    </a:lnTo>
                    <a:lnTo>
                      <a:pt x="414" y="113"/>
                    </a:lnTo>
                    <a:lnTo>
                      <a:pt x="414" y="116"/>
                    </a:lnTo>
                    <a:lnTo>
                      <a:pt x="414" y="116"/>
                    </a:lnTo>
                    <a:lnTo>
                      <a:pt x="411" y="116"/>
                    </a:lnTo>
                    <a:lnTo>
                      <a:pt x="411" y="116"/>
                    </a:lnTo>
                    <a:lnTo>
                      <a:pt x="411" y="118"/>
                    </a:lnTo>
                    <a:lnTo>
                      <a:pt x="411" y="120"/>
                    </a:lnTo>
                    <a:lnTo>
                      <a:pt x="411" y="120"/>
                    </a:lnTo>
                    <a:lnTo>
                      <a:pt x="411" y="120"/>
                    </a:lnTo>
                    <a:lnTo>
                      <a:pt x="409" y="120"/>
                    </a:lnTo>
                    <a:lnTo>
                      <a:pt x="409" y="120"/>
                    </a:lnTo>
                    <a:lnTo>
                      <a:pt x="409" y="123"/>
                    </a:lnTo>
                    <a:lnTo>
                      <a:pt x="409" y="123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1" y="125"/>
                    </a:lnTo>
                    <a:lnTo>
                      <a:pt x="414" y="127"/>
                    </a:lnTo>
                    <a:lnTo>
                      <a:pt x="414" y="127"/>
                    </a:lnTo>
                    <a:lnTo>
                      <a:pt x="414" y="127"/>
                    </a:lnTo>
                    <a:lnTo>
                      <a:pt x="414" y="127"/>
                    </a:lnTo>
                    <a:lnTo>
                      <a:pt x="414" y="130"/>
                    </a:lnTo>
                    <a:lnTo>
                      <a:pt x="411" y="130"/>
                    </a:lnTo>
                    <a:lnTo>
                      <a:pt x="411" y="130"/>
                    </a:lnTo>
                    <a:lnTo>
                      <a:pt x="411" y="130"/>
                    </a:lnTo>
                    <a:lnTo>
                      <a:pt x="411" y="130"/>
                    </a:lnTo>
                    <a:lnTo>
                      <a:pt x="411" y="130"/>
                    </a:lnTo>
                    <a:lnTo>
                      <a:pt x="409" y="132"/>
                    </a:lnTo>
                    <a:lnTo>
                      <a:pt x="409" y="132"/>
                    </a:lnTo>
                    <a:lnTo>
                      <a:pt x="411" y="134"/>
                    </a:lnTo>
                    <a:lnTo>
                      <a:pt x="411" y="137"/>
                    </a:lnTo>
                    <a:lnTo>
                      <a:pt x="411" y="137"/>
                    </a:lnTo>
                    <a:lnTo>
                      <a:pt x="411" y="137"/>
                    </a:lnTo>
                    <a:lnTo>
                      <a:pt x="409" y="139"/>
                    </a:lnTo>
                    <a:lnTo>
                      <a:pt x="409" y="139"/>
                    </a:lnTo>
                    <a:lnTo>
                      <a:pt x="407" y="139"/>
                    </a:lnTo>
                    <a:lnTo>
                      <a:pt x="407" y="139"/>
                    </a:lnTo>
                    <a:lnTo>
                      <a:pt x="404" y="144"/>
                    </a:lnTo>
                    <a:lnTo>
                      <a:pt x="404" y="144"/>
                    </a:lnTo>
                    <a:lnTo>
                      <a:pt x="404" y="146"/>
                    </a:lnTo>
                    <a:lnTo>
                      <a:pt x="404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6"/>
                    </a:lnTo>
                    <a:lnTo>
                      <a:pt x="407" y="149"/>
                    </a:lnTo>
                    <a:lnTo>
                      <a:pt x="404" y="149"/>
                    </a:lnTo>
                    <a:lnTo>
                      <a:pt x="404" y="149"/>
                    </a:lnTo>
                    <a:lnTo>
                      <a:pt x="402" y="151"/>
                    </a:lnTo>
                    <a:lnTo>
                      <a:pt x="402" y="151"/>
                    </a:lnTo>
                    <a:lnTo>
                      <a:pt x="404" y="151"/>
                    </a:lnTo>
                    <a:lnTo>
                      <a:pt x="402" y="153"/>
                    </a:lnTo>
                    <a:lnTo>
                      <a:pt x="402" y="153"/>
                    </a:lnTo>
                    <a:lnTo>
                      <a:pt x="404" y="153"/>
                    </a:lnTo>
                    <a:lnTo>
                      <a:pt x="404" y="153"/>
                    </a:lnTo>
                    <a:lnTo>
                      <a:pt x="404" y="156"/>
                    </a:lnTo>
                    <a:lnTo>
                      <a:pt x="404" y="156"/>
                    </a:lnTo>
                    <a:lnTo>
                      <a:pt x="400" y="156"/>
                    </a:lnTo>
                    <a:lnTo>
                      <a:pt x="397" y="156"/>
                    </a:lnTo>
                    <a:lnTo>
                      <a:pt x="397" y="158"/>
                    </a:lnTo>
                    <a:lnTo>
                      <a:pt x="397" y="158"/>
                    </a:lnTo>
                    <a:lnTo>
                      <a:pt x="397" y="161"/>
                    </a:lnTo>
                    <a:lnTo>
                      <a:pt x="395" y="161"/>
                    </a:lnTo>
                    <a:lnTo>
                      <a:pt x="395" y="163"/>
                    </a:lnTo>
                    <a:lnTo>
                      <a:pt x="395" y="163"/>
                    </a:lnTo>
                    <a:lnTo>
                      <a:pt x="392" y="163"/>
                    </a:lnTo>
                    <a:lnTo>
                      <a:pt x="392" y="163"/>
                    </a:lnTo>
                    <a:lnTo>
                      <a:pt x="390" y="165"/>
                    </a:lnTo>
                    <a:lnTo>
                      <a:pt x="390" y="165"/>
                    </a:lnTo>
                    <a:lnTo>
                      <a:pt x="390" y="168"/>
                    </a:lnTo>
                    <a:lnTo>
                      <a:pt x="388" y="170"/>
                    </a:lnTo>
                    <a:lnTo>
                      <a:pt x="385" y="170"/>
                    </a:lnTo>
                    <a:lnTo>
                      <a:pt x="385" y="172"/>
                    </a:lnTo>
                    <a:lnTo>
                      <a:pt x="385" y="175"/>
                    </a:lnTo>
                    <a:lnTo>
                      <a:pt x="385" y="175"/>
                    </a:lnTo>
                    <a:lnTo>
                      <a:pt x="385" y="177"/>
                    </a:lnTo>
                    <a:lnTo>
                      <a:pt x="385" y="177"/>
                    </a:lnTo>
                    <a:lnTo>
                      <a:pt x="385" y="177"/>
                    </a:lnTo>
                    <a:lnTo>
                      <a:pt x="388" y="179"/>
                    </a:lnTo>
                    <a:lnTo>
                      <a:pt x="385" y="182"/>
                    </a:lnTo>
                    <a:lnTo>
                      <a:pt x="388" y="184"/>
                    </a:lnTo>
                    <a:lnTo>
                      <a:pt x="388" y="184"/>
                    </a:lnTo>
                    <a:lnTo>
                      <a:pt x="388" y="184"/>
                    </a:lnTo>
                    <a:lnTo>
                      <a:pt x="388" y="187"/>
                    </a:lnTo>
                    <a:lnTo>
                      <a:pt x="383" y="189"/>
                    </a:lnTo>
                    <a:lnTo>
                      <a:pt x="376" y="191"/>
                    </a:lnTo>
                    <a:lnTo>
                      <a:pt x="376" y="191"/>
                    </a:lnTo>
                    <a:lnTo>
                      <a:pt x="366" y="203"/>
                    </a:lnTo>
                    <a:lnTo>
                      <a:pt x="362" y="205"/>
                    </a:lnTo>
                    <a:lnTo>
                      <a:pt x="362" y="205"/>
                    </a:lnTo>
                    <a:lnTo>
                      <a:pt x="359" y="205"/>
                    </a:lnTo>
                    <a:lnTo>
                      <a:pt x="359" y="205"/>
                    </a:lnTo>
                    <a:lnTo>
                      <a:pt x="357" y="205"/>
                    </a:lnTo>
                    <a:lnTo>
                      <a:pt x="357" y="205"/>
                    </a:lnTo>
                    <a:lnTo>
                      <a:pt x="352" y="210"/>
                    </a:lnTo>
                    <a:lnTo>
                      <a:pt x="350" y="213"/>
                    </a:lnTo>
                    <a:lnTo>
                      <a:pt x="345" y="217"/>
                    </a:lnTo>
                    <a:lnTo>
                      <a:pt x="345" y="217"/>
                    </a:lnTo>
                    <a:lnTo>
                      <a:pt x="336" y="227"/>
                    </a:lnTo>
                    <a:lnTo>
                      <a:pt x="333" y="229"/>
                    </a:lnTo>
                    <a:lnTo>
                      <a:pt x="333" y="229"/>
                    </a:lnTo>
                    <a:lnTo>
                      <a:pt x="329" y="234"/>
                    </a:lnTo>
                    <a:lnTo>
                      <a:pt x="324" y="239"/>
                    </a:lnTo>
                    <a:lnTo>
                      <a:pt x="319" y="243"/>
                    </a:lnTo>
                    <a:lnTo>
                      <a:pt x="319" y="243"/>
                    </a:lnTo>
                    <a:lnTo>
                      <a:pt x="314" y="248"/>
                    </a:lnTo>
                    <a:lnTo>
                      <a:pt x="312" y="248"/>
                    </a:lnTo>
                    <a:lnTo>
                      <a:pt x="305" y="250"/>
                    </a:lnTo>
                    <a:lnTo>
                      <a:pt x="300" y="250"/>
                    </a:lnTo>
                    <a:lnTo>
                      <a:pt x="300" y="250"/>
                    </a:lnTo>
                    <a:lnTo>
                      <a:pt x="298" y="250"/>
                    </a:lnTo>
                    <a:lnTo>
                      <a:pt x="293" y="248"/>
                    </a:lnTo>
                    <a:lnTo>
                      <a:pt x="288" y="248"/>
                    </a:lnTo>
                    <a:lnTo>
                      <a:pt x="284" y="246"/>
                    </a:lnTo>
                    <a:lnTo>
                      <a:pt x="284" y="246"/>
                    </a:lnTo>
                    <a:lnTo>
                      <a:pt x="281" y="246"/>
                    </a:lnTo>
                    <a:lnTo>
                      <a:pt x="279" y="243"/>
                    </a:lnTo>
                    <a:lnTo>
                      <a:pt x="279" y="243"/>
                    </a:lnTo>
                    <a:lnTo>
                      <a:pt x="277" y="243"/>
                    </a:lnTo>
                    <a:lnTo>
                      <a:pt x="277" y="243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2" y="243"/>
                    </a:lnTo>
                    <a:lnTo>
                      <a:pt x="272" y="243"/>
                    </a:lnTo>
                    <a:lnTo>
                      <a:pt x="269" y="243"/>
                    </a:lnTo>
                    <a:lnTo>
                      <a:pt x="269" y="243"/>
                    </a:lnTo>
                    <a:lnTo>
                      <a:pt x="267" y="246"/>
                    </a:lnTo>
                    <a:lnTo>
                      <a:pt x="267" y="246"/>
                    </a:lnTo>
                    <a:lnTo>
                      <a:pt x="267" y="246"/>
                    </a:lnTo>
                    <a:lnTo>
                      <a:pt x="265" y="248"/>
                    </a:lnTo>
                    <a:lnTo>
                      <a:pt x="262" y="246"/>
                    </a:lnTo>
                    <a:lnTo>
                      <a:pt x="262" y="246"/>
                    </a:lnTo>
                    <a:lnTo>
                      <a:pt x="260" y="246"/>
                    </a:lnTo>
                    <a:lnTo>
                      <a:pt x="260" y="246"/>
                    </a:lnTo>
                    <a:lnTo>
                      <a:pt x="258" y="248"/>
                    </a:lnTo>
                    <a:lnTo>
                      <a:pt x="258" y="248"/>
                    </a:lnTo>
                    <a:lnTo>
                      <a:pt x="258" y="248"/>
                    </a:lnTo>
                    <a:lnTo>
                      <a:pt x="255" y="248"/>
                    </a:lnTo>
                    <a:lnTo>
                      <a:pt x="255" y="248"/>
                    </a:lnTo>
                    <a:lnTo>
                      <a:pt x="255" y="250"/>
                    </a:lnTo>
                    <a:lnTo>
                      <a:pt x="253" y="250"/>
                    </a:lnTo>
                    <a:lnTo>
                      <a:pt x="253" y="250"/>
                    </a:lnTo>
                    <a:lnTo>
                      <a:pt x="250" y="250"/>
                    </a:lnTo>
                    <a:lnTo>
                      <a:pt x="250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50"/>
                    </a:lnTo>
                    <a:lnTo>
                      <a:pt x="248" y="250"/>
                    </a:lnTo>
                    <a:lnTo>
                      <a:pt x="248" y="250"/>
                    </a:lnTo>
                    <a:lnTo>
                      <a:pt x="246" y="250"/>
                    </a:lnTo>
                    <a:lnTo>
                      <a:pt x="246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3" y="250"/>
                    </a:lnTo>
                    <a:lnTo>
                      <a:pt x="241" y="248"/>
                    </a:lnTo>
                    <a:lnTo>
                      <a:pt x="241" y="248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9" y="248"/>
                    </a:lnTo>
                    <a:lnTo>
                      <a:pt x="236" y="248"/>
                    </a:lnTo>
                    <a:lnTo>
                      <a:pt x="236" y="248"/>
                    </a:lnTo>
                    <a:lnTo>
                      <a:pt x="236" y="250"/>
                    </a:lnTo>
                    <a:lnTo>
                      <a:pt x="234" y="253"/>
                    </a:lnTo>
                    <a:lnTo>
                      <a:pt x="234" y="253"/>
                    </a:lnTo>
                    <a:lnTo>
                      <a:pt x="232" y="253"/>
                    </a:lnTo>
                    <a:lnTo>
                      <a:pt x="232" y="253"/>
                    </a:lnTo>
                    <a:lnTo>
                      <a:pt x="232" y="253"/>
                    </a:lnTo>
                    <a:lnTo>
                      <a:pt x="229" y="253"/>
                    </a:lnTo>
                    <a:lnTo>
                      <a:pt x="229" y="253"/>
                    </a:lnTo>
                    <a:lnTo>
                      <a:pt x="227" y="255"/>
                    </a:lnTo>
                    <a:lnTo>
                      <a:pt x="224" y="255"/>
                    </a:lnTo>
                    <a:lnTo>
                      <a:pt x="224" y="255"/>
                    </a:lnTo>
                    <a:lnTo>
                      <a:pt x="222" y="255"/>
                    </a:lnTo>
                    <a:lnTo>
                      <a:pt x="220" y="255"/>
                    </a:lnTo>
                    <a:lnTo>
                      <a:pt x="220" y="255"/>
                    </a:lnTo>
                    <a:lnTo>
                      <a:pt x="220" y="255"/>
                    </a:lnTo>
                    <a:lnTo>
                      <a:pt x="217" y="255"/>
                    </a:lnTo>
                    <a:lnTo>
                      <a:pt x="217" y="255"/>
                    </a:lnTo>
                    <a:lnTo>
                      <a:pt x="215" y="258"/>
                    </a:lnTo>
                    <a:lnTo>
                      <a:pt x="215" y="258"/>
                    </a:lnTo>
                    <a:lnTo>
                      <a:pt x="215" y="258"/>
                    </a:lnTo>
                    <a:lnTo>
                      <a:pt x="213" y="258"/>
                    </a:lnTo>
                    <a:lnTo>
                      <a:pt x="213" y="258"/>
                    </a:lnTo>
                    <a:lnTo>
                      <a:pt x="213" y="258"/>
                    </a:lnTo>
                    <a:lnTo>
                      <a:pt x="208" y="258"/>
                    </a:lnTo>
                    <a:lnTo>
                      <a:pt x="208" y="255"/>
                    </a:lnTo>
                    <a:lnTo>
                      <a:pt x="208" y="255"/>
                    </a:lnTo>
                    <a:lnTo>
                      <a:pt x="208" y="250"/>
                    </a:lnTo>
                    <a:lnTo>
                      <a:pt x="208" y="250"/>
                    </a:lnTo>
                    <a:lnTo>
                      <a:pt x="208" y="250"/>
                    </a:lnTo>
                    <a:lnTo>
                      <a:pt x="206" y="248"/>
                    </a:lnTo>
                    <a:lnTo>
                      <a:pt x="206" y="248"/>
                    </a:lnTo>
                    <a:lnTo>
                      <a:pt x="203" y="248"/>
                    </a:lnTo>
                    <a:lnTo>
                      <a:pt x="203" y="246"/>
                    </a:lnTo>
                    <a:lnTo>
                      <a:pt x="203" y="246"/>
                    </a:lnTo>
                    <a:lnTo>
                      <a:pt x="203" y="246"/>
                    </a:lnTo>
                    <a:lnTo>
                      <a:pt x="203" y="243"/>
                    </a:lnTo>
                    <a:lnTo>
                      <a:pt x="203" y="243"/>
                    </a:lnTo>
                    <a:lnTo>
                      <a:pt x="201" y="243"/>
                    </a:lnTo>
                    <a:lnTo>
                      <a:pt x="201" y="243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198" y="239"/>
                    </a:lnTo>
                    <a:lnTo>
                      <a:pt x="198" y="239"/>
                    </a:lnTo>
                    <a:lnTo>
                      <a:pt x="198" y="239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6" y="239"/>
                    </a:lnTo>
                    <a:lnTo>
                      <a:pt x="194" y="241"/>
                    </a:lnTo>
                    <a:lnTo>
                      <a:pt x="194" y="243"/>
                    </a:lnTo>
                    <a:lnTo>
                      <a:pt x="194" y="243"/>
                    </a:lnTo>
                    <a:lnTo>
                      <a:pt x="191" y="243"/>
                    </a:lnTo>
                    <a:lnTo>
                      <a:pt x="189" y="243"/>
                    </a:lnTo>
                    <a:lnTo>
                      <a:pt x="189" y="241"/>
                    </a:lnTo>
                    <a:lnTo>
                      <a:pt x="189" y="241"/>
                    </a:lnTo>
                    <a:lnTo>
                      <a:pt x="187" y="241"/>
                    </a:lnTo>
                    <a:lnTo>
                      <a:pt x="184" y="239"/>
                    </a:lnTo>
                    <a:lnTo>
                      <a:pt x="184" y="239"/>
                    </a:lnTo>
                    <a:lnTo>
                      <a:pt x="182" y="239"/>
                    </a:lnTo>
                    <a:lnTo>
                      <a:pt x="182" y="239"/>
                    </a:lnTo>
                    <a:lnTo>
                      <a:pt x="177" y="241"/>
                    </a:lnTo>
                    <a:lnTo>
                      <a:pt x="177" y="241"/>
                    </a:lnTo>
                    <a:lnTo>
                      <a:pt x="175" y="239"/>
                    </a:lnTo>
                    <a:lnTo>
                      <a:pt x="175" y="239"/>
                    </a:lnTo>
                    <a:lnTo>
                      <a:pt x="172" y="239"/>
                    </a:lnTo>
                    <a:lnTo>
                      <a:pt x="170" y="239"/>
                    </a:lnTo>
                    <a:lnTo>
                      <a:pt x="170" y="239"/>
                    </a:lnTo>
                    <a:lnTo>
                      <a:pt x="170" y="236"/>
                    </a:lnTo>
                    <a:lnTo>
                      <a:pt x="168" y="236"/>
                    </a:lnTo>
                    <a:lnTo>
                      <a:pt x="168" y="236"/>
                    </a:lnTo>
                    <a:lnTo>
                      <a:pt x="168" y="236"/>
                    </a:lnTo>
                    <a:lnTo>
                      <a:pt x="165" y="236"/>
                    </a:lnTo>
                    <a:lnTo>
                      <a:pt x="165" y="239"/>
                    </a:lnTo>
                    <a:lnTo>
                      <a:pt x="165" y="239"/>
                    </a:lnTo>
                    <a:lnTo>
                      <a:pt x="165" y="239"/>
                    </a:lnTo>
                    <a:lnTo>
                      <a:pt x="163" y="241"/>
                    </a:lnTo>
                    <a:lnTo>
                      <a:pt x="163" y="243"/>
                    </a:lnTo>
                    <a:lnTo>
                      <a:pt x="163" y="243"/>
                    </a:lnTo>
                    <a:lnTo>
                      <a:pt x="161" y="241"/>
                    </a:lnTo>
                    <a:lnTo>
                      <a:pt x="161" y="241"/>
                    </a:lnTo>
                    <a:lnTo>
                      <a:pt x="158" y="241"/>
                    </a:lnTo>
                    <a:lnTo>
                      <a:pt x="158" y="241"/>
                    </a:lnTo>
                    <a:lnTo>
                      <a:pt x="154" y="243"/>
                    </a:lnTo>
                    <a:lnTo>
                      <a:pt x="154" y="246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0"/>
                    </a:lnTo>
                    <a:lnTo>
                      <a:pt x="154" y="253"/>
                    </a:lnTo>
                    <a:lnTo>
                      <a:pt x="154" y="253"/>
                    </a:lnTo>
                    <a:lnTo>
                      <a:pt x="154" y="253"/>
                    </a:lnTo>
                    <a:lnTo>
                      <a:pt x="156" y="255"/>
                    </a:lnTo>
                    <a:lnTo>
                      <a:pt x="156" y="255"/>
                    </a:lnTo>
                    <a:lnTo>
                      <a:pt x="151" y="255"/>
                    </a:lnTo>
                    <a:lnTo>
                      <a:pt x="151" y="255"/>
                    </a:lnTo>
                    <a:lnTo>
                      <a:pt x="151" y="258"/>
                    </a:lnTo>
                    <a:lnTo>
                      <a:pt x="149" y="260"/>
                    </a:lnTo>
                    <a:lnTo>
                      <a:pt x="149" y="260"/>
                    </a:lnTo>
                    <a:lnTo>
                      <a:pt x="149" y="258"/>
                    </a:lnTo>
                    <a:lnTo>
                      <a:pt x="149" y="258"/>
                    </a:lnTo>
                    <a:lnTo>
                      <a:pt x="146" y="258"/>
                    </a:lnTo>
                    <a:lnTo>
                      <a:pt x="146" y="258"/>
                    </a:lnTo>
                    <a:lnTo>
                      <a:pt x="146" y="258"/>
                    </a:lnTo>
                    <a:lnTo>
                      <a:pt x="146" y="260"/>
                    </a:lnTo>
                    <a:lnTo>
                      <a:pt x="144" y="260"/>
                    </a:lnTo>
                    <a:lnTo>
                      <a:pt x="144" y="260"/>
                    </a:lnTo>
                    <a:lnTo>
                      <a:pt x="144" y="262"/>
                    </a:lnTo>
                    <a:lnTo>
                      <a:pt x="144" y="262"/>
                    </a:lnTo>
                    <a:lnTo>
                      <a:pt x="144" y="265"/>
                    </a:lnTo>
                    <a:lnTo>
                      <a:pt x="142" y="265"/>
                    </a:lnTo>
                    <a:lnTo>
                      <a:pt x="142" y="265"/>
                    </a:lnTo>
                    <a:lnTo>
                      <a:pt x="139" y="265"/>
                    </a:lnTo>
                    <a:lnTo>
                      <a:pt x="137" y="265"/>
                    </a:lnTo>
                    <a:lnTo>
                      <a:pt x="137" y="265"/>
                    </a:lnTo>
                    <a:lnTo>
                      <a:pt x="137" y="265"/>
                    </a:lnTo>
                    <a:lnTo>
                      <a:pt x="137" y="267"/>
                    </a:lnTo>
                    <a:lnTo>
                      <a:pt x="137" y="267"/>
                    </a:lnTo>
                    <a:lnTo>
                      <a:pt x="137" y="269"/>
                    </a:lnTo>
                    <a:lnTo>
                      <a:pt x="137" y="269"/>
                    </a:lnTo>
                    <a:lnTo>
                      <a:pt x="139" y="272"/>
                    </a:lnTo>
                    <a:lnTo>
                      <a:pt x="139" y="272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39" y="274"/>
                    </a:lnTo>
                    <a:lnTo>
                      <a:pt x="142" y="277"/>
                    </a:lnTo>
                    <a:lnTo>
                      <a:pt x="142" y="279"/>
                    </a:lnTo>
                    <a:lnTo>
                      <a:pt x="142" y="279"/>
                    </a:lnTo>
                    <a:lnTo>
                      <a:pt x="142" y="281"/>
                    </a:lnTo>
                    <a:lnTo>
                      <a:pt x="139" y="281"/>
                    </a:lnTo>
                    <a:lnTo>
                      <a:pt x="139" y="284"/>
                    </a:lnTo>
                    <a:lnTo>
                      <a:pt x="139" y="284"/>
                    </a:lnTo>
                    <a:lnTo>
                      <a:pt x="137" y="284"/>
                    </a:lnTo>
                    <a:lnTo>
                      <a:pt x="137" y="281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5" y="279"/>
                    </a:lnTo>
                    <a:lnTo>
                      <a:pt x="135" y="279"/>
                    </a:lnTo>
                    <a:lnTo>
                      <a:pt x="135" y="281"/>
                    </a:lnTo>
                    <a:lnTo>
                      <a:pt x="132" y="284"/>
                    </a:lnTo>
                    <a:lnTo>
                      <a:pt x="130" y="281"/>
                    </a:lnTo>
                    <a:lnTo>
                      <a:pt x="130" y="279"/>
                    </a:lnTo>
                    <a:lnTo>
                      <a:pt x="127" y="279"/>
                    </a:lnTo>
                    <a:lnTo>
                      <a:pt x="127" y="277"/>
                    </a:lnTo>
                    <a:lnTo>
                      <a:pt x="127" y="277"/>
                    </a:lnTo>
                    <a:lnTo>
                      <a:pt x="125" y="274"/>
                    </a:lnTo>
                    <a:lnTo>
                      <a:pt x="125" y="274"/>
                    </a:lnTo>
                    <a:lnTo>
                      <a:pt x="123" y="274"/>
                    </a:lnTo>
                    <a:lnTo>
                      <a:pt x="123" y="277"/>
                    </a:lnTo>
                    <a:lnTo>
                      <a:pt x="120" y="277"/>
                    </a:lnTo>
                    <a:lnTo>
                      <a:pt x="120" y="277"/>
                    </a:lnTo>
                    <a:lnTo>
                      <a:pt x="120" y="277"/>
                    </a:lnTo>
                    <a:lnTo>
                      <a:pt x="120" y="279"/>
                    </a:lnTo>
                    <a:lnTo>
                      <a:pt x="120" y="279"/>
                    </a:lnTo>
                    <a:lnTo>
                      <a:pt x="120" y="281"/>
                    </a:lnTo>
                    <a:lnTo>
                      <a:pt x="120" y="284"/>
                    </a:lnTo>
                    <a:lnTo>
                      <a:pt x="120" y="284"/>
                    </a:lnTo>
                    <a:lnTo>
                      <a:pt x="123" y="286"/>
                    </a:lnTo>
                    <a:lnTo>
                      <a:pt x="123" y="286"/>
                    </a:lnTo>
                    <a:lnTo>
                      <a:pt x="123" y="288"/>
                    </a:lnTo>
                    <a:lnTo>
                      <a:pt x="123" y="288"/>
                    </a:lnTo>
                    <a:lnTo>
                      <a:pt x="125" y="288"/>
                    </a:lnTo>
                    <a:lnTo>
                      <a:pt x="125" y="288"/>
                    </a:lnTo>
                    <a:lnTo>
                      <a:pt x="125" y="286"/>
                    </a:lnTo>
                    <a:lnTo>
                      <a:pt x="125" y="286"/>
                    </a:lnTo>
                    <a:lnTo>
                      <a:pt x="125" y="286"/>
                    </a:lnTo>
                    <a:lnTo>
                      <a:pt x="125" y="284"/>
                    </a:lnTo>
                    <a:lnTo>
                      <a:pt x="125" y="284"/>
                    </a:lnTo>
                    <a:lnTo>
                      <a:pt x="125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1"/>
                    </a:lnTo>
                    <a:lnTo>
                      <a:pt x="125" y="291"/>
                    </a:lnTo>
                    <a:lnTo>
                      <a:pt x="123" y="293"/>
                    </a:lnTo>
                    <a:lnTo>
                      <a:pt x="123" y="293"/>
                    </a:lnTo>
                    <a:lnTo>
                      <a:pt x="120" y="295"/>
                    </a:lnTo>
                    <a:lnTo>
                      <a:pt x="120" y="295"/>
                    </a:lnTo>
                    <a:lnTo>
                      <a:pt x="118" y="293"/>
                    </a:lnTo>
                    <a:lnTo>
                      <a:pt x="116" y="291"/>
                    </a:lnTo>
                    <a:lnTo>
                      <a:pt x="116" y="291"/>
                    </a:lnTo>
                    <a:lnTo>
                      <a:pt x="113" y="291"/>
                    </a:lnTo>
                    <a:lnTo>
                      <a:pt x="113" y="291"/>
                    </a:lnTo>
                    <a:lnTo>
                      <a:pt x="111" y="291"/>
                    </a:lnTo>
                    <a:lnTo>
                      <a:pt x="109" y="291"/>
                    </a:lnTo>
                    <a:lnTo>
                      <a:pt x="109" y="291"/>
                    </a:lnTo>
                    <a:lnTo>
                      <a:pt x="106" y="291"/>
                    </a:lnTo>
                    <a:lnTo>
                      <a:pt x="106" y="291"/>
                    </a:lnTo>
                    <a:lnTo>
                      <a:pt x="106" y="291"/>
                    </a:lnTo>
                    <a:lnTo>
                      <a:pt x="104" y="291"/>
                    </a:lnTo>
                    <a:lnTo>
                      <a:pt x="104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101" y="291"/>
                    </a:lnTo>
                    <a:lnTo>
                      <a:pt x="99" y="291"/>
                    </a:lnTo>
                    <a:lnTo>
                      <a:pt x="99" y="291"/>
                    </a:lnTo>
                    <a:lnTo>
                      <a:pt x="97" y="291"/>
                    </a:lnTo>
                    <a:lnTo>
                      <a:pt x="97" y="288"/>
                    </a:lnTo>
                    <a:lnTo>
                      <a:pt x="94" y="288"/>
                    </a:lnTo>
                    <a:lnTo>
                      <a:pt x="94" y="288"/>
                    </a:lnTo>
                    <a:lnTo>
                      <a:pt x="92" y="288"/>
                    </a:lnTo>
                    <a:lnTo>
                      <a:pt x="92" y="288"/>
                    </a:lnTo>
                    <a:lnTo>
                      <a:pt x="92" y="291"/>
                    </a:lnTo>
                    <a:lnTo>
                      <a:pt x="90" y="291"/>
                    </a:lnTo>
                    <a:lnTo>
                      <a:pt x="90" y="293"/>
                    </a:lnTo>
                    <a:lnTo>
                      <a:pt x="90" y="293"/>
                    </a:lnTo>
                    <a:lnTo>
                      <a:pt x="90" y="293"/>
                    </a:lnTo>
                    <a:lnTo>
                      <a:pt x="92" y="298"/>
                    </a:lnTo>
                    <a:lnTo>
                      <a:pt x="92" y="300"/>
                    </a:lnTo>
                    <a:lnTo>
                      <a:pt x="92" y="300"/>
                    </a:lnTo>
                    <a:lnTo>
                      <a:pt x="94" y="300"/>
                    </a:lnTo>
                    <a:lnTo>
                      <a:pt x="97" y="300"/>
                    </a:lnTo>
                    <a:lnTo>
                      <a:pt x="97" y="303"/>
                    </a:lnTo>
                    <a:lnTo>
                      <a:pt x="94" y="303"/>
                    </a:lnTo>
                    <a:lnTo>
                      <a:pt x="94" y="305"/>
                    </a:lnTo>
                    <a:lnTo>
                      <a:pt x="94" y="305"/>
                    </a:lnTo>
                    <a:lnTo>
                      <a:pt x="94" y="305"/>
                    </a:lnTo>
                    <a:lnTo>
                      <a:pt x="94" y="305"/>
                    </a:lnTo>
                    <a:lnTo>
                      <a:pt x="94" y="307"/>
                    </a:lnTo>
                    <a:lnTo>
                      <a:pt x="94" y="310"/>
                    </a:lnTo>
                    <a:lnTo>
                      <a:pt x="94" y="310"/>
                    </a:lnTo>
                    <a:lnTo>
                      <a:pt x="94" y="312"/>
                    </a:lnTo>
                    <a:lnTo>
                      <a:pt x="94" y="312"/>
                    </a:lnTo>
                    <a:lnTo>
                      <a:pt x="94" y="312"/>
                    </a:lnTo>
                    <a:lnTo>
                      <a:pt x="97" y="314"/>
                    </a:lnTo>
                    <a:lnTo>
                      <a:pt x="97" y="314"/>
                    </a:lnTo>
                    <a:lnTo>
                      <a:pt x="97" y="317"/>
                    </a:lnTo>
                    <a:lnTo>
                      <a:pt x="94" y="317"/>
                    </a:lnTo>
                    <a:lnTo>
                      <a:pt x="94" y="314"/>
                    </a:lnTo>
                    <a:lnTo>
                      <a:pt x="92" y="312"/>
                    </a:lnTo>
                    <a:lnTo>
                      <a:pt x="92" y="312"/>
                    </a:lnTo>
                    <a:lnTo>
                      <a:pt x="90" y="312"/>
                    </a:lnTo>
                    <a:lnTo>
                      <a:pt x="87" y="312"/>
                    </a:lnTo>
                    <a:lnTo>
                      <a:pt x="87" y="312"/>
                    </a:lnTo>
                    <a:lnTo>
                      <a:pt x="85" y="314"/>
                    </a:lnTo>
                    <a:lnTo>
                      <a:pt x="85" y="314"/>
                    </a:lnTo>
                    <a:lnTo>
                      <a:pt x="80" y="319"/>
                    </a:lnTo>
                    <a:lnTo>
                      <a:pt x="80" y="319"/>
                    </a:lnTo>
                    <a:lnTo>
                      <a:pt x="73" y="319"/>
                    </a:lnTo>
                    <a:lnTo>
                      <a:pt x="73" y="319"/>
                    </a:lnTo>
                    <a:lnTo>
                      <a:pt x="71" y="321"/>
                    </a:lnTo>
                    <a:lnTo>
                      <a:pt x="71" y="321"/>
                    </a:lnTo>
                    <a:lnTo>
                      <a:pt x="71" y="321"/>
                    </a:lnTo>
                    <a:lnTo>
                      <a:pt x="71" y="324"/>
                    </a:lnTo>
                    <a:lnTo>
                      <a:pt x="68" y="324"/>
                    </a:lnTo>
                    <a:lnTo>
                      <a:pt x="68" y="326"/>
                    </a:lnTo>
                    <a:lnTo>
                      <a:pt x="71" y="326"/>
                    </a:lnTo>
                    <a:lnTo>
                      <a:pt x="71" y="326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3" y="326"/>
                    </a:lnTo>
                    <a:lnTo>
                      <a:pt x="75" y="326"/>
                    </a:lnTo>
                    <a:lnTo>
                      <a:pt x="75" y="326"/>
                    </a:lnTo>
                    <a:lnTo>
                      <a:pt x="75" y="326"/>
                    </a:lnTo>
                    <a:lnTo>
                      <a:pt x="75" y="326"/>
                    </a:lnTo>
                    <a:lnTo>
                      <a:pt x="75" y="326"/>
                    </a:lnTo>
                    <a:lnTo>
                      <a:pt x="75" y="326"/>
                    </a:lnTo>
                    <a:lnTo>
                      <a:pt x="75" y="326"/>
                    </a:lnTo>
                    <a:lnTo>
                      <a:pt x="78" y="326"/>
                    </a:lnTo>
                    <a:lnTo>
                      <a:pt x="78" y="329"/>
                    </a:lnTo>
                    <a:lnTo>
                      <a:pt x="78" y="331"/>
                    </a:lnTo>
                    <a:lnTo>
                      <a:pt x="78" y="331"/>
                    </a:lnTo>
                    <a:lnTo>
                      <a:pt x="78" y="331"/>
                    </a:lnTo>
                    <a:lnTo>
                      <a:pt x="78" y="333"/>
                    </a:lnTo>
                    <a:lnTo>
                      <a:pt x="78" y="336"/>
                    </a:lnTo>
                    <a:lnTo>
                      <a:pt x="78" y="336"/>
                    </a:lnTo>
                    <a:lnTo>
                      <a:pt x="80" y="336"/>
                    </a:lnTo>
                    <a:lnTo>
                      <a:pt x="80" y="336"/>
                    </a:lnTo>
                    <a:lnTo>
                      <a:pt x="80" y="338"/>
                    </a:lnTo>
                    <a:lnTo>
                      <a:pt x="80" y="338"/>
                    </a:lnTo>
                    <a:lnTo>
                      <a:pt x="80" y="340"/>
                    </a:lnTo>
                    <a:lnTo>
                      <a:pt x="80" y="340"/>
                    </a:lnTo>
                    <a:lnTo>
                      <a:pt x="83" y="340"/>
                    </a:lnTo>
                    <a:lnTo>
                      <a:pt x="83" y="343"/>
                    </a:lnTo>
                    <a:lnTo>
                      <a:pt x="83" y="343"/>
                    </a:lnTo>
                    <a:lnTo>
                      <a:pt x="85" y="345"/>
                    </a:lnTo>
                    <a:lnTo>
                      <a:pt x="85" y="348"/>
                    </a:lnTo>
                    <a:lnTo>
                      <a:pt x="85" y="348"/>
                    </a:lnTo>
                    <a:lnTo>
                      <a:pt x="83" y="345"/>
                    </a:lnTo>
                    <a:lnTo>
                      <a:pt x="83" y="345"/>
                    </a:lnTo>
                    <a:lnTo>
                      <a:pt x="80" y="345"/>
                    </a:lnTo>
                    <a:lnTo>
                      <a:pt x="78" y="343"/>
                    </a:lnTo>
                    <a:lnTo>
                      <a:pt x="78" y="343"/>
                    </a:lnTo>
                    <a:lnTo>
                      <a:pt x="75" y="343"/>
                    </a:lnTo>
                    <a:lnTo>
                      <a:pt x="75" y="343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73" y="343"/>
                    </a:lnTo>
                    <a:lnTo>
                      <a:pt x="68" y="345"/>
                    </a:lnTo>
                    <a:lnTo>
                      <a:pt x="66" y="343"/>
                    </a:lnTo>
                    <a:lnTo>
                      <a:pt x="66" y="343"/>
                    </a:lnTo>
                    <a:lnTo>
                      <a:pt x="66" y="343"/>
                    </a:lnTo>
                    <a:lnTo>
                      <a:pt x="64" y="340"/>
                    </a:lnTo>
                    <a:lnTo>
                      <a:pt x="61" y="338"/>
                    </a:lnTo>
                    <a:lnTo>
                      <a:pt x="61" y="336"/>
                    </a:lnTo>
                    <a:lnTo>
                      <a:pt x="61" y="336"/>
                    </a:lnTo>
                    <a:lnTo>
                      <a:pt x="61" y="336"/>
                    </a:lnTo>
                    <a:lnTo>
                      <a:pt x="59" y="336"/>
                    </a:lnTo>
                    <a:lnTo>
                      <a:pt x="59" y="336"/>
                    </a:lnTo>
                    <a:lnTo>
                      <a:pt x="57" y="336"/>
                    </a:lnTo>
                    <a:lnTo>
                      <a:pt x="57" y="336"/>
                    </a:lnTo>
                    <a:lnTo>
                      <a:pt x="54" y="336"/>
                    </a:lnTo>
                    <a:lnTo>
                      <a:pt x="54" y="333"/>
                    </a:lnTo>
                    <a:lnTo>
                      <a:pt x="54" y="333"/>
                    </a:lnTo>
                    <a:lnTo>
                      <a:pt x="52" y="333"/>
                    </a:lnTo>
                    <a:lnTo>
                      <a:pt x="52" y="333"/>
                    </a:lnTo>
                    <a:lnTo>
                      <a:pt x="52" y="333"/>
                    </a:lnTo>
                    <a:lnTo>
                      <a:pt x="49" y="336"/>
                    </a:lnTo>
                    <a:lnTo>
                      <a:pt x="49" y="336"/>
                    </a:lnTo>
                    <a:lnTo>
                      <a:pt x="49" y="338"/>
                    </a:lnTo>
                    <a:lnTo>
                      <a:pt x="49" y="340"/>
                    </a:lnTo>
                    <a:lnTo>
                      <a:pt x="49" y="343"/>
                    </a:lnTo>
                    <a:lnTo>
                      <a:pt x="47" y="343"/>
                    </a:lnTo>
                    <a:lnTo>
                      <a:pt x="47" y="343"/>
                    </a:lnTo>
                    <a:lnTo>
                      <a:pt x="47" y="343"/>
                    </a:lnTo>
                    <a:lnTo>
                      <a:pt x="42" y="348"/>
                    </a:lnTo>
                    <a:lnTo>
                      <a:pt x="42" y="348"/>
                    </a:lnTo>
                    <a:lnTo>
                      <a:pt x="42" y="348"/>
                    </a:lnTo>
                    <a:lnTo>
                      <a:pt x="35" y="352"/>
                    </a:lnTo>
                    <a:lnTo>
                      <a:pt x="35" y="352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3" y="364"/>
                    </a:lnTo>
                    <a:lnTo>
                      <a:pt x="31" y="369"/>
                    </a:lnTo>
                    <a:lnTo>
                      <a:pt x="31" y="369"/>
                    </a:lnTo>
                    <a:lnTo>
                      <a:pt x="31" y="371"/>
                    </a:lnTo>
                    <a:lnTo>
                      <a:pt x="28" y="376"/>
                    </a:lnTo>
                    <a:lnTo>
                      <a:pt x="28" y="376"/>
                    </a:lnTo>
                    <a:lnTo>
                      <a:pt x="28" y="378"/>
                    </a:lnTo>
                    <a:lnTo>
                      <a:pt x="28" y="378"/>
                    </a:lnTo>
                    <a:lnTo>
                      <a:pt x="31" y="385"/>
                    </a:lnTo>
                    <a:lnTo>
                      <a:pt x="31" y="385"/>
                    </a:lnTo>
                    <a:lnTo>
                      <a:pt x="31" y="385"/>
                    </a:lnTo>
                    <a:lnTo>
                      <a:pt x="28" y="393"/>
                    </a:lnTo>
                    <a:lnTo>
                      <a:pt x="28" y="393"/>
                    </a:lnTo>
                    <a:lnTo>
                      <a:pt x="26" y="395"/>
                    </a:lnTo>
                    <a:lnTo>
                      <a:pt x="26" y="395"/>
                    </a:lnTo>
                    <a:lnTo>
                      <a:pt x="23" y="407"/>
                    </a:lnTo>
                    <a:lnTo>
                      <a:pt x="23" y="409"/>
                    </a:lnTo>
                    <a:lnTo>
                      <a:pt x="19" y="411"/>
                    </a:lnTo>
                    <a:lnTo>
                      <a:pt x="19" y="411"/>
                    </a:lnTo>
                    <a:lnTo>
                      <a:pt x="9" y="423"/>
                    </a:lnTo>
                    <a:lnTo>
                      <a:pt x="7" y="426"/>
                    </a:lnTo>
                    <a:lnTo>
                      <a:pt x="7" y="426"/>
                    </a:lnTo>
                    <a:lnTo>
                      <a:pt x="7" y="428"/>
                    </a:lnTo>
                    <a:lnTo>
                      <a:pt x="7" y="428"/>
                    </a:lnTo>
                    <a:lnTo>
                      <a:pt x="4" y="438"/>
                    </a:lnTo>
                    <a:lnTo>
                      <a:pt x="4" y="438"/>
                    </a:lnTo>
                    <a:lnTo>
                      <a:pt x="7" y="442"/>
                    </a:lnTo>
                    <a:lnTo>
                      <a:pt x="7" y="447"/>
                    </a:lnTo>
                    <a:lnTo>
                      <a:pt x="7" y="456"/>
                    </a:lnTo>
                    <a:lnTo>
                      <a:pt x="7" y="461"/>
                    </a:lnTo>
                    <a:lnTo>
                      <a:pt x="7" y="464"/>
                    </a:lnTo>
                    <a:lnTo>
                      <a:pt x="4" y="471"/>
                    </a:lnTo>
                    <a:lnTo>
                      <a:pt x="4" y="471"/>
                    </a:lnTo>
                    <a:lnTo>
                      <a:pt x="4" y="473"/>
                    </a:lnTo>
                    <a:lnTo>
                      <a:pt x="2" y="480"/>
                    </a:lnTo>
                    <a:lnTo>
                      <a:pt x="2" y="480"/>
                    </a:lnTo>
                    <a:lnTo>
                      <a:pt x="2" y="482"/>
                    </a:lnTo>
                    <a:lnTo>
                      <a:pt x="2" y="485"/>
                    </a:lnTo>
                    <a:lnTo>
                      <a:pt x="2" y="487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499"/>
                    </a:lnTo>
                    <a:lnTo>
                      <a:pt x="0" y="506"/>
                    </a:lnTo>
                    <a:lnTo>
                      <a:pt x="0" y="506"/>
                    </a:lnTo>
                    <a:lnTo>
                      <a:pt x="0" y="509"/>
                    </a:lnTo>
                    <a:lnTo>
                      <a:pt x="0" y="513"/>
                    </a:lnTo>
                    <a:lnTo>
                      <a:pt x="0" y="513"/>
                    </a:lnTo>
                    <a:lnTo>
                      <a:pt x="2" y="516"/>
                    </a:lnTo>
                    <a:lnTo>
                      <a:pt x="2" y="516"/>
                    </a:lnTo>
                    <a:lnTo>
                      <a:pt x="4" y="516"/>
                    </a:lnTo>
                    <a:lnTo>
                      <a:pt x="4" y="518"/>
                    </a:lnTo>
                    <a:lnTo>
                      <a:pt x="4" y="518"/>
                    </a:lnTo>
                    <a:lnTo>
                      <a:pt x="14" y="525"/>
                    </a:lnTo>
                    <a:lnTo>
                      <a:pt x="14" y="525"/>
                    </a:lnTo>
                    <a:lnTo>
                      <a:pt x="26" y="532"/>
                    </a:lnTo>
                    <a:lnTo>
                      <a:pt x="26" y="535"/>
                    </a:lnTo>
                    <a:lnTo>
                      <a:pt x="26" y="535"/>
                    </a:lnTo>
                    <a:lnTo>
                      <a:pt x="33" y="537"/>
                    </a:lnTo>
                    <a:lnTo>
                      <a:pt x="40" y="542"/>
                    </a:lnTo>
                    <a:lnTo>
                      <a:pt x="57" y="556"/>
                    </a:lnTo>
                    <a:lnTo>
                      <a:pt x="57" y="556"/>
                    </a:lnTo>
                    <a:lnTo>
                      <a:pt x="57" y="556"/>
                    </a:lnTo>
                    <a:lnTo>
                      <a:pt x="59" y="558"/>
                    </a:lnTo>
                    <a:lnTo>
                      <a:pt x="61" y="558"/>
                    </a:lnTo>
                    <a:lnTo>
                      <a:pt x="61" y="558"/>
                    </a:lnTo>
                    <a:lnTo>
                      <a:pt x="64" y="561"/>
                    </a:lnTo>
                    <a:lnTo>
                      <a:pt x="66" y="563"/>
                    </a:lnTo>
                    <a:lnTo>
                      <a:pt x="68" y="563"/>
                    </a:lnTo>
                    <a:lnTo>
                      <a:pt x="68" y="563"/>
                    </a:lnTo>
                    <a:lnTo>
                      <a:pt x="71" y="565"/>
                    </a:lnTo>
                    <a:lnTo>
                      <a:pt x="71" y="565"/>
                    </a:lnTo>
                    <a:lnTo>
                      <a:pt x="73" y="568"/>
                    </a:lnTo>
                    <a:lnTo>
                      <a:pt x="73" y="568"/>
                    </a:lnTo>
                    <a:lnTo>
                      <a:pt x="78" y="570"/>
                    </a:lnTo>
                    <a:lnTo>
                      <a:pt x="92" y="580"/>
                    </a:lnTo>
                    <a:lnTo>
                      <a:pt x="92" y="580"/>
                    </a:lnTo>
                    <a:lnTo>
                      <a:pt x="94" y="580"/>
                    </a:lnTo>
                    <a:lnTo>
                      <a:pt x="123" y="596"/>
                    </a:lnTo>
                    <a:lnTo>
                      <a:pt x="127" y="598"/>
                    </a:lnTo>
                    <a:lnTo>
                      <a:pt x="127" y="598"/>
                    </a:lnTo>
                    <a:lnTo>
                      <a:pt x="130" y="601"/>
                    </a:lnTo>
                    <a:lnTo>
                      <a:pt x="135" y="606"/>
                    </a:lnTo>
                    <a:lnTo>
                      <a:pt x="142" y="608"/>
                    </a:lnTo>
                    <a:lnTo>
                      <a:pt x="146" y="610"/>
                    </a:lnTo>
                    <a:lnTo>
                      <a:pt x="146" y="625"/>
                    </a:lnTo>
                    <a:lnTo>
                      <a:pt x="146" y="632"/>
                    </a:lnTo>
                    <a:lnTo>
                      <a:pt x="146" y="634"/>
                    </a:lnTo>
                    <a:lnTo>
                      <a:pt x="146" y="634"/>
                    </a:lnTo>
                    <a:lnTo>
                      <a:pt x="149" y="643"/>
                    </a:lnTo>
                    <a:lnTo>
                      <a:pt x="149" y="660"/>
                    </a:lnTo>
                    <a:lnTo>
                      <a:pt x="149" y="660"/>
                    </a:lnTo>
                    <a:lnTo>
                      <a:pt x="149" y="665"/>
                    </a:lnTo>
                    <a:lnTo>
                      <a:pt x="149" y="677"/>
                    </a:lnTo>
                    <a:lnTo>
                      <a:pt x="149" y="677"/>
                    </a:lnTo>
                    <a:lnTo>
                      <a:pt x="149" y="686"/>
                    </a:lnTo>
                    <a:lnTo>
                      <a:pt x="149" y="686"/>
                    </a:lnTo>
                    <a:lnTo>
                      <a:pt x="151" y="696"/>
                    </a:lnTo>
                    <a:lnTo>
                      <a:pt x="149" y="700"/>
                    </a:lnTo>
                    <a:lnTo>
                      <a:pt x="149" y="700"/>
                    </a:lnTo>
                    <a:lnTo>
                      <a:pt x="149" y="710"/>
                    </a:lnTo>
                    <a:lnTo>
                      <a:pt x="146" y="714"/>
                    </a:lnTo>
                    <a:lnTo>
                      <a:pt x="146" y="714"/>
                    </a:lnTo>
                    <a:lnTo>
                      <a:pt x="146" y="717"/>
                    </a:lnTo>
                    <a:lnTo>
                      <a:pt x="146" y="717"/>
                    </a:lnTo>
                    <a:lnTo>
                      <a:pt x="144" y="722"/>
                    </a:lnTo>
                    <a:lnTo>
                      <a:pt x="144" y="726"/>
                    </a:lnTo>
                    <a:lnTo>
                      <a:pt x="144" y="726"/>
                    </a:lnTo>
                    <a:lnTo>
                      <a:pt x="144" y="729"/>
                    </a:lnTo>
                    <a:lnTo>
                      <a:pt x="144" y="729"/>
                    </a:lnTo>
                    <a:lnTo>
                      <a:pt x="146" y="736"/>
                    </a:lnTo>
                    <a:lnTo>
                      <a:pt x="146" y="741"/>
                    </a:lnTo>
                    <a:lnTo>
                      <a:pt x="146" y="741"/>
                    </a:lnTo>
                    <a:lnTo>
                      <a:pt x="149" y="741"/>
                    </a:lnTo>
                    <a:lnTo>
                      <a:pt x="149" y="741"/>
                    </a:lnTo>
                    <a:lnTo>
                      <a:pt x="149" y="741"/>
                    </a:lnTo>
                    <a:lnTo>
                      <a:pt x="149" y="741"/>
                    </a:lnTo>
                    <a:lnTo>
                      <a:pt x="151" y="741"/>
                    </a:lnTo>
                    <a:lnTo>
                      <a:pt x="156" y="738"/>
                    </a:lnTo>
                    <a:lnTo>
                      <a:pt x="156" y="743"/>
                    </a:lnTo>
                    <a:lnTo>
                      <a:pt x="158" y="755"/>
                    </a:lnTo>
                    <a:lnTo>
                      <a:pt x="158" y="762"/>
                    </a:lnTo>
                    <a:lnTo>
                      <a:pt x="158" y="764"/>
                    </a:lnTo>
                    <a:lnTo>
                      <a:pt x="158" y="767"/>
                    </a:lnTo>
                    <a:lnTo>
                      <a:pt x="158" y="767"/>
                    </a:lnTo>
                    <a:lnTo>
                      <a:pt x="158" y="771"/>
                    </a:lnTo>
                    <a:lnTo>
                      <a:pt x="158" y="776"/>
                    </a:lnTo>
                    <a:lnTo>
                      <a:pt x="158" y="776"/>
                    </a:lnTo>
                    <a:lnTo>
                      <a:pt x="161" y="781"/>
                    </a:lnTo>
                    <a:lnTo>
                      <a:pt x="161" y="781"/>
                    </a:lnTo>
                    <a:lnTo>
                      <a:pt x="161" y="781"/>
                    </a:lnTo>
                    <a:lnTo>
                      <a:pt x="163" y="786"/>
                    </a:lnTo>
                    <a:lnTo>
                      <a:pt x="163" y="788"/>
                    </a:lnTo>
                    <a:lnTo>
                      <a:pt x="170" y="793"/>
                    </a:lnTo>
                    <a:lnTo>
                      <a:pt x="172" y="795"/>
                    </a:lnTo>
                    <a:lnTo>
                      <a:pt x="172" y="797"/>
                    </a:lnTo>
                    <a:lnTo>
                      <a:pt x="172" y="800"/>
                    </a:lnTo>
                    <a:lnTo>
                      <a:pt x="172" y="800"/>
                    </a:lnTo>
                    <a:lnTo>
                      <a:pt x="177" y="802"/>
                    </a:lnTo>
                    <a:lnTo>
                      <a:pt x="177" y="804"/>
                    </a:lnTo>
                    <a:lnTo>
                      <a:pt x="177" y="804"/>
                    </a:lnTo>
                    <a:lnTo>
                      <a:pt x="177" y="804"/>
                    </a:lnTo>
                    <a:lnTo>
                      <a:pt x="180" y="804"/>
                    </a:lnTo>
                    <a:lnTo>
                      <a:pt x="184" y="809"/>
                    </a:lnTo>
                    <a:lnTo>
                      <a:pt x="189" y="816"/>
                    </a:lnTo>
                    <a:lnTo>
                      <a:pt x="189" y="816"/>
                    </a:lnTo>
                    <a:lnTo>
                      <a:pt x="196" y="821"/>
                    </a:lnTo>
                    <a:lnTo>
                      <a:pt x="196" y="821"/>
                    </a:lnTo>
                    <a:lnTo>
                      <a:pt x="198" y="821"/>
                    </a:lnTo>
                    <a:lnTo>
                      <a:pt x="203" y="830"/>
                    </a:lnTo>
                    <a:lnTo>
                      <a:pt x="203" y="830"/>
                    </a:lnTo>
                    <a:lnTo>
                      <a:pt x="203" y="833"/>
                    </a:lnTo>
                    <a:lnTo>
                      <a:pt x="208" y="835"/>
                    </a:lnTo>
                    <a:lnTo>
                      <a:pt x="210" y="840"/>
                    </a:lnTo>
                    <a:lnTo>
                      <a:pt x="213" y="847"/>
                    </a:lnTo>
                    <a:lnTo>
                      <a:pt x="213" y="847"/>
                    </a:lnTo>
                    <a:lnTo>
                      <a:pt x="213" y="849"/>
                    </a:lnTo>
                    <a:lnTo>
                      <a:pt x="213" y="849"/>
                    </a:lnTo>
                    <a:lnTo>
                      <a:pt x="215" y="854"/>
                    </a:lnTo>
                    <a:lnTo>
                      <a:pt x="215" y="854"/>
                    </a:lnTo>
                    <a:lnTo>
                      <a:pt x="215" y="854"/>
                    </a:lnTo>
                    <a:lnTo>
                      <a:pt x="215" y="861"/>
                    </a:lnTo>
                    <a:lnTo>
                      <a:pt x="215" y="864"/>
                    </a:lnTo>
                    <a:lnTo>
                      <a:pt x="215" y="871"/>
                    </a:lnTo>
                    <a:lnTo>
                      <a:pt x="215" y="871"/>
                    </a:lnTo>
                    <a:lnTo>
                      <a:pt x="215" y="871"/>
                    </a:lnTo>
                    <a:lnTo>
                      <a:pt x="213" y="875"/>
                    </a:lnTo>
                    <a:lnTo>
                      <a:pt x="213" y="875"/>
                    </a:lnTo>
                    <a:lnTo>
                      <a:pt x="215" y="880"/>
                    </a:lnTo>
                    <a:lnTo>
                      <a:pt x="215" y="885"/>
                    </a:lnTo>
                    <a:lnTo>
                      <a:pt x="215" y="885"/>
                    </a:lnTo>
                    <a:lnTo>
                      <a:pt x="215" y="887"/>
                    </a:lnTo>
                    <a:lnTo>
                      <a:pt x="215" y="894"/>
                    </a:lnTo>
                    <a:lnTo>
                      <a:pt x="215" y="894"/>
                    </a:lnTo>
                    <a:lnTo>
                      <a:pt x="217" y="897"/>
                    </a:lnTo>
                    <a:lnTo>
                      <a:pt x="217" y="904"/>
                    </a:lnTo>
                    <a:lnTo>
                      <a:pt x="215" y="909"/>
                    </a:lnTo>
                    <a:lnTo>
                      <a:pt x="215" y="909"/>
                    </a:lnTo>
                    <a:lnTo>
                      <a:pt x="217" y="911"/>
                    </a:lnTo>
                    <a:lnTo>
                      <a:pt x="217" y="916"/>
                    </a:lnTo>
                    <a:lnTo>
                      <a:pt x="217" y="925"/>
                    </a:lnTo>
                    <a:lnTo>
                      <a:pt x="217" y="932"/>
                    </a:lnTo>
                    <a:lnTo>
                      <a:pt x="217" y="937"/>
                    </a:lnTo>
                    <a:lnTo>
                      <a:pt x="217" y="944"/>
                    </a:lnTo>
                    <a:lnTo>
                      <a:pt x="215" y="951"/>
                    </a:lnTo>
                    <a:lnTo>
                      <a:pt x="215" y="951"/>
                    </a:lnTo>
                    <a:lnTo>
                      <a:pt x="215" y="954"/>
                    </a:lnTo>
                    <a:lnTo>
                      <a:pt x="215" y="958"/>
                    </a:lnTo>
                    <a:lnTo>
                      <a:pt x="215" y="968"/>
                    </a:lnTo>
                    <a:lnTo>
                      <a:pt x="215" y="968"/>
                    </a:lnTo>
                    <a:lnTo>
                      <a:pt x="217" y="980"/>
                    </a:lnTo>
                    <a:lnTo>
                      <a:pt x="217" y="987"/>
                    </a:lnTo>
                    <a:lnTo>
                      <a:pt x="217" y="987"/>
                    </a:lnTo>
                    <a:lnTo>
                      <a:pt x="217" y="991"/>
                    </a:lnTo>
                    <a:lnTo>
                      <a:pt x="220" y="994"/>
                    </a:lnTo>
                    <a:lnTo>
                      <a:pt x="222" y="996"/>
                    </a:lnTo>
                    <a:lnTo>
                      <a:pt x="220" y="999"/>
                    </a:lnTo>
                    <a:lnTo>
                      <a:pt x="220" y="999"/>
                    </a:lnTo>
                    <a:lnTo>
                      <a:pt x="215" y="1003"/>
                    </a:lnTo>
                    <a:lnTo>
                      <a:pt x="215" y="1003"/>
                    </a:lnTo>
                    <a:lnTo>
                      <a:pt x="217" y="1006"/>
                    </a:lnTo>
                    <a:lnTo>
                      <a:pt x="217" y="1008"/>
                    </a:lnTo>
                    <a:lnTo>
                      <a:pt x="215" y="1010"/>
                    </a:lnTo>
                    <a:lnTo>
                      <a:pt x="215" y="1010"/>
                    </a:lnTo>
                    <a:lnTo>
                      <a:pt x="215" y="1013"/>
                    </a:lnTo>
                    <a:lnTo>
                      <a:pt x="213" y="1018"/>
                    </a:lnTo>
                    <a:lnTo>
                      <a:pt x="213" y="1018"/>
                    </a:lnTo>
                    <a:lnTo>
                      <a:pt x="213" y="1020"/>
                    </a:lnTo>
                    <a:lnTo>
                      <a:pt x="213" y="1022"/>
                    </a:lnTo>
                    <a:lnTo>
                      <a:pt x="213" y="1022"/>
                    </a:lnTo>
                    <a:lnTo>
                      <a:pt x="213" y="1022"/>
                    </a:lnTo>
                    <a:lnTo>
                      <a:pt x="215" y="1029"/>
                    </a:lnTo>
                    <a:lnTo>
                      <a:pt x="215" y="1029"/>
                    </a:lnTo>
                    <a:lnTo>
                      <a:pt x="217" y="1032"/>
                    </a:lnTo>
                    <a:lnTo>
                      <a:pt x="217" y="1036"/>
                    </a:lnTo>
                    <a:lnTo>
                      <a:pt x="217" y="1065"/>
                    </a:lnTo>
                    <a:lnTo>
                      <a:pt x="217" y="1074"/>
                    </a:lnTo>
                    <a:lnTo>
                      <a:pt x="217" y="1077"/>
                    </a:lnTo>
                    <a:lnTo>
                      <a:pt x="217" y="1077"/>
                    </a:lnTo>
                    <a:lnTo>
                      <a:pt x="217" y="1089"/>
                    </a:lnTo>
                    <a:lnTo>
                      <a:pt x="217" y="1100"/>
                    </a:lnTo>
                    <a:lnTo>
                      <a:pt x="217" y="1117"/>
                    </a:lnTo>
                    <a:lnTo>
                      <a:pt x="217" y="1122"/>
                    </a:lnTo>
                    <a:lnTo>
                      <a:pt x="217" y="1124"/>
                    </a:lnTo>
                    <a:lnTo>
                      <a:pt x="217" y="1141"/>
                    </a:lnTo>
                    <a:lnTo>
                      <a:pt x="217" y="1141"/>
                    </a:lnTo>
                    <a:lnTo>
                      <a:pt x="217" y="1143"/>
                    </a:lnTo>
                    <a:lnTo>
                      <a:pt x="217" y="1145"/>
                    </a:lnTo>
                    <a:lnTo>
                      <a:pt x="215" y="1157"/>
                    </a:lnTo>
                    <a:lnTo>
                      <a:pt x="215" y="1157"/>
                    </a:lnTo>
                    <a:lnTo>
                      <a:pt x="215" y="1157"/>
                    </a:lnTo>
                    <a:lnTo>
                      <a:pt x="215" y="1162"/>
                    </a:lnTo>
                    <a:lnTo>
                      <a:pt x="215" y="1162"/>
                    </a:lnTo>
                    <a:lnTo>
                      <a:pt x="217" y="1167"/>
                    </a:lnTo>
                    <a:lnTo>
                      <a:pt x="217" y="1169"/>
                    </a:lnTo>
                    <a:lnTo>
                      <a:pt x="217" y="1188"/>
                    </a:lnTo>
                    <a:lnTo>
                      <a:pt x="215" y="1197"/>
                    </a:lnTo>
                    <a:lnTo>
                      <a:pt x="215" y="1197"/>
                    </a:lnTo>
                    <a:lnTo>
                      <a:pt x="217" y="1205"/>
                    </a:lnTo>
                    <a:lnTo>
                      <a:pt x="217" y="1209"/>
                    </a:lnTo>
                    <a:lnTo>
                      <a:pt x="217" y="1209"/>
                    </a:lnTo>
                    <a:lnTo>
                      <a:pt x="222" y="1216"/>
                    </a:lnTo>
                    <a:lnTo>
                      <a:pt x="222" y="1219"/>
                    </a:lnTo>
                    <a:lnTo>
                      <a:pt x="220" y="1228"/>
                    </a:lnTo>
                    <a:lnTo>
                      <a:pt x="220" y="1228"/>
                    </a:lnTo>
                    <a:lnTo>
                      <a:pt x="220" y="1233"/>
                    </a:lnTo>
                    <a:lnTo>
                      <a:pt x="220" y="1233"/>
                    </a:lnTo>
                    <a:lnTo>
                      <a:pt x="222" y="1238"/>
                    </a:lnTo>
                    <a:lnTo>
                      <a:pt x="222" y="1238"/>
                    </a:lnTo>
                    <a:lnTo>
                      <a:pt x="224" y="1240"/>
                    </a:lnTo>
                    <a:lnTo>
                      <a:pt x="224" y="1240"/>
                    </a:lnTo>
                    <a:lnTo>
                      <a:pt x="224" y="1240"/>
                    </a:lnTo>
                    <a:lnTo>
                      <a:pt x="227" y="1242"/>
                    </a:lnTo>
                    <a:lnTo>
                      <a:pt x="227" y="1242"/>
                    </a:lnTo>
                    <a:lnTo>
                      <a:pt x="229" y="1245"/>
                    </a:lnTo>
                    <a:lnTo>
                      <a:pt x="227" y="1245"/>
                    </a:lnTo>
                    <a:lnTo>
                      <a:pt x="227" y="1245"/>
                    </a:lnTo>
                    <a:lnTo>
                      <a:pt x="222" y="1245"/>
                    </a:lnTo>
                    <a:lnTo>
                      <a:pt x="222" y="1245"/>
                    </a:lnTo>
                    <a:lnTo>
                      <a:pt x="220" y="1247"/>
                    </a:lnTo>
                    <a:lnTo>
                      <a:pt x="220" y="1247"/>
                    </a:lnTo>
                    <a:lnTo>
                      <a:pt x="220" y="1250"/>
                    </a:lnTo>
                    <a:lnTo>
                      <a:pt x="220" y="1250"/>
                    </a:lnTo>
                    <a:lnTo>
                      <a:pt x="217" y="1266"/>
                    </a:lnTo>
                    <a:lnTo>
                      <a:pt x="217" y="1266"/>
                    </a:lnTo>
                    <a:lnTo>
                      <a:pt x="217" y="1273"/>
                    </a:lnTo>
                    <a:lnTo>
                      <a:pt x="217" y="1276"/>
                    </a:lnTo>
                    <a:lnTo>
                      <a:pt x="217" y="1304"/>
                    </a:lnTo>
                    <a:lnTo>
                      <a:pt x="217" y="1304"/>
                    </a:lnTo>
                    <a:lnTo>
                      <a:pt x="217" y="1313"/>
                    </a:lnTo>
                    <a:lnTo>
                      <a:pt x="217" y="1337"/>
                    </a:lnTo>
                    <a:lnTo>
                      <a:pt x="217" y="1337"/>
                    </a:lnTo>
                    <a:lnTo>
                      <a:pt x="217" y="1370"/>
                    </a:lnTo>
                    <a:lnTo>
                      <a:pt x="217" y="1373"/>
                    </a:lnTo>
                    <a:lnTo>
                      <a:pt x="210" y="1373"/>
                    </a:lnTo>
                    <a:lnTo>
                      <a:pt x="210" y="1373"/>
                    </a:lnTo>
                    <a:lnTo>
                      <a:pt x="208" y="1373"/>
                    </a:lnTo>
                    <a:lnTo>
                      <a:pt x="206" y="1373"/>
                    </a:lnTo>
                    <a:lnTo>
                      <a:pt x="206" y="1373"/>
                    </a:lnTo>
                    <a:lnTo>
                      <a:pt x="198" y="1373"/>
                    </a:lnTo>
                    <a:lnTo>
                      <a:pt x="198" y="1373"/>
                    </a:lnTo>
                    <a:lnTo>
                      <a:pt x="196" y="1373"/>
                    </a:lnTo>
                    <a:lnTo>
                      <a:pt x="198" y="1377"/>
                    </a:lnTo>
                    <a:lnTo>
                      <a:pt x="198" y="1380"/>
                    </a:lnTo>
                    <a:lnTo>
                      <a:pt x="198" y="1380"/>
                    </a:lnTo>
                    <a:lnTo>
                      <a:pt x="203" y="1384"/>
                    </a:lnTo>
                    <a:lnTo>
                      <a:pt x="203" y="1389"/>
                    </a:lnTo>
                    <a:lnTo>
                      <a:pt x="203" y="1389"/>
                    </a:lnTo>
                    <a:lnTo>
                      <a:pt x="203" y="1392"/>
                    </a:lnTo>
                    <a:lnTo>
                      <a:pt x="203" y="1394"/>
                    </a:lnTo>
                    <a:lnTo>
                      <a:pt x="203" y="1394"/>
                    </a:lnTo>
                    <a:lnTo>
                      <a:pt x="206" y="1394"/>
                    </a:lnTo>
                    <a:lnTo>
                      <a:pt x="206" y="1394"/>
                    </a:lnTo>
                    <a:lnTo>
                      <a:pt x="210" y="1396"/>
                    </a:lnTo>
                    <a:lnTo>
                      <a:pt x="210" y="1396"/>
                    </a:lnTo>
                    <a:lnTo>
                      <a:pt x="210" y="1399"/>
                    </a:lnTo>
                    <a:lnTo>
                      <a:pt x="208" y="1399"/>
                    </a:lnTo>
                    <a:lnTo>
                      <a:pt x="208" y="1401"/>
                    </a:lnTo>
                    <a:lnTo>
                      <a:pt x="210" y="1401"/>
                    </a:lnTo>
                    <a:lnTo>
                      <a:pt x="208" y="1403"/>
                    </a:lnTo>
                    <a:lnTo>
                      <a:pt x="208" y="1403"/>
                    </a:lnTo>
                    <a:lnTo>
                      <a:pt x="208" y="1406"/>
                    </a:lnTo>
                    <a:lnTo>
                      <a:pt x="208" y="1406"/>
                    </a:lnTo>
                    <a:lnTo>
                      <a:pt x="208" y="1406"/>
                    </a:lnTo>
                    <a:lnTo>
                      <a:pt x="208" y="1406"/>
                    </a:lnTo>
                    <a:lnTo>
                      <a:pt x="208" y="1411"/>
                    </a:lnTo>
                    <a:lnTo>
                      <a:pt x="208" y="1411"/>
                    </a:lnTo>
                    <a:lnTo>
                      <a:pt x="208" y="1415"/>
                    </a:lnTo>
                    <a:lnTo>
                      <a:pt x="208" y="1415"/>
                    </a:lnTo>
                    <a:lnTo>
                      <a:pt x="208" y="1415"/>
                    </a:lnTo>
                    <a:lnTo>
                      <a:pt x="210" y="1415"/>
                    </a:lnTo>
                    <a:lnTo>
                      <a:pt x="213" y="1415"/>
                    </a:lnTo>
                    <a:lnTo>
                      <a:pt x="213" y="1415"/>
                    </a:lnTo>
                    <a:lnTo>
                      <a:pt x="210" y="1418"/>
                    </a:lnTo>
                    <a:lnTo>
                      <a:pt x="208" y="1418"/>
                    </a:lnTo>
                    <a:lnTo>
                      <a:pt x="208" y="1420"/>
                    </a:lnTo>
                    <a:lnTo>
                      <a:pt x="208" y="1420"/>
                    </a:lnTo>
                    <a:lnTo>
                      <a:pt x="208" y="1422"/>
                    </a:lnTo>
                    <a:lnTo>
                      <a:pt x="208" y="1422"/>
                    </a:lnTo>
                    <a:lnTo>
                      <a:pt x="208" y="1422"/>
                    </a:lnTo>
                    <a:lnTo>
                      <a:pt x="208" y="1422"/>
                    </a:lnTo>
                    <a:lnTo>
                      <a:pt x="210" y="1422"/>
                    </a:lnTo>
                    <a:lnTo>
                      <a:pt x="210" y="1422"/>
                    </a:lnTo>
                    <a:lnTo>
                      <a:pt x="213" y="1425"/>
                    </a:lnTo>
                    <a:lnTo>
                      <a:pt x="210" y="1427"/>
                    </a:lnTo>
                    <a:lnTo>
                      <a:pt x="210" y="1427"/>
                    </a:lnTo>
                    <a:lnTo>
                      <a:pt x="210" y="1429"/>
                    </a:lnTo>
                    <a:lnTo>
                      <a:pt x="210" y="1429"/>
                    </a:lnTo>
                    <a:lnTo>
                      <a:pt x="210" y="1432"/>
                    </a:lnTo>
                    <a:lnTo>
                      <a:pt x="215" y="1432"/>
                    </a:lnTo>
                    <a:lnTo>
                      <a:pt x="215" y="1432"/>
                    </a:lnTo>
                    <a:lnTo>
                      <a:pt x="213" y="1434"/>
                    </a:lnTo>
                    <a:lnTo>
                      <a:pt x="213" y="1434"/>
                    </a:lnTo>
                    <a:lnTo>
                      <a:pt x="213" y="1437"/>
                    </a:lnTo>
                    <a:lnTo>
                      <a:pt x="213" y="1437"/>
                    </a:lnTo>
                    <a:lnTo>
                      <a:pt x="213" y="1437"/>
                    </a:lnTo>
                    <a:lnTo>
                      <a:pt x="213" y="1437"/>
                    </a:lnTo>
                    <a:lnTo>
                      <a:pt x="210" y="1439"/>
                    </a:lnTo>
                    <a:lnTo>
                      <a:pt x="210" y="1439"/>
                    </a:lnTo>
                    <a:lnTo>
                      <a:pt x="208" y="1439"/>
                    </a:lnTo>
                    <a:lnTo>
                      <a:pt x="208" y="1441"/>
                    </a:lnTo>
                    <a:lnTo>
                      <a:pt x="206" y="1441"/>
                    </a:lnTo>
                    <a:lnTo>
                      <a:pt x="206" y="1441"/>
                    </a:lnTo>
                    <a:lnTo>
                      <a:pt x="206" y="1441"/>
                    </a:lnTo>
                    <a:lnTo>
                      <a:pt x="206" y="1444"/>
                    </a:lnTo>
                    <a:lnTo>
                      <a:pt x="206" y="1446"/>
                    </a:lnTo>
                    <a:lnTo>
                      <a:pt x="206" y="1446"/>
                    </a:lnTo>
                    <a:lnTo>
                      <a:pt x="206" y="1448"/>
                    </a:lnTo>
                    <a:lnTo>
                      <a:pt x="203" y="1448"/>
                    </a:lnTo>
                    <a:lnTo>
                      <a:pt x="203" y="1448"/>
                    </a:lnTo>
                    <a:lnTo>
                      <a:pt x="203" y="1448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3" y="1451"/>
                    </a:lnTo>
                    <a:lnTo>
                      <a:pt x="203" y="1453"/>
                    </a:lnTo>
                    <a:lnTo>
                      <a:pt x="203" y="1453"/>
                    </a:lnTo>
                    <a:lnTo>
                      <a:pt x="206" y="1453"/>
                    </a:lnTo>
                    <a:lnTo>
                      <a:pt x="208" y="1455"/>
                    </a:lnTo>
                    <a:lnTo>
                      <a:pt x="208" y="1455"/>
                    </a:lnTo>
                    <a:lnTo>
                      <a:pt x="208" y="1458"/>
                    </a:lnTo>
                    <a:lnTo>
                      <a:pt x="210" y="1463"/>
                    </a:lnTo>
                    <a:lnTo>
                      <a:pt x="210" y="1463"/>
                    </a:lnTo>
                    <a:lnTo>
                      <a:pt x="210" y="1463"/>
                    </a:lnTo>
                    <a:lnTo>
                      <a:pt x="208" y="1463"/>
                    </a:lnTo>
                    <a:lnTo>
                      <a:pt x="208" y="1463"/>
                    </a:lnTo>
                    <a:lnTo>
                      <a:pt x="208" y="1467"/>
                    </a:lnTo>
                    <a:lnTo>
                      <a:pt x="208" y="1467"/>
                    </a:lnTo>
                    <a:lnTo>
                      <a:pt x="210" y="1467"/>
                    </a:lnTo>
                    <a:lnTo>
                      <a:pt x="210" y="1470"/>
                    </a:lnTo>
                    <a:lnTo>
                      <a:pt x="210" y="1472"/>
                    </a:lnTo>
                    <a:lnTo>
                      <a:pt x="210" y="1472"/>
                    </a:lnTo>
                    <a:lnTo>
                      <a:pt x="210" y="1472"/>
                    </a:lnTo>
                    <a:lnTo>
                      <a:pt x="213" y="1474"/>
                    </a:lnTo>
                    <a:lnTo>
                      <a:pt x="213" y="1474"/>
                    </a:lnTo>
                    <a:lnTo>
                      <a:pt x="215" y="1474"/>
                    </a:lnTo>
                    <a:lnTo>
                      <a:pt x="215" y="1474"/>
                    </a:lnTo>
                    <a:lnTo>
                      <a:pt x="217" y="1474"/>
                    </a:lnTo>
                    <a:lnTo>
                      <a:pt x="217" y="1479"/>
                    </a:lnTo>
                    <a:lnTo>
                      <a:pt x="220" y="1479"/>
                    </a:lnTo>
                    <a:lnTo>
                      <a:pt x="222" y="1479"/>
                    </a:lnTo>
                    <a:lnTo>
                      <a:pt x="222" y="1479"/>
                    </a:lnTo>
                    <a:lnTo>
                      <a:pt x="222" y="1479"/>
                    </a:lnTo>
                    <a:lnTo>
                      <a:pt x="222" y="1479"/>
                    </a:lnTo>
                    <a:lnTo>
                      <a:pt x="224" y="1477"/>
                    </a:lnTo>
                    <a:lnTo>
                      <a:pt x="227" y="1477"/>
                    </a:lnTo>
                    <a:lnTo>
                      <a:pt x="227" y="1479"/>
                    </a:lnTo>
                    <a:lnTo>
                      <a:pt x="227" y="1479"/>
                    </a:lnTo>
                    <a:lnTo>
                      <a:pt x="224" y="1482"/>
                    </a:lnTo>
                    <a:lnTo>
                      <a:pt x="224" y="1484"/>
                    </a:lnTo>
                    <a:lnTo>
                      <a:pt x="224" y="1484"/>
                    </a:lnTo>
                    <a:lnTo>
                      <a:pt x="224" y="1484"/>
                    </a:lnTo>
                    <a:lnTo>
                      <a:pt x="227" y="1484"/>
                    </a:lnTo>
                    <a:lnTo>
                      <a:pt x="227" y="1486"/>
                    </a:lnTo>
                    <a:lnTo>
                      <a:pt x="227" y="1486"/>
                    </a:lnTo>
                    <a:lnTo>
                      <a:pt x="227" y="1486"/>
                    </a:lnTo>
                    <a:lnTo>
                      <a:pt x="229" y="1484"/>
                    </a:lnTo>
                    <a:lnTo>
                      <a:pt x="232" y="1486"/>
                    </a:lnTo>
                    <a:lnTo>
                      <a:pt x="232" y="1486"/>
                    </a:lnTo>
                    <a:lnTo>
                      <a:pt x="234" y="1486"/>
                    </a:lnTo>
                    <a:lnTo>
                      <a:pt x="234" y="1486"/>
                    </a:lnTo>
                    <a:lnTo>
                      <a:pt x="234" y="1489"/>
                    </a:lnTo>
                    <a:lnTo>
                      <a:pt x="234" y="1489"/>
                    </a:lnTo>
                    <a:lnTo>
                      <a:pt x="234" y="1489"/>
                    </a:lnTo>
                    <a:lnTo>
                      <a:pt x="234" y="1493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4" y="1496"/>
                    </a:lnTo>
                    <a:lnTo>
                      <a:pt x="232" y="1496"/>
                    </a:lnTo>
                    <a:lnTo>
                      <a:pt x="232" y="1496"/>
                    </a:lnTo>
                    <a:lnTo>
                      <a:pt x="232" y="1498"/>
                    </a:lnTo>
                    <a:lnTo>
                      <a:pt x="232" y="1498"/>
                    </a:lnTo>
                    <a:lnTo>
                      <a:pt x="234" y="1498"/>
                    </a:lnTo>
                    <a:lnTo>
                      <a:pt x="234" y="1500"/>
                    </a:lnTo>
                    <a:lnTo>
                      <a:pt x="234" y="1500"/>
                    </a:lnTo>
                    <a:lnTo>
                      <a:pt x="236" y="1500"/>
                    </a:lnTo>
                    <a:lnTo>
                      <a:pt x="236" y="1500"/>
                    </a:lnTo>
                    <a:lnTo>
                      <a:pt x="239" y="1500"/>
                    </a:lnTo>
                    <a:lnTo>
                      <a:pt x="239" y="1500"/>
                    </a:lnTo>
                    <a:lnTo>
                      <a:pt x="239" y="1500"/>
                    </a:lnTo>
                    <a:lnTo>
                      <a:pt x="239" y="1500"/>
                    </a:lnTo>
                    <a:lnTo>
                      <a:pt x="241" y="1500"/>
                    </a:lnTo>
                    <a:lnTo>
                      <a:pt x="241" y="1500"/>
                    </a:lnTo>
                    <a:lnTo>
                      <a:pt x="241" y="1500"/>
                    </a:lnTo>
                    <a:lnTo>
                      <a:pt x="241" y="1500"/>
                    </a:lnTo>
                    <a:lnTo>
                      <a:pt x="241" y="1503"/>
                    </a:lnTo>
                    <a:lnTo>
                      <a:pt x="241" y="1503"/>
                    </a:lnTo>
                    <a:lnTo>
                      <a:pt x="243" y="1503"/>
                    </a:lnTo>
                    <a:lnTo>
                      <a:pt x="243" y="1503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3" y="1505"/>
                    </a:lnTo>
                    <a:lnTo>
                      <a:pt x="246" y="1505"/>
                    </a:lnTo>
                    <a:lnTo>
                      <a:pt x="246" y="1508"/>
                    </a:lnTo>
                    <a:lnTo>
                      <a:pt x="246" y="1508"/>
                    </a:lnTo>
                    <a:lnTo>
                      <a:pt x="246" y="1510"/>
                    </a:lnTo>
                    <a:lnTo>
                      <a:pt x="246" y="1510"/>
                    </a:lnTo>
                    <a:lnTo>
                      <a:pt x="246" y="1510"/>
                    </a:lnTo>
                    <a:lnTo>
                      <a:pt x="248" y="1510"/>
                    </a:lnTo>
                    <a:lnTo>
                      <a:pt x="248" y="1515"/>
                    </a:lnTo>
                    <a:lnTo>
                      <a:pt x="248" y="1515"/>
                    </a:lnTo>
                    <a:lnTo>
                      <a:pt x="250" y="1517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3" y="1519"/>
                    </a:lnTo>
                    <a:lnTo>
                      <a:pt x="250" y="1522"/>
                    </a:lnTo>
                    <a:lnTo>
                      <a:pt x="250" y="1522"/>
                    </a:lnTo>
                    <a:lnTo>
                      <a:pt x="250" y="1524"/>
                    </a:lnTo>
                    <a:lnTo>
                      <a:pt x="250" y="1524"/>
                    </a:lnTo>
                    <a:lnTo>
                      <a:pt x="253" y="1524"/>
                    </a:lnTo>
                    <a:lnTo>
                      <a:pt x="250" y="1527"/>
                    </a:lnTo>
                    <a:lnTo>
                      <a:pt x="250" y="1527"/>
                    </a:lnTo>
                    <a:lnTo>
                      <a:pt x="253" y="1531"/>
                    </a:lnTo>
                    <a:lnTo>
                      <a:pt x="253" y="1531"/>
                    </a:lnTo>
                    <a:lnTo>
                      <a:pt x="255" y="1531"/>
                    </a:lnTo>
                    <a:lnTo>
                      <a:pt x="255" y="1534"/>
                    </a:lnTo>
                    <a:lnTo>
                      <a:pt x="255" y="1536"/>
                    </a:lnTo>
                    <a:lnTo>
                      <a:pt x="255" y="1538"/>
                    </a:lnTo>
                    <a:lnTo>
                      <a:pt x="255" y="1538"/>
                    </a:lnTo>
                    <a:lnTo>
                      <a:pt x="255" y="1538"/>
                    </a:lnTo>
                    <a:lnTo>
                      <a:pt x="255" y="1538"/>
                    </a:lnTo>
                    <a:lnTo>
                      <a:pt x="255" y="1541"/>
                    </a:lnTo>
                    <a:lnTo>
                      <a:pt x="255" y="1543"/>
                    </a:lnTo>
                    <a:lnTo>
                      <a:pt x="258" y="1543"/>
                    </a:lnTo>
                    <a:lnTo>
                      <a:pt x="258" y="1545"/>
                    </a:lnTo>
                    <a:lnTo>
                      <a:pt x="258" y="1548"/>
                    </a:lnTo>
                    <a:lnTo>
                      <a:pt x="255" y="1548"/>
                    </a:lnTo>
                    <a:lnTo>
                      <a:pt x="255" y="1548"/>
                    </a:lnTo>
                    <a:lnTo>
                      <a:pt x="255" y="1548"/>
                    </a:lnTo>
                    <a:lnTo>
                      <a:pt x="258" y="1553"/>
                    </a:lnTo>
                    <a:lnTo>
                      <a:pt x="258" y="1553"/>
                    </a:lnTo>
                    <a:lnTo>
                      <a:pt x="260" y="1553"/>
                    </a:lnTo>
                    <a:lnTo>
                      <a:pt x="260" y="1553"/>
                    </a:lnTo>
                    <a:lnTo>
                      <a:pt x="260" y="1553"/>
                    </a:lnTo>
                    <a:lnTo>
                      <a:pt x="253" y="1553"/>
                    </a:lnTo>
                    <a:lnTo>
                      <a:pt x="253" y="1553"/>
                    </a:lnTo>
                    <a:lnTo>
                      <a:pt x="250" y="1555"/>
                    </a:lnTo>
                    <a:lnTo>
                      <a:pt x="250" y="1555"/>
                    </a:lnTo>
                    <a:lnTo>
                      <a:pt x="250" y="1555"/>
                    </a:lnTo>
                    <a:lnTo>
                      <a:pt x="250" y="1555"/>
                    </a:lnTo>
                    <a:lnTo>
                      <a:pt x="250" y="1555"/>
                    </a:lnTo>
                    <a:lnTo>
                      <a:pt x="246" y="1557"/>
                    </a:lnTo>
                    <a:lnTo>
                      <a:pt x="243" y="1557"/>
                    </a:lnTo>
                    <a:lnTo>
                      <a:pt x="243" y="1557"/>
                    </a:lnTo>
                    <a:lnTo>
                      <a:pt x="241" y="1560"/>
                    </a:lnTo>
                    <a:lnTo>
                      <a:pt x="236" y="1560"/>
                    </a:lnTo>
                    <a:lnTo>
                      <a:pt x="232" y="1560"/>
                    </a:lnTo>
                    <a:lnTo>
                      <a:pt x="232" y="1560"/>
                    </a:lnTo>
                    <a:lnTo>
                      <a:pt x="232" y="1560"/>
                    </a:lnTo>
                    <a:lnTo>
                      <a:pt x="229" y="1560"/>
                    </a:lnTo>
                    <a:lnTo>
                      <a:pt x="229" y="1560"/>
                    </a:lnTo>
                    <a:lnTo>
                      <a:pt x="227" y="1562"/>
                    </a:lnTo>
                    <a:lnTo>
                      <a:pt x="222" y="1562"/>
                    </a:lnTo>
                    <a:lnTo>
                      <a:pt x="222" y="1562"/>
                    </a:lnTo>
                    <a:lnTo>
                      <a:pt x="220" y="1562"/>
                    </a:lnTo>
                    <a:lnTo>
                      <a:pt x="215" y="1564"/>
                    </a:lnTo>
                    <a:lnTo>
                      <a:pt x="215" y="1564"/>
                    </a:lnTo>
                    <a:lnTo>
                      <a:pt x="215" y="1567"/>
                    </a:lnTo>
                    <a:lnTo>
                      <a:pt x="215" y="1569"/>
                    </a:lnTo>
                    <a:lnTo>
                      <a:pt x="217" y="1569"/>
                    </a:lnTo>
                    <a:lnTo>
                      <a:pt x="217" y="1567"/>
                    </a:lnTo>
                    <a:lnTo>
                      <a:pt x="220" y="1567"/>
                    </a:lnTo>
                    <a:lnTo>
                      <a:pt x="222" y="1567"/>
                    </a:lnTo>
                    <a:lnTo>
                      <a:pt x="227" y="1564"/>
                    </a:lnTo>
                    <a:lnTo>
                      <a:pt x="229" y="1564"/>
                    </a:lnTo>
                    <a:lnTo>
                      <a:pt x="229" y="1564"/>
                    </a:lnTo>
                    <a:lnTo>
                      <a:pt x="232" y="1564"/>
                    </a:lnTo>
                    <a:lnTo>
                      <a:pt x="232" y="1564"/>
                    </a:lnTo>
                    <a:lnTo>
                      <a:pt x="236" y="1564"/>
                    </a:lnTo>
                    <a:lnTo>
                      <a:pt x="236" y="1564"/>
                    </a:lnTo>
                    <a:lnTo>
                      <a:pt x="241" y="1562"/>
                    </a:lnTo>
                    <a:lnTo>
                      <a:pt x="246" y="1562"/>
                    </a:lnTo>
                    <a:lnTo>
                      <a:pt x="258" y="1560"/>
                    </a:lnTo>
                    <a:lnTo>
                      <a:pt x="269" y="1557"/>
                    </a:lnTo>
                    <a:lnTo>
                      <a:pt x="272" y="1557"/>
                    </a:lnTo>
                    <a:lnTo>
                      <a:pt x="272" y="1557"/>
                    </a:lnTo>
                    <a:lnTo>
                      <a:pt x="277" y="1555"/>
                    </a:lnTo>
                    <a:lnTo>
                      <a:pt x="284" y="1555"/>
                    </a:lnTo>
                    <a:lnTo>
                      <a:pt x="300" y="1553"/>
                    </a:lnTo>
                    <a:lnTo>
                      <a:pt x="300" y="1553"/>
                    </a:lnTo>
                    <a:lnTo>
                      <a:pt x="305" y="1553"/>
                    </a:lnTo>
                    <a:lnTo>
                      <a:pt x="326" y="1550"/>
                    </a:lnTo>
                    <a:lnTo>
                      <a:pt x="326" y="1550"/>
                    </a:lnTo>
                    <a:lnTo>
                      <a:pt x="336" y="1548"/>
                    </a:lnTo>
                    <a:lnTo>
                      <a:pt x="340" y="1545"/>
                    </a:lnTo>
                    <a:lnTo>
                      <a:pt x="355" y="1545"/>
                    </a:lnTo>
                    <a:lnTo>
                      <a:pt x="355" y="1545"/>
                    </a:lnTo>
                    <a:lnTo>
                      <a:pt x="366" y="1543"/>
                    </a:lnTo>
                    <a:lnTo>
                      <a:pt x="366" y="1543"/>
                    </a:lnTo>
                    <a:lnTo>
                      <a:pt x="369" y="1543"/>
                    </a:lnTo>
                    <a:lnTo>
                      <a:pt x="383" y="1541"/>
                    </a:lnTo>
                    <a:lnTo>
                      <a:pt x="383" y="1541"/>
                    </a:lnTo>
                    <a:lnTo>
                      <a:pt x="383" y="1541"/>
                    </a:lnTo>
                    <a:lnTo>
                      <a:pt x="395" y="1541"/>
                    </a:lnTo>
                    <a:lnTo>
                      <a:pt x="400" y="1541"/>
                    </a:lnTo>
                    <a:lnTo>
                      <a:pt x="414" y="1541"/>
                    </a:lnTo>
                    <a:lnTo>
                      <a:pt x="414" y="1541"/>
                    </a:lnTo>
                    <a:lnTo>
                      <a:pt x="423" y="1538"/>
                    </a:lnTo>
                    <a:lnTo>
                      <a:pt x="430" y="1538"/>
                    </a:lnTo>
                    <a:lnTo>
                      <a:pt x="442" y="1538"/>
                    </a:lnTo>
                    <a:lnTo>
                      <a:pt x="442" y="1538"/>
                    </a:lnTo>
                    <a:lnTo>
                      <a:pt x="449" y="1536"/>
                    </a:lnTo>
                    <a:lnTo>
                      <a:pt x="456" y="1536"/>
                    </a:lnTo>
                    <a:lnTo>
                      <a:pt x="456" y="1536"/>
                    </a:lnTo>
                    <a:lnTo>
                      <a:pt x="463" y="1536"/>
                    </a:lnTo>
                    <a:lnTo>
                      <a:pt x="463" y="1536"/>
                    </a:lnTo>
                    <a:lnTo>
                      <a:pt x="463" y="1536"/>
                    </a:lnTo>
                    <a:lnTo>
                      <a:pt x="478" y="1534"/>
                    </a:lnTo>
                    <a:lnTo>
                      <a:pt x="485" y="1534"/>
                    </a:lnTo>
                    <a:lnTo>
                      <a:pt x="485" y="1534"/>
                    </a:lnTo>
                    <a:lnTo>
                      <a:pt x="489" y="1534"/>
                    </a:lnTo>
                    <a:lnTo>
                      <a:pt x="489" y="1531"/>
                    </a:lnTo>
                    <a:lnTo>
                      <a:pt x="489" y="1531"/>
                    </a:lnTo>
                    <a:lnTo>
                      <a:pt x="489" y="1531"/>
                    </a:lnTo>
                    <a:lnTo>
                      <a:pt x="489" y="1531"/>
                    </a:lnTo>
                    <a:lnTo>
                      <a:pt x="489" y="1531"/>
                    </a:lnTo>
                    <a:lnTo>
                      <a:pt x="489" y="1529"/>
                    </a:lnTo>
                    <a:lnTo>
                      <a:pt x="489" y="1529"/>
                    </a:lnTo>
                    <a:lnTo>
                      <a:pt x="489" y="1529"/>
                    </a:lnTo>
                    <a:lnTo>
                      <a:pt x="489" y="1527"/>
                    </a:lnTo>
                    <a:lnTo>
                      <a:pt x="489" y="1527"/>
                    </a:lnTo>
                    <a:lnTo>
                      <a:pt x="489" y="1524"/>
                    </a:lnTo>
                    <a:lnTo>
                      <a:pt x="489" y="1524"/>
                    </a:lnTo>
                    <a:lnTo>
                      <a:pt x="489" y="1524"/>
                    </a:lnTo>
                    <a:lnTo>
                      <a:pt x="489" y="1522"/>
                    </a:lnTo>
                    <a:lnTo>
                      <a:pt x="489" y="1522"/>
                    </a:lnTo>
                    <a:lnTo>
                      <a:pt x="489" y="1519"/>
                    </a:lnTo>
                    <a:lnTo>
                      <a:pt x="489" y="1519"/>
                    </a:lnTo>
                    <a:lnTo>
                      <a:pt x="489" y="1519"/>
                    </a:lnTo>
                    <a:lnTo>
                      <a:pt x="489" y="1517"/>
                    </a:lnTo>
                    <a:lnTo>
                      <a:pt x="489" y="1517"/>
                    </a:lnTo>
                    <a:lnTo>
                      <a:pt x="489" y="1515"/>
                    </a:lnTo>
                    <a:lnTo>
                      <a:pt x="489" y="1515"/>
                    </a:lnTo>
                    <a:lnTo>
                      <a:pt x="489" y="1515"/>
                    </a:lnTo>
                    <a:lnTo>
                      <a:pt x="489" y="1512"/>
                    </a:lnTo>
                    <a:lnTo>
                      <a:pt x="489" y="1512"/>
                    </a:lnTo>
                    <a:lnTo>
                      <a:pt x="489" y="1510"/>
                    </a:lnTo>
                    <a:lnTo>
                      <a:pt x="489" y="1510"/>
                    </a:lnTo>
                    <a:lnTo>
                      <a:pt x="489" y="1510"/>
                    </a:lnTo>
                    <a:lnTo>
                      <a:pt x="489" y="1510"/>
                    </a:lnTo>
                    <a:lnTo>
                      <a:pt x="489" y="1508"/>
                    </a:lnTo>
                    <a:lnTo>
                      <a:pt x="489" y="1508"/>
                    </a:lnTo>
                    <a:lnTo>
                      <a:pt x="489" y="1508"/>
                    </a:lnTo>
                    <a:lnTo>
                      <a:pt x="489" y="1505"/>
                    </a:lnTo>
                    <a:lnTo>
                      <a:pt x="492" y="1505"/>
                    </a:lnTo>
                    <a:lnTo>
                      <a:pt x="492" y="1505"/>
                    </a:lnTo>
                    <a:lnTo>
                      <a:pt x="492" y="1503"/>
                    </a:lnTo>
                    <a:lnTo>
                      <a:pt x="492" y="1503"/>
                    </a:lnTo>
                    <a:lnTo>
                      <a:pt x="492" y="1503"/>
                    </a:lnTo>
                    <a:lnTo>
                      <a:pt x="489" y="1503"/>
                    </a:lnTo>
                    <a:lnTo>
                      <a:pt x="489" y="1500"/>
                    </a:lnTo>
                    <a:lnTo>
                      <a:pt x="489" y="1500"/>
                    </a:lnTo>
                    <a:lnTo>
                      <a:pt x="489" y="1500"/>
                    </a:lnTo>
                    <a:lnTo>
                      <a:pt x="489" y="1498"/>
                    </a:lnTo>
                    <a:lnTo>
                      <a:pt x="489" y="1498"/>
                    </a:lnTo>
                    <a:lnTo>
                      <a:pt x="489" y="1496"/>
                    </a:lnTo>
                    <a:lnTo>
                      <a:pt x="487" y="1496"/>
                    </a:lnTo>
                    <a:lnTo>
                      <a:pt x="489" y="1496"/>
                    </a:lnTo>
                    <a:lnTo>
                      <a:pt x="489" y="1496"/>
                    </a:lnTo>
                    <a:lnTo>
                      <a:pt x="489" y="1496"/>
                    </a:lnTo>
                    <a:lnTo>
                      <a:pt x="489" y="1496"/>
                    </a:lnTo>
                    <a:lnTo>
                      <a:pt x="489" y="1496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89" y="1493"/>
                    </a:lnTo>
                    <a:lnTo>
                      <a:pt x="492" y="1491"/>
                    </a:lnTo>
                    <a:lnTo>
                      <a:pt x="494" y="1491"/>
                    </a:lnTo>
                    <a:lnTo>
                      <a:pt x="494" y="1491"/>
                    </a:lnTo>
                    <a:lnTo>
                      <a:pt x="494" y="1491"/>
                    </a:lnTo>
                    <a:lnTo>
                      <a:pt x="494" y="1491"/>
                    </a:lnTo>
                    <a:lnTo>
                      <a:pt x="494" y="1491"/>
                    </a:lnTo>
                    <a:lnTo>
                      <a:pt x="494" y="1489"/>
                    </a:lnTo>
                    <a:lnTo>
                      <a:pt x="494" y="1489"/>
                    </a:lnTo>
                    <a:lnTo>
                      <a:pt x="494" y="1489"/>
                    </a:lnTo>
                    <a:lnTo>
                      <a:pt x="496" y="1486"/>
                    </a:lnTo>
                    <a:lnTo>
                      <a:pt x="496" y="1486"/>
                    </a:lnTo>
                    <a:lnTo>
                      <a:pt x="496" y="1486"/>
                    </a:lnTo>
                    <a:lnTo>
                      <a:pt x="496" y="1484"/>
                    </a:lnTo>
                    <a:lnTo>
                      <a:pt x="499" y="1484"/>
                    </a:lnTo>
                    <a:lnTo>
                      <a:pt x="499" y="1484"/>
                    </a:lnTo>
                    <a:lnTo>
                      <a:pt x="499" y="1484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82"/>
                    </a:lnTo>
                    <a:lnTo>
                      <a:pt x="499" y="1479"/>
                    </a:lnTo>
                    <a:lnTo>
                      <a:pt x="499" y="1479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7"/>
                    </a:lnTo>
                    <a:lnTo>
                      <a:pt x="496" y="1474"/>
                    </a:lnTo>
                    <a:lnTo>
                      <a:pt x="496" y="1472"/>
                    </a:lnTo>
                    <a:lnTo>
                      <a:pt x="496" y="1472"/>
                    </a:lnTo>
                    <a:lnTo>
                      <a:pt x="496" y="1472"/>
                    </a:lnTo>
                    <a:lnTo>
                      <a:pt x="496" y="1472"/>
                    </a:lnTo>
                    <a:lnTo>
                      <a:pt x="496" y="1470"/>
                    </a:lnTo>
                    <a:lnTo>
                      <a:pt x="496" y="1470"/>
                    </a:lnTo>
                    <a:lnTo>
                      <a:pt x="496" y="1467"/>
                    </a:lnTo>
                    <a:lnTo>
                      <a:pt x="496" y="1467"/>
                    </a:lnTo>
                    <a:lnTo>
                      <a:pt x="496" y="1467"/>
                    </a:lnTo>
                    <a:lnTo>
                      <a:pt x="496" y="1465"/>
                    </a:lnTo>
                    <a:lnTo>
                      <a:pt x="496" y="1465"/>
                    </a:lnTo>
                    <a:lnTo>
                      <a:pt x="496" y="1465"/>
                    </a:lnTo>
                    <a:lnTo>
                      <a:pt x="496" y="1463"/>
                    </a:lnTo>
                    <a:lnTo>
                      <a:pt x="499" y="1463"/>
                    </a:lnTo>
                    <a:lnTo>
                      <a:pt x="499" y="1463"/>
                    </a:lnTo>
                    <a:lnTo>
                      <a:pt x="499" y="1460"/>
                    </a:lnTo>
                    <a:lnTo>
                      <a:pt x="499" y="1460"/>
                    </a:lnTo>
                    <a:lnTo>
                      <a:pt x="499" y="1460"/>
                    </a:lnTo>
                    <a:lnTo>
                      <a:pt x="499" y="1458"/>
                    </a:lnTo>
                    <a:lnTo>
                      <a:pt x="501" y="1458"/>
                    </a:lnTo>
                    <a:lnTo>
                      <a:pt x="501" y="1458"/>
                    </a:lnTo>
                    <a:lnTo>
                      <a:pt x="501" y="1455"/>
                    </a:lnTo>
                    <a:lnTo>
                      <a:pt x="504" y="1455"/>
                    </a:lnTo>
                    <a:lnTo>
                      <a:pt x="504" y="1453"/>
                    </a:lnTo>
                    <a:lnTo>
                      <a:pt x="504" y="1453"/>
                    </a:lnTo>
                    <a:lnTo>
                      <a:pt x="506" y="1453"/>
                    </a:lnTo>
                    <a:lnTo>
                      <a:pt x="506" y="1453"/>
                    </a:lnTo>
                    <a:lnTo>
                      <a:pt x="506" y="1453"/>
                    </a:lnTo>
                    <a:lnTo>
                      <a:pt x="506" y="1453"/>
                    </a:lnTo>
                    <a:lnTo>
                      <a:pt x="506" y="1451"/>
                    </a:lnTo>
                    <a:lnTo>
                      <a:pt x="508" y="1451"/>
                    </a:lnTo>
                    <a:lnTo>
                      <a:pt x="508" y="1451"/>
                    </a:lnTo>
                    <a:lnTo>
                      <a:pt x="508" y="1448"/>
                    </a:lnTo>
                    <a:lnTo>
                      <a:pt x="508" y="1448"/>
                    </a:lnTo>
                    <a:lnTo>
                      <a:pt x="508" y="1446"/>
                    </a:lnTo>
                    <a:lnTo>
                      <a:pt x="508" y="1446"/>
                    </a:lnTo>
                    <a:lnTo>
                      <a:pt x="508" y="1444"/>
                    </a:lnTo>
                    <a:lnTo>
                      <a:pt x="508" y="1444"/>
                    </a:lnTo>
                    <a:lnTo>
                      <a:pt x="508" y="1441"/>
                    </a:lnTo>
                    <a:lnTo>
                      <a:pt x="508" y="1441"/>
                    </a:lnTo>
                    <a:lnTo>
                      <a:pt x="508" y="1441"/>
                    </a:lnTo>
                    <a:lnTo>
                      <a:pt x="508" y="1439"/>
                    </a:lnTo>
                    <a:lnTo>
                      <a:pt x="511" y="1437"/>
                    </a:lnTo>
                    <a:lnTo>
                      <a:pt x="511" y="1437"/>
                    </a:lnTo>
                    <a:lnTo>
                      <a:pt x="511" y="1437"/>
                    </a:lnTo>
                    <a:lnTo>
                      <a:pt x="511" y="1437"/>
                    </a:lnTo>
                    <a:lnTo>
                      <a:pt x="511" y="1434"/>
                    </a:lnTo>
                    <a:lnTo>
                      <a:pt x="511" y="1434"/>
                    </a:lnTo>
                    <a:lnTo>
                      <a:pt x="508" y="1434"/>
                    </a:lnTo>
                    <a:lnTo>
                      <a:pt x="508" y="1434"/>
                    </a:lnTo>
                    <a:lnTo>
                      <a:pt x="508" y="1434"/>
                    </a:lnTo>
                    <a:lnTo>
                      <a:pt x="504" y="1434"/>
                    </a:lnTo>
                    <a:lnTo>
                      <a:pt x="504" y="1434"/>
                    </a:lnTo>
                    <a:lnTo>
                      <a:pt x="504" y="1434"/>
                    </a:lnTo>
                    <a:lnTo>
                      <a:pt x="501" y="1434"/>
                    </a:lnTo>
                    <a:lnTo>
                      <a:pt x="501" y="1432"/>
                    </a:lnTo>
                    <a:lnTo>
                      <a:pt x="499" y="1432"/>
                    </a:lnTo>
                    <a:lnTo>
                      <a:pt x="499" y="1432"/>
                    </a:lnTo>
                    <a:lnTo>
                      <a:pt x="499" y="1432"/>
                    </a:lnTo>
                    <a:lnTo>
                      <a:pt x="496" y="1429"/>
                    </a:lnTo>
                    <a:lnTo>
                      <a:pt x="496" y="1429"/>
                    </a:lnTo>
                    <a:lnTo>
                      <a:pt x="496" y="1429"/>
                    </a:lnTo>
                    <a:lnTo>
                      <a:pt x="494" y="1429"/>
                    </a:lnTo>
                    <a:lnTo>
                      <a:pt x="494" y="1429"/>
                    </a:lnTo>
                    <a:lnTo>
                      <a:pt x="494" y="1427"/>
                    </a:lnTo>
                    <a:lnTo>
                      <a:pt x="494" y="1427"/>
                    </a:lnTo>
                    <a:lnTo>
                      <a:pt x="494" y="1427"/>
                    </a:lnTo>
                    <a:lnTo>
                      <a:pt x="494" y="1427"/>
                    </a:lnTo>
                    <a:lnTo>
                      <a:pt x="494" y="1425"/>
                    </a:lnTo>
                    <a:lnTo>
                      <a:pt x="494" y="1425"/>
                    </a:lnTo>
                    <a:lnTo>
                      <a:pt x="494" y="1425"/>
                    </a:lnTo>
                    <a:lnTo>
                      <a:pt x="494" y="1422"/>
                    </a:lnTo>
                    <a:lnTo>
                      <a:pt x="496" y="1420"/>
                    </a:lnTo>
                    <a:lnTo>
                      <a:pt x="496" y="1420"/>
                    </a:lnTo>
                    <a:lnTo>
                      <a:pt x="496" y="1420"/>
                    </a:lnTo>
                    <a:lnTo>
                      <a:pt x="496" y="1420"/>
                    </a:lnTo>
                    <a:lnTo>
                      <a:pt x="496" y="1418"/>
                    </a:lnTo>
                    <a:lnTo>
                      <a:pt x="496" y="1418"/>
                    </a:lnTo>
                    <a:lnTo>
                      <a:pt x="496" y="1418"/>
                    </a:lnTo>
                    <a:lnTo>
                      <a:pt x="496" y="1418"/>
                    </a:lnTo>
                    <a:lnTo>
                      <a:pt x="496" y="1415"/>
                    </a:lnTo>
                    <a:lnTo>
                      <a:pt x="496" y="1415"/>
                    </a:lnTo>
                    <a:lnTo>
                      <a:pt x="499" y="1415"/>
                    </a:lnTo>
                    <a:lnTo>
                      <a:pt x="499" y="1415"/>
                    </a:lnTo>
                    <a:lnTo>
                      <a:pt x="499" y="1413"/>
                    </a:lnTo>
                    <a:lnTo>
                      <a:pt x="499" y="1411"/>
                    </a:lnTo>
                    <a:lnTo>
                      <a:pt x="499" y="1411"/>
                    </a:lnTo>
                    <a:lnTo>
                      <a:pt x="499" y="1411"/>
                    </a:lnTo>
                    <a:lnTo>
                      <a:pt x="499" y="1408"/>
                    </a:lnTo>
                    <a:lnTo>
                      <a:pt x="499" y="1408"/>
                    </a:lnTo>
                    <a:lnTo>
                      <a:pt x="499" y="1406"/>
                    </a:lnTo>
                    <a:lnTo>
                      <a:pt x="499" y="1403"/>
                    </a:lnTo>
                    <a:lnTo>
                      <a:pt x="499" y="1403"/>
                    </a:lnTo>
                    <a:lnTo>
                      <a:pt x="496" y="1403"/>
                    </a:lnTo>
                    <a:lnTo>
                      <a:pt x="496" y="1401"/>
                    </a:lnTo>
                    <a:lnTo>
                      <a:pt x="499" y="1401"/>
                    </a:lnTo>
                    <a:lnTo>
                      <a:pt x="499" y="1399"/>
                    </a:lnTo>
                    <a:lnTo>
                      <a:pt x="499" y="1399"/>
                    </a:lnTo>
                    <a:lnTo>
                      <a:pt x="499" y="1399"/>
                    </a:lnTo>
                    <a:lnTo>
                      <a:pt x="499" y="1396"/>
                    </a:lnTo>
                    <a:lnTo>
                      <a:pt x="499" y="1394"/>
                    </a:lnTo>
                    <a:lnTo>
                      <a:pt x="499" y="1394"/>
                    </a:lnTo>
                    <a:lnTo>
                      <a:pt x="499" y="1394"/>
                    </a:lnTo>
                    <a:lnTo>
                      <a:pt x="499" y="1392"/>
                    </a:lnTo>
                    <a:lnTo>
                      <a:pt x="496" y="1392"/>
                    </a:lnTo>
                    <a:lnTo>
                      <a:pt x="496" y="1392"/>
                    </a:lnTo>
                    <a:lnTo>
                      <a:pt x="496" y="1392"/>
                    </a:lnTo>
                    <a:lnTo>
                      <a:pt x="494" y="1389"/>
                    </a:lnTo>
                    <a:lnTo>
                      <a:pt x="492" y="1387"/>
                    </a:lnTo>
                    <a:lnTo>
                      <a:pt x="492" y="1387"/>
                    </a:lnTo>
                    <a:lnTo>
                      <a:pt x="492" y="1387"/>
                    </a:lnTo>
                    <a:lnTo>
                      <a:pt x="492" y="1387"/>
                    </a:lnTo>
                    <a:lnTo>
                      <a:pt x="489" y="1384"/>
                    </a:lnTo>
                    <a:lnTo>
                      <a:pt x="489" y="1384"/>
                    </a:lnTo>
                    <a:lnTo>
                      <a:pt x="492" y="1382"/>
                    </a:lnTo>
                    <a:lnTo>
                      <a:pt x="492" y="1382"/>
                    </a:lnTo>
                    <a:lnTo>
                      <a:pt x="492" y="1380"/>
                    </a:lnTo>
                    <a:lnTo>
                      <a:pt x="492" y="1380"/>
                    </a:lnTo>
                    <a:lnTo>
                      <a:pt x="492" y="1380"/>
                    </a:lnTo>
                    <a:lnTo>
                      <a:pt x="492" y="1380"/>
                    </a:lnTo>
                    <a:lnTo>
                      <a:pt x="492" y="1377"/>
                    </a:lnTo>
                    <a:lnTo>
                      <a:pt x="492" y="1375"/>
                    </a:lnTo>
                    <a:lnTo>
                      <a:pt x="492" y="1373"/>
                    </a:lnTo>
                    <a:lnTo>
                      <a:pt x="494" y="1373"/>
                    </a:lnTo>
                    <a:lnTo>
                      <a:pt x="494" y="1373"/>
                    </a:lnTo>
                    <a:lnTo>
                      <a:pt x="494" y="1370"/>
                    </a:lnTo>
                    <a:lnTo>
                      <a:pt x="494" y="1370"/>
                    </a:lnTo>
                    <a:lnTo>
                      <a:pt x="494" y="1370"/>
                    </a:lnTo>
                    <a:lnTo>
                      <a:pt x="494" y="1368"/>
                    </a:lnTo>
                    <a:lnTo>
                      <a:pt x="496" y="1368"/>
                    </a:lnTo>
                    <a:lnTo>
                      <a:pt x="496" y="1366"/>
                    </a:lnTo>
                    <a:lnTo>
                      <a:pt x="499" y="1366"/>
                    </a:lnTo>
                    <a:lnTo>
                      <a:pt x="501" y="1366"/>
                    </a:lnTo>
                    <a:lnTo>
                      <a:pt x="504" y="1363"/>
                    </a:lnTo>
                    <a:lnTo>
                      <a:pt x="506" y="1363"/>
                    </a:lnTo>
                    <a:lnTo>
                      <a:pt x="506" y="1363"/>
                    </a:lnTo>
                    <a:lnTo>
                      <a:pt x="506" y="1361"/>
                    </a:lnTo>
                    <a:lnTo>
                      <a:pt x="506" y="1361"/>
                    </a:lnTo>
                    <a:lnTo>
                      <a:pt x="506" y="1358"/>
                    </a:lnTo>
                    <a:lnTo>
                      <a:pt x="506" y="1358"/>
                    </a:lnTo>
                    <a:lnTo>
                      <a:pt x="506" y="1358"/>
                    </a:lnTo>
                    <a:lnTo>
                      <a:pt x="506" y="1358"/>
                    </a:lnTo>
                    <a:lnTo>
                      <a:pt x="504" y="1358"/>
                    </a:lnTo>
                    <a:lnTo>
                      <a:pt x="504" y="1356"/>
                    </a:lnTo>
                    <a:lnTo>
                      <a:pt x="504" y="1356"/>
                    </a:lnTo>
                    <a:lnTo>
                      <a:pt x="504" y="1356"/>
                    </a:lnTo>
                    <a:lnTo>
                      <a:pt x="504" y="1356"/>
                    </a:lnTo>
                    <a:lnTo>
                      <a:pt x="501" y="1356"/>
                    </a:lnTo>
                    <a:lnTo>
                      <a:pt x="501" y="1356"/>
                    </a:lnTo>
                    <a:lnTo>
                      <a:pt x="501" y="1354"/>
                    </a:lnTo>
                    <a:lnTo>
                      <a:pt x="501" y="1354"/>
                    </a:lnTo>
                    <a:lnTo>
                      <a:pt x="501" y="1354"/>
                    </a:lnTo>
                    <a:lnTo>
                      <a:pt x="501" y="1351"/>
                    </a:lnTo>
                    <a:lnTo>
                      <a:pt x="501" y="1351"/>
                    </a:lnTo>
                    <a:lnTo>
                      <a:pt x="504" y="1351"/>
                    </a:lnTo>
                    <a:lnTo>
                      <a:pt x="504" y="1351"/>
                    </a:lnTo>
                    <a:lnTo>
                      <a:pt x="504" y="1349"/>
                    </a:lnTo>
                    <a:lnTo>
                      <a:pt x="504" y="1349"/>
                    </a:lnTo>
                    <a:lnTo>
                      <a:pt x="504" y="1349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7"/>
                    </a:lnTo>
                    <a:lnTo>
                      <a:pt x="501" y="1344"/>
                    </a:lnTo>
                    <a:lnTo>
                      <a:pt x="501" y="1344"/>
                    </a:lnTo>
                    <a:lnTo>
                      <a:pt x="501" y="1344"/>
                    </a:lnTo>
                    <a:lnTo>
                      <a:pt x="501" y="1344"/>
                    </a:lnTo>
                    <a:lnTo>
                      <a:pt x="499" y="1344"/>
                    </a:lnTo>
                    <a:lnTo>
                      <a:pt x="499" y="1344"/>
                    </a:lnTo>
                    <a:lnTo>
                      <a:pt x="496" y="1342"/>
                    </a:lnTo>
                    <a:lnTo>
                      <a:pt x="496" y="1339"/>
                    </a:lnTo>
                    <a:lnTo>
                      <a:pt x="496" y="1339"/>
                    </a:lnTo>
                    <a:lnTo>
                      <a:pt x="499" y="1337"/>
                    </a:lnTo>
                    <a:lnTo>
                      <a:pt x="499" y="1337"/>
                    </a:lnTo>
                    <a:lnTo>
                      <a:pt x="499" y="1337"/>
                    </a:lnTo>
                    <a:lnTo>
                      <a:pt x="499" y="1335"/>
                    </a:lnTo>
                    <a:lnTo>
                      <a:pt x="499" y="1335"/>
                    </a:lnTo>
                    <a:lnTo>
                      <a:pt x="499" y="1335"/>
                    </a:lnTo>
                    <a:lnTo>
                      <a:pt x="499" y="1332"/>
                    </a:lnTo>
                    <a:lnTo>
                      <a:pt x="501" y="1332"/>
                    </a:lnTo>
                    <a:lnTo>
                      <a:pt x="501" y="1330"/>
                    </a:lnTo>
                    <a:lnTo>
                      <a:pt x="501" y="1330"/>
                    </a:lnTo>
                    <a:lnTo>
                      <a:pt x="501" y="1330"/>
                    </a:lnTo>
                    <a:lnTo>
                      <a:pt x="504" y="1330"/>
                    </a:lnTo>
                    <a:lnTo>
                      <a:pt x="504" y="1330"/>
                    </a:lnTo>
                    <a:lnTo>
                      <a:pt x="506" y="1328"/>
                    </a:lnTo>
                    <a:lnTo>
                      <a:pt x="506" y="1328"/>
                    </a:lnTo>
                    <a:lnTo>
                      <a:pt x="506" y="1328"/>
                    </a:lnTo>
                    <a:lnTo>
                      <a:pt x="506" y="1328"/>
                    </a:lnTo>
                    <a:lnTo>
                      <a:pt x="506" y="1325"/>
                    </a:lnTo>
                    <a:lnTo>
                      <a:pt x="506" y="1325"/>
                    </a:lnTo>
                    <a:lnTo>
                      <a:pt x="506" y="1325"/>
                    </a:lnTo>
                    <a:lnTo>
                      <a:pt x="506" y="1323"/>
                    </a:lnTo>
                    <a:lnTo>
                      <a:pt x="506" y="1321"/>
                    </a:lnTo>
                    <a:lnTo>
                      <a:pt x="506" y="1321"/>
                    </a:lnTo>
                    <a:lnTo>
                      <a:pt x="506" y="1321"/>
                    </a:lnTo>
                    <a:lnTo>
                      <a:pt x="506" y="1318"/>
                    </a:lnTo>
                    <a:lnTo>
                      <a:pt x="506" y="1318"/>
                    </a:lnTo>
                    <a:lnTo>
                      <a:pt x="506" y="1316"/>
                    </a:lnTo>
                    <a:lnTo>
                      <a:pt x="506" y="1313"/>
                    </a:lnTo>
                    <a:lnTo>
                      <a:pt x="506" y="1313"/>
                    </a:lnTo>
                    <a:lnTo>
                      <a:pt x="504" y="1313"/>
                    </a:lnTo>
                    <a:lnTo>
                      <a:pt x="504" y="1311"/>
                    </a:lnTo>
                    <a:lnTo>
                      <a:pt x="501" y="1311"/>
                    </a:lnTo>
                    <a:lnTo>
                      <a:pt x="501" y="1309"/>
                    </a:lnTo>
                    <a:lnTo>
                      <a:pt x="501" y="1309"/>
                    </a:lnTo>
                    <a:lnTo>
                      <a:pt x="501" y="1309"/>
                    </a:lnTo>
                    <a:lnTo>
                      <a:pt x="501" y="1306"/>
                    </a:lnTo>
                    <a:lnTo>
                      <a:pt x="501" y="1306"/>
                    </a:lnTo>
                    <a:lnTo>
                      <a:pt x="499" y="1304"/>
                    </a:lnTo>
                    <a:lnTo>
                      <a:pt x="501" y="1304"/>
                    </a:lnTo>
                    <a:lnTo>
                      <a:pt x="501" y="1304"/>
                    </a:lnTo>
                    <a:lnTo>
                      <a:pt x="501" y="1302"/>
                    </a:lnTo>
                    <a:lnTo>
                      <a:pt x="501" y="1302"/>
                    </a:lnTo>
                    <a:lnTo>
                      <a:pt x="499" y="1299"/>
                    </a:lnTo>
                    <a:lnTo>
                      <a:pt x="499" y="1297"/>
                    </a:lnTo>
                    <a:lnTo>
                      <a:pt x="499" y="1295"/>
                    </a:lnTo>
                    <a:lnTo>
                      <a:pt x="499" y="1295"/>
                    </a:lnTo>
                    <a:lnTo>
                      <a:pt x="499" y="1292"/>
                    </a:lnTo>
                    <a:lnTo>
                      <a:pt x="501" y="1290"/>
                    </a:lnTo>
                    <a:lnTo>
                      <a:pt x="501" y="1290"/>
                    </a:lnTo>
                    <a:lnTo>
                      <a:pt x="501" y="1290"/>
                    </a:lnTo>
                    <a:lnTo>
                      <a:pt x="501" y="1287"/>
                    </a:lnTo>
                    <a:lnTo>
                      <a:pt x="501" y="1285"/>
                    </a:lnTo>
                    <a:lnTo>
                      <a:pt x="501" y="1285"/>
                    </a:lnTo>
                    <a:lnTo>
                      <a:pt x="499" y="1283"/>
                    </a:lnTo>
                    <a:lnTo>
                      <a:pt x="499" y="1283"/>
                    </a:lnTo>
                    <a:lnTo>
                      <a:pt x="499" y="1280"/>
                    </a:lnTo>
                    <a:lnTo>
                      <a:pt x="499" y="1278"/>
                    </a:lnTo>
                    <a:lnTo>
                      <a:pt x="499" y="1278"/>
                    </a:lnTo>
                    <a:lnTo>
                      <a:pt x="499" y="1276"/>
                    </a:lnTo>
                    <a:lnTo>
                      <a:pt x="499" y="1273"/>
                    </a:lnTo>
                    <a:lnTo>
                      <a:pt x="499" y="1273"/>
                    </a:lnTo>
                    <a:lnTo>
                      <a:pt x="499" y="1271"/>
                    </a:lnTo>
                    <a:lnTo>
                      <a:pt x="501" y="1271"/>
                    </a:lnTo>
                    <a:lnTo>
                      <a:pt x="501" y="1268"/>
                    </a:lnTo>
                    <a:lnTo>
                      <a:pt x="501" y="1268"/>
                    </a:lnTo>
                    <a:lnTo>
                      <a:pt x="499" y="1268"/>
                    </a:lnTo>
                    <a:lnTo>
                      <a:pt x="499" y="1268"/>
                    </a:lnTo>
                    <a:lnTo>
                      <a:pt x="499" y="1266"/>
                    </a:lnTo>
                    <a:lnTo>
                      <a:pt x="499" y="1266"/>
                    </a:lnTo>
                    <a:lnTo>
                      <a:pt x="499" y="1266"/>
                    </a:lnTo>
                    <a:lnTo>
                      <a:pt x="499" y="1266"/>
                    </a:lnTo>
                    <a:lnTo>
                      <a:pt x="499" y="1266"/>
                    </a:lnTo>
                    <a:lnTo>
                      <a:pt x="499" y="1266"/>
                    </a:lnTo>
                    <a:lnTo>
                      <a:pt x="501" y="1264"/>
                    </a:lnTo>
                    <a:lnTo>
                      <a:pt x="501" y="1264"/>
                    </a:lnTo>
                    <a:lnTo>
                      <a:pt x="501" y="1266"/>
                    </a:lnTo>
                    <a:lnTo>
                      <a:pt x="501" y="1264"/>
                    </a:lnTo>
                    <a:lnTo>
                      <a:pt x="504" y="1264"/>
                    </a:lnTo>
                    <a:lnTo>
                      <a:pt x="504" y="1264"/>
                    </a:lnTo>
                    <a:lnTo>
                      <a:pt x="504" y="1264"/>
                    </a:lnTo>
                    <a:lnTo>
                      <a:pt x="504" y="1264"/>
                    </a:lnTo>
                    <a:lnTo>
                      <a:pt x="504" y="1266"/>
                    </a:lnTo>
                    <a:lnTo>
                      <a:pt x="506" y="1266"/>
                    </a:lnTo>
                    <a:lnTo>
                      <a:pt x="508" y="1266"/>
                    </a:lnTo>
                    <a:lnTo>
                      <a:pt x="508" y="1266"/>
                    </a:lnTo>
                    <a:lnTo>
                      <a:pt x="508" y="1266"/>
                    </a:lnTo>
                    <a:lnTo>
                      <a:pt x="511" y="1266"/>
                    </a:lnTo>
                    <a:lnTo>
                      <a:pt x="511" y="1264"/>
                    </a:lnTo>
                    <a:lnTo>
                      <a:pt x="511" y="1264"/>
                    </a:lnTo>
                    <a:lnTo>
                      <a:pt x="513" y="1264"/>
                    </a:lnTo>
                    <a:lnTo>
                      <a:pt x="513" y="1264"/>
                    </a:lnTo>
                    <a:lnTo>
                      <a:pt x="513" y="1261"/>
                    </a:lnTo>
                    <a:lnTo>
                      <a:pt x="513" y="1259"/>
                    </a:lnTo>
                    <a:lnTo>
                      <a:pt x="513" y="1257"/>
                    </a:lnTo>
                    <a:lnTo>
                      <a:pt x="513" y="1257"/>
                    </a:lnTo>
                    <a:lnTo>
                      <a:pt x="513" y="1257"/>
                    </a:lnTo>
                    <a:lnTo>
                      <a:pt x="513" y="1257"/>
                    </a:lnTo>
                    <a:lnTo>
                      <a:pt x="513" y="1257"/>
                    </a:lnTo>
                    <a:lnTo>
                      <a:pt x="513" y="1254"/>
                    </a:lnTo>
                    <a:lnTo>
                      <a:pt x="513" y="1252"/>
                    </a:lnTo>
                    <a:lnTo>
                      <a:pt x="513" y="1252"/>
                    </a:lnTo>
                    <a:lnTo>
                      <a:pt x="513" y="1250"/>
                    </a:lnTo>
                    <a:lnTo>
                      <a:pt x="511" y="1250"/>
                    </a:lnTo>
                    <a:lnTo>
                      <a:pt x="511" y="1250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47"/>
                    </a:lnTo>
                    <a:lnTo>
                      <a:pt x="511" y="1245"/>
                    </a:lnTo>
                    <a:lnTo>
                      <a:pt x="511" y="1242"/>
                    </a:lnTo>
                    <a:lnTo>
                      <a:pt x="511" y="1242"/>
                    </a:lnTo>
                    <a:lnTo>
                      <a:pt x="511" y="1242"/>
                    </a:lnTo>
                    <a:lnTo>
                      <a:pt x="508" y="1240"/>
                    </a:lnTo>
                    <a:lnTo>
                      <a:pt x="508" y="1240"/>
                    </a:lnTo>
                    <a:lnTo>
                      <a:pt x="508" y="1240"/>
                    </a:lnTo>
                    <a:lnTo>
                      <a:pt x="506" y="1240"/>
                    </a:lnTo>
                    <a:lnTo>
                      <a:pt x="506" y="1240"/>
                    </a:lnTo>
                    <a:lnTo>
                      <a:pt x="506" y="1240"/>
                    </a:lnTo>
                    <a:lnTo>
                      <a:pt x="504" y="1240"/>
                    </a:lnTo>
                    <a:lnTo>
                      <a:pt x="504" y="1238"/>
                    </a:lnTo>
                    <a:lnTo>
                      <a:pt x="504" y="1238"/>
                    </a:lnTo>
                    <a:lnTo>
                      <a:pt x="504" y="1238"/>
                    </a:lnTo>
                    <a:lnTo>
                      <a:pt x="504" y="1238"/>
                    </a:lnTo>
                    <a:lnTo>
                      <a:pt x="501" y="1238"/>
                    </a:lnTo>
                    <a:lnTo>
                      <a:pt x="501" y="1235"/>
                    </a:lnTo>
                    <a:lnTo>
                      <a:pt x="501" y="1235"/>
                    </a:lnTo>
                    <a:lnTo>
                      <a:pt x="501" y="1235"/>
                    </a:lnTo>
                    <a:lnTo>
                      <a:pt x="501" y="1233"/>
                    </a:lnTo>
                    <a:lnTo>
                      <a:pt x="501" y="1231"/>
                    </a:lnTo>
                    <a:lnTo>
                      <a:pt x="501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31"/>
                    </a:lnTo>
                    <a:lnTo>
                      <a:pt x="499" y="1228"/>
                    </a:lnTo>
                    <a:lnTo>
                      <a:pt x="499" y="1228"/>
                    </a:lnTo>
                    <a:lnTo>
                      <a:pt x="496" y="1228"/>
                    </a:lnTo>
                    <a:lnTo>
                      <a:pt x="496" y="1228"/>
                    </a:lnTo>
                    <a:lnTo>
                      <a:pt x="496" y="1228"/>
                    </a:lnTo>
                    <a:lnTo>
                      <a:pt x="496" y="1226"/>
                    </a:lnTo>
                    <a:lnTo>
                      <a:pt x="496" y="1223"/>
                    </a:lnTo>
                    <a:lnTo>
                      <a:pt x="496" y="1221"/>
                    </a:lnTo>
                    <a:lnTo>
                      <a:pt x="496" y="1221"/>
                    </a:lnTo>
                    <a:lnTo>
                      <a:pt x="496" y="1219"/>
                    </a:lnTo>
                    <a:lnTo>
                      <a:pt x="496" y="1219"/>
                    </a:lnTo>
                    <a:lnTo>
                      <a:pt x="496" y="1216"/>
                    </a:lnTo>
                    <a:lnTo>
                      <a:pt x="496" y="1214"/>
                    </a:lnTo>
                    <a:lnTo>
                      <a:pt x="496" y="1214"/>
                    </a:lnTo>
                    <a:lnTo>
                      <a:pt x="494" y="1212"/>
                    </a:lnTo>
                    <a:lnTo>
                      <a:pt x="494" y="1212"/>
                    </a:lnTo>
                    <a:lnTo>
                      <a:pt x="496" y="1209"/>
                    </a:lnTo>
                    <a:lnTo>
                      <a:pt x="496" y="1209"/>
                    </a:lnTo>
                    <a:lnTo>
                      <a:pt x="496" y="1207"/>
                    </a:lnTo>
                    <a:lnTo>
                      <a:pt x="496" y="1205"/>
                    </a:lnTo>
                    <a:lnTo>
                      <a:pt x="496" y="1205"/>
                    </a:lnTo>
                    <a:lnTo>
                      <a:pt x="496" y="1202"/>
                    </a:lnTo>
                    <a:lnTo>
                      <a:pt x="496" y="1200"/>
                    </a:lnTo>
                    <a:lnTo>
                      <a:pt x="496" y="1200"/>
                    </a:lnTo>
                    <a:lnTo>
                      <a:pt x="496" y="1200"/>
                    </a:lnTo>
                    <a:lnTo>
                      <a:pt x="496" y="1197"/>
                    </a:lnTo>
                    <a:lnTo>
                      <a:pt x="496" y="1195"/>
                    </a:lnTo>
                    <a:lnTo>
                      <a:pt x="496" y="1195"/>
                    </a:lnTo>
                    <a:lnTo>
                      <a:pt x="496" y="1195"/>
                    </a:lnTo>
                    <a:lnTo>
                      <a:pt x="499" y="1195"/>
                    </a:lnTo>
                    <a:lnTo>
                      <a:pt x="499" y="1195"/>
                    </a:lnTo>
                    <a:lnTo>
                      <a:pt x="499" y="1193"/>
                    </a:lnTo>
                    <a:lnTo>
                      <a:pt x="499" y="1190"/>
                    </a:lnTo>
                    <a:lnTo>
                      <a:pt x="499" y="1190"/>
                    </a:lnTo>
                    <a:lnTo>
                      <a:pt x="496" y="1188"/>
                    </a:lnTo>
                    <a:lnTo>
                      <a:pt x="496" y="1188"/>
                    </a:lnTo>
                    <a:lnTo>
                      <a:pt x="496" y="1186"/>
                    </a:lnTo>
                    <a:lnTo>
                      <a:pt x="496" y="1183"/>
                    </a:lnTo>
                    <a:lnTo>
                      <a:pt x="496" y="1181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79"/>
                    </a:lnTo>
                    <a:lnTo>
                      <a:pt x="496" y="1176"/>
                    </a:lnTo>
                    <a:lnTo>
                      <a:pt x="496" y="1176"/>
                    </a:lnTo>
                    <a:lnTo>
                      <a:pt x="496" y="1174"/>
                    </a:lnTo>
                    <a:lnTo>
                      <a:pt x="496" y="1174"/>
                    </a:lnTo>
                    <a:lnTo>
                      <a:pt x="496" y="1174"/>
                    </a:lnTo>
                    <a:lnTo>
                      <a:pt x="496" y="1171"/>
                    </a:lnTo>
                    <a:lnTo>
                      <a:pt x="496" y="1171"/>
                    </a:lnTo>
                    <a:lnTo>
                      <a:pt x="496" y="1169"/>
                    </a:lnTo>
                    <a:lnTo>
                      <a:pt x="496" y="1169"/>
                    </a:lnTo>
                    <a:lnTo>
                      <a:pt x="496" y="1169"/>
                    </a:lnTo>
                    <a:lnTo>
                      <a:pt x="496" y="1167"/>
                    </a:lnTo>
                    <a:lnTo>
                      <a:pt x="496" y="1167"/>
                    </a:lnTo>
                    <a:lnTo>
                      <a:pt x="494" y="1167"/>
                    </a:lnTo>
                    <a:lnTo>
                      <a:pt x="494" y="1164"/>
                    </a:lnTo>
                    <a:lnTo>
                      <a:pt x="494" y="1164"/>
                    </a:lnTo>
                    <a:lnTo>
                      <a:pt x="494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4"/>
                    </a:lnTo>
                    <a:lnTo>
                      <a:pt x="492" y="1162"/>
                    </a:lnTo>
                    <a:lnTo>
                      <a:pt x="492" y="1160"/>
                    </a:lnTo>
                    <a:lnTo>
                      <a:pt x="492" y="1160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89" y="1157"/>
                    </a:lnTo>
                    <a:lnTo>
                      <a:pt x="489" y="1155"/>
                    </a:lnTo>
                    <a:lnTo>
                      <a:pt x="489" y="1155"/>
                    </a:lnTo>
                    <a:lnTo>
                      <a:pt x="487" y="1155"/>
                    </a:lnTo>
                    <a:lnTo>
                      <a:pt x="487" y="1155"/>
                    </a:lnTo>
                    <a:lnTo>
                      <a:pt x="487" y="1152"/>
                    </a:lnTo>
                    <a:lnTo>
                      <a:pt x="487" y="1152"/>
                    </a:lnTo>
                    <a:lnTo>
                      <a:pt x="487" y="1150"/>
                    </a:lnTo>
                    <a:lnTo>
                      <a:pt x="487" y="1150"/>
                    </a:lnTo>
                    <a:lnTo>
                      <a:pt x="485" y="1150"/>
                    </a:lnTo>
                    <a:lnTo>
                      <a:pt x="485" y="1150"/>
                    </a:lnTo>
                    <a:lnTo>
                      <a:pt x="485" y="1150"/>
                    </a:lnTo>
                    <a:lnTo>
                      <a:pt x="482" y="1148"/>
                    </a:lnTo>
                    <a:lnTo>
                      <a:pt x="482" y="1148"/>
                    </a:lnTo>
                    <a:lnTo>
                      <a:pt x="480" y="1145"/>
                    </a:lnTo>
                    <a:lnTo>
                      <a:pt x="480" y="1145"/>
                    </a:lnTo>
                    <a:lnTo>
                      <a:pt x="482" y="1145"/>
                    </a:lnTo>
                    <a:lnTo>
                      <a:pt x="482" y="1143"/>
                    </a:lnTo>
                    <a:lnTo>
                      <a:pt x="485" y="1143"/>
                    </a:lnTo>
                    <a:lnTo>
                      <a:pt x="485" y="1143"/>
                    </a:lnTo>
                    <a:lnTo>
                      <a:pt x="485" y="1141"/>
                    </a:lnTo>
                    <a:lnTo>
                      <a:pt x="485" y="1141"/>
                    </a:lnTo>
                    <a:lnTo>
                      <a:pt x="485" y="1138"/>
                    </a:lnTo>
                    <a:lnTo>
                      <a:pt x="487" y="1138"/>
                    </a:lnTo>
                    <a:lnTo>
                      <a:pt x="487" y="1136"/>
                    </a:lnTo>
                    <a:lnTo>
                      <a:pt x="487" y="1136"/>
                    </a:lnTo>
                    <a:lnTo>
                      <a:pt x="487" y="1134"/>
                    </a:lnTo>
                    <a:lnTo>
                      <a:pt x="487" y="1134"/>
                    </a:lnTo>
                    <a:lnTo>
                      <a:pt x="487" y="1134"/>
                    </a:lnTo>
                    <a:lnTo>
                      <a:pt x="487" y="1131"/>
                    </a:lnTo>
                    <a:lnTo>
                      <a:pt x="489" y="1126"/>
                    </a:lnTo>
                    <a:lnTo>
                      <a:pt x="489" y="1126"/>
                    </a:lnTo>
                    <a:lnTo>
                      <a:pt x="489" y="1126"/>
                    </a:lnTo>
                    <a:lnTo>
                      <a:pt x="489" y="1124"/>
                    </a:lnTo>
                    <a:lnTo>
                      <a:pt x="489" y="1122"/>
                    </a:lnTo>
                    <a:lnTo>
                      <a:pt x="489" y="1119"/>
                    </a:lnTo>
                    <a:lnTo>
                      <a:pt x="492" y="1112"/>
                    </a:lnTo>
                    <a:lnTo>
                      <a:pt x="494" y="1107"/>
                    </a:lnTo>
                    <a:lnTo>
                      <a:pt x="494" y="1107"/>
                    </a:lnTo>
                    <a:lnTo>
                      <a:pt x="494" y="1103"/>
                    </a:lnTo>
                    <a:lnTo>
                      <a:pt x="496" y="1100"/>
                    </a:lnTo>
                    <a:lnTo>
                      <a:pt x="496" y="1100"/>
                    </a:lnTo>
                    <a:lnTo>
                      <a:pt x="496" y="1100"/>
                    </a:lnTo>
                    <a:lnTo>
                      <a:pt x="494" y="1098"/>
                    </a:lnTo>
                    <a:lnTo>
                      <a:pt x="494" y="1098"/>
                    </a:lnTo>
                    <a:lnTo>
                      <a:pt x="494" y="1096"/>
                    </a:lnTo>
                    <a:lnTo>
                      <a:pt x="494" y="1096"/>
                    </a:lnTo>
                    <a:lnTo>
                      <a:pt x="494" y="1096"/>
                    </a:lnTo>
                    <a:lnTo>
                      <a:pt x="496" y="1093"/>
                    </a:lnTo>
                    <a:lnTo>
                      <a:pt x="496" y="1091"/>
                    </a:lnTo>
                    <a:lnTo>
                      <a:pt x="496" y="1089"/>
                    </a:lnTo>
                    <a:lnTo>
                      <a:pt x="496" y="1089"/>
                    </a:lnTo>
                    <a:lnTo>
                      <a:pt x="496" y="1089"/>
                    </a:lnTo>
                    <a:lnTo>
                      <a:pt x="496" y="1084"/>
                    </a:lnTo>
                    <a:lnTo>
                      <a:pt x="496" y="1084"/>
                    </a:lnTo>
                    <a:lnTo>
                      <a:pt x="499" y="1081"/>
                    </a:lnTo>
                    <a:lnTo>
                      <a:pt x="499" y="1079"/>
                    </a:lnTo>
                    <a:lnTo>
                      <a:pt x="499" y="1079"/>
                    </a:lnTo>
                    <a:lnTo>
                      <a:pt x="501" y="1077"/>
                    </a:lnTo>
                    <a:lnTo>
                      <a:pt x="501" y="1077"/>
                    </a:lnTo>
                    <a:lnTo>
                      <a:pt x="501" y="1077"/>
                    </a:lnTo>
                    <a:lnTo>
                      <a:pt x="501" y="1074"/>
                    </a:lnTo>
                    <a:lnTo>
                      <a:pt x="501" y="1072"/>
                    </a:lnTo>
                    <a:lnTo>
                      <a:pt x="501" y="1070"/>
                    </a:lnTo>
                    <a:lnTo>
                      <a:pt x="501" y="1067"/>
                    </a:lnTo>
                    <a:lnTo>
                      <a:pt x="501" y="1067"/>
                    </a:lnTo>
                    <a:lnTo>
                      <a:pt x="501" y="1065"/>
                    </a:lnTo>
                    <a:lnTo>
                      <a:pt x="501" y="1065"/>
                    </a:lnTo>
                    <a:lnTo>
                      <a:pt x="501" y="1065"/>
                    </a:lnTo>
                    <a:lnTo>
                      <a:pt x="499" y="1063"/>
                    </a:lnTo>
                    <a:lnTo>
                      <a:pt x="499" y="1060"/>
                    </a:lnTo>
                    <a:lnTo>
                      <a:pt x="496" y="1058"/>
                    </a:lnTo>
                    <a:lnTo>
                      <a:pt x="496" y="1058"/>
                    </a:lnTo>
                    <a:lnTo>
                      <a:pt x="496" y="1058"/>
                    </a:lnTo>
                    <a:lnTo>
                      <a:pt x="494" y="1055"/>
                    </a:lnTo>
                    <a:lnTo>
                      <a:pt x="494" y="1055"/>
                    </a:lnTo>
                    <a:lnTo>
                      <a:pt x="494" y="1055"/>
                    </a:lnTo>
                    <a:lnTo>
                      <a:pt x="494" y="1053"/>
                    </a:lnTo>
                    <a:lnTo>
                      <a:pt x="494" y="1053"/>
                    </a:lnTo>
                    <a:lnTo>
                      <a:pt x="492" y="1053"/>
                    </a:lnTo>
                    <a:lnTo>
                      <a:pt x="492" y="1048"/>
                    </a:lnTo>
                    <a:lnTo>
                      <a:pt x="492" y="1048"/>
                    </a:lnTo>
                    <a:lnTo>
                      <a:pt x="489" y="1048"/>
                    </a:lnTo>
                    <a:lnTo>
                      <a:pt x="489" y="1048"/>
                    </a:lnTo>
                    <a:lnTo>
                      <a:pt x="489" y="1046"/>
                    </a:lnTo>
                    <a:lnTo>
                      <a:pt x="489" y="1046"/>
                    </a:lnTo>
                    <a:lnTo>
                      <a:pt x="489" y="1041"/>
                    </a:lnTo>
                    <a:lnTo>
                      <a:pt x="489" y="1041"/>
                    </a:lnTo>
                    <a:lnTo>
                      <a:pt x="487" y="1039"/>
                    </a:lnTo>
                    <a:lnTo>
                      <a:pt x="487" y="1039"/>
                    </a:lnTo>
                    <a:lnTo>
                      <a:pt x="487" y="1036"/>
                    </a:lnTo>
                    <a:lnTo>
                      <a:pt x="487" y="1036"/>
                    </a:lnTo>
                    <a:lnTo>
                      <a:pt x="487" y="1034"/>
                    </a:lnTo>
                    <a:lnTo>
                      <a:pt x="487" y="1032"/>
                    </a:lnTo>
                    <a:lnTo>
                      <a:pt x="487" y="1029"/>
                    </a:lnTo>
                    <a:lnTo>
                      <a:pt x="487" y="1027"/>
                    </a:lnTo>
                    <a:lnTo>
                      <a:pt x="487" y="1027"/>
                    </a:lnTo>
                    <a:lnTo>
                      <a:pt x="487" y="1027"/>
                    </a:lnTo>
                    <a:lnTo>
                      <a:pt x="489" y="1025"/>
                    </a:lnTo>
                    <a:lnTo>
                      <a:pt x="489" y="1025"/>
                    </a:lnTo>
                    <a:lnTo>
                      <a:pt x="492" y="1022"/>
                    </a:lnTo>
                    <a:lnTo>
                      <a:pt x="492" y="1022"/>
                    </a:lnTo>
                    <a:lnTo>
                      <a:pt x="492" y="1020"/>
                    </a:lnTo>
                    <a:lnTo>
                      <a:pt x="492" y="1020"/>
                    </a:lnTo>
                    <a:lnTo>
                      <a:pt x="489" y="1015"/>
                    </a:lnTo>
                    <a:lnTo>
                      <a:pt x="489" y="1015"/>
                    </a:lnTo>
                    <a:lnTo>
                      <a:pt x="489" y="1013"/>
                    </a:lnTo>
                    <a:lnTo>
                      <a:pt x="489" y="1013"/>
                    </a:lnTo>
                    <a:lnTo>
                      <a:pt x="489" y="1010"/>
                    </a:lnTo>
                    <a:lnTo>
                      <a:pt x="489" y="1010"/>
                    </a:lnTo>
                    <a:lnTo>
                      <a:pt x="492" y="1008"/>
                    </a:lnTo>
                    <a:lnTo>
                      <a:pt x="492" y="1008"/>
                    </a:lnTo>
                    <a:lnTo>
                      <a:pt x="494" y="1008"/>
                    </a:lnTo>
                    <a:lnTo>
                      <a:pt x="494" y="1008"/>
                    </a:lnTo>
                    <a:lnTo>
                      <a:pt x="494" y="1008"/>
                    </a:lnTo>
                    <a:lnTo>
                      <a:pt x="496" y="1008"/>
                    </a:lnTo>
                    <a:lnTo>
                      <a:pt x="499" y="1006"/>
                    </a:lnTo>
                    <a:lnTo>
                      <a:pt x="499" y="1006"/>
                    </a:lnTo>
                    <a:lnTo>
                      <a:pt x="499" y="1006"/>
                    </a:lnTo>
                    <a:lnTo>
                      <a:pt x="499" y="1003"/>
                    </a:lnTo>
                    <a:lnTo>
                      <a:pt x="499" y="1003"/>
                    </a:lnTo>
                    <a:lnTo>
                      <a:pt x="499" y="1003"/>
                    </a:lnTo>
                    <a:lnTo>
                      <a:pt x="499" y="1001"/>
                    </a:lnTo>
                    <a:lnTo>
                      <a:pt x="499" y="1001"/>
                    </a:lnTo>
                    <a:lnTo>
                      <a:pt x="499" y="1001"/>
                    </a:lnTo>
                    <a:lnTo>
                      <a:pt x="501" y="1001"/>
                    </a:lnTo>
                    <a:lnTo>
                      <a:pt x="501" y="1001"/>
                    </a:lnTo>
                    <a:lnTo>
                      <a:pt x="501" y="999"/>
                    </a:lnTo>
                    <a:lnTo>
                      <a:pt x="501" y="996"/>
                    </a:lnTo>
                    <a:lnTo>
                      <a:pt x="501" y="996"/>
                    </a:lnTo>
                    <a:lnTo>
                      <a:pt x="501" y="994"/>
                    </a:lnTo>
                    <a:lnTo>
                      <a:pt x="501" y="994"/>
                    </a:lnTo>
                    <a:lnTo>
                      <a:pt x="501" y="994"/>
                    </a:lnTo>
                    <a:lnTo>
                      <a:pt x="501" y="994"/>
                    </a:lnTo>
                    <a:lnTo>
                      <a:pt x="499" y="994"/>
                    </a:lnTo>
                    <a:lnTo>
                      <a:pt x="499" y="994"/>
                    </a:lnTo>
                    <a:lnTo>
                      <a:pt x="501" y="994"/>
                    </a:lnTo>
                    <a:lnTo>
                      <a:pt x="501" y="994"/>
                    </a:lnTo>
                    <a:lnTo>
                      <a:pt x="501" y="994"/>
                    </a:lnTo>
                    <a:lnTo>
                      <a:pt x="501" y="991"/>
                    </a:lnTo>
                    <a:lnTo>
                      <a:pt x="504" y="991"/>
                    </a:lnTo>
                    <a:lnTo>
                      <a:pt x="504" y="991"/>
                    </a:lnTo>
                    <a:lnTo>
                      <a:pt x="504" y="989"/>
                    </a:lnTo>
                    <a:lnTo>
                      <a:pt x="504" y="989"/>
                    </a:lnTo>
                    <a:lnTo>
                      <a:pt x="504" y="984"/>
                    </a:lnTo>
                    <a:lnTo>
                      <a:pt x="504" y="984"/>
                    </a:lnTo>
                    <a:lnTo>
                      <a:pt x="504" y="984"/>
                    </a:lnTo>
                    <a:lnTo>
                      <a:pt x="504" y="984"/>
                    </a:lnTo>
                    <a:lnTo>
                      <a:pt x="501" y="984"/>
                    </a:lnTo>
                    <a:lnTo>
                      <a:pt x="501" y="982"/>
                    </a:lnTo>
                    <a:lnTo>
                      <a:pt x="501" y="982"/>
                    </a:lnTo>
                    <a:lnTo>
                      <a:pt x="501" y="982"/>
                    </a:lnTo>
                    <a:lnTo>
                      <a:pt x="501" y="982"/>
                    </a:lnTo>
                    <a:lnTo>
                      <a:pt x="504" y="975"/>
                    </a:lnTo>
                    <a:lnTo>
                      <a:pt x="504" y="975"/>
                    </a:lnTo>
                    <a:lnTo>
                      <a:pt x="501" y="973"/>
                    </a:lnTo>
                    <a:lnTo>
                      <a:pt x="501" y="970"/>
                    </a:lnTo>
                    <a:lnTo>
                      <a:pt x="501" y="968"/>
                    </a:lnTo>
                    <a:lnTo>
                      <a:pt x="501" y="968"/>
                    </a:lnTo>
                    <a:lnTo>
                      <a:pt x="501" y="963"/>
                    </a:lnTo>
                    <a:lnTo>
                      <a:pt x="501" y="958"/>
                    </a:lnTo>
                    <a:lnTo>
                      <a:pt x="501" y="956"/>
                    </a:lnTo>
                    <a:lnTo>
                      <a:pt x="501" y="954"/>
                    </a:lnTo>
                    <a:lnTo>
                      <a:pt x="501" y="954"/>
                    </a:lnTo>
                    <a:lnTo>
                      <a:pt x="499" y="954"/>
                    </a:lnTo>
                    <a:lnTo>
                      <a:pt x="499" y="954"/>
                    </a:lnTo>
                    <a:lnTo>
                      <a:pt x="499" y="954"/>
                    </a:lnTo>
                    <a:lnTo>
                      <a:pt x="496" y="951"/>
                    </a:lnTo>
                    <a:lnTo>
                      <a:pt x="496" y="951"/>
                    </a:lnTo>
                    <a:lnTo>
                      <a:pt x="499" y="951"/>
                    </a:lnTo>
                    <a:lnTo>
                      <a:pt x="499" y="951"/>
                    </a:lnTo>
                    <a:lnTo>
                      <a:pt x="499" y="951"/>
                    </a:lnTo>
                    <a:lnTo>
                      <a:pt x="499" y="951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9"/>
                    </a:lnTo>
                    <a:lnTo>
                      <a:pt x="499" y="946"/>
                    </a:lnTo>
                    <a:lnTo>
                      <a:pt x="499" y="946"/>
                    </a:lnTo>
                    <a:lnTo>
                      <a:pt x="499" y="944"/>
                    </a:lnTo>
                    <a:lnTo>
                      <a:pt x="499" y="944"/>
                    </a:lnTo>
                    <a:lnTo>
                      <a:pt x="501" y="942"/>
                    </a:lnTo>
                    <a:lnTo>
                      <a:pt x="501" y="942"/>
                    </a:lnTo>
                    <a:lnTo>
                      <a:pt x="501" y="942"/>
                    </a:lnTo>
                    <a:lnTo>
                      <a:pt x="501" y="939"/>
                    </a:lnTo>
                    <a:lnTo>
                      <a:pt x="501" y="939"/>
                    </a:lnTo>
                    <a:lnTo>
                      <a:pt x="499" y="937"/>
                    </a:lnTo>
                    <a:lnTo>
                      <a:pt x="499" y="935"/>
                    </a:lnTo>
                    <a:lnTo>
                      <a:pt x="499" y="932"/>
                    </a:lnTo>
                    <a:lnTo>
                      <a:pt x="501" y="932"/>
                    </a:lnTo>
                    <a:lnTo>
                      <a:pt x="501" y="930"/>
                    </a:lnTo>
                    <a:lnTo>
                      <a:pt x="499" y="930"/>
                    </a:lnTo>
                    <a:lnTo>
                      <a:pt x="499" y="930"/>
                    </a:lnTo>
                    <a:lnTo>
                      <a:pt x="496" y="928"/>
                    </a:lnTo>
                    <a:lnTo>
                      <a:pt x="496" y="925"/>
                    </a:lnTo>
                    <a:lnTo>
                      <a:pt x="496" y="925"/>
                    </a:lnTo>
                    <a:lnTo>
                      <a:pt x="496" y="925"/>
                    </a:lnTo>
                    <a:lnTo>
                      <a:pt x="496" y="925"/>
                    </a:lnTo>
                    <a:lnTo>
                      <a:pt x="496" y="923"/>
                    </a:lnTo>
                    <a:lnTo>
                      <a:pt x="496" y="923"/>
                    </a:lnTo>
                    <a:lnTo>
                      <a:pt x="496" y="920"/>
                    </a:lnTo>
                    <a:lnTo>
                      <a:pt x="496" y="918"/>
                    </a:lnTo>
                    <a:lnTo>
                      <a:pt x="499" y="916"/>
                    </a:lnTo>
                    <a:lnTo>
                      <a:pt x="499" y="916"/>
                    </a:lnTo>
                    <a:lnTo>
                      <a:pt x="499" y="916"/>
                    </a:lnTo>
                    <a:lnTo>
                      <a:pt x="501" y="916"/>
                    </a:lnTo>
                    <a:lnTo>
                      <a:pt x="501" y="916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3"/>
                    </a:lnTo>
                    <a:lnTo>
                      <a:pt x="504" y="911"/>
                    </a:lnTo>
                    <a:lnTo>
                      <a:pt x="504" y="911"/>
                    </a:lnTo>
                    <a:lnTo>
                      <a:pt x="504" y="911"/>
                    </a:lnTo>
                    <a:lnTo>
                      <a:pt x="504" y="911"/>
                    </a:lnTo>
                    <a:lnTo>
                      <a:pt x="504" y="909"/>
                    </a:lnTo>
                    <a:lnTo>
                      <a:pt x="504" y="906"/>
                    </a:lnTo>
                    <a:lnTo>
                      <a:pt x="504" y="904"/>
                    </a:lnTo>
                    <a:lnTo>
                      <a:pt x="504" y="902"/>
                    </a:lnTo>
                    <a:lnTo>
                      <a:pt x="504" y="902"/>
                    </a:lnTo>
                    <a:lnTo>
                      <a:pt x="504" y="902"/>
                    </a:lnTo>
                    <a:lnTo>
                      <a:pt x="504" y="899"/>
                    </a:lnTo>
                    <a:lnTo>
                      <a:pt x="504" y="899"/>
                    </a:lnTo>
                    <a:lnTo>
                      <a:pt x="504" y="899"/>
                    </a:lnTo>
                    <a:lnTo>
                      <a:pt x="506" y="899"/>
                    </a:lnTo>
                    <a:lnTo>
                      <a:pt x="506" y="899"/>
                    </a:lnTo>
                    <a:lnTo>
                      <a:pt x="506" y="899"/>
                    </a:lnTo>
                    <a:lnTo>
                      <a:pt x="506" y="899"/>
                    </a:lnTo>
                    <a:lnTo>
                      <a:pt x="506" y="897"/>
                    </a:lnTo>
                    <a:lnTo>
                      <a:pt x="506" y="897"/>
                    </a:lnTo>
                    <a:lnTo>
                      <a:pt x="506" y="894"/>
                    </a:lnTo>
                    <a:lnTo>
                      <a:pt x="506" y="892"/>
                    </a:lnTo>
                    <a:lnTo>
                      <a:pt x="506" y="892"/>
                    </a:lnTo>
                    <a:lnTo>
                      <a:pt x="506" y="890"/>
                    </a:lnTo>
                    <a:lnTo>
                      <a:pt x="506" y="890"/>
                    </a:lnTo>
                    <a:lnTo>
                      <a:pt x="506" y="890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4" y="890"/>
                    </a:lnTo>
                    <a:lnTo>
                      <a:pt x="504" y="887"/>
                    </a:lnTo>
                    <a:lnTo>
                      <a:pt x="504" y="887"/>
                    </a:lnTo>
                    <a:lnTo>
                      <a:pt x="504" y="887"/>
                    </a:lnTo>
                    <a:lnTo>
                      <a:pt x="506" y="887"/>
                    </a:lnTo>
                    <a:lnTo>
                      <a:pt x="506" y="885"/>
                    </a:lnTo>
                    <a:lnTo>
                      <a:pt x="506" y="885"/>
                    </a:lnTo>
                    <a:lnTo>
                      <a:pt x="506" y="885"/>
                    </a:lnTo>
                    <a:lnTo>
                      <a:pt x="506" y="883"/>
                    </a:lnTo>
                    <a:lnTo>
                      <a:pt x="508" y="883"/>
                    </a:lnTo>
                    <a:lnTo>
                      <a:pt x="508" y="880"/>
                    </a:lnTo>
                    <a:lnTo>
                      <a:pt x="508" y="880"/>
                    </a:lnTo>
                    <a:lnTo>
                      <a:pt x="508" y="880"/>
                    </a:lnTo>
                    <a:lnTo>
                      <a:pt x="508" y="878"/>
                    </a:lnTo>
                    <a:lnTo>
                      <a:pt x="508" y="878"/>
                    </a:lnTo>
                    <a:lnTo>
                      <a:pt x="508" y="878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75"/>
                    </a:lnTo>
                    <a:lnTo>
                      <a:pt x="506" y="878"/>
                    </a:lnTo>
                    <a:lnTo>
                      <a:pt x="508" y="875"/>
                    </a:lnTo>
                    <a:lnTo>
                      <a:pt x="508" y="875"/>
                    </a:lnTo>
                    <a:lnTo>
                      <a:pt x="511" y="873"/>
                    </a:lnTo>
                    <a:lnTo>
                      <a:pt x="511" y="873"/>
                    </a:lnTo>
                    <a:lnTo>
                      <a:pt x="511" y="873"/>
                    </a:lnTo>
                    <a:lnTo>
                      <a:pt x="511" y="871"/>
                    </a:lnTo>
                    <a:lnTo>
                      <a:pt x="511" y="871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08" y="868"/>
                    </a:lnTo>
                    <a:lnTo>
                      <a:pt x="511" y="868"/>
                    </a:lnTo>
                    <a:lnTo>
                      <a:pt x="511" y="868"/>
                    </a:lnTo>
                    <a:lnTo>
                      <a:pt x="511" y="868"/>
                    </a:lnTo>
                    <a:lnTo>
                      <a:pt x="511" y="868"/>
                    </a:lnTo>
                    <a:lnTo>
                      <a:pt x="508" y="866"/>
                    </a:lnTo>
                    <a:lnTo>
                      <a:pt x="508" y="866"/>
                    </a:lnTo>
                    <a:lnTo>
                      <a:pt x="508" y="866"/>
                    </a:lnTo>
                    <a:lnTo>
                      <a:pt x="508" y="866"/>
                    </a:lnTo>
                    <a:lnTo>
                      <a:pt x="508" y="864"/>
                    </a:lnTo>
                    <a:lnTo>
                      <a:pt x="508" y="864"/>
                    </a:lnTo>
                    <a:lnTo>
                      <a:pt x="508" y="864"/>
                    </a:lnTo>
                    <a:lnTo>
                      <a:pt x="508" y="864"/>
                    </a:lnTo>
                    <a:lnTo>
                      <a:pt x="508" y="861"/>
                    </a:lnTo>
                    <a:lnTo>
                      <a:pt x="506" y="861"/>
                    </a:lnTo>
                    <a:lnTo>
                      <a:pt x="506" y="861"/>
                    </a:lnTo>
                    <a:lnTo>
                      <a:pt x="508" y="861"/>
                    </a:lnTo>
                    <a:lnTo>
                      <a:pt x="508" y="861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8" y="859"/>
                    </a:lnTo>
                    <a:lnTo>
                      <a:pt x="506" y="859"/>
                    </a:lnTo>
                    <a:lnTo>
                      <a:pt x="506" y="859"/>
                    </a:lnTo>
                    <a:lnTo>
                      <a:pt x="508" y="857"/>
                    </a:lnTo>
                    <a:lnTo>
                      <a:pt x="508" y="857"/>
                    </a:lnTo>
                    <a:lnTo>
                      <a:pt x="508" y="857"/>
                    </a:lnTo>
                    <a:lnTo>
                      <a:pt x="508" y="857"/>
                    </a:lnTo>
                    <a:lnTo>
                      <a:pt x="508" y="854"/>
                    </a:lnTo>
                    <a:lnTo>
                      <a:pt x="508" y="854"/>
                    </a:lnTo>
                    <a:lnTo>
                      <a:pt x="508" y="854"/>
                    </a:lnTo>
                    <a:lnTo>
                      <a:pt x="508" y="852"/>
                    </a:lnTo>
                    <a:lnTo>
                      <a:pt x="508" y="852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08" y="849"/>
                    </a:lnTo>
                    <a:lnTo>
                      <a:pt x="520" y="847"/>
                    </a:lnTo>
                    <a:lnTo>
                      <a:pt x="525" y="849"/>
                    </a:lnTo>
                    <a:lnTo>
                      <a:pt x="525" y="849"/>
                    </a:lnTo>
                    <a:lnTo>
                      <a:pt x="530" y="849"/>
                    </a:lnTo>
                    <a:lnTo>
                      <a:pt x="530" y="849"/>
                    </a:lnTo>
                    <a:lnTo>
                      <a:pt x="530" y="849"/>
                    </a:lnTo>
                    <a:lnTo>
                      <a:pt x="532" y="849"/>
                    </a:lnTo>
                    <a:lnTo>
                      <a:pt x="532" y="849"/>
                    </a:lnTo>
                    <a:lnTo>
                      <a:pt x="534" y="847"/>
                    </a:lnTo>
                    <a:lnTo>
                      <a:pt x="534" y="847"/>
                    </a:lnTo>
                    <a:lnTo>
                      <a:pt x="534" y="845"/>
                    </a:lnTo>
                    <a:lnTo>
                      <a:pt x="537" y="845"/>
                    </a:lnTo>
                    <a:lnTo>
                      <a:pt x="537" y="845"/>
                    </a:lnTo>
                    <a:lnTo>
                      <a:pt x="539" y="845"/>
                    </a:lnTo>
                    <a:lnTo>
                      <a:pt x="539" y="845"/>
                    </a:lnTo>
                    <a:lnTo>
                      <a:pt x="541" y="842"/>
                    </a:lnTo>
                    <a:lnTo>
                      <a:pt x="546" y="842"/>
                    </a:lnTo>
                    <a:lnTo>
                      <a:pt x="551" y="842"/>
                    </a:lnTo>
                    <a:lnTo>
                      <a:pt x="553" y="842"/>
                    </a:lnTo>
                    <a:lnTo>
                      <a:pt x="553" y="845"/>
                    </a:lnTo>
                    <a:lnTo>
                      <a:pt x="556" y="845"/>
                    </a:lnTo>
                    <a:lnTo>
                      <a:pt x="558" y="845"/>
                    </a:lnTo>
                    <a:lnTo>
                      <a:pt x="560" y="847"/>
                    </a:lnTo>
                    <a:lnTo>
                      <a:pt x="560" y="847"/>
                    </a:lnTo>
                    <a:lnTo>
                      <a:pt x="560" y="847"/>
                    </a:lnTo>
                    <a:lnTo>
                      <a:pt x="563" y="847"/>
                    </a:lnTo>
                    <a:lnTo>
                      <a:pt x="563" y="847"/>
                    </a:lnTo>
                    <a:lnTo>
                      <a:pt x="565" y="847"/>
                    </a:lnTo>
                    <a:lnTo>
                      <a:pt x="567" y="847"/>
                    </a:lnTo>
                    <a:lnTo>
                      <a:pt x="567" y="847"/>
                    </a:lnTo>
                    <a:lnTo>
                      <a:pt x="567" y="845"/>
                    </a:lnTo>
                    <a:lnTo>
                      <a:pt x="572" y="845"/>
                    </a:lnTo>
                    <a:lnTo>
                      <a:pt x="572" y="845"/>
                    </a:lnTo>
                    <a:lnTo>
                      <a:pt x="572" y="845"/>
                    </a:lnTo>
                    <a:lnTo>
                      <a:pt x="572" y="845"/>
                    </a:lnTo>
                    <a:lnTo>
                      <a:pt x="577" y="842"/>
                    </a:lnTo>
                    <a:lnTo>
                      <a:pt x="577" y="842"/>
                    </a:lnTo>
                    <a:lnTo>
                      <a:pt x="577" y="842"/>
                    </a:lnTo>
                    <a:lnTo>
                      <a:pt x="584" y="840"/>
                    </a:lnTo>
                    <a:lnTo>
                      <a:pt x="584" y="840"/>
                    </a:lnTo>
                    <a:lnTo>
                      <a:pt x="584" y="840"/>
                    </a:lnTo>
                    <a:lnTo>
                      <a:pt x="586" y="840"/>
                    </a:lnTo>
                    <a:lnTo>
                      <a:pt x="586" y="840"/>
                    </a:lnTo>
                    <a:lnTo>
                      <a:pt x="586" y="835"/>
                    </a:lnTo>
                    <a:lnTo>
                      <a:pt x="586" y="835"/>
                    </a:lnTo>
                    <a:lnTo>
                      <a:pt x="586" y="835"/>
                    </a:lnTo>
                    <a:lnTo>
                      <a:pt x="589" y="830"/>
                    </a:lnTo>
                    <a:lnTo>
                      <a:pt x="589" y="830"/>
                    </a:lnTo>
                    <a:lnTo>
                      <a:pt x="589" y="828"/>
                    </a:lnTo>
                    <a:lnTo>
                      <a:pt x="589" y="828"/>
                    </a:lnTo>
                    <a:lnTo>
                      <a:pt x="591" y="823"/>
                    </a:lnTo>
                    <a:lnTo>
                      <a:pt x="591" y="823"/>
                    </a:lnTo>
                    <a:lnTo>
                      <a:pt x="593" y="819"/>
                    </a:lnTo>
                    <a:lnTo>
                      <a:pt x="596" y="816"/>
                    </a:lnTo>
                    <a:lnTo>
                      <a:pt x="596" y="816"/>
                    </a:lnTo>
                    <a:lnTo>
                      <a:pt x="596" y="816"/>
                    </a:lnTo>
                    <a:lnTo>
                      <a:pt x="596" y="814"/>
                    </a:lnTo>
                    <a:lnTo>
                      <a:pt x="596" y="812"/>
                    </a:lnTo>
                    <a:lnTo>
                      <a:pt x="596" y="804"/>
                    </a:lnTo>
                    <a:lnTo>
                      <a:pt x="596" y="802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6" y="800"/>
                    </a:lnTo>
                    <a:lnTo>
                      <a:pt x="598" y="797"/>
                    </a:lnTo>
                    <a:lnTo>
                      <a:pt x="598" y="797"/>
                    </a:lnTo>
                    <a:lnTo>
                      <a:pt x="601" y="797"/>
                    </a:lnTo>
                    <a:lnTo>
                      <a:pt x="601" y="797"/>
                    </a:lnTo>
                    <a:lnTo>
                      <a:pt x="601" y="795"/>
                    </a:lnTo>
                    <a:lnTo>
                      <a:pt x="603" y="793"/>
                    </a:lnTo>
                    <a:lnTo>
                      <a:pt x="603" y="793"/>
                    </a:lnTo>
                    <a:lnTo>
                      <a:pt x="605" y="793"/>
                    </a:lnTo>
                    <a:lnTo>
                      <a:pt x="605" y="793"/>
                    </a:lnTo>
                    <a:lnTo>
                      <a:pt x="605" y="790"/>
                    </a:lnTo>
                    <a:lnTo>
                      <a:pt x="605" y="790"/>
                    </a:lnTo>
                    <a:lnTo>
                      <a:pt x="603" y="788"/>
                    </a:lnTo>
                    <a:lnTo>
                      <a:pt x="603" y="783"/>
                    </a:lnTo>
                    <a:lnTo>
                      <a:pt x="603" y="781"/>
                    </a:lnTo>
                    <a:lnTo>
                      <a:pt x="603" y="781"/>
                    </a:lnTo>
                    <a:lnTo>
                      <a:pt x="603" y="776"/>
                    </a:lnTo>
                    <a:lnTo>
                      <a:pt x="603" y="771"/>
                    </a:lnTo>
                    <a:lnTo>
                      <a:pt x="603" y="769"/>
                    </a:lnTo>
                    <a:lnTo>
                      <a:pt x="603" y="769"/>
                    </a:lnTo>
                    <a:lnTo>
                      <a:pt x="601" y="764"/>
                    </a:lnTo>
                    <a:lnTo>
                      <a:pt x="601" y="759"/>
                    </a:lnTo>
                    <a:lnTo>
                      <a:pt x="601" y="759"/>
                    </a:lnTo>
                    <a:lnTo>
                      <a:pt x="598" y="755"/>
                    </a:lnTo>
                    <a:lnTo>
                      <a:pt x="598" y="752"/>
                    </a:lnTo>
                    <a:lnTo>
                      <a:pt x="598" y="750"/>
                    </a:lnTo>
                    <a:lnTo>
                      <a:pt x="598" y="748"/>
                    </a:lnTo>
                    <a:lnTo>
                      <a:pt x="598" y="748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1" y="743"/>
                    </a:lnTo>
                    <a:lnTo>
                      <a:pt x="605" y="741"/>
                    </a:lnTo>
                    <a:lnTo>
                      <a:pt x="608" y="738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12" y="736"/>
                    </a:lnTo>
                    <a:lnTo>
                      <a:pt x="612" y="733"/>
                    </a:lnTo>
                    <a:lnTo>
                      <a:pt x="615" y="733"/>
                    </a:lnTo>
                    <a:lnTo>
                      <a:pt x="615" y="733"/>
                    </a:lnTo>
                    <a:lnTo>
                      <a:pt x="615" y="731"/>
                    </a:lnTo>
                    <a:lnTo>
                      <a:pt x="617" y="726"/>
                    </a:lnTo>
                    <a:lnTo>
                      <a:pt x="617" y="726"/>
                    </a:lnTo>
                    <a:lnTo>
                      <a:pt x="617" y="724"/>
                    </a:lnTo>
                    <a:lnTo>
                      <a:pt x="620" y="722"/>
                    </a:lnTo>
                    <a:lnTo>
                      <a:pt x="622" y="719"/>
                    </a:lnTo>
                    <a:lnTo>
                      <a:pt x="622" y="719"/>
                    </a:lnTo>
                    <a:lnTo>
                      <a:pt x="627" y="712"/>
                    </a:lnTo>
                    <a:lnTo>
                      <a:pt x="627" y="712"/>
                    </a:lnTo>
                    <a:lnTo>
                      <a:pt x="629" y="710"/>
                    </a:lnTo>
                    <a:lnTo>
                      <a:pt x="629" y="710"/>
                    </a:lnTo>
                    <a:lnTo>
                      <a:pt x="629" y="703"/>
                    </a:lnTo>
                    <a:lnTo>
                      <a:pt x="631" y="700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1" y="698"/>
                    </a:lnTo>
                    <a:lnTo>
                      <a:pt x="636" y="698"/>
                    </a:lnTo>
                    <a:lnTo>
                      <a:pt x="641" y="698"/>
                    </a:lnTo>
                    <a:lnTo>
                      <a:pt x="641" y="698"/>
                    </a:lnTo>
                    <a:lnTo>
                      <a:pt x="643" y="698"/>
                    </a:lnTo>
                    <a:lnTo>
                      <a:pt x="646" y="696"/>
                    </a:lnTo>
                    <a:lnTo>
                      <a:pt x="646" y="696"/>
                    </a:lnTo>
                    <a:lnTo>
                      <a:pt x="648" y="693"/>
                    </a:lnTo>
                    <a:lnTo>
                      <a:pt x="650" y="693"/>
                    </a:lnTo>
                    <a:lnTo>
                      <a:pt x="653" y="691"/>
                    </a:lnTo>
                    <a:lnTo>
                      <a:pt x="653" y="691"/>
                    </a:lnTo>
                    <a:lnTo>
                      <a:pt x="653" y="686"/>
                    </a:lnTo>
                    <a:lnTo>
                      <a:pt x="653" y="686"/>
                    </a:lnTo>
                    <a:lnTo>
                      <a:pt x="653" y="686"/>
                    </a:lnTo>
                    <a:lnTo>
                      <a:pt x="653" y="684"/>
                    </a:lnTo>
                    <a:lnTo>
                      <a:pt x="650" y="679"/>
                    </a:lnTo>
                    <a:lnTo>
                      <a:pt x="648" y="672"/>
                    </a:lnTo>
                    <a:lnTo>
                      <a:pt x="648" y="672"/>
                    </a:lnTo>
                    <a:lnTo>
                      <a:pt x="646" y="672"/>
                    </a:lnTo>
                    <a:lnTo>
                      <a:pt x="646" y="667"/>
                    </a:lnTo>
                    <a:lnTo>
                      <a:pt x="648" y="665"/>
                    </a:lnTo>
                    <a:lnTo>
                      <a:pt x="648" y="665"/>
                    </a:lnTo>
                    <a:lnTo>
                      <a:pt x="648" y="662"/>
                    </a:lnTo>
                    <a:lnTo>
                      <a:pt x="648" y="662"/>
                    </a:lnTo>
                    <a:lnTo>
                      <a:pt x="648" y="660"/>
                    </a:lnTo>
                    <a:lnTo>
                      <a:pt x="650" y="658"/>
                    </a:lnTo>
                    <a:lnTo>
                      <a:pt x="653" y="655"/>
                    </a:lnTo>
                    <a:lnTo>
                      <a:pt x="653" y="655"/>
                    </a:lnTo>
                    <a:lnTo>
                      <a:pt x="660" y="653"/>
                    </a:lnTo>
                    <a:lnTo>
                      <a:pt x="660" y="653"/>
                    </a:lnTo>
                    <a:lnTo>
                      <a:pt x="662" y="653"/>
                    </a:lnTo>
                    <a:lnTo>
                      <a:pt x="669" y="651"/>
                    </a:lnTo>
                    <a:lnTo>
                      <a:pt x="669" y="651"/>
                    </a:lnTo>
                    <a:lnTo>
                      <a:pt x="674" y="648"/>
                    </a:lnTo>
                    <a:lnTo>
                      <a:pt x="676" y="646"/>
                    </a:lnTo>
                    <a:lnTo>
                      <a:pt x="681" y="646"/>
                    </a:lnTo>
                    <a:lnTo>
                      <a:pt x="681" y="646"/>
                    </a:lnTo>
                    <a:lnTo>
                      <a:pt x="683" y="646"/>
                    </a:lnTo>
                    <a:lnTo>
                      <a:pt x="686" y="646"/>
                    </a:lnTo>
                    <a:lnTo>
                      <a:pt x="690" y="648"/>
                    </a:lnTo>
                    <a:lnTo>
                      <a:pt x="690" y="648"/>
                    </a:lnTo>
                    <a:lnTo>
                      <a:pt x="693" y="648"/>
                    </a:lnTo>
                    <a:lnTo>
                      <a:pt x="695" y="648"/>
                    </a:lnTo>
                    <a:lnTo>
                      <a:pt x="695" y="648"/>
                    </a:lnTo>
                    <a:lnTo>
                      <a:pt x="695" y="646"/>
                    </a:lnTo>
                    <a:lnTo>
                      <a:pt x="695" y="646"/>
                    </a:lnTo>
                    <a:lnTo>
                      <a:pt x="695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698" y="646"/>
                    </a:lnTo>
                    <a:lnTo>
                      <a:pt x="700" y="646"/>
                    </a:lnTo>
                    <a:lnTo>
                      <a:pt x="700" y="646"/>
                    </a:lnTo>
                    <a:lnTo>
                      <a:pt x="705" y="641"/>
                    </a:lnTo>
                    <a:lnTo>
                      <a:pt x="705" y="641"/>
                    </a:lnTo>
                    <a:lnTo>
                      <a:pt x="707" y="636"/>
                    </a:lnTo>
                    <a:lnTo>
                      <a:pt x="707" y="636"/>
                    </a:lnTo>
                    <a:lnTo>
                      <a:pt x="707" y="632"/>
                    </a:lnTo>
                    <a:lnTo>
                      <a:pt x="709" y="629"/>
                    </a:lnTo>
                    <a:lnTo>
                      <a:pt x="709" y="629"/>
                    </a:lnTo>
                    <a:lnTo>
                      <a:pt x="709" y="629"/>
                    </a:lnTo>
                    <a:lnTo>
                      <a:pt x="716" y="622"/>
                    </a:lnTo>
                    <a:lnTo>
                      <a:pt x="716" y="622"/>
                    </a:lnTo>
                    <a:lnTo>
                      <a:pt x="716" y="620"/>
                    </a:lnTo>
                    <a:lnTo>
                      <a:pt x="719" y="620"/>
                    </a:lnTo>
                    <a:lnTo>
                      <a:pt x="719" y="617"/>
                    </a:lnTo>
                    <a:lnTo>
                      <a:pt x="719" y="617"/>
                    </a:lnTo>
                    <a:lnTo>
                      <a:pt x="719" y="613"/>
                    </a:lnTo>
                    <a:lnTo>
                      <a:pt x="719" y="608"/>
                    </a:lnTo>
                    <a:lnTo>
                      <a:pt x="719" y="608"/>
                    </a:lnTo>
                    <a:lnTo>
                      <a:pt x="719" y="608"/>
                    </a:lnTo>
                    <a:lnTo>
                      <a:pt x="719" y="606"/>
                    </a:lnTo>
                    <a:lnTo>
                      <a:pt x="719" y="598"/>
                    </a:lnTo>
                    <a:lnTo>
                      <a:pt x="719" y="596"/>
                    </a:lnTo>
                    <a:lnTo>
                      <a:pt x="719" y="594"/>
                    </a:lnTo>
                    <a:lnTo>
                      <a:pt x="721" y="591"/>
                    </a:lnTo>
                    <a:lnTo>
                      <a:pt x="724" y="589"/>
                    </a:lnTo>
                    <a:lnTo>
                      <a:pt x="726" y="587"/>
                    </a:lnTo>
                    <a:lnTo>
                      <a:pt x="728" y="584"/>
                    </a:lnTo>
                    <a:lnTo>
                      <a:pt x="728" y="584"/>
                    </a:lnTo>
                    <a:lnTo>
                      <a:pt x="731" y="584"/>
                    </a:lnTo>
                    <a:lnTo>
                      <a:pt x="731" y="584"/>
                    </a:lnTo>
                    <a:lnTo>
                      <a:pt x="733" y="582"/>
                    </a:lnTo>
                    <a:lnTo>
                      <a:pt x="733" y="582"/>
                    </a:lnTo>
                    <a:lnTo>
                      <a:pt x="733" y="580"/>
                    </a:lnTo>
                    <a:lnTo>
                      <a:pt x="735" y="577"/>
                    </a:lnTo>
                    <a:lnTo>
                      <a:pt x="735" y="577"/>
                    </a:lnTo>
                    <a:lnTo>
                      <a:pt x="735" y="572"/>
                    </a:lnTo>
                    <a:lnTo>
                      <a:pt x="735" y="572"/>
                    </a:lnTo>
                    <a:lnTo>
                      <a:pt x="735" y="568"/>
                    </a:lnTo>
                    <a:lnTo>
                      <a:pt x="735" y="565"/>
                    </a:lnTo>
                    <a:lnTo>
                      <a:pt x="735" y="565"/>
                    </a:lnTo>
                    <a:lnTo>
                      <a:pt x="735" y="565"/>
                    </a:lnTo>
                    <a:lnTo>
                      <a:pt x="735" y="565"/>
                    </a:lnTo>
                    <a:lnTo>
                      <a:pt x="735" y="565"/>
                    </a:lnTo>
                    <a:lnTo>
                      <a:pt x="735" y="563"/>
                    </a:lnTo>
                    <a:lnTo>
                      <a:pt x="733" y="563"/>
                    </a:lnTo>
                    <a:lnTo>
                      <a:pt x="731" y="563"/>
                    </a:lnTo>
                    <a:lnTo>
                      <a:pt x="726" y="563"/>
                    </a:lnTo>
                    <a:lnTo>
                      <a:pt x="726" y="558"/>
                    </a:lnTo>
                    <a:lnTo>
                      <a:pt x="724" y="558"/>
                    </a:lnTo>
                    <a:lnTo>
                      <a:pt x="724" y="558"/>
                    </a:lnTo>
                    <a:lnTo>
                      <a:pt x="724" y="556"/>
                    </a:lnTo>
                    <a:lnTo>
                      <a:pt x="724" y="556"/>
                    </a:lnTo>
                    <a:lnTo>
                      <a:pt x="721" y="556"/>
                    </a:lnTo>
                    <a:lnTo>
                      <a:pt x="719" y="554"/>
                    </a:lnTo>
                    <a:lnTo>
                      <a:pt x="719" y="554"/>
                    </a:lnTo>
                    <a:lnTo>
                      <a:pt x="716" y="551"/>
                    </a:lnTo>
                    <a:lnTo>
                      <a:pt x="716" y="549"/>
                    </a:lnTo>
                    <a:lnTo>
                      <a:pt x="716" y="549"/>
                    </a:lnTo>
                    <a:lnTo>
                      <a:pt x="714" y="546"/>
                    </a:lnTo>
                    <a:lnTo>
                      <a:pt x="714" y="544"/>
                    </a:lnTo>
                    <a:lnTo>
                      <a:pt x="714" y="544"/>
                    </a:lnTo>
                    <a:lnTo>
                      <a:pt x="712" y="544"/>
                    </a:lnTo>
                    <a:lnTo>
                      <a:pt x="712" y="539"/>
                    </a:lnTo>
                    <a:lnTo>
                      <a:pt x="716" y="530"/>
                    </a:lnTo>
                    <a:lnTo>
                      <a:pt x="716" y="530"/>
                    </a:lnTo>
                    <a:lnTo>
                      <a:pt x="719" y="523"/>
                    </a:lnTo>
                    <a:lnTo>
                      <a:pt x="721" y="518"/>
                    </a:lnTo>
                    <a:lnTo>
                      <a:pt x="721" y="518"/>
                    </a:lnTo>
                    <a:lnTo>
                      <a:pt x="724" y="516"/>
                    </a:lnTo>
                    <a:lnTo>
                      <a:pt x="724" y="513"/>
                    </a:lnTo>
                    <a:lnTo>
                      <a:pt x="724" y="513"/>
                    </a:lnTo>
                    <a:lnTo>
                      <a:pt x="726" y="509"/>
                    </a:lnTo>
                    <a:lnTo>
                      <a:pt x="726" y="509"/>
                    </a:lnTo>
                    <a:lnTo>
                      <a:pt x="726" y="504"/>
                    </a:lnTo>
                    <a:lnTo>
                      <a:pt x="726" y="501"/>
                    </a:lnTo>
                    <a:lnTo>
                      <a:pt x="726" y="501"/>
                    </a:lnTo>
                    <a:lnTo>
                      <a:pt x="728" y="501"/>
                    </a:lnTo>
                    <a:lnTo>
                      <a:pt x="728" y="499"/>
                    </a:lnTo>
                    <a:lnTo>
                      <a:pt x="735" y="497"/>
                    </a:lnTo>
                    <a:lnTo>
                      <a:pt x="738" y="494"/>
                    </a:lnTo>
                    <a:lnTo>
                      <a:pt x="738" y="494"/>
                    </a:lnTo>
                    <a:lnTo>
                      <a:pt x="743" y="499"/>
                    </a:lnTo>
                    <a:lnTo>
                      <a:pt x="750" y="501"/>
                    </a:lnTo>
                    <a:lnTo>
                      <a:pt x="750" y="501"/>
                    </a:lnTo>
                    <a:lnTo>
                      <a:pt x="754" y="504"/>
                    </a:lnTo>
                    <a:lnTo>
                      <a:pt x="757" y="504"/>
                    </a:lnTo>
                    <a:lnTo>
                      <a:pt x="757" y="506"/>
                    </a:lnTo>
                    <a:lnTo>
                      <a:pt x="757" y="506"/>
                    </a:lnTo>
                    <a:lnTo>
                      <a:pt x="759" y="506"/>
                    </a:lnTo>
                    <a:lnTo>
                      <a:pt x="761" y="509"/>
                    </a:lnTo>
                    <a:lnTo>
                      <a:pt x="761" y="509"/>
                    </a:lnTo>
                    <a:lnTo>
                      <a:pt x="764" y="509"/>
                    </a:lnTo>
                    <a:lnTo>
                      <a:pt x="764" y="509"/>
                    </a:lnTo>
                    <a:lnTo>
                      <a:pt x="766" y="499"/>
                    </a:lnTo>
                    <a:lnTo>
                      <a:pt x="766" y="499"/>
                    </a:lnTo>
                    <a:lnTo>
                      <a:pt x="766" y="499"/>
                    </a:lnTo>
                    <a:lnTo>
                      <a:pt x="769" y="497"/>
                    </a:lnTo>
                    <a:lnTo>
                      <a:pt x="769" y="497"/>
                    </a:lnTo>
                    <a:lnTo>
                      <a:pt x="769" y="494"/>
                    </a:lnTo>
                    <a:lnTo>
                      <a:pt x="769" y="492"/>
                    </a:lnTo>
                    <a:lnTo>
                      <a:pt x="769" y="487"/>
                    </a:lnTo>
                    <a:lnTo>
                      <a:pt x="771" y="475"/>
                    </a:lnTo>
                    <a:lnTo>
                      <a:pt x="771" y="475"/>
                    </a:lnTo>
                    <a:lnTo>
                      <a:pt x="771" y="475"/>
                    </a:lnTo>
                    <a:lnTo>
                      <a:pt x="773" y="473"/>
                    </a:lnTo>
                    <a:lnTo>
                      <a:pt x="773" y="473"/>
                    </a:lnTo>
                    <a:lnTo>
                      <a:pt x="776" y="468"/>
                    </a:lnTo>
                    <a:lnTo>
                      <a:pt x="778" y="464"/>
                    </a:lnTo>
                    <a:lnTo>
                      <a:pt x="778" y="464"/>
                    </a:lnTo>
                    <a:lnTo>
                      <a:pt x="778" y="461"/>
                    </a:lnTo>
                    <a:lnTo>
                      <a:pt x="780" y="461"/>
                    </a:lnTo>
                    <a:lnTo>
                      <a:pt x="780" y="461"/>
                    </a:lnTo>
                    <a:lnTo>
                      <a:pt x="780" y="459"/>
                    </a:lnTo>
                    <a:lnTo>
                      <a:pt x="780" y="456"/>
                    </a:lnTo>
                    <a:lnTo>
                      <a:pt x="780" y="456"/>
                    </a:lnTo>
                    <a:lnTo>
                      <a:pt x="780" y="454"/>
                    </a:lnTo>
                    <a:lnTo>
                      <a:pt x="780" y="454"/>
                    </a:lnTo>
                    <a:lnTo>
                      <a:pt x="778" y="445"/>
                    </a:lnTo>
                    <a:lnTo>
                      <a:pt x="778" y="445"/>
                    </a:lnTo>
                    <a:lnTo>
                      <a:pt x="778" y="445"/>
                    </a:lnTo>
                    <a:lnTo>
                      <a:pt x="778" y="440"/>
                    </a:lnTo>
                    <a:lnTo>
                      <a:pt x="778" y="440"/>
                    </a:lnTo>
                    <a:lnTo>
                      <a:pt x="778" y="435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8" y="433"/>
                    </a:lnTo>
                    <a:lnTo>
                      <a:pt x="776" y="433"/>
                    </a:lnTo>
                    <a:lnTo>
                      <a:pt x="776" y="433"/>
                    </a:lnTo>
                    <a:lnTo>
                      <a:pt x="769" y="426"/>
                    </a:lnTo>
                    <a:lnTo>
                      <a:pt x="764" y="423"/>
                    </a:lnTo>
                    <a:lnTo>
                      <a:pt x="764" y="419"/>
                    </a:lnTo>
                    <a:lnTo>
                      <a:pt x="761" y="419"/>
                    </a:lnTo>
                    <a:lnTo>
                      <a:pt x="759" y="411"/>
                    </a:lnTo>
                    <a:lnTo>
                      <a:pt x="759" y="411"/>
                    </a:lnTo>
                    <a:lnTo>
                      <a:pt x="759" y="411"/>
                    </a:lnTo>
                    <a:lnTo>
                      <a:pt x="757" y="407"/>
                    </a:lnTo>
                    <a:lnTo>
                      <a:pt x="757" y="407"/>
                    </a:lnTo>
                    <a:lnTo>
                      <a:pt x="754" y="402"/>
                    </a:lnTo>
                    <a:lnTo>
                      <a:pt x="752" y="400"/>
                    </a:lnTo>
                    <a:lnTo>
                      <a:pt x="754" y="393"/>
                    </a:lnTo>
                    <a:lnTo>
                      <a:pt x="757" y="390"/>
                    </a:lnTo>
                    <a:lnTo>
                      <a:pt x="757" y="388"/>
                    </a:lnTo>
                    <a:lnTo>
                      <a:pt x="757" y="388"/>
                    </a:lnTo>
                    <a:lnTo>
                      <a:pt x="757" y="388"/>
                    </a:lnTo>
                    <a:lnTo>
                      <a:pt x="759" y="383"/>
                    </a:lnTo>
                    <a:lnTo>
                      <a:pt x="759" y="383"/>
                    </a:lnTo>
                    <a:lnTo>
                      <a:pt x="759" y="376"/>
                    </a:lnTo>
                    <a:lnTo>
                      <a:pt x="759" y="376"/>
                    </a:lnTo>
                    <a:lnTo>
                      <a:pt x="759" y="371"/>
                    </a:lnTo>
                    <a:lnTo>
                      <a:pt x="759" y="366"/>
                    </a:lnTo>
                    <a:lnTo>
                      <a:pt x="759" y="366"/>
                    </a:lnTo>
                    <a:lnTo>
                      <a:pt x="757" y="366"/>
                    </a:lnTo>
                    <a:lnTo>
                      <a:pt x="757" y="364"/>
                    </a:lnTo>
                    <a:lnTo>
                      <a:pt x="757" y="364"/>
                    </a:lnTo>
                    <a:lnTo>
                      <a:pt x="757" y="357"/>
                    </a:lnTo>
                    <a:lnTo>
                      <a:pt x="757" y="357"/>
                    </a:lnTo>
                    <a:lnTo>
                      <a:pt x="757" y="357"/>
                    </a:lnTo>
                    <a:lnTo>
                      <a:pt x="754" y="355"/>
                    </a:lnTo>
                    <a:lnTo>
                      <a:pt x="754" y="355"/>
                    </a:lnTo>
                    <a:lnTo>
                      <a:pt x="754" y="355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50" y="352"/>
                    </a:lnTo>
                    <a:lnTo>
                      <a:pt x="745" y="350"/>
                    </a:lnTo>
                    <a:lnTo>
                      <a:pt x="745" y="350"/>
                    </a:lnTo>
                    <a:lnTo>
                      <a:pt x="747" y="348"/>
                    </a:lnTo>
                    <a:lnTo>
                      <a:pt x="747" y="348"/>
                    </a:lnTo>
                    <a:lnTo>
                      <a:pt x="747" y="348"/>
                    </a:lnTo>
                    <a:lnTo>
                      <a:pt x="747" y="345"/>
                    </a:lnTo>
                    <a:lnTo>
                      <a:pt x="747" y="345"/>
                    </a:lnTo>
                    <a:lnTo>
                      <a:pt x="747" y="343"/>
                    </a:lnTo>
                    <a:lnTo>
                      <a:pt x="747" y="338"/>
                    </a:lnTo>
                    <a:lnTo>
                      <a:pt x="747" y="336"/>
                    </a:lnTo>
                    <a:lnTo>
                      <a:pt x="747" y="331"/>
                    </a:lnTo>
                    <a:lnTo>
                      <a:pt x="747" y="329"/>
                    </a:lnTo>
                    <a:lnTo>
                      <a:pt x="747" y="329"/>
                    </a:lnTo>
                    <a:lnTo>
                      <a:pt x="747" y="326"/>
                    </a:lnTo>
                    <a:lnTo>
                      <a:pt x="747" y="326"/>
                    </a:lnTo>
                    <a:lnTo>
                      <a:pt x="747" y="326"/>
                    </a:lnTo>
                    <a:lnTo>
                      <a:pt x="747" y="326"/>
                    </a:lnTo>
                    <a:lnTo>
                      <a:pt x="743" y="324"/>
                    </a:lnTo>
                    <a:lnTo>
                      <a:pt x="743" y="324"/>
                    </a:lnTo>
                    <a:lnTo>
                      <a:pt x="738" y="326"/>
                    </a:lnTo>
                    <a:lnTo>
                      <a:pt x="731" y="329"/>
                    </a:lnTo>
                    <a:lnTo>
                      <a:pt x="721" y="314"/>
                    </a:lnTo>
                    <a:lnTo>
                      <a:pt x="721" y="314"/>
                    </a:lnTo>
                    <a:lnTo>
                      <a:pt x="709" y="303"/>
                    </a:lnTo>
                    <a:lnTo>
                      <a:pt x="709" y="303"/>
                    </a:lnTo>
                    <a:lnTo>
                      <a:pt x="707" y="298"/>
                    </a:lnTo>
                    <a:lnTo>
                      <a:pt x="707" y="298"/>
                    </a:lnTo>
                    <a:lnTo>
                      <a:pt x="700" y="291"/>
                    </a:lnTo>
                    <a:lnTo>
                      <a:pt x="700" y="291"/>
                    </a:lnTo>
                    <a:lnTo>
                      <a:pt x="695" y="288"/>
                    </a:lnTo>
                    <a:lnTo>
                      <a:pt x="690" y="284"/>
                    </a:lnTo>
                    <a:lnTo>
                      <a:pt x="690" y="281"/>
                    </a:lnTo>
                    <a:lnTo>
                      <a:pt x="690" y="279"/>
                    </a:lnTo>
                    <a:lnTo>
                      <a:pt x="690" y="277"/>
                    </a:lnTo>
                    <a:lnTo>
                      <a:pt x="690" y="277"/>
                    </a:lnTo>
                    <a:lnTo>
                      <a:pt x="695" y="260"/>
                    </a:lnTo>
                    <a:lnTo>
                      <a:pt x="698" y="248"/>
                    </a:lnTo>
                    <a:lnTo>
                      <a:pt x="698" y="248"/>
                    </a:lnTo>
                    <a:lnTo>
                      <a:pt x="695" y="220"/>
                    </a:lnTo>
                    <a:lnTo>
                      <a:pt x="695" y="205"/>
                    </a:lnTo>
                    <a:lnTo>
                      <a:pt x="695" y="189"/>
                    </a:lnTo>
                    <a:lnTo>
                      <a:pt x="707" y="179"/>
                    </a:lnTo>
                    <a:lnTo>
                      <a:pt x="714" y="177"/>
                    </a:lnTo>
                    <a:lnTo>
                      <a:pt x="714" y="177"/>
                    </a:lnTo>
                    <a:lnTo>
                      <a:pt x="714" y="177"/>
                    </a:lnTo>
                    <a:lnTo>
                      <a:pt x="712" y="175"/>
                    </a:lnTo>
                    <a:lnTo>
                      <a:pt x="712" y="175"/>
                    </a:lnTo>
                    <a:lnTo>
                      <a:pt x="709" y="175"/>
                    </a:lnTo>
                    <a:lnTo>
                      <a:pt x="707" y="175"/>
                    </a:lnTo>
                    <a:lnTo>
                      <a:pt x="707" y="175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5" y="168"/>
                    </a:lnTo>
                    <a:lnTo>
                      <a:pt x="705" y="168"/>
                    </a:lnTo>
                    <a:lnTo>
                      <a:pt x="707" y="165"/>
                    </a:lnTo>
                    <a:lnTo>
                      <a:pt x="707" y="163"/>
                    </a:lnTo>
                    <a:lnTo>
                      <a:pt x="707" y="163"/>
                    </a:lnTo>
                    <a:lnTo>
                      <a:pt x="707" y="161"/>
                    </a:lnTo>
                    <a:lnTo>
                      <a:pt x="707" y="161"/>
                    </a:lnTo>
                    <a:lnTo>
                      <a:pt x="705" y="161"/>
                    </a:lnTo>
                    <a:lnTo>
                      <a:pt x="705" y="161"/>
                    </a:lnTo>
                    <a:lnTo>
                      <a:pt x="700" y="161"/>
                    </a:lnTo>
                    <a:lnTo>
                      <a:pt x="700" y="161"/>
                    </a:lnTo>
                    <a:lnTo>
                      <a:pt x="695" y="156"/>
                    </a:lnTo>
                    <a:lnTo>
                      <a:pt x="695" y="156"/>
                    </a:lnTo>
                    <a:lnTo>
                      <a:pt x="695" y="153"/>
                    </a:lnTo>
                    <a:lnTo>
                      <a:pt x="695" y="151"/>
                    </a:lnTo>
                    <a:lnTo>
                      <a:pt x="695" y="149"/>
                    </a:lnTo>
                    <a:lnTo>
                      <a:pt x="695" y="149"/>
                    </a:lnTo>
                    <a:lnTo>
                      <a:pt x="688" y="144"/>
                    </a:lnTo>
                    <a:lnTo>
                      <a:pt x="688" y="139"/>
                    </a:lnTo>
                    <a:lnTo>
                      <a:pt x="688" y="139"/>
                    </a:lnTo>
                    <a:lnTo>
                      <a:pt x="686" y="139"/>
                    </a:lnTo>
                    <a:lnTo>
                      <a:pt x="686" y="139"/>
                    </a:lnTo>
                    <a:lnTo>
                      <a:pt x="683" y="137"/>
                    </a:lnTo>
                    <a:lnTo>
                      <a:pt x="683" y="137"/>
                    </a:lnTo>
                    <a:lnTo>
                      <a:pt x="681" y="137"/>
                    </a:lnTo>
                    <a:lnTo>
                      <a:pt x="679" y="134"/>
                    </a:lnTo>
                    <a:lnTo>
                      <a:pt x="679" y="134"/>
                    </a:lnTo>
                    <a:lnTo>
                      <a:pt x="676" y="134"/>
                    </a:lnTo>
                    <a:lnTo>
                      <a:pt x="676" y="134"/>
                    </a:lnTo>
                    <a:lnTo>
                      <a:pt x="672" y="134"/>
                    </a:lnTo>
                    <a:lnTo>
                      <a:pt x="669" y="134"/>
                    </a:lnTo>
                    <a:lnTo>
                      <a:pt x="669" y="134"/>
                    </a:lnTo>
                    <a:lnTo>
                      <a:pt x="667" y="134"/>
                    </a:lnTo>
                    <a:lnTo>
                      <a:pt x="667" y="134"/>
                    </a:lnTo>
                    <a:lnTo>
                      <a:pt x="664" y="132"/>
                    </a:lnTo>
                    <a:lnTo>
                      <a:pt x="664" y="132"/>
                    </a:lnTo>
                    <a:lnTo>
                      <a:pt x="662" y="132"/>
                    </a:lnTo>
                    <a:lnTo>
                      <a:pt x="657" y="132"/>
                    </a:lnTo>
                    <a:lnTo>
                      <a:pt x="657" y="132"/>
                    </a:lnTo>
                    <a:lnTo>
                      <a:pt x="650" y="132"/>
                    </a:lnTo>
                    <a:lnTo>
                      <a:pt x="650" y="132"/>
                    </a:lnTo>
                    <a:lnTo>
                      <a:pt x="650" y="132"/>
                    </a:lnTo>
                    <a:lnTo>
                      <a:pt x="646" y="132"/>
                    </a:lnTo>
                    <a:lnTo>
                      <a:pt x="646" y="132"/>
                    </a:lnTo>
                    <a:lnTo>
                      <a:pt x="643" y="132"/>
                    </a:lnTo>
                    <a:lnTo>
                      <a:pt x="641" y="127"/>
                    </a:lnTo>
                    <a:lnTo>
                      <a:pt x="641" y="125"/>
                    </a:lnTo>
                    <a:lnTo>
                      <a:pt x="641" y="125"/>
                    </a:lnTo>
                    <a:lnTo>
                      <a:pt x="641" y="120"/>
                    </a:lnTo>
                    <a:lnTo>
                      <a:pt x="641" y="120"/>
                    </a:lnTo>
                    <a:lnTo>
                      <a:pt x="638" y="120"/>
                    </a:lnTo>
                    <a:lnTo>
                      <a:pt x="638" y="120"/>
                    </a:lnTo>
                    <a:lnTo>
                      <a:pt x="636" y="120"/>
                    </a:lnTo>
                    <a:lnTo>
                      <a:pt x="634" y="118"/>
                    </a:lnTo>
                    <a:lnTo>
                      <a:pt x="636" y="116"/>
                    </a:lnTo>
                    <a:lnTo>
                      <a:pt x="636" y="113"/>
                    </a:lnTo>
                    <a:lnTo>
                      <a:pt x="634" y="113"/>
                    </a:lnTo>
                    <a:lnTo>
                      <a:pt x="631" y="108"/>
                    </a:lnTo>
                    <a:lnTo>
                      <a:pt x="631" y="108"/>
                    </a:lnTo>
                    <a:lnTo>
                      <a:pt x="629" y="106"/>
                    </a:lnTo>
                    <a:lnTo>
                      <a:pt x="629" y="104"/>
                    </a:lnTo>
                    <a:lnTo>
                      <a:pt x="631" y="101"/>
                    </a:lnTo>
                    <a:lnTo>
                      <a:pt x="631" y="101"/>
                    </a:lnTo>
                    <a:lnTo>
                      <a:pt x="631" y="99"/>
                    </a:lnTo>
                    <a:lnTo>
                      <a:pt x="631" y="99"/>
                    </a:lnTo>
                    <a:lnTo>
                      <a:pt x="631" y="99"/>
                    </a:lnTo>
                    <a:lnTo>
                      <a:pt x="629" y="97"/>
                    </a:lnTo>
                    <a:lnTo>
                      <a:pt x="629" y="97"/>
                    </a:lnTo>
                    <a:lnTo>
                      <a:pt x="627" y="94"/>
                    </a:lnTo>
                    <a:lnTo>
                      <a:pt x="627" y="94"/>
                    </a:lnTo>
                    <a:lnTo>
                      <a:pt x="624" y="94"/>
                    </a:lnTo>
                    <a:lnTo>
                      <a:pt x="624" y="94"/>
                    </a:lnTo>
                    <a:lnTo>
                      <a:pt x="622" y="92"/>
                    </a:lnTo>
                    <a:lnTo>
                      <a:pt x="622" y="92"/>
                    </a:lnTo>
                    <a:lnTo>
                      <a:pt x="620" y="87"/>
                    </a:lnTo>
                    <a:lnTo>
                      <a:pt x="620" y="87"/>
                    </a:lnTo>
                    <a:lnTo>
                      <a:pt x="615" y="87"/>
                    </a:lnTo>
                    <a:lnTo>
                      <a:pt x="612" y="82"/>
                    </a:lnTo>
                    <a:lnTo>
                      <a:pt x="608" y="78"/>
                    </a:lnTo>
                    <a:lnTo>
                      <a:pt x="608" y="75"/>
                    </a:lnTo>
                    <a:lnTo>
                      <a:pt x="605" y="75"/>
                    </a:lnTo>
                    <a:lnTo>
                      <a:pt x="605" y="75"/>
                    </a:lnTo>
                    <a:lnTo>
                      <a:pt x="596" y="68"/>
                    </a:lnTo>
                    <a:lnTo>
                      <a:pt x="596" y="63"/>
                    </a:lnTo>
                    <a:lnTo>
                      <a:pt x="596" y="63"/>
                    </a:lnTo>
                    <a:lnTo>
                      <a:pt x="596" y="63"/>
                    </a:lnTo>
                    <a:lnTo>
                      <a:pt x="596" y="63"/>
                    </a:lnTo>
                    <a:lnTo>
                      <a:pt x="593" y="61"/>
                    </a:lnTo>
                    <a:lnTo>
                      <a:pt x="589" y="59"/>
                    </a:lnTo>
                    <a:lnTo>
                      <a:pt x="589" y="59"/>
                    </a:lnTo>
                    <a:lnTo>
                      <a:pt x="584" y="59"/>
                    </a:lnTo>
                    <a:lnTo>
                      <a:pt x="582" y="56"/>
                    </a:lnTo>
                    <a:lnTo>
                      <a:pt x="579" y="54"/>
                    </a:lnTo>
                    <a:lnTo>
                      <a:pt x="579" y="54"/>
                    </a:lnTo>
                    <a:lnTo>
                      <a:pt x="579" y="52"/>
                    </a:lnTo>
                    <a:lnTo>
                      <a:pt x="579" y="52"/>
                    </a:lnTo>
                    <a:lnTo>
                      <a:pt x="579" y="52"/>
                    </a:lnTo>
                    <a:lnTo>
                      <a:pt x="579" y="52"/>
                    </a:lnTo>
                    <a:lnTo>
                      <a:pt x="579" y="49"/>
                    </a:lnTo>
                    <a:lnTo>
                      <a:pt x="575" y="45"/>
                    </a:lnTo>
                    <a:lnTo>
                      <a:pt x="575" y="45"/>
                    </a:lnTo>
                    <a:lnTo>
                      <a:pt x="572" y="45"/>
                    </a:lnTo>
                    <a:lnTo>
                      <a:pt x="572" y="45"/>
                    </a:lnTo>
                    <a:lnTo>
                      <a:pt x="570" y="42"/>
                    </a:lnTo>
                    <a:lnTo>
                      <a:pt x="570" y="37"/>
                    </a:lnTo>
                    <a:lnTo>
                      <a:pt x="567" y="35"/>
                    </a:lnTo>
                    <a:lnTo>
                      <a:pt x="567" y="35"/>
                    </a:lnTo>
                    <a:lnTo>
                      <a:pt x="567" y="35"/>
                    </a:lnTo>
                    <a:lnTo>
                      <a:pt x="567" y="35"/>
                    </a:lnTo>
                    <a:lnTo>
                      <a:pt x="563" y="33"/>
                    </a:lnTo>
                    <a:lnTo>
                      <a:pt x="563" y="33"/>
                    </a:lnTo>
                    <a:lnTo>
                      <a:pt x="558" y="33"/>
                    </a:lnTo>
                    <a:lnTo>
                      <a:pt x="553" y="30"/>
                    </a:lnTo>
                    <a:lnTo>
                      <a:pt x="553" y="28"/>
                    </a:lnTo>
                    <a:lnTo>
                      <a:pt x="553" y="26"/>
                    </a:lnTo>
                    <a:lnTo>
                      <a:pt x="553" y="26"/>
                    </a:lnTo>
                    <a:lnTo>
                      <a:pt x="551" y="23"/>
                    </a:lnTo>
                    <a:lnTo>
                      <a:pt x="551" y="23"/>
                    </a:lnTo>
                    <a:lnTo>
                      <a:pt x="549" y="23"/>
                    </a:lnTo>
                    <a:lnTo>
                      <a:pt x="546" y="18"/>
                    </a:lnTo>
                    <a:lnTo>
                      <a:pt x="544" y="18"/>
                    </a:lnTo>
                    <a:lnTo>
                      <a:pt x="544" y="18"/>
                    </a:lnTo>
                    <a:lnTo>
                      <a:pt x="537" y="11"/>
                    </a:lnTo>
                    <a:lnTo>
                      <a:pt x="537" y="9"/>
                    </a:lnTo>
                    <a:lnTo>
                      <a:pt x="534" y="9"/>
                    </a:lnTo>
                    <a:lnTo>
                      <a:pt x="534" y="9"/>
                    </a:lnTo>
                    <a:lnTo>
                      <a:pt x="534" y="7"/>
                    </a:lnTo>
                    <a:lnTo>
                      <a:pt x="532" y="4"/>
                    </a:lnTo>
                    <a:lnTo>
                      <a:pt x="532" y="4"/>
                    </a:lnTo>
                    <a:lnTo>
                      <a:pt x="530" y="4"/>
                    </a:lnTo>
                    <a:lnTo>
                      <a:pt x="527" y="4"/>
                    </a:lnTo>
                    <a:lnTo>
                      <a:pt x="523" y="0"/>
                    </a:lnTo>
                    <a:lnTo>
                      <a:pt x="523" y="0"/>
                    </a:lnTo>
                    <a:lnTo>
                      <a:pt x="5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Polygon - States">
              <a:extLst>
                <a:ext uri="{FF2B5EF4-FFF2-40B4-BE49-F238E27FC236}">
                  <a16:creationId xmlns:a16="http://schemas.microsoft.com/office/drawing/2014/main" id="{4E71AC95-E762-40F7-B77D-F318EF4317AA}"/>
                </a:ext>
              </a:extLst>
            </p:cNvPr>
            <p:cNvGrpSpPr/>
            <p:nvPr/>
          </p:nvGrpSpPr>
          <p:grpSpPr>
            <a:xfrm>
              <a:off x="2819315" y="596140"/>
              <a:ext cx="7157625" cy="5739740"/>
              <a:chOff x="2985391" y="196404"/>
              <a:chExt cx="7157625" cy="5739740"/>
            </a:xfrm>
            <a:solidFill>
              <a:schemeClr val="bg1"/>
            </a:solidFill>
          </p:grpSpPr>
          <p:sp>
            <p:nvSpPr>
              <p:cNvPr id="68" name="Akwa Ibom">
                <a:extLst>
                  <a:ext uri="{FF2B5EF4-FFF2-40B4-BE49-F238E27FC236}">
                    <a16:creationId xmlns:a16="http://schemas.microsoft.com/office/drawing/2014/main" id="{4DD40BD8-33AF-4395-A9B0-784012DC9A2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37625" y="5190753"/>
                <a:ext cx="529062" cy="627821"/>
              </a:xfrm>
              <a:custGeom>
                <a:avLst/>
                <a:gdLst>
                  <a:gd name="T0" fmla="*/ 218 w 225"/>
                  <a:gd name="T1" fmla="*/ 236 h 267"/>
                  <a:gd name="T2" fmla="*/ 223 w 225"/>
                  <a:gd name="T3" fmla="*/ 225 h 267"/>
                  <a:gd name="T4" fmla="*/ 76 w 225"/>
                  <a:gd name="T5" fmla="*/ 2 h 267"/>
                  <a:gd name="T6" fmla="*/ 83 w 225"/>
                  <a:gd name="T7" fmla="*/ 19 h 267"/>
                  <a:gd name="T8" fmla="*/ 107 w 225"/>
                  <a:gd name="T9" fmla="*/ 35 h 267"/>
                  <a:gd name="T10" fmla="*/ 107 w 225"/>
                  <a:gd name="T11" fmla="*/ 47 h 267"/>
                  <a:gd name="T12" fmla="*/ 102 w 225"/>
                  <a:gd name="T13" fmla="*/ 52 h 267"/>
                  <a:gd name="T14" fmla="*/ 119 w 225"/>
                  <a:gd name="T15" fmla="*/ 59 h 267"/>
                  <a:gd name="T16" fmla="*/ 131 w 225"/>
                  <a:gd name="T17" fmla="*/ 78 h 267"/>
                  <a:gd name="T18" fmla="*/ 157 w 225"/>
                  <a:gd name="T19" fmla="*/ 87 h 267"/>
                  <a:gd name="T20" fmla="*/ 164 w 225"/>
                  <a:gd name="T21" fmla="*/ 125 h 267"/>
                  <a:gd name="T22" fmla="*/ 201 w 225"/>
                  <a:gd name="T23" fmla="*/ 170 h 267"/>
                  <a:gd name="T24" fmla="*/ 209 w 225"/>
                  <a:gd name="T25" fmla="*/ 187 h 267"/>
                  <a:gd name="T26" fmla="*/ 218 w 225"/>
                  <a:gd name="T27" fmla="*/ 201 h 267"/>
                  <a:gd name="T28" fmla="*/ 216 w 225"/>
                  <a:gd name="T29" fmla="*/ 203 h 267"/>
                  <a:gd name="T30" fmla="*/ 209 w 225"/>
                  <a:gd name="T31" fmla="*/ 206 h 267"/>
                  <a:gd name="T32" fmla="*/ 220 w 225"/>
                  <a:gd name="T33" fmla="*/ 208 h 267"/>
                  <a:gd name="T34" fmla="*/ 216 w 225"/>
                  <a:gd name="T35" fmla="*/ 213 h 267"/>
                  <a:gd name="T36" fmla="*/ 197 w 225"/>
                  <a:gd name="T37" fmla="*/ 217 h 267"/>
                  <a:gd name="T38" fmla="*/ 192 w 225"/>
                  <a:gd name="T39" fmla="*/ 215 h 267"/>
                  <a:gd name="T40" fmla="*/ 194 w 225"/>
                  <a:gd name="T41" fmla="*/ 217 h 267"/>
                  <a:gd name="T42" fmla="*/ 194 w 225"/>
                  <a:gd name="T43" fmla="*/ 217 h 267"/>
                  <a:gd name="T44" fmla="*/ 206 w 225"/>
                  <a:gd name="T45" fmla="*/ 215 h 267"/>
                  <a:gd name="T46" fmla="*/ 213 w 225"/>
                  <a:gd name="T47" fmla="*/ 213 h 267"/>
                  <a:gd name="T48" fmla="*/ 206 w 225"/>
                  <a:gd name="T49" fmla="*/ 220 h 267"/>
                  <a:gd name="T50" fmla="*/ 209 w 225"/>
                  <a:gd name="T51" fmla="*/ 217 h 267"/>
                  <a:gd name="T52" fmla="*/ 218 w 225"/>
                  <a:gd name="T53" fmla="*/ 220 h 267"/>
                  <a:gd name="T54" fmla="*/ 216 w 225"/>
                  <a:gd name="T55" fmla="*/ 229 h 267"/>
                  <a:gd name="T56" fmla="*/ 213 w 225"/>
                  <a:gd name="T57" fmla="*/ 232 h 267"/>
                  <a:gd name="T58" fmla="*/ 213 w 225"/>
                  <a:gd name="T59" fmla="*/ 239 h 267"/>
                  <a:gd name="T60" fmla="*/ 201 w 225"/>
                  <a:gd name="T61" fmla="*/ 232 h 267"/>
                  <a:gd name="T62" fmla="*/ 204 w 225"/>
                  <a:gd name="T63" fmla="*/ 234 h 267"/>
                  <a:gd name="T64" fmla="*/ 209 w 225"/>
                  <a:gd name="T65" fmla="*/ 239 h 267"/>
                  <a:gd name="T66" fmla="*/ 199 w 225"/>
                  <a:gd name="T67" fmla="*/ 241 h 267"/>
                  <a:gd name="T68" fmla="*/ 199 w 225"/>
                  <a:gd name="T69" fmla="*/ 241 h 267"/>
                  <a:gd name="T70" fmla="*/ 211 w 225"/>
                  <a:gd name="T71" fmla="*/ 239 h 267"/>
                  <a:gd name="T72" fmla="*/ 204 w 225"/>
                  <a:gd name="T73" fmla="*/ 251 h 267"/>
                  <a:gd name="T74" fmla="*/ 185 w 225"/>
                  <a:gd name="T75" fmla="*/ 248 h 267"/>
                  <a:gd name="T76" fmla="*/ 145 w 225"/>
                  <a:gd name="T77" fmla="*/ 248 h 267"/>
                  <a:gd name="T78" fmla="*/ 100 w 225"/>
                  <a:gd name="T79" fmla="*/ 253 h 267"/>
                  <a:gd name="T80" fmla="*/ 52 w 225"/>
                  <a:gd name="T81" fmla="*/ 260 h 267"/>
                  <a:gd name="T82" fmla="*/ 29 w 225"/>
                  <a:gd name="T83" fmla="*/ 258 h 267"/>
                  <a:gd name="T84" fmla="*/ 22 w 225"/>
                  <a:gd name="T85" fmla="*/ 239 h 267"/>
                  <a:gd name="T86" fmla="*/ 15 w 225"/>
                  <a:gd name="T87" fmla="*/ 222 h 267"/>
                  <a:gd name="T88" fmla="*/ 22 w 225"/>
                  <a:gd name="T89" fmla="*/ 199 h 267"/>
                  <a:gd name="T90" fmla="*/ 10 w 225"/>
                  <a:gd name="T91" fmla="*/ 180 h 267"/>
                  <a:gd name="T92" fmla="*/ 10 w 225"/>
                  <a:gd name="T93" fmla="*/ 165 h 267"/>
                  <a:gd name="T94" fmla="*/ 8 w 225"/>
                  <a:gd name="T95" fmla="*/ 146 h 267"/>
                  <a:gd name="T96" fmla="*/ 3 w 225"/>
                  <a:gd name="T97" fmla="*/ 137 h 267"/>
                  <a:gd name="T98" fmla="*/ 15 w 225"/>
                  <a:gd name="T99" fmla="*/ 123 h 267"/>
                  <a:gd name="T100" fmla="*/ 22 w 225"/>
                  <a:gd name="T101" fmla="*/ 111 h 267"/>
                  <a:gd name="T102" fmla="*/ 19 w 225"/>
                  <a:gd name="T103" fmla="*/ 94 h 267"/>
                  <a:gd name="T104" fmla="*/ 22 w 225"/>
                  <a:gd name="T105" fmla="*/ 71 h 267"/>
                  <a:gd name="T106" fmla="*/ 22 w 225"/>
                  <a:gd name="T107" fmla="*/ 57 h 267"/>
                  <a:gd name="T108" fmla="*/ 34 w 225"/>
                  <a:gd name="T109" fmla="*/ 52 h 267"/>
                  <a:gd name="T110" fmla="*/ 50 w 225"/>
                  <a:gd name="T111" fmla="*/ 49 h 267"/>
                  <a:gd name="T112" fmla="*/ 52 w 225"/>
                  <a:gd name="T113" fmla="*/ 35 h 267"/>
                  <a:gd name="T114" fmla="*/ 45 w 225"/>
                  <a:gd name="T115" fmla="*/ 28 h 267"/>
                  <a:gd name="T116" fmla="*/ 55 w 225"/>
                  <a:gd name="T117" fmla="*/ 19 h 267"/>
                  <a:gd name="T118" fmla="*/ 62 w 225"/>
                  <a:gd name="T119" fmla="*/ 14 h 267"/>
                  <a:gd name="T120" fmla="*/ 64 w 225"/>
                  <a:gd name="T121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5" h="267">
                    <a:moveTo>
                      <a:pt x="225" y="232"/>
                    </a:moveTo>
                    <a:lnTo>
                      <a:pt x="225" y="232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5" y="234"/>
                    </a:lnTo>
                    <a:lnTo>
                      <a:pt x="223" y="234"/>
                    </a:lnTo>
                    <a:lnTo>
                      <a:pt x="223" y="236"/>
                    </a:lnTo>
                    <a:lnTo>
                      <a:pt x="225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3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20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6"/>
                    </a:lnTo>
                    <a:lnTo>
                      <a:pt x="218" y="234"/>
                    </a:lnTo>
                    <a:lnTo>
                      <a:pt x="218" y="234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8" y="232"/>
                    </a:lnTo>
                    <a:lnTo>
                      <a:pt x="218" y="232"/>
                    </a:lnTo>
                    <a:lnTo>
                      <a:pt x="220" y="229"/>
                    </a:lnTo>
                    <a:lnTo>
                      <a:pt x="220" y="229"/>
                    </a:lnTo>
                    <a:lnTo>
                      <a:pt x="220" y="229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3" y="225"/>
                    </a:lnTo>
                    <a:lnTo>
                      <a:pt x="223" y="225"/>
                    </a:lnTo>
                    <a:lnTo>
                      <a:pt x="223" y="227"/>
                    </a:lnTo>
                    <a:lnTo>
                      <a:pt x="225" y="227"/>
                    </a:lnTo>
                    <a:lnTo>
                      <a:pt x="225" y="229"/>
                    </a:lnTo>
                    <a:lnTo>
                      <a:pt x="225" y="232"/>
                    </a:lnTo>
                    <a:close/>
                    <a:moveTo>
                      <a:pt x="64" y="0"/>
                    </a:moveTo>
                    <a:lnTo>
                      <a:pt x="64" y="2"/>
                    </a:lnTo>
                    <a:lnTo>
                      <a:pt x="64" y="2"/>
                    </a:lnTo>
                    <a:lnTo>
                      <a:pt x="67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1" y="0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78" y="9"/>
                    </a:lnTo>
                    <a:lnTo>
                      <a:pt x="81" y="12"/>
                    </a:lnTo>
                    <a:lnTo>
                      <a:pt x="81" y="12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3" y="16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3" y="19"/>
                    </a:lnTo>
                    <a:lnTo>
                      <a:pt x="86" y="21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93" y="23"/>
                    </a:lnTo>
                    <a:lnTo>
                      <a:pt x="97" y="26"/>
                    </a:lnTo>
                    <a:lnTo>
                      <a:pt x="100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4" y="26"/>
                    </a:lnTo>
                    <a:lnTo>
                      <a:pt x="104" y="26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28"/>
                    </a:lnTo>
                    <a:lnTo>
                      <a:pt x="104" y="30"/>
                    </a:lnTo>
                    <a:lnTo>
                      <a:pt x="107" y="33"/>
                    </a:lnTo>
                    <a:lnTo>
                      <a:pt x="107" y="35"/>
                    </a:lnTo>
                    <a:lnTo>
                      <a:pt x="109" y="35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7" y="40"/>
                    </a:lnTo>
                    <a:lnTo>
                      <a:pt x="109" y="40"/>
                    </a:lnTo>
                    <a:lnTo>
                      <a:pt x="109" y="42"/>
                    </a:lnTo>
                    <a:lnTo>
                      <a:pt x="109" y="42"/>
                    </a:lnTo>
                    <a:lnTo>
                      <a:pt x="112" y="45"/>
                    </a:lnTo>
                    <a:lnTo>
                      <a:pt x="112" y="45"/>
                    </a:lnTo>
                    <a:lnTo>
                      <a:pt x="114" y="45"/>
                    </a:lnTo>
                    <a:lnTo>
                      <a:pt x="114" y="45"/>
                    </a:lnTo>
                    <a:lnTo>
                      <a:pt x="114" y="47"/>
                    </a:lnTo>
                    <a:lnTo>
                      <a:pt x="112" y="47"/>
                    </a:lnTo>
                    <a:lnTo>
                      <a:pt x="112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9" y="47"/>
                    </a:lnTo>
                    <a:lnTo>
                      <a:pt x="107" y="47"/>
                    </a:lnTo>
                    <a:lnTo>
                      <a:pt x="107" y="47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2" y="45"/>
                    </a:lnTo>
                    <a:lnTo>
                      <a:pt x="102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100" y="45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100" y="47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102" y="49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7" y="52"/>
                    </a:lnTo>
                    <a:lnTo>
                      <a:pt x="107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2" y="52"/>
                    </a:lnTo>
                    <a:lnTo>
                      <a:pt x="112" y="52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4" y="54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9" y="57"/>
                    </a:lnTo>
                    <a:lnTo>
                      <a:pt x="119" y="59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1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4"/>
                    </a:lnTo>
                    <a:lnTo>
                      <a:pt x="121" y="66"/>
                    </a:lnTo>
                    <a:lnTo>
                      <a:pt x="121" y="66"/>
                    </a:lnTo>
                    <a:lnTo>
                      <a:pt x="121" y="68"/>
                    </a:lnTo>
                    <a:lnTo>
                      <a:pt x="123" y="68"/>
                    </a:lnTo>
                    <a:lnTo>
                      <a:pt x="123" y="71"/>
                    </a:lnTo>
                    <a:lnTo>
                      <a:pt x="126" y="71"/>
                    </a:lnTo>
                    <a:lnTo>
                      <a:pt x="126" y="71"/>
                    </a:lnTo>
                    <a:lnTo>
                      <a:pt x="128" y="71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31" y="75"/>
                    </a:lnTo>
                    <a:lnTo>
                      <a:pt x="131" y="78"/>
                    </a:lnTo>
                    <a:lnTo>
                      <a:pt x="131" y="80"/>
                    </a:lnTo>
                    <a:lnTo>
                      <a:pt x="133" y="80"/>
                    </a:lnTo>
                    <a:lnTo>
                      <a:pt x="135" y="80"/>
                    </a:lnTo>
                    <a:lnTo>
                      <a:pt x="138" y="75"/>
                    </a:lnTo>
                    <a:lnTo>
                      <a:pt x="140" y="75"/>
                    </a:lnTo>
                    <a:lnTo>
                      <a:pt x="140" y="71"/>
                    </a:lnTo>
                    <a:lnTo>
                      <a:pt x="142" y="71"/>
                    </a:lnTo>
                    <a:lnTo>
                      <a:pt x="145" y="68"/>
                    </a:lnTo>
                    <a:lnTo>
                      <a:pt x="147" y="71"/>
                    </a:lnTo>
                    <a:lnTo>
                      <a:pt x="152" y="75"/>
                    </a:lnTo>
                    <a:lnTo>
                      <a:pt x="154" y="80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4" y="83"/>
                    </a:lnTo>
                    <a:lnTo>
                      <a:pt x="157" y="83"/>
                    </a:lnTo>
                    <a:lnTo>
                      <a:pt x="157" y="85"/>
                    </a:lnTo>
                    <a:lnTo>
                      <a:pt x="157" y="85"/>
                    </a:lnTo>
                    <a:lnTo>
                      <a:pt x="157" y="87"/>
                    </a:lnTo>
                    <a:lnTo>
                      <a:pt x="157" y="87"/>
                    </a:lnTo>
                    <a:lnTo>
                      <a:pt x="157" y="87"/>
                    </a:lnTo>
                    <a:lnTo>
                      <a:pt x="157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4" y="92"/>
                    </a:lnTo>
                    <a:lnTo>
                      <a:pt x="154" y="94"/>
                    </a:lnTo>
                    <a:lnTo>
                      <a:pt x="154" y="94"/>
                    </a:lnTo>
                    <a:lnTo>
                      <a:pt x="157" y="97"/>
                    </a:lnTo>
                    <a:lnTo>
                      <a:pt x="157" y="99"/>
                    </a:lnTo>
                    <a:lnTo>
                      <a:pt x="159" y="99"/>
                    </a:lnTo>
                    <a:lnTo>
                      <a:pt x="161" y="104"/>
                    </a:lnTo>
                    <a:lnTo>
                      <a:pt x="164" y="104"/>
                    </a:lnTo>
                    <a:lnTo>
                      <a:pt x="164" y="111"/>
                    </a:lnTo>
                    <a:lnTo>
                      <a:pt x="164" y="116"/>
                    </a:lnTo>
                    <a:lnTo>
                      <a:pt x="161" y="120"/>
                    </a:lnTo>
                    <a:lnTo>
                      <a:pt x="164" y="123"/>
                    </a:lnTo>
                    <a:lnTo>
                      <a:pt x="164" y="125"/>
                    </a:lnTo>
                    <a:lnTo>
                      <a:pt x="168" y="132"/>
                    </a:lnTo>
                    <a:lnTo>
                      <a:pt x="168" y="135"/>
                    </a:lnTo>
                    <a:lnTo>
                      <a:pt x="168" y="137"/>
                    </a:lnTo>
                    <a:lnTo>
                      <a:pt x="171" y="139"/>
                    </a:lnTo>
                    <a:lnTo>
                      <a:pt x="173" y="142"/>
                    </a:lnTo>
                    <a:lnTo>
                      <a:pt x="175" y="146"/>
                    </a:lnTo>
                    <a:lnTo>
                      <a:pt x="178" y="149"/>
                    </a:lnTo>
                    <a:lnTo>
                      <a:pt x="183" y="149"/>
                    </a:lnTo>
                    <a:lnTo>
                      <a:pt x="183" y="149"/>
                    </a:lnTo>
                    <a:lnTo>
                      <a:pt x="187" y="154"/>
                    </a:lnTo>
                    <a:lnTo>
                      <a:pt x="190" y="156"/>
                    </a:lnTo>
                    <a:lnTo>
                      <a:pt x="192" y="158"/>
                    </a:lnTo>
                    <a:lnTo>
                      <a:pt x="194" y="161"/>
                    </a:lnTo>
                    <a:lnTo>
                      <a:pt x="194" y="165"/>
                    </a:lnTo>
                    <a:lnTo>
                      <a:pt x="197" y="168"/>
                    </a:lnTo>
                    <a:lnTo>
                      <a:pt x="199" y="170"/>
                    </a:lnTo>
                    <a:lnTo>
                      <a:pt x="199" y="170"/>
                    </a:lnTo>
                    <a:lnTo>
                      <a:pt x="201" y="170"/>
                    </a:lnTo>
                    <a:lnTo>
                      <a:pt x="201" y="170"/>
                    </a:lnTo>
                    <a:lnTo>
                      <a:pt x="204" y="173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4" y="177"/>
                    </a:lnTo>
                    <a:lnTo>
                      <a:pt x="201" y="180"/>
                    </a:lnTo>
                    <a:lnTo>
                      <a:pt x="204" y="180"/>
                    </a:lnTo>
                    <a:lnTo>
                      <a:pt x="204" y="182"/>
                    </a:lnTo>
                    <a:lnTo>
                      <a:pt x="204" y="182"/>
                    </a:lnTo>
                    <a:lnTo>
                      <a:pt x="204" y="182"/>
                    </a:lnTo>
                    <a:lnTo>
                      <a:pt x="204" y="184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6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09" y="187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1" y="189"/>
                    </a:lnTo>
                    <a:lnTo>
                      <a:pt x="213" y="189"/>
                    </a:lnTo>
                    <a:lnTo>
                      <a:pt x="213" y="189"/>
                    </a:lnTo>
                    <a:lnTo>
                      <a:pt x="213" y="191"/>
                    </a:lnTo>
                    <a:lnTo>
                      <a:pt x="216" y="194"/>
                    </a:lnTo>
                    <a:lnTo>
                      <a:pt x="216" y="194"/>
                    </a:lnTo>
                    <a:lnTo>
                      <a:pt x="218" y="194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6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18" y="201"/>
                    </a:lnTo>
                    <a:lnTo>
                      <a:pt x="218" y="201"/>
                    </a:lnTo>
                    <a:lnTo>
                      <a:pt x="218" y="203"/>
                    </a:lnTo>
                    <a:lnTo>
                      <a:pt x="216" y="203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199"/>
                    </a:lnTo>
                    <a:lnTo>
                      <a:pt x="216" y="199"/>
                    </a:lnTo>
                    <a:lnTo>
                      <a:pt x="216" y="196"/>
                    </a:lnTo>
                    <a:lnTo>
                      <a:pt x="216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3" y="196"/>
                    </a:lnTo>
                    <a:lnTo>
                      <a:pt x="216" y="199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1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3" y="203"/>
                    </a:lnTo>
                    <a:lnTo>
                      <a:pt x="213" y="203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09" y="206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3"/>
                    </a:lnTo>
                    <a:lnTo>
                      <a:pt x="209" y="206"/>
                    </a:lnTo>
                    <a:lnTo>
                      <a:pt x="209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1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3" y="206"/>
                    </a:lnTo>
                    <a:lnTo>
                      <a:pt x="216" y="206"/>
                    </a:lnTo>
                    <a:lnTo>
                      <a:pt x="216" y="203"/>
                    </a:lnTo>
                    <a:lnTo>
                      <a:pt x="216" y="203"/>
                    </a:lnTo>
                    <a:lnTo>
                      <a:pt x="216" y="206"/>
                    </a:lnTo>
                    <a:lnTo>
                      <a:pt x="218" y="203"/>
                    </a:lnTo>
                    <a:lnTo>
                      <a:pt x="218" y="203"/>
                    </a:lnTo>
                    <a:lnTo>
                      <a:pt x="220" y="206"/>
                    </a:lnTo>
                    <a:lnTo>
                      <a:pt x="220" y="206"/>
                    </a:lnTo>
                    <a:lnTo>
                      <a:pt x="220" y="208"/>
                    </a:lnTo>
                    <a:lnTo>
                      <a:pt x="220" y="208"/>
                    </a:lnTo>
                    <a:lnTo>
                      <a:pt x="220" y="210"/>
                    </a:lnTo>
                    <a:lnTo>
                      <a:pt x="220" y="210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0" y="213"/>
                    </a:lnTo>
                    <a:lnTo>
                      <a:pt x="220" y="215"/>
                    </a:lnTo>
                    <a:lnTo>
                      <a:pt x="220" y="215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20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7"/>
                    </a:lnTo>
                    <a:lnTo>
                      <a:pt x="218" y="215"/>
                    </a:lnTo>
                    <a:lnTo>
                      <a:pt x="218" y="215"/>
                    </a:lnTo>
                    <a:lnTo>
                      <a:pt x="216" y="213"/>
                    </a:lnTo>
                    <a:lnTo>
                      <a:pt x="216" y="213"/>
                    </a:lnTo>
                    <a:lnTo>
                      <a:pt x="216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09" y="210"/>
                    </a:lnTo>
                    <a:lnTo>
                      <a:pt x="206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1" y="213"/>
                    </a:lnTo>
                    <a:lnTo>
                      <a:pt x="201" y="213"/>
                    </a:lnTo>
                    <a:lnTo>
                      <a:pt x="199" y="215"/>
                    </a:lnTo>
                    <a:lnTo>
                      <a:pt x="199" y="215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7" y="217"/>
                    </a:lnTo>
                    <a:lnTo>
                      <a:pt x="194" y="217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0" y="213"/>
                    </a:lnTo>
                    <a:lnTo>
                      <a:pt x="187" y="213"/>
                    </a:lnTo>
                    <a:lnTo>
                      <a:pt x="187" y="215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87" y="215"/>
                    </a:lnTo>
                    <a:lnTo>
                      <a:pt x="187" y="217"/>
                    </a:lnTo>
                    <a:lnTo>
                      <a:pt x="187" y="217"/>
                    </a:lnTo>
                    <a:lnTo>
                      <a:pt x="190" y="217"/>
                    </a:lnTo>
                    <a:lnTo>
                      <a:pt x="190" y="217"/>
                    </a:lnTo>
                    <a:lnTo>
                      <a:pt x="190" y="215"/>
                    </a:lnTo>
                    <a:lnTo>
                      <a:pt x="190" y="215"/>
                    </a:lnTo>
                    <a:lnTo>
                      <a:pt x="192" y="215"/>
                    </a:lnTo>
                    <a:lnTo>
                      <a:pt x="192" y="215"/>
                    </a:lnTo>
                    <a:lnTo>
                      <a:pt x="194" y="215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4" y="222"/>
                    </a:lnTo>
                    <a:lnTo>
                      <a:pt x="197" y="222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20"/>
                    </a:lnTo>
                    <a:lnTo>
                      <a:pt x="194" y="217"/>
                    </a:lnTo>
                    <a:lnTo>
                      <a:pt x="194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7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201" y="217"/>
                    </a:lnTo>
                    <a:lnTo>
                      <a:pt x="201" y="215"/>
                    </a:lnTo>
                    <a:lnTo>
                      <a:pt x="201" y="215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4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7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6" y="215"/>
                    </a:lnTo>
                    <a:lnTo>
                      <a:pt x="204" y="215"/>
                    </a:lnTo>
                    <a:lnTo>
                      <a:pt x="204" y="213"/>
                    </a:lnTo>
                    <a:lnTo>
                      <a:pt x="204" y="213"/>
                    </a:lnTo>
                    <a:lnTo>
                      <a:pt x="206" y="213"/>
                    </a:lnTo>
                    <a:lnTo>
                      <a:pt x="206" y="213"/>
                    </a:lnTo>
                    <a:lnTo>
                      <a:pt x="209" y="213"/>
                    </a:lnTo>
                    <a:lnTo>
                      <a:pt x="209" y="213"/>
                    </a:lnTo>
                    <a:lnTo>
                      <a:pt x="209" y="213"/>
                    </a:lnTo>
                    <a:lnTo>
                      <a:pt x="211" y="213"/>
                    </a:lnTo>
                    <a:lnTo>
                      <a:pt x="211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5"/>
                    </a:lnTo>
                    <a:lnTo>
                      <a:pt x="211" y="215"/>
                    </a:lnTo>
                    <a:lnTo>
                      <a:pt x="211" y="215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6" y="217"/>
                    </a:lnTo>
                    <a:lnTo>
                      <a:pt x="206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6" y="220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6" y="222"/>
                    </a:lnTo>
                    <a:lnTo>
                      <a:pt x="209" y="222"/>
                    </a:lnTo>
                    <a:lnTo>
                      <a:pt x="209" y="222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20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17"/>
                    </a:lnTo>
                    <a:lnTo>
                      <a:pt x="209" y="220"/>
                    </a:lnTo>
                    <a:lnTo>
                      <a:pt x="211" y="220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11" y="217"/>
                    </a:lnTo>
                    <a:lnTo>
                      <a:pt x="211" y="217"/>
                    </a:lnTo>
                    <a:lnTo>
                      <a:pt x="213" y="215"/>
                    </a:lnTo>
                    <a:lnTo>
                      <a:pt x="213" y="215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6" y="213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5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16" y="217"/>
                    </a:lnTo>
                    <a:lnTo>
                      <a:pt x="216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18" y="220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2"/>
                    </a:lnTo>
                    <a:lnTo>
                      <a:pt x="220" y="225"/>
                    </a:lnTo>
                    <a:lnTo>
                      <a:pt x="220" y="225"/>
                    </a:lnTo>
                    <a:lnTo>
                      <a:pt x="220" y="227"/>
                    </a:lnTo>
                    <a:lnTo>
                      <a:pt x="218" y="227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8" y="229"/>
                    </a:lnTo>
                    <a:lnTo>
                      <a:pt x="216" y="229"/>
                    </a:lnTo>
                    <a:lnTo>
                      <a:pt x="216" y="232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32"/>
                    </a:lnTo>
                    <a:lnTo>
                      <a:pt x="211" y="232"/>
                    </a:lnTo>
                    <a:lnTo>
                      <a:pt x="211" y="232"/>
                    </a:lnTo>
                    <a:lnTo>
                      <a:pt x="213" y="232"/>
                    </a:lnTo>
                    <a:lnTo>
                      <a:pt x="213" y="232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3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29"/>
                    </a:lnTo>
                    <a:lnTo>
                      <a:pt x="216" y="232"/>
                    </a:lnTo>
                    <a:lnTo>
                      <a:pt x="216" y="232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4"/>
                    </a:lnTo>
                    <a:lnTo>
                      <a:pt x="216" y="236"/>
                    </a:lnTo>
                    <a:lnTo>
                      <a:pt x="216" y="236"/>
                    </a:lnTo>
                    <a:lnTo>
                      <a:pt x="216" y="239"/>
                    </a:lnTo>
                    <a:lnTo>
                      <a:pt x="213" y="239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09" y="239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6" y="236"/>
                    </a:lnTo>
                    <a:lnTo>
                      <a:pt x="204" y="236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6" y="234"/>
                    </a:lnTo>
                    <a:lnTo>
                      <a:pt x="206" y="234"/>
                    </a:lnTo>
                    <a:lnTo>
                      <a:pt x="204" y="234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1" y="232"/>
                    </a:lnTo>
                    <a:lnTo>
                      <a:pt x="201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7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2"/>
                    </a:lnTo>
                    <a:lnTo>
                      <a:pt x="199" y="234"/>
                    </a:lnTo>
                    <a:lnTo>
                      <a:pt x="201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4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6"/>
                    </a:lnTo>
                    <a:lnTo>
                      <a:pt x="201" y="239"/>
                    </a:lnTo>
                    <a:lnTo>
                      <a:pt x="204" y="239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4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6" y="236"/>
                    </a:lnTo>
                    <a:lnTo>
                      <a:pt x="209" y="236"/>
                    </a:lnTo>
                    <a:lnTo>
                      <a:pt x="209" y="236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6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1" y="239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39"/>
                    </a:lnTo>
                    <a:lnTo>
                      <a:pt x="199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1" y="241"/>
                    </a:lnTo>
                    <a:lnTo>
                      <a:pt x="204" y="239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1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9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7" y="241"/>
                    </a:lnTo>
                    <a:lnTo>
                      <a:pt x="199" y="241"/>
                    </a:lnTo>
                    <a:lnTo>
                      <a:pt x="199" y="244"/>
                    </a:lnTo>
                    <a:lnTo>
                      <a:pt x="199" y="244"/>
                    </a:lnTo>
                    <a:lnTo>
                      <a:pt x="199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204" y="244"/>
                    </a:lnTo>
                    <a:lnTo>
                      <a:pt x="204" y="241"/>
                    </a:lnTo>
                    <a:lnTo>
                      <a:pt x="204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41"/>
                    </a:lnTo>
                    <a:lnTo>
                      <a:pt x="206" y="239"/>
                    </a:lnTo>
                    <a:lnTo>
                      <a:pt x="206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09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3" y="241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11" y="244"/>
                    </a:lnTo>
                    <a:lnTo>
                      <a:pt x="209" y="246"/>
                    </a:lnTo>
                    <a:lnTo>
                      <a:pt x="209" y="246"/>
                    </a:lnTo>
                    <a:lnTo>
                      <a:pt x="211" y="246"/>
                    </a:lnTo>
                    <a:lnTo>
                      <a:pt x="211" y="248"/>
                    </a:lnTo>
                    <a:lnTo>
                      <a:pt x="209" y="248"/>
                    </a:lnTo>
                    <a:lnTo>
                      <a:pt x="209" y="251"/>
                    </a:lnTo>
                    <a:lnTo>
                      <a:pt x="209" y="251"/>
                    </a:lnTo>
                    <a:lnTo>
                      <a:pt x="206" y="251"/>
                    </a:lnTo>
                    <a:lnTo>
                      <a:pt x="206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4" y="251"/>
                    </a:lnTo>
                    <a:lnTo>
                      <a:pt x="201" y="251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199" y="251"/>
                    </a:lnTo>
                    <a:lnTo>
                      <a:pt x="199" y="248"/>
                    </a:lnTo>
                    <a:lnTo>
                      <a:pt x="197" y="248"/>
                    </a:lnTo>
                    <a:lnTo>
                      <a:pt x="197" y="248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90" y="248"/>
                    </a:lnTo>
                    <a:lnTo>
                      <a:pt x="187" y="248"/>
                    </a:lnTo>
                    <a:lnTo>
                      <a:pt x="187" y="248"/>
                    </a:lnTo>
                    <a:lnTo>
                      <a:pt x="185" y="248"/>
                    </a:lnTo>
                    <a:lnTo>
                      <a:pt x="183" y="248"/>
                    </a:lnTo>
                    <a:lnTo>
                      <a:pt x="183" y="248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48"/>
                    </a:lnTo>
                    <a:lnTo>
                      <a:pt x="173" y="248"/>
                    </a:lnTo>
                    <a:lnTo>
                      <a:pt x="173" y="248"/>
                    </a:lnTo>
                    <a:lnTo>
                      <a:pt x="168" y="248"/>
                    </a:lnTo>
                    <a:lnTo>
                      <a:pt x="166" y="248"/>
                    </a:lnTo>
                    <a:lnTo>
                      <a:pt x="164" y="248"/>
                    </a:lnTo>
                    <a:lnTo>
                      <a:pt x="161" y="248"/>
                    </a:lnTo>
                    <a:lnTo>
                      <a:pt x="159" y="248"/>
                    </a:lnTo>
                    <a:lnTo>
                      <a:pt x="157" y="248"/>
                    </a:lnTo>
                    <a:lnTo>
                      <a:pt x="154" y="248"/>
                    </a:lnTo>
                    <a:lnTo>
                      <a:pt x="152" y="248"/>
                    </a:lnTo>
                    <a:lnTo>
                      <a:pt x="149" y="248"/>
                    </a:lnTo>
                    <a:lnTo>
                      <a:pt x="147" y="248"/>
                    </a:lnTo>
                    <a:lnTo>
                      <a:pt x="145" y="248"/>
                    </a:lnTo>
                    <a:lnTo>
                      <a:pt x="145" y="248"/>
                    </a:lnTo>
                    <a:lnTo>
                      <a:pt x="142" y="248"/>
                    </a:lnTo>
                    <a:lnTo>
                      <a:pt x="140" y="248"/>
                    </a:lnTo>
                    <a:lnTo>
                      <a:pt x="138" y="251"/>
                    </a:lnTo>
                    <a:lnTo>
                      <a:pt x="135" y="248"/>
                    </a:lnTo>
                    <a:lnTo>
                      <a:pt x="133" y="251"/>
                    </a:lnTo>
                    <a:lnTo>
                      <a:pt x="131" y="251"/>
                    </a:lnTo>
                    <a:lnTo>
                      <a:pt x="126" y="251"/>
                    </a:lnTo>
                    <a:lnTo>
                      <a:pt x="126" y="251"/>
                    </a:lnTo>
                    <a:lnTo>
                      <a:pt x="121" y="251"/>
                    </a:lnTo>
                    <a:lnTo>
                      <a:pt x="121" y="251"/>
                    </a:lnTo>
                    <a:lnTo>
                      <a:pt x="121" y="251"/>
                    </a:lnTo>
                    <a:lnTo>
                      <a:pt x="116" y="251"/>
                    </a:lnTo>
                    <a:lnTo>
                      <a:pt x="114" y="251"/>
                    </a:lnTo>
                    <a:lnTo>
                      <a:pt x="112" y="251"/>
                    </a:lnTo>
                    <a:lnTo>
                      <a:pt x="107" y="253"/>
                    </a:lnTo>
                    <a:lnTo>
                      <a:pt x="102" y="253"/>
                    </a:lnTo>
                    <a:lnTo>
                      <a:pt x="100" y="253"/>
                    </a:lnTo>
                    <a:lnTo>
                      <a:pt x="93" y="253"/>
                    </a:lnTo>
                    <a:lnTo>
                      <a:pt x="88" y="255"/>
                    </a:lnTo>
                    <a:lnTo>
                      <a:pt x="86" y="255"/>
                    </a:lnTo>
                    <a:lnTo>
                      <a:pt x="83" y="255"/>
                    </a:lnTo>
                    <a:lnTo>
                      <a:pt x="78" y="255"/>
                    </a:lnTo>
                    <a:lnTo>
                      <a:pt x="78" y="255"/>
                    </a:lnTo>
                    <a:lnTo>
                      <a:pt x="76" y="255"/>
                    </a:lnTo>
                    <a:lnTo>
                      <a:pt x="74" y="255"/>
                    </a:lnTo>
                    <a:lnTo>
                      <a:pt x="71" y="255"/>
                    </a:lnTo>
                    <a:lnTo>
                      <a:pt x="69" y="258"/>
                    </a:lnTo>
                    <a:lnTo>
                      <a:pt x="69" y="258"/>
                    </a:lnTo>
                    <a:lnTo>
                      <a:pt x="64" y="258"/>
                    </a:lnTo>
                    <a:lnTo>
                      <a:pt x="62" y="258"/>
                    </a:lnTo>
                    <a:lnTo>
                      <a:pt x="62" y="258"/>
                    </a:lnTo>
                    <a:lnTo>
                      <a:pt x="60" y="258"/>
                    </a:lnTo>
                    <a:lnTo>
                      <a:pt x="57" y="260"/>
                    </a:lnTo>
                    <a:lnTo>
                      <a:pt x="57" y="260"/>
                    </a:lnTo>
                    <a:lnTo>
                      <a:pt x="52" y="260"/>
                    </a:lnTo>
                    <a:lnTo>
                      <a:pt x="52" y="260"/>
                    </a:lnTo>
                    <a:lnTo>
                      <a:pt x="50" y="262"/>
                    </a:lnTo>
                    <a:lnTo>
                      <a:pt x="48" y="265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1" y="265"/>
                    </a:lnTo>
                    <a:lnTo>
                      <a:pt x="41" y="265"/>
                    </a:lnTo>
                    <a:lnTo>
                      <a:pt x="38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5"/>
                    </a:lnTo>
                    <a:lnTo>
                      <a:pt x="36" y="262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1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6" y="255"/>
                    </a:lnTo>
                    <a:lnTo>
                      <a:pt x="24" y="255"/>
                    </a:lnTo>
                    <a:lnTo>
                      <a:pt x="22" y="253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19" y="251"/>
                    </a:lnTo>
                    <a:lnTo>
                      <a:pt x="19" y="248"/>
                    </a:lnTo>
                    <a:lnTo>
                      <a:pt x="19" y="248"/>
                    </a:lnTo>
                    <a:lnTo>
                      <a:pt x="17" y="248"/>
                    </a:lnTo>
                    <a:lnTo>
                      <a:pt x="17" y="246"/>
                    </a:lnTo>
                    <a:lnTo>
                      <a:pt x="17" y="246"/>
                    </a:lnTo>
                    <a:lnTo>
                      <a:pt x="17" y="244"/>
                    </a:lnTo>
                    <a:lnTo>
                      <a:pt x="17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22" y="244"/>
                    </a:lnTo>
                    <a:lnTo>
                      <a:pt x="22" y="241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9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6"/>
                    </a:lnTo>
                    <a:lnTo>
                      <a:pt x="22" y="234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2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15" y="225"/>
                    </a:lnTo>
                    <a:lnTo>
                      <a:pt x="15" y="222"/>
                    </a:lnTo>
                    <a:lnTo>
                      <a:pt x="17" y="220"/>
                    </a:lnTo>
                    <a:lnTo>
                      <a:pt x="17" y="217"/>
                    </a:lnTo>
                    <a:lnTo>
                      <a:pt x="17" y="217"/>
                    </a:lnTo>
                    <a:lnTo>
                      <a:pt x="15" y="215"/>
                    </a:lnTo>
                    <a:lnTo>
                      <a:pt x="15" y="213"/>
                    </a:lnTo>
                    <a:lnTo>
                      <a:pt x="17" y="213"/>
                    </a:lnTo>
                    <a:lnTo>
                      <a:pt x="17" y="210"/>
                    </a:lnTo>
                    <a:lnTo>
                      <a:pt x="17" y="210"/>
                    </a:lnTo>
                    <a:lnTo>
                      <a:pt x="19" y="208"/>
                    </a:lnTo>
                    <a:lnTo>
                      <a:pt x="19" y="208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06"/>
                    </a:lnTo>
                    <a:lnTo>
                      <a:pt x="22" y="206"/>
                    </a:lnTo>
                    <a:lnTo>
                      <a:pt x="22" y="203"/>
                    </a:lnTo>
                    <a:lnTo>
                      <a:pt x="24" y="201"/>
                    </a:lnTo>
                    <a:lnTo>
                      <a:pt x="22" y="201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22" y="199"/>
                    </a:lnTo>
                    <a:lnTo>
                      <a:pt x="19" y="196"/>
                    </a:lnTo>
                    <a:lnTo>
                      <a:pt x="17" y="196"/>
                    </a:lnTo>
                    <a:lnTo>
                      <a:pt x="17" y="194"/>
                    </a:lnTo>
                    <a:lnTo>
                      <a:pt x="17" y="194"/>
                    </a:lnTo>
                    <a:lnTo>
                      <a:pt x="17" y="191"/>
                    </a:lnTo>
                    <a:lnTo>
                      <a:pt x="17" y="191"/>
                    </a:lnTo>
                    <a:lnTo>
                      <a:pt x="17" y="187"/>
                    </a:lnTo>
                    <a:lnTo>
                      <a:pt x="17" y="187"/>
                    </a:lnTo>
                    <a:lnTo>
                      <a:pt x="15" y="184"/>
                    </a:lnTo>
                    <a:lnTo>
                      <a:pt x="15" y="182"/>
                    </a:lnTo>
                    <a:lnTo>
                      <a:pt x="12" y="182"/>
                    </a:lnTo>
                    <a:lnTo>
                      <a:pt x="12" y="182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80"/>
                    </a:lnTo>
                    <a:lnTo>
                      <a:pt x="10" y="177"/>
                    </a:lnTo>
                    <a:lnTo>
                      <a:pt x="8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7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5"/>
                    </a:lnTo>
                    <a:lnTo>
                      <a:pt x="10" y="173"/>
                    </a:lnTo>
                    <a:lnTo>
                      <a:pt x="10" y="173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0" y="170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8"/>
                    </a:lnTo>
                    <a:lnTo>
                      <a:pt x="10" y="165"/>
                    </a:lnTo>
                    <a:lnTo>
                      <a:pt x="8" y="165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5" y="163"/>
                    </a:lnTo>
                    <a:lnTo>
                      <a:pt x="5" y="161"/>
                    </a:lnTo>
                    <a:lnTo>
                      <a:pt x="8" y="161"/>
                    </a:lnTo>
                    <a:lnTo>
                      <a:pt x="8" y="158"/>
                    </a:lnTo>
                    <a:lnTo>
                      <a:pt x="8" y="156"/>
                    </a:lnTo>
                    <a:lnTo>
                      <a:pt x="5" y="156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5" y="154"/>
                    </a:lnTo>
                    <a:lnTo>
                      <a:pt x="5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9"/>
                    </a:lnTo>
                    <a:lnTo>
                      <a:pt x="8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4"/>
                    </a:lnTo>
                    <a:lnTo>
                      <a:pt x="10" y="142"/>
                    </a:lnTo>
                    <a:lnTo>
                      <a:pt x="8" y="142"/>
                    </a:lnTo>
                    <a:lnTo>
                      <a:pt x="8" y="142"/>
                    </a:lnTo>
                    <a:lnTo>
                      <a:pt x="5" y="142"/>
                    </a:lnTo>
                    <a:lnTo>
                      <a:pt x="5" y="142"/>
                    </a:lnTo>
                    <a:lnTo>
                      <a:pt x="5" y="139"/>
                    </a:lnTo>
                    <a:lnTo>
                      <a:pt x="5" y="139"/>
                    </a:lnTo>
                    <a:lnTo>
                      <a:pt x="5" y="139"/>
                    </a:lnTo>
                    <a:lnTo>
                      <a:pt x="3" y="139"/>
                    </a:lnTo>
                    <a:lnTo>
                      <a:pt x="3" y="139"/>
                    </a:lnTo>
                    <a:lnTo>
                      <a:pt x="0" y="139"/>
                    </a:lnTo>
                    <a:lnTo>
                      <a:pt x="0" y="139"/>
                    </a:lnTo>
                    <a:lnTo>
                      <a:pt x="3" y="137"/>
                    </a:lnTo>
                    <a:lnTo>
                      <a:pt x="3" y="137"/>
                    </a:lnTo>
                    <a:lnTo>
                      <a:pt x="3" y="135"/>
                    </a:lnTo>
                    <a:lnTo>
                      <a:pt x="5" y="135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5" y="132"/>
                    </a:lnTo>
                    <a:lnTo>
                      <a:pt x="8" y="132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10" y="130"/>
                    </a:lnTo>
                    <a:lnTo>
                      <a:pt x="10" y="130"/>
                    </a:lnTo>
                    <a:lnTo>
                      <a:pt x="12" y="130"/>
                    </a:lnTo>
                    <a:lnTo>
                      <a:pt x="12" y="130"/>
                    </a:lnTo>
                    <a:lnTo>
                      <a:pt x="12" y="128"/>
                    </a:lnTo>
                    <a:lnTo>
                      <a:pt x="15" y="128"/>
                    </a:lnTo>
                    <a:lnTo>
                      <a:pt x="15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5" y="123"/>
                    </a:lnTo>
                    <a:lnTo>
                      <a:pt x="17" y="123"/>
                    </a:lnTo>
                    <a:lnTo>
                      <a:pt x="17" y="123"/>
                    </a:lnTo>
                    <a:lnTo>
                      <a:pt x="19" y="123"/>
                    </a:lnTo>
                    <a:lnTo>
                      <a:pt x="19" y="120"/>
                    </a:lnTo>
                    <a:lnTo>
                      <a:pt x="19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22" y="116"/>
                    </a:lnTo>
                    <a:lnTo>
                      <a:pt x="22" y="116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3"/>
                    </a:lnTo>
                    <a:lnTo>
                      <a:pt x="22" y="111"/>
                    </a:lnTo>
                    <a:lnTo>
                      <a:pt x="22" y="111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9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22" y="106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4"/>
                    </a:lnTo>
                    <a:lnTo>
                      <a:pt x="19" y="101"/>
                    </a:lnTo>
                    <a:lnTo>
                      <a:pt x="19" y="101"/>
                    </a:lnTo>
                    <a:lnTo>
                      <a:pt x="19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9" y="97"/>
                    </a:lnTo>
                    <a:lnTo>
                      <a:pt x="19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17" y="92"/>
                    </a:lnTo>
                    <a:lnTo>
                      <a:pt x="19" y="92"/>
                    </a:lnTo>
                    <a:lnTo>
                      <a:pt x="19" y="87"/>
                    </a:lnTo>
                    <a:lnTo>
                      <a:pt x="22" y="85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3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2" y="78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71"/>
                    </a:lnTo>
                    <a:lnTo>
                      <a:pt x="22" y="68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2" y="66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61"/>
                    </a:lnTo>
                    <a:lnTo>
                      <a:pt x="24" y="59"/>
                    </a:lnTo>
                    <a:lnTo>
                      <a:pt x="22" y="59"/>
                    </a:lnTo>
                    <a:lnTo>
                      <a:pt x="22" y="59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22" y="57"/>
                    </a:lnTo>
                    <a:lnTo>
                      <a:pt x="19" y="57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2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4"/>
                    </a:lnTo>
                    <a:lnTo>
                      <a:pt x="26" y="52"/>
                    </a:lnTo>
                    <a:lnTo>
                      <a:pt x="26" y="52"/>
                    </a:lnTo>
                    <a:lnTo>
                      <a:pt x="29" y="49"/>
                    </a:lnTo>
                    <a:lnTo>
                      <a:pt x="29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1" y="49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6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41" y="49"/>
                    </a:lnTo>
                    <a:lnTo>
                      <a:pt x="41" y="52"/>
                    </a:lnTo>
                    <a:lnTo>
                      <a:pt x="41" y="52"/>
                    </a:lnTo>
                    <a:lnTo>
                      <a:pt x="43" y="52"/>
                    </a:lnTo>
                    <a:lnTo>
                      <a:pt x="43" y="49"/>
                    </a:lnTo>
                    <a:lnTo>
                      <a:pt x="45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48" y="49"/>
                    </a:lnTo>
                    <a:lnTo>
                      <a:pt x="50" y="49"/>
                    </a:lnTo>
                    <a:lnTo>
                      <a:pt x="50" y="49"/>
                    </a:lnTo>
                    <a:lnTo>
                      <a:pt x="50" y="47"/>
                    </a:lnTo>
                    <a:lnTo>
                      <a:pt x="52" y="47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5"/>
                    </a:lnTo>
                    <a:lnTo>
                      <a:pt x="52" y="42"/>
                    </a:lnTo>
                    <a:lnTo>
                      <a:pt x="55" y="42"/>
                    </a:lnTo>
                    <a:lnTo>
                      <a:pt x="55" y="40"/>
                    </a:lnTo>
                    <a:lnTo>
                      <a:pt x="55" y="40"/>
                    </a:lnTo>
                    <a:lnTo>
                      <a:pt x="55" y="38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7" y="35"/>
                    </a:lnTo>
                    <a:lnTo>
                      <a:pt x="55" y="35"/>
                    </a:lnTo>
                    <a:lnTo>
                      <a:pt x="55" y="35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50" y="35"/>
                    </a:lnTo>
                    <a:lnTo>
                      <a:pt x="50" y="35"/>
                    </a:lnTo>
                    <a:lnTo>
                      <a:pt x="48" y="35"/>
                    </a:lnTo>
                    <a:lnTo>
                      <a:pt x="48" y="35"/>
                    </a:lnTo>
                    <a:lnTo>
                      <a:pt x="45" y="35"/>
                    </a:lnTo>
                    <a:lnTo>
                      <a:pt x="45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5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30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5" y="26"/>
                    </a:lnTo>
                    <a:lnTo>
                      <a:pt x="45" y="26"/>
                    </a:lnTo>
                    <a:lnTo>
                      <a:pt x="45" y="23"/>
                    </a:lnTo>
                    <a:lnTo>
                      <a:pt x="45" y="23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2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2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9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2" y="7"/>
                    </a:lnTo>
                    <a:lnTo>
                      <a:pt x="60" y="7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ivers">
                <a:extLst>
                  <a:ext uri="{FF2B5EF4-FFF2-40B4-BE49-F238E27FC236}">
                    <a16:creationId xmlns:a16="http://schemas.microsoft.com/office/drawing/2014/main" id="{E8DD86E4-C507-4870-B32F-3EB9FAB51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9804" y="5068481"/>
                <a:ext cx="712471" cy="839446"/>
              </a:xfrm>
              <a:custGeom>
                <a:avLst/>
                <a:gdLst>
                  <a:gd name="T0" fmla="*/ 64 w 303"/>
                  <a:gd name="T1" fmla="*/ 61 h 357"/>
                  <a:gd name="T2" fmla="*/ 85 w 303"/>
                  <a:gd name="T3" fmla="*/ 61 h 357"/>
                  <a:gd name="T4" fmla="*/ 92 w 303"/>
                  <a:gd name="T5" fmla="*/ 75 h 357"/>
                  <a:gd name="T6" fmla="*/ 90 w 303"/>
                  <a:gd name="T7" fmla="*/ 94 h 357"/>
                  <a:gd name="T8" fmla="*/ 104 w 303"/>
                  <a:gd name="T9" fmla="*/ 118 h 357"/>
                  <a:gd name="T10" fmla="*/ 133 w 303"/>
                  <a:gd name="T11" fmla="*/ 127 h 357"/>
                  <a:gd name="T12" fmla="*/ 142 w 303"/>
                  <a:gd name="T13" fmla="*/ 125 h 357"/>
                  <a:gd name="T14" fmla="*/ 154 w 303"/>
                  <a:gd name="T15" fmla="*/ 123 h 357"/>
                  <a:gd name="T16" fmla="*/ 163 w 303"/>
                  <a:gd name="T17" fmla="*/ 123 h 357"/>
                  <a:gd name="T18" fmla="*/ 173 w 303"/>
                  <a:gd name="T19" fmla="*/ 125 h 357"/>
                  <a:gd name="T20" fmla="*/ 185 w 303"/>
                  <a:gd name="T21" fmla="*/ 123 h 357"/>
                  <a:gd name="T22" fmla="*/ 199 w 303"/>
                  <a:gd name="T23" fmla="*/ 132 h 357"/>
                  <a:gd name="T24" fmla="*/ 208 w 303"/>
                  <a:gd name="T25" fmla="*/ 135 h 357"/>
                  <a:gd name="T26" fmla="*/ 222 w 303"/>
                  <a:gd name="T27" fmla="*/ 135 h 357"/>
                  <a:gd name="T28" fmla="*/ 222 w 303"/>
                  <a:gd name="T29" fmla="*/ 153 h 357"/>
                  <a:gd name="T30" fmla="*/ 213 w 303"/>
                  <a:gd name="T31" fmla="*/ 187 h 357"/>
                  <a:gd name="T32" fmla="*/ 196 w 303"/>
                  <a:gd name="T33" fmla="*/ 196 h 357"/>
                  <a:gd name="T34" fmla="*/ 199 w 303"/>
                  <a:gd name="T35" fmla="*/ 217 h 357"/>
                  <a:gd name="T36" fmla="*/ 232 w 303"/>
                  <a:gd name="T37" fmla="*/ 215 h 357"/>
                  <a:gd name="T38" fmla="*/ 256 w 303"/>
                  <a:gd name="T39" fmla="*/ 217 h 357"/>
                  <a:gd name="T40" fmla="*/ 275 w 303"/>
                  <a:gd name="T41" fmla="*/ 229 h 357"/>
                  <a:gd name="T42" fmla="*/ 284 w 303"/>
                  <a:gd name="T43" fmla="*/ 239 h 357"/>
                  <a:gd name="T44" fmla="*/ 291 w 303"/>
                  <a:gd name="T45" fmla="*/ 253 h 357"/>
                  <a:gd name="T46" fmla="*/ 282 w 303"/>
                  <a:gd name="T47" fmla="*/ 265 h 357"/>
                  <a:gd name="T48" fmla="*/ 286 w 303"/>
                  <a:gd name="T49" fmla="*/ 284 h 357"/>
                  <a:gd name="T50" fmla="*/ 289 w 303"/>
                  <a:gd name="T51" fmla="*/ 291 h 357"/>
                  <a:gd name="T52" fmla="*/ 286 w 303"/>
                  <a:gd name="T53" fmla="*/ 300 h 357"/>
                  <a:gd name="T54" fmla="*/ 301 w 303"/>
                  <a:gd name="T55" fmla="*/ 312 h 357"/>
                  <a:gd name="T56" fmla="*/ 284 w 303"/>
                  <a:gd name="T57" fmla="*/ 322 h 357"/>
                  <a:gd name="T58" fmla="*/ 256 w 303"/>
                  <a:gd name="T59" fmla="*/ 329 h 357"/>
                  <a:gd name="T60" fmla="*/ 234 w 303"/>
                  <a:gd name="T61" fmla="*/ 331 h 357"/>
                  <a:gd name="T62" fmla="*/ 215 w 303"/>
                  <a:gd name="T63" fmla="*/ 338 h 357"/>
                  <a:gd name="T64" fmla="*/ 185 w 303"/>
                  <a:gd name="T65" fmla="*/ 341 h 357"/>
                  <a:gd name="T66" fmla="*/ 192 w 303"/>
                  <a:gd name="T67" fmla="*/ 322 h 357"/>
                  <a:gd name="T68" fmla="*/ 173 w 303"/>
                  <a:gd name="T69" fmla="*/ 322 h 357"/>
                  <a:gd name="T70" fmla="*/ 159 w 303"/>
                  <a:gd name="T71" fmla="*/ 329 h 357"/>
                  <a:gd name="T72" fmla="*/ 149 w 303"/>
                  <a:gd name="T73" fmla="*/ 343 h 357"/>
                  <a:gd name="T74" fmla="*/ 128 w 303"/>
                  <a:gd name="T75" fmla="*/ 338 h 357"/>
                  <a:gd name="T76" fmla="*/ 121 w 303"/>
                  <a:gd name="T77" fmla="*/ 345 h 357"/>
                  <a:gd name="T78" fmla="*/ 92 w 303"/>
                  <a:gd name="T79" fmla="*/ 350 h 357"/>
                  <a:gd name="T80" fmla="*/ 73 w 303"/>
                  <a:gd name="T81" fmla="*/ 352 h 357"/>
                  <a:gd name="T82" fmla="*/ 62 w 303"/>
                  <a:gd name="T83" fmla="*/ 357 h 357"/>
                  <a:gd name="T84" fmla="*/ 47 w 303"/>
                  <a:gd name="T85" fmla="*/ 348 h 357"/>
                  <a:gd name="T86" fmla="*/ 43 w 303"/>
                  <a:gd name="T87" fmla="*/ 317 h 357"/>
                  <a:gd name="T88" fmla="*/ 40 w 303"/>
                  <a:gd name="T89" fmla="*/ 274 h 357"/>
                  <a:gd name="T90" fmla="*/ 45 w 303"/>
                  <a:gd name="T91" fmla="*/ 258 h 357"/>
                  <a:gd name="T92" fmla="*/ 40 w 303"/>
                  <a:gd name="T93" fmla="*/ 248 h 357"/>
                  <a:gd name="T94" fmla="*/ 24 w 303"/>
                  <a:gd name="T95" fmla="*/ 253 h 357"/>
                  <a:gd name="T96" fmla="*/ 2 w 303"/>
                  <a:gd name="T97" fmla="*/ 232 h 357"/>
                  <a:gd name="T98" fmla="*/ 10 w 303"/>
                  <a:gd name="T99" fmla="*/ 198 h 357"/>
                  <a:gd name="T100" fmla="*/ 10 w 303"/>
                  <a:gd name="T101" fmla="*/ 168 h 357"/>
                  <a:gd name="T102" fmla="*/ 24 w 303"/>
                  <a:gd name="T103" fmla="*/ 137 h 357"/>
                  <a:gd name="T104" fmla="*/ 33 w 303"/>
                  <a:gd name="T105" fmla="*/ 118 h 357"/>
                  <a:gd name="T106" fmla="*/ 40 w 303"/>
                  <a:gd name="T107" fmla="*/ 87 h 357"/>
                  <a:gd name="T108" fmla="*/ 24 w 303"/>
                  <a:gd name="T109" fmla="*/ 75 h 357"/>
                  <a:gd name="T110" fmla="*/ 33 w 303"/>
                  <a:gd name="T111" fmla="*/ 54 h 357"/>
                  <a:gd name="T112" fmla="*/ 50 w 303"/>
                  <a:gd name="T113" fmla="*/ 33 h 357"/>
                  <a:gd name="T114" fmla="*/ 52 w 303"/>
                  <a:gd name="T115" fmla="*/ 11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03" h="357">
                    <a:moveTo>
                      <a:pt x="62" y="7"/>
                    </a:moveTo>
                    <a:lnTo>
                      <a:pt x="62" y="7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9" y="4"/>
                    </a:lnTo>
                    <a:lnTo>
                      <a:pt x="69" y="9"/>
                    </a:lnTo>
                    <a:lnTo>
                      <a:pt x="69" y="9"/>
                    </a:lnTo>
                    <a:lnTo>
                      <a:pt x="64" y="26"/>
                    </a:lnTo>
                    <a:lnTo>
                      <a:pt x="59" y="59"/>
                    </a:lnTo>
                    <a:lnTo>
                      <a:pt x="62" y="59"/>
                    </a:lnTo>
                    <a:lnTo>
                      <a:pt x="64" y="61"/>
                    </a:lnTo>
                    <a:lnTo>
                      <a:pt x="78" y="61"/>
                    </a:lnTo>
                    <a:lnTo>
                      <a:pt x="78" y="61"/>
                    </a:lnTo>
                    <a:lnTo>
                      <a:pt x="81" y="61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3" y="59"/>
                    </a:lnTo>
                    <a:lnTo>
                      <a:pt x="85" y="59"/>
                    </a:lnTo>
                    <a:lnTo>
                      <a:pt x="85" y="61"/>
                    </a:lnTo>
                    <a:lnTo>
                      <a:pt x="85" y="61"/>
                    </a:lnTo>
                    <a:lnTo>
                      <a:pt x="85" y="61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5" y="64"/>
                    </a:lnTo>
                    <a:lnTo>
                      <a:pt x="88" y="64"/>
                    </a:lnTo>
                    <a:lnTo>
                      <a:pt x="88" y="66"/>
                    </a:lnTo>
                    <a:lnTo>
                      <a:pt x="88" y="68"/>
                    </a:lnTo>
                    <a:lnTo>
                      <a:pt x="88" y="71"/>
                    </a:lnTo>
                    <a:lnTo>
                      <a:pt x="88" y="73"/>
                    </a:lnTo>
                    <a:lnTo>
                      <a:pt x="88" y="73"/>
                    </a:lnTo>
                    <a:lnTo>
                      <a:pt x="92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5"/>
                    </a:lnTo>
                    <a:lnTo>
                      <a:pt x="95" y="78"/>
                    </a:lnTo>
                    <a:lnTo>
                      <a:pt x="90" y="80"/>
                    </a:lnTo>
                    <a:lnTo>
                      <a:pt x="90" y="80"/>
                    </a:lnTo>
                    <a:lnTo>
                      <a:pt x="90" y="82"/>
                    </a:lnTo>
                    <a:lnTo>
                      <a:pt x="90" y="85"/>
                    </a:lnTo>
                    <a:lnTo>
                      <a:pt x="90" y="87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0" y="97"/>
                    </a:lnTo>
                    <a:lnTo>
                      <a:pt x="90" y="101"/>
                    </a:lnTo>
                    <a:lnTo>
                      <a:pt x="92" y="104"/>
                    </a:lnTo>
                    <a:lnTo>
                      <a:pt x="92" y="106"/>
                    </a:lnTo>
                    <a:lnTo>
                      <a:pt x="95" y="109"/>
                    </a:lnTo>
                    <a:lnTo>
                      <a:pt x="95" y="109"/>
                    </a:lnTo>
                    <a:lnTo>
                      <a:pt x="97" y="113"/>
                    </a:lnTo>
                    <a:lnTo>
                      <a:pt x="99" y="113"/>
                    </a:lnTo>
                    <a:lnTo>
                      <a:pt x="102" y="116"/>
                    </a:lnTo>
                    <a:lnTo>
                      <a:pt x="104" y="118"/>
                    </a:lnTo>
                    <a:lnTo>
                      <a:pt x="104" y="118"/>
                    </a:lnTo>
                    <a:lnTo>
                      <a:pt x="107" y="120"/>
                    </a:lnTo>
                    <a:lnTo>
                      <a:pt x="109" y="120"/>
                    </a:lnTo>
                    <a:lnTo>
                      <a:pt x="109" y="120"/>
                    </a:lnTo>
                    <a:lnTo>
                      <a:pt x="109" y="120"/>
                    </a:lnTo>
                    <a:lnTo>
                      <a:pt x="114" y="120"/>
                    </a:lnTo>
                    <a:lnTo>
                      <a:pt x="118" y="123"/>
                    </a:lnTo>
                    <a:lnTo>
                      <a:pt x="121" y="123"/>
                    </a:lnTo>
                    <a:lnTo>
                      <a:pt x="121" y="123"/>
                    </a:lnTo>
                    <a:lnTo>
                      <a:pt x="125" y="125"/>
                    </a:lnTo>
                    <a:lnTo>
                      <a:pt x="133" y="127"/>
                    </a:lnTo>
                    <a:lnTo>
                      <a:pt x="133" y="127"/>
                    </a:lnTo>
                    <a:lnTo>
                      <a:pt x="135" y="127"/>
                    </a:lnTo>
                    <a:lnTo>
                      <a:pt x="135" y="127"/>
                    </a:lnTo>
                    <a:lnTo>
                      <a:pt x="135" y="127"/>
                    </a:lnTo>
                    <a:lnTo>
                      <a:pt x="135" y="125"/>
                    </a:lnTo>
                    <a:lnTo>
                      <a:pt x="137" y="125"/>
                    </a:lnTo>
                    <a:lnTo>
                      <a:pt x="137" y="125"/>
                    </a:lnTo>
                    <a:lnTo>
                      <a:pt x="140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2" y="125"/>
                    </a:lnTo>
                    <a:lnTo>
                      <a:pt x="144" y="123"/>
                    </a:lnTo>
                    <a:lnTo>
                      <a:pt x="144" y="125"/>
                    </a:lnTo>
                    <a:lnTo>
                      <a:pt x="147" y="125"/>
                    </a:lnTo>
                    <a:lnTo>
                      <a:pt x="147" y="125"/>
                    </a:lnTo>
                    <a:lnTo>
                      <a:pt x="147" y="125"/>
                    </a:lnTo>
                    <a:lnTo>
                      <a:pt x="149" y="123"/>
                    </a:lnTo>
                    <a:lnTo>
                      <a:pt x="149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2" y="123"/>
                    </a:lnTo>
                    <a:lnTo>
                      <a:pt x="154" y="123"/>
                    </a:lnTo>
                    <a:lnTo>
                      <a:pt x="154" y="123"/>
                    </a:lnTo>
                    <a:lnTo>
                      <a:pt x="156" y="123"/>
                    </a:lnTo>
                    <a:lnTo>
                      <a:pt x="156" y="123"/>
                    </a:lnTo>
                    <a:lnTo>
                      <a:pt x="156" y="123"/>
                    </a:lnTo>
                    <a:lnTo>
                      <a:pt x="159" y="123"/>
                    </a:lnTo>
                    <a:lnTo>
                      <a:pt x="159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61" y="120"/>
                    </a:lnTo>
                    <a:lnTo>
                      <a:pt x="163" y="120"/>
                    </a:lnTo>
                    <a:lnTo>
                      <a:pt x="163" y="123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6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68" y="123"/>
                    </a:lnTo>
                    <a:lnTo>
                      <a:pt x="170" y="125"/>
                    </a:lnTo>
                    <a:lnTo>
                      <a:pt x="170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7"/>
                    </a:lnTo>
                    <a:lnTo>
                      <a:pt x="175" y="127"/>
                    </a:lnTo>
                    <a:lnTo>
                      <a:pt x="175" y="127"/>
                    </a:lnTo>
                    <a:lnTo>
                      <a:pt x="178" y="125"/>
                    </a:lnTo>
                    <a:lnTo>
                      <a:pt x="178" y="125"/>
                    </a:lnTo>
                    <a:lnTo>
                      <a:pt x="180" y="123"/>
                    </a:lnTo>
                    <a:lnTo>
                      <a:pt x="180" y="123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2" y="123"/>
                    </a:lnTo>
                    <a:lnTo>
                      <a:pt x="185" y="123"/>
                    </a:lnTo>
                    <a:lnTo>
                      <a:pt x="187" y="123"/>
                    </a:lnTo>
                    <a:lnTo>
                      <a:pt x="189" y="125"/>
                    </a:lnTo>
                    <a:lnTo>
                      <a:pt x="189" y="125"/>
                    </a:lnTo>
                    <a:lnTo>
                      <a:pt x="192" y="125"/>
                    </a:lnTo>
                    <a:lnTo>
                      <a:pt x="192" y="125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4" y="130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9" y="132"/>
                    </a:lnTo>
                    <a:lnTo>
                      <a:pt x="199" y="132"/>
                    </a:lnTo>
                    <a:lnTo>
                      <a:pt x="199" y="132"/>
                    </a:lnTo>
                    <a:lnTo>
                      <a:pt x="199" y="132"/>
                    </a:lnTo>
                    <a:lnTo>
                      <a:pt x="201" y="132"/>
                    </a:lnTo>
                    <a:lnTo>
                      <a:pt x="201" y="135"/>
                    </a:lnTo>
                    <a:lnTo>
                      <a:pt x="201" y="135"/>
                    </a:lnTo>
                    <a:lnTo>
                      <a:pt x="204" y="135"/>
                    </a:lnTo>
                    <a:lnTo>
                      <a:pt x="204" y="135"/>
                    </a:lnTo>
                    <a:lnTo>
                      <a:pt x="206" y="135"/>
                    </a:lnTo>
                    <a:lnTo>
                      <a:pt x="206" y="135"/>
                    </a:lnTo>
                    <a:lnTo>
                      <a:pt x="208" y="135"/>
                    </a:lnTo>
                    <a:lnTo>
                      <a:pt x="208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5" y="132"/>
                    </a:lnTo>
                    <a:lnTo>
                      <a:pt x="215" y="130"/>
                    </a:lnTo>
                    <a:lnTo>
                      <a:pt x="218" y="130"/>
                    </a:lnTo>
                    <a:lnTo>
                      <a:pt x="218" y="130"/>
                    </a:lnTo>
                    <a:lnTo>
                      <a:pt x="220" y="132"/>
                    </a:lnTo>
                    <a:lnTo>
                      <a:pt x="220" y="135"/>
                    </a:lnTo>
                    <a:lnTo>
                      <a:pt x="222" y="135"/>
                    </a:lnTo>
                    <a:lnTo>
                      <a:pt x="222" y="135"/>
                    </a:lnTo>
                    <a:lnTo>
                      <a:pt x="222" y="137"/>
                    </a:lnTo>
                    <a:lnTo>
                      <a:pt x="225" y="142"/>
                    </a:lnTo>
                    <a:lnTo>
                      <a:pt x="222" y="142"/>
                    </a:lnTo>
                    <a:lnTo>
                      <a:pt x="222" y="144"/>
                    </a:lnTo>
                    <a:lnTo>
                      <a:pt x="220" y="144"/>
                    </a:lnTo>
                    <a:lnTo>
                      <a:pt x="220" y="144"/>
                    </a:lnTo>
                    <a:lnTo>
                      <a:pt x="218" y="144"/>
                    </a:lnTo>
                    <a:lnTo>
                      <a:pt x="218" y="146"/>
                    </a:lnTo>
                    <a:lnTo>
                      <a:pt x="220" y="146"/>
                    </a:lnTo>
                    <a:lnTo>
                      <a:pt x="222" y="151"/>
                    </a:lnTo>
                    <a:lnTo>
                      <a:pt x="222" y="153"/>
                    </a:lnTo>
                    <a:lnTo>
                      <a:pt x="222" y="156"/>
                    </a:lnTo>
                    <a:lnTo>
                      <a:pt x="220" y="158"/>
                    </a:lnTo>
                    <a:lnTo>
                      <a:pt x="220" y="158"/>
                    </a:lnTo>
                    <a:lnTo>
                      <a:pt x="218" y="161"/>
                    </a:lnTo>
                    <a:lnTo>
                      <a:pt x="215" y="165"/>
                    </a:lnTo>
                    <a:lnTo>
                      <a:pt x="215" y="168"/>
                    </a:lnTo>
                    <a:lnTo>
                      <a:pt x="215" y="170"/>
                    </a:lnTo>
                    <a:lnTo>
                      <a:pt x="215" y="175"/>
                    </a:lnTo>
                    <a:lnTo>
                      <a:pt x="215" y="180"/>
                    </a:lnTo>
                    <a:lnTo>
                      <a:pt x="213" y="182"/>
                    </a:lnTo>
                    <a:lnTo>
                      <a:pt x="213" y="187"/>
                    </a:lnTo>
                    <a:lnTo>
                      <a:pt x="211" y="189"/>
                    </a:lnTo>
                    <a:lnTo>
                      <a:pt x="206" y="189"/>
                    </a:lnTo>
                    <a:lnTo>
                      <a:pt x="204" y="189"/>
                    </a:lnTo>
                    <a:lnTo>
                      <a:pt x="199" y="189"/>
                    </a:lnTo>
                    <a:lnTo>
                      <a:pt x="199" y="189"/>
                    </a:lnTo>
                    <a:lnTo>
                      <a:pt x="199" y="189"/>
                    </a:lnTo>
                    <a:lnTo>
                      <a:pt x="199" y="191"/>
                    </a:lnTo>
                    <a:lnTo>
                      <a:pt x="201" y="191"/>
                    </a:lnTo>
                    <a:lnTo>
                      <a:pt x="201" y="196"/>
                    </a:lnTo>
                    <a:lnTo>
                      <a:pt x="201" y="196"/>
                    </a:lnTo>
                    <a:lnTo>
                      <a:pt x="196" y="196"/>
                    </a:lnTo>
                    <a:lnTo>
                      <a:pt x="194" y="198"/>
                    </a:lnTo>
                    <a:lnTo>
                      <a:pt x="192" y="201"/>
                    </a:lnTo>
                    <a:lnTo>
                      <a:pt x="189" y="203"/>
                    </a:lnTo>
                    <a:lnTo>
                      <a:pt x="189" y="206"/>
                    </a:lnTo>
                    <a:lnTo>
                      <a:pt x="187" y="210"/>
                    </a:lnTo>
                    <a:lnTo>
                      <a:pt x="189" y="210"/>
                    </a:lnTo>
                    <a:lnTo>
                      <a:pt x="189" y="213"/>
                    </a:lnTo>
                    <a:lnTo>
                      <a:pt x="192" y="213"/>
                    </a:lnTo>
                    <a:lnTo>
                      <a:pt x="194" y="215"/>
                    </a:lnTo>
                    <a:lnTo>
                      <a:pt x="194" y="215"/>
                    </a:lnTo>
                    <a:lnTo>
                      <a:pt x="199" y="217"/>
                    </a:lnTo>
                    <a:lnTo>
                      <a:pt x="199" y="217"/>
                    </a:lnTo>
                    <a:lnTo>
                      <a:pt x="204" y="220"/>
                    </a:lnTo>
                    <a:lnTo>
                      <a:pt x="206" y="220"/>
                    </a:lnTo>
                    <a:lnTo>
                      <a:pt x="208" y="220"/>
                    </a:lnTo>
                    <a:lnTo>
                      <a:pt x="213" y="220"/>
                    </a:lnTo>
                    <a:lnTo>
                      <a:pt x="215" y="217"/>
                    </a:lnTo>
                    <a:lnTo>
                      <a:pt x="220" y="217"/>
                    </a:lnTo>
                    <a:lnTo>
                      <a:pt x="222" y="217"/>
                    </a:lnTo>
                    <a:lnTo>
                      <a:pt x="225" y="215"/>
                    </a:lnTo>
                    <a:lnTo>
                      <a:pt x="230" y="215"/>
                    </a:lnTo>
                    <a:lnTo>
                      <a:pt x="232" y="215"/>
                    </a:lnTo>
                    <a:lnTo>
                      <a:pt x="234" y="215"/>
                    </a:lnTo>
                    <a:lnTo>
                      <a:pt x="234" y="217"/>
                    </a:lnTo>
                    <a:lnTo>
                      <a:pt x="237" y="217"/>
                    </a:lnTo>
                    <a:lnTo>
                      <a:pt x="237" y="217"/>
                    </a:lnTo>
                    <a:lnTo>
                      <a:pt x="241" y="217"/>
                    </a:lnTo>
                    <a:lnTo>
                      <a:pt x="241" y="217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51" y="220"/>
                    </a:lnTo>
                    <a:lnTo>
                      <a:pt x="256" y="217"/>
                    </a:lnTo>
                    <a:lnTo>
                      <a:pt x="256" y="217"/>
                    </a:lnTo>
                    <a:lnTo>
                      <a:pt x="260" y="220"/>
                    </a:lnTo>
                    <a:lnTo>
                      <a:pt x="263" y="222"/>
                    </a:lnTo>
                    <a:lnTo>
                      <a:pt x="265" y="222"/>
                    </a:lnTo>
                    <a:lnTo>
                      <a:pt x="267" y="222"/>
                    </a:lnTo>
                    <a:lnTo>
                      <a:pt x="267" y="222"/>
                    </a:lnTo>
                    <a:lnTo>
                      <a:pt x="270" y="222"/>
                    </a:lnTo>
                    <a:lnTo>
                      <a:pt x="272" y="225"/>
                    </a:lnTo>
                    <a:lnTo>
                      <a:pt x="272" y="225"/>
                    </a:lnTo>
                    <a:lnTo>
                      <a:pt x="272" y="227"/>
                    </a:lnTo>
                    <a:lnTo>
                      <a:pt x="275" y="229"/>
                    </a:lnTo>
                    <a:lnTo>
                      <a:pt x="275" y="229"/>
                    </a:lnTo>
                    <a:lnTo>
                      <a:pt x="277" y="229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9" y="234"/>
                    </a:lnTo>
                    <a:lnTo>
                      <a:pt x="279" y="234"/>
                    </a:lnTo>
                    <a:lnTo>
                      <a:pt x="282" y="234"/>
                    </a:lnTo>
                    <a:lnTo>
                      <a:pt x="282" y="236"/>
                    </a:lnTo>
                    <a:lnTo>
                      <a:pt x="284" y="239"/>
                    </a:lnTo>
                    <a:lnTo>
                      <a:pt x="284" y="239"/>
                    </a:lnTo>
                    <a:lnTo>
                      <a:pt x="284" y="243"/>
                    </a:lnTo>
                    <a:lnTo>
                      <a:pt x="284" y="243"/>
                    </a:lnTo>
                    <a:lnTo>
                      <a:pt x="284" y="246"/>
                    </a:lnTo>
                    <a:lnTo>
                      <a:pt x="284" y="246"/>
                    </a:lnTo>
                    <a:lnTo>
                      <a:pt x="284" y="248"/>
                    </a:lnTo>
                    <a:lnTo>
                      <a:pt x="286" y="248"/>
                    </a:lnTo>
                    <a:lnTo>
                      <a:pt x="289" y="251"/>
                    </a:lnTo>
                    <a:lnTo>
                      <a:pt x="289" y="251"/>
                    </a:lnTo>
                    <a:lnTo>
                      <a:pt x="289" y="251"/>
                    </a:lnTo>
                    <a:lnTo>
                      <a:pt x="289" y="253"/>
                    </a:lnTo>
                    <a:lnTo>
                      <a:pt x="291" y="253"/>
                    </a:lnTo>
                    <a:lnTo>
                      <a:pt x="289" y="255"/>
                    </a:lnTo>
                    <a:lnTo>
                      <a:pt x="289" y="258"/>
                    </a:lnTo>
                    <a:lnTo>
                      <a:pt x="289" y="258"/>
                    </a:lnTo>
                    <a:lnTo>
                      <a:pt x="289" y="260"/>
                    </a:lnTo>
                    <a:lnTo>
                      <a:pt x="289" y="260"/>
                    </a:lnTo>
                    <a:lnTo>
                      <a:pt x="286" y="260"/>
                    </a:lnTo>
                    <a:lnTo>
                      <a:pt x="286" y="260"/>
                    </a:lnTo>
                    <a:lnTo>
                      <a:pt x="284" y="262"/>
                    </a:lnTo>
                    <a:lnTo>
                      <a:pt x="284" y="262"/>
                    </a:lnTo>
                    <a:lnTo>
                      <a:pt x="284" y="265"/>
                    </a:lnTo>
                    <a:lnTo>
                      <a:pt x="282" y="265"/>
                    </a:lnTo>
                    <a:lnTo>
                      <a:pt x="282" y="267"/>
                    </a:lnTo>
                    <a:lnTo>
                      <a:pt x="284" y="269"/>
                    </a:lnTo>
                    <a:lnTo>
                      <a:pt x="284" y="269"/>
                    </a:lnTo>
                    <a:lnTo>
                      <a:pt x="284" y="272"/>
                    </a:lnTo>
                    <a:lnTo>
                      <a:pt x="282" y="274"/>
                    </a:lnTo>
                    <a:lnTo>
                      <a:pt x="282" y="277"/>
                    </a:lnTo>
                    <a:lnTo>
                      <a:pt x="284" y="279"/>
                    </a:lnTo>
                    <a:lnTo>
                      <a:pt x="284" y="281"/>
                    </a:lnTo>
                    <a:lnTo>
                      <a:pt x="284" y="281"/>
                    </a:lnTo>
                    <a:lnTo>
                      <a:pt x="284" y="281"/>
                    </a:lnTo>
                    <a:lnTo>
                      <a:pt x="286" y="284"/>
                    </a:lnTo>
                    <a:lnTo>
                      <a:pt x="286" y="284"/>
                    </a:lnTo>
                    <a:lnTo>
                      <a:pt x="286" y="286"/>
                    </a:lnTo>
                    <a:lnTo>
                      <a:pt x="286" y="286"/>
                    </a:lnTo>
                    <a:lnTo>
                      <a:pt x="286" y="286"/>
                    </a:lnTo>
                    <a:lnTo>
                      <a:pt x="289" y="286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88"/>
                    </a:lnTo>
                    <a:lnTo>
                      <a:pt x="289" y="291"/>
                    </a:lnTo>
                    <a:lnTo>
                      <a:pt x="289" y="291"/>
                    </a:lnTo>
                    <a:lnTo>
                      <a:pt x="289" y="291"/>
                    </a:lnTo>
                    <a:lnTo>
                      <a:pt x="289" y="291"/>
                    </a:lnTo>
                    <a:lnTo>
                      <a:pt x="289" y="293"/>
                    </a:lnTo>
                    <a:lnTo>
                      <a:pt x="289" y="296"/>
                    </a:lnTo>
                    <a:lnTo>
                      <a:pt x="286" y="296"/>
                    </a:lnTo>
                    <a:lnTo>
                      <a:pt x="286" y="296"/>
                    </a:lnTo>
                    <a:lnTo>
                      <a:pt x="284" y="296"/>
                    </a:lnTo>
                    <a:lnTo>
                      <a:pt x="284" y="296"/>
                    </a:lnTo>
                    <a:lnTo>
                      <a:pt x="284" y="298"/>
                    </a:lnTo>
                    <a:lnTo>
                      <a:pt x="284" y="298"/>
                    </a:lnTo>
                    <a:lnTo>
                      <a:pt x="284" y="300"/>
                    </a:lnTo>
                    <a:lnTo>
                      <a:pt x="286" y="300"/>
                    </a:lnTo>
                    <a:lnTo>
                      <a:pt x="286" y="300"/>
                    </a:lnTo>
                    <a:lnTo>
                      <a:pt x="286" y="303"/>
                    </a:lnTo>
                    <a:lnTo>
                      <a:pt x="289" y="303"/>
                    </a:lnTo>
                    <a:lnTo>
                      <a:pt x="289" y="303"/>
                    </a:lnTo>
                    <a:lnTo>
                      <a:pt x="289" y="305"/>
                    </a:lnTo>
                    <a:lnTo>
                      <a:pt x="291" y="307"/>
                    </a:lnTo>
                    <a:lnTo>
                      <a:pt x="293" y="307"/>
                    </a:lnTo>
                    <a:lnTo>
                      <a:pt x="296" y="310"/>
                    </a:lnTo>
                    <a:lnTo>
                      <a:pt x="298" y="310"/>
                    </a:lnTo>
                    <a:lnTo>
                      <a:pt x="298" y="310"/>
                    </a:lnTo>
                    <a:lnTo>
                      <a:pt x="301" y="312"/>
                    </a:lnTo>
                    <a:lnTo>
                      <a:pt x="301" y="312"/>
                    </a:lnTo>
                    <a:lnTo>
                      <a:pt x="303" y="314"/>
                    </a:lnTo>
                    <a:lnTo>
                      <a:pt x="303" y="317"/>
                    </a:lnTo>
                    <a:lnTo>
                      <a:pt x="303" y="319"/>
                    </a:lnTo>
                    <a:lnTo>
                      <a:pt x="303" y="319"/>
                    </a:lnTo>
                    <a:lnTo>
                      <a:pt x="298" y="322"/>
                    </a:lnTo>
                    <a:lnTo>
                      <a:pt x="296" y="324"/>
                    </a:lnTo>
                    <a:lnTo>
                      <a:pt x="293" y="322"/>
                    </a:lnTo>
                    <a:lnTo>
                      <a:pt x="289" y="322"/>
                    </a:lnTo>
                    <a:lnTo>
                      <a:pt x="286" y="322"/>
                    </a:lnTo>
                    <a:lnTo>
                      <a:pt x="284" y="322"/>
                    </a:lnTo>
                    <a:lnTo>
                      <a:pt x="279" y="322"/>
                    </a:lnTo>
                    <a:lnTo>
                      <a:pt x="277" y="324"/>
                    </a:lnTo>
                    <a:lnTo>
                      <a:pt x="275" y="324"/>
                    </a:lnTo>
                    <a:lnTo>
                      <a:pt x="272" y="324"/>
                    </a:lnTo>
                    <a:lnTo>
                      <a:pt x="267" y="326"/>
                    </a:lnTo>
                    <a:lnTo>
                      <a:pt x="265" y="326"/>
                    </a:lnTo>
                    <a:lnTo>
                      <a:pt x="263" y="326"/>
                    </a:lnTo>
                    <a:lnTo>
                      <a:pt x="263" y="326"/>
                    </a:lnTo>
                    <a:lnTo>
                      <a:pt x="260" y="326"/>
                    </a:lnTo>
                    <a:lnTo>
                      <a:pt x="256" y="329"/>
                    </a:lnTo>
                    <a:lnTo>
                      <a:pt x="256" y="329"/>
                    </a:lnTo>
                    <a:lnTo>
                      <a:pt x="251" y="326"/>
                    </a:lnTo>
                    <a:lnTo>
                      <a:pt x="248" y="326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1" y="326"/>
                    </a:lnTo>
                    <a:lnTo>
                      <a:pt x="237" y="326"/>
                    </a:lnTo>
                    <a:lnTo>
                      <a:pt x="234" y="324"/>
                    </a:lnTo>
                    <a:lnTo>
                      <a:pt x="234" y="324"/>
                    </a:lnTo>
                    <a:lnTo>
                      <a:pt x="232" y="326"/>
                    </a:lnTo>
                    <a:lnTo>
                      <a:pt x="234" y="329"/>
                    </a:lnTo>
                    <a:lnTo>
                      <a:pt x="234" y="331"/>
                    </a:lnTo>
                    <a:lnTo>
                      <a:pt x="234" y="331"/>
                    </a:lnTo>
                    <a:lnTo>
                      <a:pt x="232" y="333"/>
                    </a:lnTo>
                    <a:lnTo>
                      <a:pt x="232" y="333"/>
                    </a:lnTo>
                    <a:lnTo>
                      <a:pt x="230" y="333"/>
                    </a:lnTo>
                    <a:lnTo>
                      <a:pt x="225" y="333"/>
                    </a:lnTo>
                    <a:lnTo>
                      <a:pt x="225" y="336"/>
                    </a:lnTo>
                    <a:lnTo>
                      <a:pt x="220" y="336"/>
                    </a:lnTo>
                    <a:lnTo>
                      <a:pt x="218" y="338"/>
                    </a:lnTo>
                    <a:lnTo>
                      <a:pt x="215" y="338"/>
                    </a:lnTo>
                    <a:lnTo>
                      <a:pt x="215" y="338"/>
                    </a:lnTo>
                    <a:lnTo>
                      <a:pt x="215" y="338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06" y="341"/>
                    </a:lnTo>
                    <a:lnTo>
                      <a:pt x="201" y="343"/>
                    </a:lnTo>
                    <a:lnTo>
                      <a:pt x="199" y="343"/>
                    </a:lnTo>
                    <a:lnTo>
                      <a:pt x="196" y="341"/>
                    </a:lnTo>
                    <a:lnTo>
                      <a:pt x="194" y="341"/>
                    </a:lnTo>
                    <a:lnTo>
                      <a:pt x="189" y="341"/>
                    </a:lnTo>
                    <a:lnTo>
                      <a:pt x="189" y="341"/>
                    </a:lnTo>
                    <a:lnTo>
                      <a:pt x="187" y="341"/>
                    </a:lnTo>
                    <a:lnTo>
                      <a:pt x="185" y="341"/>
                    </a:lnTo>
                    <a:lnTo>
                      <a:pt x="185" y="341"/>
                    </a:lnTo>
                    <a:lnTo>
                      <a:pt x="185" y="338"/>
                    </a:lnTo>
                    <a:lnTo>
                      <a:pt x="185" y="336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7" y="331"/>
                    </a:lnTo>
                    <a:lnTo>
                      <a:pt x="189" y="329"/>
                    </a:lnTo>
                    <a:lnTo>
                      <a:pt x="192" y="329"/>
                    </a:lnTo>
                    <a:lnTo>
                      <a:pt x="194" y="326"/>
                    </a:lnTo>
                    <a:lnTo>
                      <a:pt x="194" y="324"/>
                    </a:lnTo>
                    <a:lnTo>
                      <a:pt x="192" y="322"/>
                    </a:lnTo>
                    <a:lnTo>
                      <a:pt x="189" y="322"/>
                    </a:lnTo>
                    <a:lnTo>
                      <a:pt x="187" y="322"/>
                    </a:lnTo>
                    <a:lnTo>
                      <a:pt x="185" y="322"/>
                    </a:lnTo>
                    <a:lnTo>
                      <a:pt x="185" y="322"/>
                    </a:lnTo>
                    <a:lnTo>
                      <a:pt x="182" y="322"/>
                    </a:lnTo>
                    <a:lnTo>
                      <a:pt x="180" y="322"/>
                    </a:lnTo>
                    <a:lnTo>
                      <a:pt x="180" y="322"/>
                    </a:lnTo>
                    <a:lnTo>
                      <a:pt x="180" y="322"/>
                    </a:lnTo>
                    <a:lnTo>
                      <a:pt x="178" y="324"/>
                    </a:lnTo>
                    <a:lnTo>
                      <a:pt x="175" y="324"/>
                    </a:lnTo>
                    <a:lnTo>
                      <a:pt x="173" y="322"/>
                    </a:lnTo>
                    <a:lnTo>
                      <a:pt x="170" y="322"/>
                    </a:lnTo>
                    <a:lnTo>
                      <a:pt x="170" y="322"/>
                    </a:lnTo>
                    <a:lnTo>
                      <a:pt x="173" y="324"/>
                    </a:lnTo>
                    <a:lnTo>
                      <a:pt x="170" y="324"/>
                    </a:lnTo>
                    <a:lnTo>
                      <a:pt x="170" y="326"/>
                    </a:lnTo>
                    <a:lnTo>
                      <a:pt x="168" y="326"/>
                    </a:lnTo>
                    <a:lnTo>
                      <a:pt x="168" y="326"/>
                    </a:lnTo>
                    <a:lnTo>
                      <a:pt x="166" y="326"/>
                    </a:lnTo>
                    <a:lnTo>
                      <a:pt x="163" y="326"/>
                    </a:lnTo>
                    <a:lnTo>
                      <a:pt x="161" y="329"/>
                    </a:lnTo>
                    <a:lnTo>
                      <a:pt x="159" y="329"/>
                    </a:lnTo>
                    <a:lnTo>
                      <a:pt x="156" y="329"/>
                    </a:lnTo>
                    <a:lnTo>
                      <a:pt x="156" y="329"/>
                    </a:lnTo>
                    <a:lnTo>
                      <a:pt x="154" y="333"/>
                    </a:lnTo>
                    <a:lnTo>
                      <a:pt x="156" y="333"/>
                    </a:lnTo>
                    <a:lnTo>
                      <a:pt x="159" y="336"/>
                    </a:lnTo>
                    <a:lnTo>
                      <a:pt x="156" y="338"/>
                    </a:lnTo>
                    <a:lnTo>
                      <a:pt x="156" y="338"/>
                    </a:lnTo>
                    <a:lnTo>
                      <a:pt x="154" y="341"/>
                    </a:lnTo>
                    <a:lnTo>
                      <a:pt x="154" y="341"/>
                    </a:lnTo>
                    <a:lnTo>
                      <a:pt x="152" y="343"/>
                    </a:lnTo>
                    <a:lnTo>
                      <a:pt x="149" y="343"/>
                    </a:lnTo>
                    <a:lnTo>
                      <a:pt x="147" y="343"/>
                    </a:lnTo>
                    <a:lnTo>
                      <a:pt x="147" y="341"/>
                    </a:lnTo>
                    <a:lnTo>
                      <a:pt x="144" y="341"/>
                    </a:lnTo>
                    <a:lnTo>
                      <a:pt x="144" y="343"/>
                    </a:lnTo>
                    <a:lnTo>
                      <a:pt x="147" y="343"/>
                    </a:lnTo>
                    <a:lnTo>
                      <a:pt x="144" y="343"/>
                    </a:lnTo>
                    <a:lnTo>
                      <a:pt x="142" y="343"/>
                    </a:lnTo>
                    <a:lnTo>
                      <a:pt x="137" y="343"/>
                    </a:lnTo>
                    <a:lnTo>
                      <a:pt x="135" y="341"/>
                    </a:lnTo>
                    <a:lnTo>
                      <a:pt x="130" y="341"/>
                    </a:lnTo>
                    <a:lnTo>
                      <a:pt x="128" y="338"/>
                    </a:lnTo>
                    <a:lnTo>
                      <a:pt x="125" y="338"/>
                    </a:lnTo>
                    <a:lnTo>
                      <a:pt x="125" y="338"/>
                    </a:lnTo>
                    <a:lnTo>
                      <a:pt x="123" y="338"/>
                    </a:lnTo>
                    <a:lnTo>
                      <a:pt x="121" y="338"/>
                    </a:lnTo>
                    <a:lnTo>
                      <a:pt x="116" y="338"/>
                    </a:lnTo>
                    <a:lnTo>
                      <a:pt x="116" y="341"/>
                    </a:lnTo>
                    <a:lnTo>
                      <a:pt x="116" y="343"/>
                    </a:lnTo>
                    <a:lnTo>
                      <a:pt x="118" y="343"/>
                    </a:lnTo>
                    <a:lnTo>
                      <a:pt x="118" y="343"/>
                    </a:lnTo>
                    <a:lnTo>
                      <a:pt x="121" y="345"/>
                    </a:lnTo>
                    <a:lnTo>
                      <a:pt x="121" y="345"/>
                    </a:lnTo>
                    <a:lnTo>
                      <a:pt x="121" y="348"/>
                    </a:lnTo>
                    <a:lnTo>
                      <a:pt x="118" y="348"/>
                    </a:lnTo>
                    <a:lnTo>
                      <a:pt x="116" y="348"/>
                    </a:lnTo>
                    <a:lnTo>
                      <a:pt x="116" y="348"/>
                    </a:lnTo>
                    <a:lnTo>
                      <a:pt x="111" y="348"/>
                    </a:lnTo>
                    <a:lnTo>
                      <a:pt x="109" y="348"/>
                    </a:lnTo>
                    <a:lnTo>
                      <a:pt x="107" y="348"/>
                    </a:lnTo>
                    <a:lnTo>
                      <a:pt x="104" y="348"/>
                    </a:lnTo>
                    <a:lnTo>
                      <a:pt x="99" y="348"/>
                    </a:lnTo>
                    <a:lnTo>
                      <a:pt x="97" y="350"/>
                    </a:lnTo>
                    <a:lnTo>
                      <a:pt x="92" y="350"/>
                    </a:lnTo>
                    <a:lnTo>
                      <a:pt x="90" y="350"/>
                    </a:lnTo>
                    <a:lnTo>
                      <a:pt x="88" y="348"/>
                    </a:lnTo>
                    <a:lnTo>
                      <a:pt x="88" y="348"/>
                    </a:lnTo>
                    <a:lnTo>
                      <a:pt x="85" y="348"/>
                    </a:lnTo>
                    <a:lnTo>
                      <a:pt x="83" y="348"/>
                    </a:lnTo>
                    <a:lnTo>
                      <a:pt x="81" y="348"/>
                    </a:lnTo>
                    <a:lnTo>
                      <a:pt x="78" y="350"/>
                    </a:lnTo>
                    <a:lnTo>
                      <a:pt x="78" y="350"/>
                    </a:lnTo>
                    <a:lnTo>
                      <a:pt x="78" y="352"/>
                    </a:lnTo>
                    <a:lnTo>
                      <a:pt x="76" y="352"/>
                    </a:lnTo>
                    <a:lnTo>
                      <a:pt x="73" y="352"/>
                    </a:lnTo>
                    <a:lnTo>
                      <a:pt x="73" y="352"/>
                    </a:lnTo>
                    <a:lnTo>
                      <a:pt x="73" y="352"/>
                    </a:lnTo>
                    <a:lnTo>
                      <a:pt x="71" y="352"/>
                    </a:lnTo>
                    <a:lnTo>
                      <a:pt x="71" y="352"/>
                    </a:lnTo>
                    <a:lnTo>
                      <a:pt x="69" y="352"/>
                    </a:lnTo>
                    <a:lnTo>
                      <a:pt x="66" y="352"/>
                    </a:lnTo>
                    <a:lnTo>
                      <a:pt x="66" y="352"/>
                    </a:lnTo>
                    <a:lnTo>
                      <a:pt x="64" y="355"/>
                    </a:lnTo>
                    <a:lnTo>
                      <a:pt x="62" y="355"/>
                    </a:lnTo>
                    <a:lnTo>
                      <a:pt x="62" y="357"/>
                    </a:lnTo>
                    <a:lnTo>
                      <a:pt x="62" y="357"/>
                    </a:lnTo>
                    <a:lnTo>
                      <a:pt x="59" y="357"/>
                    </a:lnTo>
                    <a:lnTo>
                      <a:pt x="59" y="357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5" y="352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0" y="350"/>
                    </a:lnTo>
                    <a:lnTo>
                      <a:pt x="47" y="348"/>
                    </a:lnTo>
                    <a:lnTo>
                      <a:pt x="47" y="348"/>
                    </a:lnTo>
                    <a:lnTo>
                      <a:pt x="45" y="345"/>
                    </a:lnTo>
                    <a:lnTo>
                      <a:pt x="43" y="345"/>
                    </a:lnTo>
                    <a:lnTo>
                      <a:pt x="40" y="343"/>
                    </a:lnTo>
                    <a:lnTo>
                      <a:pt x="38" y="338"/>
                    </a:lnTo>
                    <a:lnTo>
                      <a:pt x="38" y="336"/>
                    </a:lnTo>
                    <a:lnTo>
                      <a:pt x="38" y="333"/>
                    </a:lnTo>
                    <a:lnTo>
                      <a:pt x="36" y="329"/>
                    </a:lnTo>
                    <a:lnTo>
                      <a:pt x="38" y="326"/>
                    </a:lnTo>
                    <a:lnTo>
                      <a:pt x="38" y="324"/>
                    </a:lnTo>
                    <a:lnTo>
                      <a:pt x="40" y="319"/>
                    </a:lnTo>
                    <a:lnTo>
                      <a:pt x="43" y="317"/>
                    </a:lnTo>
                    <a:lnTo>
                      <a:pt x="45" y="317"/>
                    </a:lnTo>
                    <a:lnTo>
                      <a:pt x="47" y="312"/>
                    </a:lnTo>
                    <a:lnTo>
                      <a:pt x="50" y="303"/>
                    </a:lnTo>
                    <a:lnTo>
                      <a:pt x="52" y="296"/>
                    </a:lnTo>
                    <a:lnTo>
                      <a:pt x="52" y="296"/>
                    </a:lnTo>
                    <a:lnTo>
                      <a:pt x="50" y="291"/>
                    </a:lnTo>
                    <a:lnTo>
                      <a:pt x="45" y="286"/>
                    </a:lnTo>
                    <a:lnTo>
                      <a:pt x="43" y="281"/>
                    </a:lnTo>
                    <a:lnTo>
                      <a:pt x="40" y="279"/>
                    </a:lnTo>
                    <a:lnTo>
                      <a:pt x="40" y="277"/>
                    </a:lnTo>
                    <a:lnTo>
                      <a:pt x="40" y="274"/>
                    </a:lnTo>
                    <a:lnTo>
                      <a:pt x="40" y="272"/>
                    </a:lnTo>
                    <a:lnTo>
                      <a:pt x="40" y="269"/>
                    </a:lnTo>
                    <a:lnTo>
                      <a:pt x="40" y="269"/>
                    </a:lnTo>
                    <a:lnTo>
                      <a:pt x="40" y="267"/>
                    </a:lnTo>
                    <a:lnTo>
                      <a:pt x="40" y="265"/>
                    </a:lnTo>
                    <a:lnTo>
                      <a:pt x="40" y="265"/>
                    </a:lnTo>
                    <a:lnTo>
                      <a:pt x="43" y="265"/>
                    </a:lnTo>
                    <a:lnTo>
                      <a:pt x="43" y="262"/>
                    </a:lnTo>
                    <a:lnTo>
                      <a:pt x="43" y="260"/>
                    </a:lnTo>
                    <a:lnTo>
                      <a:pt x="45" y="260"/>
                    </a:lnTo>
                    <a:lnTo>
                      <a:pt x="45" y="258"/>
                    </a:lnTo>
                    <a:lnTo>
                      <a:pt x="47" y="258"/>
                    </a:lnTo>
                    <a:lnTo>
                      <a:pt x="50" y="255"/>
                    </a:lnTo>
                    <a:lnTo>
                      <a:pt x="50" y="255"/>
                    </a:lnTo>
                    <a:lnTo>
                      <a:pt x="50" y="253"/>
                    </a:lnTo>
                    <a:lnTo>
                      <a:pt x="47" y="251"/>
                    </a:lnTo>
                    <a:lnTo>
                      <a:pt x="45" y="251"/>
                    </a:lnTo>
                    <a:lnTo>
                      <a:pt x="45" y="251"/>
                    </a:lnTo>
                    <a:lnTo>
                      <a:pt x="43" y="251"/>
                    </a:lnTo>
                    <a:lnTo>
                      <a:pt x="40" y="251"/>
                    </a:lnTo>
                    <a:lnTo>
                      <a:pt x="40" y="248"/>
                    </a:lnTo>
                    <a:lnTo>
                      <a:pt x="40" y="248"/>
                    </a:lnTo>
                    <a:lnTo>
                      <a:pt x="40" y="248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33" y="246"/>
                    </a:lnTo>
                    <a:lnTo>
                      <a:pt x="31" y="246"/>
                    </a:lnTo>
                    <a:lnTo>
                      <a:pt x="31" y="248"/>
                    </a:lnTo>
                    <a:lnTo>
                      <a:pt x="29" y="248"/>
                    </a:lnTo>
                    <a:lnTo>
                      <a:pt x="29" y="248"/>
                    </a:lnTo>
                    <a:lnTo>
                      <a:pt x="26" y="248"/>
                    </a:lnTo>
                    <a:lnTo>
                      <a:pt x="26" y="251"/>
                    </a:lnTo>
                    <a:lnTo>
                      <a:pt x="24" y="253"/>
                    </a:lnTo>
                    <a:lnTo>
                      <a:pt x="21" y="255"/>
                    </a:lnTo>
                    <a:lnTo>
                      <a:pt x="21" y="255"/>
                    </a:lnTo>
                    <a:lnTo>
                      <a:pt x="19" y="258"/>
                    </a:lnTo>
                    <a:lnTo>
                      <a:pt x="14" y="258"/>
                    </a:lnTo>
                    <a:lnTo>
                      <a:pt x="14" y="255"/>
                    </a:lnTo>
                    <a:lnTo>
                      <a:pt x="10" y="253"/>
                    </a:lnTo>
                    <a:lnTo>
                      <a:pt x="10" y="248"/>
                    </a:lnTo>
                    <a:lnTo>
                      <a:pt x="7" y="243"/>
                    </a:lnTo>
                    <a:lnTo>
                      <a:pt x="5" y="241"/>
                    </a:lnTo>
                    <a:lnTo>
                      <a:pt x="2" y="234"/>
                    </a:lnTo>
                    <a:lnTo>
                      <a:pt x="2" y="232"/>
                    </a:lnTo>
                    <a:lnTo>
                      <a:pt x="0" y="229"/>
                    </a:lnTo>
                    <a:lnTo>
                      <a:pt x="0" y="225"/>
                    </a:lnTo>
                    <a:lnTo>
                      <a:pt x="0" y="222"/>
                    </a:lnTo>
                    <a:lnTo>
                      <a:pt x="0" y="217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2" y="210"/>
                    </a:lnTo>
                    <a:lnTo>
                      <a:pt x="5" y="208"/>
                    </a:lnTo>
                    <a:lnTo>
                      <a:pt x="5" y="203"/>
                    </a:lnTo>
                    <a:lnTo>
                      <a:pt x="7" y="201"/>
                    </a:lnTo>
                    <a:lnTo>
                      <a:pt x="10" y="198"/>
                    </a:lnTo>
                    <a:lnTo>
                      <a:pt x="10" y="196"/>
                    </a:lnTo>
                    <a:lnTo>
                      <a:pt x="10" y="191"/>
                    </a:lnTo>
                    <a:lnTo>
                      <a:pt x="7" y="191"/>
                    </a:lnTo>
                    <a:lnTo>
                      <a:pt x="5" y="189"/>
                    </a:lnTo>
                    <a:lnTo>
                      <a:pt x="2" y="187"/>
                    </a:lnTo>
                    <a:lnTo>
                      <a:pt x="2" y="182"/>
                    </a:lnTo>
                    <a:lnTo>
                      <a:pt x="5" y="180"/>
                    </a:lnTo>
                    <a:lnTo>
                      <a:pt x="5" y="177"/>
                    </a:lnTo>
                    <a:lnTo>
                      <a:pt x="7" y="175"/>
                    </a:lnTo>
                    <a:lnTo>
                      <a:pt x="10" y="170"/>
                    </a:lnTo>
                    <a:lnTo>
                      <a:pt x="10" y="168"/>
                    </a:lnTo>
                    <a:lnTo>
                      <a:pt x="12" y="163"/>
                    </a:lnTo>
                    <a:lnTo>
                      <a:pt x="14" y="161"/>
                    </a:lnTo>
                    <a:lnTo>
                      <a:pt x="14" y="156"/>
                    </a:lnTo>
                    <a:lnTo>
                      <a:pt x="17" y="151"/>
                    </a:lnTo>
                    <a:lnTo>
                      <a:pt x="19" y="149"/>
                    </a:lnTo>
                    <a:lnTo>
                      <a:pt x="19" y="146"/>
                    </a:lnTo>
                    <a:lnTo>
                      <a:pt x="19" y="142"/>
                    </a:lnTo>
                    <a:lnTo>
                      <a:pt x="19" y="139"/>
                    </a:lnTo>
                    <a:lnTo>
                      <a:pt x="19" y="139"/>
                    </a:lnTo>
                    <a:lnTo>
                      <a:pt x="21" y="139"/>
                    </a:lnTo>
                    <a:lnTo>
                      <a:pt x="24" y="137"/>
                    </a:lnTo>
                    <a:lnTo>
                      <a:pt x="26" y="137"/>
                    </a:lnTo>
                    <a:lnTo>
                      <a:pt x="33" y="137"/>
                    </a:lnTo>
                    <a:lnTo>
                      <a:pt x="36" y="137"/>
                    </a:lnTo>
                    <a:lnTo>
                      <a:pt x="38" y="137"/>
                    </a:lnTo>
                    <a:lnTo>
                      <a:pt x="40" y="135"/>
                    </a:lnTo>
                    <a:lnTo>
                      <a:pt x="38" y="132"/>
                    </a:lnTo>
                    <a:lnTo>
                      <a:pt x="36" y="130"/>
                    </a:lnTo>
                    <a:lnTo>
                      <a:pt x="38" y="127"/>
                    </a:lnTo>
                    <a:lnTo>
                      <a:pt x="43" y="123"/>
                    </a:lnTo>
                    <a:lnTo>
                      <a:pt x="36" y="118"/>
                    </a:lnTo>
                    <a:lnTo>
                      <a:pt x="33" y="118"/>
                    </a:lnTo>
                    <a:lnTo>
                      <a:pt x="33" y="116"/>
                    </a:lnTo>
                    <a:lnTo>
                      <a:pt x="33" y="113"/>
                    </a:lnTo>
                    <a:lnTo>
                      <a:pt x="36" y="109"/>
                    </a:lnTo>
                    <a:lnTo>
                      <a:pt x="36" y="109"/>
                    </a:lnTo>
                    <a:lnTo>
                      <a:pt x="38" y="106"/>
                    </a:lnTo>
                    <a:lnTo>
                      <a:pt x="40" y="101"/>
                    </a:lnTo>
                    <a:lnTo>
                      <a:pt x="43" y="99"/>
                    </a:lnTo>
                    <a:lnTo>
                      <a:pt x="43" y="97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0" y="87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26" y="87"/>
                    </a:lnTo>
                    <a:lnTo>
                      <a:pt x="21" y="87"/>
                    </a:lnTo>
                    <a:lnTo>
                      <a:pt x="19" y="82"/>
                    </a:lnTo>
                    <a:lnTo>
                      <a:pt x="21" y="78"/>
                    </a:lnTo>
                    <a:lnTo>
                      <a:pt x="21" y="75"/>
                    </a:lnTo>
                    <a:lnTo>
                      <a:pt x="24" y="75"/>
                    </a:lnTo>
                    <a:lnTo>
                      <a:pt x="24" y="75"/>
                    </a:lnTo>
                    <a:lnTo>
                      <a:pt x="26" y="75"/>
                    </a:lnTo>
                    <a:lnTo>
                      <a:pt x="26" y="75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3" y="68"/>
                    </a:lnTo>
                    <a:lnTo>
                      <a:pt x="33" y="66"/>
                    </a:lnTo>
                    <a:lnTo>
                      <a:pt x="36" y="64"/>
                    </a:lnTo>
                    <a:lnTo>
                      <a:pt x="33" y="64"/>
                    </a:lnTo>
                    <a:lnTo>
                      <a:pt x="33" y="59"/>
                    </a:lnTo>
                    <a:lnTo>
                      <a:pt x="33" y="54"/>
                    </a:lnTo>
                    <a:lnTo>
                      <a:pt x="33" y="49"/>
                    </a:lnTo>
                    <a:lnTo>
                      <a:pt x="36" y="45"/>
                    </a:lnTo>
                    <a:lnTo>
                      <a:pt x="38" y="45"/>
                    </a:lnTo>
                    <a:lnTo>
                      <a:pt x="43" y="45"/>
                    </a:lnTo>
                    <a:lnTo>
                      <a:pt x="45" y="42"/>
                    </a:lnTo>
                    <a:lnTo>
                      <a:pt x="47" y="42"/>
                    </a:lnTo>
                    <a:lnTo>
                      <a:pt x="47" y="40"/>
                    </a:lnTo>
                    <a:lnTo>
                      <a:pt x="47" y="40"/>
                    </a:lnTo>
                    <a:lnTo>
                      <a:pt x="47" y="37"/>
                    </a:lnTo>
                    <a:lnTo>
                      <a:pt x="50" y="35"/>
                    </a:lnTo>
                    <a:lnTo>
                      <a:pt x="50" y="33"/>
                    </a:lnTo>
                    <a:lnTo>
                      <a:pt x="50" y="30"/>
                    </a:lnTo>
                    <a:lnTo>
                      <a:pt x="52" y="28"/>
                    </a:lnTo>
                    <a:lnTo>
                      <a:pt x="52" y="26"/>
                    </a:lnTo>
                    <a:lnTo>
                      <a:pt x="52" y="26"/>
                    </a:lnTo>
                    <a:lnTo>
                      <a:pt x="55" y="23"/>
                    </a:lnTo>
                    <a:lnTo>
                      <a:pt x="55" y="21"/>
                    </a:lnTo>
                    <a:lnTo>
                      <a:pt x="55" y="19"/>
                    </a:lnTo>
                    <a:lnTo>
                      <a:pt x="52" y="16"/>
                    </a:lnTo>
                    <a:lnTo>
                      <a:pt x="52" y="14"/>
                    </a:lnTo>
                    <a:lnTo>
                      <a:pt x="52" y="14"/>
                    </a:lnTo>
                    <a:lnTo>
                      <a:pt x="52" y="11"/>
                    </a:lnTo>
                    <a:lnTo>
                      <a:pt x="52" y="9"/>
                    </a:lnTo>
                    <a:lnTo>
                      <a:pt x="52" y="7"/>
                    </a:lnTo>
                    <a:lnTo>
                      <a:pt x="55" y="2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7" y="4"/>
                    </a:lnTo>
                    <a:lnTo>
                      <a:pt x="62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Bayelsa">
                <a:extLst>
                  <a:ext uri="{FF2B5EF4-FFF2-40B4-BE49-F238E27FC236}">
                    <a16:creationId xmlns:a16="http://schemas.microsoft.com/office/drawing/2014/main" id="{84C26315-5ECB-4986-9484-A175E0041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8443" y="5273052"/>
                <a:ext cx="733633" cy="663092"/>
              </a:xfrm>
              <a:custGeom>
                <a:avLst/>
                <a:gdLst>
                  <a:gd name="T0" fmla="*/ 296 w 312"/>
                  <a:gd name="T1" fmla="*/ 22 h 282"/>
                  <a:gd name="T2" fmla="*/ 298 w 312"/>
                  <a:gd name="T3" fmla="*/ 50 h 282"/>
                  <a:gd name="T4" fmla="*/ 279 w 312"/>
                  <a:gd name="T5" fmla="*/ 62 h 282"/>
                  <a:gd name="T6" fmla="*/ 262 w 312"/>
                  <a:gd name="T7" fmla="*/ 95 h 282"/>
                  <a:gd name="T8" fmla="*/ 262 w 312"/>
                  <a:gd name="T9" fmla="*/ 123 h 282"/>
                  <a:gd name="T10" fmla="*/ 267 w 312"/>
                  <a:gd name="T11" fmla="*/ 156 h 282"/>
                  <a:gd name="T12" fmla="*/ 286 w 312"/>
                  <a:gd name="T13" fmla="*/ 161 h 282"/>
                  <a:gd name="T14" fmla="*/ 300 w 312"/>
                  <a:gd name="T15" fmla="*/ 161 h 282"/>
                  <a:gd name="T16" fmla="*/ 305 w 312"/>
                  <a:gd name="T17" fmla="*/ 171 h 282"/>
                  <a:gd name="T18" fmla="*/ 300 w 312"/>
                  <a:gd name="T19" fmla="*/ 185 h 282"/>
                  <a:gd name="T20" fmla="*/ 307 w 312"/>
                  <a:gd name="T21" fmla="*/ 225 h 282"/>
                  <a:gd name="T22" fmla="*/ 300 w 312"/>
                  <a:gd name="T23" fmla="*/ 256 h 282"/>
                  <a:gd name="T24" fmla="*/ 307 w 312"/>
                  <a:gd name="T25" fmla="*/ 268 h 282"/>
                  <a:gd name="T26" fmla="*/ 291 w 312"/>
                  <a:gd name="T27" fmla="*/ 268 h 282"/>
                  <a:gd name="T28" fmla="*/ 274 w 312"/>
                  <a:gd name="T29" fmla="*/ 270 h 282"/>
                  <a:gd name="T30" fmla="*/ 265 w 312"/>
                  <a:gd name="T31" fmla="*/ 272 h 282"/>
                  <a:gd name="T32" fmla="*/ 253 w 312"/>
                  <a:gd name="T33" fmla="*/ 275 h 282"/>
                  <a:gd name="T34" fmla="*/ 232 w 312"/>
                  <a:gd name="T35" fmla="*/ 277 h 282"/>
                  <a:gd name="T36" fmla="*/ 218 w 312"/>
                  <a:gd name="T37" fmla="*/ 275 h 282"/>
                  <a:gd name="T38" fmla="*/ 210 w 312"/>
                  <a:gd name="T39" fmla="*/ 280 h 282"/>
                  <a:gd name="T40" fmla="*/ 201 w 312"/>
                  <a:gd name="T41" fmla="*/ 280 h 282"/>
                  <a:gd name="T42" fmla="*/ 189 w 312"/>
                  <a:gd name="T43" fmla="*/ 282 h 282"/>
                  <a:gd name="T44" fmla="*/ 180 w 312"/>
                  <a:gd name="T45" fmla="*/ 280 h 282"/>
                  <a:gd name="T46" fmla="*/ 163 w 312"/>
                  <a:gd name="T47" fmla="*/ 275 h 282"/>
                  <a:gd name="T48" fmla="*/ 151 w 312"/>
                  <a:gd name="T49" fmla="*/ 270 h 282"/>
                  <a:gd name="T50" fmla="*/ 137 w 312"/>
                  <a:gd name="T51" fmla="*/ 258 h 282"/>
                  <a:gd name="T52" fmla="*/ 116 w 312"/>
                  <a:gd name="T53" fmla="*/ 246 h 282"/>
                  <a:gd name="T54" fmla="*/ 97 w 312"/>
                  <a:gd name="T55" fmla="*/ 230 h 282"/>
                  <a:gd name="T56" fmla="*/ 80 w 312"/>
                  <a:gd name="T57" fmla="*/ 216 h 282"/>
                  <a:gd name="T58" fmla="*/ 69 w 312"/>
                  <a:gd name="T59" fmla="*/ 201 h 282"/>
                  <a:gd name="T60" fmla="*/ 54 w 312"/>
                  <a:gd name="T61" fmla="*/ 182 h 282"/>
                  <a:gd name="T62" fmla="*/ 47 w 312"/>
                  <a:gd name="T63" fmla="*/ 171 h 282"/>
                  <a:gd name="T64" fmla="*/ 45 w 312"/>
                  <a:gd name="T65" fmla="*/ 168 h 282"/>
                  <a:gd name="T66" fmla="*/ 40 w 312"/>
                  <a:gd name="T67" fmla="*/ 154 h 282"/>
                  <a:gd name="T68" fmla="*/ 24 w 312"/>
                  <a:gd name="T69" fmla="*/ 128 h 282"/>
                  <a:gd name="T70" fmla="*/ 19 w 312"/>
                  <a:gd name="T71" fmla="*/ 102 h 282"/>
                  <a:gd name="T72" fmla="*/ 0 w 312"/>
                  <a:gd name="T73" fmla="*/ 64 h 282"/>
                  <a:gd name="T74" fmla="*/ 9 w 312"/>
                  <a:gd name="T75" fmla="*/ 62 h 282"/>
                  <a:gd name="T76" fmla="*/ 24 w 312"/>
                  <a:gd name="T77" fmla="*/ 66 h 282"/>
                  <a:gd name="T78" fmla="*/ 28 w 312"/>
                  <a:gd name="T79" fmla="*/ 74 h 282"/>
                  <a:gd name="T80" fmla="*/ 52 w 312"/>
                  <a:gd name="T81" fmla="*/ 85 h 282"/>
                  <a:gd name="T82" fmla="*/ 71 w 312"/>
                  <a:gd name="T83" fmla="*/ 95 h 282"/>
                  <a:gd name="T84" fmla="*/ 87 w 312"/>
                  <a:gd name="T85" fmla="*/ 88 h 282"/>
                  <a:gd name="T86" fmla="*/ 99 w 312"/>
                  <a:gd name="T87" fmla="*/ 81 h 282"/>
                  <a:gd name="T88" fmla="*/ 109 w 312"/>
                  <a:gd name="T89" fmla="*/ 76 h 282"/>
                  <a:gd name="T90" fmla="*/ 116 w 312"/>
                  <a:gd name="T91" fmla="*/ 76 h 282"/>
                  <a:gd name="T92" fmla="*/ 123 w 312"/>
                  <a:gd name="T93" fmla="*/ 78 h 282"/>
                  <a:gd name="T94" fmla="*/ 128 w 312"/>
                  <a:gd name="T95" fmla="*/ 69 h 282"/>
                  <a:gd name="T96" fmla="*/ 139 w 312"/>
                  <a:gd name="T97" fmla="*/ 62 h 282"/>
                  <a:gd name="T98" fmla="*/ 154 w 312"/>
                  <a:gd name="T99" fmla="*/ 64 h 282"/>
                  <a:gd name="T100" fmla="*/ 173 w 312"/>
                  <a:gd name="T101" fmla="*/ 74 h 282"/>
                  <a:gd name="T102" fmla="*/ 192 w 312"/>
                  <a:gd name="T103" fmla="*/ 64 h 282"/>
                  <a:gd name="T104" fmla="*/ 208 w 312"/>
                  <a:gd name="T105" fmla="*/ 45 h 282"/>
                  <a:gd name="T106" fmla="*/ 222 w 312"/>
                  <a:gd name="T107" fmla="*/ 40 h 282"/>
                  <a:gd name="T108" fmla="*/ 229 w 312"/>
                  <a:gd name="T109" fmla="*/ 29 h 282"/>
                  <a:gd name="T110" fmla="*/ 234 w 312"/>
                  <a:gd name="T111" fmla="*/ 22 h 282"/>
                  <a:gd name="T112" fmla="*/ 246 w 312"/>
                  <a:gd name="T113" fmla="*/ 14 h 282"/>
                  <a:gd name="T114" fmla="*/ 284 w 312"/>
                  <a:gd name="T115" fmla="*/ 14 h 282"/>
                  <a:gd name="T116" fmla="*/ 298 w 312"/>
                  <a:gd name="T117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12" h="282">
                    <a:moveTo>
                      <a:pt x="298" y="0"/>
                    </a:moveTo>
                    <a:lnTo>
                      <a:pt x="300" y="0"/>
                    </a:lnTo>
                    <a:lnTo>
                      <a:pt x="303" y="3"/>
                    </a:lnTo>
                    <a:lnTo>
                      <a:pt x="303" y="5"/>
                    </a:lnTo>
                    <a:lnTo>
                      <a:pt x="303" y="10"/>
                    </a:lnTo>
                    <a:lnTo>
                      <a:pt x="303" y="12"/>
                    </a:lnTo>
                    <a:lnTo>
                      <a:pt x="300" y="14"/>
                    </a:lnTo>
                    <a:lnTo>
                      <a:pt x="298" y="19"/>
                    </a:lnTo>
                    <a:lnTo>
                      <a:pt x="296" y="22"/>
                    </a:lnTo>
                    <a:lnTo>
                      <a:pt x="296" y="22"/>
                    </a:lnTo>
                    <a:lnTo>
                      <a:pt x="293" y="26"/>
                    </a:lnTo>
                    <a:lnTo>
                      <a:pt x="293" y="29"/>
                    </a:lnTo>
                    <a:lnTo>
                      <a:pt x="293" y="31"/>
                    </a:lnTo>
                    <a:lnTo>
                      <a:pt x="296" y="31"/>
                    </a:lnTo>
                    <a:lnTo>
                      <a:pt x="303" y="36"/>
                    </a:lnTo>
                    <a:lnTo>
                      <a:pt x="298" y="40"/>
                    </a:lnTo>
                    <a:lnTo>
                      <a:pt x="296" y="43"/>
                    </a:lnTo>
                    <a:lnTo>
                      <a:pt x="298" y="45"/>
                    </a:lnTo>
                    <a:lnTo>
                      <a:pt x="300" y="48"/>
                    </a:lnTo>
                    <a:lnTo>
                      <a:pt x="298" y="50"/>
                    </a:lnTo>
                    <a:lnTo>
                      <a:pt x="296" y="50"/>
                    </a:lnTo>
                    <a:lnTo>
                      <a:pt x="293" y="50"/>
                    </a:lnTo>
                    <a:lnTo>
                      <a:pt x="286" y="50"/>
                    </a:lnTo>
                    <a:lnTo>
                      <a:pt x="284" y="50"/>
                    </a:lnTo>
                    <a:lnTo>
                      <a:pt x="281" y="52"/>
                    </a:lnTo>
                    <a:lnTo>
                      <a:pt x="279" y="52"/>
                    </a:lnTo>
                    <a:lnTo>
                      <a:pt x="279" y="52"/>
                    </a:lnTo>
                    <a:lnTo>
                      <a:pt x="279" y="55"/>
                    </a:lnTo>
                    <a:lnTo>
                      <a:pt x="279" y="59"/>
                    </a:lnTo>
                    <a:lnTo>
                      <a:pt x="279" y="62"/>
                    </a:lnTo>
                    <a:lnTo>
                      <a:pt x="277" y="64"/>
                    </a:lnTo>
                    <a:lnTo>
                      <a:pt x="274" y="69"/>
                    </a:lnTo>
                    <a:lnTo>
                      <a:pt x="274" y="74"/>
                    </a:lnTo>
                    <a:lnTo>
                      <a:pt x="272" y="76"/>
                    </a:lnTo>
                    <a:lnTo>
                      <a:pt x="270" y="81"/>
                    </a:lnTo>
                    <a:lnTo>
                      <a:pt x="270" y="83"/>
                    </a:lnTo>
                    <a:lnTo>
                      <a:pt x="267" y="88"/>
                    </a:lnTo>
                    <a:lnTo>
                      <a:pt x="265" y="90"/>
                    </a:lnTo>
                    <a:lnTo>
                      <a:pt x="265" y="93"/>
                    </a:lnTo>
                    <a:lnTo>
                      <a:pt x="262" y="95"/>
                    </a:lnTo>
                    <a:lnTo>
                      <a:pt x="262" y="100"/>
                    </a:lnTo>
                    <a:lnTo>
                      <a:pt x="265" y="102"/>
                    </a:lnTo>
                    <a:lnTo>
                      <a:pt x="267" y="104"/>
                    </a:lnTo>
                    <a:lnTo>
                      <a:pt x="270" y="104"/>
                    </a:lnTo>
                    <a:lnTo>
                      <a:pt x="270" y="109"/>
                    </a:lnTo>
                    <a:lnTo>
                      <a:pt x="270" y="111"/>
                    </a:lnTo>
                    <a:lnTo>
                      <a:pt x="267" y="114"/>
                    </a:lnTo>
                    <a:lnTo>
                      <a:pt x="265" y="116"/>
                    </a:lnTo>
                    <a:lnTo>
                      <a:pt x="265" y="121"/>
                    </a:lnTo>
                    <a:lnTo>
                      <a:pt x="262" y="123"/>
                    </a:lnTo>
                    <a:lnTo>
                      <a:pt x="260" y="126"/>
                    </a:lnTo>
                    <a:lnTo>
                      <a:pt x="260" y="128"/>
                    </a:lnTo>
                    <a:lnTo>
                      <a:pt x="260" y="130"/>
                    </a:lnTo>
                    <a:lnTo>
                      <a:pt x="260" y="135"/>
                    </a:lnTo>
                    <a:lnTo>
                      <a:pt x="260" y="138"/>
                    </a:lnTo>
                    <a:lnTo>
                      <a:pt x="260" y="142"/>
                    </a:lnTo>
                    <a:lnTo>
                      <a:pt x="262" y="145"/>
                    </a:lnTo>
                    <a:lnTo>
                      <a:pt x="262" y="147"/>
                    </a:lnTo>
                    <a:lnTo>
                      <a:pt x="265" y="154"/>
                    </a:lnTo>
                    <a:lnTo>
                      <a:pt x="267" y="156"/>
                    </a:lnTo>
                    <a:lnTo>
                      <a:pt x="270" y="161"/>
                    </a:lnTo>
                    <a:lnTo>
                      <a:pt x="270" y="166"/>
                    </a:lnTo>
                    <a:lnTo>
                      <a:pt x="274" y="168"/>
                    </a:lnTo>
                    <a:lnTo>
                      <a:pt x="274" y="171"/>
                    </a:lnTo>
                    <a:lnTo>
                      <a:pt x="279" y="171"/>
                    </a:lnTo>
                    <a:lnTo>
                      <a:pt x="281" y="168"/>
                    </a:lnTo>
                    <a:lnTo>
                      <a:pt x="281" y="168"/>
                    </a:lnTo>
                    <a:lnTo>
                      <a:pt x="284" y="166"/>
                    </a:lnTo>
                    <a:lnTo>
                      <a:pt x="286" y="164"/>
                    </a:lnTo>
                    <a:lnTo>
                      <a:pt x="286" y="161"/>
                    </a:lnTo>
                    <a:lnTo>
                      <a:pt x="289" y="161"/>
                    </a:lnTo>
                    <a:lnTo>
                      <a:pt x="289" y="161"/>
                    </a:lnTo>
                    <a:lnTo>
                      <a:pt x="291" y="161"/>
                    </a:lnTo>
                    <a:lnTo>
                      <a:pt x="291" y="159"/>
                    </a:lnTo>
                    <a:lnTo>
                      <a:pt x="293" y="159"/>
                    </a:lnTo>
                    <a:lnTo>
                      <a:pt x="298" y="159"/>
                    </a:lnTo>
                    <a:lnTo>
                      <a:pt x="300" y="159"/>
                    </a:lnTo>
                    <a:lnTo>
                      <a:pt x="300" y="161"/>
                    </a:lnTo>
                    <a:lnTo>
                      <a:pt x="300" y="161"/>
                    </a:lnTo>
                    <a:lnTo>
                      <a:pt x="300" y="161"/>
                    </a:lnTo>
                    <a:lnTo>
                      <a:pt x="300" y="164"/>
                    </a:lnTo>
                    <a:lnTo>
                      <a:pt x="303" y="164"/>
                    </a:lnTo>
                    <a:lnTo>
                      <a:pt x="305" y="164"/>
                    </a:lnTo>
                    <a:lnTo>
                      <a:pt x="305" y="164"/>
                    </a:lnTo>
                    <a:lnTo>
                      <a:pt x="307" y="164"/>
                    </a:lnTo>
                    <a:lnTo>
                      <a:pt x="310" y="166"/>
                    </a:lnTo>
                    <a:lnTo>
                      <a:pt x="310" y="168"/>
                    </a:lnTo>
                    <a:lnTo>
                      <a:pt x="310" y="168"/>
                    </a:lnTo>
                    <a:lnTo>
                      <a:pt x="307" y="171"/>
                    </a:lnTo>
                    <a:lnTo>
                      <a:pt x="305" y="171"/>
                    </a:lnTo>
                    <a:lnTo>
                      <a:pt x="305" y="173"/>
                    </a:lnTo>
                    <a:lnTo>
                      <a:pt x="303" y="173"/>
                    </a:lnTo>
                    <a:lnTo>
                      <a:pt x="303" y="175"/>
                    </a:lnTo>
                    <a:lnTo>
                      <a:pt x="303" y="178"/>
                    </a:lnTo>
                    <a:lnTo>
                      <a:pt x="300" y="178"/>
                    </a:lnTo>
                    <a:lnTo>
                      <a:pt x="300" y="178"/>
                    </a:lnTo>
                    <a:lnTo>
                      <a:pt x="300" y="180"/>
                    </a:lnTo>
                    <a:lnTo>
                      <a:pt x="300" y="182"/>
                    </a:lnTo>
                    <a:lnTo>
                      <a:pt x="300" y="182"/>
                    </a:lnTo>
                    <a:lnTo>
                      <a:pt x="300" y="185"/>
                    </a:lnTo>
                    <a:lnTo>
                      <a:pt x="300" y="187"/>
                    </a:lnTo>
                    <a:lnTo>
                      <a:pt x="300" y="190"/>
                    </a:lnTo>
                    <a:lnTo>
                      <a:pt x="300" y="192"/>
                    </a:lnTo>
                    <a:lnTo>
                      <a:pt x="303" y="194"/>
                    </a:lnTo>
                    <a:lnTo>
                      <a:pt x="305" y="199"/>
                    </a:lnTo>
                    <a:lnTo>
                      <a:pt x="310" y="204"/>
                    </a:lnTo>
                    <a:lnTo>
                      <a:pt x="312" y="209"/>
                    </a:lnTo>
                    <a:lnTo>
                      <a:pt x="312" y="209"/>
                    </a:lnTo>
                    <a:lnTo>
                      <a:pt x="310" y="216"/>
                    </a:lnTo>
                    <a:lnTo>
                      <a:pt x="307" y="225"/>
                    </a:lnTo>
                    <a:lnTo>
                      <a:pt x="305" y="230"/>
                    </a:lnTo>
                    <a:lnTo>
                      <a:pt x="303" y="230"/>
                    </a:lnTo>
                    <a:lnTo>
                      <a:pt x="300" y="232"/>
                    </a:lnTo>
                    <a:lnTo>
                      <a:pt x="298" y="237"/>
                    </a:lnTo>
                    <a:lnTo>
                      <a:pt x="298" y="239"/>
                    </a:lnTo>
                    <a:lnTo>
                      <a:pt x="296" y="242"/>
                    </a:lnTo>
                    <a:lnTo>
                      <a:pt x="298" y="246"/>
                    </a:lnTo>
                    <a:lnTo>
                      <a:pt x="298" y="249"/>
                    </a:lnTo>
                    <a:lnTo>
                      <a:pt x="298" y="251"/>
                    </a:lnTo>
                    <a:lnTo>
                      <a:pt x="300" y="256"/>
                    </a:lnTo>
                    <a:lnTo>
                      <a:pt x="303" y="258"/>
                    </a:lnTo>
                    <a:lnTo>
                      <a:pt x="305" y="258"/>
                    </a:lnTo>
                    <a:lnTo>
                      <a:pt x="307" y="261"/>
                    </a:lnTo>
                    <a:lnTo>
                      <a:pt x="307" y="261"/>
                    </a:lnTo>
                    <a:lnTo>
                      <a:pt x="310" y="263"/>
                    </a:lnTo>
                    <a:lnTo>
                      <a:pt x="310" y="265"/>
                    </a:lnTo>
                    <a:lnTo>
                      <a:pt x="310" y="265"/>
                    </a:lnTo>
                    <a:lnTo>
                      <a:pt x="310" y="268"/>
                    </a:lnTo>
                    <a:lnTo>
                      <a:pt x="307" y="268"/>
                    </a:lnTo>
                    <a:lnTo>
                      <a:pt x="307" y="268"/>
                    </a:lnTo>
                    <a:lnTo>
                      <a:pt x="307" y="268"/>
                    </a:lnTo>
                    <a:lnTo>
                      <a:pt x="307" y="268"/>
                    </a:lnTo>
                    <a:lnTo>
                      <a:pt x="305" y="268"/>
                    </a:lnTo>
                    <a:lnTo>
                      <a:pt x="303" y="268"/>
                    </a:lnTo>
                    <a:lnTo>
                      <a:pt x="303" y="268"/>
                    </a:lnTo>
                    <a:lnTo>
                      <a:pt x="300" y="268"/>
                    </a:lnTo>
                    <a:lnTo>
                      <a:pt x="298" y="268"/>
                    </a:lnTo>
                    <a:lnTo>
                      <a:pt x="296" y="268"/>
                    </a:lnTo>
                    <a:lnTo>
                      <a:pt x="291" y="268"/>
                    </a:lnTo>
                    <a:lnTo>
                      <a:pt x="291" y="268"/>
                    </a:lnTo>
                    <a:lnTo>
                      <a:pt x="289" y="268"/>
                    </a:lnTo>
                    <a:lnTo>
                      <a:pt x="289" y="268"/>
                    </a:lnTo>
                    <a:lnTo>
                      <a:pt x="286" y="268"/>
                    </a:lnTo>
                    <a:lnTo>
                      <a:pt x="284" y="268"/>
                    </a:lnTo>
                    <a:lnTo>
                      <a:pt x="284" y="268"/>
                    </a:lnTo>
                    <a:lnTo>
                      <a:pt x="281" y="270"/>
                    </a:lnTo>
                    <a:lnTo>
                      <a:pt x="281" y="270"/>
                    </a:lnTo>
                    <a:lnTo>
                      <a:pt x="277" y="270"/>
                    </a:lnTo>
                    <a:lnTo>
                      <a:pt x="274" y="270"/>
                    </a:lnTo>
                    <a:lnTo>
                      <a:pt x="274" y="270"/>
                    </a:lnTo>
                    <a:lnTo>
                      <a:pt x="272" y="270"/>
                    </a:lnTo>
                    <a:lnTo>
                      <a:pt x="272" y="270"/>
                    </a:lnTo>
                    <a:lnTo>
                      <a:pt x="270" y="270"/>
                    </a:lnTo>
                    <a:lnTo>
                      <a:pt x="270" y="268"/>
                    </a:lnTo>
                    <a:lnTo>
                      <a:pt x="270" y="268"/>
                    </a:lnTo>
                    <a:lnTo>
                      <a:pt x="267" y="268"/>
                    </a:lnTo>
                    <a:lnTo>
                      <a:pt x="267" y="268"/>
                    </a:lnTo>
                    <a:lnTo>
                      <a:pt x="265" y="268"/>
                    </a:lnTo>
                    <a:lnTo>
                      <a:pt x="262" y="270"/>
                    </a:lnTo>
                    <a:lnTo>
                      <a:pt x="265" y="272"/>
                    </a:lnTo>
                    <a:lnTo>
                      <a:pt x="265" y="272"/>
                    </a:lnTo>
                    <a:lnTo>
                      <a:pt x="265" y="272"/>
                    </a:lnTo>
                    <a:lnTo>
                      <a:pt x="265" y="272"/>
                    </a:lnTo>
                    <a:lnTo>
                      <a:pt x="262" y="272"/>
                    </a:lnTo>
                    <a:lnTo>
                      <a:pt x="260" y="272"/>
                    </a:lnTo>
                    <a:lnTo>
                      <a:pt x="260" y="272"/>
                    </a:lnTo>
                    <a:lnTo>
                      <a:pt x="258" y="272"/>
                    </a:lnTo>
                    <a:lnTo>
                      <a:pt x="255" y="272"/>
                    </a:lnTo>
                    <a:lnTo>
                      <a:pt x="255" y="272"/>
                    </a:lnTo>
                    <a:lnTo>
                      <a:pt x="253" y="275"/>
                    </a:lnTo>
                    <a:lnTo>
                      <a:pt x="251" y="275"/>
                    </a:lnTo>
                    <a:lnTo>
                      <a:pt x="248" y="275"/>
                    </a:lnTo>
                    <a:lnTo>
                      <a:pt x="246" y="275"/>
                    </a:lnTo>
                    <a:lnTo>
                      <a:pt x="241" y="275"/>
                    </a:lnTo>
                    <a:lnTo>
                      <a:pt x="241" y="275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34" y="275"/>
                    </a:lnTo>
                    <a:lnTo>
                      <a:pt x="234" y="277"/>
                    </a:lnTo>
                    <a:lnTo>
                      <a:pt x="232" y="277"/>
                    </a:lnTo>
                    <a:lnTo>
                      <a:pt x="232" y="277"/>
                    </a:lnTo>
                    <a:lnTo>
                      <a:pt x="229" y="277"/>
                    </a:lnTo>
                    <a:lnTo>
                      <a:pt x="227" y="277"/>
                    </a:lnTo>
                    <a:lnTo>
                      <a:pt x="227" y="277"/>
                    </a:lnTo>
                    <a:lnTo>
                      <a:pt x="222" y="277"/>
                    </a:lnTo>
                    <a:lnTo>
                      <a:pt x="222" y="277"/>
                    </a:lnTo>
                    <a:lnTo>
                      <a:pt x="222" y="277"/>
                    </a:lnTo>
                    <a:lnTo>
                      <a:pt x="220" y="277"/>
                    </a:lnTo>
                    <a:lnTo>
                      <a:pt x="220" y="277"/>
                    </a:lnTo>
                    <a:lnTo>
                      <a:pt x="218" y="275"/>
                    </a:lnTo>
                    <a:lnTo>
                      <a:pt x="218" y="275"/>
                    </a:lnTo>
                    <a:lnTo>
                      <a:pt x="218" y="275"/>
                    </a:lnTo>
                    <a:lnTo>
                      <a:pt x="213" y="275"/>
                    </a:lnTo>
                    <a:lnTo>
                      <a:pt x="213" y="277"/>
                    </a:lnTo>
                    <a:lnTo>
                      <a:pt x="215" y="277"/>
                    </a:lnTo>
                    <a:lnTo>
                      <a:pt x="213" y="277"/>
                    </a:lnTo>
                    <a:lnTo>
                      <a:pt x="213" y="280"/>
                    </a:lnTo>
                    <a:lnTo>
                      <a:pt x="213" y="280"/>
                    </a:lnTo>
                    <a:lnTo>
                      <a:pt x="213" y="280"/>
                    </a:lnTo>
                    <a:lnTo>
                      <a:pt x="210" y="280"/>
                    </a:lnTo>
                    <a:lnTo>
                      <a:pt x="210" y="280"/>
                    </a:lnTo>
                    <a:lnTo>
                      <a:pt x="208" y="280"/>
                    </a:lnTo>
                    <a:lnTo>
                      <a:pt x="208" y="280"/>
                    </a:lnTo>
                    <a:lnTo>
                      <a:pt x="206" y="280"/>
                    </a:lnTo>
                    <a:lnTo>
                      <a:pt x="206" y="280"/>
                    </a:lnTo>
                    <a:lnTo>
                      <a:pt x="203" y="280"/>
                    </a:lnTo>
                    <a:lnTo>
                      <a:pt x="203" y="280"/>
                    </a:lnTo>
                    <a:lnTo>
                      <a:pt x="201" y="280"/>
                    </a:lnTo>
                    <a:lnTo>
                      <a:pt x="201" y="280"/>
                    </a:lnTo>
                    <a:lnTo>
                      <a:pt x="201" y="280"/>
                    </a:lnTo>
                    <a:lnTo>
                      <a:pt x="199" y="280"/>
                    </a:lnTo>
                    <a:lnTo>
                      <a:pt x="196" y="280"/>
                    </a:lnTo>
                    <a:lnTo>
                      <a:pt x="196" y="282"/>
                    </a:lnTo>
                    <a:lnTo>
                      <a:pt x="196" y="282"/>
                    </a:lnTo>
                    <a:lnTo>
                      <a:pt x="194" y="282"/>
                    </a:lnTo>
                    <a:lnTo>
                      <a:pt x="192" y="282"/>
                    </a:lnTo>
                    <a:lnTo>
                      <a:pt x="192" y="282"/>
                    </a:lnTo>
                    <a:lnTo>
                      <a:pt x="192" y="282"/>
                    </a:lnTo>
                    <a:lnTo>
                      <a:pt x="189" y="282"/>
                    </a:lnTo>
                    <a:lnTo>
                      <a:pt x="189" y="282"/>
                    </a:lnTo>
                    <a:lnTo>
                      <a:pt x="187" y="282"/>
                    </a:lnTo>
                    <a:lnTo>
                      <a:pt x="187" y="282"/>
                    </a:lnTo>
                    <a:lnTo>
                      <a:pt x="184" y="282"/>
                    </a:lnTo>
                    <a:lnTo>
                      <a:pt x="184" y="282"/>
                    </a:lnTo>
                    <a:lnTo>
                      <a:pt x="182" y="282"/>
                    </a:lnTo>
                    <a:lnTo>
                      <a:pt x="182" y="282"/>
                    </a:lnTo>
                    <a:lnTo>
                      <a:pt x="182" y="282"/>
                    </a:lnTo>
                    <a:lnTo>
                      <a:pt x="180" y="282"/>
                    </a:lnTo>
                    <a:lnTo>
                      <a:pt x="180" y="282"/>
                    </a:lnTo>
                    <a:lnTo>
                      <a:pt x="180" y="280"/>
                    </a:lnTo>
                    <a:lnTo>
                      <a:pt x="180" y="280"/>
                    </a:lnTo>
                    <a:lnTo>
                      <a:pt x="177" y="277"/>
                    </a:lnTo>
                    <a:lnTo>
                      <a:pt x="175" y="277"/>
                    </a:lnTo>
                    <a:lnTo>
                      <a:pt x="175" y="277"/>
                    </a:lnTo>
                    <a:lnTo>
                      <a:pt x="173" y="277"/>
                    </a:lnTo>
                    <a:lnTo>
                      <a:pt x="173" y="277"/>
                    </a:lnTo>
                    <a:lnTo>
                      <a:pt x="170" y="277"/>
                    </a:lnTo>
                    <a:lnTo>
                      <a:pt x="168" y="277"/>
                    </a:lnTo>
                    <a:lnTo>
                      <a:pt x="165" y="275"/>
                    </a:lnTo>
                    <a:lnTo>
                      <a:pt x="163" y="275"/>
                    </a:lnTo>
                    <a:lnTo>
                      <a:pt x="161" y="275"/>
                    </a:lnTo>
                    <a:lnTo>
                      <a:pt x="161" y="275"/>
                    </a:lnTo>
                    <a:lnTo>
                      <a:pt x="161" y="272"/>
                    </a:lnTo>
                    <a:lnTo>
                      <a:pt x="158" y="272"/>
                    </a:lnTo>
                    <a:lnTo>
                      <a:pt x="158" y="272"/>
                    </a:lnTo>
                    <a:lnTo>
                      <a:pt x="156" y="272"/>
                    </a:lnTo>
                    <a:lnTo>
                      <a:pt x="156" y="272"/>
                    </a:lnTo>
                    <a:lnTo>
                      <a:pt x="154" y="272"/>
                    </a:lnTo>
                    <a:lnTo>
                      <a:pt x="151" y="272"/>
                    </a:lnTo>
                    <a:lnTo>
                      <a:pt x="151" y="270"/>
                    </a:lnTo>
                    <a:lnTo>
                      <a:pt x="151" y="270"/>
                    </a:lnTo>
                    <a:lnTo>
                      <a:pt x="151" y="268"/>
                    </a:lnTo>
                    <a:lnTo>
                      <a:pt x="149" y="265"/>
                    </a:lnTo>
                    <a:lnTo>
                      <a:pt x="149" y="265"/>
                    </a:lnTo>
                    <a:lnTo>
                      <a:pt x="147" y="265"/>
                    </a:lnTo>
                    <a:lnTo>
                      <a:pt x="147" y="263"/>
                    </a:lnTo>
                    <a:lnTo>
                      <a:pt x="144" y="263"/>
                    </a:lnTo>
                    <a:lnTo>
                      <a:pt x="142" y="261"/>
                    </a:lnTo>
                    <a:lnTo>
                      <a:pt x="139" y="261"/>
                    </a:lnTo>
                    <a:lnTo>
                      <a:pt x="137" y="258"/>
                    </a:lnTo>
                    <a:lnTo>
                      <a:pt x="135" y="258"/>
                    </a:lnTo>
                    <a:lnTo>
                      <a:pt x="135" y="258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5" y="254"/>
                    </a:lnTo>
                    <a:lnTo>
                      <a:pt x="123" y="251"/>
                    </a:lnTo>
                    <a:lnTo>
                      <a:pt x="118" y="249"/>
                    </a:lnTo>
                    <a:lnTo>
                      <a:pt x="118" y="249"/>
                    </a:lnTo>
                    <a:lnTo>
                      <a:pt x="116" y="246"/>
                    </a:lnTo>
                    <a:lnTo>
                      <a:pt x="116" y="246"/>
                    </a:lnTo>
                    <a:lnTo>
                      <a:pt x="113" y="244"/>
                    </a:lnTo>
                    <a:lnTo>
                      <a:pt x="113" y="242"/>
                    </a:lnTo>
                    <a:lnTo>
                      <a:pt x="111" y="242"/>
                    </a:lnTo>
                    <a:lnTo>
                      <a:pt x="109" y="239"/>
                    </a:lnTo>
                    <a:lnTo>
                      <a:pt x="109" y="237"/>
                    </a:lnTo>
                    <a:lnTo>
                      <a:pt x="106" y="237"/>
                    </a:lnTo>
                    <a:lnTo>
                      <a:pt x="102" y="235"/>
                    </a:lnTo>
                    <a:lnTo>
                      <a:pt x="102" y="232"/>
                    </a:lnTo>
                    <a:lnTo>
                      <a:pt x="99" y="232"/>
                    </a:lnTo>
                    <a:lnTo>
                      <a:pt x="97" y="230"/>
                    </a:lnTo>
                    <a:lnTo>
                      <a:pt x="92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87" y="223"/>
                    </a:lnTo>
                    <a:lnTo>
                      <a:pt x="85" y="220"/>
                    </a:lnTo>
                    <a:lnTo>
                      <a:pt x="83" y="220"/>
                    </a:lnTo>
                    <a:lnTo>
                      <a:pt x="83" y="220"/>
                    </a:lnTo>
                    <a:lnTo>
                      <a:pt x="83" y="216"/>
                    </a:lnTo>
                    <a:lnTo>
                      <a:pt x="80" y="216"/>
                    </a:lnTo>
                    <a:lnTo>
                      <a:pt x="80" y="216"/>
                    </a:lnTo>
                    <a:lnTo>
                      <a:pt x="78" y="216"/>
                    </a:lnTo>
                    <a:lnTo>
                      <a:pt x="78" y="211"/>
                    </a:lnTo>
                    <a:lnTo>
                      <a:pt x="76" y="209"/>
                    </a:lnTo>
                    <a:lnTo>
                      <a:pt x="76" y="209"/>
                    </a:lnTo>
                    <a:lnTo>
                      <a:pt x="73" y="209"/>
                    </a:lnTo>
                    <a:lnTo>
                      <a:pt x="73" y="206"/>
                    </a:lnTo>
                    <a:lnTo>
                      <a:pt x="73" y="206"/>
                    </a:lnTo>
                    <a:lnTo>
                      <a:pt x="71" y="204"/>
                    </a:lnTo>
                    <a:lnTo>
                      <a:pt x="69" y="201"/>
                    </a:lnTo>
                    <a:lnTo>
                      <a:pt x="66" y="199"/>
                    </a:lnTo>
                    <a:lnTo>
                      <a:pt x="66" y="199"/>
                    </a:lnTo>
                    <a:lnTo>
                      <a:pt x="66" y="197"/>
                    </a:lnTo>
                    <a:lnTo>
                      <a:pt x="64" y="194"/>
                    </a:lnTo>
                    <a:lnTo>
                      <a:pt x="61" y="190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9" y="187"/>
                    </a:lnTo>
                    <a:lnTo>
                      <a:pt x="57" y="185"/>
                    </a:lnTo>
                    <a:lnTo>
                      <a:pt x="54" y="182"/>
                    </a:lnTo>
                    <a:lnTo>
                      <a:pt x="54" y="180"/>
                    </a:lnTo>
                    <a:lnTo>
                      <a:pt x="54" y="180"/>
                    </a:lnTo>
                    <a:lnTo>
                      <a:pt x="52" y="178"/>
                    </a:lnTo>
                    <a:lnTo>
                      <a:pt x="52" y="178"/>
                    </a:lnTo>
                    <a:lnTo>
                      <a:pt x="50" y="178"/>
                    </a:lnTo>
                    <a:lnTo>
                      <a:pt x="50" y="178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3"/>
                    </a:lnTo>
                    <a:lnTo>
                      <a:pt x="47" y="171"/>
                    </a:lnTo>
                    <a:lnTo>
                      <a:pt x="45" y="171"/>
                    </a:lnTo>
                    <a:lnTo>
                      <a:pt x="45" y="168"/>
                    </a:lnTo>
                    <a:lnTo>
                      <a:pt x="42" y="166"/>
                    </a:lnTo>
                    <a:lnTo>
                      <a:pt x="42" y="164"/>
                    </a:lnTo>
                    <a:lnTo>
                      <a:pt x="42" y="161"/>
                    </a:lnTo>
                    <a:lnTo>
                      <a:pt x="45" y="161"/>
                    </a:lnTo>
                    <a:lnTo>
                      <a:pt x="45" y="164"/>
                    </a:lnTo>
                    <a:lnTo>
                      <a:pt x="45" y="164"/>
                    </a:lnTo>
                    <a:lnTo>
                      <a:pt x="45" y="166"/>
                    </a:lnTo>
                    <a:lnTo>
                      <a:pt x="45" y="168"/>
                    </a:lnTo>
                    <a:lnTo>
                      <a:pt x="47" y="168"/>
                    </a:lnTo>
                    <a:lnTo>
                      <a:pt x="47" y="166"/>
                    </a:lnTo>
                    <a:lnTo>
                      <a:pt x="47" y="164"/>
                    </a:lnTo>
                    <a:lnTo>
                      <a:pt x="47" y="161"/>
                    </a:lnTo>
                    <a:lnTo>
                      <a:pt x="42" y="161"/>
                    </a:lnTo>
                    <a:lnTo>
                      <a:pt x="40" y="159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40" y="156"/>
                    </a:lnTo>
                    <a:lnTo>
                      <a:pt x="40" y="154"/>
                    </a:lnTo>
                    <a:lnTo>
                      <a:pt x="38" y="152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3" y="142"/>
                    </a:lnTo>
                    <a:lnTo>
                      <a:pt x="31" y="142"/>
                    </a:lnTo>
                    <a:lnTo>
                      <a:pt x="28" y="138"/>
                    </a:lnTo>
                    <a:lnTo>
                      <a:pt x="26" y="133"/>
                    </a:lnTo>
                    <a:lnTo>
                      <a:pt x="24" y="130"/>
                    </a:lnTo>
                    <a:lnTo>
                      <a:pt x="24" y="128"/>
                    </a:lnTo>
                    <a:lnTo>
                      <a:pt x="24" y="126"/>
                    </a:lnTo>
                    <a:lnTo>
                      <a:pt x="21" y="126"/>
                    </a:lnTo>
                    <a:lnTo>
                      <a:pt x="21" y="123"/>
                    </a:lnTo>
                    <a:lnTo>
                      <a:pt x="24" y="119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4" y="95"/>
                    </a:lnTo>
                    <a:lnTo>
                      <a:pt x="12" y="93"/>
                    </a:lnTo>
                    <a:lnTo>
                      <a:pt x="7" y="83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69"/>
                    </a:lnTo>
                    <a:lnTo>
                      <a:pt x="2" y="66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4" y="62"/>
                    </a:lnTo>
                    <a:lnTo>
                      <a:pt x="16" y="62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4" y="66"/>
                    </a:lnTo>
                    <a:lnTo>
                      <a:pt x="24" y="66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28" y="74"/>
                    </a:lnTo>
                    <a:lnTo>
                      <a:pt x="28" y="74"/>
                    </a:lnTo>
                    <a:lnTo>
                      <a:pt x="33" y="74"/>
                    </a:lnTo>
                    <a:lnTo>
                      <a:pt x="35" y="74"/>
                    </a:lnTo>
                    <a:lnTo>
                      <a:pt x="35" y="76"/>
                    </a:lnTo>
                    <a:lnTo>
                      <a:pt x="38" y="78"/>
                    </a:lnTo>
                    <a:lnTo>
                      <a:pt x="40" y="81"/>
                    </a:lnTo>
                    <a:lnTo>
                      <a:pt x="42" y="83"/>
                    </a:lnTo>
                    <a:lnTo>
                      <a:pt x="45" y="83"/>
                    </a:lnTo>
                    <a:lnTo>
                      <a:pt x="50" y="83"/>
                    </a:lnTo>
                    <a:lnTo>
                      <a:pt x="52" y="83"/>
                    </a:lnTo>
                    <a:lnTo>
                      <a:pt x="52" y="85"/>
                    </a:lnTo>
                    <a:lnTo>
                      <a:pt x="54" y="85"/>
                    </a:lnTo>
                    <a:lnTo>
                      <a:pt x="57" y="85"/>
                    </a:lnTo>
                    <a:lnTo>
                      <a:pt x="59" y="88"/>
                    </a:lnTo>
                    <a:lnTo>
                      <a:pt x="61" y="88"/>
                    </a:lnTo>
                    <a:lnTo>
                      <a:pt x="64" y="90"/>
                    </a:lnTo>
                    <a:lnTo>
                      <a:pt x="66" y="93"/>
                    </a:lnTo>
                    <a:lnTo>
                      <a:pt x="66" y="93"/>
                    </a:lnTo>
                    <a:lnTo>
                      <a:pt x="69" y="95"/>
                    </a:lnTo>
                    <a:lnTo>
                      <a:pt x="71" y="95"/>
                    </a:lnTo>
                    <a:lnTo>
                      <a:pt x="71" y="95"/>
                    </a:lnTo>
                    <a:lnTo>
                      <a:pt x="73" y="93"/>
                    </a:lnTo>
                    <a:lnTo>
                      <a:pt x="73" y="93"/>
                    </a:lnTo>
                    <a:lnTo>
                      <a:pt x="73" y="90"/>
                    </a:lnTo>
                    <a:lnTo>
                      <a:pt x="73" y="90"/>
                    </a:lnTo>
                    <a:lnTo>
                      <a:pt x="76" y="90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7" y="88"/>
                    </a:lnTo>
                    <a:lnTo>
                      <a:pt x="87" y="88"/>
                    </a:lnTo>
                    <a:lnTo>
                      <a:pt x="90" y="83"/>
                    </a:lnTo>
                    <a:lnTo>
                      <a:pt x="90" y="83"/>
                    </a:lnTo>
                    <a:lnTo>
                      <a:pt x="92" y="83"/>
                    </a:lnTo>
                    <a:lnTo>
                      <a:pt x="92" y="83"/>
                    </a:lnTo>
                    <a:lnTo>
                      <a:pt x="95" y="83"/>
                    </a:lnTo>
                    <a:lnTo>
                      <a:pt x="95" y="83"/>
                    </a:lnTo>
                    <a:lnTo>
                      <a:pt x="97" y="81"/>
                    </a:lnTo>
                    <a:lnTo>
                      <a:pt x="97" y="81"/>
                    </a:lnTo>
                    <a:lnTo>
                      <a:pt x="99" y="81"/>
                    </a:lnTo>
                    <a:lnTo>
                      <a:pt x="102" y="81"/>
                    </a:lnTo>
                    <a:lnTo>
                      <a:pt x="102" y="83"/>
                    </a:lnTo>
                    <a:lnTo>
                      <a:pt x="102" y="83"/>
                    </a:lnTo>
                    <a:lnTo>
                      <a:pt x="102" y="81"/>
                    </a:lnTo>
                    <a:lnTo>
                      <a:pt x="102" y="78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104" y="76"/>
                    </a:lnTo>
                    <a:lnTo>
                      <a:pt x="106" y="76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09" y="76"/>
                    </a:lnTo>
                    <a:lnTo>
                      <a:pt x="111" y="76"/>
                    </a:lnTo>
                    <a:lnTo>
                      <a:pt x="111" y="76"/>
                    </a:lnTo>
                    <a:lnTo>
                      <a:pt x="111" y="78"/>
                    </a:lnTo>
                    <a:lnTo>
                      <a:pt x="113" y="78"/>
                    </a:lnTo>
                    <a:lnTo>
                      <a:pt x="113" y="78"/>
                    </a:lnTo>
                    <a:lnTo>
                      <a:pt x="113" y="78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18" y="78"/>
                    </a:lnTo>
                    <a:lnTo>
                      <a:pt x="118" y="78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21" y="78"/>
                    </a:lnTo>
                    <a:lnTo>
                      <a:pt x="121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78"/>
                    </a:lnTo>
                    <a:lnTo>
                      <a:pt x="123" y="81"/>
                    </a:lnTo>
                    <a:lnTo>
                      <a:pt x="125" y="78"/>
                    </a:lnTo>
                    <a:lnTo>
                      <a:pt x="125" y="78"/>
                    </a:lnTo>
                    <a:lnTo>
                      <a:pt x="125" y="76"/>
                    </a:lnTo>
                    <a:lnTo>
                      <a:pt x="125" y="76"/>
                    </a:lnTo>
                    <a:lnTo>
                      <a:pt x="128" y="74"/>
                    </a:lnTo>
                    <a:lnTo>
                      <a:pt x="128" y="74"/>
                    </a:lnTo>
                    <a:lnTo>
                      <a:pt x="128" y="71"/>
                    </a:lnTo>
                    <a:lnTo>
                      <a:pt x="128" y="71"/>
                    </a:lnTo>
                    <a:lnTo>
                      <a:pt x="128" y="69"/>
                    </a:lnTo>
                    <a:lnTo>
                      <a:pt x="128" y="71"/>
                    </a:lnTo>
                    <a:lnTo>
                      <a:pt x="128" y="71"/>
                    </a:lnTo>
                    <a:lnTo>
                      <a:pt x="132" y="71"/>
                    </a:lnTo>
                    <a:lnTo>
                      <a:pt x="135" y="71"/>
                    </a:lnTo>
                    <a:lnTo>
                      <a:pt x="137" y="69"/>
                    </a:lnTo>
                    <a:lnTo>
                      <a:pt x="137" y="69"/>
                    </a:lnTo>
                    <a:lnTo>
                      <a:pt x="137" y="64"/>
                    </a:lnTo>
                    <a:lnTo>
                      <a:pt x="137" y="62"/>
                    </a:lnTo>
                    <a:lnTo>
                      <a:pt x="139" y="62"/>
                    </a:lnTo>
                    <a:lnTo>
                      <a:pt x="139" y="62"/>
                    </a:lnTo>
                    <a:lnTo>
                      <a:pt x="139" y="57"/>
                    </a:lnTo>
                    <a:lnTo>
                      <a:pt x="139" y="57"/>
                    </a:lnTo>
                    <a:lnTo>
                      <a:pt x="142" y="55"/>
                    </a:lnTo>
                    <a:lnTo>
                      <a:pt x="144" y="55"/>
                    </a:lnTo>
                    <a:lnTo>
                      <a:pt x="149" y="57"/>
                    </a:lnTo>
                    <a:lnTo>
                      <a:pt x="149" y="59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1" y="62"/>
                    </a:lnTo>
                    <a:lnTo>
                      <a:pt x="154" y="64"/>
                    </a:lnTo>
                    <a:lnTo>
                      <a:pt x="154" y="66"/>
                    </a:lnTo>
                    <a:lnTo>
                      <a:pt x="156" y="69"/>
                    </a:lnTo>
                    <a:lnTo>
                      <a:pt x="156" y="69"/>
                    </a:lnTo>
                    <a:lnTo>
                      <a:pt x="158" y="69"/>
                    </a:lnTo>
                    <a:lnTo>
                      <a:pt x="158" y="71"/>
                    </a:lnTo>
                    <a:lnTo>
                      <a:pt x="161" y="71"/>
                    </a:lnTo>
                    <a:lnTo>
                      <a:pt x="163" y="74"/>
                    </a:lnTo>
                    <a:lnTo>
                      <a:pt x="165" y="74"/>
                    </a:lnTo>
                    <a:lnTo>
                      <a:pt x="170" y="74"/>
                    </a:lnTo>
                    <a:lnTo>
                      <a:pt x="173" y="74"/>
                    </a:lnTo>
                    <a:lnTo>
                      <a:pt x="175" y="71"/>
                    </a:lnTo>
                    <a:lnTo>
                      <a:pt x="175" y="69"/>
                    </a:lnTo>
                    <a:lnTo>
                      <a:pt x="175" y="66"/>
                    </a:lnTo>
                    <a:lnTo>
                      <a:pt x="175" y="62"/>
                    </a:lnTo>
                    <a:lnTo>
                      <a:pt x="175" y="62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7" y="62"/>
                    </a:lnTo>
                    <a:lnTo>
                      <a:pt x="189" y="62"/>
                    </a:lnTo>
                    <a:lnTo>
                      <a:pt x="192" y="64"/>
                    </a:lnTo>
                    <a:lnTo>
                      <a:pt x="194" y="62"/>
                    </a:lnTo>
                    <a:lnTo>
                      <a:pt x="196" y="62"/>
                    </a:lnTo>
                    <a:lnTo>
                      <a:pt x="196" y="59"/>
                    </a:lnTo>
                    <a:lnTo>
                      <a:pt x="201" y="57"/>
                    </a:lnTo>
                    <a:lnTo>
                      <a:pt x="203" y="57"/>
                    </a:lnTo>
                    <a:lnTo>
                      <a:pt x="206" y="57"/>
                    </a:lnTo>
                    <a:lnTo>
                      <a:pt x="208" y="55"/>
                    </a:lnTo>
                    <a:lnTo>
                      <a:pt x="208" y="52"/>
                    </a:lnTo>
                    <a:lnTo>
                      <a:pt x="208" y="48"/>
                    </a:lnTo>
                    <a:lnTo>
                      <a:pt x="208" y="45"/>
                    </a:lnTo>
                    <a:lnTo>
                      <a:pt x="208" y="43"/>
                    </a:lnTo>
                    <a:lnTo>
                      <a:pt x="208" y="43"/>
                    </a:lnTo>
                    <a:lnTo>
                      <a:pt x="208" y="40"/>
                    </a:lnTo>
                    <a:lnTo>
                      <a:pt x="208" y="38"/>
                    </a:lnTo>
                    <a:lnTo>
                      <a:pt x="210" y="38"/>
                    </a:lnTo>
                    <a:lnTo>
                      <a:pt x="213" y="36"/>
                    </a:lnTo>
                    <a:lnTo>
                      <a:pt x="218" y="36"/>
                    </a:lnTo>
                    <a:lnTo>
                      <a:pt x="218" y="38"/>
                    </a:lnTo>
                    <a:lnTo>
                      <a:pt x="220" y="38"/>
                    </a:lnTo>
                    <a:lnTo>
                      <a:pt x="222" y="40"/>
                    </a:lnTo>
                    <a:lnTo>
                      <a:pt x="227" y="38"/>
                    </a:lnTo>
                    <a:lnTo>
                      <a:pt x="229" y="38"/>
                    </a:lnTo>
                    <a:lnTo>
                      <a:pt x="229" y="38"/>
                    </a:lnTo>
                    <a:lnTo>
                      <a:pt x="232" y="38"/>
                    </a:lnTo>
                    <a:lnTo>
                      <a:pt x="232" y="36"/>
                    </a:lnTo>
                    <a:lnTo>
                      <a:pt x="232" y="36"/>
                    </a:lnTo>
                    <a:lnTo>
                      <a:pt x="232" y="33"/>
                    </a:lnTo>
                    <a:lnTo>
                      <a:pt x="232" y="31"/>
                    </a:lnTo>
                    <a:lnTo>
                      <a:pt x="229" y="31"/>
                    </a:lnTo>
                    <a:lnTo>
                      <a:pt x="229" y="29"/>
                    </a:lnTo>
                    <a:lnTo>
                      <a:pt x="229" y="29"/>
                    </a:lnTo>
                    <a:lnTo>
                      <a:pt x="229" y="26"/>
                    </a:lnTo>
                    <a:lnTo>
                      <a:pt x="229" y="26"/>
                    </a:lnTo>
                    <a:lnTo>
                      <a:pt x="229" y="26"/>
                    </a:lnTo>
                    <a:lnTo>
                      <a:pt x="232" y="26"/>
                    </a:lnTo>
                    <a:lnTo>
                      <a:pt x="232" y="24"/>
                    </a:lnTo>
                    <a:lnTo>
                      <a:pt x="232" y="24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4" y="22"/>
                    </a:lnTo>
                    <a:lnTo>
                      <a:pt x="236" y="22"/>
                    </a:lnTo>
                    <a:lnTo>
                      <a:pt x="236" y="22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41" y="19"/>
                    </a:lnTo>
                    <a:lnTo>
                      <a:pt x="241" y="19"/>
                    </a:lnTo>
                    <a:lnTo>
                      <a:pt x="241" y="17"/>
                    </a:lnTo>
                    <a:lnTo>
                      <a:pt x="244" y="17"/>
                    </a:lnTo>
                    <a:lnTo>
                      <a:pt x="244" y="14"/>
                    </a:lnTo>
                    <a:lnTo>
                      <a:pt x="246" y="14"/>
                    </a:lnTo>
                    <a:lnTo>
                      <a:pt x="248" y="17"/>
                    </a:lnTo>
                    <a:lnTo>
                      <a:pt x="255" y="19"/>
                    </a:lnTo>
                    <a:lnTo>
                      <a:pt x="258" y="19"/>
                    </a:lnTo>
                    <a:lnTo>
                      <a:pt x="262" y="19"/>
                    </a:lnTo>
                    <a:lnTo>
                      <a:pt x="265" y="19"/>
                    </a:lnTo>
                    <a:lnTo>
                      <a:pt x="267" y="14"/>
                    </a:lnTo>
                    <a:lnTo>
                      <a:pt x="272" y="14"/>
                    </a:lnTo>
                    <a:lnTo>
                      <a:pt x="277" y="14"/>
                    </a:lnTo>
                    <a:lnTo>
                      <a:pt x="281" y="14"/>
                    </a:lnTo>
                    <a:lnTo>
                      <a:pt x="284" y="14"/>
                    </a:lnTo>
                    <a:lnTo>
                      <a:pt x="284" y="14"/>
                    </a:lnTo>
                    <a:lnTo>
                      <a:pt x="286" y="10"/>
                    </a:lnTo>
                    <a:lnTo>
                      <a:pt x="286" y="7"/>
                    </a:lnTo>
                    <a:lnTo>
                      <a:pt x="284" y="3"/>
                    </a:lnTo>
                    <a:lnTo>
                      <a:pt x="281" y="0"/>
                    </a:lnTo>
                    <a:lnTo>
                      <a:pt x="286" y="0"/>
                    </a:lnTo>
                    <a:lnTo>
                      <a:pt x="289" y="0"/>
                    </a:lnTo>
                    <a:lnTo>
                      <a:pt x="291" y="0"/>
                    </a:lnTo>
                    <a:lnTo>
                      <a:pt x="296" y="0"/>
                    </a:lnTo>
                    <a:lnTo>
                      <a:pt x="29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Delta">
                <a:extLst>
                  <a:ext uri="{FF2B5EF4-FFF2-40B4-BE49-F238E27FC236}">
                    <a16:creationId xmlns:a16="http://schemas.microsoft.com/office/drawing/2014/main" id="{99B0E756-7FE9-4127-AC66-B1B84C3A1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5656" y="4605257"/>
                <a:ext cx="1060476" cy="891176"/>
              </a:xfrm>
              <a:custGeom>
                <a:avLst/>
                <a:gdLst>
                  <a:gd name="T0" fmla="*/ 437 w 451"/>
                  <a:gd name="T1" fmla="*/ 38 h 379"/>
                  <a:gd name="T2" fmla="*/ 447 w 451"/>
                  <a:gd name="T3" fmla="*/ 78 h 379"/>
                  <a:gd name="T4" fmla="*/ 440 w 451"/>
                  <a:gd name="T5" fmla="*/ 102 h 379"/>
                  <a:gd name="T6" fmla="*/ 435 w 451"/>
                  <a:gd name="T7" fmla="*/ 147 h 379"/>
                  <a:gd name="T8" fmla="*/ 423 w 451"/>
                  <a:gd name="T9" fmla="*/ 185 h 379"/>
                  <a:gd name="T10" fmla="*/ 414 w 451"/>
                  <a:gd name="T11" fmla="*/ 218 h 379"/>
                  <a:gd name="T12" fmla="*/ 404 w 451"/>
                  <a:gd name="T13" fmla="*/ 239 h 379"/>
                  <a:gd name="T14" fmla="*/ 388 w 451"/>
                  <a:gd name="T15" fmla="*/ 270 h 379"/>
                  <a:gd name="T16" fmla="*/ 385 w 451"/>
                  <a:gd name="T17" fmla="*/ 294 h 379"/>
                  <a:gd name="T18" fmla="*/ 345 w 451"/>
                  <a:gd name="T19" fmla="*/ 298 h 379"/>
                  <a:gd name="T20" fmla="*/ 333 w 451"/>
                  <a:gd name="T21" fmla="*/ 306 h 379"/>
                  <a:gd name="T22" fmla="*/ 331 w 451"/>
                  <a:gd name="T23" fmla="*/ 320 h 379"/>
                  <a:gd name="T24" fmla="*/ 307 w 451"/>
                  <a:gd name="T25" fmla="*/ 322 h 379"/>
                  <a:gd name="T26" fmla="*/ 295 w 451"/>
                  <a:gd name="T27" fmla="*/ 346 h 379"/>
                  <a:gd name="T28" fmla="*/ 272 w 451"/>
                  <a:gd name="T29" fmla="*/ 358 h 379"/>
                  <a:gd name="T30" fmla="*/ 250 w 451"/>
                  <a:gd name="T31" fmla="*/ 346 h 379"/>
                  <a:gd name="T32" fmla="*/ 236 w 451"/>
                  <a:gd name="T33" fmla="*/ 353 h 379"/>
                  <a:gd name="T34" fmla="*/ 224 w 451"/>
                  <a:gd name="T35" fmla="*/ 360 h 379"/>
                  <a:gd name="T36" fmla="*/ 217 w 451"/>
                  <a:gd name="T37" fmla="*/ 362 h 379"/>
                  <a:gd name="T38" fmla="*/ 208 w 451"/>
                  <a:gd name="T39" fmla="*/ 360 h 379"/>
                  <a:gd name="T40" fmla="*/ 196 w 451"/>
                  <a:gd name="T41" fmla="*/ 365 h 379"/>
                  <a:gd name="T42" fmla="*/ 177 w 451"/>
                  <a:gd name="T43" fmla="*/ 374 h 379"/>
                  <a:gd name="T44" fmla="*/ 160 w 451"/>
                  <a:gd name="T45" fmla="*/ 372 h 379"/>
                  <a:gd name="T46" fmla="*/ 134 w 451"/>
                  <a:gd name="T47" fmla="*/ 358 h 379"/>
                  <a:gd name="T48" fmla="*/ 123 w 451"/>
                  <a:gd name="T49" fmla="*/ 350 h 379"/>
                  <a:gd name="T50" fmla="*/ 106 w 451"/>
                  <a:gd name="T51" fmla="*/ 346 h 379"/>
                  <a:gd name="T52" fmla="*/ 97 w 451"/>
                  <a:gd name="T53" fmla="*/ 341 h 379"/>
                  <a:gd name="T54" fmla="*/ 94 w 451"/>
                  <a:gd name="T55" fmla="*/ 324 h 379"/>
                  <a:gd name="T56" fmla="*/ 87 w 451"/>
                  <a:gd name="T57" fmla="*/ 303 h 379"/>
                  <a:gd name="T58" fmla="*/ 87 w 451"/>
                  <a:gd name="T59" fmla="*/ 284 h 379"/>
                  <a:gd name="T60" fmla="*/ 68 w 451"/>
                  <a:gd name="T61" fmla="*/ 270 h 379"/>
                  <a:gd name="T62" fmla="*/ 54 w 451"/>
                  <a:gd name="T63" fmla="*/ 256 h 379"/>
                  <a:gd name="T64" fmla="*/ 47 w 451"/>
                  <a:gd name="T65" fmla="*/ 239 h 379"/>
                  <a:gd name="T66" fmla="*/ 35 w 451"/>
                  <a:gd name="T67" fmla="*/ 218 h 379"/>
                  <a:gd name="T68" fmla="*/ 23 w 451"/>
                  <a:gd name="T69" fmla="*/ 187 h 379"/>
                  <a:gd name="T70" fmla="*/ 7 w 451"/>
                  <a:gd name="T71" fmla="*/ 166 h 379"/>
                  <a:gd name="T72" fmla="*/ 11 w 451"/>
                  <a:gd name="T73" fmla="*/ 133 h 379"/>
                  <a:gd name="T74" fmla="*/ 40 w 451"/>
                  <a:gd name="T75" fmla="*/ 88 h 379"/>
                  <a:gd name="T76" fmla="*/ 47 w 451"/>
                  <a:gd name="T77" fmla="*/ 85 h 379"/>
                  <a:gd name="T78" fmla="*/ 56 w 451"/>
                  <a:gd name="T79" fmla="*/ 90 h 379"/>
                  <a:gd name="T80" fmla="*/ 61 w 451"/>
                  <a:gd name="T81" fmla="*/ 102 h 379"/>
                  <a:gd name="T82" fmla="*/ 71 w 451"/>
                  <a:gd name="T83" fmla="*/ 114 h 379"/>
                  <a:gd name="T84" fmla="*/ 71 w 451"/>
                  <a:gd name="T85" fmla="*/ 147 h 379"/>
                  <a:gd name="T86" fmla="*/ 89 w 451"/>
                  <a:gd name="T87" fmla="*/ 133 h 379"/>
                  <a:gd name="T88" fmla="*/ 101 w 451"/>
                  <a:gd name="T89" fmla="*/ 123 h 379"/>
                  <a:gd name="T90" fmla="*/ 113 w 451"/>
                  <a:gd name="T91" fmla="*/ 118 h 379"/>
                  <a:gd name="T92" fmla="*/ 127 w 451"/>
                  <a:gd name="T93" fmla="*/ 121 h 379"/>
                  <a:gd name="T94" fmla="*/ 137 w 451"/>
                  <a:gd name="T95" fmla="*/ 123 h 379"/>
                  <a:gd name="T96" fmla="*/ 156 w 451"/>
                  <a:gd name="T97" fmla="*/ 121 h 379"/>
                  <a:gd name="T98" fmla="*/ 205 w 451"/>
                  <a:gd name="T99" fmla="*/ 133 h 379"/>
                  <a:gd name="T100" fmla="*/ 229 w 451"/>
                  <a:gd name="T101" fmla="*/ 178 h 379"/>
                  <a:gd name="T102" fmla="*/ 260 w 451"/>
                  <a:gd name="T103" fmla="*/ 187 h 379"/>
                  <a:gd name="T104" fmla="*/ 281 w 451"/>
                  <a:gd name="T105" fmla="*/ 180 h 379"/>
                  <a:gd name="T106" fmla="*/ 307 w 451"/>
                  <a:gd name="T107" fmla="*/ 154 h 379"/>
                  <a:gd name="T108" fmla="*/ 321 w 451"/>
                  <a:gd name="T109" fmla="*/ 123 h 379"/>
                  <a:gd name="T110" fmla="*/ 295 w 451"/>
                  <a:gd name="T111" fmla="*/ 100 h 379"/>
                  <a:gd name="T112" fmla="*/ 279 w 451"/>
                  <a:gd name="T113" fmla="*/ 62 h 379"/>
                  <a:gd name="T114" fmla="*/ 295 w 451"/>
                  <a:gd name="T115" fmla="*/ 40 h 379"/>
                  <a:gd name="T116" fmla="*/ 324 w 451"/>
                  <a:gd name="T117" fmla="*/ 43 h 379"/>
                  <a:gd name="T118" fmla="*/ 343 w 451"/>
                  <a:gd name="T119" fmla="*/ 31 h 379"/>
                  <a:gd name="T120" fmla="*/ 361 w 451"/>
                  <a:gd name="T121" fmla="*/ 26 h 379"/>
                  <a:gd name="T122" fmla="*/ 376 w 451"/>
                  <a:gd name="T123" fmla="*/ 17 h 379"/>
                  <a:gd name="T124" fmla="*/ 402 w 451"/>
                  <a:gd name="T125" fmla="*/ 2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51" h="379">
                    <a:moveTo>
                      <a:pt x="428" y="0"/>
                    </a:moveTo>
                    <a:lnTo>
                      <a:pt x="428" y="5"/>
                    </a:lnTo>
                    <a:lnTo>
                      <a:pt x="428" y="10"/>
                    </a:lnTo>
                    <a:lnTo>
                      <a:pt x="430" y="12"/>
                    </a:lnTo>
                    <a:lnTo>
                      <a:pt x="430" y="17"/>
                    </a:lnTo>
                    <a:lnTo>
                      <a:pt x="432" y="17"/>
                    </a:lnTo>
                    <a:lnTo>
                      <a:pt x="432" y="21"/>
                    </a:lnTo>
                    <a:lnTo>
                      <a:pt x="432" y="24"/>
                    </a:lnTo>
                    <a:lnTo>
                      <a:pt x="432" y="26"/>
                    </a:lnTo>
                    <a:lnTo>
                      <a:pt x="435" y="31"/>
                    </a:lnTo>
                    <a:lnTo>
                      <a:pt x="437" y="33"/>
                    </a:lnTo>
                    <a:lnTo>
                      <a:pt x="437" y="38"/>
                    </a:lnTo>
                    <a:lnTo>
                      <a:pt x="437" y="43"/>
                    </a:lnTo>
                    <a:lnTo>
                      <a:pt x="437" y="45"/>
                    </a:lnTo>
                    <a:lnTo>
                      <a:pt x="440" y="47"/>
                    </a:lnTo>
                    <a:lnTo>
                      <a:pt x="440" y="52"/>
                    </a:lnTo>
                    <a:lnTo>
                      <a:pt x="440" y="55"/>
                    </a:lnTo>
                    <a:lnTo>
                      <a:pt x="440" y="59"/>
                    </a:lnTo>
                    <a:lnTo>
                      <a:pt x="442" y="59"/>
                    </a:lnTo>
                    <a:lnTo>
                      <a:pt x="442" y="62"/>
                    </a:lnTo>
                    <a:lnTo>
                      <a:pt x="442" y="66"/>
                    </a:lnTo>
                    <a:lnTo>
                      <a:pt x="442" y="69"/>
                    </a:lnTo>
                    <a:lnTo>
                      <a:pt x="444" y="73"/>
                    </a:lnTo>
                    <a:lnTo>
                      <a:pt x="447" y="78"/>
                    </a:lnTo>
                    <a:lnTo>
                      <a:pt x="451" y="81"/>
                    </a:lnTo>
                    <a:lnTo>
                      <a:pt x="451" y="81"/>
                    </a:lnTo>
                    <a:lnTo>
                      <a:pt x="451" y="85"/>
                    </a:lnTo>
                    <a:lnTo>
                      <a:pt x="451" y="88"/>
                    </a:lnTo>
                    <a:lnTo>
                      <a:pt x="451" y="88"/>
                    </a:lnTo>
                    <a:lnTo>
                      <a:pt x="449" y="90"/>
                    </a:lnTo>
                    <a:lnTo>
                      <a:pt x="449" y="92"/>
                    </a:lnTo>
                    <a:lnTo>
                      <a:pt x="449" y="95"/>
                    </a:lnTo>
                    <a:lnTo>
                      <a:pt x="449" y="97"/>
                    </a:lnTo>
                    <a:lnTo>
                      <a:pt x="447" y="100"/>
                    </a:lnTo>
                    <a:lnTo>
                      <a:pt x="444" y="100"/>
                    </a:lnTo>
                    <a:lnTo>
                      <a:pt x="440" y="102"/>
                    </a:lnTo>
                    <a:lnTo>
                      <a:pt x="437" y="104"/>
                    </a:lnTo>
                    <a:lnTo>
                      <a:pt x="437" y="107"/>
                    </a:lnTo>
                    <a:lnTo>
                      <a:pt x="437" y="111"/>
                    </a:lnTo>
                    <a:lnTo>
                      <a:pt x="442" y="116"/>
                    </a:lnTo>
                    <a:lnTo>
                      <a:pt x="442" y="121"/>
                    </a:lnTo>
                    <a:lnTo>
                      <a:pt x="440" y="126"/>
                    </a:lnTo>
                    <a:lnTo>
                      <a:pt x="440" y="130"/>
                    </a:lnTo>
                    <a:lnTo>
                      <a:pt x="437" y="133"/>
                    </a:lnTo>
                    <a:lnTo>
                      <a:pt x="437" y="135"/>
                    </a:lnTo>
                    <a:lnTo>
                      <a:pt x="437" y="137"/>
                    </a:lnTo>
                    <a:lnTo>
                      <a:pt x="437" y="142"/>
                    </a:lnTo>
                    <a:lnTo>
                      <a:pt x="435" y="147"/>
                    </a:lnTo>
                    <a:lnTo>
                      <a:pt x="432" y="149"/>
                    </a:lnTo>
                    <a:lnTo>
                      <a:pt x="432" y="154"/>
                    </a:lnTo>
                    <a:lnTo>
                      <a:pt x="430" y="156"/>
                    </a:lnTo>
                    <a:lnTo>
                      <a:pt x="428" y="156"/>
                    </a:lnTo>
                    <a:lnTo>
                      <a:pt x="428" y="159"/>
                    </a:lnTo>
                    <a:lnTo>
                      <a:pt x="428" y="159"/>
                    </a:lnTo>
                    <a:lnTo>
                      <a:pt x="425" y="163"/>
                    </a:lnTo>
                    <a:lnTo>
                      <a:pt x="423" y="168"/>
                    </a:lnTo>
                    <a:lnTo>
                      <a:pt x="421" y="173"/>
                    </a:lnTo>
                    <a:lnTo>
                      <a:pt x="421" y="178"/>
                    </a:lnTo>
                    <a:lnTo>
                      <a:pt x="423" y="185"/>
                    </a:lnTo>
                    <a:lnTo>
                      <a:pt x="423" y="185"/>
                    </a:lnTo>
                    <a:lnTo>
                      <a:pt x="421" y="192"/>
                    </a:lnTo>
                    <a:lnTo>
                      <a:pt x="418" y="197"/>
                    </a:lnTo>
                    <a:lnTo>
                      <a:pt x="416" y="197"/>
                    </a:lnTo>
                    <a:lnTo>
                      <a:pt x="414" y="199"/>
                    </a:lnTo>
                    <a:lnTo>
                      <a:pt x="411" y="204"/>
                    </a:lnTo>
                    <a:lnTo>
                      <a:pt x="411" y="206"/>
                    </a:lnTo>
                    <a:lnTo>
                      <a:pt x="411" y="208"/>
                    </a:lnTo>
                    <a:lnTo>
                      <a:pt x="411" y="211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4" y="216"/>
                    </a:lnTo>
                    <a:lnTo>
                      <a:pt x="414" y="218"/>
                    </a:lnTo>
                    <a:lnTo>
                      <a:pt x="414" y="220"/>
                    </a:lnTo>
                    <a:lnTo>
                      <a:pt x="411" y="223"/>
                    </a:lnTo>
                    <a:lnTo>
                      <a:pt x="411" y="223"/>
                    </a:lnTo>
                    <a:lnTo>
                      <a:pt x="411" y="225"/>
                    </a:lnTo>
                    <a:lnTo>
                      <a:pt x="409" y="227"/>
                    </a:lnTo>
                    <a:lnTo>
                      <a:pt x="409" y="230"/>
                    </a:lnTo>
                    <a:lnTo>
                      <a:pt x="409" y="232"/>
                    </a:lnTo>
                    <a:lnTo>
                      <a:pt x="406" y="234"/>
                    </a:lnTo>
                    <a:lnTo>
                      <a:pt x="406" y="237"/>
                    </a:lnTo>
                    <a:lnTo>
                      <a:pt x="406" y="237"/>
                    </a:lnTo>
                    <a:lnTo>
                      <a:pt x="406" y="239"/>
                    </a:lnTo>
                    <a:lnTo>
                      <a:pt x="404" y="239"/>
                    </a:lnTo>
                    <a:lnTo>
                      <a:pt x="402" y="242"/>
                    </a:lnTo>
                    <a:lnTo>
                      <a:pt x="397" y="242"/>
                    </a:lnTo>
                    <a:lnTo>
                      <a:pt x="395" y="242"/>
                    </a:lnTo>
                    <a:lnTo>
                      <a:pt x="392" y="246"/>
                    </a:lnTo>
                    <a:lnTo>
                      <a:pt x="392" y="251"/>
                    </a:lnTo>
                    <a:lnTo>
                      <a:pt x="392" y="256"/>
                    </a:lnTo>
                    <a:lnTo>
                      <a:pt x="392" y="261"/>
                    </a:lnTo>
                    <a:lnTo>
                      <a:pt x="395" y="261"/>
                    </a:lnTo>
                    <a:lnTo>
                      <a:pt x="392" y="263"/>
                    </a:lnTo>
                    <a:lnTo>
                      <a:pt x="392" y="265"/>
                    </a:lnTo>
                    <a:lnTo>
                      <a:pt x="390" y="270"/>
                    </a:lnTo>
                    <a:lnTo>
                      <a:pt x="388" y="270"/>
                    </a:lnTo>
                    <a:lnTo>
                      <a:pt x="388" y="272"/>
                    </a:lnTo>
                    <a:lnTo>
                      <a:pt x="385" y="272"/>
                    </a:lnTo>
                    <a:lnTo>
                      <a:pt x="385" y="272"/>
                    </a:lnTo>
                    <a:lnTo>
                      <a:pt x="383" y="272"/>
                    </a:lnTo>
                    <a:lnTo>
                      <a:pt x="383" y="272"/>
                    </a:lnTo>
                    <a:lnTo>
                      <a:pt x="380" y="272"/>
                    </a:lnTo>
                    <a:lnTo>
                      <a:pt x="380" y="275"/>
                    </a:lnTo>
                    <a:lnTo>
                      <a:pt x="378" y="279"/>
                    </a:lnTo>
                    <a:lnTo>
                      <a:pt x="380" y="284"/>
                    </a:lnTo>
                    <a:lnTo>
                      <a:pt x="383" y="287"/>
                    </a:lnTo>
                    <a:lnTo>
                      <a:pt x="385" y="291"/>
                    </a:lnTo>
                    <a:lnTo>
                      <a:pt x="385" y="294"/>
                    </a:lnTo>
                    <a:lnTo>
                      <a:pt x="383" y="298"/>
                    </a:lnTo>
                    <a:lnTo>
                      <a:pt x="383" y="298"/>
                    </a:lnTo>
                    <a:lnTo>
                      <a:pt x="380" y="298"/>
                    </a:lnTo>
                    <a:lnTo>
                      <a:pt x="376" y="298"/>
                    </a:lnTo>
                    <a:lnTo>
                      <a:pt x="371" y="298"/>
                    </a:lnTo>
                    <a:lnTo>
                      <a:pt x="366" y="298"/>
                    </a:lnTo>
                    <a:lnTo>
                      <a:pt x="364" y="303"/>
                    </a:lnTo>
                    <a:lnTo>
                      <a:pt x="361" y="303"/>
                    </a:lnTo>
                    <a:lnTo>
                      <a:pt x="357" y="303"/>
                    </a:lnTo>
                    <a:lnTo>
                      <a:pt x="354" y="303"/>
                    </a:lnTo>
                    <a:lnTo>
                      <a:pt x="347" y="301"/>
                    </a:lnTo>
                    <a:lnTo>
                      <a:pt x="345" y="298"/>
                    </a:lnTo>
                    <a:lnTo>
                      <a:pt x="343" y="298"/>
                    </a:lnTo>
                    <a:lnTo>
                      <a:pt x="343" y="301"/>
                    </a:lnTo>
                    <a:lnTo>
                      <a:pt x="340" y="301"/>
                    </a:lnTo>
                    <a:lnTo>
                      <a:pt x="340" y="303"/>
                    </a:lnTo>
                    <a:lnTo>
                      <a:pt x="340" y="303"/>
                    </a:lnTo>
                    <a:lnTo>
                      <a:pt x="338" y="303"/>
                    </a:lnTo>
                    <a:lnTo>
                      <a:pt x="338" y="303"/>
                    </a:lnTo>
                    <a:lnTo>
                      <a:pt x="335" y="306"/>
                    </a:lnTo>
                    <a:lnTo>
                      <a:pt x="335" y="306"/>
                    </a:lnTo>
                    <a:lnTo>
                      <a:pt x="333" y="306"/>
                    </a:lnTo>
                    <a:lnTo>
                      <a:pt x="333" y="306"/>
                    </a:lnTo>
                    <a:lnTo>
                      <a:pt x="333" y="306"/>
                    </a:lnTo>
                    <a:lnTo>
                      <a:pt x="331" y="308"/>
                    </a:lnTo>
                    <a:lnTo>
                      <a:pt x="331" y="308"/>
                    </a:lnTo>
                    <a:lnTo>
                      <a:pt x="331" y="310"/>
                    </a:lnTo>
                    <a:lnTo>
                      <a:pt x="328" y="310"/>
                    </a:lnTo>
                    <a:lnTo>
                      <a:pt x="328" y="310"/>
                    </a:lnTo>
                    <a:lnTo>
                      <a:pt x="328" y="310"/>
                    </a:lnTo>
                    <a:lnTo>
                      <a:pt x="328" y="313"/>
                    </a:lnTo>
                    <a:lnTo>
                      <a:pt x="328" y="313"/>
                    </a:lnTo>
                    <a:lnTo>
                      <a:pt x="328" y="315"/>
                    </a:lnTo>
                    <a:lnTo>
                      <a:pt x="331" y="315"/>
                    </a:lnTo>
                    <a:lnTo>
                      <a:pt x="331" y="317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31" y="322"/>
                    </a:lnTo>
                    <a:lnTo>
                      <a:pt x="328" y="322"/>
                    </a:lnTo>
                    <a:lnTo>
                      <a:pt x="328" y="322"/>
                    </a:lnTo>
                    <a:lnTo>
                      <a:pt x="326" y="322"/>
                    </a:lnTo>
                    <a:lnTo>
                      <a:pt x="321" y="324"/>
                    </a:lnTo>
                    <a:lnTo>
                      <a:pt x="319" y="322"/>
                    </a:lnTo>
                    <a:lnTo>
                      <a:pt x="317" y="322"/>
                    </a:lnTo>
                    <a:lnTo>
                      <a:pt x="317" y="320"/>
                    </a:lnTo>
                    <a:lnTo>
                      <a:pt x="312" y="320"/>
                    </a:lnTo>
                    <a:lnTo>
                      <a:pt x="309" y="322"/>
                    </a:lnTo>
                    <a:lnTo>
                      <a:pt x="307" y="322"/>
                    </a:lnTo>
                    <a:lnTo>
                      <a:pt x="307" y="324"/>
                    </a:lnTo>
                    <a:lnTo>
                      <a:pt x="307" y="327"/>
                    </a:lnTo>
                    <a:lnTo>
                      <a:pt x="307" y="327"/>
                    </a:lnTo>
                    <a:lnTo>
                      <a:pt x="307" y="329"/>
                    </a:lnTo>
                    <a:lnTo>
                      <a:pt x="307" y="332"/>
                    </a:lnTo>
                    <a:lnTo>
                      <a:pt x="307" y="336"/>
                    </a:lnTo>
                    <a:lnTo>
                      <a:pt x="307" y="339"/>
                    </a:lnTo>
                    <a:lnTo>
                      <a:pt x="305" y="341"/>
                    </a:lnTo>
                    <a:lnTo>
                      <a:pt x="302" y="341"/>
                    </a:lnTo>
                    <a:lnTo>
                      <a:pt x="300" y="341"/>
                    </a:lnTo>
                    <a:lnTo>
                      <a:pt x="295" y="343"/>
                    </a:lnTo>
                    <a:lnTo>
                      <a:pt x="295" y="346"/>
                    </a:lnTo>
                    <a:lnTo>
                      <a:pt x="293" y="346"/>
                    </a:lnTo>
                    <a:lnTo>
                      <a:pt x="291" y="348"/>
                    </a:lnTo>
                    <a:lnTo>
                      <a:pt x="288" y="346"/>
                    </a:lnTo>
                    <a:lnTo>
                      <a:pt x="286" y="346"/>
                    </a:lnTo>
                    <a:lnTo>
                      <a:pt x="281" y="343"/>
                    </a:lnTo>
                    <a:lnTo>
                      <a:pt x="279" y="343"/>
                    </a:lnTo>
                    <a:lnTo>
                      <a:pt x="274" y="346"/>
                    </a:lnTo>
                    <a:lnTo>
                      <a:pt x="274" y="346"/>
                    </a:lnTo>
                    <a:lnTo>
                      <a:pt x="274" y="350"/>
                    </a:lnTo>
                    <a:lnTo>
                      <a:pt x="274" y="353"/>
                    </a:lnTo>
                    <a:lnTo>
                      <a:pt x="274" y="355"/>
                    </a:lnTo>
                    <a:lnTo>
                      <a:pt x="272" y="358"/>
                    </a:lnTo>
                    <a:lnTo>
                      <a:pt x="269" y="358"/>
                    </a:lnTo>
                    <a:lnTo>
                      <a:pt x="264" y="358"/>
                    </a:lnTo>
                    <a:lnTo>
                      <a:pt x="262" y="358"/>
                    </a:lnTo>
                    <a:lnTo>
                      <a:pt x="260" y="355"/>
                    </a:lnTo>
                    <a:lnTo>
                      <a:pt x="257" y="355"/>
                    </a:lnTo>
                    <a:lnTo>
                      <a:pt x="257" y="353"/>
                    </a:lnTo>
                    <a:lnTo>
                      <a:pt x="255" y="353"/>
                    </a:lnTo>
                    <a:lnTo>
                      <a:pt x="255" y="353"/>
                    </a:lnTo>
                    <a:lnTo>
                      <a:pt x="253" y="350"/>
                    </a:lnTo>
                    <a:lnTo>
                      <a:pt x="253" y="348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50" y="346"/>
                    </a:lnTo>
                    <a:lnTo>
                      <a:pt x="248" y="343"/>
                    </a:lnTo>
                    <a:lnTo>
                      <a:pt x="248" y="341"/>
                    </a:lnTo>
                    <a:lnTo>
                      <a:pt x="243" y="339"/>
                    </a:lnTo>
                    <a:lnTo>
                      <a:pt x="241" y="339"/>
                    </a:lnTo>
                    <a:lnTo>
                      <a:pt x="238" y="341"/>
                    </a:lnTo>
                    <a:lnTo>
                      <a:pt x="238" y="341"/>
                    </a:lnTo>
                    <a:lnTo>
                      <a:pt x="238" y="346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6" y="353"/>
                    </a:lnTo>
                    <a:lnTo>
                      <a:pt x="236" y="353"/>
                    </a:lnTo>
                    <a:lnTo>
                      <a:pt x="234" y="355"/>
                    </a:lnTo>
                    <a:lnTo>
                      <a:pt x="231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3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8"/>
                    </a:lnTo>
                    <a:lnTo>
                      <a:pt x="227" y="358"/>
                    </a:lnTo>
                    <a:lnTo>
                      <a:pt x="224" y="360"/>
                    </a:lnTo>
                    <a:lnTo>
                      <a:pt x="224" y="360"/>
                    </a:lnTo>
                    <a:lnTo>
                      <a:pt x="224" y="362"/>
                    </a:lnTo>
                    <a:lnTo>
                      <a:pt x="224" y="362"/>
                    </a:lnTo>
                    <a:lnTo>
                      <a:pt x="222" y="365"/>
                    </a:lnTo>
                    <a:lnTo>
                      <a:pt x="222" y="362"/>
                    </a:lnTo>
                    <a:lnTo>
                      <a:pt x="222" y="362"/>
                    </a:lnTo>
                    <a:lnTo>
                      <a:pt x="222" y="362"/>
                    </a:lnTo>
                    <a:lnTo>
                      <a:pt x="220" y="362"/>
                    </a:lnTo>
                    <a:lnTo>
                      <a:pt x="220" y="362"/>
                    </a:lnTo>
                    <a:lnTo>
                      <a:pt x="217" y="365"/>
                    </a:lnTo>
                    <a:lnTo>
                      <a:pt x="217" y="365"/>
                    </a:lnTo>
                    <a:lnTo>
                      <a:pt x="217" y="362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60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2" y="362"/>
                    </a:lnTo>
                    <a:lnTo>
                      <a:pt x="210" y="362"/>
                    </a:lnTo>
                    <a:lnTo>
                      <a:pt x="210" y="360"/>
                    </a:lnTo>
                    <a:lnTo>
                      <a:pt x="210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8" y="360"/>
                    </a:lnTo>
                    <a:lnTo>
                      <a:pt x="205" y="360"/>
                    </a:lnTo>
                    <a:lnTo>
                      <a:pt x="203" y="360"/>
                    </a:lnTo>
                    <a:lnTo>
                      <a:pt x="203" y="362"/>
                    </a:lnTo>
                    <a:lnTo>
                      <a:pt x="203" y="362"/>
                    </a:lnTo>
                    <a:lnTo>
                      <a:pt x="201" y="362"/>
                    </a:lnTo>
                    <a:lnTo>
                      <a:pt x="201" y="365"/>
                    </a:lnTo>
                    <a:lnTo>
                      <a:pt x="201" y="367"/>
                    </a:lnTo>
                    <a:lnTo>
                      <a:pt x="201" y="367"/>
                    </a:lnTo>
                    <a:lnTo>
                      <a:pt x="201" y="365"/>
                    </a:lnTo>
                    <a:lnTo>
                      <a:pt x="198" y="365"/>
                    </a:lnTo>
                    <a:lnTo>
                      <a:pt x="196" y="365"/>
                    </a:lnTo>
                    <a:lnTo>
                      <a:pt x="196" y="365"/>
                    </a:lnTo>
                    <a:lnTo>
                      <a:pt x="194" y="367"/>
                    </a:lnTo>
                    <a:lnTo>
                      <a:pt x="194" y="367"/>
                    </a:lnTo>
                    <a:lnTo>
                      <a:pt x="191" y="367"/>
                    </a:lnTo>
                    <a:lnTo>
                      <a:pt x="191" y="367"/>
                    </a:lnTo>
                    <a:lnTo>
                      <a:pt x="189" y="367"/>
                    </a:lnTo>
                    <a:lnTo>
                      <a:pt x="189" y="367"/>
                    </a:lnTo>
                    <a:lnTo>
                      <a:pt x="186" y="372"/>
                    </a:lnTo>
                    <a:lnTo>
                      <a:pt x="186" y="372"/>
                    </a:lnTo>
                    <a:lnTo>
                      <a:pt x="184" y="374"/>
                    </a:lnTo>
                    <a:lnTo>
                      <a:pt x="182" y="374"/>
                    </a:lnTo>
                    <a:lnTo>
                      <a:pt x="179" y="374"/>
                    </a:lnTo>
                    <a:lnTo>
                      <a:pt x="177" y="374"/>
                    </a:lnTo>
                    <a:lnTo>
                      <a:pt x="175" y="374"/>
                    </a:lnTo>
                    <a:lnTo>
                      <a:pt x="172" y="374"/>
                    </a:lnTo>
                    <a:lnTo>
                      <a:pt x="172" y="374"/>
                    </a:lnTo>
                    <a:lnTo>
                      <a:pt x="172" y="377"/>
                    </a:lnTo>
                    <a:lnTo>
                      <a:pt x="172" y="377"/>
                    </a:lnTo>
                    <a:lnTo>
                      <a:pt x="170" y="379"/>
                    </a:lnTo>
                    <a:lnTo>
                      <a:pt x="170" y="379"/>
                    </a:lnTo>
                    <a:lnTo>
                      <a:pt x="168" y="379"/>
                    </a:lnTo>
                    <a:lnTo>
                      <a:pt x="165" y="377"/>
                    </a:lnTo>
                    <a:lnTo>
                      <a:pt x="165" y="377"/>
                    </a:lnTo>
                    <a:lnTo>
                      <a:pt x="163" y="374"/>
                    </a:lnTo>
                    <a:lnTo>
                      <a:pt x="160" y="372"/>
                    </a:lnTo>
                    <a:lnTo>
                      <a:pt x="158" y="372"/>
                    </a:lnTo>
                    <a:lnTo>
                      <a:pt x="156" y="369"/>
                    </a:lnTo>
                    <a:lnTo>
                      <a:pt x="153" y="369"/>
                    </a:lnTo>
                    <a:lnTo>
                      <a:pt x="151" y="369"/>
                    </a:lnTo>
                    <a:lnTo>
                      <a:pt x="151" y="367"/>
                    </a:lnTo>
                    <a:lnTo>
                      <a:pt x="149" y="367"/>
                    </a:lnTo>
                    <a:lnTo>
                      <a:pt x="144" y="367"/>
                    </a:lnTo>
                    <a:lnTo>
                      <a:pt x="141" y="367"/>
                    </a:lnTo>
                    <a:lnTo>
                      <a:pt x="139" y="365"/>
                    </a:lnTo>
                    <a:lnTo>
                      <a:pt x="137" y="362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2" y="358"/>
                    </a:lnTo>
                    <a:lnTo>
                      <a:pt x="127" y="358"/>
                    </a:lnTo>
                    <a:lnTo>
                      <a:pt x="127" y="358"/>
                    </a:lnTo>
                    <a:lnTo>
                      <a:pt x="125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8"/>
                    </a:lnTo>
                    <a:lnTo>
                      <a:pt x="123" y="355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3" y="353"/>
                    </a:lnTo>
                    <a:lnTo>
                      <a:pt x="123" y="350"/>
                    </a:lnTo>
                    <a:lnTo>
                      <a:pt x="123" y="350"/>
                    </a:lnTo>
                    <a:lnTo>
                      <a:pt x="120" y="348"/>
                    </a:lnTo>
                    <a:lnTo>
                      <a:pt x="118" y="348"/>
                    </a:lnTo>
                    <a:lnTo>
                      <a:pt x="118" y="346"/>
                    </a:lnTo>
                    <a:lnTo>
                      <a:pt x="115" y="346"/>
                    </a:lnTo>
                    <a:lnTo>
                      <a:pt x="113" y="346"/>
                    </a:lnTo>
                    <a:lnTo>
                      <a:pt x="113" y="346"/>
                    </a:lnTo>
                    <a:lnTo>
                      <a:pt x="113" y="346"/>
                    </a:lnTo>
                    <a:lnTo>
                      <a:pt x="111" y="346"/>
                    </a:lnTo>
                    <a:lnTo>
                      <a:pt x="108" y="346"/>
                    </a:lnTo>
                    <a:lnTo>
                      <a:pt x="108" y="346"/>
                    </a:lnTo>
                    <a:lnTo>
                      <a:pt x="106" y="346"/>
                    </a:lnTo>
                    <a:lnTo>
                      <a:pt x="106" y="346"/>
                    </a:lnTo>
                    <a:lnTo>
                      <a:pt x="104" y="346"/>
                    </a:lnTo>
                    <a:lnTo>
                      <a:pt x="104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101" y="346"/>
                    </a:lnTo>
                    <a:lnTo>
                      <a:pt x="99" y="346"/>
                    </a:lnTo>
                    <a:lnTo>
                      <a:pt x="99" y="343"/>
                    </a:lnTo>
                    <a:lnTo>
                      <a:pt x="99" y="343"/>
                    </a:lnTo>
                    <a:lnTo>
                      <a:pt x="99" y="341"/>
                    </a:lnTo>
                    <a:lnTo>
                      <a:pt x="97" y="341"/>
                    </a:lnTo>
                    <a:lnTo>
                      <a:pt x="97" y="339"/>
                    </a:lnTo>
                    <a:lnTo>
                      <a:pt x="97" y="336"/>
                    </a:lnTo>
                    <a:lnTo>
                      <a:pt x="94" y="336"/>
                    </a:lnTo>
                    <a:lnTo>
                      <a:pt x="94" y="336"/>
                    </a:lnTo>
                    <a:lnTo>
                      <a:pt x="94" y="334"/>
                    </a:lnTo>
                    <a:lnTo>
                      <a:pt x="94" y="334"/>
                    </a:lnTo>
                    <a:lnTo>
                      <a:pt x="94" y="332"/>
                    </a:lnTo>
                    <a:lnTo>
                      <a:pt x="94" y="332"/>
                    </a:lnTo>
                    <a:lnTo>
                      <a:pt x="94" y="329"/>
                    </a:lnTo>
                    <a:lnTo>
                      <a:pt x="94" y="327"/>
                    </a:lnTo>
                    <a:lnTo>
                      <a:pt x="94" y="327"/>
                    </a:lnTo>
                    <a:lnTo>
                      <a:pt x="94" y="324"/>
                    </a:lnTo>
                    <a:lnTo>
                      <a:pt x="94" y="320"/>
                    </a:lnTo>
                    <a:lnTo>
                      <a:pt x="94" y="320"/>
                    </a:lnTo>
                    <a:lnTo>
                      <a:pt x="92" y="315"/>
                    </a:lnTo>
                    <a:lnTo>
                      <a:pt x="92" y="313"/>
                    </a:lnTo>
                    <a:lnTo>
                      <a:pt x="92" y="310"/>
                    </a:lnTo>
                    <a:lnTo>
                      <a:pt x="92" y="310"/>
                    </a:lnTo>
                    <a:lnTo>
                      <a:pt x="89" y="310"/>
                    </a:lnTo>
                    <a:lnTo>
                      <a:pt x="89" y="308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9" y="306"/>
                    </a:lnTo>
                    <a:lnTo>
                      <a:pt x="87" y="303"/>
                    </a:lnTo>
                    <a:lnTo>
                      <a:pt x="87" y="301"/>
                    </a:lnTo>
                    <a:lnTo>
                      <a:pt x="87" y="298"/>
                    </a:lnTo>
                    <a:lnTo>
                      <a:pt x="87" y="298"/>
                    </a:lnTo>
                    <a:lnTo>
                      <a:pt x="87" y="298"/>
                    </a:lnTo>
                    <a:lnTo>
                      <a:pt x="87" y="294"/>
                    </a:lnTo>
                    <a:lnTo>
                      <a:pt x="87" y="294"/>
                    </a:lnTo>
                    <a:lnTo>
                      <a:pt x="87" y="291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7" y="289"/>
                    </a:lnTo>
                    <a:lnTo>
                      <a:pt x="87" y="287"/>
                    </a:lnTo>
                    <a:lnTo>
                      <a:pt x="87" y="284"/>
                    </a:lnTo>
                    <a:lnTo>
                      <a:pt x="87" y="279"/>
                    </a:lnTo>
                    <a:lnTo>
                      <a:pt x="82" y="277"/>
                    </a:lnTo>
                    <a:lnTo>
                      <a:pt x="82" y="275"/>
                    </a:lnTo>
                    <a:lnTo>
                      <a:pt x="80" y="275"/>
                    </a:lnTo>
                    <a:lnTo>
                      <a:pt x="78" y="272"/>
                    </a:lnTo>
                    <a:lnTo>
                      <a:pt x="78" y="272"/>
                    </a:lnTo>
                    <a:lnTo>
                      <a:pt x="75" y="272"/>
                    </a:lnTo>
                    <a:lnTo>
                      <a:pt x="75" y="272"/>
                    </a:lnTo>
                    <a:lnTo>
                      <a:pt x="73" y="272"/>
                    </a:lnTo>
                    <a:lnTo>
                      <a:pt x="73" y="272"/>
                    </a:lnTo>
                    <a:lnTo>
                      <a:pt x="71" y="272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8" y="270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3" y="268"/>
                    </a:lnTo>
                    <a:lnTo>
                      <a:pt x="61" y="265"/>
                    </a:lnTo>
                    <a:lnTo>
                      <a:pt x="61" y="263"/>
                    </a:lnTo>
                    <a:lnTo>
                      <a:pt x="59" y="263"/>
                    </a:lnTo>
                    <a:lnTo>
                      <a:pt x="56" y="261"/>
                    </a:lnTo>
                    <a:lnTo>
                      <a:pt x="56" y="258"/>
                    </a:lnTo>
                    <a:lnTo>
                      <a:pt x="54" y="258"/>
                    </a:lnTo>
                    <a:lnTo>
                      <a:pt x="54" y="256"/>
                    </a:lnTo>
                    <a:lnTo>
                      <a:pt x="54" y="256"/>
                    </a:lnTo>
                    <a:lnTo>
                      <a:pt x="52" y="253"/>
                    </a:lnTo>
                    <a:lnTo>
                      <a:pt x="49" y="251"/>
                    </a:lnTo>
                    <a:lnTo>
                      <a:pt x="47" y="249"/>
                    </a:lnTo>
                    <a:lnTo>
                      <a:pt x="47" y="246"/>
                    </a:lnTo>
                    <a:lnTo>
                      <a:pt x="47" y="246"/>
                    </a:lnTo>
                    <a:lnTo>
                      <a:pt x="45" y="244"/>
                    </a:lnTo>
                    <a:lnTo>
                      <a:pt x="45" y="244"/>
                    </a:lnTo>
                    <a:lnTo>
                      <a:pt x="45" y="242"/>
                    </a:lnTo>
                    <a:lnTo>
                      <a:pt x="47" y="242"/>
                    </a:lnTo>
                    <a:lnTo>
                      <a:pt x="47" y="242"/>
                    </a:lnTo>
                    <a:lnTo>
                      <a:pt x="47" y="239"/>
                    </a:lnTo>
                    <a:lnTo>
                      <a:pt x="49" y="237"/>
                    </a:lnTo>
                    <a:lnTo>
                      <a:pt x="49" y="237"/>
                    </a:lnTo>
                    <a:lnTo>
                      <a:pt x="49" y="237"/>
                    </a:lnTo>
                    <a:lnTo>
                      <a:pt x="52" y="237"/>
                    </a:lnTo>
                    <a:lnTo>
                      <a:pt x="52" y="234"/>
                    </a:lnTo>
                    <a:lnTo>
                      <a:pt x="49" y="230"/>
                    </a:lnTo>
                    <a:lnTo>
                      <a:pt x="45" y="230"/>
                    </a:lnTo>
                    <a:lnTo>
                      <a:pt x="45" y="225"/>
                    </a:lnTo>
                    <a:lnTo>
                      <a:pt x="42" y="225"/>
                    </a:lnTo>
                    <a:lnTo>
                      <a:pt x="40" y="220"/>
                    </a:lnTo>
                    <a:lnTo>
                      <a:pt x="37" y="220"/>
                    </a:lnTo>
                    <a:lnTo>
                      <a:pt x="35" y="218"/>
                    </a:lnTo>
                    <a:lnTo>
                      <a:pt x="33" y="213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0" y="204"/>
                    </a:lnTo>
                    <a:lnTo>
                      <a:pt x="28" y="201"/>
                    </a:lnTo>
                    <a:lnTo>
                      <a:pt x="28" y="199"/>
                    </a:lnTo>
                    <a:lnTo>
                      <a:pt x="26" y="197"/>
                    </a:lnTo>
                    <a:lnTo>
                      <a:pt x="26" y="197"/>
                    </a:lnTo>
                    <a:lnTo>
                      <a:pt x="23" y="194"/>
                    </a:lnTo>
                    <a:lnTo>
                      <a:pt x="23" y="192"/>
                    </a:lnTo>
                    <a:lnTo>
                      <a:pt x="23" y="190"/>
                    </a:lnTo>
                    <a:lnTo>
                      <a:pt x="23" y="187"/>
                    </a:lnTo>
                    <a:lnTo>
                      <a:pt x="26" y="187"/>
                    </a:lnTo>
                    <a:lnTo>
                      <a:pt x="23" y="182"/>
                    </a:lnTo>
                    <a:lnTo>
                      <a:pt x="21" y="182"/>
                    </a:lnTo>
                    <a:lnTo>
                      <a:pt x="18" y="182"/>
                    </a:lnTo>
                    <a:lnTo>
                      <a:pt x="16" y="180"/>
                    </a:lnTo>
                    <a:lnTo>
                      <a:pt x="14" y="180"/>
                    </a:lnTo>
                    <a:lnTo>
                      <a:pt x="14" y="178"/>
                    </a:lnTo>
                    <a:lnTo>
                      <a:pt x="14" y="173"/>
                    </a:lnTo>
                    <a:lnTo>
                      <a:pt x="11" y="173"/>
                    </a:lnTo>
                    <a:lnTo>
                      <a:pt x="9" y="168"/>
                    </a:lnTo>
                    <a:lnTo>
                      <a:pt x="9" y="168"/>
                    </a:lnTo>
                    <a:lnTo>
                      <a:pt x="7" y="166"/>
                    </a:lnTo>
                    <a:lnTo>
                      <a:pt x="7" y="166"/>
                    </a:lnTo>
                    <a:lnTo>
                      <a:pt x="7" y="163"/>
                    </a:lnTo>
                    <a:lnTo>
                      <a:pt x="4" y="163"/>
                    </a:lnTo>
                    <a:lnTo>
                      <a:pt x="2" y="159"/>
                    </a:lnTo>
                    <a:lnTo>
                      <a:pt x="2" y="156"/>
                    </a:lnTo>
                    <a:lnTo>
                      <a:pt x="0" y="152"/>
                    </a:lnTo>
                    <a:lnTo>
                      <a:pt x="2" y="147"/>
                    </a:lnTo>
                    <a:lnTo>
                      <a:pt x="7" y="142"/>
                    </a:lnTo>
                    <a:lnTo>
                      <a:pt x="7" y="140"/>
                    </a:lnTo>
                    <a:lnTo>
                      <a:pt x="7" y="140"/>
                    </a:lnTo>
                    <a:lnTo>
                      <a:pt x="9" y="135"/>
                    </a:lnTo>
                    <a:lnTo>
                      <a:pt x="11" y="133"/>
                    </a:lnTo>
                    <a:lnTo>
                      <a:pt x="14" y="128"/>
                    </a:lnTo>
                    <a:lnTo>
                      <a:pt x="14" y="126"/>
                    </a:lnTo>
                    <a:lnTo>
                      <a:pt x="16" y="121"/>
                    </a:lnTo>
                    <a:lnTo>
                      <a:pt x="18" y="116"/>
                    </a:lnTo>
                    <a:lnTo>
                      <a:pt x="23" y="107"/>
                    </a:lnTo>
                    <a:lnTo>
                      <a:pt x="26" y="102"/>
                    </a:lnTo>
                    <a:lnTo>
                      <a:pt x="28" y="95"/>
                    </a:lnTo>
                    <a:lnTo>
                      <a:pt x="33" y="90"/>
                    </a:lnTo>
                    <a:lnTo>
                      <a:pt x="35" y="85"/>
                    </a:lnTo>
                    <a:lnTo>
                      <a:pt x="37" y="85"/>
                    </a:lnTo>
                    <a:lnTo>
                      <a:pt x="37" y="85"/>
                    </a:lnTo>
                    <a:lnTo>
                      <a:pt x="40" y="88"/>
                    </a:lnTo>
                    <a:lnTo>
                      <a:pt x="40" y="88"/>
                    </a:lnTo>
                    <a:lnTo>
                      <a:pt x="40" y="90"/>
                    </a:lnTo>
                    <a:lnTo>
                      <a:pt x="40" y="90"/>
                    </a:lnTo>
                    <a:lnTo>
                      <a:pt x="40" y="92"/>
                    </a:lnTo>
                    <a:lnTo>
                      <a:pt x="42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90"/>
                    </a:lnTo>
                    <a:lnTo>
                      <a:pt x="45" y="88"/>
                    </a:lnTo>
                    <a:lnTo>
                      <a:pt x="45" y="88"/>
                    </a:lnTo>
                    <a:lnTo>
                      <a:pt x="47" y="85"/>
                    </a:lnTo>
                    <a:lnTo>
                      <a:pt x="47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9" y="90"/>
                    </a:lnTo>
                    <a:lnTo>
                      <a:pt x="49" y="90"/>
                    </a:lnTo>
                    <a:lnTo>
                      <a:pt x="52" y="90"/>
                    </a:lnTo>
                    <a:lnTo>
                      <a:pt x="52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4" y="90"/>
                    </a:lnTo>
                    <a:lnTo>
                      <a:pt x="56" y="90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9" y="90"/>
                    </a:lnTo>
                    <a:lnTo>
                      <a:pt x="61" y="90"/>
                    </a:lnTo>
                    <a:lnTo>
                      <a:pt x="61" y="90"/>
                    </a:lnTo>
                    <a:lnTo>
                      <a:pt x="59" y="92"/>
                    </a:lnTo>
                    <a:lnTo>
                      <a:pt x="59" y="92"/>
                    </a:lnTo>
                    <a:lnTo>
                      <a:pt x="61" y="95"/>
                    </a:lnTo>
                    <a:lnTo>
                      <a:pt x="61" y="95"/>
                    </a:lnTo>
                    <a:lnTo>
                      <a:pt x="61" y="97"/>
                    </a:lnTo>
                    <a:lnTo>
                      <a:pt x="63" y="100"/>
                    </a:lnTo>
                    <a:lnTo>
                      <a:pt x="61" y="102"/>
                    </a:lnTo>
                    <a:lnTo>
                      <a:pt x="63" y="104"/>
                    </a:lnTo>
                    <a:lnTo>
                      <a:pt x="63" y="104"/>
                    </a:lnTo>
                    <a:lnTo>
                      <a:pt x="63" y="107"/>
                    </a:lnTo>
                    <a:lnTo>
                      <a:pt x="63" y="109"/>
                    </a:lnTo>
                    <a:lnTo>
                      <a:pt x="63" y="109"/>
                    </a:lnTo>
                    <a:lnTo>
                      <a:pt x="63" y="111"/>
                    </a:lnTo>
                    <a:lnTo>
                      <a:pt x="63" y="111"/>
                    </a:lnTo>
                    <a:lnTo>
                      <a:pt x="66" y="111"/>
                    </a:lnTo>
                    <a:lnTo>
                      <a:pt x="66" y="111"/>
                    </a:lnTo>
                    <a:lnTo>
                      <a:pt x="68" y="111"/>
                    </a:lnTo>
                    <a:lnTo>
                      <a:pt x="71" y="114"/>
                    </a:lnTo>
                    <a:lnTo>
                      <a:pt x="71" y="114"/>
                    </a:lnTo>
                    <a:lnTo>
                      <a:pt x="71" y="116"/>
                    </a:lnTo>
                    <a:lnTo>
                      <a:pt x="71" y="118"/>
                    </a:lnTo>
                    <a:lnTo>
                      <a:pt x="71" y="121"/>
                    </a:lnTo>
                    <a:lnTo>
                      <a:pt x="68" y="123"/>
                    </a:lnTo>
                    <a:lnTo>
                      <a:pt x="68" y="128"/>
                    </a:lnTo>
                    <a:lnTo>
                      <a:pt x="66" y="130"/>
                    </a:lnTo>
                    <a:lnTo>
                      <a:pt x="66" y="135"/>
                    </a:lnTo>
                    <a:lnTo>
                      <a:pt x="68" y="137"/>
                    </a:lnTo>
                    <a:lnTo>
                      <a:pt x="68" y="140"/>
                    </a:lnTo>
                    <a:lnTo>
                      <a:pt x="71" y="142"/>
                    </a:lnTo>
                    <a:lnTo>
                      <a:pt x="71" y="142"/>
                    </a:lnTo>
                    <a:lnTo>
                      <a:pt x="71" y="147"/>
                    </a:lnTo>
                    <a:lnTo>
                      <a:pt x="73" y="152"/>
                    </a:lnTo>
                    <a:lnTo>
                      <a:pt x="78" y="149"/>
                    </a:lnTo>
                    <a:lnTo>
                      <a:pt x="80" y="147"/>
                    </a:lnTo>
                    <a:lnTo>
                      <a:pt x="82" y="145"/>
                    </a:lnTo>
                    <a:lnTo>
                      <a:pt x="87" y="142"/>
                    </a:lnTo>
                    <a:lnTo>
                      <a:pt x="87" y="140"/>
                    </a:lnTo>
                    <a:lnTo>
                      <a:pt x="89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2" y="133"/>
                    </a:lnTo>
                    <a:lnTo>
                      <a:pt x="89" y="133"/>
                    </a:lnTo>
                    <a:lnTo>
                      <a:pt x="89" y="133"/>
                    </a:lnTo>
                    <a:lnTo>
                      <a:pt x="87" y="133"/>
                    </a:lnTo>
                    <a:lnTo>
                      <a:pt x="87" y="130"/>
                    </a:lnTo>
                    <a:lnTo>
                      <a:pt x="87" y="128"/>
                    </a:lnTo>
                    <a:lnTo>
                      <a:pt x="85" y="126"/>
                    </a:lnTo>
                    <a:lnTo>
                      <a:pt x="87" y="123"/>
                    </a:lnTo>
                    <a:lnTo>
                      <a:pt x="87" y="121"/>
                    </a:lnTo>
                    <a:lnTo>
                      <a:pt x="89" y="123"/>
                    </a:lnTo>
                    <a:lnTo>
                      <a:pt x="89" y="123"/>
                    </a:lnTo>
                    <a:lnTo>
                      <a:pt x="94" y="123"/>
                    </a:lnTo>
                    <a:lnTo>
                      <a:pt x="97" y="123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3"/>
                    </a:lnTo>
                    <a:lnTo>
                      <a:pt x="104" y="121"/>
                    </a:lnTo>
                    <a:lnTo>
                      <a:pt x="106" y="121"/>
                    </a:lnTo>
                    <a:lnTo>
                      <a:pt x="108" y="126"/>
                    </a:lnTo>
                    <a:lnTo>
                      <a:pt x="108" y="126"/>
                    </a:lnTo>
                    <a:lnTo>
                      <a:pt x="111" y="126"/>
                    </a:lnTo>
                    <a:lnTo>
                      <a:pt x="113" y="126"/>
                    </a:lnTo>
                    <a:lnTo>
                      <a:pt x="113" y="123"/>
                    </a:lnTo>
                    <a:lnTo>
                      <a:pt x="113" y="123"/>
                    </a:lnTo>
                    <a:lnTo>
                      <a:pt x="113" y="121"/>
                    </a:lnTo>
                    <a:lnTo>
                      <a:pt x="113" y="121"/>
                    </a:lnTo>
                    <a:lnTo>
                      <a:pt x="113" y="118"/>
                    </a:lnTo>
                    <a:lnTo>
                      <a:pt x="113" y="118"/>
                    </a:lnTo>
                    <a:lnTo>
                      <a:pt x="115" y="116"/>
                    </a:lnTo>
                    <a:lnTo>
                      <a:pt x="118" y="118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18" y="121"/>
                    </a:lnTo>
                    <a:lnTo>
                      <a:pt x="120" y="121"/>
                    </a:lnTo>
                    <a:lnTo>
                      <a:pt x="123" y="121"/>
                    </a:lnTo>
                    <a:lnTo>
                      <a:pt x="123" y="121"/>
                    </a:lnTo>
                    <a:lnTo>
                      <a:pt x="125" y="121"/>
                    </a:lnTo>
                    <a:lnTo>
                      <a:pt x="127" y="121"/>
                    </a:lnTo>
                    <a:lnTo>
                      <a:pt x="127" y="121"/>
                    </a:lnTo>
                    <a:lnTo>
                      <a:pt x="127" y="118"/>
                    </a:lnTo>
                    <a:lnTo>
                      <a:pt x="127" y="118"/>
                    </a:lnTo>
                    <a:lnTo>
                      <a:pt x="127" y="116"/>
                    </a:lnTo>
                    <a:lnTo>
                      <a:pt x="130" y="116"/>
                    </a:lnTo>
                    <a:lnTo>
                      <a:pt x="130" y="118"/>
                    </a:lnTo>
                    <a:lnTo>
                      <a:pt x="132" y="118"/>
                    </a:lnTo>
                    <a:lnTo>
                      <a:pt x="134" y="118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1"/>
                    </a:lnTo>
                    <a:lnTo>
                      <a:pt x="134" y="123"/>
                    </a:lnTo>
                    <a:lnTo>
                      <a:pt x="137" y="123"/>
                    </a:lnTo>
                    <a:lnTo>
                      <a:pt x="137" y="126"/>
                    </a:lnTo>
                    <a:lnTo>
                      <a:pt x="139" y="126"/>
                    </a:lnTo>
                    <a:lnTo>
                      <a:pt x="139" y="126"/>
                    </a:lnTo>
                    <a:lnTo>
                      <a:pt x="139" y="126"/>
                    </a:lnTo>
                    <a:lnTo>
                      <a:pt x="139" y="130"/>
                    </a:lnTo>
                    <a:lnTo>
                      <a:pt x="141" y="133"/>
                    </a:lnTo>
                    <a:lnTo>
                      <a:pt x="146" y="130"/>
                    </a:lnTo>
                    <a:lnTo>
                      <a:pt x="149" y="130"/>
                    </a:lnTo>
                    <a:lnTo>
                      <a:pt x="149" y="126"/>
                    </a:lnTo>
                    <a:lnTo>
                      <a:pt x="151" y="126"/>
                    </a:lnTo>
                    <a:lnTo>
                      <a:pt x="153" y="123"/>
                    </a:lnTo>
                    <a:lnTo>
                      <a:pt x="156" y="121"/>
                    </a:lnTo>
                    <a:lnTo>
                      <a:pt x="160" y="121"/>
                    </a:lnTo>
                    <a:lnTo>
                      <a:pt x="163" y="121"/>
                    </a:lnTo>
                    <a:lnTo>
                      <a:pt x="165" y="121"/>
                    </a:lnTo>
                    <a:lnTo>
                      <a:pt x="170" y="118"/>
                    </a:lnTo>
                    <a:lnTo>
                      <a:pt x="172" y="116"/>
                    </a:lnTo>
                    <a:lnTo>
                      <a:pt x="172" y="114"/>
                    </a:lnTo>
                    <a:lnTo>
                      <a:pt x="175" y="116"/>
                    </a:lnTo>
                    <a:lnTo>
                      <a:pt x="179" y="118"/>
                    </a:lnTo>
                    <a:lnTo>
                      <a:pt x="191" y="126"/>
                    </a:lnTo>
                    <a:lnTo>
                      <a:pt x="196" y="126"/>
                    </a:lnTo>
                    <a:lnTo>
                      <a:pt x="196" y="128"/>
                    </a:lnTo>
                    <a:lnTo>
                      <a:pt x="205" y="133"/>
                    </a:lnTo>
                    <a:lnTo>
                      <a:pt x="210" y="133"/>
                    </a:lnTo>
                    <a:lnTo>
                      <a:pt x="212" y="137"/>
                    </a:lnTo>
                    <a:lnTo>
                      <a:pt x="215" y="137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36" y="159"/>
                    </a:lnTo>
                    <a:lnTo>
                      <a:pt x="234" y="166"/>
                    </a:lnTo>
                    <a:lnTo>
                      <a:pt x="234" y="168"/>
                    </a:lnTo>
                    <a:lnTo>
                      <a:pt x="234" y="171"/>
                    </a:lnTo>
                    <a:lnTo>
                      <a:pt x="234" y="175"/>
                    </a:lnTo>
                    <a:lnTo>
                      <a:pt x="231" y="178"/>
                    </a:lnTo>
                    <a:lnTo>
                      <a:pt x="229" y="178"/>
                    </a:lnTo>
                    <a:lnTo>
                      <a:pt x="234" y="180"/>
                    </a:lnTo>
                    <a:lnTo>
                      <a:pt x="234" y="182"/>
                    </a:lnTo>
                    <a:lnTo>
                      <a:pt x="234" y="185"/>
                    </a:lnTo>
                    <a:lnTo>
                      <a:pt x="236" y="190"/>
                    </a:lnTo>
                    <a:lnTo>
                      <a:pt x="238" y="192"/>
                    </a:lnTo>
                    <a:lnTo>
                      <a:pt x="243" y="192"/>
                    </a:lnTo>
                    <a:lnTo>
                      <a:pt x="246" y="190"/>
                    </a:lnTo>
                    <a:lnTo>
                      <a:pt x="248" y="192"/>
                    </a:lnTo>
                    <a:lnTo>
                      <a:pt x="253" y="192"/>
                    </a:lnTo>
                    <a:lnTo>
                      <a:pt x="255" y="190"/>
                    </a:lnTo>
                    <a:lnTo>
                      <a:pt x="257" y="190"/>
                    </a:lnTo>
                    <a:lnTo>
                      <a:pt x="260" y="187"/>
                    </a:lnTo>
                    <a:lnTo>
                      <a:pt x="260" y="187"/>
                    </a:lnTo>
                    <a:lnTo>
                      <a:pt x="262" y="187"/>
                    </a:lnTo>
                    <a:lnTo>
                      <a:pt x="264" y="187"/>
                    </a:lnTo>
                    <a:lnTo>
                      <a:pt x="264" y="187"/>
                    </a:lnTo>
                    <a:lnTo>
                      <a:pt x="267" y="187"/>
                    </a:lnTo>
                    <a:lnTo>
                      <a:pt x="269" y="187"/>
                    </a:lnTo>
                    <a:lnTo>
                      <a:pt x="269" y="185"/>
                    </a:lnTo>
                    <a:lnTo>
                      <a:pt x="272" y="185"/>
                    </a:lnTo>
                    <a:lnTo>
                      <a:pt x="274" y="182"/>
                    </a:lnTo>
                    <a:lnTo>
                      <a:pt x="276" y="182"/>
                    </a:lnTo>
                    <a:lnTo>
                      <a:pt x="276" y="180"/>
                    </a:lnTo>
                    <a:lnTo>
                      <a:pt x="281" y="180"/>
                    </a:lnTo>
                    <a:lnTo>
                      <a:pt x="283" y="178"/>
                    </a:lnTo>
                    <a:lnTo>
                      <a:pt x="286" y="175"/>
                    </a:lnTo>
                    <a:lnTo>
                      <a:pt x="286" y="173"/>
                    </a:lnTo>
                    <a:lnTo>
                      <a:pt x="288" y="168"/>
                    </a:lnTo>
                    <a:lnTo>
                      <a:pt x="291" y="166"/>
                    </a:lnTo>
                    <a:lnTo>
                      <a:pt x="293" y="166"/>
                    </a:lnTo>
                    <a:lnTo>
                      <a:pt x="295" y="163"/>
                    </a:lnTo>
                    <a:lnTo>
                      <a:pt x="298" y="161"/>
                    </a:lnTo>
                    <a:lnTo>
                      <a:pt x="300" y="159"/>
                    </a:lnTo>
                    <a:lnTo>
                      <a:pt x="302" y="159"/>
                    </a:lnTo>
                    <a:lnTo>
                      <a:pt x="307" y="156"/>
                    </a:lnTo>
                    <a:lnTo>
                      <a:pt x="307" y="154"/>
                    </a:lnTo>
                    <a:lnTo>
                      <a:pt x="307" y="154"/>
                    </a:lnTo>
                    <a:lnTo>
                      <a:pt x="309" y="152"/>
                    </a:lnTo>
                    <a:lnTo>
                      <a:pt x="309" y="152"/>
                    </a:lnTo>
                    <a:lnTo>
                      <a:pt x="312" y="149"/>
                    </a:lnTo>
                    <a:lnTo>
                      <a:pt x="314" y="147"/>
                    </a:lnTo>
                    <a:lnTo>
                      <a:pt x="314" y="145"/>
                    </a:lnTo>
                    <a:lnTo>
                      <a:pt x="317" y="140"/>
                    </a:lnTo>
                    <a:lnTo>
                      <a:pt x="319" y="135"/>
                    </a:lnTo>
                    <a:lnTo>
                      <a:pt x="319" y="135"/>
                    </a:lnTo>
                    <a:lnTo>
                      <a:pt x="319" y="133"/>
                    </a:lnTo>
                    <a:lnTo>
                      <a:pt x="321" y="130"/>
                    </a:lnTo>
                    <a:lnTo>
                      <a:pt x="321" y="123"/>
                    </a:lnTo>
                    <a:lnTo>
                      <a:pt x="317" y="121"/>
                    </a:lnTo>
                    <a:lnTo>
                      <a:pt x="317" y="118"/>
                    </a:lnTo>
                    <a:lnTo>
                      <a:pt x="314" y="116"/>
                    </a:lnTo>
                    <a:lnTo>
                      <a:pt x="309" y="116"/>
                    </a:lnTo>
                    <a:lnTo>
                      <a:pt x="307" y="116"/>
                    </a:lnTo>
                    <a:lnTo>
                      <a:pt x="307" y="114"/>
                    </a:lnTo>
                    <a:lnTo>
                      <a:pt x="305" y="111"/>
                    </a:lnTo>
                    <a:lnTo>
                      <a:pt x="302" y="109"/>
                    </a:lnTo>
                    <a:lnTo>
                      <a:pt x="300" y="107"/>
                    </a:lnTo>
                    <a:lnTo>
                      <a:pt x="298" y="104"/>
                    </a:lnTo>
                    <a:lnTo>
                      <a:pt x="295" y="100"/>
                    </a:lnTo>
                    <a:lnTo>
                      <a:pt x="295" y="100"/>
                    </a:lnTo>
                    <a:lnTo>
                      <a:pt x="293" y="95"/>
                    </a:lnTo>
                    <a:lnTo>
                      <a:pt x="291" y="92"/>
                    </a:lnTo>
                    <a:lnTo>
                      <a:pt x="291" y="92"/>
                    </a:lnTo>
                    <a:lnTo>
                      <a:pt x="288" y="88"/>
                    </a:lnTo>
                    <a:lnTo>
                      <a:pt x="286" y="81"/>
                    </a:lnTo>
                    <a:lnTo>
                      <a:pt x="283" y="78"/>
                    </a:lnTo>
                    <a:lnTo>
                      <a:pt x="283" y="76"/>
                    </a:lnTo>
                    <a:lnTo>
                      <a:pt x="286" y="73"/>
                    </a:lnTo>
                    <a:lnTo>
                      <a:pt x="286" y="66"/>
                    </a:lnTo>
                    <a:lnTo>
                      <a:pt x="286" y="66"/>
                    </a:lnTo>
                    <a:lnTo>
                      <a:pt x="281" y="64"/>
                    </a:lnTo>
                    <a:lnTo>
                      <a:pt x="279" y="62"/>
                    </a:lnTo>
                    <a:lnTo>
                      <a:pt x="276" y="57"/>
                    </a:lnTo>
                    <a:lnTo>
                      <a:pt x="279" y="55"/>
                    </a:lnTo>
                    <a:lnTo>
                      <a:pt x="279" y="50"/>
                    </a:lnTo>
                    <a:lnTo>
                      <a:pt x="279" y="47"/>
                    </a:lnTo>
                    <a:lnTo>
                      <a:pt x="281" y="45"/>
                    </a:lnTo>
                    <a:lnTo>
                      <a:pt x="283" y="43"/>
                    </a:lnTo>
                    <a:lnTo>
                      <a:pt x="283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288" y="38"/>
                    </a:lnTo>
                    <a:lnTo>
                      <a:pt x="293" y="38"/>
                    </a:lnTo>
                    <a:lnTo>
                      <a:pt x="295" y="40"/>
                    </a:lnTo>
                    <a:lnTo>
                      <a:pt x="298" y="43"/>
                    </a:lnTo>
                    <a:lnTo>
                      <a:pt x="300" y="43"/>
                    </a:lnTo>
                    <a:lnTo>
                      <a:pt x="302" y="45"/>
                    </a:lnTo>
                    <a:lnTo>
                      <a:pt x="305" y="47"/>
                    </a:lnTo>
                    <a:lnTo>
                      <a:pt x="307" y="52"/>
                    </a:lnTo>
                    <a:lnTo>
                      <a:pt x="307" y="55"/>
                    </a:lnTo>
                    <a:lnTo>
                      <a:pt x="312" y="57"/>
                    </a:lnTo>
                    <a:lnTo>
                      <a:pt x="314" y="55"/>
                    </a:lnTo>
                    <a:lnTo>
                      <a:pt x="317" y="50"/>
                    </a:lnTo>
                    <a:lnTo>
                      <a:pt x="319" y="47"/>
                    </a:lnTo>
                    <a:lnTo>
                      <a:pt x="321" y="47"/>
                    </a:lnTo>
                    <a:lnTo>
                      <a:pt x="324" y="43"/>
                    </a:lnTo>
                    <a:lnTo>
                      <a:pt x="326" y="40"/>
                    </a:lnTo>
                    <a:lnTo>
                      <a:pt x="328" y="38"/>
                    </a:lnTo>
                    <a:lnTo>
                      <a:pt x="331" y="36"/>
                    </a:lnTo>
                    <a:lnTo>
                      <a:pt x="333" y="36"/>
                    </a:lnTo>
                    <a:lnTo>
                      <a:pt x="333" y="36"/>
                    </a:lnTo>
                    <a:lnTo>
                      <a:pt x="335" y="36"/>
                    </a:lnTo>
                    <a:lnTo>
                      <a:pt x="335" y="33"/>
                    </a:lnTo>
                    <a:lnTo>
                      <a:pt x="338" y="33"/>
                    </a:lnTo>
                    <a:lnTo>
                      <a:pt x="338" y="33"/>
                    </a:lnTo>
                    <a:lnTo>
                      <a:pt x="340" y="31"/>
                    </a:lnTo>
                    <a:lnTo>
                      <a:pt x="343" y="31"/>
                    </a:lnTo>
                    <a:lnTo>
                      <a:pt x="343" y="31"/>
                    </a:lnTo>
                    <a:lnTo>
                      <a:pt x="345" y="31"/>
                    </a:lnTo>
                    <a:lnTo>
                      <a:pt x="347" y="31"/>
                    </a:lnTo>
                    <a:lnTo>
                      <a:pt x="347" y="31"/>
                    </a:lnTo>
                    <a:lnTo>
                      <a:pt x="350" y="31"/>
                    </a:lnTo>
                    <a:lnTo>
                      <a:pt x="350" y="31"/>
                    </a:lnTo>
                    <a:lnTo>
                      <a:pt x="354" y="31"/>
                    </a:lnTo>
                    <a:lnTo>
                      <a:pt x="354" y="29"/>
                    </a:lnTo>
                    <a:lnTo>
                      <a:pt x="357" y="29"/>
                    </a:lnTo>
                    <a:lnTo>
                      <a:pt x="359" y="29"/>
                    </a:lnTo>
                    <a:lnTo>
                      <a:pt x="359" y="29"/>
                    </a:lnTo>
                    <a:lnTo>
                      <a:pt x="359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1" y="26"/>
                    </a:lnTo>
                    <a:lnTo>
                      <a:pt x="364" y="26"/>
                    </a:lnTo>
                    <a:lnTo>
                      <a:pt x="364" y="26"/>
                    </a:lnTo>
                    <a:lnTo>
                      <a:pt x="366" y="24"/>
                    </a:lnTo>
                    <a:lnTo>
                      <a:pt x="366" y="24"/>
                    </a:lnTo>
                    <a:lnTo>
                      <a:pt x="369" y="21"/>
                    </a:lnTo>
                    <a:lnTo>
                      <a:pt x="369" y="21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3" y="17"/>
                    </a:lnTo>
                    <a:lnTo>
                      <a:pt x="376" y="17"/>
                    </a:lnTo>
                    <a:lnTo>
                      <a:pt x="378" y="14"/>
                    </a:lnTo>
                    <a:lnTo>
                      <a:pt x="380" y="12"/>
                    </a:lnTo>
                    <a:lnTo>
                      <a:pt x="383" y="12"/>
                    </a:lnTo>
                    <a:lnTo>
                      <a:pt x="385" y="10"/>
                    </a:lnTo>
                    <a:lnTo>
                      <a:pt x="385" y="7"/>
                    </a:lnTo>
                    <a:lnTo>
                      <a:pt x="390" y="5"/>
                    </a:lnTo>
                    <a:lnTo>
                      <a:pt x="390" y="5"/>
                    </a:lnTo>
                    <a:lnTo>
                      <a:pt x="390" y="2"/>
                    </a:lnTo>
                    <a:lnTo>
                      <a:pt x="392" y="2"/>
                    </a:lnTo>
                    <a:lnTo>
                      <a:pt x="395" y="2"/>
                    </a:lnTo>
                    <a:lnTo>
                      <a:pt x="397" y="2"/>
                    </a:lnTo>
                    <a:lnTo>
                      <a:pt x="402" y="2"/>
                    </a:lnTo>
                    <a:lnTo>
                      <a:pt x="402" y="2"/>
                    </a:lnTo>
                    <a:lnTo>
                      <a:pt x="406" y="0"/>
                    </a:lnTo>
                    <a:lnTo>
                      <a:pt x="409" y="0"/>
                    </a:lnTo>
                    <a:lnTo>
                      <a:pt x="411" y="0"/>
                    </a:lnTo>
                    <a:lnTo>
                      <a:pt x="414" y="0"/>
                    </a:lnTo>
                    <a:lnTo>
                      <a:pt x="416" y="2"/>
                    </a:lnTo>
                    <a:lnTo>
                      <a:pt x="416" y="2"/>
                    </a:lnTo>
                    <a:lnTo>
                      <a:pt x="421" y="2"/>
                    </a:lnTo>
                    <a:lnTo>
                      <a:pt x="421" y="2"/>
                    </a:lnTo>
                    <a:lnTo>
                      <a:pt x="423" y="0"/>
                    </a:lnTo>
                    <a:lnTo>
                      <a:pt x="428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Edo">
                <a:extLst>
                  <a:ext uri="{FF2B5EF4-FFF2-40B4-BE49-F238E27FC236}">
                    <a16:creationId xmlns:a16="http://schemas.microsoft.com/office/drawing/2014/main" id="{19697DC7-6DC2-4FB9-A1CD-CB627FED97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115" y="3953923"/>
                <a:ext cx="1011097" cy="1102801"/>
              </a:xfrm>
              <a:custGeom>
                <a:avLst/>
                <a:gdLst>
                  <a:gd name="T0" fmla="*/ 288 w 430"/>
                  <a:gd name="T1" fmla="*/ 19 h 469"/>
                  <a:gd name="T2" fmla="*/ 279 w 430"/>
                  <a:gd name="T3" fmla="*/ 29 h 469"/>
                  <a:gd name="T4" fmla="*/ 293 w 430"/>
                  <a:gd name="T5" fmla="*/ 38 h 469"/>
                  <a:gd name="T6" fmla="*/ 307 w 430"/>
                  <a:gd name="T7" fmla="*/ 31 h 469"/>
                  <a:gd name="T8" fmla="*/ 326 w 430"/>
                  <a:gd name="T9" fmla="*/ 26 h 469"/>
                  <a:gd name="T10" fmla="*/ 357 w 430"/>
                  <a:gd name="T11" fmla="*/ 55 h 469"/>
                  <a:gd name="T12" fmla="*/ 373 w 430"/>
                  <a:gd name="T13" fmla="*/ 64 h 469"/>
                  <a:gd name="T14" fmla="*/ 378 w 430"/>
                  <a:gd name="T15" fmla="*/ 81 h 469"/>
                  <a:gd name="T16" fmla="*/ 421 w 430"/>
                  <a:gd name="T17" fmla="*/ 92 h 469"/>
                  <a:gd name="T18" fmla="*/ 421 w 430"/>
                  <a:gd name="T19" fmla="*/ 149 h 469"/>
                  <a:gd name="T20" fmla="*/ 409 w 430"/>
                  <a:gd name="T21" fmla="*/ 204 h 469"/>
                  <a:gd name="T22" fmla="*/ 416 w 430"/>
                  <a:gd name="T23" fmla="*/ 277 h 469"/>
                  <a:gd name="T24" fmla="*/ 383 w 430"/>
                  <a:gd name="T25" fmla="*/ 282 h 469"/>
                  <a:gd name="T26" fmla="*/ 354 w 430"/>
                  <a:gd name="T27" fmla="*/ 303 h 469"/>
                  <a:gd name="T28" fmla="*/ 333 w 430"/>
                  <a:gd name="T29" fmla="*/ 308 h 469"/>
                  <a:gd name="T30" fmla="*/ 300 w 430"/>
                  <a:gd name="T31" fmla="*/ 332 h 469"/>
                  <a:gd name="T32" fmla="*/ 272 w 430"/>
                  <a:gd name="T33" fmla="*/ 332 h 469"/>
                  <a:gd name="T34" fmla="*/ 291 w 430"/>
                  <a:gd name="T35" fmla="*/ 381 h 469"/>
                  <a:gd name="T36" fmla="*/ 307 w 430"/>
                  <a:gd name="T37" fmla="*/ 422 h 469"/>
                  <a:gd name="T38" fmla="*/ 279 w 430"/>
                  <a:gd name="T39" fmla="*/ 452 h 469"/>
                  <a:gd name="T40" fmla="*/ 248 w 430"/>
                  <a:gd name="T41" fmla="*/ 467 h 469"/>
                  <a:gd name="T42" fmla="*/ 229 w 430"/>
                  <a:gd name="T43" fmla="*/ 436 h 469"/>
                  <a:gd name="T44" fmla="*/ 156 w 430"/>
                  <a:gd name="T45" fmla="*/ 398 h 469"/>
                  <a:gd name="T46" fmla="*/ 127 w 430"/>
                  <a:gd name="T47" fmla="*/ 398 h 469"/>
                  <a:gd name="T48" fmla="*/ 111 w 430"/>
                  <a:gd name="T49" fmla="*/ 398 h 469"/>
                  <a:gd name="T50" fmla="*/ 97 w 430"/>
                  <a:gd name="T51" fmla="*/ 398 h 469"/>
                  <a:gd name="T52" fmla="*/ 85 w 430"/>
                  <a:gd name="T53" fmla="*/ 410 h 469"/>
                  <a:gd name="T54" fmla="*/ 59 w 430"/>
                  <a:gd name="T55" fmla="*/ 407 h 469"/>
                  <a:gd name="T56" fmla="*/ 56 w 430"/>
                  <a:gd name="T57" fmla="*/ 381 h 469"/>
                  <a:gd name="T58" fmla="*/ 47 w 430"/>
                  <a:gd name="T59" fmla="*/ 367 h 469"/>
                  <a:gd name="T60" fmla="*/ 38 w 430"/>
                  <a:gd name="T61" fmla="*/ 367 h 469"/>
                  <a:gd name="T62" fmla="*/ 28 w 430"/>
                  <a:gd name="T63" fmla="*/ 355 h 469"/>
                  <a:gd name="T64" fmla="*/ 19 w 430"/>
                  <a:gd name="T65" fmla="*/ 350 h 469"/>
                  <a:gd name="T66" fmla="*/ 9 w 430"/>
                  <a:gd name="T67" fmla="*/ 341 h 469"/>
                  <a:gd name="T68" fmla="*/ 4 w 430"/>
                  <a:gd name="T69" fmla="*/ 320 h 469"/>
                  <a:gd name="T70" fmla="*/ 11 w 430"/>
                  <a:gd name="T71" fmla="*/ 308 h 469"/>
                  <a:gd name="T72" fmla="*/ 23 w 430"/>
                  <a:gd name="T73" fmla="*/ 294 h 469"/>
                  <a:gd name="T74" fmla="*/ 33 w 430"/>
                  <a:gd name="T75" fmla="*/ 279 h 469"/>
                  <a:gd name="T76" fmla="*/ 38 w 430"/>
                  <a:gd name="T77" fmla="*/ 263 h 469"/>
                  <a:gd name="T78" fmla="*/ 26 w 430"/>
                  <a:gd name="T79" fmla="*/ 249 h 469"/>
                  <a:gd name="T80" fmla="*/ 30 w 430"/>
                  <a:gd name="T81" fmla="*/ 225 h 469"/>
                  <a:gd name="T82" fmla="*/ 47 w 430"/>
                  <a:gd name="T83" fmla="*/ 204 h 469"/>
                  <a:gd name="T84" fmla="*/ 113 w 430"/>
                  <a:gd name="T85" fmla="*/ 180 h 469"/>
                  <a:gd name="T86" fmla="*/ 134 w 430"/>
                  <a:gd name="T87" fmla="*/ 197 h 469"/>
                  <a:gd name="T88" fmla="*/ 142 w 430"/>
                  <a:gd name="T89" fmla="*/ 225 h 469"/>
                  <a:gd name="T90" fmla="*/ 165 w 430"/>
                  <a:gd name="T91" fmla="*/ 220 h 469"/>
                  <a:gd name="T92" fmla="*/ 191 w 430"/>
                  <a:gd name="T93" fmla="*/ 192 h 469"/>
                  <a:gd name="T94" fmla="*/ 198 w 430"/>
                  <a:gd name="T95" fmla="*/ 166 h 469"/>
                  <a:gd name="T96" fmla="*/ 198 w 430"/>
                  <a:gd name="T97" fmla="*/ 142 h 469"/>
                  <a:gd name="T98" fmla="*/ 213 w 430"/>
                  <a:gd name="T99" fmla="*/ 128 h 469"/>
                  <a:gd name="T100" fmla="*/ 215 w 430"/>
                  <a:gd name="T101" fmla="*/ 116 h 469"/>
                  <a:gd name="T102" fmla="*/ 220 w 430"/>
                  <a:gd name="T103" fmla="*/ 100 h 469"/>
                  <a:gd name="T104" fmla="*/ 227 w 430"/>
                  <a:gd name="T105" fmla="*/ 83 h 469"/>
                  <a:gd name="T106" fmla="*/ 241 w 430"/>
                  <a:gd name="T107" fmla="*/ 71 h 469"/>
                  <a:gd name="T108" fmla="*/ 241 w 430"/>
                  <a:gd name="T109" fmla="*/ 62 h 469"/>
                  <a:gd name="T110" fmla="*/ 243 w 430"/>
                  <a:gd name="T111" fmla="*/ 50 h 469"/>
                  <a:gd name="T112" fmla="*/ 248 w 430"/>
                  <a:gd name="T113" fmla="*/ 36 h 469"/>
                  <a:gd name="T114" fmla="*/ 241 w 430"/>
                  <a:gd name="T115" fmla="*/ 21 h 469"/>
                  <a:gd name="T116" fmla="*/ 257 w 430"/>
                  <a:gd name="T117" fmla="*/ 10 h 469"/>
                  <a:gd name="T118" fmla="*/ 284 w 430"/>
                  <a:gd name="T119" fmla="*/ 10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0" h="469">
                    <a:moveTo>
                      <a:pt x="284" y="10"/>
                    </a:moveTo>
                    <a:lnTo>
                      <a:pt x="284" y="12"/>
                    </a:lnTo>
                    <a:lnTo>
                      <a:pt x="286" y="10"/>
                    </a:lnTo>
                    <a:lnTo>
                      <a:pt x="288" y="10"/>
                    </a:lnTo>
                    <a:lnTo>
                      <a:pt x="288" y="10"/>
                    </a:lnTo>
                    <a:lnTo>
                      <a:pt x="288" y="12"/>
                    </a:lnTo>
                    <a:lnTo>
                      <a:pt x="291" y="12"/>
                    </a:lnTo>
                    <a:lnTo>
                      <a:pt x="291" y="12"/>
                    </a:lnTo>
                    <a:lnTo>
                      <a:pt x="293" y="12"/>
                    </a:lnTo>
                    <a:lnTo>
                      <a:pt x="293" y="12"/>
                    </a:lnTo>
                    <a:lnTo>
                      <a:pt x="293" y="14"/>
                    </a:lnTo>
                    <a:lnTo>
                      <a:pt x="291" y="14"/>
                    </a:lnTo>
                    <a:lnTo>
                      <a:pt x="291" y="14"/>
                    </a:lnTo>
                    <a:lnTo>
                      <a:pt x="291" y="17"/>
                    </a:lnTo>
                    <a:lnTo>
                      <a:pt x="288" y="17"/>
                    </a:lnTo>
                    <a:lnTo>
                      <a:pt x="288" y="19"/>
                    </a:lnTo>
                    <a:lnTo>
                      <a:pt x="288" y="19"/>
                    </a:lnTo>
                    <a:lnTo>
                      <a:pt x="288" y="21"/>
                    </a:lnTo>
                    <a:lnTo>
                      <a:pt x="286" y="21"/>
                    </a:lnTo>
                    <a:lnTo>
                      <a:pt x="284" y="21"/>
                    </a:lnTo>
                    <a:lnTo>
                      <a:pt x="284" y="21"/>
                    </a:lnTo>
                    <a:lnTo>
                      <a:pt x="284" y="21"/>
                    </a:lnTo>
                    <a:lnTo>
                      <a:pt x="281" y="24"/>
                    </a:lnTo>
                    <a:lnTo>
                      <a:pt x="281" y="24"/>
                    </a:lnTo>
                    <a:lnTo>
                      <a:pt x="279" y="24"/>
                    </a:lnTo>
                    <a:lnTo>
                      <a:pt x="279" y="24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6"/>
                    </a:lnTo>
                    <a:lnTo>
                      <a:pt x="279" y="29"/>
                    </a:lnTo>
                    <a:lnTo>
                      <a:pt x="279" y="29"/>
                    </a:lnTo>
                    <a:lnTo>
                      <a:pt x="279" y="31"/>
                    </a:lnTo>
                    <a:lnTo>
                      <a:pt x="279" y="31"/>
                    </a:lnTo>
                    <a:lnTo>
                      <a:pt x="279" y="33"/>
                    </a:lnTo>
                    <a:lnTo>
                      <a:pt x="279" y="36"/>
                    </a:lnTo>
                    <a:lnTo>
                      <a:pt x="279" y="36"/>
                    </a:lnTo>
                    <a:lnTo>
                      <a:pt x="279" y="36"/>
                    </a:lnTo>
                    <a:lnTo>
                      <a:pt x="279" y="38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284" y="36"/>
                    </a:lnTo>
                    <a:lnTo>
                      <a:pt x="286" y="36"/>
                    </a:lnTo>
                    <a:lnTo>
                      <a:pt x="288" y="36"/>
                    </a:lnTo>
                    <a:lnTo>
                      <a:pt x="288" y="36"/>
                    </a:lnTo>
                    <a:lnTo>
                      <a:pt x="291" y="36"/>
                    </a:lnTo>
                    <a:lnTo>
                      <a:pt x="291" y="38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3" y="38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5" y="43"/>
                    </a:lnTo>
                    <a:lnTo>
                      <a:pt x="295" y="43"/>
                    </a:lnTo>
                    <a:lnTo>
                      <a:pt x="298" y="40"/>
                    </a:lnTo>
                    <a:lnTo>
                      <a:pt x="298" y="40"/>
                    </a:lnTo>
                    <a:lnTo>
                      <a:pt x="298" y="38"/>
                    </a:lnTo>
                    <a:lnTo>
                      <a:pt x="300" y="38"/>
                    </a:lnTo>
                    <a:lnTo>
                      <a:pt x="300" y="38"/>
                    </a:lnTo>
                    <a:lnTo>
                      <a:pt x="302" y="36"/>
                    </a:lnTo>
                    <a:lnTo>
                      <a:pt x="305" y="36"/>
                    </a:lnTo>
                    <a:lnTo>
                      <a:pt x="305" y="33"/>
                    </a:lnTo>
                    <a:lnTo>
                      <a:pt x="307" y="33"/>
                    </a:lnTo>
                    <a:lnTo>
                      <a:pt x="307" y="31"/>
                    </a:lnTo>
                    <a:lnTo>
                      <a:pt x="307" y="31"/>
                    </a:lnTo>
                    <a:lnTo>
                      <a:pt x="310" y="31"/>
                    </a:lnTo>
                    <a:lnTo>
                      <a:pt x="310" y="31"/>
                    </a:lnTo>
                    <a:lnTo>
                      <a:pt x="312" y="31"/>
                    </a:lnTo>
                    <a:lnTo>
                      <a:pt x="314" y="31"/>
                    </a:lnTo>
                    <a:lnTo>
                      <a:pt x="314" y="29"/>
                    </a:lnTo>
                    <a:lnTo>
                      <a:pt x="314" y="29"/>
                    </a:lnTo>
                    <a:lnTo>
                      <a:pt x="317" y="29"/>
                    </a:lnTo>
                    <a:lnTo>
                      <a:pt x="319" y="29"/>
                    </a:lnTo>
                    <a:lnTo>
                      <a:pt x="319" y="29"/>
                    </a:lnTo>
                    <a:lnTo>
                      <a:pt x="319" y="26"/>
                    </a:lnTo>
                    <a:lnTo>
                      <a:pt x="319" y="26"/>
                    </a:lnTo>
                    <a:lnTo>
                      <a:pt x="321" y="26"/>
                    </a:lnTo>
                    <a:lnTo>
                      <a:pt x="321" y="24"/>
                    </a:lnTo>
                    <a:lnTo>
                      <a:pt x="324" y="24"/>
                    </a:lnTo>
                    <a:lnTo>
                      <a:pt x="326" y="26"/>
                    </a:lnTo>
                    <a:lnTo>
                      <a:pt x="331" y="38"/>
                    </a:lnTo>
                    <a:lnTo>
                      <a:pt x="336" y="40"/>
                    </a:lnTo>
                    <a:lnTo>
                      <a:pt x="340" y="47"/>
                    </a:lnTo>
                    <a:lnTo>
                      <a:pt x="340" y="47"/>
                    </a:lnTo>
                    <a:lnTo>
                      <a:pt x="340" y="47"/>
                    </a:lnTo>
                    <a:lnTo>
                      <a:pt x="343" y="47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57" y="45"/>
                    </a:lnTo>
                    <a:lnTo>
                      <a:pt x="357" y="45"/>
                    </a:lnTo>
                    <a:lnTo>
                      <a:pt x="357" y="47"/>
                    </a:lnTo>
                    <a:lnTo>
                      <a:pt x="359" y="47"/>
                    </a:lnTo>
                    <a:lnTo>
                      <a:pt x="359" y="50"/>
                    </a:lnTo>
                    <a:lnTo>
                      <a:pt x="357" y="52"/>
                    </a:lnTo>
                    <a:lnTo>
                      <a:pt x="357" y="52"/>
                    </a:lnTo>
                    <a:lnTo>
                      <a:pt x="357" y="55"/>
                    </a:lnTo>
                    <a:lnTo>
                      <a:pt x="359" y="55"/>
                    </a:lnTo>
                    <a:lnTo>
                      <a:pt x="359" y="55"/>
                    </a:lnTo>
                    <a:lnTo>
                      <a:pt x="359" y="57"/>
                    </a:lnTo>
                    <a:lnTo>
                      <a:pt x="359" y="57"/>
                    </a:lnTo>
                    <a:lnTo>
                      <a:pt x="362" y="59"/>
                    </a:lnTo>
                    <a:lnTo>
                      <a:pt x="362" y="59"/>
                    </a:lnTo>
                    <a:lnTo>
                      <a:pt x="364" y="62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6" y="59"/>
                    </a:lnTo>
                    <a:lnTo>
                      <a:pt x="369" y="57"/>
                    </a:lnTo>
                    <a:lnTo>
                      <a:pt x="369" y="59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1" y="62"/>
                    </a:lnTo>
                    <a:lnTo>
                      <a:pt x="373" y="64"/>
                    </a:lnTo>
                    <a:lnTo>
                      <a:pt x="373" y="64"/>
                    </a:lnTo>
                    <a:lnTo>
                      <a:pt x="373" y="66"/>
                    </a:lnTo>
                    <a:lnTo>
                      <a:pt x="376" y="66"/>
                    </a:lnTo>
                    <a:lnTo>
                      <a:pt x="376" y="66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6" y="69"/>
                    </a:lnTo>
                    <a:lnTo>
                      <a:pt x="376" y="71"/>
                    </a:lnTo>
                    <a:lnTo>
                      <a:pt x="376" y="74"/>
                    </a:lnTo>
                    <a:lnTo>
                      <a:pt x="376" y="74"/>
                    </a:lnTo>
                    <a:lnTo>
                      <a:pt x="376" y="76"/>
                    </a:lnTo>
                    <a:lnTo>
                      <a:pt x="376" y="76"/>
                    </a:lnTo>
                    <a:lnTo>
                      <a:pt x="378" y="78"/>
                    </a:lnTo>
                    <a:lnTo>
                      <a:pt x="378" y="78"/>
                    </a:lnTo>
                    <a:lnTo>
                      <a:pt x="378" y="81"/>
                    </a:lnTo>
                    <a:lnTo>
                      <a:pt x="378" y="81"/>
                    </a:lnTo>
                    <a:lnTo>
                      <a:pt x="378" y="83"/>
                    </a:lnTo>
                    <a:lnTo>
                      <a:pt x="378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3" y="81"/>
                    </a:lnTo>
                    <a:lnTo>
                      <a:pt x="385" y="81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5" y="81"/>
                    </a:lnTo>
                    <a:lnTo>
                      <a:pt x="395" y="81"/>
                    </a:lnTo>
                    <a:lnTo>
                      <a:pt x="399" y="81"/>
                    </a:lnTo>
                    <a:lnTo>
                      <a:pt x="404" y="81"/>
                    </a:lnTo>
                    <a:lnTo>
                      <a:pt x="411" y="76"/>
                    </a:lnTo>
                    <a:lnTo>
                      <a:pt x="421" y="90"/>
                    </a:lnTo>
                    <a:lnTo>
                      <a:pt x="421" y="92"/>
                    </a:lnTo>
                    <a:lnTo>
                      <a:pt x="421" y="92"/>
                    </a:lnTo>
                    <a:lnTo>
                      <a:pt x="423" y="92"/>
                    </a:lnTo>
                    <a:lnTo>
                      <a:pt x="423" y="95"/>
                    </a:lnTo>
                    <a:lnTo>
                      <a:pt x="425" y="95"/>
                    </a:lnTo>
                    <a:lnTo>
                      <a:pt x="425" y="95"/>
                    </a:lnTo>
                    <a:lnTo>
                      <a:pt x="425" y="100"/>
                    </a:lnTo>
                    <a:lnTo>
                      <a:pt x="428" y="104"/>
                    </a:lnTo>
                    <a:lnTo>
                      <a:pt x="428" y="107"/>
                    </a:lnTo>
                    <a:lnTo>
                      <a:pt x="430" y="109"/>
                    </a:lnTo>
                    <a:lnTo>
                      <a:pt x="430" y="114"/>
                    </a:lnTo>
                    <a:lnTo>
                      <a:pt x="430" y="116"/>
                    </a:lnTo>
                    <a:lnTo>
                      <a:pt x="430" y="121"/>
                    </a:lnTo>
                    <a:lnTo>
                      <a:pt x="430" y="126"/>
                    </a:lnTo>
                    <a:lnTo>
                      <a:pt x="425" y="133"/>
                    </a:lnTo>
                    <a:lnTo>
                      <a:pt x="423" y="137"/>
                    </a:lnTo>
                    <a:lnTo>
                      <a:pt x="421" y="142"/>
                    </a:lnTo>
                    <a:lnTo>
                      <a:pt x="421" y="149"/>
                    </a:lnTo>
                    <a:lnTo>
                      <a:pt x="421" y="152"/>
                    </a:lnTo>
                    <a:lnTo>
                      <a:pt x="421" y="154"/>
                    </a:lnTo>
                    <a:lnTo>
                      <a:pt x="423" y="156"/>
                    </a:lnTo>
                    <a:lnTo>
                      <a:pt x="423" y="159"/>
                    </a:lnTo>
                    <a:lnTo>
                      <a:pt x="421" y="168"/>
                    </a:lnTo>
                    <a:lnTo>
                      <a:pt x="416" y="173"/>
                    </a:lnTo>
                    <a:lnTo>
                      <a:pt x="414" y="180"/>
                    </a:lnTo>
                    <a:lnTo>
                      <a:pt x="411" y="185"/>
                    </a:lnTo>
                    <a:lnTo>
                      <a:pt x="407" y="192"/>
                    </a:lnTo>
                    <a:lnTo>
                      <a:pt x="404" y="194"/>
                    </a:lnTo>
                    <a:lnTo>
                      <a:pt x="404" y="197"/>
                    </a:lnTo>
                    <a:lnTo>
                      <a:pt x="404" y="199"/>
                    </a:lnTo>
                    <a:lnTo>
                      <a:pt x="407" y="199"/>
                    </a:lnTo>
                    <a:lnTo>
                      <a:pt x="407" y="199"/>
                    </a:lnTo>
                    <a:lnTo>
                      <a:pt x="407" y="201"/>
                    </a:lnTo>
                    <a:lnTo>
                      <a:pt x="409" y="204"/>
                    </a:lnTo>
                    <a:lnTo>
                      <a:pt x="409" y="204"/>
                    </a:lnTo>
                    <a:lnTo>
                      <a:pt x="409" y="206"/>
                    </a:lnTo>
                    <a:lnTo>
                      <a:pt x="409" y="208"/>
                    </a:lnTo>
                    <a:lnTo>
                      <a:pt x="409" y="208"/>
                    </a:lnTo>
                    <a:lnTo>
                      <a:pt x="409" y="216"/>
                    </a:lnTo>
                    <a:lnTo>
                      <a:pt x="409" y="220"/>
                    </a:lnTo>
                    <a:lnTo>
                      <a:pt x="407" y="220"/>
                    </a:lnTo>
                    <a:lnTo>
                      <a:pt x="407" y="225"/>
                    </a:lnTo>
                    <a:lnTo>
                      <a:pt x="409" y="234"/>
                    </a:lnTo>
                    <a:lnTo>
                      <a:pt x="416" y="244"/>
                    </a:lnTo>
                    <a:lnTo>
                      <a:pt x="418" y="251"/>
                    </a:lnTo>
                    <a:lnTo>
                      <a:pt x="418" y="258"/>
                    </a:lnTo>
                    <a:lnTo>
                      <a:pt x="418" y="265"/>
                    </a:lnTo>
                    <a:lnTo>
                      <a:pt x="418" y="270"/>
                    </a:lnTo>
                    <a:lnTo>
                      <a:pt x="421" y="277"/>
                    </a:lnTo>
                    <a:lnTo>
                      <a:pt x="416" y="277"/>
                    </a:lnTo>
                    <a:lnTo>
                      <a:pt x="414" y="279"/>
                    </a:lnTo>
                    <a:lnTo>
                      <a:pt x="414" y="279"/>
                    </a:lnTo>
                    <a:lnTo>
                      <a:pt x="409" y="279"/>
                    </a:lnTo>
                    <a:lnTo>
                      <a:pt x="409" y="279"/>
                    </a:lnTo>
                    <a:lnTo>
                      <a:pt x="407" y="277"/>
                    </a:lnTo>
                    <a:lnTo>
                      <a:pt x="404" y="277"/>
                    </a:lnTo>
                    <a:lnTo>
                      <a:pt x="402" y="277"/>
                    </a:lnTo>
                    <a:lnTo>
                      <a:pt x="399" y="277"/>
                    </a:lnTo>
                    <a:lnTo>
                      <a:pt x="395" y="279"/>
                    </a:lnTo>
                    <a:lnTo>
                      <a:pt x="395" y="279"/>
                    </a:lnTo>
                    <a:lnTo>
                      <a:pt x="390" y="279"/>
                    </a:lnTo>
                    <a:lnTo>
                      <a:pt x="388" y="279"/>
                    </a:lnTo>
                    <a:lnTo>
                      <a:pt x="385" y="279"/>
                    </a:lnTo>
                    <a:lnTo>
                      <a:pt x="383" y="279"/>
                    </a:lnTo>
                    <a:lnTo>
                      <a:pt x="383" y="282"/>
                    </a:lnTo>
                    <a:lnTo>
                      <a:pt x="383" y="282"/>
                    </a:lnTo>
                    <a:lnTo>
                      <a:pt x="378" y="284"/>
                    </a:lnTo>
                    <a:lnTo>
                      <a:pt x="378" y="287"/>
                    </a:lnTo>
                    <a:lnTo>
                      <a:pt x="376" y="289"/>
                    </a:lnTo>
                    <a:lnTo>
                      <a:pt x="373" y="289"/>
                    </a:lnTo>
                    <a:lnTo>
                      <a:pt x="371" y="291"/>
                    </a:lnTo>
                    <a:lnTo>
                      <a:pt x="369" y="294"/>
                    </a:lnTo>
                    <a:lnTo>
                      <a:pt x="366" y="294"/>
                    </a:lnTo>
                    <a:lnTo>
                      <a:pt x="364" y="296"/>
                    </a:lnTo>
                    <a:lnTo>
                      <a:pt x="362" y="296"/>
                    </a:lnTo>
                    <a:lnTo>
                      <a:pt x="362" y="298"/>
                    </a:lnTo>
                    <a:lnTo>
                      <a:pt x="362" y="298"/>
                    </a:lnTo>
                    <a:lnTo>
                      <a:pt x="359" y="301"/>
                    </a:lnTo>
                    <a:lnTo>
                      <a:pt x="359" y="301"/>
                    </a:lnTo>
                    <a:lnTo>
                      <a:pt x="357" y="303"/>
                    </a:lnTo>
                    <a:lnTo>
                      <a:pt x="357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4" y="303"/>
                    </a:lnTo>
                    <a:lnTo>
                      <a:pt x="352" y="303"/>
                    </a:lnTo>
                    <a:lnTo>
                      <a:pt x="352" y="306"/>
                    </a:lnTo>
                    <a:lnTo>
                      <a:pt x="352" y="306"/>
                    </a:lnTo>
                    <a:lnTo>
                      <a:pt x="350" y="306"/>
                    </a:lnTo>
                    <a:lnTo>
                      <a:pt x="347" y="306"/>
                    </a:lnTo>
                    <a:lnTo>
                      <a:pt x="347" y="308"/>
                    </a:lnTo>
                    <a:lnTo>
                      <a:pt x="343" y="308"/>
                    </a:lnTo>
                    <a:lnTo>
                      <a:pt x="343" y="308"/>
                    </a:lnTo>
                    <a:lnTo>
                      <a:pt x="340" y="308"/>
                    </a:lnTo>
                    <a:lnTo>
                      <a:pt x="340" y="308"/>
                    </a:lnTo>
                    <a:lnTo>
                      <a:pt x="338" y="308"/>
                    </a:lnTo>
                    <a:lnTo>
                      <a:pt x="336" y="308"/>
                    </a:lnTo>
                    <a:lnTo>
                      <a:pt x="336" y="308"/>
                    </a:lnTo>
                    <a:lnTo>
                      <a:pt x="333" y="308"/>
                    </a:lnTo>
                    <a:lnTo>
                      <a:pt x="331" y="310"/>
                    </a:lnTo>
                    <a:lnTo>
                      <a:pt x="331" y="310"/>
                    </a:lnTo>
                    <a:lnTo>
                      <a:pt x="328" y="310"/>
                    </a:lnTo>
                    <a:lnTo>
                      <a:pt x="328" y="313"/>
                    </a:lnTo>
                    <a:lnTo>
                      <a:pt x="326" y="313"/>
                    </a:lnTo>
                    <a:lnTo>
                      <a:pt x="326" y="313"/>
                    </a:lnTo>
                    <a:lnTo>
                      <a:pt x="324" y="313"/>
                    </a:lnTo>
                    <a:lnTo>
                      <a:pt x="321" y="315"/>
                    </a:lnTo>
                    <a:lnTo>
                      <a:pt x="319" y="317"/>
                    </a:lnTo>
                    <a:lnTo>
                      <a:pt x="317" y="320"/>
                    </a:lnTo>
                    <a:lnTo>
                      <a:pt x="314" y="324"/>
                    </a:lnTo>
                    <a:lnTo>
                      <a:pt x="312" y="324"/>
                    </a:lnTo>
                    <a:lnTo>
                      <a:pt x="310" y="327"/>
                    </a:lnTo>
                    <a:lnTo>
                      <a:pt x="307" y="332"/>
                    </a:lnTo>
                    <a:lnTo>
                      <a:pt x="305" y="334"/>
                    </a:lnTo>
                    <a:lnTo>
                      <a:pt x="300" y="332"/>
                    </a:lnTo>
                    <a:lnTo>
                      <a:pt x="300" y="329"/>
                    </a:lnTo>
                    <a:lnTo>
                      <a:pt x="298" y="324"/>
                    </a:lnTo>
                    <a:lnTo>
                      <a:pt x="295" y="322"/>
                    </a:lnTo>
                    <a:lnTo>
                      <a:pt x="293" y="320"/>
                    </a:lnTo>
                    <a:lnTo>
                      <a:pt x="291" y="320"/>
                    </a:lnTo>
                    <a:lnTo>
                      <a:pt x="288" y="317"/>
                    </a:lnTo>
                    <a:lnTo>
                      <a:pt x="286" y="315"/>
                    </a:lnTo>
                    <a:lnTo>
                      <a:pt x="281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6" y="317"/>
                    </a:lnTo>
                    <a:lnTo>
                      <a:pt x="276" y="320"/>
                    </a:lnTo>
                    <a:lnTo>
                      <a:pt x="274" y="322"/>
                    </a:lnTo>
                    <a:lnTo>
                      <a:pt x="272" y="324"/>
                    </a:lnTo>
                    <a:lnTo>
                      <a:pt x="272" y="327"/>
                    </a:lnTo>
                    <a:lnTo>
                      <a:pt x="272" y="332"/>
                    </a:lnTo>
                    <a:lnTo>
                      <a:pt x="269" y="334"/>
                    </a:lnTo>
                    <a:lnTo>
                      <a:pt x="272" y="339"/>
                    </a:lnTo>
                    <a:lnTo>
                      <a:pt x="274" y="341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79" y="350"/>
                    </a:lnTo>
                    <a:lnTo>
                      <a:pt x="276" y="353"/>
                    </a:lnTo>
                    <a:lnTo>
                      <a:pt x="276" y="355"/>
                    </a:lnTo>
                    <a:lnTo>
                      <a:pt x="279" y="358"/>
                    </a:lnTo>
                    <a:lnTo>
                      <a:pt x="281" y="365"/>
                    </a:lnTo>
                    <a:lnTo>
                      <a:pt x="284" y="369"/>
                    </a:lnTo>
                    <a:lnTo>
                      <a:pt x="284" y="369"/>
                    </a:lnTo>
                    <a:lnTo>
                      <a:pt x="286" y="372"/>
                    </a:lnTo>
                    <a:lnTo>
                      <a:pt x="288" y="377"/>
                    </a:lnTo>
                    <a:lnTo>
                      <a:pt x="288" y="377"/>
                    </a:lnTo>
                    <a:lnTo>
                      <a:pt x="291" y="381"/>
                    </a:lnTo>
                    <a:lnTo>
                      <a:pt x="293" y="384"/>
                    </a:lnTo>
                    <a:lnTo>
                      <a:pt x="295" y="386"/>
                    </a:lnTo>
                    <a:lnTo>
                      <a:pt x="298" y="388"/>
                    </a:lnTo>
                    <a:lnTo>
                      <a:pt x="300" y="391"/>
                    </a:lnTo>
                    <a:lnTo>
                      <a:pt x="300" y="393"/>
                    </a:lnTo>
                    <a:lnTo>
                      <a:pt x="302" y="393"/>
                    </a:lnTo>
                    <a:lnTo>
                      <a:pt x="307" y="393"/>
                    </a:lnTo>
                    <a:lnTo>
                      <a:pt x="310" y="395"/>
                    </a:lnTo>
                    <a:lnTo>
                      <a:pt x="310" y="398"/>
                    </a:lnTo>
                    <a:lnTo>
                      <a:pt x="314" y="400"/>
                    </a:lnTo>
                    <a:lnTo>
                      <a:pt x="314" y="407"/>
                    </a:lnTo>
                    <a:lnTo>
                      <a:pt x="312" y="410"/>
                    </a:lnTo>
                    <a:lnTo>
                      <a:pt x="312" y="412"/>
                    </a:lnTo>
                    <a:lnTo>
                      <a:pt x="312" y="412"/>
                    </a:lnTo>
                    <a:lnTo>
                      <a:pt x="310" y="417"/>
                    </a:lnTo>
                    <a:lnTo>
                      <a:pt x="307" y="422"/>
                    </a:lnTo>
                    <a:lnTo>
                      <a:pt x="307" y="424"/>
                    </a:lnTo>
                    <a:lnTo>
                      <a:pt x="305" y="426"/>
                    </a:lnTo>
                    <a:lnTo>
                      <a:pt x="302" y="429"/>
                    </a:lnTo>
                    <a:lnTo>
                      <a:pt x="302" y="429"/>
                    </a:lnTo>
                    <a:lnTo>
                      <a:pt x="300" y="431"/>
                    </a:lnTo>
                    <a:lnTo>
                      <a:pt x="300" y="431"/>
                    </a:lnTo>
                    <a:lnTo>
                      <a:pt x="300" y="433"/>
                    </a:lnTo>
                    <a:lnTo>
                      <a:pt x="295" y="436"/>
                    </a:lnTo>
                    <a:lnTo>
                      <a:pt x="293" y="436"/>
                    </a:lnTo>
                    <a:lnTo>
                      <a:pt x="291" y="438"/>
                    </a:lnTo>
                    <a:lnTo>
                      <a:pt x="288" y="440"/>
                    </a:lnTo>
                    <a:lnTo>
                      <a:pt x="286" y="443"/>
                    </a:lnTo>
                    <a:lnTo>
                      <a:pt x="284" y="443"/>
                    </a:lnTo>
                    <a:lnTo>
                      <a:pt x="281" y="445"/>
                    </a:lnTo>
                    <a:lnTo>
                      <a:pt x="279" y="450"/>
                    </a:lnTo>
                    <a:lnTo>
                      <a:pt x="279" y="452"/>
                    </a:lnTo>
                    <a:lnTo>
                      <a:pt x="276" y="455"/>
                    </a:lnTo>
                    <a:lnTo>
                      <a:pt x="274" y="457"/>
                    </a:lnTo>
                    <a:lnTo>
                      <a:pt x="269" y="457"/>
                    </a:lnTo>
                    <a:lnTo>
                      <a:pt x="269" y="459"/>
                    </a:lnTo>
                    <a:lnTo>
                      <a:pt x="267" y="459"/>
                    </a:lnTo>
                    <a:lnTo>
                      <a:pt x="265" y="462"/>
                    </a:lnTo>
                    <a:lnTo>
                      <a:pt x="262" y="462"/>
                    </a:lnTo>
                    <a:lnTo>
                      <a:pt x="262" y="464"/>
                    </a:lnTo>
                    <a:lnTo>
                      <a:pt x="260" y="464"/>
                    </a:lnTo>
                    <a:lnTo>
                      <a:pt x="257" y="464"/>
                    </a:lnTo>
                    <a:lnTo>
                      <a:pt x="257" y="464"/>
                    </a:lnTo>
                    <a:lnTo>
                      <a:pt x="255" y="464"/>
                    </a:lnTo>
                    <a:lnTo>
                      <a:pt x="253" y="464"/>
                    </a:lnTo>
                    <a:lnTo>
                      <a:pt x="253" y="464"/>
                    </a:lnTo>
                    <a:lnTo>
                      <a:pt x="250" y="467"/>
                    </a:lnTo>
                    <a:lnTo>
                      <a:pt x="248" y="467"/>
                    </a:lnTo>
                    <a:lnTo>
                      <a:pt x="246" y="469"/>
                    </a:lnTo>
                    <a:lnTo>
                      <a:pt x="241" y="469"/>
                    </a:lnTo>
                    <a:lnTo>
                      <a:pt x="239" y="467"/>
                    </a:lnTo>
                    <a:lnTo>
                      <a:pt x="236" y="469"/>
                    </a:lnTo>
                    <a:lnTo>
                      <a:pt x="231" y="469"/>
                    </a:lnTo>
                    <a:lnTo>
                      <a:pt x="229" y="467"/>
                    </a:lnTo>
                    <a:lnTo>
                      <a:pt x="227" y="462"/>
                    </a:lnTo>
                    <a:lnTo>
                      <a:pt x="227" y="459"/>
                    </a:lnTo>
                    <a:lnTo>
                      <a:pt x="227" y="457"/>
                    </a:lnTo>
                    <a:lnTo>
                      <a:pt x="222" y="455"/>
                    </a:lnTo>
                    <a:lnTo>
                      <a:pt x="224" y="455"/>
                    </a:lnTo>
                    <a:lnTo>
                      <a:pt x="227" y="452"/>
                    </a:lnTo>
                    <a:lnTo>
                      <a:pt x="227" y="448"/>
                    </a:lnTo>
                    <a:lnTo>
                      <a:pt x="227" y="445"/>
                    </a:lnTo>
                    <a:lnTo>
                      <a:pt x="227" y="443"/>
                    </a:lnTo>
                    <a:lnTo>
                      <a:pt x="229" y="436"/>
                    </a:lnTo>
                    <a:lnTo>
                      <a:pt x="208" y="419"/>
                    </a:lnTo>
                    <a:lnTo>
                      <a:pt x="208" y="417"/>
                    </a:lnTo>
                    <a:lnTo>
                      <a:pt x="208" y="414"/>
                    </a:lnTo>
                    <a:lnTo>
                      <a:pt x="205" y="414"/>
                    </a:lnTo>
                    <a:lnTo>
                      <a:pt x="203" y="410"/>
                    </a:lnTo>
                    <a:lnTo>
                      <a:pt x="198" y="410"/>
                    </a:lnTo>
                    <a:lnTo>
                      <a:pt x="189" y="405"/>
                    </a:lnTo>
                    <a:lnTo>
                      <a:pt x="189" y="403"/>
                    </a:lnTo>
                    <a:lnTo>
                      <a:pt x="184" y="403"/>
                    </a:lnTo>
                    <a:lnTo>
                      <a:pt x="172" y="395"/>
                    </a:lnTo>
                    <a:lnTo>
                      <a:pt x="168" y="393"/>
                    </a:lnTo>
                    <a:lnTo>
                      <a:pt x="165" y="391"/>
                    </a:lnTo>
                    <a:lnTo>
                      <a:pt x="165" y="393"/>
                    </a:lnTo>
                    <a:lnTo>
                      <a:pt x="163" y="395"/>
                    </a:lnTo>
                    <a:lnTo>
                      <a:pt x="158" y="398"/>
                    </a:lnTo>
                    <a:lnTo>
                      <a:pt x="156" y="398"/>
                    </a:lnTo>
                    <a:lnTo>
                      <a:pt x="153" y="398"/>
                    </a:lnTo>
                    <a:lnTo>
                      <a:pt x="149" y="398"/>
                    </a:lnTo>
                    <a:lnTo>
                      <a:pt x="146" y="400"/>
                    </a:lnTo>
                    <a:lnTo>
                      <a:pt x="144" y="403"/>
                    </a:lnTo>
                    <a:lnTo>
                      <a:pt x="142" y="403"/>
                    </a:lnTo>
                    <a:lnTo>
                      <a:pt x="142" y="407"/>
                    </a:lnTo>
                    <a:lnTo>
                      <a:pt x="139" y="407"/>
                    </a:lnTo>
                    <a:lnTo>
                      <a:pt x="134" y="410"/>
                    </a:lnTo>
                    <a:lnTo>
                      <a:pt x="132" y="407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2" y="403"/>
                    </a:lnTo>
                    <a:lnTo>
                      <a:pt x="130" y="403"/>
                    </a:lnTo>
                    <a:lnTo>
                      <a:pt x="130" y="400"/>
                    </a:lnTo>
                    <a:lnTo>
                      <a:pt x="127" y="400"/>
                    </a:lnTo>
                    <a:lnTo>
                      <a:pt x="127" y="398"/>
                    </a:lnTo>
                    <a:lnTo>
                      <a:pt x="127" y="398"/>
                    </a:lnTo>
                    <a:lnTo>
                      <a:pt x="127" y="398"/>
                    </a:lnTo>
                    <a:lnTo>
                      <a:pt x="127" y="395"/>
                    </a:lnTo>
                    <a:lnTo>
                      <a:pt x="125" y="395"/>
                    </a:lnTo>
                    <a:lnTo>
                      <a:pt x="123" y="395"/>
                    </a:lnTo>
                    <a:lnTo>
                      <a:pt x="123" y="393"/>
                    </a:lnTo>
                    <a:lnTo>
                      <a:pt x="120" y="393"/>
                    </a:lnTo>
                    <a:lnTo>
                      <a:pt x="120" y="395"/>
                    </a:lnTo>
                    <a:lnTo>
                      <a:pt x="120" y="395"/>
                    </a:lnTo>
                    <a:lnTo>
                      <a:pt x="120" y="398"/>
                    </a:lnTo>
                    <a:lnTo>
                      <a:pt x="120" y="398"/>
                    </a:lnTo>
                    <a:lnTo>
                      <a:pt x="118" y="398"/>
                    </a:lnTo>
                    <a:lnTo>
                      <a:pt x="116" y="398"/>
                    </a:lnTo>
                    <a:lnTo>
                      <a:pt x="116" y="398"/>
                    </a:lnTo>
                    <a:lnTo>
                      <a:pt x="113" y="398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398"/>
                    </a:lnTo>
                    <a:lnTo>
                      <a:pt x="111" y="395"/>
                    </a:lnTo>
                    <a:lnTo>
                      <a:pt x="108" y="393"/>
                    </a:lnTo>
                    <a:lnTo>
                      <a:pt x="106" y="395"/>
                    </a:lnTo>
                    <a:lnTo>
                      <a:pt x="106" y="395"/>
                    </a:lnTo>
                    <a:lnTo>
                      <a:pt x="106" y="398"/>
                    </a:lnTo>
                    <a:lnTo>
                      <a:pt x="106" y="398"/>
                    </a:lnTo>
                    <a:lnTo>
                      <a:pt x="106" y="400"/>
                    </a:lnTo>
                    <a:lnTo>
                      <a:pt x="106" y="400"/>
                    </a:lnTo>
                    <a:lnTo>
                      <a:pt x="106" y="403"/>
                    </a:lnTo>
                    <a:lnTo>
                      <a:pt x="104" y="403"/>
                    </a:lnTo>
                    <a:lnTo>
                      <a:pt x="101" y="403"/>
                    </a:lnTo>
                    <a:lnTo>
                      <a:pt x="101" y="403"/>
                    </a:lnTo>
                    <a:lnTo>
                      <a:pt x="99" y="398"/>
                    </a:lnTo>
                    <a:lnTo>
                      <a:pt x="97" y="398"/>
                    </a:lnTo>
                    <a:lnTo>
                      <a:pt x="94" y="400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0" y="400"/>
                    </a:lnTo>
                    <a:lnTo>
                      <a:pt x="87" y="400"/>
                    </a:lnTo>
                    <a:lnTo>
                      <a:pt x="82" y="400"/>
                    </a:lnTo>
                    <a:lnTo>
                      <a:pt x="82" y="400"/>
                    </a:lnTo>
                    <a:lnTo>
                      <a:pt x="80" y="398"/>
                    </a:lnTo>
                    <a:lnTo>
                      <a:pt x="80" y="400"/>
                    </a:lnTo>
                    <a:lnTo>
                      <a:pt x="78" y="403"/>
                    </a:lnTo>
                    <a:lnTo>
                      <a:pt x="80" y="405"/>
                    </a:lnTo>
                    <a:lnTo>
                      <a:pt x="80" y="407"/>
                    </a:lnTo>
                    <a:lnTo>
                      <a:pt x="80" y="410"/>
                    </a:lnTo>
                    <a:lnTo>
                      <a:pt x="82" y="410"/>
                    </a:lnTo>
                    <a:lnTo>
                      <a:pt x="82" y="410"/>
                    </a:lnTo>
                    <a:lnTo>
                      <a:pt x="85" y="410"/>
                    </a:lnTo>
                    <a:lnTo>
                      <a:pt x="87" y="412"/>
                    </a:lnTo>
                    <a:lnTo>
                      <a:pt x="85" y="414"/>
                    </a:lnTo>
                    <a:lnTo>
                      <a:pt x="82" y="414"/>
                    </a:lnTo>
                    <a:lnTo>
                      <a:pt x="80" y="417"/>
                    </a:lnTo>
                    <a:lnTo>
                      <a:pt x="80" y="419"/>
                    </a:lnTo>
                    <a:lnTo>
                      <a:pt x="75" y="422"/>
                    </a:lnTo>
                    <a:lnTo>
                      <a:pt x="73" y="424"/>
                    </a:lnTo>
                    <a:lnTo>
                      <a:pt x="71" y="426"/>
                    </a:lnTo>
                    <a:lnTo>
                      <a:pt x="66" y="429"/>
                    </a:lnTo>
                    <a:lnTo>
                      <a:pt x="64" y="424"/>
                    </a:lnTo>
                    <a:lnTo>
                      <a:pt x="64" y="419"/>
                    </a:lnTo>
                    <a:lnTo>
                      <a:pt x="64" y="419"/>
                    </a:lnTo>
                    <a:lnTo>
                      <a:pt x="61" y="417"/>
                    </a:lnTo>
                    <a:lnTo>
                      <a:pt x="61" y="414"/>
                    </a:lnTo>
                    <a:lnTo>
                      <a:pt x="59" y="412"/>
                    </a:lnTo>
                    <a:lnTo>
                      <a:pt x="59" y="407"/>
                    </a:lnTo>
                    <a:lnTo>
                      <a:pt x="61" y="405"/>
                    </a:lnTo>
                    <a:lnTo>
                      <a:pt x="61" y="400"/>
                    </a:lnTo>
                    <a:lnTo>
                      <a:pt x="64" y="398"/>
                    </a:lnTo>
                    <a:lnTo>
                      <a:pt x="64" y="395"/>
                    </a:lnTo>
                    <a:lnTo>
                      <a:pt x="64" y="393"/>
                    </a:lnTo>
                    <a:lnTo>
                      <a:pt x="64" y="391"/>
                    </a:lnTo>
                    <a:lnTo>
                      <a:pt x="64" y="391"/>
                    </a:lnTo>
                    <a:lnTo>
                      <a:pt x="61" y="388"/>
                    </a:lnTo>
                    <a:lnTo>
                      <a:pt x="59" y="388"/>
                    </a:lnTo>
                    <a:lnTo>
                      <a:pt x="59" y="388"/>
                    </a:lnTo>
                    <a:lnTo>
                      <a:pt x="56" y="388"/>
                    </a:lnTo>
                    <a:lnTo>
                      <a:pt x="56" y="388"/>
                    </a:lnTo>
                    <a:lnTo>
                      <a:pt x="56" y="386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6" y="381"/>
                    </a:lnTo>
                    <a:lnTo>
                      <a:pt x="56" y="381"/>
                    </a:lnTo>
                    <a:lnTo>
                      <a:pt x="54" y="379"/>
                    </a:lnTo>
                    <a:lnTo>
                      <a:pt x="56" y="377"/>
                    </a:lnTo>
                    <a:lnTo>
                      <a:pt x="54" y="374"/>
                    </a:lnTo>
                    <a:lnTo>
                      <a:pt x="54" y="372"/>
                    </a:lnTo>
                    <a:lnTo>
                      <a:pt x="54" y="372"/>
                    </a:lnTo>
                    <a:lnTo>
                      <a:pt x="52" y="369"/>
                    </a:lnTo>
                    <a:lnTo>
                      <a:pt x="52" y="369"/>
                    </a:lnTo>
                    <a:lnTo>
                      <a:pt x="54" y="367"/>
                    </a:lnTo>
                    <a:lnTo>
                      <a:pt x="54" y="367"/>
                    </a:lnTo>
                    <a:lnTo>
                      <a:pt x="52" y="367"/>
                    </a:lnTo>
                    <a:lnTo>
                      <a:pt x="49" y="365"/>
                    </a:lnTo>
                    <a:lnTo>
                      <a:pt x="47" y="367"/>
                    </a:lnTo>
                    <a:lnTo>
                      <a:pt x="49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5" y="367"/>
                    </a:lnTo>
                    <a:lnTo>
                      <a:pt x="45" y="367"/>
                    </a:lnTo>
                    <a:lnTo>
                      <a:pt x="42" y="367"/>
                    </a:lnTo>
                    <a:lnTo>
                      <a:pt x="42" y="367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2" y="365"/>
                    </a:lnTo>
                    <a:lnTo>
                      <a:pt x="40" y="365"/>
                    </a:lnTo>
                    <a:lnTo>
                      <a:pt x="40" y="362"/>
                    </a:lnTo>
                    <a:lnTo>
                      <a:pt x="38" y="365"/>
                    </a:lnTo>
                    <a:lnTo>
                      <a:pt x="38" y="365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8" y="367"/>
                    </a:lnTo>
                    <a:lnTo>
                      <a:pt x="35" y="367"/>
                    </a:lnTo>
                    <a:lnTo>
                      <a:pt x="33" y="369"/>
                    </a:lnTo>
                    <a:lnTo>
                      <a:pt x="33" y="367"/>
                    </a:lnTo>
                    <a:lnTo>
                      <a:pt x="33" y="367"/>
                    </a:lnTo>
                    <a:lnTo>
                      <a:pt x="33" y="365"/>
                    </a:lnTo>
                    <a:lnTo>
                      <a:pt x="33" y="365"/>
                    </a:lnTo>
                    <a:lnTo>
                      <a:pt x="30" y="362"/>
                    </a:lnTo>
                    <a:lnTo>
                      <a:pt x="30" y="362"/>
                    </a:lnTo>
                    <a:lnTo>
                      <a:pt x="33" y="360"/>
                    </a:lnTo>
                    <a:lnTo>
                      <a:pt x="33" y="360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8"/>
                    </a:lnTo>
                    <a:lnTo>
                      <a:pt x="30" y="355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28" y="353"/>
                    </a:lnTo>
                    <a:lnTo>
                      <a:pt x="28" y="353"/>
                    </a:lnTo>
                    <a:lnTo>
                      <a:pt x="26" y="350"/>
                    </a:lnTo>
                    <a:lnTo>
                      <a:pt x="26" y="350"/>
                    </a:lnTo>
                    <a:lnTo>
                      <a:pt x="26" y="353"/>
                    </a:lnTo>
                    <a:lnTo>
                      <a:pt x="26" y="353"/>
                    </a:lnTo>
                    <a:lnTo>
                      <a:pt x="26" y="355"/>
                    </a:lnTo>
                    <a:lnTo>
                      <a:pt x="23" y="355"/>
                    </a:lnTo>
                    <a:lnTo>
                      <a:pt x="23" y="353"/>
                    </a:lnTo>
                    <a:lnTo>
                      <a:pt x="21" y="353"/>
                    </a:lnTo>
                    <a:lnTo>
                      <a:pt x="21" y="355"/>
                    </a:lnTo>
                    <a:lnTo>
                      <a:pt x="21" y="355"/>
                    </a:lnTo>
                    <a:lnTo>
                      <a:pt x="19" y="353"/>
                    </a:lnTo>
                    <a:lnTo>
                      <a:pt x="19" y="353"/>
                    </a:lnTo>
                    <a:lnTo>
                      <a:pt x="19" y="350"/>
                    </a:lnTo>
                    <a:lnTo>
                      <a:pt x="19" y="350"/>
                    </a:lnTo>
                    <a:lnTo>
                      <a:pt x="16" y="348"/>
                    </a:lnTo>
                    <a:lnTo>
                      <a:pt x="16" y="350"/>
                    </a:lnTo>
                    <a:lnTo>
                      <a:pt x="16" y="350"/>
                    </a:lnTo>
                    <a:lnTo>
                      <a:pt x="16" y="348"/>
                    </a:lnTo>
                    <a:lnTo>
                      <a:pt x="16" y="348"/>
                    </a:lnTo>
                    <a:lnTo>
                      <a:pt x="16" y="346"/>
                    </a:lnTo>
                    <a:lnTo>
                      <a:pt x="16" y="346"/>
                    </a:lnTo>
                    <a:lnTo>
                      <a:pt x="16" y="346"/>
                    </a:lnTo>
                    <a:lnTo>
                      <a:pt x="16" y="343"/>
                    </a:lnTo>
                    <a:lnTo>
                      <a:pt x="14" y="343"/>
                    </a:lnTo>
                    <a:lnTo>
                      <a:pt x="14" y="341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11" y="341"/>
                    </a:lnTo>
                    <a:lnTo>
                      <a:pt x="9" y="341"/>
                    </a:lnTo>
                    <a:lnTo>
                      <a:pt x="9" y="339"/>
                    </a:lnTo>
                    <a:lnTo>
                      <a:pt x="9" y="336"/>
                    </a:lnTo>
                    <a:lnTo>
                      <a:pt x="7" y="336"/>
                    </a:lnTo>
                    <a:lnTo>
                      <a:pt x="7" y="334"/>
                    </a:lnTo>
                    <a:lnTo>
                      <a:pt x="4" y="334"/>
                    </a:lnTo>
                    <a:lnTo>
                      <a:pt x="2" y="332"/>
                    </a:lnTo>
                    <a:lnTo>
                      <a:pt x="0" y="329"/>
                    </a:lnTo>
                    <a:lnTo>
                      <a:pt x="0" y="329"/>
                    </a:lnTo>
                    <a:lnTo>
                      <a:pt x="0" y="327"/>
                    </a:lnTo>
                    <a:lnTo>
                      <a:pt x="0" y="327"/>
                    </a:lnTo>
                    <a:lnTo>
                      <a:pt x="2" y="324"/>
                    </a:lnTo>
                    <a:lnTo>
                      <a:pt x="2" y="324"/>
                    </a:lnTo>
                    <a:lnTo>
                      <a:pt x="4" y="322"/>
                    </a:lnTo>
                    <a:lnTo>
                      <a:pt x="7" y="320"/>
                    </a:lnTo>
                    <a:lnTo>
                      <a:pt x="7" y="320"/>
                    </a:lnTo>
                    <a:lnTo>
                      <a:pt x="4" y="320"/>
                    </a:lnTo>
                    <a:lnTo>
                      <a:pt x="4" y="317"/>
                    </a:lnTo>
                    <a:lnTo>
                      <a:pt x="4" y="317"/>
                    </a:lnTo>
                    <a:lnTo>
                      <a:pt x="4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4" y="313"/>
                    </a:lnTo>
                    <a:lnTo>
                      <a:pt x="7" y="313"/>
                    </a:lnTo>
                    <a:lnTo>
                      <a:pt x="7" y="310"/>
                    </a:lnTo>
                    <a:lnTo>
                      <a:pt x="9" y="310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9" y="308"/>
                    </a:lnTo>
                    <a:lnTo>
                      <a:pt x="11" y="308"/>
                    </a:lnTo>
                    <a:lnTo>
                      <a:pt x="11" y="308"/>
                    </a:lnTo>
                    <a:lnTo>
                      <a:pt x="14" y="308"/>
                    </a:lnTo>
                    <a:lnTo>
                      <a:pt x="14" y="308"/>
                    </a:lnTo>
                    <a:lnTo>
                      <a:pt x="16" y="308"/>
                    </a:lnTo>
                    <a:lnTo>
                      <a:pt x="16" y="308"/>
                    </a:lnTo>
                    <a:lnTo>
                      <a:pt x="16" y="308"/>
                    </a:lnTo>
                    <a:lnTo>
                      <a:pt x="19" y="306"/>
                    </a:lnTo>
                    <a:lnTo>
                      <a:pt x="21" y="306"/>
                    </a:lnTo>
                    <a:lnTo>
                      <a:pt x="21" y="303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8"/>
                    </a:lnTo>
                    <a:lnTo>
                      <a:pt x="23" y="296"/>
                    </a:lnTo>
                    <a:lnTo>
                      <a:pt x="23" y="296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3" y="294"/>
                    </a:lnTo>
                    <a:lnTo>
                      <a:pt x="21" y="294"/>
                    </a:lnTo>
                    <a:lnTo>
                      <a:pt x="23" y="294"/>
                    </a:lnTo>
                    <a:lnTo>
                      <a:pt x="23" y="291"/>
                    </a:lnTo>
                    <a:lnTo>
                      <a:pt x="23" y="291"/>
                    </a:lnTo>
                    <a:lnTo>
                      <a:pt x="26" y="289"/>
                    </a:lnTo>
                    <a:lnTo>
                      <a:pt x="26" y="289"/>
                    </a:lnTo>
                    <a:lnTo>
                      <a:pt x="28" y="287"/>
                    </a:lnTo>
                    <a:lnTo>
                      <a:pt x="28" y="287"/>
                    </a:lnTo>
                    <a:lnTo>
                      <a:pt x="30" y="284"/>
                    </a:lnTo>
                    <a:lnTo>
                      <a:pt x="30" y="282"/>
                    </a:lnTo>
                    <a:lnTo>
                      <a:pt x="33" y="282"/>
                    </a:lnTo>
                    <a:lnTo>
                      <a:pt x="33" y="282"/>
                    </a:lnTo>
                    <a:lnTo>
                      <a:pt x="33" y="279"/>
                    </a:lnTo>
                    <a:lnTo>
                      <a:pt x="35" y="279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5"/>
                    </a:lnTo>
                    <a:lnTo>
                      <a:pt x="35" y="272"/>
                    </a:lnTo>
                    <a:lnTo>
                      <a:pt x="35" y="272"/>
                    </a:lnTo>
                    <a:lnTo>
                      <a:pt x="35" y="270"/>
                    </a:lnTo>
                    <a:lnTo>
                      <a:pt x="35" y="270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5"/>
                    </a:lnTo>
                    <a:lnTo>
                      <a:pt x="38" y="265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8" y="263"/>
                    </a:lnTo>
                    <a:lnTo>
                      <a:pt x="35" y="261"/>
                    </a:lnTo>
                    <a:lnTo>
                      <a:pt x="33" y="261"/>
                    </a:lnTo>
                    <a:lnTo>
                      <a:pt x="33" y="258"/>
                    </a:lnTo>
                    <a:lnTo>
                      <a:pt x="33" y="258"/>
                    </a:lnTo>
                    <a:lnTo>
                      <a:pt x="30" y="258"/>
                    </a:lnTo>
                    <a:lnTo>
                      <a:pt x="30" y="256"/>
                    </a:lnTo>
                    <a:lnTo>
                      <a:pt x="30" y="256"/>
                    </a:lnTo>
                    <a:lnTo>
                      <a:pt x="28" y="256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28" y="251"/>
                    </a:lnTo>
                    <a:lnTo>
                      <a:pt x="26" y="251"/>
                    </a:lnTo>
                    <a:lnTo>
                      <a:pt x="26" y="249"/>
                    </a:lnTo>
                    <a:lnTo>
                      <a:pt x="26" y="249"/>
                    </a:lnTo>
                    <a:lnTo>
                      <a:pt x="26" y="246"/>
                    </a:lnTo>
                    <a:lnTo>
                      <a:pt x="26" y="246"/>
                    </a:lnTo>
                    <a:lnTo>
                      <a:pt x="26" y="244"/>
                    </a:lnTo>
                    <a:lnTo>
                      <a:pt x="26" y="242"/>
                    </a:lnTo>
                    <a:lnTo>
                      <a:pt x="26" y="242"/>
                    </a:lnTo>
                    <a:lnTo>
                      <a:pt x="26" y="239"/>
                    </a:lnTo>
                    <a:lnTo>
                      <a:pt x="26" y="237"/>
                    </a:lnTo>
                    <a:lnTo>
                      <a:pt x="26" y="237"/>
                    </a:lnTo>
                    <a:lnTo>
                      <a:pt x="26" y="234"/>
                    </a:lnTo>
                    <a:lnTo>
                      <a:pt x="26" y="232"/>
                    </a:lnTo>
                    <a:lnTo>
                      <a:pt x="26" y="230"/>
                    </a:lnTo>
                    <a:lnTo>
                      <a:pt x="26" y="230"/>
                    </a:lnTo>
                    <a:lnTo>
                      <a:pt x="28" y="227"/>
                    </a:lnTo>
                    <a:lnTo>
                      <a:pt x="28" y="227"/>
                    </a:lnTo>
                    <a:lnTo>
                      <a:pt x="28" y="225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3" y="220"/>
                    </a:lnTo>
                    <a:lnTo>
                      <a:pt x="33" y="220"/>
                    </a:lnTo>
                    <a:lnTo>
                      <a:pt x="33" y="218"/>
                    </a:lnTo>
                    <a:lnTo>
                      <a:pt x="35" y="216"/>
                    </a:lnTo>
                    <a:lnTo>
                      <a:pt x="38" y="216"/>
                    </a:lnTo>
                    <a:lnTo>
                      <a:pt x="38" y="213"/>
                    </a:lnTo>
                    <a:lnTo>
                      <a:pt x="40" y="211"/>
                    </a:lnTo>
                    <a:lnTo>
                      <a:pt x="42" y="208"/>
                    </a:lnTo>
                    <a:lnTo>
                      <a:pt x="42" y="208"/>
                    </a:lnTo>
                    <a:lnTo>
                      <a:pt x="45" y="208"/>
                    </a:lnTo>
                    <a:lnTo>
                      <a:pt x="47" y="208"/>
                    </a:lnTo>
                    <a:lnTo>
                      <a:pt x="47" y="206"/>
                    </a:lnTo>
                    <a:lnTo>
                      <a:pt x="47" y="206"/>
                    </a:lnTo>
                    <a:lnTo>
                      <a:pt x="47" y="204"/>
                    </a:lnTo>
                    <a:lnTo>
                      <a:pt x="47" y="204"/>
                    </a:lnTo>
                    <a:lnTo>
                      <a:pt x="47" y="201"/>
                    </a:lnTo>
                    <a:lnTo>
                      <a:pt x="49" y="201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49" y="199"/>
                    </a:lnTo>
                    <a:lnTo>
                      <a:pt x="52" y="197"/>
                    </a:lnTo>
                    <a:lnTo>
                      <a:pt x="52" y="197"/>
                    </a:lnTo>
                    <a:lnTo>
                      <a:pt x="52" y="194"/>
                    </a:lnTo>
                    <a:lnTo>
                      <a:pt x="54" y="192"/>
                    </a:lnTo>
                    <a:lnTo>
                      <a:pt x="54" y="192"/>
                    </a:lnTo>
                    <a:lnTo>
                      <a:pt x="56" y="190"/>
                    </a:lnTo>
                    <a:lnTo>
                      <a:pt x="56" y="190"/>
                    </a:lnTo>
                    <a:lnTo>
                      <a:pt x="59" y="185"/>
                    </a:lnTo>
                    <a:lnTo>
                      <a:pt x="61" y="180"/>
                    </a:lnTo>
                    <a:lnTo>
                      <a:pt x="66" y="178"/>
                    </a:lnTo>
                    <a:lnTo>
                      <a:pt x="113" y="180"/>
                    </a:lnTo>
                    <a:lnTo>
                      <a:pt x="132" y="180"/>
                    </a:lnTo>
                    <a:lnTo>
                      <a:pt x="134" y="180"/>
                    </a:lnTo>
                    <a:lnTo>
                      <a:pt x="137" y="180"/>
                    </a:lnTo>
                    <a:lnTo>
                      <a:pt x="139" y="182"/>
                    </a:lnTo>
                    <a:lnTo>
                      <a:pt x="139" y="182"/>
                    </a:lnTo>
                    <a:lnTo>
                      <a:pt x="142" y="182"/>
                    </a:lnTo>
                    <a:lnTo>
                      <a:pt x="142" y="187"/>
                    </a:lnTo>
                    <a:lnTo>
                      <a:pt x="142" y="190"/>
                    </a:lnTo>
                    <a:lnTo>
                      <a:pt x="139" y="192"/>
                    </a:lnTo>
                    <a:lnTo>
                      <a:pt x="139" y="192"/>
                    </a:lnTo>
                    <a:lnTo>
                      <a:pt x="137" y="192"/>
                    </a:lnTo>
                    <a:lnTo>
                      <a:pt x="137" y="192"/>
                    </a:lnTo>
                    <a:lnTo>
                      <a:pt x="137" y="194"/>
                    </a:lnTo>
                    <a:lnTo>
                      <a:pt x="134" y="194"/>
                    </a:lnTo>
                    <a:lnTo>
                      <a:pt x="134" y="194"/>
                    </a:lnTo>
                    <a:lnTo>
                      <a:pt x="134" y="197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199"/>
                    </a:lnTo>
                    <a:lnTo>
                      <a:pt x="134" y="201"/>
                    </a:lnTo>
                    <a:lnTo>
                      <a:pt x="137" y="201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7" y="206"/>
                    </a:lnTo>
                    <a:lnTo>
                      <a:pt x="139" y="208"/>
                    </a:lnTo>
                    <a:lnTo>
                      <a:pt x="139" y="208"/>
                    </a:lnTo>
                    <a:lnTo>
                      <a:pt x="139" y="211"/>
                    </a:lnTo>
                    <a:lnTo>
                      <a:pt x="139" y="213"/>
                    </a:lnTo>
                    <a:lnTo>
                      <a:pt x="139" y="216"/>
                    </a:lnTo>
                    <a:lnTo>
                      <a:pt x="139" y="220"/>
                    </a:lnTo>
                    <a:lnTo>
                      <a:pt x="139" y="220"/>
                    </a:lnTo>
                    <a:lnTo>
                      <a:pt x="142" y="225"/>
                    </a:lnTo>
                    <a:lnTo>
                      <a:pt x="142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5"/>
                    </a:lnTo>
                    <a:lnTo>
                      <a:pt x="146" y="223"/>
                    </a:lnTo>
                    <a:lnTo>
                      <a:pt x="146" y="220"/>
                    </a:lnTo>
                    <a:lnTo>
                      <a:pt x="149" y="220"/>
                    </a:lnTo>
                    <a:lnTo>
                      <a:pt x="151" y="218"/>
                    </a:lnTo>
                    <a:lnTo>
                      <a:pt x="153" y="216"/>
                    </a:lnTo>
                    <a:lnTo>
                      <a:pt x="156" y="216"/>
                    </a:lnTo>
                    <a:lnTo>
                      <a:pt x="158" y="216"/>
                    </a:lnTo>
                    <a:lnTo>
                      <a:pt x="158" y="216"/>
                    </a:lnTo>
                    <a:lnTo>
                      <a:pt x="161" y="218"/>
                    </a:lnTo>
                    <a:lnTo>
                      <a:pt x="163" y="218"/>
                    </a:lnTo>
                    <a:lnTo>
                      <a:pt x="163" y="220"/>
                    </a:lnTo>
                    <a:lnTo>
                      <a:pt x="165" y="220"/>
                    </a:lnTo>
                    <a:lnTo>
                      <a:pt x="175" y="218"/>
                    </a:lnTo>
                    <a:lnTo>
                      <a:pt x="177" y="213"/>
                    </a:lnTo>
                    <a:lnTo>
                      <a:pt x="177" y="213"/>
                    </a:lnTo>
                    <a:lnTo>
                      <a:pt x="179" y="211"/>
                    </a:lnTo>
                    <a:lnTo>
                      <a:pt x="179" y="208"/>
                    </a:lnTo>
                    <a:lnTo>
                      <a:pt x="184" y="206"/>
                    </a:lnTo>
                    <a:lnTo>
                      <a:pt x="187" y="206"/>
                    </a:lnTo>
                    <a:lnTo>
                      <a:pt x="189" y="206"/>
                    </a:lnTo>
                    <a:lnTo>
                      <a:pt x="191" y="204"/>
                    </a:lnTo>
                    <a:lnTo>
                      <a:pt x="191" y="204"/>
                    </a:lnTo>
                    <a:lnTo>
                      <a:pt x="194" y="197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1" y="194"/>
                    </a:lnTo>
                    <a:lnTo>
                      <a:pt x="191" y="192"/>
                    </a:lnTo>
                    <a:lnTo>
                      <a:pt x="191" y="190"/>
                    </a:lnTo>
                    <a:lnTo>
                      <a:pt x="194" y="187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6" y="182"/>
                    </a:lnTo>
                    <a:lnTo>
                      <a:pt x="196" y="182"/>
                    </a:lnTo>
                    <a:lnTo>
                      <a:pt x="196" y="180"/>
                    </a:lnTo>
                    <a:lnTo>
                      <a:pt x="196" y="178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201" y="171"/>
                    </a:lnTo>
                    <a:lnTo>
                      <a:pt x="198" y="168"/>
                    </a:lnTo>
                    <a:lnTo>
                      <a:pt x="198" y="168"/>
                    </a:lnTo>
                    <a:lnTo>
                      <a:pt x="198" y="166"/>
                    </a:lnTo>
                    <a:lnTo>
                      <a:pt x="198" y="166"/>
                    </a:lnTo>
                    <a:lnTo>
                      <a:pt x="198" y="163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6" y="159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2"/>
                    </a:lnTo>
                    <a:lnTo>
                      <a:pt x="198" y="149"/>
                    </a:lnTo>
                    <a:lnTo>
                      <a:pt x="198" y="147"/>
                    </a:lnTo>
                    <a:lnTo>
                      <a:pt x="198" y="147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5"/>
                    </a:lnTo>
                    <a:lnTo>
                      <a:pt x="198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37"/>
                    </a:lnTo>
                    <a:lnTo>
                      <a:pt x="201" y="137"/>
                    </a:lnTo>
                    <a:lnTo>
                      <a:pt x="201" y="135"/>
                    </a:lnTo>
                    <a:lnTo>
                      <a:pt x="203" y="135"/>
                    </a:lnTo>
                    <a:lnTo>
                      <a:pt x="203" y="135"/>
                    </a:lnTo>
                    <a:lnTo>
                      <a:pt x="203" y="133"/>
                    </a:lnTo>
                    <a:lnTo>
                      <a:pt x="203" y="133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5" y="130"/>
                    </a:lnTo>
                    <a:lnTo>
                      <a:pt x="208" y="130"/>
                    </a:lnTo>
                    <a:lnTo>
                      <a:pt x="210" y="128"/>
                    </a:lnTo>
                    <a:lnTo>
                      <a:pt x="210" y="128"/>
                    </a:lnTo>
                    <a:lnTo>
                      <a:pt x="213" y="128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3" y="126"/>
                    </a:lnTo>
                    <a:lnTo>
                      <a:pt x="210" y="123"/>
                    </a:lnTo>
                    <a:lnTo>
                      <a:pt x="210" y="123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0" y="121"/>
                    </a:lnTo>
                    <a:lnTo>
                      <a:pt x="213" y="121"/>
                    </a:lnTo>
                    <a:lnTo>
                      <a:pt x="213" y="118"/>
                    </a:lnTo>
                    <a:lnTo>
                      <a:pt x="215" y="118"/>
                    </a:lnTo>
                    <a:lnTo>
                      <a:pt x="215" y="118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5" y="114"/>
                    </a:lnTo>
                    <a:lnTo>
                      <a:pt x="217" y="114"/>
                    </a:lnTo>
                    <a:lnTo>
                      <a:pt x="217" y="111"/>
                    </a:lnTo>
                    <a:lnTo>
                      <a:pt x="217" y="109"/>
                    </a:lnTo>
                    <a:lnTo>
                      <a:pt x="217" y="109"/>
                    </a:lnTo>
                    <a:lnTo>
                      <a:pt x="220" y="109"/>
                    </a:lnTo>
                    <a:lnTo>
                      <a:pt x="220" y="107"/>
                    </a:lnTo>
                    <a:lnTo>
                      <a:pt x="220" y="107"/>
                    </a:lnTo>
                    <a:lnTo>
                      <a:pt x="220" y="104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4"/>
                    </a:lnTo>
                    <a:lnTo>
                      <a:pt x="222" y="102"/>
                    </a:lnTo>
                    <a:lnTo>
                      <a:pt x="220" y="102"/>
                    </a:lnTo>
                    <a:lnTo>
                      <a:pt x="220" y="100"/>
                    </a:lnTo>
                    <a:lnTo>
                      <a:pt x="222" y="100"/>
                    </a:lnTo>
                    <a:lnTo>
                      <a:pt x="222" y="97"/>
                    </a:lnTo>
                    <a:lnTo>
                      <a:pt x="224" y="97"/>
                    </a:lnTo>
                    <a:lnTo>
                      <a:pt x="224" y="97"/>
                    </a:lnTo>
                    <a:lnTo>
                      <a:pt x="227" y="95"/>
                    </a:lnTo>
                    <a:lnTo>
                      <a:pt x="227" y="95"/>
                    </a:lnTo>
                    <a:lnTo>
                      <a:pt x="224" y="95"/>
                    </a:lnTo>
                    <a:lnTo>
                      <a:pt x="224" y="92"/>
                    </a:lnTo>
                    <a:lnTo>
                      <a:pt x="224" y="90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8"/>
                    </a:lnTo>
                    <a:lnTo>
                      <a:pt x="224" y="85"/>
                    </a:lnTo>
                    <a:lnTo>
                      <a:pt x="224" y="85"/>
                    </a:lnTo>
                    <a:lnTo>
                      <a:pt x="227" y="83"/>
                    </a:lnTo>
                    <a:lnTo>
                      <a:pt x="227" y="83"/>
                    </a:lnTo>
                    <a:lnTo>
                      <a:pt x="227" y="83"/>
                    </a:lnTo>
                    <a:lnTo>
                      <a:pt x="227" y="81"/>
                    </a:lnTo>
                    <a:lnTo>
                      <a:pt x="227" y="81"/>
                    </a:lnTo>
                    <a:lnTo>
                      <a:pt x="227" y="78"/>
                    </a:lnTo>
                    <a:lnTo>
                      <a:pt x="229" y="78"/>
                    </a:lnTo>
                    <a:lnTo>
                      <a:pt x="229" y="78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1" y="76"/>
                    </a:lnTo>
                    <a:lnTo>
                      <a:pt x="234" y="74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36" y="74"/>
                    </a:lnTo>
                    <a:lnTo>
                      <a:pt x="241" y="74"/>
                    </a:lnTo>
                    <a:lnTo>
                      <a:pt x="241" y="71"/>
                    </a:lnTo>
                    <a:lnTo>
                      <a:pt x="243" y="71"/>
                    </a:lnTo>
                    <a:lnTo>
                      <a:pt x="243" y="71"/>
                    </a:lnTo>
                    <a:lnTo>
                      <a:pt x="246" y="71"/>
                    </a:lnTo>
                    <a:lnTo>
                      <a:pt x="246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3" y="69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39" y="66"/>
                    </a:lnTo>
                    <a:lnTo>
                      <a:pt x="239" y="66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41" y="62"/>
                    </a:lnTo>
                    <a:lnTo>
                      <a:pt x="241" y="62"/>
                    </a:lnTo>
                    <a:lnTo>
                      <a:pt x="243" y="62"/>
                    </a:lnTo>
                    <a:lnTo>
                      <a:pt x="243" y="62"/>
                    </a:lnTo>
                    <a:lnTo>
                      <a:pt x="246" y="62"/>
                    </a:lnTo>
                    <a:lnTo>
                      <a:pt x="246" y="62"/>
                    </a:lnTo>
                    <a:lnTo>
                      <a:pt x="248" y="62"/>
                    </a:lnTo>
                    <a:lnTo>
                      <a:pt x="248" y="59"/>
                    </a:lnTo>
                    <a:lnTo>
                      <a:pt x="248" y="59"/>
                    </a:lnTo>
                    <a:lnTo>
                      <a:pt x="246" y="57"/>
                    </a:lnTo>
                    <a:lnTo>
                      <a:pt x="243" y="57"/>
                    </a:lnTo>
                    <a:lnTo>
                      <a:pt x="243" y="57"/>
                    </a:lnTo>
                    <a:lnTo>
                      <a:pt x="243" y="55"/>
                    </a:lnTo>
                    <a:lnTo>
                      <a:pt x="243" y="55"/>
                    </a:lnTo>
                    <a:lnTo>
                      <a:pt x="243" y="52"/>
                    </a:lnTo>
                    <a:lnTo>
                      <a:pt x="246" y="52"/>
                    </a:lnTo>
                    <a:lnTo>
                      <a:pt x="246" y="52"/>
                    </a:lnTo>
                    <a:lnTo>
                      <a:pt x="243" y="50"/>
                    </a:lnTo>
                    <a:lnTo>
                      <a:pt x="243" y="50"/>
                    </a:lnTo>
                    <a:lnTo>
                      <a:pt x="243" y="47"/>
                    </a:lnTo>
                    <a:lnTo>
                      <a:pt x="241" y="47"/>
                    </a:lnTo>
                    <a:lnTo>
                      <a:pt x="241" y="47"/>
                    </a:lnTo>
                    <a:lnTo>
                      <a:pt x="241" y="45"/>
                    </a:lnTo>
                    <a:lnTo>
                      <a:pt x="243" y="45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3"/>
                    </a:lnTo>
                    <a:lnTo>
                      <a:pt x="243" y="40"/>
                    </a:lnTo>
                    <a:lnTo>
                      <a:pt x="246" y="40"/>
                    </a:lnTo>
                    <a:lnTo>
                      <a:pt x="246" y="38"/>
                    </a:lnTo>
                    <a:lnTo>
                      <a:pt x="248" y="38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43" y="33"/>
                    </a:lnTo>
                    <a:lnTo>
                      <a:pt x="243" y="33"/>
                    </a:lnTo>
                    <a:lnTo>
                      <a:pt x="241" y="33"/>
                    </a:lnTo>
                    <a:lnTo>
                      <a:pt x="239" y="31"/>
                    </a:lnTo>
                    <a:lnTo>
                      <a:pt x="239" y="31"/>
                    </a:lnTo>
                    <a:lnTo>
                      <a:pt x="239" y="29"/>
                    </a:lnTo>
                    <a:lnTo>
                      <a:pt x="239" y="29"/>
                    </a:lnTo>
                    <a:lnTo>
                      <a:pt x="236" y="26"/>
                    </a:lnTo>
                    <a:lnTo>
                      <a:pt x="236" y="26"/>
                    </a:lnTo>
                    <a:lnTo>
                      <a:pt x="236" y="24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39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1" y="19"/>
                    </a:lnTo>
                    <a:lnTo>
                      <a:pt x="243" y="19"/>
                    </a:lnTo>
                    <a:lnTo>
                      <a:pt x="243" y="17"/>
                    </a:lnTo>
                    <a:lnTo>
                      <a:pt x="243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48" y="17"/>
                    </a:lnTo>
                    <a:lnTo>
                      <a:pt x="250" y="17"/>
                    </a:lnTo>
                    <a:lnTo>
                      <a:pt x="253" y="14"/>
                    </a:lnTo>
                    <a:lnTo>
                      <a:pt x="255" y="14"/>
                    </a:lnTo>
                    <a:lnTo>
                      <a:pt x="255" y="12"/>
                    </a:lnTo>
                    <a:lnTo>
                      <a:pt x="255" y="12"/>
                    </a:lnTo>
                    <a:lnTo>
                      <a:pt x="257" y="10"/>
                    </a:lnTo>
                    <a:lnTo>
                      <a:pt x="257" y="10"/>
                    </a:lnTo>
                    <a:lnTo>
                      <a:pt x="257" y="7"/>
                    </a:lnTo>
                    <a:lnTo>
                      <a:pt x="257" y="7"/>
                    </a:lnTo>
                    <a:lnTo>
                      <a:pt x="260" y="5"/>
                    </a:lnTo>
                    <a:lnTo>
                      <a:pt x="260" y="5"/>
                    </a:lnTo>
                    <a:lnTo>
                      <a:pt x="262" y="5"/>
                    </a:lnTo>
                    <a:lnTo>
                      <a:pt x="262" y="5"/>
                    </a:lnTo>
                    <a:lnTo>
                      <a:pt x="274" y="2"/>
                    </a:lnTo>
                    <a:lnTo>
                      <a:pt x="279" y="0"/>
                    </a:lnTo>
                    <a:lnTo>
                      <a:pt x="281" y="2"/>
                    </a:lnTo>
                    <a:lnTo>
                      <a:pt x="281" y="5"/>
                    </a:lnTo>
                    <a:lnTo>
                      <a:pt x="281" y="5"/>
                    </a:lnTo>
                    <a:lnTo>
                      <a:pt x="281" y="5"/>
                    </a:lnTo>
                    <a:lnTo>
                      <a:pt x="284" y="7"/>
                    </a:lnTo>
                    <a:lnTo>
                      <a:pt x="284" y="7"/>
                    </a:lnTo>
                    <a:lnTo>
                      <a:pt x="284" y="10"/>
                    </a:lnTo>
                    <a:lnTo>
                      <a:pt x="284" y="10"/>
                    </a:lnTo>
                    <a:lnTo>
                      <a:pt x="284" y="1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Imo">
                <a:extLst>
                  <a:ext uri="{FF2B5EF4-FFF2-40B4-BE49-F238E27FC236}">
                    <a16:creationId xmlns:a16="http://schemas.microsoft.com/office/drawing/2014/main" id="{E95BC94C-5BB8-46F6-9A31-AB654B39D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8536" y="4939154"/>
                <a:ext cx="472629" cy="446764"/>
              </a:xfrm>
              <a:custGeom>
                <a:avLst/>
                <a:gdLst>
                  <a:gd name="T0" fmla="*/ 168 w 201"/>
                  <a:gd name="T1" fmla="*/ 7 h 190"/>
                  <a:gd name="T2" fmla="*/ 175 w 201"/>
                  <a:gd name="T3" fmla="*/ 7 h 190"/>
                  <a:gd name="T4" fmla="*/ 185 w 201"/>
                  <a:gd name="T5" fmla="*/ 10 h 190"/>
                  <a:gd name="T6" fmla="*/ 192 w 201"/>
                  <a:gd name="T7" fmla="*/ 10 h 190"/>
                  <a:gd name="T8" fmla="*/ 192 w 201"/>
                  <a:gd name="T9" fmla="*/ 17 h 190"/>
                  <a:gd name="T10" fmla="*/ 192 w 201"/>
                  <a:gd name="T11" fmla="*/ 26 h 190"/>
                  <a:gd name="T12" fmla="*/ 192 w 201"/>
                  <a:gd name="T13" fmla="*/ 36 h 190"/>
                  <a:gd name="T14" fmla="*/ 192 w 201"/>
                  <a:gd name="T15" fmla="*/ 48 h 190"/>
                  <a:gd name="T16" fmla="*/ 192 w 201"/>
                  <a:gd name="T17" fmla="*/ 55 h 190"/>
                  <a:gd name="T18" fmla="*/ 192 w 201"/>
                  <a:gd name="T19" fmla="*/ 62 h 190"/>
                  <a:gd name="T20" fmla="*/ 192 w 201"/>
                  <a:gd name="T21" fmla="*/ 64 h 190"/>
                  <a:gd name="T22" fmla="*/ 197 w 201"/>
                  <a:gd name="T23" fmla="*/ 69 h 190"/>
                  <a:gd name="T24" fmla="*/ 199 w 201"/>
                  <a:gd name="T25" fmla="*/ 78 h 190"/>
                  <a:gd name="T26" fmla="*/ 201 w 201"/>
                  <a:gd name="T27" fmla="*/ 88 h 190"/>
                  <a:gd name="T28" fmla="*/ 197 w 201"/>
                  <a:gd name="T29" fmla="*/ 95 h 190"/>
                  <a:gd name="T30" fmla="*/ 197 w 201"/>
                  <a:gd name="T31" fmla="*/ 102 h 190"/>
                  <a:gd name="T32" fmla="*/ 192 w 201"/>
                  <a:gd name="T33" fmla="*/ 109 h 190"/>
                  <a:gd name="T34" fmla="*/ 187 w 201"/>
                  <a:gd name="T35" fmla="*/ 119 h 190"/>
                  <a:gd name="T36" fmla="*/ 182 w 201"/>
                  <a:gd name="T37" fmla="*/ 123 h 190"/>
                  <a:gd name="T38" fmla="*/ 178 w 201"/>
                  <a:gd name="T39" fmla="*/ 130 h 190"/>
                  <a:gd name="T40" fmla="*/ 173 w 201"/>
                  <a:gd name="T41" fmla="*/ 137 h 190"/>
                  <a:gd name="T42" fmla="*/ 173 w 201"/>
                  <a:gd name="T43" fmla="*/ 147 h 190"/>
                  <a:gd name="T44" fmla="*/ 168 w 201"/>
                  <a:gd name="T45" fmla="*/ 152 h 190"/>
                  <a:gd name="T46" fmla="*/ 166 w 201"/>
                  <a:gd name="T47" fmla="*/ 159 h 190"/>
                  <a:gd name="T48" fmla="*/ 163 w 201"/>
                  <a:gd name="T49" fmla="*/ 168 h 190"/>
                  <a:gd name="T50" fmla="*/ 161 w 201"/>
                  <a:gd name="T51" fmla="*/ 180 h 190"/>
                  <a:gd name="T52" fmla="*/ 154 w 201"/>
                  <a:gd name="T53" fmla="*/ 190 h 190"/>
                  <a:gd name="T54" fmla="*/ 142 w 201"/>
                  <a:gd name="T55" fmla="*/ 190 h 190"/>
                  <a:gd name="T56" fmla="*/ 135 w 201"/>
                  <a:gd name="T57" fmla="*/ 185 h 190"/>
                  <a:gd name="T58" fmla="*/ 123 w 201"/>
                  <a:gd name="T59" fmla="*/ 178 h 190"/>
                  <a:gd name="T60" fmla="*/ 114 w 201"/>
                  <a:gd name="T61" fmla="*/ 180 h 190"/>
                  <a:gd name="T62" fmla="*/ 107 w 201"/>
                  <a:gd name="T63" fmla="*/ 178 h 190"/>
                  <a:gd name="T64" fmla="*/ 97 w 201"/>
                  <a:gd name="T65" fmla="*/ 178 h 190"/>
                  <a:gd name="T66" fmla="*/ 90 w 201"/>
                  <a:gd name="T67" fmla="*/ 178 h 190"/>
                  <a:gd name="T68" fmla="*/ 81 w 201"/>
                  <a:gd name="T69" fmla="*/ 180 h 190"/>
                  <a:gd name="T70" fmla="*/ 74 w 201"/>
                  <a:gd name="T71" fmla="*/ 182 h 190"/>
                  <a:gd name="T72" fmla="*/ 48 w 201"/>
                  <a:gd name="T73" fmla="*/ 175 h 190"/>
                  <a:gd name="T74" fmla="*/ 33 w 201"/>
                  <a:gd name="T75" fmla="*/ 159 h 190"/>
                  <a:gd name="T76" fmla="*/ 31 w 201"/>
                  <a:gd name="T77" fmla="*/ 135 h 190"/>
                  <a:gd name="T78" fmla="*/ 29 w 201"/>
                  <a:gd name="T79" fmla="*/ 123 h 190"/>
                  <a:gd name="T80" fmla="*/ 26 w 201"/>
                  <a:gd name="T81" fmla="*/ 116 h 190"/>
                  <a:gd name="T82" fmla="*/ 5 w 201"/>
                  <a:gd name="T83" fmla="*/ 116 h 190"/>
                  <a:gd name="T84" fmla="*/ 43 w 201"/>
                  <a:gd name="T85" fmla="*/ 43 h 190"/>
                  <a:gd name="T86" fmla="*/ 55 w 201"/>
                  <a:gd name="T87" fmla="*/ 45 h 190"/>
                  <a:gd name="T88" fmla="*/ 62 w 201"/>
                  <a:gd name="T89" fmla="*/ 50 h 190"/>
                  <a:gd name="T90" fmla="*/ 64 w 201"/>
                  <a:gd name="T91" fmla="*/ 43 h 190"/>
                  <a:gd name="T92" fmla="*/ 64 w 201"/>
                  <a:gd name="T93" fmla="*/ 29 h 190"/>
                  <a:gd name="T94" fmla="*/ 71 w 201"/>
                  <a:gd name="T95" fmla="*/ 31 h 190"/>
                  <a:gd name="T96" fmla="*/ 88 w 201"/>
                  <a:gd name="T97" fmla="*/ 10 h 190"/>
                  <a:gd name="T98" fmla="*/ 97 w 201"/>
                  <a:gd name="T99" fmla="*/ 10 h 190"/>
                  <a:gd name="T100" fmla="*/ 109 w 201"/>
                  <a:gd name="T101" fmla="*/ 3 h 190"/>
                  <a:gd name="T102" fmla="*/ 116 w 201"/>
                  <a:gd name="T103" fmla="*/ 5 h 190"/>
                  <a:gd name="T104" fmla="*/ 123 w 201"/>
                  <a:gd name="T105" fmla="*/ 5 h 190"/>
                  <a:gd name="T106" fmla="*/ 133 w 201"/>
                  <a:gd name="T107" fmla="*/ 7 h 190"/>
                  <a:gd name="T108" fmla="*/ 145 w 201"/>
                  <a:gd name="T109" fmla="*/ 5 h 190"/>
                  <a:gd name="T110" fmla="*/ 152 w 201"/>
                  <a:gd name="T111" fmla="*/ 3 h 190"/>
                  <a:gd name="T112" fmla="*/ 159 w 201"/>
                  <a:gd name="T113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1" h="190">
                    <a:moveTo>
                      <a:pt x="161" y="3"/>
                    </a:moveTo>
                    <a:lnTo>
                      <a:pt x="161" y="5"/>
                    </a:lnTo>
                    <a:lnTo>
                      <a:pt x="161" y="5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6" y="5"/>
                    </a:lnTo>
                    <a:lnTo>
                      <a:pt x="166" y="7"/>
                    </a:lnTo>
                    <a:lnTo>
                      <a:pt x="166" y="7"/>
                    </a:lnTo>
                    <a:lnTo>
                      <a:pt x="168" y="7"/>
                    </a:lnTo>
                    <a:lnTo>
                      <a:pt x="168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1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3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5" y="7"/>
                    </a:lnTo>
                    <a:lnTo>
                      <a:pt x="178" y="7"/>
                    </a:lnTo>
                    <a:lnTo>
                      <a:pt x="178" y="7"/>
                    </a:lnTo>
                    <a:lnTo>
                      <a:pt x="180" y="10"/>
                    </a:lnTo>
                    <a:lnTo>
                      <a:pt x="180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2" y="10"/>
                    </a:lnTo>
                    <a:lnTo>
                      <a:pt x="185" y="10"/>
                    </a:lnTo>
                    <a:lnTo>
                      <a:pt x="185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7" y="10"/>
                    </a:lnTo>
                    <a:lnTo>
                      <a:pt x="189" y="10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7"/>
                    </a:lnTo>
                    <a:lnTo>
                      <a:pt x="192" y="17"/>
                    </a:lnTo>
                    <a:lnTo>
                      <a:pt x="192" y="17"/>
                    </a:lnTo>
                    <a:lnTo>
                      <a:pt x="192" y="19"/>
                    </a:lnTo>
                    <a:lnTo>
                      <a:pt x="189" y="19"/>
                    </a:lnTo>
                    <a:lnTo>
                      <a:pt x="189" y="21"/>
                    </a:lnTo>
                    <a:lnTo>
                      <a:pt x="189" y="21"/>
                    </a:lnTo>
                    <a:lnTo>
                      <a:pt x="192" y="21"/>
                    </a:lnTo>
                    <a:lnTo>
                      <a:pt x="192" y="24"/>
                    </a:lnTo>
                    <a:lnTo>
                      <a:pt x="192" y="24"/>
                    </a:lnTo>
                    <a:lnTo>
                      <a:pt x="192" y="26"/>
                    </a:lnTo>
                    <a:lnTo>
                      <a:pt x="192" y="26"/>
                    </a:lnTo>
                    <a:lnTo>
                      <a:pt x="192" y="29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1"/>
                    </a:lnTo>
                    <a:lnTo>
                      <a:pt x="192" y="33"/>
                    </a:lnTo>
                    <a:lnTo>
                      <a:pt x="192" y="33"/>
                    </a:lnTo>
                    <a:lnTo>
                      <a:pt x="192" y="36"/>
                    </a:lnTo>
                    <a:lnTo>
                      <a:pt x="192" y="36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2" y="40"/>
                    </a:lnTo>
                    <a:lnTo>
                      <a:pt x="192" y="40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3"/>
                    </a:lnTo>
                    <a:lnTo>
                      <a:pt x="192" y="45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2" y="50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2"/>
                    </a:lnTo>
                    <a:lnTo>
                      <a:pt x="192" y="55"/>
                    </a:lnTo>
                    <a:lnTo>
                      <a:pt x="194" y="55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7"/>
                    </a:lnTo>
                    <a:lnTo>
                      <a:pt x="194" y="59"/>
                    </a:lnTo>
                    <a:lnTo>
                      <a:pt x="192" y="59"/>
                    </a:lnTo>
                    <a:lnTo>
                      <a:pt x="192" y="59"/>
                    </a:lnTo>
                    <a:lnTo>
                      <a:pt x="192" y="62"/>
                    </a:lnTo>
                    <a:lnTo>
                      <a:pt x="192" y="62"/>
                    </a:lnTo>
                    <a:lnTo>
                      <a:pt x="189" y="62"/>
                    </a:lnTo>
                    <a:lnTo>
                      <a:pt x="189" y="59"/>
                    </a:lnTo>
                    <a:lnTo>
                      <a:pt x="189" y="62"/>
                    </a:lnTo>
                    <a:lnTo>
                      <a:pt x="189" y="62"/>
                    </a:lnTo>
                    <a:lnTo>
                      <a:pt x="189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6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69"/>
                    </a:lnTo>
                    <a:lnTo>
                      <a:pt x="197" y="71"/>
                    </a:lnTo>
                    <a:lnTo>
                      <a:pt x="197" y="71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4"/>
                    </a:lnTo>
                    <a:lnTo>
                      <a:pt x="199" y="76"/>
                    </a:lnTo>
                    <a:lnTo>
                      <a:pt x="199" y="76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201" y="78"/>
                    </a:lnTo>
                    <a:lnTo>
                      <a:pt x="201" y="81"/>
                    </a:lnTo>
                    <a:lnTo>
                      <a:pt x="201" y="81"/>
                    </a:lnTo>
                    <a:lnTo>
                      <a:pt x="201" y="83"/>
                    </a:lnTo>
                    <a:lnTo>
                      <a:pt x="201" y="83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5"/>
                    </a:lnTo>
                    <a:lnTo>
                      <a:pt x="201" y="88"/>
                    </a:lnTo>
                    <a:lnTo>
                      <a:pt x="201" y="88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201" y="90"/>
                    </a:lnTo>
                    <a:lnTo>
                      <a:pt x="199" y="90"/>
                    </a:lnTo>
                    <a:lnTo>
                      <a:pt x="199" y="92"/>
                    </a:lnTo>
                    <a:lnTo>
                      <a:pt x="199" y="92"/>
                    </a:lnTo>
                    <a:lnTo>
                      <a:pt x="197" y="92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5"/>
                    </a:lnTo>
                    <a:lnTo>
                      <a:pt x="197" y="97"/>
                    </a:lnTo>
                    <a:lnTo>
                      <a:pt x="197" y="97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7" y="100"/>
                    </a:lnTo>
                    <a:lnTo>
                      <a:pt x="197" y="102"/>
                    </a:lnTo>
                    <a:lnTo>
                      <a:pt x="197" y="102"/>
                    </a:lnTo>
                    <a:lnTo>
                      <a:pt x="197" y="104"/>
                    </a:lnTo>
                    <a:lnTo>
                      <a:pt x="194" y="104"/>
                    </a:lnTo>
                    <a:lnTo>
                      <a:pt x="194" y="107"/>
                    </a:lnTo>
                    <a:lnTo>
                      <a:pt x="192" y="107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92" y="109"/>
                    </a:lnTo>
                    <a:lnTo>
                      <a:pt x="189" y="111"/>
                    </a:lnTo>
                    <a:lnTo>
                      <a:pt x="189" y="111"/>
                    </a:lnTo>
                    <a:lnTo>
                      <a:pt x="189" y="114"/>
                    </a:lnTo>
                    <a:lnTo>
                      <a:pt x="189" y="114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6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19"/>
                    </a:lnTo>
                    <a:lnTo>
                      <a:pt x="187" y="121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1"/>
                    </a:lnTo>
                    <a:lnTo>
                      <a:pt x="185" y="123"/>
                    </a:lnTo>
                    <a:lnTo>
                      <a:pt x="185" y="123"/>
                    </a:lnTo>
                    <a:lnTo>
                      <a:pt x="182" y="123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2" y="126"/>
                    </a:lnTo>
                    <a:lnTo>
                      <a:pt x="180" y="126"/>
                    </a:lnTo>
                    <a:lnTo>
                      <a:pt x="180" y="128"/>
                    </a:lnTo>
                    <a:lnTo>
                      <a:pt x="178" y="128"/>
                    </a:lnTo>
                    <a:lnTo>
                      <a:pt x="178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5" y="133"/>
                    </a:lnTo>
                    <a:lnTo>
                      <a:pt x="175" y="133"/>
                    </a:lnTo>
                    <a:lnTo>
                      <a:pt x="175" y="135"/>
                    </a:lnTo>
                    <a:lnTo>
                      <a:pt x="175" y="135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5" y="140"/>
                    </a:lnTo>
                    <a:lnTo>
                      <a:pt x="175" y="140"/>
                    </a:lnTo>
                    <a:lnTo>
                      <a:pt x="175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5"/>
                    </a:lnTo>
                    <a:lnTo>
                      <a:pt x="173" y="145"/>
                    </a:lnTo>
                    <a:lnTo>
                      <a:pt x="173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7"/>
                    </a:lnTo>
                    <a:lnTo>
                      <a:pt x="171" y="149"/>
                    </a:lnTo>
                    <a:lnTo>
                      <a:pt x="171" y="149"/>
                    </a:lnTo>
                    <a:lnTo>
                      <a:pt x="171" y="152"/>
                    </a:lnTo>
                    <a:lnTo>
                      <a:pt x="168" y="152"/>
                    </a:lnTo>
                    <a:lnTo>
                      <a:pt x="168" y="152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6" y="154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6" y="159"/>
                    </a:lnTo>
                    <a:lnTo>
                      <a:pt x="166" y="159"/>
                    </a:lnTo>
                    <a:lnTo>
                      <a:pt x="166" y="161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6" y="164"/>
                    </a:lnTo>
                    <a:lnTo>
                      <a:pt x="166" y="166"/>
                    </a:lnTo>
                    <a:lnTo>
                      <a:pt x="163" y="166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68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1" y="173"/>
                    </a:lnTo>
                    <a:lnTo>
                      <a:pt x="161" y="175"/>
                    </a:lnTo>
                    <a:lnTo>
                      <a:pt x="161" y="175"/>
                    </a:lnTo>
                    <a:lnTo>
                      <a:pt x="161" y="178"/>
                    </a:lnTo>
                    <a:lnTo>
                      <a:pt x="161" y="178"/>
                    </a:lnTo>
                    <a:lnTo>
                      <a:pt x="161" y="178"/>
                    </a:lnTo>
                    <a:lnTo>
                      <a:pt x="161" y="180"/>
                    </a:lnTo>
                    <a:lnTo>
                      <a:pt x="161" y="180"/>
                    </a:lnTo>
                    <a:lnTo>
                      <a:pt x="161" y="182"/>
                    </a:lnTo>
                    <a:lnTo>
                      <a:pt x="159" y="182"/>
                    </a:lnTo>
                    <a:lnTo>
                      <a:pt x="159" y="182"/>
                    </a:lnTo>
                    <a:lnTo>
                      <a:pt x="159" y="185"/>
                    </a:lnTo>
                    <a:lnTo>
                      <a:pt x="159" y="185"/>
                    </a:lnTo>
                    <a:lnTo>
                      <a:pt x="156" y="185"/>
                    </a:lnTo>
                    <a:lnTo>
                      <a:pt x="156" y="187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49" y="190"/>
                    </a:lnTo>
                    <a:lnTo>
                      <a:pt x="149" y="190"/>
                    </a:lnTo>
                    <a:lnTo>
                      <a:pt x="147" y="190"/>
                    </a:lnTo>
                    <a:lnTo>
                      <a:pt x="147" y="190"/>
                    </a:lnTo>
                    <a:lnTo>
                      <a:pt x="145" y="190"/>
                    </a:lnTo>
                    <a:lnTo>
                      <a:pt x="145" y="190"/>
                    </a:lnTo>
                    <a:lnTo>
                      <a:pt x="142" y="190"/>
                    </a:lnTo>
                    <a:lnTo>
                      <a:pt x="142" y="190"/>
                    </a:lnTo>
                    <a:lnTo>
                      <a:pt x="142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40" y="187"/>
                    </a:lnTo>
                    <a:lnTo>
                      <a:pt x="137" y="187"/>
                    </a:lnTo>
                    <a:lnTo>
                      <a:pt x="137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5" y="185"/>
                    </a:lnTo>
                    <a:lnTo>
                      <a:pt x="133" y="180"/>
                    </a:lnTo>
                    <a:lnTo>
                      <a:pt x="133" y="180"/>
                    </a:lnTo>
                    <a:lnTo>
                      <a:pt x="130" y="180"/>
                    </a:lnTo>
                    <a:lnTo>
                      <a:pt x="130" y="180"/>
                    </a:lnTo>
                    <a:lnTo>
                      <a:pt x="128" y="178"/>
                    </a:lnTo>
                    <a:lnTo>
                      <a:pt x="126" y="178"/>
                    </a:lnTo>
                    <a:lnTo>
                      <a:pt x="123" y="178"/>
                    </a:lnTo>
                    <a:lnTo>
                      <a:pt x="123" y="178"/>
                    </a:lnTo>
                    <a:lnTo>
                      <a:pt x="123" y="178"/>
                    </a:lnTo>
                    <a:lnTo>
                      <a:pt x="121" y="178"/>
                    </a:lnTo>
                    <a:lnTo>
                      <a:pt x="121" y="178"/>
                    </a:lnTo>
                    <a:lnTo>
                      <a:pt x="119" y="180"/>
                    </a:lnTo>
                    <a:lnTo>
                      <a:pt x="119" y="180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4" y="180"/>
                    </a:lnTo>
                    <a:lnTo>
                      <a:pt x="111" y="180"/>
                    </a:lnTo>
                    <a:lnTo>
                      <a:pt x="111" y="180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9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7" y="178"/>
                    </a:lnTo>
                    <a:lnTo>
                      <a:pt x="104" y="178"/>
                    </a:lnTo>
                    <a:lnTo>
                      <a:pt x="104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2" y="175"/>
                    </a:lnTo>
                    <a:lnTo>
                      <a:pt x="100" y="175"/>
                    </a:lnTo>
                    <a:lnTo>
                      <a:pt x="100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7" y="178"/>
                    </a:lnTo>
                    <a:lnTo>
                      <a:pt x="95" y="178"/>
                    </a:lnTo>
                    <a:lnTo>
                      <a:pt x="95" y="178"/>
                    </a:lnTo>
                    <a:lnTo>
                      <a:pt x="93" y="178"/>
                    </a:lnTo>
                    <a:lnTo>
                      <a:pt x="93" y="178"/>
                    </a:lnTo>
                    <a:lnTo>
                      <a:pt x="93" y="178"/>
                    </a:lnTo>
                    <a:lnTo>
                      <a:pt x="90" y="178"/>
                    </a:lnTo>
                    <a:lnTo>
                      <a:pt x="90" y="178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85" y="180"/>
                    </a:lnTo>
                    <a:lnTo>
                      <a:pt x="85" y="178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3" y="180"/>
                    </a:lnTo>
                    <a:lnTo>
                      <a:pt x="81" y="180"/>
                    </a:lnTo>
                    <a:lnTo>
                      <a:pt x="81" y="180"/>
                    </a:lnTo>
                    <a:lnTo>
                      <a:pt x="78" y="180"/>
                    </a:lnTo>
                    <a:lnTo>
                      <a:pt x="78" y="180"/>
                    </a:lnTo>
                    <a:lnTo>
                      <a:pt x="76" y="180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6" y="182"/>
                    </a:lnTo>
                    <a:lnTo>
                      <a:pt x="74" y="182"/>
                    </a:lnTo>
                    <a:lnTo>
                      <a:pt x="74" y="182"/>
                    </a:lnTo>
                    <a:lnTo>
                      <a:pt x="66" y="180"/>
                    </a:lnTo>
                    <a:lnTo>
                      <a:pt x="62" y="178"/>
                    </a:lnTo>
                    <a:lnTo>
                      <a:pt x="62" y="178"/>
                    </a:lnTo>
                    <a:lnTo>
                      <a:pt x="59" y="178"/>
                    </a:lnTo>
                    <a:lnTo>
                      <a:pt x="55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5" y="173"/>
                    </a:lnTo>
                    <a:lnTo>
                      <a:pt x="45" y="173"/>
                    </a:lnTo>
                    <a:lnTo>
                      <a:pt x="43" y="171"/>
                    </a:lnTo>
                    <a:lnTo>
                      <a:pt x="40" y="168"/>
                    </a:lnTo>
                    <a:lnTo>
                      <a:pt x="38" y="168"/>
                    </a:lnTo>
                    <a:lnTo>
                      <a:pt x="36" y="164"/>
                    </a:lnTo>
                    <a:lnTo>
                      <a:pt x="36" y="164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1" y="156"/>
                    </a:lnTo>
                    <a:lnTo>
                      <a:pt x="31" y="152"/>
                    </a:lnTo>
                    <a:lnTo>
                      <a:pt x="31" y="149"/>
                    </a:lnTo>
                    <a:lnTo>
                      <a:pt x="31" y="147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1" y="137"/>
                    </a:lnTo>
                    <a:lnTo>
                      <a:pt x="31" y="135"/>
                    </a:lnTo>
                    <a:lnTo>
                      <a:pt x="31" y="135"/>
                    </a:lnTo>
                    <a:lnTo>
                      <a:pt x="36" y="133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6" y="130"/>
                    </a:lnTo>
                    <a:lnTo>
                      <a:pt x="33" y="130"/>
                    </a:lnTo>
                    <a:lnTo>
                      <a:pt x="29" y="128"/>
                    </a:lnTo>
                    <a:lnTo>
                      <a:pt x="29" y="128"/>
                    </a:lnTo>
                    <a:lnTo>
                      <a:pt x="29" y="126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9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6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4" y="114"/>
                    </a:lnTo>
                    <a:lnTo>
                      <a:pt x="22" y="114"/>
                    </a:lnTo>
                    <a:lnTo>
                      <a:pt x="22" y="116"/>
                    </a:lnTo>
                    <a:lnTo>
                      <a:pt x="19" y="116"/>
                    </a:lnTo>
                    <a:lnTo>
                      <a:pt x="19" y="116"/>
                    </a:lnTo>
                    <a:lnTo>
                      <a:pt x="5" y="116"/>
                    </a:lnTo>
                    <a:lnTo>
                      <a:pt x="3" y="114"/>
                    </a:lnTo>
                    <a:lnTo>
                      <a:pt x="0" y="114"/>
                    </a:lnTo>
                    <a:lnTo>
                      <a:pt x="5" y="81"/>
                    </a:lnTo>
                    <a:lnTo>
                      <a:pt x="10" y="64"/>
                    </a:lnTo>
                    <a:lnTo>
                      <a:pt x="10" y="64"/>
                    </a:lnTo>
                    <a:lnTo>
                      <a:pt x="14" y="59"/>
                    </a:lnTo>
                    <a:lnTo>
                      <a:pt x="26" y="52"/>
                    </a:lnTo>
                    <a:lnTo>
                      <a:pt x="40" y="43"/>
                    </a:lnTo>
                    <a:lnTo>
                      <a:pt x="43" y="43"/>
                    </a:lnTo>
                    <a:lnTo>
                      <a:pt x="45" y="40"/>
                    </a:lnTo>
                    <a:lnTo>
                      <a:pt x="45" y="43"/>
                    </a:lnTo>
                    <a:lnTo>
                      <a:pt x="45" y="43"/>
                    </a:lnTo>
                    <a:lnTo>
                      <a:pt x="50" y="45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5" y="48"/>
                    </a:lnTo>
                    <a:lnTo>
                      <a:pt x="55" y="45"/>
                    </a:lnTo>
                    <a:lnTo>
                      <a:pt x="55" y="45"/>
                    </a:lnTo>
                    <a:lnTo>
                      <a:pt x="55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59" y="50"/>
                    </a:lnTo>
                    <a:lnTo>
                      <a:pt x="62" y="50"/>
                    </a:lnTo>
                    <a:lnTo>
                      <a:pt x="62" y="50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8"/>
                    </a:lnTo>
                    <a:lnTo>
                      <a:pt x="62" y="45"/>
                    </a:lnTo>
                    <a:lnTo>
                      <a:pt x="64" y="43"/>
                    </a:lnTo>
                    <a:lnTo>
                      <a:pt x="62" y="43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31"/>
                    </a:lnTo>
                    <a:lnTo>
                      <a:pt x="66" y="31"/>
                    </a:lnTo>
                    <a:lnTo>
                      <a:pt x="69" y="31"/>
                    </a:lnTo>
                    <a:lnTo>
                      <a:pt x="69" y="31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26"/>
                    </a:lnTo>
                    <a:lnTo>
                      <a:pt x="74" y="21"/>
                    </a:lnTo>
                    <a:lnTo>
                      <a:pt x="76" y="21"/>
                    </a:lnTo>
                    <a:lnTo>
                      <a:pt x="76" y="21"/>
                    </a:lnTo>
                    <a:lnTo>
                      <a:pt x="78" y="21"/>
                    </a:lnTo>
                    <a:lnTo>
                      <a:pt x="81" y="19"/>
                    </a:lnTo>
                    <a:lnTo>
                      <a:pt x="85" y="14"/>
                    </a:lnTo>
                    <a:lnTo>
                      <a:pt x="85" y="12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90" y="12"/>
                    </a:lnTo>
                    <a:lnTo>
                      <a:pt x="93" y="12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5" y="10"/>
                    </a:lnTo>
                    <a:lnTo>
                      <a:pt x="97" y="10"/>
                    </a:lnTo>
                    <a:lnTo>
                      <a:pt x="97" y="10"/>
                    </a:lnTo>
                    <a:lnTo>
                      <a:pt x="100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7" y="3"/>
                    </a:lnTo>
                    <a:lnTo>
                      <a:pt x="107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09" y="3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4" y="3"/>
                    </a:lnTo>
                    <a:lnTo>
                      <a:pt x="114" y="3"/>
                    </a:lnTo>
                    <a:lnTo>
                      <a:pt x="114" y="5"/>
                    </a:lnTo>
                    <a:lnTo>
                      <a:pt x="114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19" y="3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8" y="5"/>
                    </a:lnTo>
                    <a:lnTo>
                      <a:pt x="128" y="5"/>
                    </a:lnTo>
                    <a:lnTo>
                      <a:pt x="130" y="5"/>
                    </a:lnTo>
                    <a:lnTo>
                      <a:pt x="130" y="7"/>
                    </a:lnTo>
                    <a:lnTo>
                      <a:pt x="130" y="7"/>
                    </a:lnTo>
                    <a:lnTo>
                      <a:pt x="133" y="7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5" y="10"/>
                    </a:lnTo>
                    <a:lnTo>
                      <a:pt x="135" y="10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2" y="7"/>
                    </a:lnTo>
                    <a:lnTo>
                      <a:pt x="145" y="7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5" y="5"/>
                    </a:lnTo>
                    <a:lnTo>
                      <a:pt x="147" y="3"/>
                    </a:lnTo>
                    <a:lnTo>
                      <a:pt x="147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4" y="3"/>
                    </a:lnTo>
                    <a:lnTo>
                      <a:pt x="154" y="3"/>
                    </a:lnTo>
                    <a:lnTo>
                      <a:pt x="156" y="3"/>
                    </a:lnTo>
                    <a:lnTo>
                      <a:pt x="156" y="3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9" y="3"/>
                    </a:lnTo>
                    <a:lnTo>
                      <a:pt x="159" y="3"/>
                    </a:lnTo>
                    <a:lnTo>
                      <a:pt x="161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Anambra">
                <a:extLst>
                  <a:ext uri="{FF2B5EF4-FFF2-40B4-BE49-F238E27FC236}">
                    <a16:creationId xmlns:a16="http://schemas.microsoft.com/office/drawing/2014/main" id="{22560BB3-8E2C-4CC5-9D40-60318CA69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3833" y="4426552"/>
                <a:ext cx="423250" cy="663092"/>
              </a:xfrm>
              <a:custGeom>
                <a:avLst/>
                <a:gdLst>
                  <a:gd name="T0" fmla="*/ 90 w 180"/>
                  <a:gd name="T1" fmla="*/ 22 h 282"/>
                  <a:gd name="T2" fmla="*/ 106 w 180"/>
                  <a:gd name="T3" fmla="*/ 29 h 282"/>
                  <a:gd name="T4" fmla="*/ 111 w 180"/>
                  <a:gd name="T5" fmla="*/ 29 h 282"/>
                  <a:gd name="T6" fmla="*/ 128 w 180"/>
                  <a:gd name="T7" fmla="*/ 38 h 282"/>
                  <a:gd name="T8" fmla="*/ 123 w 180"/>
                  <a:gd name="T9" fmla="*/ 52 h 282"/>
                  <a:gd name="T10" fmla="*/ 109 w 180"/>
                  <a:gd name="T11" fmla="*/ 67 h 282"/>
                  <a:gd name="T12" fmla="*/ 106 w 180"/>
                  <a:gd name="T13" fmla="*/ 83 h 282"/>
                  <a:gd name="T14" fmla="*/ 102 w 180"/>
                  <a:gd name="T15" fmla="*/ 90 h 282"/>
                  <a:gd name="T16" fmla="*/ 123 w 180"/>
                  <a:gd name="T17" fmla="*/ 102 h 282"/>
                  <a:gd name="T18" fmla="*/ 132 w 180"/>
                  <a:gd name="T19" fmla="*/ 121 h 282"/>
                  <a:gd name="T20" fmla="*/ 132 w 180"/>
                  <a:gd name="T21" fmla="*/ 138 h 282"/>
                  <a:gd name="T22" fmla="*/ 137 w 180"/>
                  <a:gd name="T23" fmla="*/ 145 h 282"/>
                  <a:gd name="T24" fmla="*/ 149 w 180"/>
                  <a:gd name="T25" fmla="*/ 154 h 282"/>
                  <a:gd name="T26" fmla="*/ 149 w 180"/>
                  <a:gd name="T27" fmla="*/ 168 h 282"/>
                  <a:gd name="T28" fmla="*/ 151 w 180"/>
                  <a:gd name="T29" fmla="*/ 173 h 282"/>
                  <a:gd name="T30" fmla="*/ 161 w 180"/>
                  <a:gd name="T31" fmla="*/ 185 h 282"/>
                  <a:gd name="T32" fmla="*/ 177 w 180"/>
                  <a:gd name="T33" fmla="*/ 192 h 282"/>
                  <a:gd name="T34" fmla="*/ 170 w 180"/>
                  <a:gd name="T35" fmla="*/ 204 h 282"/>
                  <a:gd name="T36" fmla="*/ 158 w 180"/>
                  <a:gd name="T37" fmla="*/ 216 h 282"/>
                  <a:gd name="T38" fmla="*/ 156 w 180"/>
                  <a:gd name="T39" fmla="*/ 221 h 282"/>
                  <a:gd name="T40" fmla="*/ 151 w 180"/>
                  <a:gd name="T41" fmla="*/ 221 h 282"/>
                  <a:gd name="T42" fmla="*/ 147 w 180"/>
                  <a:gd name="T43" fmla="*/ 223 h 282"/>
                  <a:gd name="T44" fmla="*/ 137 w 180"/>
                  <a:gd name="T45" fmla="*/ 228 h 282"/>
                  <a:gd name="T46" fmla="*/ 132 w 180"/>
                  <a:gd name="T47" fmla="*/ 225 h 282"/>
                  <a:gd name="T48" fmla="*/ 125 w 180"/>
                  <a:gd name="T49" fmla="*/ 223 h 282"/>
                  <a:gd name="T50" fmla="*/ 121 w 180"/>
                  <a:gd name="T51" fmla="*/ 221 h 282"/>
                  <a:gd name="T52" fmla="*/ 116 w 180"/>
                  <a:gd name="T53" fmla="*/ 223 h 282"/>
                  <a:gd name="T54" fmla="*/ 111 w 180"/>
                  <a:gd name="T55" fmla="*/ 221 h 282"/>
                  <a:gd name="T56" fmla="*/ 104 w 180"/>
                  <a:gd name="T57" fmla="*/ 223 h 282"/>
                  <a:gd name="T58" fmla="*/ 97 w 180"/>
                  <a:gd name="T59" fmla="*/ 228 h 282"/>
                  <a:gd name="T60" fmla="*/ 90 w 180"/>
                  <a:gd name="T61" fmla="*/ 228 h 282"/>
                  <a:gd name="T62" fmla="*/ 78 w 180"/>
                  <a:gd name="T63" fmla="*/ 239 h 282"/>
                  <a:gd name="T64" fmla="*/ 71 w 180"/>
                  <a:gd name="T65" fmla="*/ 249 h 282"/>
                  <a:gd name="T66" fmla="*/ 66 w 180"/>
                  <a:gd name="T67" fmla="*/ 247 h 282"/>
                  <a:gd name="T68" fmla="*/ 66 w 180"/>
                  <a:gd name="T69" fmla="*/ 254 h 282"/>
                  <a:gd name="T70" fmla="*/ 66 w 180"/>
                  <a:gd name="T71" fmla="*/ 261 h 282"/>
                  <a:gd name="T72" fmla="*/ 66 w 180"/>
                  <a:gd name="T73" fmla="*/ 268 h 282"/>
                  <a:gd name="T74" fmla="*/ 59 w 180"/>
                  <a:gd name="T75" fmla="*/ 266 h 282"/>
                  <a:gd name="T76" fmla="*/ 57 w 180"/>
                  <a:gd name="T77" fmla="*/ 266 h 282"/>
                  <a:gd name="T78" fmla="*/ 47 w 180"/>
                  <a:gd name="T79" fmla="*/ 258 h 282"/>
                  <a:gd name="T80" fmla="*/ 12 w 180"/>
                  <a:gd name="T81" fmla="*/ 277 h 282"/>
                  <a:gd name="T82" fmla="*/ 0 w 180"/>
                  <a:gd name="T83" fmla="*/ 275 h 282"/>
                  <a:gd name="T84" fmla="*/ 5 w 180"/>
                  <a:gd name="T85" fmla="*/ 254 h 282"/>
                  <a:gd name="T86" fmla="*/ 12 w 180"/>
                  <a:gd name="T87" fmla="*/ 232 h 282"/>
                  <a:gd name="T88" fmla="*/ 21 w 180"/>
                  <a:gd name="T89" fmla="*/ 213 h 282"/>
                  <a:gd name="T90" fmla="*/ 26 w 180"/>
                  <a:gd name="T91" fmla="*/ 192 h 282"/>
                  <a:gd name="T92" fmla="*/ 31 w 180"/>
                  <a:gd name="T93" fmla="*/ 176 h 282"/>
                  <a:gd name="T94" fmla="*/ 35 w 180"/>
                  <a:gd name="T95" fmla="*/ 164 h 282"/>
                  <a:gd name="T96" fmla="*/ 26 w 180"/>
                  <a:gd name="T97" fmla="*/ 145 h 282"/>
                  <a:gd name="T98" fmla="*/ 24 w 180"/>
                  <a:gd name="T99" fmla="*/ 128 h 282"/>
                  <a:gd name="T100" fmla="*/ 19 w 180"/>
                  <a:gd name="T101" fmla="*/ 107 h 282"/>
                  <a:gd name="T102" fmla="*/ 14 w 180"/>
                  <a:gd name="T103" fmla="*/ 88 h 282"/>
                  <a:gd name="T104" fmla="*/ 24 w 180"/>
                  <a:gd name="T105" fmla="*/ 64 h 282"/>
                  <a:gd name="T106" fmla="*/ 47 w 180"/>
                  <a:gd name="T107" fmla="*/ 48 h 282"/>
                  <a:gd name="T108" fmla="*/ 45 w 180"/>
                  <a:gd name="T109" fmla="*/ 24 h 282"/>
                  <a:gd name="T110" fmla="*/ 61 w 180"/>
                  <a:gd name="T111" fmla="*/ 12 h 282"/>
                  <a:gd name="T112" fmla="*/ 76 w 180"/>
                  <a:gd name="T113" fmla="*/ 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0" h="282">
                    <a:moveTo>
                      <a:pt x="78" y="24"/>
                    </a:moveTo>
                    <a:lnTo>
                      <a:pt x="78" y="26"/>
                    </a:lnTo>
                    <a:lnTo>
                      <a:pt x="80" y="24"/>
                    </a:lnTo>
                    <a:lnTo>
                      <a:pt x="83" y="24"/>
                    </a:lnTo>
                    <a:lnTo>
                      <a:pt x="87" y="24"/>
                    </a:lnTo>
                    <a:lnTo>
                      <a:pt x="90" y="22"/>
                    </a:lnTo>
                    <a:lnTo>
                      <a:pt x="92" y="22"/>
                    </a:lnTo>
                    <a:lnTo>
                      <a:pt x="97" y="24"/>
                    </a:lnTo>
                    <a:lnTo>
                      <a:pt x="99" y="24"/>
                    </a:lnTo>
                    <a:lnTo>
                      <a:pt x="102" y="26"/>
                    </a:lnTo>
                    <a:lnTo>
                      <a:pt x="106" y="29"/>
                    </a:lnTo>
                    <a:lnTo>
                      <a:pt x="106" y="29"/>
                    </a:lnTo>
                    <a:lnTo>
                      <a:pt x="109" y="29"/>
                    </a:lnTo>
                    <a:lnTo>
                      <a:pt x="109" y="26"/>
                    </a:lnTo>
                    <a:lnTo>
                      <a:pt x="109" y="26"/>
                    </a:lnTo>
                    <a:lnTo>
                      <a:pt x="111" y="26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1" y="29"/>
                    </a:lnTo>
                    <a:lnTo>
                      <a:pt x="118" y="31"/>
                    </a:lnTo>
                    <a:lnTo>
                      <a:pt x="121" y="31"/>
                    </a:lnTo>
                    <a:lnTo>
                      <a:pt x="125" y="33"/>
                    </a:lnTo>
                    <a:lnTo>
                      <a:pt x="128" y="36"/>
                    </a:lnTo>
                    <a:lnTo>
                      <a:pt x="128" y="38"/>
                    </a:lnTo>
                    <a:lnTo>
                      <a:pt x="128" y="41"/>
                    </a:lnTo>
                    <a:lnTo>
                      <a:pt x="128" y="43"/>
                    </a:lnTo>
                    <a:lnTo>
                      <a:pt x="125" y="45"/>
                    </a:lnTo>
                    <a:lnTo>
                      <a:pt x="125" y="48"/>
                    </a:lnTo>
                    <a:lnTo>
                      <a:pt x="123" y="50"/>
                    </a:lnTo>
                    <a:lnTo>
                      <a:pt x="123" y="52"/>
                    </a:lnTo>
                    <a:lnTo>
                      <a:pt x="118" y="57"/>
                    </a:lnTo>
                    <a:lnTo>
                      <a:pt x="116" y="60"/>
                    </a:lnTo>
                    <a:lnTo>
                      <a:pt x="116" y="62"/>
                    </a:lnTo>
                    <a:lnTo>
                      <a:pt x="113" y="62"/>
                    </a:lnTo>
                    <a:lnTo>
                      <a:pt x="111" y="62"/>
                    </a:lnTo>
                    <a:lnTo>
                      <a:pt x="109" y="67"/>
                    </a:lnTo>
                    <a:lnTo>
                      <a:pt x="106" y="69"/>
                    </a:lnTo>
                    <a:lnTo>
                      <a:pt x="106" y="74"/>
                    </a:lnTo>
                    <a:lnTo>
                      <a:pt x="106" y="76"/>
                    </a:lnTo>
                    <a:lnTo>
                      <a:pt x="106" y="81"/>
                    </a:lnTo>
                    <a:lnTo>
                      <a:pt x="106" y="83"/>
                    </a:lnTo>
                    <a:lnTo>
                      <a:pt x="106" y="83"/>
                    </a:lnTo>
                    <a:lnTo>
                      <a:pt x="104" y="83"/>
                    </a:lnTo>
                    <a:lnTo>
                      <a:pt x="104" y="86"/>
                    </a:lnTo>
                    <a:lnTo>
                      <a:pt x="102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2" y="90"/>
                    </a:lnTo>
                    <a:lnTo>
                      <a:pt x="104" y="93"/>
                    </a:lnTo>
                    <a:lnTo>
                      <a:pt x="111" y="93"/>
                    </a:lnTo>
                    <a:lnTo>
                      <a:pt x="116" y="95"/>
                    </a:lnTo>
                    <a:lnTo>
                      <a:pt x="118" y="97"/>
                    </a:lnTo>
                    <a:lnTo>
                      <a:pt x="123" y="102"/>
                    </a:lnTo>
                    <a:lnTo>
                      <a:pt x="125" y="105"/>
                    </a:lnTo>
                    <a:lnTo>
                      <a:pt x="130" y="109"/>
                    </a:lnTo>
                    <a:lnTo>
                      <a:pt x="130" y="112"/>
                    </a:lnTo>
                    <a:lnTo>
                      <a:pt x="132" y="116"/>
                    </a:lnTo>
                    <a:lnTo>
                      <a:pt x="132" y="119"/>
                    </a:lnTo>
                    <a:lnTo>
                      <a:pt x="132" y="121"/>
                    </a:lnTo>
                    <a:lnTo>
                      <a:pt x="135" y="123"/>
                    </a:lnTo>
                    <a:lnTo>
                      <a:pt x="135" y="126"/>
                    </a:lnTo>
                    <a:lnTo>
                      <a:pt x="132" y="128"/>
                    </a:lnTo>
                    <a:lnTo>
                      <a:pt x="130" y="131"/>
                    </a:lnTo>
                    <a:lnTo>
                      <a:pt x="132" y="135"/>
                    </a:lnTo>
                    <a:lnTo>
                      <a:pt x="132" y="138"/>
                    </a:lnTo>
                    <a:lnTo>
                      <a:pt x="132" y="140"/>
                    </a:lnTo>
                    <a:lnTo>
                      <a:pt x="132" y="142"/>
                    </a:lnTo>
                    <a:lnTo>
                      <a:pt x="132" y="142"/>
                    </a:lnTo>
                    <a:lnTo>
                      <a:pt x="132" y="145"/>
                    </a:lnTo>
                    <a:lnTo>
                      <a:pt x="135" y="145"/>
                    </a:lnTo>
                    <a:lnTo>
                      <a:pt x="137" y="145"/>
                    </a:lnTo>
                    <a:lnTo>
                      <a:pt x="142" y="142"/>
                    </a:lnTo>
                    <a:lnTo>
                      <a:pt x="144" y="145"/>
                    </a:lnTo>
                    <a:lnTo>
                      <a:pt x="147" y="147"/>
                    </a:lnTo>
                    <a:lnTo>
                      <a:pt x="147" y="149"/>
                    </a:lnTo>
                    <a:lnTo>
                      <a:pt x="147" y="152"/>
                    </a:lnTo>
                    <a:lnTo>
                      <a:pt x="149" y="154"/>
                    </a:lnTo>
                    <a:lnTo>
                      <a:pt x="151" y="154"/>
                    </a:lnTo>
                    <a:lnTo>
                      <a:pt x="151" y="159"/>
                    </a:lnTo>
                    <a:lnTo>
                      <a:pt x="151" y="164"/>
                    </a:lnTo>
                    <a:lnTo>
                      <a:pt x="151" y="166"/>
                    </a:lnTo>
                    <a:lnTo>
                      <a:pt x="151" y="166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68"/>
                    </a:lnTo>
                    <a:lnTo>
                      <a:pt x="149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51" y="173"/>
                    </a:lnTo>
                    <a:lnTo>
                      <a:pt x="156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58" y="176"/>
                    </a:lnTo>
                    <a:lnTo>
                      <a:pt x="161" y="180"/>
                    </a:lnTo>
                    <a:lnTo>
                      <a:pt x="161" y="185"/>
                    </a:lnTo>
                    <a:lnTo>
                      <a:pt x="163" y="187"/>
                    </a:lnTo>
                    <a:lnTo>
                      <a:pt x="163" y="190"/>
                    </a:lnTo>
                    <a:lnTo>
                      <a:pt x="168" y="192"/>
                    </a:lnTo>
                    <a:lnTo>
                      <a:pt x="170" y="192"/>
                    </a:lnTo>
                    <a:lnTo>
                      <a:pt x="173" y="192"/>
                    </a:lnTo>
                    <a:lnTo>
                      <a:pt x="177" y="192"/>
                    </a:lnTo>
                    <a:lnTo>
                      <a:pt x="180" y="192"/>
                    </a:lnTo>
                    <a:lnTo>
                      <a:pt x="180" y="194"/>
                    </a:lnTo>
                    <a:lnTo>
                      <a:pt x="177" y="197"/>
                    </a:lnTo>
                    <a:lnTo>
                      <a:pt x="177" y="202"/>
                    </a:lnTo>
                    <a:lnTo>
                      <a:pt x="175" y="204"/>
                    </a:lnTo>
                    <a:lnTo>
                      <a:pt x="170" y="204"/>
                    </a:lnTo>
                    <a:lnTo>
                      <a:pt x="165" y="204"/>
                    </a:lnTo>
                    <a:lnTo>
                      <a:pt x="163" y="204"/>
                    </a:lnTo>
                    <a:lnTo>
                      <a:pt x="161" y="206"/>
                    </a:lnTo>
                    <a:lnTo>
                      <a:pt x="161" y="209"/>
                    </a:lnTo>
                    <a:lnTo>
                      <a:pt x="158" y="213"/>
                    </a:lnTo>
                    <a:lnTo>
                      <a:pt x="158" y="216"/>
                    </a:lnTo>
                    <a:lnTo>
                      <a:pt x="161" y="218"/>
                    </a:lnTo>
                    <a:lnTo>
                      <a:pt x="161" y="221"/>
                    </a:lnTo>
                    <a:lnTo>
                      <a:pt x="161" y="221"/>
                    </a:lnTo>
                    <a:lnTo>
                      <a:pt x="158" y="221"/>
                    </a:lnTo>
                    <a:lnTo>
                      <a:pt x="158" y="221"/>
                    </a:lnTo>
                    <a:lnTo>
                      <a:pt x="156" y="221"/>
                    </a:lnTo>
                    <a:lnTo>
                      <a:pt x="156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4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51" y="221"/>
                    </a:lnTo>
                    <a:lnTo>
                      <a:pt x="149" y="221"/>
                    </a:lnTo>
                    <a:lnTo>
                      <a:pt x="149" y="221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7" y="223"/>
                    </a:lnTo>
                    <a:lnTo>
                      <a:pt x="147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2" y="225"/>
                    </a:lnTo>
                    <a:lnTo>
                      <a:pt x="137" y="228"/>
                    </a:lnTo>
                    <a:lnTo>
                      <a:pt x="137" y="228"/>
                    </a:lnTo>
                    <a:lnTo>
                      <a:pt x="137" y="225"/>
                    </a:lnTo>
                    <a:lnTo>
                      <a:pt x="135" y="225"/>
                    </a:lnTo>
                    <a:lnTo>
                      <a:pt x="135" y="225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2" y="223"/>
                    </a:lnTo>
                    <a:lnTo>
                      <a:pt x="130" y="223"/>
                    </a:lnTo>
                    <a:lnTo>
                      <a:pt x="130" y="223"/>
                    </a:lnTo>
                    <a:lnTo>
                      <a:pt x="128" y="223"/>
                    </a:lnTo>
                    <a:lnTo>
                      <a:pt x="128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5" y="223"/>
                    </a:lnTo>
                    <a:lnTo>
                      <a:pt x="123" y="223"/>
                    </a:lnTo>
                    <a:lnTo>
                      <a:pt x="123" y="223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21" y="221"/>
                    </a:lnTo>
                    <a:lnTo>
                      <a:pt x="118" y="221"/>
                    </a:lnTo>
                    <a:lnTo>
                      <a:pt x="118" y="223"/>
                    </a:lnTo>
                    <a:lnTo>
                      <a:pt x="118" y="223"/>
                    </a:lnTo>
                    <a:lnTo>
                      <a:pt x="116" y="223"/>
                    </a:lnTo>
                    <a:lnTo>
                      <a:pt x="116" y="223"/>
                    </a:lnTo>
                    <a:lnTo>
                      <a:pt x="116" y="221"/>
                    </a:lnTo>
                    <a:lnTo>
                      <a:pt x="116" y="221"/>
                    </a:lnTo>
                    <a:lnTo>
                      <a:pt x="113" y="221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11" y="221"/>
                    </a:lnTo>
                    <a:lnTo>
                      <a:pt x="109" y="221"/>
                    </a:lnTo>
                    <a:lnTo>
                      <a:pt x="109" y="221"/>
                    </a:lnTo>
                    <a:lnTo>
                      <a:pt x="106" y="223"/>
                    </a:lnTo>
                    <a:lnTo>
                      <a:pt x="104" y="223"/>
                    </a:lnTo>
                    <a:lnTo>
                      <a:pt x="104" y="223"/>
                    </a:lnTo>
                    <a:lnTo>
                      <a:pt x="104" y="225"/>
                    </a:lnTo>
                    <a:lnTo>
                      <a:pt x="102" y="225"/>
                    </a:lnTo>
                    <a:lnTo>
                      <a:pt x="102" y="225"/>
                    </a:lnTo>
                    <a:lnTo>
                      <a:pt x="99" y="228"/>
                    </a:lnTo>
                    <a:lnTo>
                      <a:pt x="99" y="228"/>
                    </a:lnTo>
                    <a:lnTo>
                      <a:pt x="97" y="228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5" y="228"/>
                    </a:lnTo>
                    <a:lnTo>
                      <a:pt x="95" y="230"/>
                    </a:lnTo>
                    <a:lnTo>
                      <a:pt x="92" y="230"/>
                    </a:lnTo>
                    <a:lnTo>
                      <a:pt x="90" y="228"/>
                    </a:lnTo>
                    <a:lnTo>
                      <a:pt x="90" y="228"/>
                    </a:lnTo>
                    <a:lnTo>
                      <a:pt x="87" y="230"/>
                    </a:lnTo>
                    <a:lnTo>
                      <a:pt x="87" y="232"/>
                    </a:lnTo>
                    <a:lnTo>
                      <a:pt x="83" y="237"/>
                    </a:lnTo>
                    <a:lnTo>
                      <a:pt x="80" y="239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6" y="239"/>
                    </a:lnTo>
                    <a:lnTo>
                      <a:pt x="73" y="244"/>
                    </a:lnTo>
                    <a:lnTo>
                      <a:pt x="73" y="249"/>
                    </a:lnTo>
                    <a:lnTo>
                      <a:pt x="73" y="249"/>
                    </a:lnTo>
                    <a:lnTo>
                      <a:pt x="71" y="249"/>
                    </a:lnTo>
                    <a:lnTo>
                      <a:pt x="71" y="249"/>
                    </a:lnTo>
                    <a:lnTo>
                      <a:pt x="68" y="249"/>
                    </a:lnTo>
                    <a:lnTo>
                      <a:pt x="68" y="249"/>
                    </a:lnTo>
                    <a:lnTo>
                      <a:pt x="68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7"/>
                    </a:lnTo>
                    <a:lnTo>
                      <a:pt x="66" y="249"/>
                    </a:lnTo>
                    <a:lnTo>
                      <a:pt x="66" y="249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4"/>
                    </a:lnTo>
                    <a:lnTo>
                      <a:pt x="66" y="256"/>
                    </a:lnTo>
                    <a:lnTo>
                      <a:pt x="66" y="258"/>
                    </a:lnTo>
                    <a:lnTo>
                      <a:pt x="66" y="258"/>
                    </a:lnTo>
                    <a:lnTo>
                      <a:pt x="66" y="261"/>
                    </a:lnTo>
                    <a:lnTo>
                      <a:pt x="64" y="261"/>
                    </a:lnTo>
                    <a:lnTo>
                      <a:pt x="66" y="261"/>
                    </a:lnTo>
                    <a:lnTo>
                      <a:pt x="64" y="263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4" y="268"/>
                    </a:lnTo>
                    <a:lnTo>
                      <a:pt x="64" y="268"/>
                    </a:lnTo>
                    <a:lnTo>
                      <a:pt x="61" y="268"/>
                    </a:lnTo>
                    <a:lnTo>
                      <a:pt x="61" y="268"/>
                    </a:lnTo>
                    <a:lnTo>
                      <a:pt x="59" y="268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9" y="266"/>
                    </a:lnTo>
                    <a:lnTo>
                      <a:pt x="57" y="266"/>
                    </a:lnTo>
                    <a:lnTo>
                      <a:pt x="57" y="263"/>
                    </a:lnTo>
                    <a:lnTo>
                      <a:pt x="57" y="263"/>
                    </a:lnTo>
                    <a:lnTo>
                      <a:pt x="57" y="266"/>
                    </a:lnTo>
                    <a:lnTo>
                      <a:pt x="54" y="266"/>
                    </a:lnTo>
                    <a:lnTo>
                      <a:pt x="52" y="266"/>
                    </a:lnTo>
                    <a:lnTo>
                      <a:pt x="52" y="263"/>
                    </a:lnTo>
                    <a:lnTo>
                      <a:pt x="47" y="261"/>
                    </a:lnTo>
                    <a:lnTo>
                      <a:pt x="47" y="261"/>
                    </a:lnTo>
                    <a:lnTo>
                      <a:pt x="47" y="258"/>
                    </a:lnTo>
                    <a:lnTo>
                      <a:pt x="45" y="261"/>
                    </a:lnTo>
                    <a:lnTo>
                      <a:pt x="42" y="261"/>
                    </a:lnTo>
                    <a:lnTo>
                      <a:pt x="28" y="270"/>
                    </a:lnTo>
                    <a:lnTo>
                      <a:pt x="16" y="277"/>
                    </a:lnTo>
                    <a:lnTo>
                      <a:pt x="12" y="282"/>
                    </a:lnTo>
                    <a:lnTo>
                      <a:pt x="12" y="277"/>
                    </a:lnTo>
                    <a:lnTo>
                      <a:pt x="9" y="280"/>
                    </a:lnTo>
                    <a:lnTo>
                      <a:pt x="7" y="280"/>
                    </a:lnTo>
                    <a:lnTo>
                      <a:pt x="5" y="280"/>
                    </a:lnTo>
                    <a:lnTo>
                      <a:pt x="5" y="280"/>
                    </a:lnTo>
                    <a:lnTo>
                      <a:pt x="0" y="277"/>
                    </a:lnTo>
                    <a:lnTo>
                      <a:pt x="0" y="275"/>
                    </a:lnTo>
                    <a:lnTo>
                      <a:pt x="0" y="273"/>
                    </a:lnTo>
                    <a:lnTo>
                      <a:pt x="2" y="273"/>
                    </a:lnTo>
                    <a:lnTo>
                      <a:pt x="5" y="268"/>
                    </a:lnTo>
                    <a:lnTo>
                      <a:pt x="7" y="261"/>
                    </a:lnTo>
                    <a:lnTo>
                      <a:pt x="7" y="261"/>
                    </a:lnTo>
                    <a:lnTo>
                      <a:pt x="5" y="254"/>
                    </a:lnTo>
                    <a:lnTo>
                      <a:pt x="5" y="249"/>
                    </a:lnTo>
                    <a:lnTo>
                      <a:pt x="7" y="244"/>
                    </a:lnTo>
                    <a:lnTo>
                      <a:pt x="9" y="239"/>
                    </a:lnTo>
                    <a:lnTo>
                      <a:pt x="12" y="235"/>
                    </a:lnTo>
                    <a:lnTo>
                      <a:pt x="12" y="235"/>
                    </a:lnTo>
                    <a:lnTo>
                      <a:pt x="12" y="232"/>
                    </a:lnTo>
                    <a:lnTo>
                      <a:pt x="14" y="232"/>
                    </a:lnTo>
                    <a:lnTo>
                      <a:pt x="16" y="230"/>
                    </a:lnTo>
                    <a:lnTo>
                      <a:pt x="16" y="225"/>
                    </a:lnTo>
                    <a:lnTo>
                      <a:pt x="19" y="223"/>
                    </a:lnTo>
                    <a:lnTo>
                      <a:pt x="21" y="218"/>
                    </a:lnTo>
                    <a:lnTo>
                      <a:pt x="21" y="213"/>
                    </a:lnTo>
                    <a:lnTo>
                      <a:pt x="21" y="211"/>
                    </a:lnTo>
                    <a:lnTo>
                      <a:pt x="21" y="209"/>
                    </a:lnTo>
                    <a:lnTo>
                      <a:pt x="24" y="206"/>
                    </a:lnTo>
                    <a:lnTo>
                      <a:pt x="24" y="202"/>
                    </a:lnTo>
                    <a:lnTo>
                      <a:pt x="26" y="197"/>
                    </a:lnTo>
                    <a:lnTo>
                      <a:pt x="26" y="192"/>
                    </a:lnTo>
                    <a:lnTo>
                      <a:pt x="21" y="187"/>
                    </a:lnTo>
                    <a:lnTo>
                      <a:pt x="21" y="183"/>
                    </a:lnTo>
                    <a:lnTo>
                      <a:pt x="21" y="180"/>
                    </a:lnTo>
                    <a:lnTo>
                      <a:pt x="24" y="178"/>
                    </a:lnTo>
                    <a:lnTo>
                      <a:pt x="28" y="176"/>
                    </a:lnTo>
                    <a:lnTo>
                      <a:pt x="31" y="176"/>
                    </a:lnTo>
                    <a:lnTo>
                      <a:pt x="33" y="173"/>
                    </a:lnTo>
                    <a:lnTo>
                      <a:pt x="33" y="171"/>
                    </a:lnTo>
                    <a:lnTo>
                      <a:pt x="33" y="168"/>
                    </a:lnTo>
                    <a:lnTo>
                      <a:pt x="33" y="166"/>
                    </a:lnTo>
                    <a:lnTo>
                      <a:pt x="35" y="164"/>
                    </a:lnTo>
                    <a:lnTo>
                      <a:pt x="35" y="164"/>
                    </a:lnTo>
                    <a:lnTo>
                      <a:pt x="35" y="161"/>
                    </a:lnTo>
                    <a:lnTo>
                      <a:pt x="35" y="157"/>
                    </a:lnTo>
                    <a:lnTo>
                      <a:pt x="35" y="157"/>
                    </a:lnTo>
                    <a:lnTo>
                      <a:pt x="31" y="154"/>
                    </a:lnTo>
                    <a:lnTo>
                      <a:pt x="28" y="149"/>
                    </a:lnTo>
                    <a:lnTo>
                      <a:pt x="26" y="145"/>
                    </a:lnTo>
                    <a:lnTo>
                      <a:pt x="26" y="142"/>
                    </a:lnTo>
                    <a:lnTo>
                      <a:pt x="26" y="138"/>
                    </a:lnTo>
                    <a:lnTo>
                      <a:pt x="26" y="135"/>
                    </a:lnTo>
                    <a:lnTo>
                      <a:pt x="24" y="135"/>
                    </a:lnTo>
                    <a:lnTo>
                      <a:pt x="24" y="131"/>
                    </a:lnTo>
                    <a:lnTo>
                      <a:pt x="24" y="128"/>
                    </a:lnTo>
                    <a:lnTo>
                      <a:pt x="24" y="123"/>
                    </a:lnTo>
                    <a:lnTo>
                      <a:pt x="21" y="121"/>
                    </a:lnTo>
                    <a:lnTo>
                      <a:pt x="21" y="119"/>
                    </a:lnTo>
                    <a:lnTo>
                      <a:pt x="21" y="114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6" y="97"/>
                    </a:lnTo>
                    <a:lnTo>
                      <a:pt x="16" y="93"/>
                    </a:lnTo>
                    <a:lnTo>
                      <a:pt x="14" y="93"/>
                    </a:lnTo>
                    <a:lnTo>
                      <a:pt x="14" y="88"/>
                    </a:lnTo>
                    <a:lnTo>
                      <a:pt x="12" y="86"/>
                    </a:lnTo>
                    <a:lnTo>
                      <a:pt x="12" y="81"/>
                    </a:lnTo>
                    <a:lnTo>
                      <a:pt x="12" y="76"/>
                    </a:lnTo>
                    <a:lnTo>
                      <a:pt x="9" y="69"/>
                    </a:lnTo>
                    <a:lnTo>
                      <a:pt x="14" y="67"/>
                    </a:lnTo>
                    <a:lnTo>
                      <a:pt x="24" y="64"/>
                    </a:lnTo>
                    <a:lnTo>
                      <a:pt x="28" y="62"/>
                    </a:lnTo>
                    <a:lnTo>
                      <a:pt x="35" y="62"/>
                    </a:lnTo>
                    <a:lnTo>
                      <a:pt x="42" y="57"/>
                    </a:lnTo>
                    <a:lnTo>
                      <a:pt x="45" y="55"/>
                    </a:lnTo>
                    <a:lnTo>
                      <a:pt x="47" y="52"/>
                    </a:lnTo>
                    <a:lnTo>
                      <a:pt x="47" y="48"/>
                    </a:lnTo>
                    <a:lnTo>
                      <a:pt x="45" y="41"/>
                    </a:lnTo>
                    <a:lnTo>
                      <a:pt x="45" y="36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5" y="24"/>
                    </a:lnTo>
                    <a:lnTo>
                      <a:pt x="47" y="24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7" y="15"/>
                    </a:lnTo>
                    <a:lnTo>
                      <a:pt x="59" y="12"/>
                    </a:lnTo>
                    <a:lnTo>
                      <a:pt x="61" y="12"/>
                    </a:lnTo>
                    <a:lnTo>
                      <a:pt x="64" y="10"/>
                    </a:lnTo>
                    <a:lnTo>
                      <a:pt x="64" y="7"/>
                    </a:lnTo>
                    <a:lnTo>
                      <a:pt x="66" y="7"/>
                    </a:lnTo>
                    <a:lnTo>
                      <a:pt x="68" y="3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8" y="3"/>
                    </a:lnTo>
                    <a:lnTo>
                      <a:pt x="78" y="7"/>
                    </a:lnTo>
                    <a:lnTo>
                      <a:pt x="78" y="17"/>
                    </a:lnTo>
                    <a:lnTo>
                      <a:pt x="78" y="19"/>
                    </a:lnTo>
                    <a:lnTo>
                      <a:pt x="78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Abia">
                <a:extLst>
                  <a:ext uri="{FF2B5EF4-FFF2-40B4-BE49-F238E27FC236}">
                    <a16:creationId xmlns:a16="http://schemas.microsoft.com/office/drawing/2014/main" id="{2A38BC6F-C34D-4776-A791-06A0F051FA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514" y="4878018"/>
                <a:ext cx="505548" cy="728930"/>
              </a:xfrm>
              <a:custGeom>
                <a:avLst/>
                <a:gdLst>
                  <a:gd name="T0" fmla="*/ 80 w 215"/>
                  <a:gd name="T1" fmla="*/ 7 h 310"/>
                  <a:gd name="T2" fmla="*/ 102 w 215"/>
                  <a:gd name="T3" fmla="*/ 24 h 310"/>
                  <a:gd name="T4" fmla="*/ 97 w 215"/>
                  <a:gd name="T5" fmla="*/ 47 h 310"/>
                  <a:gd name="T6" fmla="*/ 118 w 215"/>
                  <a:gd name="T7" fmla="*/ 52 h 310"/>
                  <a:gd name="T8" fmla="*/ 163 w 215"/>
                  <a:gd name="T9" fmla="*/ 62 h 310"/>
                  <a:gd name="T10" fmla="*/ 189 w 215"/>
                  <a:gd name="T11" fmla="*/ 92 h 310"/>
                  <a:gd name="T12" fmla="*/ 194 w 215"/>
                  <a:gd name="T13" fmla="*/ 109 h 310"/>
                  <a:gd name="T14" fmla="*/ 196 w 215"/>
                  <a:gd name="T15" fmla="*/ 133 h 310"/>
                  <a:gd name="T16" fmla="*/ 206 w 215"/>
                  <a:gd name="T17" fmla="*/ 154 h 310"/>
                  <a:gd name="T18" fmla="*/ 215 w 215"/>
                  <a:gd name="T19" fmla="*/ 173 h 310"/>
                  <a:gd name="T20" fmla="*/ 189 w 215"/>
                  <a:gd name="T21" fmla="*/ 173 h 310"/>
                  <a:gd name="T22" fmla="*/ 182 w 215"/>
                  <a:gd name="T23" fmla="*/ 159 h 310"/>
                  <a:gd name="T24" fmla="*/ 163 w 215"/>
                  <a:gd name="T25" fmla="*/ 149 h 310"/>
                  <a:gd name="T26" fmla="*/ 156 w 215"/>
                  <a:gd name="T27" fmla="*/ 137 h 310"/>
                  <a:gd name="T28" fmla="*/ 144 w 215"/>
                  <a:gd name="T29" fmla="*/ 135 h 310"/>
                  <a:gd name="T30" fmla="*/ 142 w 215"/>
                  <a:gd name="T31" fmla="*/ 140 h 310"/>
                  <a:gd name="T32" fmla="*/ 142 w 215"/>
                  <a:gd name="T33" fmla="*/ 154 h 310"/>
                  <a:gd name="T34" fmla="*/ 135 w 215"/>
                  <a:gd name="T35" fmla="*/ 152 h 310"/>
                  <a:gd name="T36" fmla="*/ 125 w 215"/>
                  <a:gd name="T37" fmla="*/ 156 h 310"/>
                  <a:gd name="T38" fmla="*/ 123 w 215"/>
                  <a:gd name="T39" fmla="*/ 168 h 310"/>
                  <a:gd name="T40" fmla="*/ 137 w 215"/>
                  <a:gd name="T41" fmla="*/ 168 h 310"/>
                  <a:gd name="T42" fmla="*/ 130 w 215"/>
                  <a:gd name="T43" fmla="*/ 182 h 310"/>
                  <a:gd name="T44" fmla="*/ 116 w 215"/>
                  <a:gd name="T45" fmla="*/ 182 h 310"/>
                  <a:gd name="T46" fmla="*/ 106 w 215"/>
                  <a:gd name="T47" fmla="*/ 187 h 310"/>
                  <a:gd name="T48" fmla="*/ 102 w 215"/>
                  <a:gd name="T49" fmla="*/ 192 h 310"/>
                  <a:gd name="T50" fmla="*/ 102 w 215"/>
                  <a:gd name="T51" fmla="*/ 201 h 310"/>
                  <a:gd name="T52" fmla="*/ 102 w 215"/>
                  <a:gd name="T53" fmla="*/ 216 h 310"/>
                  <a:gd name="T54" fmla="*/ 99 w 215"/>
                  <a:gd name="T55" fmla="*/ 234 h 310"/>
                  <a:gd name="T56" fmla="*/ 102 w 215"/>
                  <a:gd name="T57" fmla="*/ 246 h 310"/>
                  <a:gd name="T58" fmla="*/ 99 w 215"/>
                  <a:gd name="T59" fmla="*/ 256 h 310"/>
                  <a:gd name="T60" fmla="*/ 90 w 215"/>
                  <a:gd name="T61" fmla="*/ 263 h 310"/>
                  <a:gd name="T62" fmla="*/ 83 w 215"/>
                  <a:gd name="T63" fmla="*/ 272 h 310"/>
                  <a:gd name="T64" fmla="*/ 90 w 215"/>
                  <a:gd name="T65" fmla="*/ 279 h 310"/>
                  <a:gd name="T66" fmla="*/ 88 w 215"/>
                  <a:gd name="T67" fmla="*/ 294 h 310"/>
                  <a:gd name="T68" fmla="*/ 90 w 215"/>
                  <a:gd name="T69" fmla="*/ 303 h 310"/>
                  <a:gd name="T70" fmla="*/ 85 w 215"/>
                  <a:gd name="T71" fmla="*/ 306 h 310"/>
                  <a:gd name="T72" fmla="*/ 54 w 215"/>
                  <a:gd name="T73" fmla="*/ 298 h 310"/>
                  <a:gd name="T74" fmla="*/ 19 w 215"/>
                  <a:gd name="T75" fmla="*/ 301 h 310"/>
                  <a:gd name="T76" fmla="*/ 7 w 215"/>
                  <a:gd name="T77" fmla="*/ 279 h 310"/>
                  <a:gd name="T78" fmla="*/ 26 w 215"/>
                  <a:gd name="T79" fmla="*/ 263 h 310"/>
                  <a:gd name="T80" fmla="*/ 31 w 215"/>
                  <a:gd name="T81" fmla="*/ 227 h 310"/>
                  <a:gd name="T82" fmla="*/ 31 w 215"/>
                  <a:gd name="T83" fmla="*/ 208 h 310"/>
                  <a:gd name="T84" fmla="*/ 35 w 215"/>
                  <a:gd name="T85" fmla="*/ 194 h 310"/>
                  <a:gd name="T86" fmla="*/ 38 w 215"/>
                  <a:gd name="T87" fmla="*/ 182 h 310"/>
                  <a:gd name="T88" fmla="*/ 43 w 215"/>
                  <a:gd name="T89" fmla="*/ 173 h 310"/>
                  <a:gd name="T90" fmla="*/ 47 w 215"/>
                  <a:gd name="T91" fmla="*/ 161 h 310"/>
                  <a:gd name="T92" fmla="*/ 54 w 215"/>
                  <a:gd name="T93" fmla="*/ 152 h 310"/>
                  <a:gd name="T94" fmla="*/ 59 w 215"/>
                  <a:gd name="T95" fmla="*/ 142 h 310"/>
                  <a:gd name="T96" fmla="*/ 66 w 215"/>
                  <a:gd name="T97" fmla="*/ 130 h 310"/>
                  <a:gd name="T98" fmla="*/ 69 w 215"/>
                  <a:gd name="T99" fmla="*/ 118 h 310"/>
                  <a:gd name="T100" fmla="*/ 73 w 215"/>
                  <a:gd name="T101" fmla="*/ 109 h 310"/>
                  <a:gd name="T102" fmla="*/ 69 w 215"/>
                  <a:gd name="T103" fmla="*/ 95 h 310"/>
                  <a:gd name="T104" fmla="*/ 61 w 215"/>
                  <a:gd name="T105" fmla="*/ 90 h 310"/>
                  <a:gd name="T106" fmla="*/ 66 w 215"/>
                  <a:gd name="T107" fmla="*/ 81 h 310"/>
                  <a:gd name="T108" fmla="*/ 64 w 215"/>
                  <a:gd name="T109" fmla="*/ 69 h 310"/>
                  <a:gd name="T110" fmla="*/ 64 w 215"/>
                  <a:gd name="T111" fmla="*/ 55 h 310"/>
                  <a:gd name="T112" fmla="*/ 64 w 215"/>
                  <a:gd name="T113" fmla="*/ 43 h 310"/>
                  <a:gd name="T114" fmla="*/ 59 w 215"/>
                  <a:gd name="T115" fmla="*/ 36 h 310"/>
                  <a:gd name="T116" fmla="*/ 47 w 215"/>
                  <a:gd name="T117" fmla="*/ 33 h 310"/>
                  <a:gd name="T118" fmla="*/ 33 w 215"/>
                  <a:gd name="T119" fmla="*/ 31 h 310"/>
                  <a:gd name="T120" fmla="*/ 35 w 215"/>
                  <a:gd name="T121" fmla="*/ 12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5" h="310">
                    <a:moveTo>
                      <a:pt x="61" y="2"/>
                    </a:moveTo>
                    <a:lnTo>
                      <a:pt x="64" y="2"/>
                    </a:lnTo>
                    <a:lnTo>
                      <a:pt x="64" y="2"/>
                    </a:lnTo>
                    <a:lnTo>
                      <a:pt x="64" y="2"/>
                    </a:lnTo>
                    <a:lnTo>
                      <a:pt x="66" y="5"/>
                    </a:lnTo>
                    <a:lnTo>
                      <a:pt x="66" y="7"/>
                    </a:lnTo>
                    <a:lnTo>
                      <a:pt x="66" y="10"/>
                    </a:lnTo>
                    <a:lnTo>
                      <a:pt x="69" y="10"/>
                    </a:lnTo>
                    <a:lnTo>
                      <a:pt x="73" y="10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5" y="10"/>
                    </a:lnTo>
                    <a:lnTo>
                      <a:pt x="90" y="7"/>
                    </a:lnTo>
                    <a:lnTo>
                      <a:pt x="95" y="5"/>
                    </a:lnTo>
                    <a:lnTo>
                      <a:pt x="95" y="7"/>
                    </a:lnTo>
                    <a:lnTo>
                      <a:pt x="99" y="7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4" y="17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104" y="29"/>
                    </a:lnTo>
                    <a:lnTo>
                      <a:pt x="102" y="36"/>
                    </a:lnTo>
                    <a:lnTo>
                      <a:pt x="95" y="36"/>
                    </a:lnTo>
                    <a:lnTo>
                      <a:pt x="90" y="36"/>
                    </a:lnTo>
                    <a:lnTo>
                      <a:pt x="90" y="36"/>
                    </a:lnTo>
                    <a:lnTo>
                      <a:pt x="90" y="38"/>
                    </a:lnTo>
                    <a:lnTo>
                      <a:pt x="95" y="40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97" y="47"/>
                    </a:lnTo>
                    <a:lnTo>
                      <a:pt x="97" y="47"/>
                    </a:lnTo>
                    <a:lnTo>
                      <a:pt x="97" y="50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4" y="52"/>
                    </a:lnTo>
                    <a:lnTo>
                      <a:pt x="109" y="52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6" y="52"/>
                    </a:lnTo>
                    <a:lnTo>
                      <a:pt x="118" y="52"/>
                    </a:lnTo>
                    <a:lnTo>
                      <a:pt x="121" y="52"/>
                    </a:lnTo>
                    <a:lnTo>
                      <a:pt x="121" y="52"/>
                    </a:lnTo>
                    <a:lnTo>
                      <a:pt x="123" y="52"/>
                    </a:lnTo>
                    <a:lnTo>
                      <a:pt x="125" y="55"/>
                    </a:lnTo>
                    <a:lnTo>
                      <a:pt x="130" y="57"/>
                    </a:lnTo>
                    <a:lnTo>
                      <a:pt x="130" y="57"/>
                    </a:lnTo>
                    <a:lnTo>
                      <a:pt x="137" y="57"/>
                    </a:lnTo>
                    <a:lnTo>
                      <a:pt x="142" y="57"/>
                    </a:lnTo>
                    <a:lnTo>
                      <a:pt x="144" y="57"/>
                    </a:lnTo>
                    <a:lnTo>
                      <a:pt x="149" y="57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63" y="62"/>
                    </a:lnTo>
                    <a:lnTo>
                      <a:pt x="163" y="62"/>
                    </a:lnTo>
                    <a:lnTo>
                      <a:pt x="166" y="64"/>
                    </a:lnTo>
                    <a:lnTo>
                      <a:pt x="166" y="69"/>
                    </a:lnTo>
                    <a:lnTo>
                      <a:pt x="166" y="71"/>
                    </a:lnTo>
                    <a:lnTo>
                      <a:pt x="168" y="76"/>
                    </a:lnTo>
                    <a:lnTo>
                      <a:pt x="170" y="78"/>
                    </a:lnTo>
                    <a:lnTo>
                      <a:pt x="173" y="81"/>
                    </a:lnTo>
                    <a:lnTo>
                      <a:pt x="175" y="83"/>
                    </a:lnTo>
                    <a:lnTo>
                      <a:pt x="177" y="85"/>
                    </a:lnTo>
                    <a:lnTo>
                      <a:pt x="182" y="88"/>
                    </a:lnTo>
                    <a:lnTo>
                      <a:pt x="184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92" y="95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4" y="97"/>
                    </a:lnTo>
                    <a:lnTo>
                      <a:pt x="196" y="100"/>
                    </a:lnTo>
                    <a:lnTo>
                      <a:pt x="196" y="100"/>
                    </a:lnTo>
                    <a:lnTo>
                      <a:pt x="196" y="102"/>
                    </a:lnTo>
                    <a:lnTo>
                      <a:pt x="196" y="104"/>
                    </a:lnTo>
                    <a:lnTo>
                      <a:pt x="196" y="104"/>
                    </a:lnTo>
                    <a:lnTo>
                      <a:pt x="196" y="107"/>
                    </a:lnTo>
                    <a:lnTo>
                      <a:pt x="196" y="109"/>
                    </a:lnTo>
                    <a:lnTo>
                      <a:pt x="196" y="109"/>
                    </a:lnTo>
                    <a:lnTo>
                      <a:pt x="194" y="109"/>
                    </a:lnTo>
                    <a:lnTo>
                      <a:pt x="194" y="111"/>
                    </a:lnTo>
                    <a:lnTo>
                      <a:pt x="194" y="114"/>
                    </a:lnTo>
                    <a:lnTo>
                      <a:pt x="194" y="114"/>
                    </a:lnTo>
                    <a:lnTo>
                      <a:pt x="194" y="116"/>
                    </a:lnTo>
                    <a:lnTo>
                      <a:pt x="194" y="118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3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6" y="133"/>
                    </a:lnTo>
                    <a:lnTo>
                      <a:pt x="199" y="135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40"/>
                    </a:lnTo>
                    <a:lnTo>
                      <a:pt x="201" y="142"/>
                    </a:lnTo>
                    <a:lnTo>
                      <a:pt x="201" y="145"/>
                    </a:lnTo>
                    <a:lnTo>
                      <a:pt x="201" y="147"/>
                    </a:lnTo>
                    <a:lnTo>
                      <a:pt x="203" y="147"/>
                    </a:lnTo>
                    <a:lnTo>
                      <a:pt x="203" y="149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6" y="152"/>
                    </a:lnTo>
                    <a:lnTo>
                      <a:pt x="206" y="154"/>
                    </a:lnTo>
                    <a:lnTo>
                      <a:pt x="208" y="156"/>
                    </a:lnTo>
                    <a:lnTo>
                      <a:pt x="208" y="156"/>
                    </a:lnTo>
                    <a:lnTo>
                      <a:pt x="208" y="159"/>
                    </a:lnTo>
                    <a:lnTo>
                      <a:pt x="211" y="161"/>
                    </a:lnTo>
                    <a:lnTo>
                      <a:pt x="211" y="163"/>
                    </a:lnTo>
                    <a:lnTo>
                      <a:pt x="211" y="166"/>
                    </a:lnTo>
                    <a:lnTo>
                      <a:pt x="213" y="166"/>
                    </a:lnTo>
                    <a:lnTo>
                      <a:pt x="213" y="168"/>
                    </a:lnTo>
                    <a:lnTo>
                      <a:pt x="213" y="171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5" y="173"/>
                    </a:lnTo>
                    <a:lnTo>
                      <a:pt x="215" y="173"/>
                    </a:lnTo>
                    <a:lnTo>
                      <a:pt x="213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1" y="175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5"/>
                    </a:lnTo>
                    <a:lnTo>
                      <a:pt x="203" y="173"/>
                    </a:lnTo>
                    <a:lnTo>
                      <a:pt x="201" y="173"/>
                    </a:lnTo>
                    <a:lnTo>
                      <a:pt x="199" y="173"/>
                    </a:lnTo>
                    <a:lnTo>
                      <a:pt x="194" y="173"/>
                    </a:lnTo>
                    <a:lnTo>
                      <a:pt x="194" y="173"/>
                    </a:lnTo>
                    <a:lnTo>
                      <a:pt x="189" y="173"/>
                    </a:lnTo>
                    <a:lnTo>
                      <a:pt x="187" y="173"/>
                    </a:lnTo>
                    <a:lnTo>
                      <a:pt x="187" y="173"/>
                    </a:lnTo>
                    <a:lnTo>
                      <a:pt x="189" y="168"/>
                    </a:lnTo>
                    <a:lnTo>
                      <a:pt x="187" y="168"/>
                    </a:lnTo>
                    <a:lnTo>
                      <a:pt x="187" y="166"/>
                    </a:lnTo>
                    <a:lnTo>
                      <a:pt x="184" y="163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61"/>
                    </a:lnTo>
                    <a:lnTo>
                      <a:pt x="184" y="159"/>
                    </a:lnTo>
                    <a:lnTo>
                      <a:pt x="184" y="159"/>
                    </a:lnTo>
                    <a:lnTo>
                      <a:pt x="182" y="159"/>
                    </a:lnTo>
                    <a:lnTo>
                      <a:pt x="182" y="159"/>
                    </a:lnTo>
                    <a:lnTo>
                      <a:pt x="182" y="156"/>
                    </a:lnTo>
                    <a:lnTo>
                      <a:pt x="180" y="156"/>
                    </a:lnTo>
                    <a:lnTo>
                      <a:pt x="180" y="156"/>
                    </a:lnTo>
                    <a:lnTo>
                      <a:pt x="177" y="159"/>
                    </a:lnTo>
                    <a:lnTo>
                      <a:pt x="173" y="156"/>
                    </a:lnTo>
                    <a:lnTo>
                      <a:pt x="168" y="156"/>
                    </a:lnTo>
                    <a:lnTo>
                      <a:pt x="168" y="154"/>
                    </a:lnTo>
                    <a:lnTo>
                      <a:pt x="166" y="154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3" y="149"/>
                    </a:lnTo>
                    <a:lnTo>
                      <a:pt x="163" y="149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3" y="147"/>
                    </a:lnTo>
                    <a:lnTo>
                      <a:pt x="161" y="145"/>
                    </a:lnTo>
                    <a:lnTo>
                      <a:pt x="161" y="145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8" y="142"/>
                    </a:lnTo>
                    <a:lnTo>
                      <a:pt x="156" y="140"/>
                    </a:lnTo>
                    <a:lnTo>
                      <a:pt x="156" y="140"/>
                    </a:lnTo>
                    <a:lnTo>
                      <a:pt x="156" y="137"/>
                    </a:lnTo>
                    <a:lnTo>
                      <a:pt x="156" y="137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4" y="135"/>
                    </a:lnTo>
                    <a:lnTo>
                      <a:pt x="151" y="133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7" y="135"/>
                    </a:lnTo>
                    <a:lnTo>
                      <a:pt x="147" y="135"/>
                    </a:lnTo>
                    <a:lnTo>
                      <a:pt x="144" y="135"/>
                    </a:lnTo>
                    <a:lnTo>
                      <a:pt x="144" y="135"/>
                    </a:lnTo>
                    <a:lnTo>
                      <a:pt x="144" y="133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2" y="133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37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2" y="145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7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42" y="152"/>
                    </a:lnTo>
                    <a:lnTo>
                      <a:pt x="142" y="154"/>
                    </a:lnTo>
                    <a:lnTo>
                      <a:pt x="142" y="154"/>
                    </a:lnTo>
                    <a:lnTo>
                      <a:pt x="142" y="156"/>
                    </a:lnTo>
                    <a:lnTo>
                      <a:pt x="142" y="156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5" y="152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2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30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4"/>
                    </a:lnTo>
                    <a:lnTo>
                      <a:pt x="128" y="156"/>
                    </a:lnTo>
                    <a:lnTo>
                      <a:pt x="125" y="156"/>
                    </a:lnTo>
                    <a:lnTo>
                      <a:pt x="125" y="156"/>
                    </a:lnTo>
                    <a:lnTo>
                      <a:pt x="125" y="159"/>
                    </a:lnTo>
                    <a:lnTo>
                      <a:pt x="125" y="159"/>
                    </a:lnTo>
                    <a:lnTo>
                      <a:pt x="125" y="161"/>
                    </a:lnTo>
                    <a:lnTo>
                      <a:pt x="125" y="161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5" y="163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6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3" y="168"/>
                    </a:lnTo>
                    <a:lnTo>
                      <a:pt x="125" y="168"/>
                    </a:lnTo>
                    <a:lnTo>
                      <a:pt x="125" y="168"/>
                    </a:lnTo>
                    <a:lnTo>
                      <a:pt x="128" y="168"/>
                    </a:lnTo>
                    <a:lnTo>
                      <a:pt x="128" y="168"/>
                    </a:lnTo>
                    <a:lnTo>
                      <a:pt x="130" y="168"/>
                    </a:lnTo>
                    <a:lnTo>
                      <a:pt x="130" y="168"/>
                    </a:lnTo>
                    <a:lnTo>
                      <a:pt x="132" y="168"/>
                    </a:lnTo>
                    <a:lnTo>
                      <a:pt x="132" y="168"/>
                    </a:lnTo>
                    <a:lnTo>
                      <a:pt x="135" y="168"/>
                    </a:lnTo>
                    <a:lnTo>
                      <a:pt x="135" y="168"/>
                    </a:lnTo>
                    <a:lnTo>
                      <a:pt x="137" y="168"/>
                    </a:lnTo>
                    <a:lnTo>
                      <a:pt x="137" y="168"/>
                    </a:lnTo>
                    <a:lnTo>
                      <a:pt x="137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5" y="173"/>
                    </a:lnTo>
                    <a:lnTo>
                      <a:pt x="135" y="175"/>
                    </a:lnTo>
                    <a:lnTo>
                      <a:pt x="132" y="175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78"/>
                    </a:lnTo>
                    <a:lnTo>
                      <a:pt x="132" y="180"/>
                    </a:lnTo>
                    <a:lnTo>
                      <a:pt x="130" y="180"/>
                    </a:lnTo>
                    <a:lnTo>
                      <a:pt x="130" y="182"/>
                    </a:lnTo>
                    <a:lnTo>
                      <a:pt x="130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8" y="182"/>
                    </a:lnTo>
                    <a:lnTo>
                      <a:pt x="125" y="182"/>
                    </a:lnTo>
                    <a:lnTo>
                      <a:pt x="123" y="182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21" y="185"/>
                    </a:lnTo>
                    <a:lnTo>
                      <a:pt x="121" y="182"/>
                    </a:lnTo>
                    <a:lnTo>
                      <a:pt x="118" y="182"/>
                    </a:lnTo>
                    <a:lnTo>
                      <a:pt x="118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6" y="182"/>
                    </a:lnTo>
                    <a:lnTo>
                      <a:pt x="114" y="185"/>
                    </a:lnTo>
                    <a:lnTo>
                      <a:pt x="114" y="185"/>
                    </a:lnTo>
                    <a:lnTo>
                      <a:pt x="111" y="182"/>
                    </a:lnTo>
                    <a:lnTo>
                      <a:pt x="111" y="182"/>
                    </a:lnTo>
                    <a:lnTo>
                      <a:pt x="111" y="182"/>
                    </a:lnTo>
                    <a:lnTo>
                      <a:pt x="109" y="182"/>
                    </a:lnTo>
                    <a:lnTo>
                      <a:pt x="109" y="182"/>
                    </a:lnTo>
                    <a:lnTo>
                      <a:pt x="106" y="185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6" y="187"/>
                    </a:lnTo>
                    <a:lnTo>
                      <a:pt x="104" y="187"/>
                    </a:lnTo>
                    <a:lnTo>
                      <a:pt x="104" y="187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102" y="187"/>
                    </a:lnTo>
                    <a:lnTo>
                      <a:pt x="99" y="190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90"/>
                    </a:lnTo>
                    <a:lnTo>
                      <a:pt x="102" y="192"/>
                    </a:lnTo>
                    <a:lnTo>
                      <a:pt x="102" y="192"/>
                    </a:lnTo>
                    <a:lnTo>
                      <a:pt x="104" y="192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4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7"/>
                    </a:lnTo>
                    <a:lnTo>
                      <a:pt x="104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199"/>
                    </a:lnTo>
                    <a:lnTo>
                      <a:pt x="102" y="201"/>
                    </a:lnTo>
                    <a:lnTo>
                      <a:pt x="102" y="201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2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2" y="211"/>
                    </a:lnTo>
                    <a:lnTo>
                      <a:pt x="102" y="213"/>
                    </a:lnTo>
                    <a:lnTo>
                      <a:pt x="102" y="213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02" y="216"/>
                    </a:lnTo>
                    <a:lnTo>
                      <a:pt x="102" y="218"/>
                    </a:lnTo>
                    <a:lnTo>
                      <a:pt x="99" y="220"/>
                    </a:lnTo>
                    <a:lnTo>
                      <a:pt x="99" y="225"/>
                    </a:lnTo>
                    <a:lnTo>
                      <a:pt x="97" y="225"/>
                    </a:lnTo>
                    <a:lnTo>
                      <a:pt x="99" y="225"/>
                    </a:lnTo>
                    <a:lnTo>
                      <a:pt x="99" y="227"/>
                    </a:lnTo>
                    <a:lnTo>
                      <a:pt x="99" y="227"/>
                    </a:lnTo>
                    <a:lnTo>
                      <a:pt x="99" y="230"/>
                    </a:lnTo>
                    <a:lnTo>
                      <a:pt x="99" y="230"/>
                    </a:lnTo>
                    <a:lnTo>
                      <a:pt x="99" y="232"/>
                    </a:lnTo>
                    <a:lnTo>
                      <a:pt x="99" y="232"/>
                    </a:lnTo>
                    <a:lnTo>
                      <a:pt x="99" y="234"/>
                    </a:lnTo>
                    <a:lnTo>
                      <a:pt x="99" y="234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99" y="237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39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2" y="246"/>
                    </a:lnTo>
                    <a:lnTo>
                      <a:pt x="102" y="249"/>
                    </a:lnTo>
                    <a:lnTo>
                      <a:pt x="102" y="249"/>
                    </a:lnTo>
                    <a:lnTo>
                      <a:pt x="99" y="249"/>
                    </a:lnTo>
                    <a:lnTo>
                      <a:pt x="99" y="251"/>
                    </a:lnTo>
                    <a:lnTo>
                      <a:pt x="97" y="251"/>
                    </a:lnTo>
                    <a:lnTo>
                      <a:pt x="97" y="251"/>
                    </a:lnTo>
                    <a:lnTo>
                      <a:pt x="95" y="251"/>
                    </a:lnTo>
                    <a:lnTo>
                      <a:pt x="97" y="251"/>
                    </a:lnTo>
                    <a:lnTo>
                      <a:pt x="99" y="253"/>
                    </a:lnTo>
                    <a:lnTo>
                      <a:pt x="99" y="253"/>
                    </a:lnTo>
                    <a:lnTo>
                      <a:pt x="99" y="256"/>
                    </a:lnTo>
                    <a:lnTo>
                      <a:pt x="97" y="256"/>
                    </a:lnTo>
                    <a:lnTo>
                      <a:pt x="97" y="256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5" y="256"/>
                    </a:lnTo>
                    <a:lnTo>
                      <a:pt x="95" y="258"/>
                    </a:lnTo>
                    <a:lnTo>
                      <a:pt x="95" y="258"/>
                    </a:lnTo>
                    <a:lnTo>
                      <a:pt x="95" y="261"/>
                    </a:lnTo>
                    <a:lnTo>
                      <a:pt x="92" y="261"/>
                    </a:lnTo>
                    <a:lnTo>
                      <a:pt x="92" y="263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8" y="265"/>
                    </a:lnTo>
                    <a:lnTo>
                      <a:pt x="88" y="265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5"/>
                    </a:lnTo>
                    <a:lnTo>
                      <a:pt x="85" y="268"/>
                    </a:lnTo>
                    <a:lnTo>
                      <a:pt x="83" y="268"/>
                    </a:lnTo>
                    <a:lnTo>
                      <a:pt x="83" y="270"/>
                    </a:lnTo>
                    <a:lnTo>
                      <a:pt x="83" y="270"/>
                    </a:lnTo>
                    <a:lnTo>
                      <a:pt x="80" y="272"/>
                    </a:lnTo>
                    <a:lnTo>
                      <a:pt x="80" y="272"/>
                    </a:lnTo>
                    <a:lnTo>
                      <a:pt x="83" y="272"/>
                    </a:lnTo>
                    <a:lnTo>
                      <a:pt x="83" y="272"/>
                    </a:lnTo>
                    <a:lnTo>
                      <a:pt x="85" y="272"/>
                    </a:lnTo>
                    <a:lnTo>
                      <a:pt x="85" y="272"/>
                    </a:lnTo>
                    <a:lnTo>
                      <a:pt x="85" y="272"/>
                    </a:lnTo>
                    <a:lnTo>
                      <a:pt x="85" y="275"/>
                    </a:lnTo>
                    <a:lnTo>
                      <a:pt x="85" y="275"/>
                    </a:lnTo>
                    <a:lnTo>
                      <a:pt x="88" y="275"/>
                    </a:lnTo>
                    <a:lnTo>
                      <a:pt x="88" y="275"/>
                    </a:lnTo>
                    <a:lnTo>
                      <a:pt x="90" y="275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90" y="279"/>
                    </a:lnTo>
                    <a:lnTo>
                      <a:pt x="88" y="279"/>
                    </a:lnTo>
                    <a:lnTo>
                      <a:pt x="88" y="279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8" y="282"/>
                    </a:lnTo>
                    <a:lnTo>
                      <a:pt x="85" y="282"/>
                    </a:lnTo>
                    <a:lnTo>
                      <a:pt x="85" y="287"/>
                    </a:lnTo>
                    <a:lnTo>
                      <a:pt x="85" y="287"/>
                    </a:lnTo>
                    <a:lnTo>
                      <a:pt x="85" y="289"/>
                    </a:lnTo>
                    <a:lnTo>
                      <a:pt x="85" y="289"/>
                    </a:lnTo>
                    <a:lnTo>
                      <a:pt x="88" y="289"/>
                    </a:lnTo>
                    <a:lnTo>
                      <a:pt x="88" y="291"/>
                    </a:lnTo>
                    <a:lnTo>
                      <a:pt x="88" y="294"/>
                    </a:lnTo>
                    <a:lnTo>
                      <a:pt x="85" y="294"/>
                    </a:lnTo>
                    <a:lnTo>
                      <a:pt x="85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8" y="298"/>
                    </a:lnTo>
                    <a:lnTo>
                      <a:pt x="90" y="298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1"/>
                    </a:lnTo>
                    <a:lnTo>
                      <a:pt x="90" y="303"/>
                    </a:lnTo>
                    <a:lnTo>
                      <a:pt x="90" y="303"/>
                    </a:lnTo>
                    <a:lnTo>
                      <a:pt x="90" y="303"/>
                    </a:lnTo>
                    <a:lnTo>
                      <a:pt x="90" y="306"/>
                    </a:lnTo>
                    <a:lnTo>
                      <a:pt x="90" y="306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08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90" y="310"/>
                    </a:lnTo>
                    <a:lnTo>
                      <a:pt x="88" y="310"/>
                    </a:lnTo>
                    <a:lnTo>
                      <a:pt x="88" y="310"/>
                    </a:lnTo>
                    <a:lnTo>
                      <a:pt x="85" y="308"/>
                    </a:lnTo>
                    <a:lnTo>
                      <a:pt x="85" y="306"/>
                    </a:lnTo>
                    <a:lnTo>
                      <a:pt x="85" y="306"/>
                    </a:lnTo>
                    <a:lnTo>
                      <a:pt x="83" y="303"/>
                    </a:lnTo>
                    <a:lnTo>
                      <a:pt x="80" y="303"/>
                    </a:lnTo>
                    <a:lnTo>
                      <a:pt x="80" y="303"/>
                    </a:lnTo>
                    <a:lnTo>
                      <a:pt x="78" y="303"/>
                    </a:lnTo>
                    <a:lnTo>
                      <a:pt x="76" y="303"/>
                    </a:lnTo>
                    <a:lnTo>
                      <a:pt x="73" y="301"/>
                    </a:lnTo>
                    <a:lnTo>
                      <a:pt x="69" y="298"/>
                    </a:lnTo>
                    <a:lnTo>
                      <a:pt x="69" y="298"/>
                    </a:lnTo>
                    <a:lnTo>
                      <a:pt x="64" y="301"/>
                    </a:lnTo>
                    <a:lnTo>
                      <a:pt x="59" y="298"/>
                    </a:lnTo>
                    <a:lnTo>
                      <a:pt x="57" y="298"/>
                    </a:lnTo>
                    <a:lnTo>
                      <a:pt x="54" y="298"/>
                    </a:lnTo>
                    <a:lnTo>
                      <a:pt x="54" y="298"/>
                    </a:lnTo>
                    <a:lnTo>
                      <a:pt x="50" y="298"/>
                    </a:lnTo>
                    <a:lnTo>
                      <a:pt x="50" y="298"/>
                    </a:lnTo>
                    <a:lnTo>
                      <a:pt x="47" y="298"/>
                    </a:lnTo>
                    <a:lnTo>
                      <a:pt x="47" y="296"/>
                    </a:lnTo>
                    <a:lnTo>
                      <a:pt x="45" y="296"/>
                    </a:lnTo>
                    <a:lnTo>
                      <a:pt x="43" y="296"/>
                    </a:lnTo>
                    <a:lnTo>
                      <a:pt x="38" y="296"/>
                    </a:lnTo>
                    <a:lnTo>
                      <a:pt x="35" y="298"/>
                    </a:lnTo>
                    <a:lnTo>
                      <a:pt x="33" y="298"/>
                    </a:lnTo>
                    <a:lnTo>
                      <a:pt x="28" y="298"/>
                    </a:lnTo>
                    <a:lnTo>
                      <a:pt x="26" y="301"/>
                    </a:lnTo>
                    <a:lnTo>
                      <a:pt x="21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2" y="298"/>
                    </a:lnTo>
                    <a:lnTo>
                      <a:pt x="12" y="298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5" y="294"/>
                    </a:lnTo>
                    <a:lnTo>
                      <a:pt x="2" y="294"/>
                    </a:lnTo>
                    <a:lnTo>
                      <a:pt x="2" y="291"/>
                    </a:lnTo>
                    <a:lnTo>
                      <a:pt x="0" y="291"/>
                    </a:lnTo>
                    <a:lnTo>
                      <a:pt x="2" y="287"/>
                    </a:lnTo>
                    <a:lnTo>
                      <a:pt x="2" y="284"/>
                    </a:lnTo>
                    <a:lnTo>
                      <a:pt x="5" y="282"/>
                    </a:lnTo>
                    <a:lnTo>
                      <a:pt x="7" y="279"/>
                    </a:lnTo>
                    <a:lnTo>
                      <a:pt x="9" y="277"/>
                    </a:lnTo>
                    <a:lnTo>
                      <a:pt x="14" y="277"/>
                    </a:lnTo>
                    <a:lnTo>
                      <a:pt x="14" y="277"/>
                    </a:lnTo>
                    <a:lnTo>
                      <a:pt x="14" y="272"/>
                    </a:lnTo>
                    <a:lnTo>
                      <a:pt x="12" y="272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12" y="270"/>
                    </a:lnTo>
                    <a:lnTo>
                      <a:pt x="17" y="270"/>
                    </a:lnTo>
                    <a:lnTo>
                      <a:pt x="19" y="270"/>
                    </a:lnTo>
                    <a:lnTo>
                      <a:pt x="24" y="270"/>
                    </a:lnTo>
                    <a:lnTo>
                      <a:pt x="26" y="268"/>
                    </a:lnTo>
                    <a:lnTo>
                      <a:pt x="26" y="263"/>
                    </a:lnTo>
                    <a:lnTo>
                      <a:pt x="28" y="261"/>
                    </a:lnTo>
                    <a:lnTo>
                      <a:pt x="28" y="256"/>
                    </a:lnTo>
                    <a:lnTo>
                      <a:pt x="28" y="251"/>
                    </a:lnTo>
                    <a:lnTo>
                      <a:pt x="28" y="249"/>
                    </a:lnTo>
                    <a:lnTo>
                      <a:pt x="28" y="246"/>
                    </a:lnTo>
                    <a:lnTo>
                      <a:pt x="31" y="242"/>
                    </a:lnTo>
                    <a:lnTo>
                      <a:pt x="33" y="239"/>
                    </a:lnTo>
                    <a:lnTo>
                      <a:pt x="33" y="239"/>
                    </a:lnTo>
                    <a:lnTo>
                      <a:pt x="35" y="237"/>
                    </a:lnTo>
                    <a:lnTo>
                      <a:pt x="35" y="234"/>
                    </a:lnTo>
                    <a:lnTo>
                      <a:pt x="35" y="232"/>
                    </a:lnTo>
                    <a:lnTo>
                      <a:pt x="33" y="227"/>
                    </a:lnTo>
                    <a:lnTo>
                      <a:pt x="31" y="227"/>
                    </a:lnTo>
                    <a:lnTo>
                      <a:pt x="31" y="225"/>
                    </a:lnTo>
                    <a:lnTo>
                      <a:pt x="33" y="225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8" y="223"/>
                    </a:lnTo>
                    <a:lnTo>
                      <a:pt x="35" y="218"/>
                    </a:lnTo>
                    <a:lnTo>
                      <a:pt x="35" y="216"/>
                    </a:lnTo>
                    <a:lnTo>
                      <a:pt x="35" y="216"/>
                    </a:lnTo>
                    <a:lnTo>
                      <a:pt x="33" y="216"/>
                    </a:lnTo>
                    <a:lnTo>
                      <a:pt x="33" y="213"/>
                    </a:lnTo>
                    <a:lnTo>
                      <a:pt x="31" y="211"/>
                    </a:lnTo>
                    <a:lnTo>
                      <a:pt x="31" y="208"/>
                    </a:lnTo>
                    <a:lnTo>
                      <a:pt x="31" y="208"/>
                    </a:lnTo>
                    <a:lnTo>
                      <a:pt x="33" y="208"/>
                    </a:lnTo>
                    <a:lnTo>
                      <a:pt x="33" y="206"/>
                    </a:lnTo>
                    <a:lnTo>
                      <a:pt x="33" y="206"/>
                    </a:lnTo>
                    <a:lnTo>
                      <a:pt x="33" y="204"/>
                    </a:lnTo>
                    <a:lnTo>
                      <a:pt x="33" y="204"/>
                    </a:lnTo>
                    <a:lnTo>
                      <a:pt x="33" y="204"/>
                    </a:lnTo>
                    <a:lnTo>
                      <a:pt x="33" y="201"/>
                    </a:lnTo>
                    <a:lnTo>
                      <a:pt x="33" y="201"/>
                    </a:lnTo>
                    <a:lnTo>
                      <a:pt x="33" y="199"/>
                    </a:lnTo>
                    <a:lnTo>
                      <a:pt x="35" y="199"/>
                    </a:lnTo>
                    <a:lnTo>
                      <a:pt x="35" y="197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8" y="192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90"/>
                    </a:lnTo>
                    <a:lnTo>
                      <a:pt x="38" y="187"/>
                    </a:lnTo>
                    <a:lnTo>
                      <a:pt x="38" y="185"/>
                    </a:lnTo>
                    <a:lnTo>
                      <a:pt x="38" y="185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8" y="182"/>
                    </a:lnTo>
                    <a:lnTo>
                      <a:pt x="38" y="180"/>
                    </a:lnTo>
                    <a:lnTo>
                      <a:pt x="40" y="180"/>
                    </a:lnTo>
                    <a:lnTo>
                      <a:pt x="40" y="180"/>
                    </a:lnTo>
                    <a:lnTo>
                      <a:pt x="40" y="178"/>
                    </a:lnTo>
                    <a:lnTo>
                      <a:pt x="40" y="178"/>
                    </a:lnTo>
                    <a:lnTo>
                      <a:pt x="43" y="178"/>
                    </a:lnTo>
                    <a:lnTo>
                      <a:pt x="43" y="175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3" y="173"/>
                    </a:lnTo>
                    <a:lnTo>
                      <a:pt x="45" y="173"/>
                    </a:lnTo>
                    <a:lnTo>
                      <a:pt x="45" y="171"/>
                    </a:lnTo>
                    <a:lnTo>
                      <a:pt x="45" y="171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7" y="168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5" y="163"/>
                    </a:lnTo>
                    <a:lnTo>
                      <a:pt x="47" y="161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56"/>
                    </a:lnTo>
                    <a:lnTo>
                      <a:pt x="47" y="156"/>
                    </a:lnTo>
                    <a:lnTo>
                      <a:pt x="50" y="156"/>
                    </a:lnTo>
                    <a:lnTo>
                      <a:pt x="50" y="154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52"/>
                    </a:lnTo>
                    <a:lnTo>
                      <a:pt x="54" y="149"/>
                    </a:lnTo>
                    <a:lnTo>
                      <a:pt x="57" y="149"/>
                    </a:lnTo>
                    <a:lnTo>
                      <a:pt x="57" y="149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7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5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59" y="142"/>
                    </a:lnTo>
                    <a:lnTo>
                      <a:pt x="61" y="140"/>
                    </a:lnTo>
                    <a:lnTo>
                      <a:pt x="61" y="140"/>
                    </a:lnTo>
                    <a:lnTo>
                      <a:pt x="61" y="137"/>
                    </a:lnTo>
                    <a:lnTo>
                      <a:pt x="61" y="137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6" y="133"/>
                    </a:lnTo>
                    <a:lnTo>
                      <a:pt x="66" y="130"/>
                    </a:lnTo>
                    <a:lnTo>
                      <a:pt x="69" y="130"/>
                    </a:lnTo>
                    <a:lnTo>
                      <a:pt x="69" y="128"/>
                    </a:lnTo>
                    <a:lnTo>
                      <a:pt x="69" y="128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6"/>
                    </a:lnTo>
                    <a:lnTo>
                      <a:pt x="69" y="123"/>
                    </a:lnTo>
                    <a:lnTo>
                      <a:pt x="69" y="123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21"/>
                    </a:lnTo>
                    <a:lnTo>
                      <a:pt x="69" y="118"/>
                    </a:lnTo>
                    <a:lnTo>
                      <a:pt x="71" y="118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73" y="116"/>
                    </a:lnTo>
                    <a:lnTo>
                      <a:pt x="73" y="114"/>
                    </a:lnTo>
                    <a:lnTo>
                      <a:pt x="73" y="114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11"/>
                    </a:lnTo>
                    <a:lnTo>
                      <a:pt x="73" y="109"/>
                    </a:lnTo>
                    <a:lnTo>
                      <a:pt x="73" y="109"/>
                    </a:lnTo>
                    <a:lnTo>
                      <a:pt x="73" y="107"/>
                    </a:lnTo>
                    <a:lnTo>
                      <a:pt x="73" y="107"/>
                    </a:lnTo>
                    <a:lnTo>
                      <a:pt x="73" y="104"/>
                    </a:lnTo>
                    <a:lnTo>
                      <a:pt x="71" y="104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71" y="102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9" y="97"/>
                    </a:lnTo>
                    <a:lnTo>
                      <a:pt x="69" y="97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9" y="95"/>
                    </a:lnTo>
                    <a:lnTo>
                      <a:pt x="66" y="92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61" y="90"/>
                    </a:lnTo>
                    <a:lnTo>
                      <a:pt x="61" y="88"/>
                    </a:lnTo>
                    <a:lnTo>
                      <a:pt x="61" y="88"/>
                    </a:lnTo>
                    <a:lnTo>
                      <a:pt x="61" y="85"/>
                    </a:lnTo>
                    <a:lnTo>
                      <a:pt x="61" y="88"/>
                    </a:lnTo>
                    <a:lnTo>
                      <a:pt x="64" y="88"/>
                    </a:lnTo>
                    <a:lnTo>
                      <a:pt x="64" y="88"/>
                    </a:lnTo>
                    <a:lnTo>
                      <a:pt x="64" y="85"/>
                    </a:lnTo>
                    <a:lnTo>
                      <a:pt x="64" y="85"/>
                    </a:lnTo>
                    <a:lnTo>
                      <a:pt x="66" y="85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4" y="81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78"/>
                    </a:lnTo>
                    <a:lnTo>
                      <a:pt x="64" y="76"/>
                    </a:lnTo>
                    <a:lnTo>
                      <a:pt x="64" y="76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4"/>
                    </a:lnTo>
                    <a:lnTo>
                      <a:pt x="64" y="71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69"/>
                    </a:lnTo>
                    <a:lnTo>
                      <a:pt x="64" y="66"/>
                    </a:lnTo>
                    <a:lnTo>
                      <a:pt x="64" y="66"/>
                    </a:lnTo>
                    <a:lnTo>
                      <a:pt x="64" y="64"/>
                    </a:lnTo>
                    <a:lnTo>
                      <a:pt x="64" y="64"/>
                    </a:lnTo>
                    <a:lnTo>
                      <a:pt x="64" y="62"/>
                    </a:lnTo>
                    <a:lnTo>
                      <a:pt x="64" y="62"/>
                    </a:lnTo>
                    <a:lnTo>
                      <a:pt x="64" y="59"/>
                    </a:lnTo>
                    <a:lnTo>
                      <a:pt x="64" y="59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7"/>
                    </a:lnTo>
                    <a:lnTo>
                      <a:pt x="64" y="55"/>
                    </a:lnTo>
                    <a:lnTo>
                      <a:pt x="64" y="55"/>
                    </a:lnTo>
                    <a:lnTo>
                      <a:pt x="64" y="52"/>
                    </a:lnTo>
                    <a:lnTo>
                      <a:pt x="64" y="52"/>
                    </a:lnTo>
                    <a:lnTo>
                      <a:pt x="64" y="50"/>
                    </a:lnTo>
                    <a:lnTo>
                      <a:pt x="64" y="50"/>
                    </a:lnTo>
                    <a:lnTo>
                      <a:pt x="64" y="47"/>
                    </a:lnTo>
                    <a:lnTo>
                      <a:pt x="61" y="47"/>
                    </a:lnTo>
                    <a:lnTo>
                      <a:pt x="61" y="47"/>
                    </a:lnTo>
                    <a:lnTo>
                      <a:pt x="61" y="45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8"/>
                    </a:lnTo>
                    <a:lnTo>
                      <a:pt x="64" y="38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6"/>
                    </a:lnTo>
                    <a:lnTo>
                      <a:pt x="64" y="33"/>
                    </a:lnTo>
                    <a:lnTo>
                      <a:pt x="64" y="33"/>
                    </a:lnTo>
                    <a:lnTo>
                      <a:pt x="61" y="33"/>
                    </a:lnTo>
                    <a:lnTo>
                      <a:pt x="61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9" y="36"/>
                    </a:lnTo>
                    <a:lnTo>
                      <a:pt x="57" y="36"/>
                    </a:lnTo>
                    <a:lnTo>
                      <a:pt x="57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2" y="36"/>
                    </a:lnTo>
                    <a:lnTo>
                      <a:pt x="50" y="33"/>
                    </a:lnTo>
                    <a:lnTo>
                      <a:pt x="50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5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3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38" y="33"/>
                    </a:lnTo>
                    <a:lnTo>
                      <a:pt x="38" y="33"/>
                    </a:lnTo>
                    <a:lnTo>
                      <a:pt x="38" y="31"/>
                    </a:lnTo>
                    <a:lnTo>
                      <a:pt x="35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31"/>
                    </a:lnTo>
                    <a:lnTo>
                      <a:pt x="33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6"/>
                    </a:lnTo>
                    <a:lnTo>
                      <a:pt x="31" y="26"/>
                    </a:lnTo>
                    <a:lnTo>
                      <a:pt x="28" y="24"/>
                    </a:lnTo>
                    <a:lnTo>
                      <a:pt x="28" y="21"/>
                    </a:lnTo>
                    <a:lnTo>
                      <a:pt x="31" y="17"/>
                    </a:lnTo>
                    <a:lnTo>
                      <a:pt x="31" y="14"/>
                    </a:lnTo>
                    <a:lnTo>
                      <a:pt x="33" y="12"/>
                    </a:lnTo>
                    <a:lnTo>
                      <a:pt x="35" y="12"/>
                    </a:lnTo>
                    <a:lnTo>
                      <a:pt x="40" y="12"/>
                    </a:lnTo>
                    <a:lnTo>
                      <a:pt x="45" y="12"/>
                    </a:lnTo>
                    <a:lnTo>
                      <a:pt x="47" y="10"/>
                    </a:lnTo>
                    <a:lnTo>
                      <a:pt x="47" y="5"/>
                    </a:lnTo>
                    <a:lnTo>
                      <a:pt x="50" y="2"/>
                    </a:lnTo>
                    <a:lnTo>
                      <a:pt x="50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61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Cross River">
                <a:extLst>
                  <a:ext uri="{FF2B5EF4-FFF2-40B4-BE49-F238E27FC236}">
                    <a16:creationId xmlns:a16="http://schemas.microsoft.com/office/drawing/2014/main" id="{3AD36C20-5D58-4A1E-A6B1-0F91EF9ADC9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65709" y="4372470"/>
                <a:ext cx="973475" cy="1312075"/>
              </a:xfrm>
              <a:custGeom>
                <a:avLst/>
                <a:gdLst>
                  <a:gd name="T0" fmla="*/ 185 w 414"/>
                  <a:gd name="T1" fmla="*/ 528 h 558"/>
                  <a:gd name="T2" fmla="*/ 119 w 414"/>
                  <a:gd name="T3" fmla="*/ 530 h 558"/>
                  <a:gd name="T4" fmla="*/ 275 w 414"/>
                  <a:gd name="T5" fmla="*/ 19 h 558"/>
                  <a:gd name="T6" fmla="*/ 291 w 414"/>
                  <a:gd name="T7" fmla="*/ 40 h 558"/>
                  <a:gd name="T8" fmla="*/ 301 w 414"/>
                  <a:gd name="T9" fmla="*/ 61 h 558"/>
                  <a:gd name="T10" fmla="*/ 339 w 414"/>
                  <a:gd name="T11" fmla="*/ 52 h 558"/>
                  <a:gd name="T12" fmla="*/ 379 w 414"/>
                  <a:gd name="T13" fmla="*/ 56 h 558"/>
                  <a:gd name="T14" fmla="*/ 405 w 414"/>
                  <a:gd name="T15" fmla="*/ 87 h 558"/>
                  <a:gd name="T16" fmla="*/ 412 w 414"/>
                  <a:gd name="T17" fmla="*/ 111 h 558"/>
                  <a:gd name="T18" fmla="*/ 398 w 414"/>
                  <a:gd name="T19" fmla="*/ 146 h 558"/>
                  <a:gd name="T20" fmla="*/ 381 w 414"/>
                  <a:gd name="T21" fmla="*/ 151 h 558"/>
                  <a:gd name="T22" fmla="*/ 362 w 414"/>
                  <a:gd name="T23" fmla="*/ 189 h 558"/>
                  <a:gd name="T24" fmla="*/ 324 w 414"/>
                  <a:gd name="T25" fmla="*/ 206 h 558"/>
                  <a:gd name="T26" fmla="*/ 291 w 414"/>
                  <a:gd name="T27" fmla="*/ 236 h 558"/>
                  <a:gd name="T28" fmla="*/ 268 w 414"/>
                  <a:gd name="T29" fmla="*/ 262 h 558"/>
                  <a:gd name="T30" fmla="*/ 258 w 414"/>
                  <a:gd name="T31" fmla="*/ 284 h 558"/>
                  <a:gd name="T32" fmla="*/ 249 w 414"/>
                  <a:gd name="T33" fmla="*/ 305 h 558"/>
                  <a:gd name="T34" fmla="*/ 261 w 414"/>
                  <a:gd name="T35" fmla="*/ 350 h 558"/>
                  <a:gd name="T36" fmla="*/ 249 w 414"/>
                  <a:gd name="T37" fmla="*/ 393 h 558"/>
                  <a:gd name="T38" fmla="*/ 237 w 414"/>
                  <a:gd name="T39" fmla="*/ 449 h 558"/>
                  <a:gd name="T40" fmla="*/ 213 w 414"/>
                  <a:gd name="T41" fmla="*/ 480 h 558"/>
                  <a:gd name="T42" fmla="*/ 206 w 414"/>
                  <a:gd name="T43" fmla="*/ 502 h 558"/>
                  <a:gd name="T44" fmla="*/ 199 w 414"/>
                  <a:gd name="T45" fmla="*/ 525 h 558"/>
                  <a:gd name="T46" fmla="*/ 180 w 414"/>
                  <a:gd name="T47" fmla="*/ 528 h 558"/>
                  <a:gd name="T48" fmla="*/ 173 w 414"/>
                  <a:gd name="T49" fmla="*/ 549 h 558"/>
                  <a:gd name="T50" fmla="*/ 168 w 414"/>
                  <a:gd name="T51" fmla="*/ 558 h 558"/>
                  <a:gd name="T52" fmla="*/ 161 w 414"/>
                  <a:gd name="T53" fmla="*/ 549 h 558"/>
                  <a:gd name="T54" fmla="*/ 168 w 414"/>
                  <a:gd name="T55" fmla="*/ 542 h 558"/>
                  <a:gd name="T56" fmla="*/ 159 w 414"/>
                  <a:gd name="T57" fmla="*/ 539 h 558"/>
                  <a:gd name="T58" fmla="*/ 157 w 414"/>
                  <a:gd name="T59" fmla="*/ 544 h 558"/>
                  <a:gd name="T60" fmla="*/ 145 w 414"/>
                  <a:gd name="T61" fmla="*/ 544 h 558"/>
                  <a:gd name="T62" fmla="*/ 145 w 414"/>
                  <a:gd name="T63" fmla="*/ 539 h 558"/>
                  <a:gd name="T64" fmla="*/ 149 w 414"/>
                  <a:gd name="T65" fmla="*/ 532 h 558"/>
                  <a:gd name="T66" fmla="*/ 145 w 414"/>
                  <a:gd name="T67" fmla="*/ 537 h 558"/>
                  <a:gd name="T68" fmla="*/ 145 w 414"/>
                  <a:gd name="T69" fmla="*/ 523 h 558"/>
                  <a:gd name="T70" fmla="*/ 138 w 414"/>
                  <a:gd name="T71" fmla="*/ 537 h 558"/>
                  <a:gd name="T72" fmla="*/ 126 w 414"/>
                  <a:gd name="T73" fmla="*/ 525 h 558"/>
                  <a:gd name="T74" fmla="*/ 128 w 414"/>
                  <a:gd name="T75" fmla="*/ 525 h 558"/>
                  <a:gd name="T76" fmla="*/ 97 w 414"/>
                  <a:gd name="T77" fmla="*/ 509 h 558"/>
                  <a:gd name="T78" fmla="*/ 57 w 414"/>
                  <a:gd name="T79" fmla="*/ 442 h 558"/>
                  <a:gd name="T80" fmla="*/ 38 w 414"/>
                  <a:gd name="T81" fmla="*/ 428 h 558"/>
                  <a:gd name="T82" fmla="*/ 19 w 414"/>
                  <a:gd name="T83" fmla="*/ 405 h 558"/>
                  <a:gd name="T84" fmla="*/ 0 w 414"/>
                  <a:gd name="T85" fmla="*/ 395 h 558"/>
                  <a:gd name="T86" fmla="*/ 12 w 414"/>
                  <a:gd name="T87" fmla="*/ 390 h 558"/>
                  <a:gd name="T88" fmla="*/ 36 w 414"/>
                  <a:gd name="T89" fmla="*/ 381 h 558"/>
                  <a:gd name="T90" fmla="*/ 17 w 414"/>
                  <a:gd name="T91" fmla="*/ 341 h 558"/>
                  <a:gd name="T92" fmla="*/ 12 w 414"/>
                  <a:gd name="T93" fmla="*/ 307 h 558"/>
                  <a:gd name="T94" fmla="*/ 29 w 414"/>
                  <a:gd name="T95" fmla="*/ 284 h 558"/>
                  <a:gd name="T96" fmla="*/ 38 w 414"/>
                  <a:gd name="T97" fmla="*/ 253 h 558"/>
                  <a:gd name="T98" fmla="*/ 45 w 414"/>
                  <a:gd name="T99" fmla="*/ 227 h 558"/>
                  <a:gd name="T100" fmla="*/ 64 w 414"/>
                  <a:gd name="T101" fmla="*/ 236 h 558"/>
                  <a:gd name="T102" fmla="*/ 104 w 414"/>
                  <a:gd name="T103" fmla="*/ 225 h 558"/>
                  <a:gd name="T104" fmla="*/ 121 w 414"/>
                  <a:gd name="T105" fmla="*/ 189 h 558"/>
                  <a:gd name="T106" fmla="*/ 145 w 414"/>
                  <a:gd name="T107" fmla="*/ 161 h 558"/>
                  <a:gd name="T108" fmla="*/ 157 w 414"/>
                  <a:gd name="T109" fmla="*/ 120 h 558"/>
                  <a:gd name="T110" fmla="*/ 140 w 414"/>
                  <a:gd name="T111" fmla="*/ 94 h 558"/>
                  <a:gd name="T112" fmla="*/ 123 w 414"/>
                  <a:gd name="T113" fmla="*/ 75 h 558"/>
                  <a:gd name="T114" fmla="*/ 126 w 414"/>
                  <a:gd name="T115" fmla="*/ 52 h 558"/>
                  <a:gd name="T116" fmla="*/ 147 w 414"/>
                  <a:gd name="T117" fmla="*/ 35 h 558"/>
                  <a:gd name="T118" fmla="*/ 175 w 414"/>
                  <a:gd name="T119" fmla="*/ 33 h 558"/>
                  <a:gd name="T120" fmla="*/ 204 w 414"/>
                  <a:gd name="T121" fmla="*/ 19 h 558"/>
                  <a:gd name="T122" fmla="*/ 209 w 414"/>
                  <a:gd name="T123" fmla="*/ 7 h 558"/>
                  <a:gd name="T124" fmla="*/ 237 w 414"/>
                  <a:gd name="T125" fmla="*/ 2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4" h="558">
                    <a:moveTo>
                      <a:pt x="183" y="530"/>
                    </a:moveTo>
                    <a:lnTo>
                      <a:pt x="183" y="530"/>
                    </a:lnTo>
                    <a:lnTo>
                      <a:pt x="180" y="530"/>
                    </a:lnTo>
                    <a:lnTo>
                      <a:pt x="180" y="530"/>
                    </a:lnTo>
                    <a:lnTo>
                      <a:pt x="183" y="530"/>
                    </a:lnTo>
                    <a:lnTo>
                      <a:pt x="183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28"/>
                    </a:lnTo>
                    <a:lnTo>
                      <a:pt x="185" y="528"/>
                    </a:lnTo>
                    <a:lnTo>
                      <a:pt x="185" y="530"/>
                    </a:lnTo>
                    <a:lnTo>
                      <a:pt x="185" y="530"/>
                    </a:lnTo>
                    <a:lnTo>
                      <a:pt x="185" y="530"/>
                    </a:lnTo>
                    <a:lnTo>
                      <a:pt x="185" y="530"/>
                    </a:lnTo>
                    <a:lnTo>
                      <a:pt x="183" y="530"/>
                    </a:lnTo>
                    <a:close/>
                    <a:moveTo>
                      <a:pt x="190" y="530"/>
                    </a:moveTo>
                    <a:lnTo>
                      <a:pt x="190" y="530"/>
                    </a:lnTo>
                    <a:lnTo>
                      <a:pt x="187" y="530"/>
                    </a:lnTo>
                    <a:lnTo>
                      <a:pt x="187" y="530"/>
                    </a:lnTo>
                    <a:lnTo>
                      <a:pt x="185" y="530"/>
                    </a:lnTo>
                    <a:lnTo>
                      <a:pt x="185" y="528"/>
                    </a:lnTo>
                    <a:lnTo>
                      <a:pt x="185" y="528"/>
                    </a:lnTo>
                    <a:lnTo>
                      <a:pt x="185" y="528"/>
                    </a:lnTo>
                    <a:lnTo>
                      <a:pt x="187" y="528"/>
                    </a:lnTo>
                    <a:lnTo>
                      <a:pt x="187" y="528"/>
                    </a:lnTo>
                    <a:lnTo>
                      <a:pt x="190" y="528"/>
                    </a:lnTo>
                    <a:lnTo>
                      <a:pt x="190" y="530"/>
                    </a:lnTo>
                    <a:lnTo>
                      <a:pt x="190" y="530"/>
                    </a:lnTo>
                    <a:close/>
                    <a:moveTo>
                      <a:pt x="116" y="532"/>
                    </a:moveTo>
                    <a:lnTo>
                      <a:pt x="116" y="532"/>
                    </a:lnTo>
                    <a:lnTo>
                      <a:pt x="114" y="532"/>
                    </a:lnTo>
                    <a:lnTo>
                      <a:pt x="114" y="532"/>
                    </a:lnTo>
                    <a:lnTo>
                      <a:pt x="114" y="530"/>
                    </a:lnTo>
                    <a:lnTo>
                      <a:pt x="112" y="530"/>
                    </a:lnTo>
                    <a:lnTo>
                      <a:pt x="112" y="530"/>
                    </a:lnTo>
                    <a:lnTo>
                      <a:pt x="112" y="528"/>
                    </a:lnTo>
                    <a:lnTo>
                      <a:pt x="112" y="528"/>
                    </a:lnTo>
                    <a:lnTo>
                      <a:pt x="112" y="525"/>
                    </a:lnTo>
                    <a:lnTo>
                      <a:pt x="112" y="525"/>
                    </a:lnTo>
                    <a:lnTo>
                      <a:pt x="112" y="523"/>
                    </a:lnTo>
                    <a:lnTo>
                      <a:pt x="112" y="523"/>
                    </a:lnTo>
                    <a:lnTo>
                      <a:pt x="112" y="523"/>
                    </a:lnTo>
                    <a:lnTo>
                      <a:pt x="114" y="525"/>
                    </a:lnTo>
                    <a:lnTo>
                      <a:pt x="116" y="528"/>
                    </a:lnTo>
                    <a:lnTo>
                      <a:pt x="119" y="528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19" y="530"/>
                    </a:lnTo>
                    <a:lnTo>
                      <a:pt x="119" y="532"/>
                    </a:lnTo>
                    <a:lnTo>
                      <a:pt x="119" y="532"/>
                    </a:lnTo>
                    <a:lnTo>
                      <a:pt x="119" y="532"/>
                    </a:lnTo>
                    <a:lnTo>
                      <a:pt x="116" y="532"/>
                    </a:lnTo>
                    <a:close/>
                    <a:moveTo>
                      <a:pt x="256" y="7"/>
                    </a:moveTo>
                    <a:lnTo>
                      <a:pt x="256" y="7"/>
                    </a:lnTo>
                    <a:lnTo>
                      <a:pt x="258" y="9"/>
                    </a:lnTo>
                    <a:lnTo>
                      <a:pt x="258" y="9"/>
                    </a:lnTo>
                    <a:lnTo>
                      <a:pt x="261" y="9"/>
                    </a:lnTo>
                    <a:lnTo>
                      <a:pt x="261" y="9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65" y="12"/>
                    </a:lnTo>
                    <a:lnTo>
                      <a:pt x="268" y="14"/>
                    </a:lnTo>
                    <a:lnTo>
                      <a:pt x="268" y="14"/>
                    </a:lnTo>
                    <a:lnTo>
                      <a:pt x="270" y="14"/>
                    </a:lnTo>
                    <a:lnTo>
                      <a:pt x="270" y="16"/>
                    </a:lnTo>
                    <a:lnTo>
                      <a:pt x="272" y="16"/>
                    </a:lnTo>
                    <a:lnTo>
                      <a:pt x="275" y="16"/>
                    </a:lnTo>
                    <a:lnTo>
                      <a:pt x="275" y="16"/>
                    </a:lnTo>
                    <a:lnTo>
                      <a:pt x="275" y="19"/>
                    </a:lnTo>
                    <a:lnTo>
                      <a:pt x="277" y="19"/>
                    </a:lnTo>
                    <a:lnTo>
                      <a:pt x="277" y="19"/>
                    </a:lnTo>
                    <a:lnTo>
                      <a:pt x="277" y="21"/>
                    </a:lnTo>
                    <a:lnTo>
                      <a:pt x="280" y="21"/>
                    </a:lnTo>
                    <a:lnTo>
                      <a:pt x="280" y="21"/>
                    </a:lnTo>
                    <a:lnTo>
                      <a:pt x="280" y="21"/>
                    </a:lnTo>
                    <a:lnTo>
                      <a:pt x="282" y="23"/>
                    </a:lnTo>
                    <a:lnTo>
                      <a:pt x="284" y="23"/>
                    </a:lnTo>
                    <a:lnTo>
                      <a:pt x="284" y="23"/>
                    </a:lnTo>
                    <a:lnTo>
                      <a:pt x="284" y="26"/>
                    </a:lnTo>
                    <a:lnTo>
                      <a:pt x="287" y="26"/>
                    </a:lnTo>
                    <a:lnTo>
                      <a:pt x="287" y="26"/>
                    </a:lnTo>
                    <a:lnTo>
                      <a:pt x="287" y="26"/>
                    </a:lnTo>
                    <a:lnTo>
                      <a:pt x="289" y="26"/>
                    </a:lnTo>
                    <a:lnTo>
                      <a:pt x="294" y="30"/>
                    </a:lnTo>
                    <a:lnTo>
                      <a:pt x="296" y="30"/>
                    </a:lnTo>
                    <a:lnTo>
                      <a:pt x="296" y="33"/>
                    </a:lnTo>
                    <a:lnTo>
                      <a:pt x="296" y="35"/>
                    </a:lnTo>
                    <a:lnTo>
                      <a:pt x="294" y="35"/>
                    </a:lnTo>
                    <a:lnTo>
                      <a:pt x="291" y="38"/>
                    </a:lnTo>
                    <a:lnTo>
                      <a:pt x="291" y="38"/>
                    </a:lnTo>
                    <a:lnTo>
                      <a:pt x="291" y="40"/>
                    </a:lnTo>
                    <a:lnTo>
                      <a:pt x="291" y="40"/>
                    </a:lnTo>
                    <a:lnTo>
                      <a:pt x="291" y="42"/>
                    </a:lnTo>
                    <a:lnTo>
                      <a:pt x="289" y="42"/>
                    </a:lnTo>
                    <a:lnTo>
                      <a:pt x="289" y="42"/>
                    </a:lnTo>
                    <a:lnTo>
                      <a:pt x="289" y="45"/>
                    </a:lnTo>
                    <a:lnTo>
                      <a:pt x="289" y="47"/>
                    </a:lnTo>
                    <a:lnTo>
                      <a:pt x="287" y="47"/>
                    </a:lnTo>
                    <a:lnTo>
                      <a:pt x="287" y="47"/>
                    </a:lnTo>
                    <a:lnTo>
                      <a:pt x="287" y="47"/>
                    </a:lnTo>
                    <a:lnTo>
                      <a:pt x="287" y="49"/>
                    </a:lnTo>
                    <a:lnTo>
                      <a:pt x="287" y="49"/>
                    </a:lnTo>
                    <a:lnTo>
                      <a:pt x="287" y="52"/>
                    </a:lnTo>
                    <a:lnTo>
                      <a:pt x="287" y="52"/>
                    </a:lnTo>
                    <a:lnTo>
                      <a:pt x="289" y="52"/>
                    </a:lnTo>
                    <a:lnTo>
                      <a:pt x="289" y="52"/>
                    </a:lnTo>
                    <a:lnTo>
                      <a:pt x="291" y="52"/>
                    </a:lnTo>
                    <a:lnTo>
                      <a:pt x="291" y="52"/>
                    </a:lnTo>
                    <a:lnTo>
                      <a:pt x="291" y="52"/>
                    </a:lnTo>
                    <a:lnTo>
                      <a:pt x="294" y="52"/>
                    </a:lnTo>
                    <a:lnTo>
                      <a:pt x="296" y="54"/>
                    </a:lnTo>
                    <a:lnTo>
                      <a:pt x="296" y="56"/>
                    </a:lnTo>
                    <a:lnTo>
                      <a:pt x="298" y="59"/>
                    </a:lnTo>
                    <a:lnTo>
                      <a:pt x="301" y="61"/>
                    </a:lnTo>
                    <a:lnTo>
                      <a:pt x="301" y="61"/>
                    </a:lnTo>
                    <a:lnTo>
                      <a:pt x="303" y="64"/>
                    </a:lnTo>
                    <a:lnTo>
                      <a:pt x="306" y="64"/>
                    </a:lnTo>
                    <a:lnTo>
                      <a:pt x="310" y="64"/>
                    </a:lnTo>
                    <a:lnTo>
                      <a:pt x="313" y="64"/>
                    </a:lnTo>
                    <a:lnTo>
                      <a:pt x="313" y="64"/>
                    </a:lnTo>
                    <a:lnTo>
                      <a:pt x="315" y="61"/>
                    </a:lnTo>
                    <a:lnTo>
                      <a:pt x="317" y="61"/>
                    </a:lnTo>
                    <a:lnTo>
                      <a:pt x="320" y="61"/>
                    </a:lnTo>
                    <a:lnTo>
                      <a:pt x="322" y="59"/>
                    </a:lnTo>
                    <a:lnTo>
                      <a:pt x="324" y="56"/>
                    </a:lnTo>
                    <a:lnTo>
                      <a:pt x="324" y="56"/>
                    </a:lnTo>
                    <a:lnTo>
                      <a:pt x="324" y="56"/>
                    </a:lnTo>
                    <a:lnTo>
                      <a:pt x="327" y="54"/>
                    </a:lnTo>
                    <a:lnTo>
                      <a:pt x="329" y="54"/>
                    </a:lnTo>
                    <a:lnTo>
                      <a:pt x="329" y="54"/>
                    </a:lnTo>
                    <a:lnTo>
                      <a:pt x="332" y="54"/>
                    </a:lnTo>
                    <a:lnTo>
                      <a:pt x="332" y="54"/>
                    </a:lnTo>
                    <a:lnTo>
                      <a:pt x="332" y="52"/>
                    </a:lnTo>
                    <a:lnTo>
                      <a:pt x="334" y="52"/>
                    </a:lnTo>
                    <a:lnTo>
                      <a:pt x="334" y="52"/>
                    </a:lnTo>
                    <a:lnTo>
                      <a:pt x="336" y="52"/>
                    </a:lnTo>
                    <a:lnTo>
                      <a:pt x="339" y="52"/>
                    </a:lnTo>
                    <a:lnTo>
                      <a:pt x="339" y="52"/>
                    </a:lnTo>
                    <a:lnTo>
                      <a:pt x="341" y="52"/>
                    </a:lnTo>
                    <a:lnTo>
                      <a:pt x="343" y="49"/>
                    </a:lnTo>
                    <a:lnTo>
                      <a:pt x="346" y="49"/>
                    </a:lnTo>
                    <a:lnTo>
                      <a:pt x="348" y="47"/>
                    </a:lnTo>
                    <a:lnTo>
                      <a:pt x="348" y="47"/>
                    </a:lnTo>
                    <a:lnTo>
                      <a:pt x="353" y="47"/>
                    </a:lnTo>
                    <a:lnTo>
                      <a:pt x="355" y="47"/>
                    </a:lnTo>
                    <a:lnTo>
                      <a:pt x="358" y="45"/>
                    </a:lnTo>
                    <a:lnTo>
                      <a:pt x="358" y="45"/>
                    </a:lnTo>
                    <a:lnTo>
                      <a:pt x="362" y="45"/>
                    </a:lnTo>
                    <a:lnTo>
                      <a:pt x="362" y="45"/>
                    </a:lnTo>
                    <a:lnTo>
                      <a:pt x="365" y="45"/>
                    </a:lnTo>
                    <a:lnTo>
                      <a:pt x="367" y="45"/>
                    </a:lnTo>
                    <a:lnTo>
                      <a:pt x="369" y="42"/>
                    </a:lnTo>
                    <a:lnTo>
                      <a:pt x="369" y="45"/>
                    </a:lnTo>
                    <a:lnTo>
                      <a:pt x="369" y="45"/>
                    </a:lnTo>
                    <a:lnTo>
                      <a:pt x="372" y="45"/>
                    </a:lnTo>
                    <a:lnTo>
                      <a:pt x="372" y="45"/>
                    </a:lnTo>
                    <a:lnTo>
                      <a:pt x="372" y="47"/>
                    </a:lnTo>
                    <a:lnTo>
                      <a:pt x="374" y="49"/>
                    </a:lnTo>
                    <a:lnTo>
                      <a:pt x="374" y="52"/>
                    </a:lnTo>
                    <a:lnTo>
                      <a:pt x="376" y="52"/>
                    </a:lnTo>
                    <a:lnTo>
                      <a:pt x="379" y="56"/>
                    </a:lnTo>
                    <a:lnTo>
                      <a:pt x="381" y="56"/>
                    </a:lnTo>
                    <a:lnTo>
                      <a:pt x="381" y="61"/>
                    </a:lnTo>
                    <a:lnTo>
                      <a:pt x="384" y="61"/>
                    </a:lnTo>
                    <a:lnTo>
                      <a:pt x="384" y="64"/>
                    </a:lnTo>
                    <a:lnTo>
                      <a:pt x="386" y="66"/>
                    </a:lnTo>
                    <a:lnTo>
                      <a:pt x="388" y="68"/>
                    </a:lnTo>
                    <a:lnTo>
                      <a:pt x="388" y="68"/>
                    </a:lnTo>
                    <a:lnTo>
                      <a:pt x="391" y="68"/>
                    </a:lnTo>
                    <a:lnTo>
                      <a:pt x="391" y="68"/>
                    </a:lnTo>
                    <a:lnTo>
                      <a:pt x="393" y="71"/>
                    </a:lnTo>
                    <a:lnTo>
                      <a:pt x="393" y="73"/>
                    </a:lnTo>
                    <a:lnTo>
                      <a:pt x="395" y="73"/>
                    </a:lnTo>
                    <a:lnTo>
                      <a:pt x="395" y="73"/>
                    </a:lnTo>
                    <a:lnTo>
                      <a:pt x="398" y="75"/>
                    </a:lnTo>
                    <a:lnTo>
                      <a:pt x="398" y="78"/>
                    </a:lnTo>
                    <a:lnTo>
                      <a:pt x="400" y="78"/>
                    </a:lnTo>
                    <a:lnTo>
                      <a:pt x="400" y="78"/>
                    </a:lnTo>
                    <a:lnTo>
                      <a:pt x="400" y="80"/>
                    </a:lnTo>
                    <a:lnTo>
                      <a:pt x="400" y="80"/>
                    </a:lnTo>
                    <a:lnTo>
                      <a:pt x="403" y="83"/>
                    </a:lnTo>
                    <a:lnTo>
                      <a:pt x="403" y="85"/>
                    </a:lnTo>
                    <a:lnTo>
                      <a:pt x="405" y="85"/>
                    </a:lnTo>
                    <a:lnTo>
                      <a:pt x="405" y="87"/>
                    </a:lnTo>
                    <a:lnTo>
                      <a:pt x="405" y="87"/>
                    </a:lnTo>
                    <a:lnTo>
                      <a:pt x="407" y="90"/>
                    </a:lnTo>
                    <a:lnTo>
                      <a:pt x="407" y="90"/>
                    </a:lnTo>
                    <a:lnTo>
                      <a:pt x="410" y="90"/>
                    </a:lnTo>
                    <a:lnTo>
                      <a:pt x="412" y="92"/>
                    </a:lnTo>
                    <a:lnTo>
                      <a:pt x="412" y="92"/>
                    </a:lnTo>
                    <a:lnTo>
                      <a:pt x="412" y="92"/>
                    </a:lnTo>
                    <a:lnTo>
                      <a:pt x="412" y="92"/>
                    </a:lnTo>
                    <a:lnTo>
                      <a:pt x="414" y="94"/>
                    </a:lnTo>
                    <a:lnTo>
                      <a:pt x="414" y="94"/>
                    </a:lnTo>
                    <a:lnTo>
                      <a:pt x="414" y="94"/>
                    </a:lnTo>
                    <a:lnTo>
                      <a:pt x="414" y="97"/>
                    </a:lnTo>
                    <a:lnTo>
                      <a:pt x="414" y="97"/>
                    </a:lnTo>
                    <a:lnTo>
                      <a:pt x="414" y="99"/>
                    </a:lnTo>
                    <a:lnTo>
                      <a:pt x="414" y="99"/>
                    </a:lnTo>
                    <a:lnTo>
                      <a:pt x="414" y="101"/>
                    </a:lnTo>
                    <a:lnTo>
                      <a:pt x="414" y="101"/>
                    </a:lnTo>
                    <a:lnTo>
                      <a:pt x="414" y="104"/>
                    </a:lnTo>
                    <a:lnTo>
                      <a:pt x="412" y="106"/>
                    </a:lnTo>
                    <a:lnTo>
                      <a:pt x="412" y="109"/>
                    </a:lnTo>
                    <a:lnTo>
                      <a:pt x="412" y="111"/>
                    </a:lnTo>
                    <a:lnTo>
                      <a:pt x="412" y="111"/>
                    </a:lnTo>
                    <a:lnTo>
                      <a:pt x="412" y="111"/>
                    </a:lnTo>
                    <a:lnTo>
                      <a:pt x="412" y="113"/>
                    </a:lnTo>
                    <a:lnTo>
                      <a:pt x="412" y="116"/>
                    </a:lnTo>
                    <a:lnTo>
                      <a:pt x="412" y="118"/>
                    </a:lnTo>
                    <a:lnTo>
                      <a:pt x="410" y="120"/>
                    </a:lnTo>
                    <a:lnTo>
                      <a:pt x="410" y="120"/>
                    </a:lnTo>
                    <a:lnTo>
                      <a:pt x="410" y="123"/>
                    </a:lnTo>
                    <a:lnTo>
                      <a:pt x="410" y="125"/>
                    </a:lnTo>
                    <a:lnTo>
                      <a:pt x="407" y="125"/>
                    </a:lnTo>
                    <a:lnTo>
                      <a:pt x="407" y="128"/>
                    </a:lnTo>
                    <a:lnTo>
                      <a:pt x="407" y="130"/>
                    </a:lnTo>
                    <a:lnTo>
                      <a:pt x="407" y="132"/>
                    </a:lnTo>
                    <a:lnTo>
                      <a:pt x="407" y="135"/>
                    </a:lnTo>
                    <a:lnTo>
                      <a:pt x="407" y="137"/>
                    </a:lnTo>
                    <a:lnTo>
                      <a:pt x="405" y="137"/>
                    </a:lnTo>
                    <a:lnTo>
                      <a:pt x="405" y="139"/>
                    </a:lnTo>
                    <a:lnTo>
                      <a:pt x="405" y="142"/>
                    </a:lnTo>
                    <a:lnTo>
                      <a:pt x="405" y="142"/>
                    </a:lnTo>
                    <a:lnTo>
                      <a:pt x="403" y="142"/>
                    </a:lnTo>
                    <a:lnTo>
                      <a:pt x="403" y="144"/>
                    </a:lnTo>
                    <a:lnTo>
                      <a:pt x="400" y="144"/>
                    </a:lnTo>
                    <a:lnTo>
                      <a:pt x="400" y="146"/>
                    </a:lnTo>
                    <a:lnTo>
                      <a:pt x="398" y="146"/>
                    </a:lnTo>
                    <a:lnTo>
                      <a:pt x="398" y="146"/>
                    </a:lnTo>
                    <a:lnTo>
                      <a:pt x="395" y="146"/>
                    </a:lnTo>
                    <a:lnTo>
                      <a:pt x="395" y="146"/>
                    </a:lnTo>
                    <a:lnTo>
                      <a:pt x="393" y="144"/>
                    </a:lnTo>
                    <a:lnTo>
                      <a:pt x="391" y="144"/>
                    </a:lnTo>
                    <a:lnTo>
                      <a:pt x="391" y="144"/>
                    </a:lnTo>
                    <a:lnTo>
                      <a:pt x="388" y="142"/>
                    </a:lnTo>
                    <a:lnTo>
                      <a:pt x="386" y="142"/>
                    </a:lnTo>
                    <a:lnTo>
                      <a:pt x="386" y="142"/>
                    </a:lnTo>
                    <a:lnTo>
                      <a:pt x="384" y="142"/>
                    </a:lnTo>
                    <a:lnTo>
                      <a:pt x="384" y="142"/>
                    </a:lnTo>
                    <a:lnTo>
                      <a:pt x="381" y="142"/>
                    </a:lnTo>
                    <a:lnTo>
                      <a:pt x="381" y="142"/>
                    </a:lnTo>
                    <a:lnTo>
                      <a:pt x="379" y="142"/>
                    </a:lnTo>
                    <a:lnTo>
                      <a:pt x="379" y="144"/>
                    </a:lnTo>
                    <a:lnTo>
                      <a:pt x="381" y="144"/>
                    </a:lnTo>
                    <a:lnTo>
                      <a:pt x="381" y="146"/>
                    </a:lnTo>
                    <a:lnTo>
                      <a:pt x="381" y="146"/>
                    </a:lnTo>
                    <a:lnTo>
                      <a:pt x="381" y="146"/>
                    </a:lnTo>
                    <a:lnTo>
                      <a:pt x="384" y="149"/>
                    </a:lnTo>
                    <a:lnTo>
                      <a:pt x="384" y="149"/>
                    </a:lnTo>
                    <a:lnTo>
                      <a:pt x="384" y="151"/>
                    </a:lnTo>
                    <a:lnTo>
                      <a:pt x="381" y="151"/>
                    </a:lnTo>
                    <a:lnTo>
                      <a:pt x="381" y="151"/>
                    </a:lnTo>
                    <a:lnTo>
                      <a:pt x="381" y="154"/>
                    </a:lnTo>
                    <a:lnTo>
                      <a:pt x="381" y="154"/>
                    </a:lnTo>
                    <a:lnTo>
                      <a:pt x="379" y="156"/>
                    </a:lnTo>
                    <a:lnTo>
                      <a:pt x="379" y="158"/>
                    </a:lnTo>
                    <a:lnTo>
                      <a:pt x="379" y="158"/>
                    </a:lnTo>
                    <a:lnTo>
                      <a:pt x="376" y="161"/>
                    </a:lnTo>
                    <a:lnTo>
                      <a:pt x="376" y="163"/>
                    </a:lnTo>
                    <a:lnTo>
                      <a:pt x="376" y="165"/>
                    </a:lnTo>
                    <a:lnTo>
                      <a:pt x="374" y="168"/>
                    </a:lnTo>
                    <a:lnTo>
                      <a:pt x="374" y="170"/>
                    </a:lnTo>
                    <a:lnTo>
                      <a:pt x="372" y="170"/>
                    </a:lnTo>
                    <a:lnTo>
                      <a:pt x="372" y="172"/>
                    </a:lnTo>
                    <a:lnTo>
                      <a:pt x="372" y="175"/>
                    </a:lnTo>
                    <a:lnTo>
                      <a:pt x="369" y="177"/>
                    </a:lnTo>
                    <a:lnTo>
                      <a:pt x="369" y="177"/>
                    </a:lnTo>
                    <a:lnTo>
                      <a:pt x="369" y="180"/>
                    </a:lnTo>
                    <a:lnTo>
                      <a:pt x="367" y="182"/>
                    </a:lnTo>
                    <a:lnTo>
                      <a:pt x="367" y="182"/>
                    </a:lnTo>
                    <a:lnTo>
                      <a:pt x="367" y="184"/>
                    </a:lnTo>
                    <a:lnTo>
                      <a:pt x="365" y="184"/>
                    </a:lnTo>
                    <a:lnTo>
                      <a:pt x="365" y="184"/>
                    </a:lnTo>
                    <a:lnTo>
                      <a:pt x="365" y="187"/>
                    </a:lnTo>
                    <a:lnTo>
                      <a:pt x="362" y="189"/>
                    </a:lnTo>
                    <a:lnTo>
                      <a:pt x="360" y="189"/>
                    </a:lnTo>
                    <a:lnTo>
                      <a:pt x="358" y="189"/>
                    </a:lnTo>
                    <a:lnTo>
                      <a:pt x="355" y="191"/>
                    </a:lnTo>
                    <a:lnTo>
                      <a:pt x="355" y="191"/>
                    </a:lnTo>
                    <a:lnTo>
                      <a:pt x="353" y="194"/>
                    </a:lnTo>
                    <a:lnTo>
                      <a:pt x="350" y="194"/>
                    </a:lnTo>
                    <a:lnTo>
                      <a:pt x="348" y="194"/>
                    </a:lnTo>
                    <a:lnTo>
                      <a:pt x="348" y="196"/>
                    </a:lnTo>
                    <a:lnTo>
                      <a:pt x="346" y="196"/>
                    </a:lnTo>
                    <a:lnTo>
                      <a:pt x="343" y="196"/>
                    </a:lnTo>
                    <a:lnTo>
                      <a:pt x="343" y="199"/>
                    </a:lnTo>
                    <a:lnTo>
                      <a:pt x="341" y="199"/>
                    </a:lnTo>
                    <a:lnTo>
                      <a:pt x="339" y="199"/>
                    </a:lnTo>
                    <a:lnTo>
                      <a:pt x="336" y="201"/>
                    </a:lnTo>
                    <a:lnTo>
                      <a:pt x="334" y="201"/>
                    </a:lnTo>
                    <a:lnTo>
                      <a:pt x="332" y="201"/>
                    </a:lnTo>
                    <a:lnTo>
                      <a:pt x="332" y="203"/>
                    </a:lnTo>
                    <a:lnTo>
                      <a:pt x="332" y="203"/>
                    </a:lnTo>
                    <a:lnTo>
                      <a:pt x="329" y="203"/>
                    </a:lnTo>
                    <a:lnTo>
                      <a:pt x="329" y="203"/>
                    </a:lnTo>
                    <a:lnTo>
                      <a:pt x="327" y="203"/>
                    </a:lnTo>
                    <a:lnTo>
                      <a:pt x="327" y="206"/>
                    </a:lnTo>
                    <a:lnTo>
                      <a:pt x="324" y="206"/>
                    </a:lnTo>
                    <a:lnTo>
                      <a:pt x="324" y="206"/>
                    </a:lnTo>
                    <a:lnTo>
                      <a:pt x="322" y="208"/>
                    </a:lnTo>
                    <a:lnTo>
                      <a:pt x="322" y="210"/>
                    </a:lnTo>
                    <a:lnTo>
                      <a:pt x="320" y="210"/>
                    </a:lnTo>
                    <a:lnTo>
                      <a:pt x="317" y="210"/>
                    </a:lnTo>
                    <a:lnTo>
                      <a:pt x="317" y="213"/>
                    </a:lnTo>
                    <a:lnTo>
                      <a:pt x="315" y="215"/>
                    </a:lnTo>
                    <a:lnTo>
                      <a:pt x="313" y="215"/>
                    </a:lnTo>
                    <a:lnTo>
                      <a:pt x="310" y="217"/>
                    </a:lnTo>
                    <a:lnTo>
                      <a:pt x="310" y="220"/>
                    </a:lnTo>
                    <a:lnTo>
                      <a:pt x="308" y="220"/>
                    </a:lnTo>
                    <a:lnTo>
                      <a:pt x="308" y="222"/>
                    </a:lnTo>
                    <a:lnTo>
                      <a:pt x="306" y="225"/>
                    </a:lnTo>
                    <a:lnTo>
                      <a:pt x="303" y="225"/>
                    </a:lnTo>
                    <a:lnTo>
                      <a:pt x="301" y="227"/>
                    </a:lnTo>
                    <a:lnTo>
                      <a:pt x="301" y="229"/>
                    </a:lnTo>
                    <a:lnTo>
                      <a:pt x="298" y="229"/>
                    </a:lnTo>
                    <a:lnTo>
                      <a:pt x="298" y="232"/>
                    </a:lnTo>
                    <a:lnTo>
                      <a:pt x="296" y="232"/>
                    </a:lnTo>
                    <a:lnTo>
                      <a:pt x="296" y="234"/>
                    </a:lnTo>
                    <a:lnTo>
                      <a:pt x="294" y="236"/>
                    </a:lnTo>
                    <a:lnTo>
                      <a:pt x="294" y="236"/>
                    </a:lnTo>
                    <a:lnTo>
                      <a:pt x="291" y="236"/>
                    </a:lnTo>
                    <a:lnTo>
                      <a:pt x="291" y="239"/>
                    </a:lnTo>
                    <a:lnTo>
                      <a:pt x="289" y="241"/>
                    </a:lnTo>
                    <a:lnTo>
                      <a:pt x="287" y="244"/>
                    </a:lnTo>
                    <a:lnTo>
                      <a:pt x="287" y="244"/>
                    </a:lnTo>
                    <a:lnTo>
                      <a:pt x="284" y="244"/>
                    </a:lnTo>
                    <a:lnTo>
                      <a:pt x="282" y="246"/>
                    </a:lnTo>
                    <a:lnTo>
                      <a:pt x="280" y="246"/>
                    </a:lnTo>
                    <a:lnTo>
                      <a:pt x="280" y="246"/>
                    </a:lnTo>
                    <a:lnTo>
                      <a:pt x="280" y="248"/>
                    </a:lnTo>
                    <a:lnTo>
                      <a:pt x="280" y="248"/>
                    </a:lnTo>
                    <a:lnTo>
                      <a:pt x="277" y="248"/>
                    </a:lnTo>
                    <a:lnTo>
                      <a:pt x="277" y="251"/>
                    </a:lnTo>
                    <a:lnTo>
                      <a:pt x="275" y="251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2" y="253"/>
                    </a:lnTo>
                    <a:lnTo>
                      <a:pt x="272" y="255"/>
                    </a:lnTo>
                    <a:lnTo>
                      <a:pt x="270" y="258"/>
                    </a:lnTo>
                    <a:lnTo>
                      <a:pt x="270" y="260"/>
                    </a:lnTo>
                    <a:lnTo>
                      <a:pt x="270" y="260"/>
                    </a:lnTo>
                    <a:lnTo>
                      <a:pt x="270" y="262"/>
                    </a:lnTo>
                    <a:lnTo>
                      <a:pt x="268" y="262"/>
                    </a:lnTo>
                    <a:lnTo>
                      <a:pt x="265" y="262"/>
                    </a:lnTo>
                    <a:lnTo>
                      <a:pt x="265" y="262"/>
                    </a:lnTo>
                    <a:lnTo>
                      <a:pt x="265" y="262"/>
                    </a:lnTo>
                    <a:lnTo>
                      <a:pt x="263" y="262"/>
                    </a:lnTo>
                    <a:lnTo>
                      <a:pt x="261" y="265"/>
                    </a:lnTo>
                    <a:lnTo>
                      <a:pt x="261" y="265"/>
                    </a:lnTo>
                    <a:lnTo>
                      <a:pt x="258" y="265"/>
                    </a:lnTo>
                    <a:lnTo>
                      <a:pt x="258" y="267"/>
                    </a:lnTo>
                    <a:lnTo>
                      <a:pt x="258" y="267"/>
                    </a:lnTo>
                    <a:lnTo>
                      <a:pt x="258" y="270"/>
                    </a:lnTo>
                    <a:lnTo>
                      <a:pt x="256" y="270"/>
                    </a:lnTo>
                    <a:lnTo>
                      <a:pt x="253" y="270"/>
                    </a:lnTo>
                    <a:lnTo>
                      <a:pt x="253" y="272"/>
                    </a:lnTo>
                    <a:lnTo>
                      <a:pt x="253" y="272"/>
                    </a:lnTo>
                    <a:lnTo>
                      <a:pt x="253" y="272"/>
                    </a:lnTo>
                    <a:lnTo>
                      <a:pt x="253" y="274"/>
                    </a:lnTo>
                    <a:lnTo>
                      <a:pt x="256" y="274"/>
                    </a:lnTo>
                    <a:lnTo>
                      <a:pt x="256" y="277"/>
                    </a:lnTo>
                    <a:lnTo>
                      <a:pt x="258" y="277"/>
                    </a:lnTo>
                    <a:lnTo>
                      <a:pt x="258" y="279"/>
                    </a:lnTo>
                    <a:lnTo>
                      <a:pt x="258" y="281"/>
                    </a:lnTo>
                    <a:lnTo>
                      <a:pt x="258" y="284"/>
                    </a:lnTo>
                    <a:lnTo>
                      <a:pt x="258" y="284"/>
                    </a:lnTo>
                    <a:lnTo>
                      <a:pt x="258" y="286"/>
                    </a:lnTo>
                    <a:lnTo>
                      <a:pt x="258" y="286"/>
                    </a:lnTo>
                    <a:lnTo>
                      <a:pt x="256" y="289"/>
                    </a:lnTo>
                    <a:lnTo>
                      <a:pt x="256" y="289"/>
                    </a:lnTo>
                    <a:lnTo>
                      <a:pt x="256" y="291"/>
                    </a:lnTo>
                    <a:lnTo>
                      <a:pt x="256" y="293"/>
                    </a:lnTo>
                    <a:lnTo>
                      <a:pt x="256" y="293"/>
                    </a:lnTo>
                    <a:lnTo>
                      <a:pt x="256" y="293"/>
                    </a:lnTo>
                    <a:lnTo>
                      <a:pt x="256" y="296"/>
                    </a:lnTo>
                    <a:lnTo>
                      <a:pt x="253" y="296"/>
                    </a:lnTo>
                    <a:lnTo>
                      <a:pt x="253" y="298"/>
                    </a:lnTo>
                    <a:lnTo>
                      <a:pt x="253" y="298"/>
                    </a:lnTo>
                    <a:lnTo>
                      <a:pt x="251" y="298"/>
                    </a:lnTo>
                    <a:lnTo>
                      <a:pt x="249" y="298"/>
                    </a:lnTo>
                    <a:lnTo>
                      <a:pt x="249" y="298"/>
                    </a:lnTo>
                    <a:lnTo>
                      <a:pt x="249" y="298"/>
                    </a:lnTo>
                    <a:lnTo>
                      <a:pt x="249" y="298"/>
                    </a:lnTo>
                    <a:lnTo>
                      <a:pt x="246" y="300"/>
                    </a:lnTo>
                    <a:lnTo>
                      <a:pt x="246" y="300"/>
                    </a:lnTo>
                    <a:lnTo>
                      <a:pt x="246" y="303"/>
                    </a:lnTo>
                    <a:lnTo>
                      <a:pt x="249" y="303"/>
                    </a:lnTo>
                    <a:lnTo>
                      <a:pt x="249" y="305"/>
                    </a:lnTo>
                    <a:lnTo>
                      <a:pt x="249" y="305"/>
                    </a:lnTo>
                    <a:lnTo>
                      <a:pt x="251" y="305"/>
                    </a:lnTo>
                    <a:lnTo>
                      <a:pt x="253" y="307"/>
                    </a:lnTo>
                    <a:lnTo>
                      <a:pt x="256" y="310"/>
                    </a:lnTo>
                    <a:lnTo>
                      <a:pt x="256" y="315"/>
                    </a:lnTo>
                    <a:lnTo>
                      <a:pt x="258" y="315"/>
                    </a:lnTo>
                    <a:lnTo>
                      <a:pt x="261" y="317"/>
                    </a:lnTo>
                    <a:lnTo>
                      <a:pt x="263" y="319"/>
                    </a:lnTo>
                    <a:lnTo>
                      <a:pt x="263" y="319"/>
                    </a:lnTo>
                    <a:lnTo>
                      <a:pt x="265" y="322"/>
                    </a:lnTo>
                    <a:lnTo>
                      <a:pt x="268" y="324"/>
                    </a:lnTo>
                    <a:lnTo>
                      <a:pt x="268" y="326"/>
                    </a:lnTo>
                    <a:lnTo>
                      <a:pt x="268" y="331"/>
                    </a:lnTo>
                    <a:lnTo>
                      <a:pt x="268" y="331"/>
                    </a:lnTo>
                    <a:lnTo>
                      <a:pt x="268" y="333"/>
                    </a:lnTo>
                    <a:lnTo>
                      <a:pt x="268" y="336"/>
                    </a:lnTo>
                    <a:lnTo>
                      <a:pt x="265" y="336"/>
                    </a:lnTo>
                    <a:lnTo>
                      <a:pt x="265" y="341"/>
                    </a:lnTo>
                    <a:lnTo>
                      <a:pt x="265" y="341"/>
                    </a:lnTo>
                    <a:lnTo>
                      <a:pt x="265" y="343"/>
                    </a:lnTo>
                    <a:lnTo>
                      <a:pt x="263" y="345"/>
                    </a:lnTo>
                    <a:lnTo>
                      <a:pt x="263" y="345"/>
                    </a:lnTo>
                    <a:lnTo>
                      <a:pt x="261" y="348"/>
                    </a:lnTo>
                    <a:lnTo>
                      <a:pt x="261" y="350"/>
                    </a:lnTo>
                    <a:lnTo>
                      <a:pt x="261" y="350"/>
                    </a:lnTo>
                    <a:lnTo>
                      <a:pt x="258" y="352"/>
                    </a:lnTo>
                    <a:lnTo>
                      <a:pt x="258" y="352"/>
                    </a:lnTo>
                    <a:lnTo>
                      <a:pt x="258" y="357"/>
                    </a:lnTo>
                    <a:lnTo>
                      <a:pt x="258" y="360"/>
                    </a:lnTo>
                    <a:lnTo>
                      <a:pt x="258" y="362"/>
                    </a:lnTo>
                    <a:lnTo>
                      <a:pt x="258" y="362"/>
                    </a:lnTo>
                    <a:lnTo>
                      <a:pt x="258" y="364"/>
                    </a:lnTo>
                    <a:lnTo>
                      <a:pt x="256" y="367"/>
                    </a:lnTo>
                    <a:lnTo>
                      <a:pt x="256" y="369"/>
                    </a:lnTo>
                    <a:lnTo>
                      <a:pt x="256" y="371"/>
                    </a:lnTo>
                    <a:lnTo>
                      <a:pt x="253" y="371"/>
                    </a:lnTo>
                    <a:lnTo>
                      <a:pt x="253" y="374"/>
                    </a:lnTo>
                    <a:lnTo>
                      <a:pt x="253" y="376"/>
                    </a:lnTo>
                    <a:lnTo>
                      <a:pt x="253" y="378"/>
                    </a:lnTo>
                    <a:lnTo>
                      <a:pt x="253" y="381"/>
                    </a:lnTo>
                    <a:lnTo>
                      <a:pt x="253" y="383"/>
                    </a:lnTo>
                    <a:lnTo>
                      <a:pt x="253" y="383"/>
                    </a:lnTo>
                    <a:lnTo>
                      <a:pt x="253" y="386"/>
                    </a:lnTo>
                    <a:lnTo>
                      <a:pt x="251" y="388"/>
                    </a:lnTo>
                    <a:lnTo>
                      <a:pt x="251" y="390"/>
                    </a:lnTo>
                    <a:lnTo>
                      <a:pt x="249" y="393"/>
                    </a:lnTo>
                    <a:lnTo>
                      <a:pt x="249" y="393"/>
                    </a:lnTo>
                    <a:lnTo>
                      <a:pt x="249" y="395"/>
                    </a:lnTo>
                    <a:lnTo>
                      <a:pt x="249" y="397"/>
                    </a:lnTo>
                    <a:lnTo>
                      <a:pt x="246" y="400"/>
                    </a:lnTo>
                    <a:lnTo>
                      <a:pt x="246" y="402"/>
                    </a:lnTo>
                    <a:lnTo>
                      <a:pt x="246" y="405"/>
                    </a:lnTo>
                    <a:lnTo>
                      <a:pt x="244" y="407"/>
                    </a:lnTo>
                    <a:lnTo>
                      <a:pt x="244" y="409"/>
                    </a:lnTo>
                    <a:lnTo>
                      <a:pt x="246" y="412"/>
                    </a:lnTo>
                    <a:lnTo>
                      <a:pt x="246" y="414"/>
                    </a:lnTo>
                    <a:lnTo>
                      <a:pt x="246" y="416"/>
                    </a:lnTo>
                    <a:lnTo>
                      <a:pt x="246" y="419"/>
                    </a:lnTo>
                    <a:lnTo>
                      <a:pt x="246" y="421"/>
                    </a:lnTo>
                    <a:lnTo>
                      <a:pt x="246" y="423"/>
                    </a:lnTo>
                    <a:lnTo>
                      <a:pt x="246" y="426"/>
                    </a:lnTo>
                    <a:lnTo>
                      <a:pt x="246" y="431"/>
                    </a:lnTo>
                    <a:lnTo>
                      <a:pt x="246" y="433"/>
                    </a:lnTo>
                    <a:lnTo>
                      <a:pt x="244" y="435"/>
                    </a:lnTo>
                    <a:lnTo>
                      <a:pt x="244" y="438"/>
                    </a:lnTo>
                    <a:lnTo>
                      <a:pt x="244" y="440"/>
                    </a:lnTo>
                    <a:lnTo>
                      <a:pt x="244" y="442"/>
                    </a:lnTo>
                    <a:lnTo>
                      <a:pt x="242" y="445"/>
                    </a:lnTo>
                    <a:lnTo>
                      <a:pt x="242" y="447"/>
                    </a:lnTo>
                    <a:lnTo>
                      <a:pt x="237" y="449"/>
                    </a:lnTo>
                    <a:lnTo>
                      <a:pt x="237" y="452"/>
                    </a:lnTo>
                    <a:lnTo>
                      <a:pt x="235" y="452"/>
                    </a:lnTo>
                    <a:lnTo>
                      <a:pt x="232" y="457"/>
                    </a:lnTo>
                    <a:lnTo>
                      <a:pt x="230" y="457"/>
                    </a:lnTo>
                    <a:lnTo>
                      <a:pt x="227" y="459"/>
                    </a:lnTo>
                    <a:lnTo>
                      <a:pt x="225" y="461"/>
                    </a:lnTo>
                    <a:lnTo>
                      <a:pt x="225" y="461"/>
                    </a:lnTo>
                    <a:lnTo>
                      <a:pt x="225" y="464"/>
                    </a:lnTo>
                    <a:lnTo>
                      <a:pt x="223" y="466"/>
                    </a:lnTo>
                    <a:lnTo>
                      <a:pt x="223" y="466"/>
                    </a:lnTo>
                    <a:lnTo>
                      <a:pt x="225" y="468"/>
                    </a:lnTo>
                    <a:lnTo>
                      <a:pt x="225" y="468"/>
                    </a:lnTo>
                    <a:lnTo>
                      <a:pt x="223" y="471"/>
                    </a:lnTo>
                    <a:lnTo>
                      <a:pt x="223" y="471"/>
                    </a:lnTo>
                    <a:lnTo>
                      <a:pt x="223" y="471"/>
                    </a:lnTo>
                    <a:lnTo>
                      <a:pt x="223" y="473"/>
                    </a:lnTo>
                    <a:lnTo>
                      <a:pt x="223" y="471"/>
                    </a:lnTo>
                    <a:lnTo>
                      <a:pt x="220" y="476"/>
                    </a:lnTo>
                    <a:lnTo>
                      <a:pt x="218" y="476"/>
                    </a:lnTo>
                    <a:lnTo>
                      <a:pt x="218" y="478"/>
                    </a:lnTo>
                    <a:lnTo>
                      <a:pt x="218" y="478"/>
                    </a:lnTo>
                    <a:lnTo>
                      <a:pt x="216" y="478"/>
                    </a:lnTo>
                    <a:lnTo>
                      <a:pt x="213" y="480"/>
                    </a:lnTo>
                    <a:lnTo>
                      <a:pt x="216" y="480"/>
                    </a:lnTo>
                    <a:lnTo>
                      <a:pt x="216" y="480"/>
                    </a:lnTo>
                    <a:lnTo>
                      <a:pt x="218" y="483"/>
                    </a:lnTo>
                    <a:lnTo>
                      <a:pt x="218" y="483"/>
                    </a:lnTo>
                    <a:lnTo>
                      <a:pt x="218" y="483"/>
                    </a:lnTo>
                    <a:lnTo>
                      <a:pt x="218" y="483"/>
                    </a:lnTo>
                    <a:lnTo>
                      <a:pt x="216" y="483"/>
                    </a:lnTo>
                    <a:lnTo>
                      <a:pt x="216" y="485"/>
                    </a:lnTo>
                    <a:lnTo>
                      <a:pt x="213" y="485"/>
                    </a:lnTo>
                    <a:lnTo>
                      <a:pt x="213" y="487"/>
                    </a:lnTo>
                    <a:lnTo>
                      <a:pt x="213" y="487"/>
                    </a:lnTo>
                    <a:lnTo>
                      <a:pt x="211" y="490"/>
                    </a:lnTo>
                    <a:lnTo>
                      <a:pt x="211" y="490"/>
                    </a:lnTo>
                    <a:lnTo>
                      <a:pt x="211" y="492"/>
                    </a:lnTo>
                    <a:lnTo>
                      <a:pt x="211" y="492"/>
                    </a:lnTo>
                    <a:lnTo>
                      <a:pt x="209" y="494"/>
                    </a:lnTo>
                    <a:lnTo>
                      <a:pt x="206" y="494"/>
                    </a:lnTo>
                    <a:lnTo>
                      <a:pt x="206" y="494"/>
                    </a:lnTo>
                    <a:lnTo>
                      <a:pt x="206" y="497"/>
                    </a:lnTo>
                    <a:lnTo>
                      <a:pt x="206" y="497"/>
                    </a:lnTo>
                    <a:lnTo>
                      <a:pt x="206" y="499"/>
                    </a:lnTo>
                    <a:lnTo>
                      <a:pt x="206" y="499"/>
                    </a:lnTo>
                    <a:lnTo>
                      <a:pt x="206" y="502"/>
                    </a:lnTo>
                    <a:lnTo>
                      <a:pt x="206" y="504"/>
                    </a:lnTo>
                    <a:lnTo>
                      <a:pt x="201" y="504"/>
                    </a:lnTo>
                    <a:lnTo>
                      <a:pt x="201" y="504"/>
                    </a:lnTo>
                    <a:lnTo>
                      <a:pt x="199" y="504"/>
                    </a:lnTo>
                    <a:lnTo>
                      <a:pt x="197" y="504"/>
                    </a:lnTo>
                    <a:lnTo>
                      <a:pt x="197" y="506"/>
                    </a:lnTo>
                    <a:lnTo>
                      <a:pt x="197" y="509"/>
                    </a:lnTo>
                    <a:lnTo>
                      <a:pt x="194" y="511"/>
                    </a:lnTo>
                    <a:lnTo>
                      <a:pt x="194" y="513"/>
                    </a:lnTo>
                    <a:lnTo>
                      <a:pt x="197" y="513"/>
                    </a:lnTo>
                    <a:lnTo>
                      <a:pt x="197" y="513"/>
                    </a:lnTo>
                    <a:lnTo>
                      <a:pt x="197" y="516"/>
                    </a:lnTo>
                    <a:lnTo>
                      <a:pt x="199" y="516"/>
                    </a:lnTo>
                    <a:lnTo>
                      <a:pt x="201" y="518"/>
                    </a:lnTo>
                    <a:lnTo>
                      <a:pt x="201" y="518"/>
                    </a:lnTo>
                    <a:lnTo>
                      <a:pt x="201" y="521"/>
                    </a:lnTo>
                    <a:lnTo>
                      <a:pt x="201" y="521"/>
                    </a:lnTo>
                    <a:lnTo>
                      <a:pt x="199" y="521"/>
                    </a:lnTo>
                    <a:lnTo>
                      <a:pt x="199" y="521"/>
                    </a:lnTo>
                    <a:lnTo>
                      <a:pt x="199" y="521"/>
                    </a:lnTo>
                    <a:lnTo>
                      <a:pt x="199" y="523"/>
                    </a:lnTo>
                    <a:lnTo>
                      <a:pt x="199" y="523"/>
                    </a:lnTo>
                    <a:lnTo>
                      <a:pt x="199" y="525"/>
                    </a:lnTo>
                    <a:lnTo>
                      <a:pt x="199" y="525"/>
                    </a:lnTo>
                    <a:lnTo>
                      <a:pt x="199" y="525"/>
                    </a:lnTo>
                    <a:lnTo>
                      <a:pt x="197" y="525"/>
                    </a:lnTo>
                    <a:lnTo>
                      <a:pt x="197" y="525"/>
                    </a:lnTo>
                    <a:lnTo>
                      <a:pt x="197" y="525"/>
                    </a:lnTo>
                    <a:lnTo>
                      <a:pt x="194" y="528"/>
                    </a:lnTo>
                    <a:lnTo>
                      <a:pt x="194" y="528"/>
                    </a:lnTo>
                    <a:lnTo>
                      <a:pt x="192" y="530"/>
                    </a:lnTo>
                    <a:lnTo>
                      <a:pt x="192" y="530"/>
                    </a:lnTo>
                    <a:lnTo>
                      <a:pt x="192" y="530"/>
                    </a:lnTo>
                    <a:lnTo>
                      <a:pt x="190" y="530"/>
                    </a:lnTo>
                    <a:lnTo>
                      <a:pt x="190" y="528"/>
                    </a:lnTo>
                    <a:lnTo>
                      <a:pt x="190" y="528"/>
                    </a:lnTo>
                    <a:lnTo>
                      <a:pt x="187" y="528"/>
                    </a:lnTo>
                    <a:lnTo>
                      <a:pt x="187" y="525"/>
                    </a:lnTo>
                    <a:lnTo>
                      <a:pt x="185" y="525"/>
                    </a:lnTo>
                    <a:lnTo>
                      <a:pt x="185" y="525"/>
                    </a:lnTo>
                    <a:lnTo>
                      <a:pt x="185" y="525"/>
                    </a:lnTo>
                    <a:lnTo>
                      <a:pt x="183" y="525"/>
                    </a:lnTo>
                    <a:lnTo>
                      <a:pt x="183" y="525"/>
                    </a:lnTo>
                    <a:lnTo>
                      <a:pt x="183" y="528"/>
                    </a:lnTo>
                    <a:lnTo>
                      <a:pt x="180" y="528"/>
                    </a:lnTo>
                    <a:lnTo>
                      <a:pt x="180" y="528"/>
                    </a:lnTo>
                    <a:lnTo>
                      <a:pt x="180" y="528"/>
                    </a:lnTo>
                    <a:lnTo>
                      <a:pt x="180" y="530"/>
                    </a:lnTo>
                    <a:lnTo>
                      <a:pt x="178" y="530"/>
                    </a:lnTo>
                    <a:lnTo>
                      <a:pt x="178" y="530"/>
                    </a:lnTo>
                    <a:lnTo>
                      <a:pt x="178" y="530"/>
                    </a:lnTo>
                    <a:lnTo>
                      <a:pt x="178" y="530"/>
                    </a:lnTo>
                    <a:lnTo>
                      <a:pt x="175" y="532"/>
                    </a:lnTo>
                    <a:lnTo>
                      <a:pt x="175" y="535"/>
                    </a:lnTo>
                    <a:lnTo>
                      <a:pt x="175" y="535"/>
                    </a:lnTo>
                    <a:lnTo>
                      <a:pt x="175" y="535"/>
                    </a:lnTo>
                    <a:lnTo>
                      <a:pt x="175" y="537"/>
                    </a:lnTo>
                    <a:lnTo>
                      <a:pt x="175" y="537"/>
                    </a:lnTo>
                    <a:lnTo>
                      <a:pt x="175" y="537"/>
                    </a:lnTo>
                    <a:lnTo>
                      <a:pt x="173" y="539"/>
                    </a:lnTo>
                    <a:lnTo>
                      <a:pt x="173" y="539"/>
                    </a:lnTo>
                    <a:lnTo>
                      <a:pt x="173" y="542"/>
                    </a:lnTo>
                    <a:lnTo>
                      <a:pt x="173" y="544"/>
                    </a:lnTo>
                    <a:lnTo>
                      <a:pt x="173" y="544"/>
                    </a:lnTo>
                    <a:lnTo>
                      <a:pt x="173" y="544"/>
                    </a:lnTo>
                    <a:lnTo>
                      <a:pt x="173" y="544"/>
                    </a:lnTo>
                    <a:lnTo>
                      <a:pt x="173" y="547"/>
                    </a:lnTo>
                    <a:lnTo>
                      <a:pt x="173" y="547"/>
                    </a:lnTo>
                    <a:lnTo>
                      <a:pt x="173" y="549"/>
                    </a:lnTo>
                    <a:lnTo>
                      <a:pt x="173" y="549"/>
                    </a:lnTo>
                    <a:lnTo>
                      <a:pt x="175" y="551"/>
                    </a:lnTo>
                    <a:lnTo>
                      <a:pt x="175" y="551"/>
                    </a:lnTo>
                    <a:lnTo>
                      <a:pt x="175" y="551"/>
                    </a:lnTo>
                    <a:lnTo>
                      <a:pt x="175" y="551"/>
                    </a:lnTo>
                    <a:lnTo>
                      <a:pt x="175" y="554"/>
                    </a:lnTo>
                    <a:lnTo>
                      <a:pt x="175" y="554"/>
                    </a:lnTo>
                    <a:lnTo>
                      <a:pt x="175" y="554"/>
                    </a:lnTo>
                    <a:lnTo>
                      <a:pt x="173" y="554"/>
                    </a:lnTo>
                    <a:lnTo>
                      <a:pt x="173" y="556"/>
                    </a:lnTo>
                    <a:lnTo>
                      <a:pt x="171" y="556"/>
                    </a:lnTo>
                    <a:lnTo>
                      <a:pt x="171" y="556"/>
                    </a:lnTo>
                    <a:lnTo>
                      <a:pt x="171" y="556"/>
                    </a:lnTo>
                    <a:lnTo>
                      <a:pt x="168" y="554"/>
                    </a:lnTo>
                    <a:lnTo>
                      <a:pt x="168" y="554"/>
                    </a:lnTo>
                    <a:lnTo>
                      <a:pt x="168" y="554"/>
                    </a:lnTo>
                    <a:lnTo>
                      <a:pt x="168" y="556"/>
                    </a:lnTo>
                    <a:lnTo>
                      <a:pt x="171" y="556"/>
                    </a:lnTo>
                    <a:lnTo>
                      <a:pt x="171" y="556"/>
                    </a:lnTo>
                    <a:lnTo>
                      <a:pt x="171" y="556"/>
                    </a:lnTo>
                    <a:lnTo>
                      <a:pt x="171" y="558"/>
                    </a:lnTo>
                    <a:lnTo>
                      <a:pt x="168" y="558"/>
                    </a:lnTo>
                    <a:lnTo>
                      <a:pt x="168" y="558"/>
                    </a:lnTo>
                    <a:lnTo>
                      <a:pt x="166" y="558"/>
                    </a:lnTo>
                    <a:lnTo>
                      <a:pt x="166" y="558"/>
                    </a:lnTo>
                    <a:lnTo>
                      <a:pt x="164" y="558"/>
                    </a:lnTo>
                    <a:lnTo>
                      <a:pt x="164" y="558"/>
                    </a:lnTo>
                    <a:lnTo>
                      <a:pt x="164" y="558"/>
                    </a:lnTo>
                    <a:lnTo>
                      <a:pt x="161" y="558"/>
                    </a:lnTo>
                    <a:lnTo>
                      <a:pt x="161" y="558"/>
                    </a:lnTo>
                    <a:lnTo>
                      <a:pt x="161" y="558"/>
                    </a:lnTo>
                    <a:lnTo>
                      <a:pt x="161" y="556"/>
                    </a:lnTo>
                    <a:lnTo>
                      <a:pt x="159" y="556"/>
                    </a:lnTo>
                    <a:lnTo>
                      <a:pt x="159" y="556"/>
                    </a:lnTo>
                    <a:lnTo>
                      <a:pt x="159" y="556"/>
                    </a:lnTo>
                    <a:lnTo>
                      <a:pt x="157" y="556"/>
                    </a:lnTo>
                    <a:lnTo>
                      <a:pt x="157" y="556"/>
                    </a:lnTo>
                    <a:lnTo>
                      <a:pt x="157" y="556"/>
                    </a:lnTo>
                    <a:lnTo>
                      <a:pt x="157" y="554"/>
                    </a:lnTo>
                    <a:lnTo>
                      <a:pt x="159" y="551"/>
                    </a:lnTo>
                    <a:lnTo>
                      <a:pt x="159" y="551"/>
                    </a:lnTo>
                    <a:lnTo>
                      <a:pt x="159" y="551"/>
                    </a:lnTo>
                    <a:lnTo>
                      <a:pt x="159" y="549"/>
                    </a:lnTo>
                    <a:lnTo>
                      <a:pt x="159" y="549"/>
                    </a:lnTo>
                    <a:lnTo>
                      <a:pt x="161" y="551"/>
                    </a:lnTo>
                    <a:lnTo>
                      <a:pt x="161" y="549"/>
                    </a:lnTo>
                    <a:lnTo>
                      <a:pt x="161" y="549"/>
                    </a:lnTo>
                    <a:lnTo>
                      <a:pt x="164" y="549"/>
                    </a:lnTo>
                    <a:lnTo>
                      <a:pt x="164" y="549"/>
                    </a:lnTo>
                    <a:lnTo>
                      <a:pt x="164" y="549"/>
                    </a:lnTo>
                    <a:lnTo>
                      <a:pt x="164" y="549"/>
                    </a:lnTo>
                    <a:lnTo>
                      <a:pt x="166" y="547"/>
                    </a:lnTo>
                    <a:lnTo>
                      <a:pt x="166" y="544"/>
                    </a:lnTo>
                    <a:lnTo>
                      <a:pt x="168" y="544"/>
                    </a:lnTo>
                    <a:lnTo>
                      <a:pt x="168" y="544"/>
                    </a:lnTo>
                    <a:lnTo>
                      <a:pt x="171" y="544"/>
                    </a:lnTo>
                    <a:lnTo>
                      <a:pt x="171" y="544"/>
                    </a:lnTo>
                    <a:lnTo>
                      <a:pt x="171" y="544"/>
                    </a:lnTo>
                    <a:lnTo>
                      <a:pt x="171" y="542"/>
                    </a:lnTo>
                    <a:lnTo>
                      <a:pt x="171" y="542"/>
                    </a:lnTo>
                    <a:lnTo>
                      <a:pt x="168" y="539"/>
                    </a:lnTo>
                    <a:lnTo>
                      <a:pt x="168" y="539"/>
                    </a:lnTo>
                    <a:lnTo>
                      <a:pt x="168" y="539"/>
                    </a:lnTo>
                    <a:lnTo>
                      <a:pt x="166" y="539"/>
                    </a:lnTo>
                    <a:lnTo>
                      <a:pt x="166" y="539"/>
                    </a:lnTo>
                    <a:lnTo>
                      <a:pt x="168" y="539"/>
                    </a:lnTo>
                    <a:lnTo>
                      <a:pt x="168" y="539"/>
                    </a:lnTo>
                    <a:lnTo>
                      <a:pt x="168" y="539"/>
                    </a:lnTo>
                    <a:lnTo>
                      <a:pt x="168" y="542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68" y="544"/>
                    </a:lnTo>
                    <a:lnTo>
                      <a:pt x="166" y="544"/>
                    </a:lnTo>
                    <a:lnTo>
                      <a:pt x="166" y="544"/>
                    </a:lnTo>
                    <a:lnTo>
                      <a:pt x="164" y="544"/>
                    </a:lnTo>
                    <a:lnTo>
                      <a:pt x="164" y="547"/>
                    </a:lnTo>
                    <a:lnTo>
                      <a:pt x="164" y="547"/>
                    </a:lnTo>
                    <a:lnTo>
                      <a:pt x="164" y="549"/>
                    </a:lnTo>
                    <a:lnTo>
                      <a:pt x="164" y="549"/>
                    </a:lnTo>
                    <a:lnTo>
                      <a:pt x="161" y="547"/>
                    </a:lnTo>
                    <a:lnTo>
                      <a:pt x="161" y="547"/>
                    </a:lnTo>
                    <a:lnTo>
                      <a:pt x="161" y="547"/>
                    </a:lnTo>
                    <a:lnTo>
                      <a:pt x="159" y="547"/>
                    </a:lnTo>
                    <a:lnTo>
                      <a:pt x="159" y="544"/>
                    </a:lnTo>
                    <a:lnTo>
                      <a:pt x="159" y="544"/>
                    </a:lnTo>
                    <a:lnTo>
                      <a:pt x="159" y="544"/>
                    </a:lnTo>
                    <a:lnTo>
                      <a:pt x="159" y="544"/>
                    </a:lnTo>
                    <a:lnTo>
                      <a:pt x="159" y="542"/>
                    </a:lnTo>
                    <a:lnTo>
                      <a:pt x="159" y="542"/>
                    </a:lnTo>
                    <a:lnTo>
                      <a:pt x="159" y="539"/>
                    </a:lnTo>
                    <a:lnTo>
                      <a:pt x="159" y="539"/>
                    </a:lnTo>
                    <a:lnTo>
                      <a:pt x="159" y="539"/>
                    </a:lnTo>
                    <a:lnTo>
                      <a:pt x="159" y="539"/>
                    </a:lnTo>
                    <a:lnTo>
                      <a:pt x="159" y="539"/>
                    </a:lnTo>
                    <a:lnTo>
                      <a:pt x="159" y="537"/>
                    </a:lnTo>
                    <a:lnTo>
                      <a:pt x="159" y="537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64" y="535"/>
                    </a:lnTo>
                    <a:lnTo>
                      <a:pt x="164" y="535"/>
                    </a:lnTo>
                    <a:lnTo>
                      <a:pt x="164" y="535"/>
                    </a:lnTo>
                    <a:lnTo>
                      <a:pt x="164" y="535"/>
                    </a:lnTo>
                    <a:lnTo>
                      <a:pt x="161" y="535"/>
                    </a:lnTo>
                    <a:lnTo>
                      <a:pt x="161" y="535"/>
                    </a:lnTo>
                    <a:lnTo>
                      <a:pt x="159" y="535"/>
                    </a:lnTo>
                    <a:lnTo>
                      <a:pt x="159" y="535"/>
                    </a:lnTo>
                    <a:lnTo>
                      <a:pt x="159" y="537"/>
                    </a:lnTo>
                    <a:lnTo>
                      <a:pt x="159" y="537"/>
                    </a:lnTo>
                    <a:lnTo>
                      <a:pt x="159" y="539"/>
                    </a:lnTo>
                    <a:lnTo>
                      <a:pt x="159" y="539"/>
                    </a:lnTo>
                    <a:lnTo>
                      <a:pt x="159" y="539"/>
                    </a:lnTo>
                    <a:lnTo>
                      <a:pt x="157" y="539"/>
                    </a:lnTo>
                    <a:lnTo>
                      <a:pt x="157" y="542"/>
                    </a:lnTo>
                    <a:lnTo>
                      <a:pt x="157" y="542"/>
                    </a:lnTo>
                    <a:lnTo>
                      <a:pt x="157" y="544"/>
                    </a:lnTo>
                    <a:lnTo>
                      <a:pt x="157" y="544"/>
                    </a:lnTo>
                    <a:lnTo>
                      <a:pt x="154" y="544"/>
                    </a:lnTo>
                    <a:lnTo>
                      <a:pt x="154" y="547"/>
                    </a:lnTo>
                    <a:lnTo>
                      <a:pt x="154" y="547"/>
                    </a:lnTo>
                    <a:lnTo>
                      <a:pt x="154" y="547"/>
                    </a:lnTo>
                    <a:lnTo>
                      <a:pt x="154" y="547"/>
                    </a:lnTo>
                    <a:lnTo>
                      <a:pt x="152" y="547"/>
                    </a:lnTo>
                    <a:lnTo>
                      <a:pt x="152" y="547"/>
                    </a:lnTo>
                    <a:lnTo>
                      <a:pt x="152" y="549"/>
                    </a:lnTo>
                    <a:lnTo>
                      <a:pt x="149" y="549"/>
                    </a:lnTo>
                    <a:lnTo>
                      <a:pt x="149" y="549"/>
                    </a:lnTo>
                    <a:lnTo>
                      <a:pt x="149" y="549"/>
                    </a:lnTo>
                    <a:lnTo>
                      <a:pt x="147" y="549"/>
                    </a:lnTo>
                    <a:lnTo>
                      <a:pt x="147" y="549"/>
                    </a:lnTo>
                    <a:lnTo>
                      <a:pt x="145" y="549"/>
                    </a:lnTo>
                    <a:lnTo>
                      <a:pt x="145" y="549"/>
                    </a:lnTo>
                    <a:lnTo>
                      <a:pt x="145" y="549"/>
                    </a:lnTo>
                    <a:lnTo>
                      <a:pt x="145" y="547"/>
                    </a:lnTo>
                    <a:lnTo>
                      <a:pt x="145" y="547"/>
                    </a:lnTo>
                    <a:lnTo>
                      <a:pt x="145" y="544"/>
                    </a:lnTo>
                    <a:lnTo>
                      <a:pt x="142" y="544"/>
                    </a:lnTo>
                    <a:lnTo>
                      <a:pt x="142" y="544"/>
                    </a:lnTo>
                    <a:lnTo>
                      <a:pt x="145" y="544"/>
                    </a:lnTo>
                    <a:lnTo>
                      <a:pt x="145" y="547"/>
                    </a:lnTo>
                    <a:lnTo>
                      <a:pt x="145" y="547"/>
                    </a:lnTo>
                    <a:lnTo>
                      <a:pt x="145" y="547"/>
                    </a:lnTo>
                    <a:lnTo>
                      <a:pt x="145" y="549"/>
                    </a:lnTo>
                    <a:lnTo>
                      <a:pt x="142" y="549"/>
                    </a:lnTo>
                    <a:lnTo>
                      <a:pt x="142" y="547"/>
                    </a:lnTo>
                    <a:lnTo>
                      <a:pt x="140" y="547"/>
                    </a:lnTo>
                    <a:lnTo>
                      <a:pt x="140" y="544"/>
                    </a:lnTo>
                    <a:lnTo>
                      <a:pt x="140" y="544"/>
                    </a:lnTo>
                    <a:lnTo>
                      <a:pt x="138" y="544"/>
                    </a:lnTo>
                    <a:lnTo>
                      <a:pt x="138" y="544"/>
                    </a:lnTo>
                    <a:lnTo>
                      <a:pt x="138" y="542"/>
                    </a:lnTo>
                    <a:lnTo>
                      <a:pt x="140" y="542"/>
                    </a:lnTo>
                    <a:lnTo>
                      <a:pt x="140" y="542"/>
                    </a:lnTo>
                    <a:lnTo>
                      <a:pt x="140" y="542"/>
                    </a:lnTo>
                    <a:lnTo>
                      <a:pt x="140" y="539"/>
                    </a:lnTo>
                    <a:lnTo>
                      <a:pt x="142" y="539"/>
                    </a:lnTo>
                    <a:lnTo>
                      <a:pt x="142" y="539"/>
                    </a:lnTo>
                    <a:lnTo>
                      <a:pt x="142" y="539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5" y="537"/>
                    </a:lnTo>
                    <a:lnTo>
                      <a:pt x="145" y="537"/>
                    </a:lnTo>
                    <a:lnTo>
                      <a:pt x="145" y="537"/>
                    </a:lnTo>
                    <a:lnTo>
                      <a:pt x="145" y="537"/>
                    </a:lnTo>
                    <a:lnTo>
                      <a:pt x="147" y="537"/>
                    </a:lnTo>
                    <a:lnTo>
                      <a:pt x="147" y="537"/>
                    </a:lnTo>
                    <a:lnTo>
                      <a:pt x="149" y="537"/>
                    </a:lnTo>
                    <a:lnTo>
                      <a:pt x="149" y="537"/>
                    </a:lnTo>
                    <a:lnTo>
                      <a:pt x="149" y="539"/>
                    </a:lnTo>
                    <a:lnTo>
                      <a:pt x="149" y="539"/>
                    </a:lnTo>
                    <a:lnTo>
                      <a:pt x="152" y="539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52" y="537"/>
                    </a:lnTo>
                    <a:lnTo>
                      <a:pt x="152" y="535"/>
                    </a:lnTo>
                    <a:lnTo>
                      <a:pt x="152" y="535"/>
                    </a:lnTo>
                    <a:lnTo>
                      <a:pt x="152" y="535"/>
                    </a:lnTo>
                    <a:lnTo>
                      <a:pt x="152" y="532"/>
                    </a:lnTo>
                    <a:lnTo>
                      <a:pt x="149" y="532"/>
                    </a:lnTo>
                    <a:lnTo>
                      <a:pt x="149" y="532"/>
                    </a:lnTo>
                    <a:lnTo>
                      <a:pt x="149" y="535"/>
                    </a:lnTo>
                    <a:lnTo>
                      <a:pt x="149" y="535"/>
                    </a:lnTo>
                    <a:lnTo>
                      <a:pt x="152" y="535"/>
                    </a:lnTo>
                    <a:lnTo>
                      <a:pt x="152" y="535"/>
                    </a:lnTo>
                    <a:lnTo>
                      <a:pt x="149" y="535"/>
                    </a:lnTo>
                    <a:lnTo>
                      <a:pt x="149" y="535"/>
                    </a:lnTo>
                    <a:lnTo>
                      <a:pt x="152" y="535"/>
                    </a:lnTo>
                    <a:lnTo>
                      <a:pt x="152" y="537"/>
                    </a:lnTo>
                    <a:lnTo>
                      <a:pt x="149" y="537"/>
                    </a:lnTo>
                    <a:lnTo>
                      <a:pt x="149" y="537"/>
                    </a:lnTo>
                    <a:lnTo>
                      <a:pt x="152" y="537"/>
                    </a:lnTo>
                    <a:lnTo>
                      <a:pt x="152" y="539"/>
                    </a:lnTo>
                    <a:lnTo>
                      <a:pt x="149" y="539"/>
                    </a:lnTo>
                    <a:lnTo>
                      <a:pt x="149" y="537"/>
                    </a:lnTo>
                    <a:lnTo>
                      <a:pt x="149" y="537"/>
                    </a:lnTo>
                    <a:lnTo>
                      <a:pt x="149" y="537"/>
                    </a:lnTo>
                    <a:lnTo>
                      <a:pt x="149" y="537"/>
                    </a:lnTo>
                    <a:lnTo>
                      <a:pt x="149" y="537"/>
                    </a:lnTo>
                    <a:lnTo>
                      <a:pt x="147" y="537"/>
                    </a:lnTo>
                    <a:lnTo>
                      <a:pt x="147" y="537"/>
                    </a:lnTo>
                    <a:lnTo>
                      <a:pt x="147" y="537"/>
                    </a:lnTo>
                    <a:lnTo>
                      <a:pt x="145" y="537"/>
                    </a:lnTo>
                    <a:lnTo>
                      <a:pt x="145" y="537"/>
                    </a:lnTo>
                    <a:lnTo>
                      <a:pt x="145" y="537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5" y="539"/>
                    </a:lnTo>
                    <a:lnTo>
                      <a:pt x="142" y="539"/>
                    </a:lnTo>
                    <a:lnTo>
                      <a:pt x="142" y="537"/>
                    </a:lnTo>
                    <a:lnTo>
                      <a:pt x="142" y="537"/>
                    </a:lnTo>
                    <a:lnTo>
                      <a:pt x="142" y="537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5" y="535"/>
                    </a:lnTo>
                    <a:lnTo>
                      <a:pt x="145" y="532"/>
                    </a:lnTo>
                    <a:lnTo>
                      <a:pt x="145" y="532"/>
                    </a:lnTo>
                    <a:lnTo>
                      <a:pt x="145" y="530"/>
                    </a:lnTo>
                    <a:lnTo>
                      <a:pt x="145" y="530"/>
                    </a:lnTo>
                    <a:lnTo>
                      <a:pt x="145" y="528"/>
                    </a:lnTo>
                    <a:lnTo>
                      <a:pt x="145" y="525"/>
                    </a:lnTo>
                    <a:lnTo>
                      <a:pt x="145" y="525"/>
                    </a:lnTo>
                    <a:lnTo>
                      <a:pt x="145" y="525"/>
                    </a:lnTo>
                    <a:lnTo>
                      <a:pt x="145" y="523"/>
                    </a:lnTo>
                    <a:lnTo>
                      <a:pt x="145" y="523"/>
                    </a:lnTo>
                    <a:lnTo>
                      <a:pt x="145" y="521"/>
                    </a:lnTo>
                    <a:lnTo>
                      <a:pt x="145" y="521"/>
                    </a:lnTo>
                    <a:lnTo>
                      <a:pt x="145" y="521"/>
                    </a:lnTo>
                    <a:lnTo>
                      <a:pt x="145" y="523"/>
                    </a:lnTo>
                    <a:lnTo>
                      <a:pt x="145" y="523"/>
                    </a:lnTo>
                    <a:lnTo>
                      <a:pt x="145" y="525"/>
                    </a:lnTo>
                    <a:lnTo>
                      <a:pt x="145" y="525"/>
                    </a:lnTo>
                    <a:lnTo>
                      <a:pt x="145" y="528"/>
                    </a:lnTo>
                    <a:lnTo>
                      <a:pt x="145" y="528"/>
                    </a:lnTo>
                    <a:lnTo>
                      <a:pt x="145" y="528"/>
                    </a:lnTo>
                    <a:lnTo>
                      <a:pt x="142" y="530"/>
                    </a:lnTo>
                    <a:lnTo>
                      <a:pt x="142" y="530"/>
                    </a:lnTo>
                    <a:lnTo>
                      <a:pt x="142" y="532"/>
                    </a:lnTo>
                    <a:lnTo>
                      <a:pt x="142" y="532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2" y="535"/>
                    </a:lnTo>
                    <a:lnTo>
                      <a:pt x="140" y="535"/>
                    </a:lnTo>
                    <a:lnTo>
                      <a:pt x="140" y="535"/>
                    </a:lnTo>
                    <a:lnTo>
                      <a:pt x="138" y="537"/>
                    </a:lnTo>
                    <a:lnTo>
                      <a:pt x="138" y="537"/>
                    </a:lnTo>
                    <a:lnTo>
                      <a:pt x="138" y="537"/>
                    </a:lnTo>
                    <a:lnTo>
                      <a:pt x="135" y="537"/>
                    </a:lnTo>
                    <a:lnTo>
                      <a:pt x="133" y="537"/>
                    </a:lnTo>
                    <a:lnTo>
                      <a:pt x="133" y="535"/>
                    </a:lnTo>
                    <a:lnTo>
                      <a:pt x="133" y="535"/>
                    </a:lnTo>
                    <a:lnTo>
                      <a:pt x="133" y="535"/>
                    </a:lnTo>
                    <a:lnTo>
                      <a:pt x="133" y="535"/>
                    </a:lnTo>
                    <a:lnTo>
                      <a:pt x="133" y="535"/>
                    </a:lnTo>
                    <a:lnTo>
                      <a:pt x="130" y="535"/>
                    </a:lnTo>
                    <a:lnTo>
                      <a:pt x="130" y="535"/>
                    </a:lnTo>
                    <a:lnTo>
                      <a:pt x="130" y="535"/>
                    </a:lnTo>
                    <a:lnTo>
                      <a:pt x="128" y="532"/>
                    </a:lnTo>
                    <a:lnTo>
                      <a:pt x="128" y="532"/>
                    </a:lnTo>
                    <a:lnTo>
                      <a:pt x="128" y="532"/>
                    </a:lnTo>
                    <a:lnTo>
                      <a:pt x="128" y="532"/>
                    </a:lnTo>
                    <a:lnTo>
                      <a:pt x="128" y="532"/>
                    </a:lnTo>
                    <a:lnTo>
                      <a:pt x="128" y="532"/>
                    </a:lnTo>
                    <a:lnTo>
                      <a:pt x="128" y="530"/>
                    </a:lnTo>
                    <a:lnTo>
                      <a:pt x="126" y="530"/>
                    </a:lnTo>
                    <a:lnTo>
                      <a:pt x="126" y="530"/>
                    </a:lnTo>
                    <a:lnTo>
                      <a:pt x="126" y="530"/>
                    </a:lnTo>
                    <a:lnTo>
                      <a:pt x="126" y="528"/>
                    </a:lnTo>
                    <a:lnTo>
                      <a:pt x="126" y="528"/>
                    </a:lnTo>
                    <a:lnTo>
                      <a:pt x="126" y="525"/>
                    </a:lnTo>
                    <a:lnTo>
                      <a:pt x="126" y="525"/>
                    </a:lnTo>
                    <a:lnTo>
                      <a:pt x="126" y="525"/>
                    </a:lnTo>
                    <a:lnTo>
                      <a:pt x="128" y="525"/>
                    </a:lnTo>
                    <a:lnTo>
                      <a:pt x="128" y="525"/>
                    </a:lnTo>
                    <a:lnTo>
                      <a:pt x="128" y="528"/>
                    </a:lnTo>
                    <a:lnTo>
                      <a:pt x="128" y="528"/>
                    </a:lnTo>
                    <a:lnTo>
                      <a:pt x="128" y="525"/>
                    </a:lnTo>
                    <a:lnTo>
                      <a:pt x="130" y="525"/>
                    </a:lnTo>
                    <a:lnTo>
                      <a:pt x="130" y="525"/>
                    </a:lnTo>
                    <a:lnTo>
                      <a:pt x="130" y="525"/>
                    </a:lnTo>
                    <a:lnTo>
                      <a:pt x="130" y="523"/>
                    </a:lnTo>
                    <a:lnTo>
                      <a:pt x="130" y="523"/>
                    </a:lnTo>
                    <a:lnTo>
                      <a:pt x="133" y="523"/>
                    </a:lnTo>
                    <a:lnTo>
                      <a:pt x="133" y="523"/>
                    </a:lnTo>
                    <a:lnTo>
                      <a:pt x="133" y="521"/>
                    </a:lnTo>
                    <a:lnTo>
                      <a:pt x="133" y="521"/>
                    </a:lnTo>
                    <a:lnTo>
                      <a:pt x="133" y="523"/>
                    </a:lnTo>
                    <a:lnTo>
                      <a:pt x="133" y="523"/>
                    </a:lnTo>
                    <a:lnTo>
                      <a:pt x="130" y="523"/>
                    </a:lnTo>
                    <a:lnTo>
                      <a:pt x="130" y="523"/>
                    </a:lnTo>
                    <a:lnTo>
                      <a:pt x="130" y="523"/>
                    </a:lnTo>
                    <a:lnTo>
                      <a:pt x="128" y="525"/>
                    </a:lnTo>
                    <a:lnTo>
                      <a:pt x="128" y="525"/>
                    </a:lnTo>
                    <a:lnTo>
                      <a:pt x="128" y="525"/>
                    </a:lnTo>
                    <a:lnTo>
                      <a:pt x="128" y="525"/>
                    </a:lnTo>
                    <a:lnTo>
                      <a:pt x="128" y="525"/>
                    </a:lnTo>
                    <a:lnTo>
                      <a:pt x="128" y="525"/>
                    </a:lnTo>
                    <a:lnTo>
                      <a:pt x="126" y="525"/>
                    </a:lnTo>
                    <a:lnTo>
                      <a:pt x="126" y="525"/>
                    </a:lnTo>
                    <a:lnTo>
                      <a:pt x="123" y="525"/>
                    </a:lnTo>
                    <a:lnTo>
                      <a:pt x="123" y="525"/>
                    </a:lnTo>
                    <a:lnTo>
                      <a:pt x="121" y="523"/>
                    </a:lnTo>
                    <a:lnTo>
                      <a:pt x="121" y="523"/>
                    </a:lnTo>
                    <a:lnTo>
                      <a:pt x="119" y="523"/>
                    </a:lnTo>
                    <a:lnTo>
                      <a:pt x="119" y="521"/>
                    </a:lnTo>
                    <a:lnTo>
                      <a:pt x="112" y="521"/>
                    </a:lnTo>
                    <a:lnTo>
                      <a:pt x="109" y="523"/>
                    </a:lnTo>
                    <a:lnTo>
                      <a:pt x="107" y="523"/>
                    </a:lnTo>
                    <a:lnTo>
                      <a:pt x="107" y="521"/>
                    </a:lnTo>
                    <a:lnTo>
                      <a:pt x="104" y="518"/>
                    </a:lnTo>
                    <a:lnTo>
                      <a:pt x="104" y="518"/>
                    </a:lnTo>
                    <a:lnTo>
                      <a:pt x="102" y="518"/>
                    </a:lnTo>
                    <a:lnTo>
                      <a:pt x="102" y="518"/>
                    </a:lnTo>
                    <a:lnTo>
                      <a:pt x="100" y="516"/>
                    </a:lnTo>
                    <a:lnTo>
                      <a:pt x="97" y="513"/>
                    </a:lnTo>
                    <a:lnTo>
                      <a:pt x="97" y="509"/>
                    </a:lnTo>
                    <a:lnTo>
                      <a:pt x="95" y="506"/>
                    </a:lnTo>
                    <a:lnTo>
                      <a:pt x="93" y="504"/>
                    </a:lnTo>
                    <a:lnTo>
                      <a:pt x="90" y="502"/>
                    </a:lnTo>
                    <a:lnTo>
                      <a:pt x="86" y="497"/>
                    </a:lnTo>
                    <a:lnTo>
                      <a:pt x="86" y="497"/>
                    </a:lnTo>
                    <a:lnTo>
                      <a:pt x="81" y="497"/>
                    </a:lnTo>
                    <a:lnTo>
                      <a:pt x="78" y="494"/>
                    </a:lnTo>
                    <a:lnTo>
                      <a:pt x="76" y="490"/>
                    </a:lnTo>
                    <a:lnTo>
                      <a:pt x="74" y="487"/>
                    </a:lnTo>
                    <a:lnTo>
                      <a:pt x="71" y="485"/>
                    </a:lnTo>
                    <a:lnTo>
                      <a:pt x="71" y="483"/>
                    </a:lnTo>
                    <a:lnTo>
                      <a:pt x="71" y="480"/>
                    </a:lnTo>
                    <a:lnTo>
                      <a:pt x="67" y="473"/>
                    </a:lnTo>
                    <a:lnTo>
                      <a:pt x="67" y="471"/>
                    </a:lnTo>
                    <a:lnTo>
                      <a:pt x="64" y="468"/>
                    </a:lnTo>
                    <a:lnTo>
                      <a:pt x="67" y="464"/>
                    </a:lnTo>
                    <a:lnTo>
                      <a:pt x="67" y="459"/>
                    </a:lnTo>
                    <a:lnTo>
                      <a:pt x="67" y="452"/>
                    </a:lnTo>
                    <a:lnTo>
                      <a:pt x="64" y="452"/>
                    </a:lnTo>
                    <a:lnTo>
                      <a:pt x="62" y="447"/>
                    </a:lnTo>
                    <a:lnTo>
                      <a:pt x="60" y="447"/>
                    </a:lnTo>
                    <a:lnTo>
                      <a:pt x="60" y="445"/>
                    </a:lnTo>
                    <a:lnTo>
                      <a:pt x="57" y="442"/>
                    </a:lnTo>
                    <a:lnTo>
                      <a:pt x="57" y="442"/>
                    </a:lnTo>
                    <a:lnTo>
                      <a:pt x="57" y="440"/>
                    </a:lnTo>
                    <a:lnTo>
                      <a:pt x="57" y="440"/>
                    </a:lnTo>
                    <a:lnTo>
                      <a:pt x="57" y="438"/>
                    </a:lnTo>
                    <a:lnTo>
                      <a:pt x="60" y="438"/>
                    </a:lnTo>
                    <a:lnTo>
                      <a:pt x="60" y="435"/>
                    </a:lnTo>
                    <a:lnTo>
                      <a:pt x="60" y="435"/>
                    </a:lnTo>
                    <a:lnTo>
                      <a:pt x="60" y="435"/>
                    </a:lnTo>
                    <a:lnTo>
                      <a:pt x="60" y="433"/>
                    </a:lnTo>
                    <a:lnTo>
                      <a:pt x="60" y="433"/>
                    </a:lnTo>
                    <a:lnTo>
                      <a:pt x="60" y="431"/>
                    </a:lnTo>
                    <a:lnTo>
                      <a:pt x="57" y="431"/>
                    </a:lnTo>
                    <a:lnTo>
                      <a:pt x="57" y="431"/>
                    </a:lnTo>
                    <a:lnTo>
                      <a:pt x="57" y="431"/>
                    </a:lnTo>
                    <a:lnTo>
                      <a:pt x="57" y="428"/>
                    </a:lnTo>
                    <a:lnTo>
                      <a:pt x="55" y="423"/>
                    </a:lnTo>
                    <a:lnTo>
                      <a:pt x="50" y="419"/>
                    </a:lnTo>
                    <a:lnTo>
                      <a:pt x="48" y="416"/>
                    </a:lnTo>
                    <a:lnTo>
                      <a:pt x="45" y="419"/>
                    </a:lnTo>
                    <a:lnTo>
                      <a:pt x="43" y="419"/>
                    </a:lnTo>
                    <a:lnTo>
                      <a:pt x="43" y="423"/>
                    </a:lnTo>
                    <a:lnTo>
                      <a:pt x="41" y="423"/>
                    </a:lnTo>
                    <a:lnTo>
                      <a:pt x="38" y="428"/>
                    </a:lnTo>
                    <a:lnTo>
                      <a:pt x="36" y="428"/>
                    </a:lnTo>
                    <a:lnTo>
                      <a:pt x="34" y="428"/>
                    </a:lnTo>
                    <a:lnTo>
                      <a:pt x="34" y="426"/>
                    </a:lnTo>
                    <a:lnTo>
                      <a:pt x="34" y="423"/>
                    </a:lnTo>
                    <a:lnTo>
                      <a:pt x="34" y="423"/>
                    </a:lnTo>
                    <a:lnTo>
                      <a:pt x="34" y="421"/>
                    </a:lnTo>
                    <a:lnTo>
                      <a:pt x="31" y="419"/>
                    </a:lnTo>
                    <a:lnTo>
                      <a:pt x="29" y="419"/>
                    </a:lnTo>
                    <a:lnTo>
                      <a:pt x="29" y="419"/>
                    </a:lnTo>
                    <a:lnTo>
                      <a:pt x="26" y="419"/>
                    </a:lnTo>
                    <a:lnTo>
                      <a:pt x="26" y="416"/>
                    </a:lnTo>
                    <a:lnTo>
                      <a:pt x="24" y="416"/>
                    </a:lnTo>
                    <a:lnTo>
                      <a:pt x="24" y="414"/>
                    </a:lnTo>
                    <a:lnTo>
                      <a:pt x="24" y="414"/>
                    </a:lnTo>
                    <a:lnTo>
                      <a:pt x="24" y="412"/>
                    </a:lnTo>
                    <a:lnTo>
                      <a:pt x="24" y="412"/>
                    </a:lnTo>
                    <a:lnTo>
                      <a:pt x="24" y="412"/>
                    </a:lnTo>
                    <a:lnTo>
                      <a:pt x="24" y="409"/>
                    </a:lnTo>
                    <a:lnTo>
                      <a:pt x="24" y="409"/>
                    </a:lnTo>
                    <a:lnTo>
                      <a:pt x="24" y="409"/>
                    </a:lnTo>
                    <a:lnTo>
                      <a:pt x="22" y="407"/>
                    </a:lnTo>
                    <a:lnTo>
                      <a:pt x="22" y="405"/>
                    </a:lnTo>
                    <a:lnTo>
                      <a:pt x="19" y="405"/>
                    </a:lnTo>
                    <a:lnTo>
                      <a:pt x="19" y="405"/>
                    </a:lnTo>
                    <a:lnTo>
                      <a:pt x="17" y="402"/>
                    </a:lnTo>
                    <a:lnTo>
                      <a:pt x="17" y="402"/>
                    </a:lnTo>
                    <a:lnTo>
                      <a:pt x="17" y="402"/>
                    </a:lnTo>
                    <a:lnTo>
                      <a:pt x="15" y="400"/>
                    </a:lnTo>
                    <a:lnTo>
                      <a:pt x="15" y="400"/>
                    </a:lnTo>
                    <a:lnTo>
                      <a:pt x="12" y="400"/>
                    </a:lnTo>
                    <a:lnTo>
                      <a:pt x="12" y="400"/>
                    </a:lnTo>
                    <a:lnTo>
                      <a:pt x="12" y="400"/>
                    </a:lnTo>
                    <a:lnTo>
                      <a:pt x="10" y="400"/>
                    </a:lnTo>
                    <a:lnTo>
                      <a:pt x="10" y="400"/>
                    </a:lnTo>
                    <a:lnTo>
                      <a:pt x="7" y="400"/>
                    </a:lnTo>
                    <a:lnTo>
                      <a:pt x="7" y="400"/>
                    </a:lnTo>
                    <a:lnTo>
                      <a:pt x="7" y="400"/>
                    </a:lnTo>
                    <a:lnTo>
                      <a:pt x="7" y="400"/>
                    </a:lnTo>
                    <a:lnTo>
                      <a:pt x="5" y="400"/>
                    </a:lnTo>
                    <a:lnTo>
                      <a:pt x="5" y="400"/>
                    </a:lnTo>
                    <a:lnTo>
                      <a:pt x="5" y="400"/>
                    </a:lnTo>
                    <a:lnTo>
                      <a:pt x="5" y="397"/>
                    </a:lnTo>
                    <a:lnTo>
                      <a:pt x="3" y="397"/>
                    </a:lnTo>
                    <a:lnTo>
                      <a:pt x="3" y="397"/>
                    </a:lnTo>
                    <a:lnTo>
                      <a:pt x="3" y="395"/>
                    </a:lnTo>
                    <a:lnTo>
                      <a:pt x="0" y="395"/>
                    </a:lnTo>
                    <a:lnTo>
                      <a:pt x="0" y="393"/>
                    </a:lnTo>
                    <a:lnTo>
                      <a:pt x="3" y="393"/>
                    </a:lnTo>
                    <a:lnTo>
                      <a:pt x="3" y="393"/>
                    </a:lnTo>
                    <a:lnTo>
                      <a:pt x="3" y="393"/>
                    </a:lnTo>
                    <a:lnTo>
                      <a:pt x="5" y="393"/>
                    </a:lnTo>
                    <a:lnTo>
                      <a:pt x="5" y="393"/>
                    </a:lnTo>
                    <a:lnTo>
                      <a:pt x="7" y="393"/>
                    </a:lnTo>
                    <a:lnTo>
                      <a:pt x="7" y="393"/>
                    </a:lnTo>
                    <a:lnTo>
                      <a:pt x="7" y="393"/>
                    </a:lnTo>
                    <a:lnTo>
                      <a:pt x="10" y="395"/>
                    </a:lnTo>
                    <a:lnTo>
                      <a:pt x="10" y="395"/>
                    </a:lnTo>
                    <a:lnTo>
                      <a:pt x="12" y="395"/>
                    </a:lnTo>
                    <a:lnTo>
                      <a:pt x="12" y="395"/>
                    </a:lnTo>
                    <a:lnTo>
                      <a:pt x="12" y="395"/>
                    </a:lnTo>
                    <a:lnTo>
                      <a:pt x="15" y="395"/>
                    </a:lnTo>
                    <a:lnTo>
                      <a:pt x="15" y="395"/>
                    </a:lnTo>
                    <a:lnTo>
                      <a:pt x="17" y="395"/>
                    </a:lnTo>
                    <a:lnTo>
                      <a:pt x="17" y="393"/>
                    </a:lnTo>
                    <a:lnTo>
                      <a:pt x="17" y="393"/>
                    </a:lnTo>
                    <a:lnTo>
                      <a:pt x="15" y="393"/>
                    </a:lnTo>
                    <a:lnTo>
                      <a:pt x="15" y="393"/>
                    </a:lnTo>
                    <a:lnTo>
                      <a:pt x="12" y="390"/>
                    </a:lnTo>
                    <a:lnTo>
                      <a:pt x="12" y="390"/>
                    </a:lnTo>
                    <a:lnTo>
                      <a:pt x="12" y="388"/>
                    </a:lnTo>
                    <a:lnTo>
                      <a:pt x="10" y="388"/>
                    </a:lnTo>
                    <a:lnTo>
                      <a:pt x="10" y="388"/>
                    </a:lnTo>
                    <a:lnTo>
                      <a:pt x="12" y="388"/>
                    </a:lnTo>
                    <a:lnTo>
                      <a:pt x="17" y="388"/>
                    </a:lnTo>
                    <a:lnTo>
                      <a:pt x="17" y="388"/>
                    </a:lnTo>
                    <a:lnTo>
                      <a:pt x="22" y="388"/>
                    </a:lnTo>
                    <a:lnTo>
                      <a:pt x="24" y="388"/>
                    </a:lnTo>
                    <a:lnTo>
                      <a:pt x="26" y="388"/>
                    </a:lnTo>
                    <a:lnTo>
                      <a:pt x="29" y="390"/>
                    </a:lnTo>
                    <a:lnTo>
                      <a:pt x="29" y="390"/>
                    </a:lnTo>
                    <a:lnTo>
                      <a:pt x="31" y="390"/>
                    </a:lnTo>
                    <a:lnTo>
                      <a:pt x="34" y="390"/>
                    </a:lnTo>
                    <a:lnTo>
                      <a:pt x="34" y="390"/>
                    </a:lnTo>
                    <a:lnTo>
                      <a:pt x="36" y="390"/>
                    </a:lnTo>
                    <a:lnTo>
                      <a:pt x="36" y="390"/>
                    </a:lnTo>
                    <a:lnTo>
                      <a:pt x="38" y="388"/>
                    </a:lnTo>
                    <a:lnTo>
                      <a:pt x="38" y="388"/>
                    </a:lnTo>
                    <a:lnTo>
                      <a:pt x="38" y="388"/>
                    </a:lnTo>
                    <a:lnTo>
                      <a:pt x="38" y="386"/>
                    </a:lnTo>
                    <a:lnTo>
                      <a:pt x="36" y="386"/>
                    </a:lnTo>
                    <a:lnTo>
                      <a:pt x="36" y="383"/>
                    </a:lnTo>
                    <a:lnTo>
                      <a:pt x="36" y="381"/>
                    </a:lnTo>
                    <a:lnTo>
                      <a:pt x="34" y="381"/>
                    </a:lnTo>
                    <a:lnTo>
                      <a:pt x="34" y="378"/>
                    </a:lnTo>
                    <a:lnTo>
                      <a:pt x="34" y="376"/>
                    </a:lnTo>
                    <a:lnTo>
                      <a:pt x="31" y="374"/>
                    </a:lnTo>
                    <a:lnTo>
                      <a:pt x="31" y="371"/>
                    </a:lnTo>
                    <a:lnTo>
                      <a:pt x="31" y="371"/>
                    </a:lnTo>
                    <a:lnTo>
                      <a:pt x="29" y="369"/>
                    </a:lnTo>
                    <a:lnTo>
                      <a:pt x="29" y="367"/>
                    </a:lnTo>
                    <a:lnTo>
                      <a:pt x="29" y="367"/>
                    </a:lnTo>
                    <a:lnTo>
                      <a:pt x="29" y="367"/>
                    </a:lnTo>
                    <a:lnTo>
                      <a:pt x="26" y="364"/>
                    </a:lnTo>
                    <a:lnTo>
                      <a:pt x="26" y="362"/>
                    </a:lnTo>
                    <a:lnTo>
                      <a:pt x="24" y="362"/>
                    </a:lnTo>
                    <a:lnTo>
                      <a:pt x="24" y="360"/>
                    </a:lnTo>
                    <a:lnTo>
                      <a:pt x="24" y="357"/>
                    </a:lnTo>
                    <a:lnTo>
                      <a:pt x="22" y="355"/>
                    </a:lnTo>
                    <a:lnTo>
                      <a:pt x="22" y="352"/>
                    </a:lnTo>
                    <a:lnTo>
                      <a:pt x="22" y="352"/>
                    </a:lnTo>
                    <a:lnTo>
                      <a:pt x="22" y="350"/>
                    </a:lnTo>
                    <a:lnTo>
                      <a:pt x="19" y="348"/>
                    </a:lnTo>
                    <a:lnTo>
                      <a:pt x="17" y="345"/>
                    </a:lnTo>
                    <a:lnTo>
                      <a:pt x="17" y="343"/>
                    </a:lnTo>
                    <a:lnTo>
                      <a:pt x="17" y="341"/>
                    </a:lnTo>
                    <a:lnTo>
                      <a:pt x="17" y="338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6"/>
                    </a:lnTo>
                    <a:lnTo>
                      <a:pt x="17" y="333"/>
                    </a:lnTo>
                    <a:lnTo>
                      <a:pt x="17" y="331"/>
                    </a:lnTo>
                    <a:lnTo>
                      <a:pt x="17" y="329"/>
                    </a:lnTo>
                    <a:lnTo>
                      <a:pt x="17" y="329"/>
                    </a:lnTo>
                    <a:lnTo>
                      <a:pt x="17" y="326"/>
                    </a:lnTo>
                    <a:lnTo>
                      <a:pt x="17" y="324"/>
                    </a:lnTo>
                    <a:lnTo>
                      <a:pt x="19" y="324"/>
                    </a:lnTo>
                    <a:lnTo>
                      <a:pt x="19" y="324"/>
                    </a:lnTo>
                    <a:lnTo>
                      <a:pt x="19" y="322"/>
                    </a:lnTo>
                    <a:lnTo>
                      <a:pt x="19" y="319"/>
                    </a:lnTo>
                    <a:lnTo>
                      <a:pt x="19" y="319"/>
                    </a:lnTo>
                    <a:lnTo>
                      <a:pt x="19" y="317"/>
                    </a:lnTo>
                    <a:lnTo>
                      <a:pt x="19" y="315"/>
                    </a:lnTo>
                    <a:lnTo>
                      <a:pt x="19" y="315"/>
                    </a:lnTo>
                    <a:lnTo>
                      <a:pt x="17" y="312"/>
                    </a:lnTo>
                    <a:lnTo>
                      <a:pt x="17" y="312"/>
                    </a:lnTo>
                    <a:lnTo>
                      <a:pt x="17" y="310"/>
                    </a:lnTo>
                    <a:lnTo>
                      <a:pt x="15" y="310"/>
                    </a:lnTo>
                    <a:lnTo>
                      <a:pt x="12" y="307"/>
                    </a:lnTo>
                    <a:lnTo>
                      <a:pt x="12" y="305"/>
                    </a:lnTo>
                    <a:lnTo>
                      <a:pt x="12" y="303"/>
                    </a:lnTo>
                    <a:lnTo>
                      <a:pt x="15" y="300"/>
                    </a:lnTo>
                    <a:lnTo>
                      <a:pt x="15" y="300"/>
                    </a:lnTo>
                    <a:lnTo>
                      <a:pt x="17" y="298"/>
                    </a:lnTo>
                    <a:lnTo>
                      <a:pt x="17" y="298"/>
                    </a:lnTo>
                    <a:lnTo>
                      <a:pt x="17" y="296"/>
                    </a:lnTo>
                    <a:lnTo>
                      <a:pt x="19" y="293"/>
                    </a:lnTo>
                    <a:lnTo>
                      <a:pt x="19" y="293"/>
                    </a:lnTo>
                    <a:lnTo>
                      <a:pt x="19" y="293"/>
                    </a:lnTo>
                    <a:lnTo>
                      <a:pt x="19" y="291"/>
                    </a:lnTo>
                    <a:lnTo>
                      <a:pt x="19" y="291"/>
                    </a:lnTo>
                    <a:lnTo>
                      <a:pt x="19" y="289"/>
                    </a:lnTo>
                    <a:lnTo>
                      <a:pt x="19" y="289"/>
                    </a:lnTo>
                    <a:lnTo>
                      <a:pt x="22" y="289"/>
                    </a:lnTo>
                    <a:lnTo>
                      <a:pt x="22" y="286"/>
                    </a:lnTo>
                    <a:lnTo>
                      <a:pt x="24" y="286"/>
                    </a:lnTo>
                    <a:lnTo>
                      <a:pt x="24" y="284"/>
                    </a:lnTo>
                    <a:lnTo>
                      <a:pt x="26" y="284"/>
                    </a:lnTo>
                    <a:lnTo>
                      <a:pt x="26" y="284"/>
                    </a:lnTo>
                    <a:lnTo>
                      <a:pt x="29" y="284"/>
                    </a:lnTo>
                    <a:lnTo>
                      <a:pt x="29" y="284"/>
                    </a:lnTo>
                    <a:lnTo>
                      <a:pt x="29" y="284"/>
                    </a:lnTo>
                    <a:lnTo>
                      <a:pt x="31" y="284"/>
                    </a:lnTo>
                    <a:lnTo>
                      <a:pt x="31" y="284"/>
                    </a:lnTo>
                    <a:lnTo>
                      <a:pt x="34" y="286"/>
                    </a:lnTo>
                    <a:lnTo>
                      <a:pt x="31" y="284"/>
                    </a:lnTo>
                    <a:lnTo>
                      <a:pt x="29" y="279"/>
                    </a:lnTo>
                    <a:lnTo>
                      <a:pt x="26" y="277"/>
                    </a:lnTo>
                    <a:lnTo>
                      <a:pt x="24" y="272"/>
                    </a:lnTo>
                    <a:lnTo>
                      <a:pt x="24" y="272"/>
                    </a:lnTo>
                    <a:lnTo>
                      <a:pt x="24" y="270"/>
                    </a:lnTo>
                    <a:lnTo>
                      <a:pt x="24" y="267"/>
                    </a:lnTo>
                    <a:lnTo>
                      <a:pt x="26" y="267"/>
                    </a:lnTo>
                    <a:lnTo>
                      <a:pt x="29" y="267"/>
                    </a:lnTo>
                    <a:lnTo>
                      <a:pt x="29" y="267"/>
                    </a:lnTo>
                    <a:lnTo>
                      <a:pt x="31" y="265"/>
                    </a:lnTo>
                    <a:lnTo>
                      <a:pt x="31" y="262"/>
                    </a:lnTo>
                    <a:lnTo>
                      <a:pt x="34" y="262"/>
                    </a:lnTo>
                    <a:lnTo>
                      <a:pt x="34" y="260"/>
                    </a:lnTo>
                    <a:lnTo>
                      <a:pt x="34" y="260"/>
                    </a:lnTo>
                    <a:lnTo>
                      <a:pt x="34" y="258"/>
                    </a:lnTo>
                    <a:lnTo>
                      <a:pt x="36" y="258"/>
                    </a:lnTo>
                    <a:lnTo>
                      <a:pt x="38" y="255"/>
                    </a:lnTo>
                    <a:lnTo>
                      <a:pt x="38" y="253"/>
                    </a:lnTo>
                    <a:lnTo>
                      <a:pt x="38" y="253"/>
                    </a:lnTo>
                    <a:lnTo>
                      <a:pt x="41" y="251"/>
                    </a:lnTo>
                    <a:lnTo>
                      <a:pt x="43" y="251"/>
                    </a:lnTo>
                    <a:lnTo>
                      <a:pt x="43" y="251"/>
                    </a:lnTo>
                    <a:lnTo>
                      <a:pt x="41" y="251"/>
                    </a:lnTo>
                    <a:lnTo>
                      <a:pt x="41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6" y="246"/>
                    </a:lnTo>
                    <a:lnTo>
                      <a:pt x="36" y="244"/>
                    </a:lnTo>
                    <a:lnTo>
                      <a:pt x="36" y="244"/>
                    </a:lnTo>
                    <a:lnTo>
                      <a:pt x="36" y="241"/>
                    </a:lnTo>
                    <a:lnTo>
                      <a:pt x="38" y="241"/>
                    </a:lnTo>
                    <a:lnTo>
                      <a:pt x="38" y="239"/>
                    </a:lnTo>
                    <a:lnTo>
                      <a:pt x="38" y="239"/>
                    </a:lnTo>
                    <a:lnTo>
                      <a:pt x="36" y="236"/>
                    </a:lnTo>
                    <a:lnTo>
                      <a:pt x="36" y="236"/>
                    </a:lnTo>
                    <a:lnTo>
                      <a:pt x="36" y="234"/>
                    </a:lnTo>
                    <a:lnTo>
                      <a:pt x="36" y="232"/>
                    </a:lnTo>
                    <a:lnTo>
                      <a:pt x="38" y="232"/>
                    </a:lnTo>
                    <a:lnTo>
                      <a:pt x="38" y="232"/>
                    </a:lnTo>
                    <a:lnTo>
                      <a:pt x="41" y="229"/>
                    </a:lnTo>
                    <a:lnTo>
                      <a:pt x="43" y="229"/>
                    </a:lnTo>
                    <a:lnTo>
                      <a:pt x="45" y="227"/>
                    </a:lnTo>
                    <a:lnTo>
                      <a:pt x="48" y="227"/>
                    </a:lnTo>
                    <a:lnTo>
                      <a:pt x="48" y="227"/>
                    </a:lnTo>
                    <a:lnTo>
                      <a:pt x="50" y="227"/>
                    </a:lnTo>
                    <a:lnTo>
                      <a:pt x="50" y="227"/>
                    </a:lnTo>
                    <a:lnTo>
                      <a:pt x="50" y="227"/>
                    </a:lnTo>
                    <a:lnTo>
                      <a:pt x="52" y="227"/>
                    </a:lnTo>
                    <a:lnTo>
                      <a:pt x="55" y="227"/>
                    </a:lnTo>
                    <a:lnTo>
                      <a:pt x="55" y="229"/>
                    </a:lnTo>
                    <a:lnTo>
                      <a:pt x="55" y="229"/>
                    </a:lnTo>
                    <a:lnTo>
                      <a:pt x="55" y="232"/>
                    </a:lnTo>
                    <a:lnTo>
                      <a:pt x="55" y="234"/>
                    </a:lnTo>
                    <a:lnTo>
                      <a:pt x="55" y="236"/>
                    </a:lnTo>
                    <a:lnTo>
                      <a:pt x="55" y="236"/>
                    </a:lnTo>
                    <a:lnTo>
                      <a:pt x="55" y="239"/>
                    </a:lnTo>
                    <a:lnTo>
                      <a:pt x="55" y="239"/>
                    </a:lnTo>
                    <a:lnTo>
                      <a:pt x="55" y="239"/>
                    </a:lnTo>
                    <a:lnTo>
                      <a:pt x="57" y="241"/>
                    </a:lnTo>
                    <a:lnTo>
                      <a:pt x="60" y="241"/>
                    </a:lnTo>
                    <a:lnTo>
                      <a:pt x="60" y="239"/>
                    </a:lnTo>
                    <a:lnTo>
                      <a:pt x="62" y="239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36"/>
                    </a:lnTo>
                    <a:lnTo>
                      <a:pt x="67" y="236"/>
                    </a:lnTo>
                    <a:lnTo>
                      <a:pt x="67" y="236"/>
                    </a:lnTo>
                    <a:lnTo>
                      <a:pt x="69" y="239"/>
                    </a:lnTo>
                    <a:lnTo>
                      <a:pt x="69" y="239"/>
                    </a:lnTo>
                    <a:lnTo>
                      <a:pt x="69" y="241"/>
                    </a:lnTo>
                    <a:lnTo>
                      <a:pt x="69" y="241"/>
                    </a:lnTo>
                    <a:lnTo>
                      <a:pt x="69" y="241"/>
                    </a:lnTo>
                    <a:lnTo>
                      <a:pt x="71" y="241"/>
                    </a:lnTo>
                    <a:lnTo>
                      <a:pt x="76" y="239"/>
                    </a:lnTo>
                    <a:lnTo>
                      <a:pt x="78" y="236"/>
                    </a:lnTo>
                    <a:lnTo>
                      <a:pt x="81" y="234"/>
                    </a:lnTo>
                    <a:lnTo>
                      <a:pt x="83" y="234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90" y="229"/>
                    </a:lnTo>
                    <a:lnTo>
                      <a:pt x="93" y="225"/>
                    </a:lnTo>
                    <a:lnTo>
                      <a:pt x="95" y="225"/>
                    </a:lnTo>
                    <a:lnTo>
                      <a:pt x="97" y="222"/>
                    </a:lnTo>
                    <a:lnTo>
                      <a:pt x="100" y="222"/>
                    </a:lnTo>
                    <a:lnTo>
                      <a:pt x="102" y="222"/>
                    </a:lnTo>
                    <a:lnTo>
                      <a:pt x="102" y="222"/>
                    </a:lnTo>
                    <a:lnTo>
                      <a:pt x="104" y="222"/>
                    </a:lnTo>
                    <a:lnTo>
                      <a:pt x="104" y="225"/>
                    </a:lnTo>
                    <a:lnTo>
                      <a:pt x="104" y="225"/>
                    </a:lnTo>
                    <a:lnTo>
                      <a:pt x="107" y="227"/>
                    </a:lnTo>
                    <a:lnTo>
                      <a:pt x="107" y="227"/>
                    </a:lnTo>
                    <a:lnTo>
                      <a:pt x="112" y="227"/>
                    </a:lnTo>
                    <a:lnTo>
                      <a:pt x="112" y="225"/>
                    </a:lnTo>
                    <a:lnTo>
                      <a:pt x="114" y="222"/>
                    </a:lnTo>
                    <a:lnTo>
                      <a:pt x="114" y="220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6" y="210"/>
                    </a:lnTo>
                    <a:lnTo>
                      <a:pt x="116" y="206"/>
                    </a:lnTo>
                    <a:lnTo>
                      <a:pt x="116" y="203"/>
                    </a:lnTo>
                    <a:lnTo>
                      <a:pt x="116" y="203"/>
                    </a:lnTo>
                    <a:lnTo>
                      <a:pt x="119" y="201"/>
                    </a:lnTo>
                    <a:lnTo>
                      <a:pt x="119" y="201"/>
                    </a:lnTo>
                    <a:lnTo>
                      <a:pt x="119" y="199"/>
                    </a:lnTo>
                    <a:lnTo>
                      <a:pt x="119" y="199"/>
                    </a:lnTo>
                    <a:lnTo>
                      <a:pt x="121" y="196"/>
                    </a:lnTo>
                    <a:lnTo>
                      <a:pt x="121" y="194"/>
                    </a:lnTo>
                    <a:lnTo>
                      <a:pt x="119" y="194"/>
                    </a:lnTo>
                    <a:lnTo>
                      <a:pt x="119" y="191"/>
                    </a:lnTo>
                    <a:lnTo>
                      <a:pt x="119" y="189"/>
                    </a:lnTo>
                    <a:lnTo>
                      <a:pt x="121" y="189"/>
                    </a:lnTo>
                    <a:lnTo>
                      <a:pt x="121" y="187"/>
                    </a:lnTo>
                    <a:lnTo>
                      <a:pt x="121" y="187"/>
                    </a:lnTo>
                    <a:lnTo>
                      <a:pt x="123" y="184"/>
                    </a:lnTo>
                    <a:lnTo>
                      <a:pt x="121" y="184"/>
                    </a:lnTo>
                    <a:lnTo>
                      <a:pt x="123" y="182"/>
                    </a:lnTo>
                    <a:lnTo>
                      <a:pt x="123" y="177"/>
                    </a:lnTo>
                    <a:lnTo>
                      <a:pt x="126" y="180"/>
                    </a:lnTo>
                    <a:lnTo>
                      <a:pt x="128" y="180"/>
                    </a:lnTo>
                    <a:lnTo>
                      <a:pt x="128" y="180"/>
                    </a:lnTo>
                    <a:lnTo>
                      <a:pt x="128" y="177"/>
                    </a:lnTo>
                    <a:lnTo>
                      <a:pt x="128" y="177"/>
                    </a:lnTo>
                    <a:lnTo>
                      <a:pt x="130" y="177"/>
                    </a:lnTo>
                    <a:lnTo>
                      <a:pt x="130" y="177"/>
                    </a:lnTo>
                    <a:lnTo>
                      <a:pt x="133" y="177"/>
                    </a:lnTo>
                    <a:lnTo>
                      <a:pt x="135" y="175"/>
                    </a:lnTo>
                    <a:lnTo>
                      <a:pt x="138" y="172"/>
                    </a:lnTo>
                    <a:lnTo>
                      <a:pt x="140" y="170"/>
                    </a:lnTo>
                    <a:lnTo>
                      <a:pt x="140" y="168"/>
                    </a:lnTo>
                    <a:lnTo>
                      <a:pt x="142" y="168"/>
                    </a:lnTo>
                    <a:lnTo>
                      <a:pt x="145" y="165"/>
                    </a:lnTo>
                    <a:lnTo>
                      <a:pt x="145" y="163"/>
                    </a:lnTo>
                    <a:lnTo>
                      <a:pt x="147" y="161"/>
                    </a:lnTo>
                    <a:lnTo>
                      <a:pt x="145" y="161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58"/>
                    </a:lnTo>
                    <a:lnTo>
                      <a:pt x="145" y="156"/>
                    </a:lnTo>
                    <a:lnTo>
                      <a:pt x="145" y="156"/>
                    </a:lnTo>
                    <a:lnTo>
                      <a:pt x="145" y="154"/>
                    </a:lnTo>
                    <a:lnTo>
                      <a:pt x="140" y="151"/>
                    </a:lnTo>
                    <a:lnTo>
                      <a:pt x="140" y="149"/>
                    </a:lnTo>
                    <a:lnTo>
                      <a:pt x="142" y="142"/>
                    </a:lnTo>
                    <a:lnTo>
                      <a:pt x="142" y="139"/>
                    </a:lnTo>
                    <a:lnTo>
                      <a:pt x="142" y="137"/>
                    </a:lnTo>
                    <a:lnTo>
                      <a:pt x="145" y="135"/>
                    </a:lnTo>
                    <a:lnTo>
                      <a:pt x="145" y="130"/>
                    </a:lnTo>
                    <a:lnTo>
                      <a:pt x="145" y="130"/>
                    </a:lnTo>
                    <a:lnTo>
                      <a:pt x="149" y="130"/>
                    </a:lnTo>
                    <a:lnTo>
                      <a:pt x="154" y="128"/>
                    </a:lnTo>
                    <a:lnTo>
                      <a:pt x="154" y="128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0"/>
                    </a:lnTo>
                    <a:lnTo>
                      <a:pt x="157" y="120"/>
                    </a:lnTo>
                    <a:lnTo>
                      <a:pt x="157" y="118"/>
                    </a:lnTo>
                    <a:lnTo>
                      <a:pt x="154" y="118"/>
                    </a:lnTo>
                    <a:lnTo>
                      <a:pt x="154" y="118"/>
                    </a:lnTo>
                    <a:lnTo>
                      <a:pt x="154" y="116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2" y="113"/>
                    </a:lnTo>
                    <a:lnTo>
                      <a:pt x="152" y="113"/>
                    </a:lnTo>
                    <a:lnTo>
                      <a:pt x="149" y="111"/>
                    </a:lnTo>
                    <a:lnTo>
                      <a:pt x="149" y="109"/>
                    </a:lnTo>
                    <a:lnTo>
                      <a:pt x="149" y="104"/>
                    </a:lnTo>
                    <a:lnTo>
                      <a:pt x="145" y="104"/>
                    </a:lnTo>
                    <a:lnTo>
                      <a:pt x="145" y="104"/>
                    </a:lnTo>
                    <a:lnTo>
                      <a:pt x="145" y="101"/>
                    </a:lnTo>
                    <a:lnTo>
                      <a:pt x="145" y="101"/>
                    </a:lnTo>
                    <a:lnTo>
                      <a:pt x="145" y="99"/>
                    </a:lnTo>
                    <a:lnTo>
                      <a:pt x="147" y="99"/>
                    </a:lnTo>
                    <a:lnTo>
                      <a:pt x="147" y="97"/>
                    </a:lnTo>
                    <a:lnTo>
                      <a:pt x="147" y="97"/>
                    </a:lnTo>
                    <a:lnTo>
                      <a:pt x="147" y="94"/>
                    </a:lnTo>
                    <a:lnTo>
                      <a:pt x="145" y="94"/>
                    </a:lnTo>
                    <a:lnTo>
                      <a:pt x="142" y="94"/>
                    </a:lnTo>
                    <a:lnTo>
                      <a:pt x="140" y="94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40" y="90"/>
                    </a:lnTo>
                    <a:lnTo>
                      <a:pt x="140" y="87"/>
                    </a:lnTo>
                    <a:lnTo>
                      <a:pt x="138" y="87"/>
                    </a:lnTo>
                    <a:lnTo>
                      <a:pt x="138" y="87"/>
                    </a:lnTo>
                    <a:lnTo>
                      <a:pt x="135" y="87"/>
                    </a:lnTo>
                    <a:lnTo>
                      <a:pt x="135" y="87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5" y="85"/>
                    </a:lnTo>
                    <a:lnTo>
                      <a:pt x="133" y="85"/>
                    </a:lnTo>
                    <a:lnTo>
                      <a:pt x="133" y="85"/>
                    </a:lnTo>
                    <a:lnTo>
                      <a:pt x="130" y="80"/>
                    </a:lnTo>
                    <a:lnTo>
                      <a:pt x="128" y="80"/>
                    </a:lnTo>
                    <a:lnTo>
                      <a:pt x="128" y="80"/>
                    </a:lnTo>
                    <a:lnTo>
                      <a:pt x="126" y="78"/>
                    </a:lnTo>
                    <a:lnTo>
                      <a:pt x="123" y="75"/>
                    </a:lnTo>
                    <a:lnTo>
                      <a:pt x="123" y="78"/>
                    </a:lnTo>
                    <a:lnTo>
                      <a:pt x="123" y="75"/>
                    </a:lnTo>
                    <a:lnTo>
                      <a:pt x="123" y="73"/>
                    </a:lnTo>
                    <a:lnTo>
                      <a:pt x="121" y="73"/>
                    </a:lnTo>
                    <a:lnTo>
                      <a:pt x="121" y="71"/>
                    </a:lnTo>
                    <a:lnTo>
                      <a:pt x="123" y="71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1" y="66"/>
                    </a:lnTo>
                    <a:lnTo>
                      <a:pt x="119" y="64"/>
                    </a:lnTo>
                    <a:lnTo>
                      <a:pt x="119" y="61"/>
                    </a:lnTo>
                    <a:lnTo>
                      <a:pt x="119" y="59"/>
                    </a:lnTo>
                    <a:lnTo>
                      <a:pt x="119" y="56"/>
                    </a:lnTo>
                    <a:lnTo>
                      <a:pt x="116" y="54"/>
                    </a:lnTo>
                    <a:lnTo>
                      <a:pt x="116" y="54"/>
                    </a:lnTo>
                    <a:lnTo>
                      <a:pt x="119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3" y="54"/>
                    </a:lnTo>
                    <a:lnTo>
                      <a:pt x="126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28" y="52"/>
                    </a:lnTo>
                    <a:lnTo>
                      <a:pt x="130" y="52"/>
                    </a:lnTo>
                    <a:lnTo>
                      <a:pt x="130" y="52"/>
                    </a:lnTo>
                    <a:lnTo>
                      <a:pt x="133" y="52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5" y="47"/>
                    </a:lnTo>
                    <a:lnTo>
                      <a:pt x="135" y="47"/>
                    </a:lnTo>
                    <a:lnTo>
                      <a:pt x="138" y="47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42"/>
                    </a:lnTo>
                    <a:lnTo>
                      <a:pt x="138" y="42"/>
                    </a:lnTo>
                    <a:lnTo>
                      <a:pt x="138" y="40"/>
                    </a:lnTo>
                    <a:lnTo>
                      <a:pt x="140" y="40"/>
                    </a:lnTo>
                    <a:lnTo>
                      <a:pt x="140" y="38"/>
                    </a:lnTo>
                    <a:lnTo>
                      <a:pt x="142" y="38"/>
                    </a:lnTo>
                    <a:lnTo>
                      <a:pt x="142" y="38"/>
                    </a:lnTo>
                    <a:lnTo>
                      <a:pt x="145" y="35"/>
                    </a:lnTo>
                    <a:lnTo>
                      <a:pt x="147" y="35"/>
                    </a:lnTo>
                    <a:lnTo>
                      <a:pt x="147" y="35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49" y="35"/>
                    </a:lnTo>
                    <a:lnTo>
                      <a:pt x="152" y="35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8"/>
                    </a:lnTo>
                    <a:lnTo>
                      <a:pt x="157" y="38"/>
                    </a:lnTo>
                    <a:lnTo>
                      <a:pt x="157" y="38"/>
                    </a:lnTo>
                    <a:lnTo>
                      <a:pt x="159" y="38"/>
                    </a:lnTo>
                    <a:lnTo>
                      <a:pt x="159" y="38"/>
                    </a:lnTo>
                    <a:lnTo>
                      <a:pt x="161" y="38"/>
                    </a:lnTo>
                    <a:lnTo>
                      <a:pt x="161" y="38"/>
                    </a:lnTo>
                    <a:lnTo>
                      <a:pt x="164" y="35"/>
                    </a:lnTo>
                    <a:lnTo>
                      <a:pt x="164" y="35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71" y="33"/>
                    </a:lnTo>
                    <a:lnTo>
                      <a:pt x="171" y="33"/>
                    </a:lnTo>
                    <a:lnTo>
                      <a:pt x="173" y="33"/>
                    </a:lnTo>
                    <a:lnTo>
                      <a:pt x="175" y="33"/>
                    </a:lnTo>
                    <a:lnTo>
                      <a:pt x="175" y="33"/>
                    </a:lnTo>
                    <a:lnTo>
                      <a:pt x="178" y="35"/>
                    </a:lnTo>
                    <a:lnTo>
                      <a:pt x="180" y="33"/>
                    </a:lnTo>
                    <a:lnTo>
                      <a:pt x="183" y="33"/>
                    </a:lnTo>
                    <a:lnTo>
                      <a:pt x="185" y="33"/>
                    </a:lnTo>
                    <a:lnTo>
                      <a:pt x="185" y="33"/>
                    </a:lnTo>
                    <a:lnTo>
                      <a:pt x="187" y="33"/>
                    </a:lnTo>
                    <a:lnTo>
                      <a:pt x="190" y="30"/>
                    </a:lnTo>
                    <a:lnTo>
                      <a:pt x="192" y="30"/>
                    </a:lnTo>
                    <a:lnTo>
                      <a:pt x="192" y="30"/>
                    </a:lnTo>
                    <a:lnTo>
                      <a:pt x="194" y="30"/>
                    </a:lnTo>
                    <a:lnTo>
                      <a:pt x="197" y="28"/>
                    </a:lnTo>
                    <a:lnTo>
                      <a:pt x="197" y="28"/>
                    </a:lnTo>
                    <a:lnTo>
                      <a:pt x="199" y="28"/>
                    </a:lnTo>
                    <a:lnTo>
                      <a:pt x="199" y="28"/>
                    </a:lnTo>
                    <a:lnTo>
                      <a:pt x="199" y="26"/>
                    </a:lnTo>
                    <a:lnTo>
                      <a:pt x="201" y="26"/>
                    </a:lnTo>
                    <a:lnTo>
                      <a:pt x="201" y="26"/>
                    </a:lnTo>
                    <a:lnTo>
                      <a:pt x="201" y="26"/>
                    </a:lnTo>
                    <a:lnTo>
                      <a:pt x="201" y="23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21"/>
                    </a:lnTo>
                    <a:lnTo>
                      <a:pt x="204" y="19"/>
                    </a:lnTo>
                    <a:lnTo>
                      <a:pt x="201" y="19"/>
                    </a:lnTo>
                    <a:lnTo>
                      <a:pt x="201" y="16"/>
                    </a:lnTo>
                    <a:lnTo>
                      <a:pt x="201" y="16"/>
                    </a:lnTo>
                    <a:lnTo>
                      <a:pt x="201" y="16"/>
                    </a:lnTo>
                    <a:lnTo>
                      <a:pt x="199" y="16"/>
                    </a:lnTo>
                    <a:lnTo>
                      <a:pt x="199" y="16"/>
                    </a:lnTo>
                    <a:lnTo>
                      <a:pt x="197" y="14"/>
                    </a:lnTo>
                    <a:lnTo>
                      <a:pt x="197" y="14"/>
                    </a:lnTo>
                    <a:lnTo>
                      <a:pt x="197" y="14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92" y="9"/>
                    </a:lnTo>
                    <a:lnTo>
                      <a:pt x="194" y="9"/>
                    </a:lnTo>
                    <a:lnTo>
                      <a:pt x="197" y="7"/>
                    </a:lnTo>
                    <a:lnTo>
                      <a:pt x="199" y="7"/>
                    </a:lnTo>
                    <a:lnTo>
                      <a:pt x="201" y="7"/>
                    </a:lnTo>
                    <a:lnTo>
                      <a:pt x="201" y="7"/>
                    </a:lnTo>
                    <a:lnTo>
                      <a:pt x="204" y="7"/>
                    </a:lnTo>
                    <a:lnTo>
                      <a:pt x="206" y="7"/>
                    </a:lnTo>
                    <a:lnTo>
                      <a:pt x="206" y="7"/>
                    </a:lnTo>
                    <a:lnTo>
                      <a:pt x="209" y="7"/>
                    </a:lnTo>
                    <a:lnTo>
                      <a:pt x="209" y="7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211" y="4"/>
                    </a:lnTo>
                    <a:lnTo>
                      <a:pt x="213" y="4"/>
                    </a:lnTo>
                    <a:lnTo>
                      <a:pt x="216" y="2"/>
                    </a:lnTo>
                    <a:lnTo>
                      <a:pt x="216" y="2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2" y="0"/>
                    </a:lnTo>
                    <a:lnTo>
                      <a:pt x="232" y="0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7" y="2"/>
                    </a:lnTo>
                    <a:lnTo>
                      <a:pt x="239" y="2"/>
                    </a:lnTo>
                    <a:lnTo>
                      <a:pt x="239" y="2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4" y="4"/>
                    </a:lnTo>
                    <a:lnTo>
                      <a:pt x="246" y="4"/>
                    </a:lnTo>
                    <a:lnTo>
                      <a:pt x="246" y="4"/>
                    </a:lnTo>
                    <a:lnTo>
                      <a:pt x="249" y="4"/>
                    </a:lnTo>
                    <a:lnTo>
                      <a:pt x="249" y="4"/>
                    </a:lnTo>
                    <a:lnTo>
                      <a:pt x="251" y="4"/>
                    </a:lnTo>
                    <a:lnTo>
                      <a:pt x="253" y="4"/>
                    </a:lnTo>
                    <a:lnTo>
                      <a:pt x="253" y="7"/>
                    </a:lnTo>
                    <a:lnTo>
                      <a:pt x="256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Ebonyi">
                <a:extLst>
                  <a:ext uri="{FF2B5EF4-FFF2-40B4-BE49-F238E27FC236}">
                    <a16:creationId xmlns:a16="http://schemas.microsoft.com/office/drawing/2014/main" id="{052E3BB5-6FC1-434D-BCE9-CC4A5E413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61139" y="4426552"/>
                <a:ext cx="573739" cy="667794"/>
              </a:xfrm>
              <a:custGeom>
                <a:avLst/>
                <a:gdLst>
                  <a:gd name="T0" fmla="*/ 194 w 244"/>
                  <a:gd name="T1" fmla="*/ 17 h 284"/>
                  <a:gd name="T2" fmla="*/ 199 w 244"/>
                  <a:gd name="T3" fmla="*/ 24 h 284"/>
                  <a:gd name="T4" fmla="*/ 208 w 244"/>
                  <a:gd name="T5" fmla="*/ 43 h 284"/>
                  <a:gd name="T6" fmla="*/ 210 w 244"/>
                  <a:gd name="T7" fmla="*/ 50 h 284"/>
                  <a:gd name="T8" fmla="*/ 220 w 244"/>
                  <a:gd name="T9" fmla="*/ 62 h 284"/>
                  <a:gd name="T10" fmla="*/ 225 w 244"/>
                  <a:gd name="T11" fmla="*/ 64 h 284"/>
                  <a:gd name="T12" fmla="*/ 227 w 244"/>
                  <a:gd name="T13" fmla="*/ 71 h 284"/>
                  <a:gd name="T14" fmla="*/ 232 w 244"/>
                  <a:gd name="T15" fmla="*/ 78 h 284"/>
                  <a:gd name="T16" fmla="*/ 239 w 244"/>
                  <a:gd name="T17" fmla="*/ 90 h 284"/>
                  <a:gd name="T18" fmla="*/ 244 w 244"/>
                  <a:gd name="T19" fmla="*/ 97 h 284"/>
                  <a:gd name="T20" fmla="*/ 232 w 244"/>
                  <a:gd name="T21" fmla="*/ 107 h 284"/>
                  <a:gd name="T22" fmla="*/ 232 w 244"/>
                  <a:gd name="T23" fmla="*/ 131 h 284"/>
                  <a:gd name="T24" fmla="*/ 232 w 244"/>
                  <a:gd name="T25" fmla="*/ 140 h 284"/>
                  <a:gd name="T26" fmla="*/ 217 w 244"/>
                  <a:gd name="T27" fmla="*/ 154 h 284"/>
                  <a:gd name="T28" fmla="*/ 210 w 244"/>
                  <a:gd name="T29" fmla="*/ 159 h 284"/>
                  <a:gd name="T30" fmla="*/ 206 w 244"/>
                  <a:gd name="T31" fmla="*/ 171 h 284"/>
                  <a:gd name="T32" fmla="*/ 203 w 244"/>
                  <a:gd name="T33" fmla="*/ 180 h 284"/>
                  <a:gd name="T34" fmla="*/ 199 w 244"/>
                  <a:gd name="T35" fmla="*/ 204 h 284"/>
                  <a:gd name="T36" fmla="*/ 187 w 244"/>
                  <a:gd name="T37" fmla="*/ 199 h 284"/>
                  <a:gd name="T38" fmla="*/ 168 w 244"/>
                  <a:gd name="T39" fmla="*/ 211 h 284"/>
                  <a:gd name="T40" fmla="*/ 156 w 244"/>
                  <a:gd name="T41" fmla="*/ 216 h 284"/>
                  <a:gd name="T42" fmla="*/ 147 w 244"/>
                  <a:gd name="T43" fmla="*/ 218 h 284"/>
                  <a:gd name="T44" fmla="*/ 142 w 244"/>
                  <a:gd name="T45" fmla="*/ 209 h 284"/>
                  <a:gd name="T46" fmla="*/ 135 w 244"/>
                  <a:gd name="T47" fmla="*/ 204 h 284"/>
                  <a:gd name="T48" fmla="*/ 123 w 244"/>
                  <a:gd name="T49" fmla="*/ 211 h 284"/>
                  <a:gd name="T50" fmla="*/ 123 w 244"/>
                  <a:gd name="T51" fmla="*/ 221 h 284"/>
                  <a:gd name="T52" fmla="*/ 128 w 244"/>
                  <a:gd name="T53" fmla="*/ 228 h 284"/>
                  <a:gd name="T54" fmla="*/ 121 w 244"/>
                  <a:gd name="T55" fmla="*/ 239 h 284"/>
                  <a:gd name="T56" fmla="*/ 111 w 244"/>
                  <a:gd name="T57" fmla="*/ 249 h 284"/>
                  <a:gd name="T58" fmla="*/ 116 w 244"/>
                  <a:gd name="T59" fmla="*/ 261 h 284"/>
                  <a:gd name="T60" fmla="*/ 109 w 244"/>
                  <a:gd name="T61" fmla="*/ 266 h 284"/>
                  <a:gd name="T62" fmla="*/ 104 w 244"/>
                  <a:gd name="T63" fmla="*/ 273 h 284"/>
                  <a:gd name="T64" fmla="*/ 99 w 244"/>
                  <a:gd name="T65" fmla="*/ 282 h 284"/>
                  <a:gd name="T66" fmla="*/ 76 w 244"/>
                  <a:gd name="T67" fmla="*/ 263 h 284"/>
                  <a:gd name="T68" fmla="*/ 54 w 244"/>
                  <a:gd name="T69" fmla="*/ 249 h 284"/>
                  <a:gd name="T70" fmla="*/ 31 w 244"/>
                  <a:gd name="T71" fmla="*/ 244 h 284"/>
                  <a:gd name="T72" fmla="*/ 12 w 244"/>
                  <a:gd name="T73" fmla="*/ 244 h 284"/>
                  <a:gd name="T74" fmla="*/ 7 w 244"/>
                  <a:gd name="T75" fmla="*/ 237 h 284"/>
                  <a:gd name="T76" fmla="*/ 12 w 244"/>
                  <a:gd name="T77" fmla="*/ 228 h 284"/>
                  <a:gd name="T78" fmla="*/ 14 w 244"/>
                  <a:gd name="T79" fmla="*/ 204 h 284"/>
                  <a:gd name="T80" fmla="*/ 52 w 244"/>
                  <a:gd name="T81" fmla="*/ 221 h 284"/>
                  <a:gd name="T82" fmla="*/ 47 w 244"/>
                  <a:gd name="T83" fmla="*/ 185 h 284"/>
                  <a:gd name="T84" fmla="*/ 59 w 244"/>
                  <a:gd name="T85" fmla="*/ 149 h 284"/>
                  <a:gd name="T86" fmla="*/ 57 w 244"/>
                  <a:gd name="T87" fmla="*/ 119 h 284"/>
                  <a:gd name="T88" fmla="*/ 52 w 244"/>
                  <a:gd name="T89" fmla="*/ 50 h 284"/>
                  <a:gd name="T90" fmla="*/ 66 w 244"/>
                  <a:gd name="T91" fmla="*/ 50 h 284"/>
                  <a:gd name="T92" fmla="*/ 76 w 244"/>
                  <a:gd name="T93" fmla="*/ 52 h 284"/>
                  <a:gd name="T94" fmla="*/ 90 w 244"/>
                  <a:gd name="T95" fmla="*/ 50 h 284"/>
                  <a:gd name="T96" fmla="*/ 102 w 244"/>
                  <a:gd name="T97" fmla="*/ 64 h 284"/>
                  <a:gd name="T98" fmla="*/ 121 w 244"/>
                  <a:gd name="T99" fmla="*/ 62 h 284"/>
                  <a:gd name="T100" fmla="*/ 125 w 244"/>
                  <a:gd name="T101" fmla="*/ 43 h 284"/>
                  <a:gd name="T102" fmla="*/ 130 w 244"/>
                  <a:gd name="T103" fmla="*/ 22 h 284"/>
                  <a:gd name="T104" fmla="*/ 147 w 244"/>
                  <a:gd name="T105" fmla="*/ 22 h 284"/>
                  <a:gd name="T106" fmla="*/ 165 w 244"/>
                  <a:gd name="T107" fmla="*/ 17 h 284"/>
                  <a:gd name="T108" fmla="*/ 175 w 244"/>
                  <a:gd name="T109" fmla="*/ 7 h 284"/>
                  <a:gd name="T110" fmla="*/ 189 w 244"/>
                  <a:gd name="T111" fmla="*/ 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44" h="284">
                    <a:moveTo>
                      <a:pt x="189" y="3"/>
                    </a:moveTo>
                    <a:lnTo>
                      <a:pt x="191" y="7"/>
                    </a:lnTo>
                    <a:lnTo>
                      <a:pt x="191" y="7"/>
                    </a:lnTo>
                    <a:lnTo>
                      <a:pt x="191" y="7"/>
                    </a:lnTo>
                    <a:lnTo>
                      <a:pt x="194" y="10"/>
                    </a:lnTo>
                    <a:lnTo>
                      <a:pt x="194" y="12"/>
                    </a:lnTo>
                    <a:lnTo>
                      <a:pt x="194" y="15"/>
                    </a:lnTo>
                    <a:lnTo>
                      <a:pt x="194" y="17"/>
                    </a:lnTo>
                    <a:lnTo>
                      <a:pt x="194" y="17"/>
                    </a:lnTo>
                    <a:lnTo>
                      <a:pt x="191" y="17"/>
                    </a:lnTo>
                    <a:lnTo>
                      <a:pt x="194" y="19"/>
                    </a:lnTo>
                    <a:lnTo>
                      <a:pt x="196" y="19"/>
                    </a:lnTo>
                    <a:lnTo>
                      <a:pt x="196" y="22"/>
                    </a:lnTo>
                    <a:lnTo>
                      <a:pt x="199" y="22"/>
                    </a:lnTo>
                    <a:lnTo>
                      <a:pt x="201" y="24"/>
                    </a:lnTo>
                    <a:lnTo>
                      <a:pt x="199" y="24"/>
                    </a:lnTo>
                    <a:lnTo>
                      <a:pt x="199" y="26"/>
                    </a:lnTo>
                    <a:lnTo>
                      <a:pt x="199" y="29"/>
                    </a:lnTo>
                    <a:lnTo>
                      <a:pt x="203" y="31"/>
                    </a:lnTo>
                    <a:lnTo>
                      <a:pt x="206" y="33"/>
                    </a:lnTo>
                    <a:lnTo>
                      <a:pt x="206" y="36"/>
                    </a:lnTo>
                    <a:lnTo>
                      <a:pt x="206" y="38"/>
                    </a:lnTo>
                    <a:lnTo>
                      <a:pt x="206" y="41"/>
                    </a:lnTo>
                    <a:lnTo>
                      <a:pt x="208" y="43"/>
                    </a:lnTo>
                    <a:lnTo>
                      <a:pt x="210" y="43"/>
                    </a:lnTo>
                    <a:lnTo>
                      <a:pt x="210" y="45"/>
                    </a:lnTo>
                    <a:lnTo>
                      <a:pt x="210" y="45"/>
                    </a:lnTo>
                    <a:lnTo>
                      <a:pt x="210" y="45"/>
                    </a:lnTo>
                    <a:lnTo>
                      <a:pt x="210" y="48"/>
                    </a:lnTo>
                    <a:lnTo>
                      <a:pt x="208" y="48"/>
                    </a:lnTo>
                    <a:lnTo>
                      <a:pt x="208" y="50"/>
                    </a:lnTo>
                    <a:lnTo>
                      <a:pt x="210" y="50"/>
                    </a:lnTo>
                    <a:lnTo>
                      <a:pt x="210" y="52"/>
                    </a:lnTo>
                    <a:lnTo>
                      <a:pt x="210" y="55"/>
                    </a:lnTo>
                    <a:lnTo>
                      <a:pt x="210" y="52"/>
                    </a:lnTo>
                    <a:lnTo>
                      <a:pt x="213" y="55"/>
                    </a:lnTo>
                    <a:lnTo>
                      <a:pt x="215" y="57"/>
                    </a:lnTo>
                    <a:lnTo>
                      <a:pt x="215" y="57"/>
                    </a:lnTo>
                    <a:lnTo>
                      <a:pt x="217" y="57"/>
                    </a:lnTo>
                    <a:lnTo>
                      <a:pt x="220" y="62"/>
                    </a:lnTo>
                    <a:lnTo>
                      <a:pt x="220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2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7" y="64"/>
                    </a:lnTo>
                    <a:lnTo>
                      <a:pt x="227" y="67"/>
                    </a:lnTo>
                    <a:lnTo>
                      <a:pt x="229" y="67"/>
                    </a:lnTo>
                    <a:lnTo>
                      <a:pt x="229" y="67"/>
                    </a:lnTo>
                    <a:lnTo>
                      <a:pt x="229" y="69"/>
                    </a:lnTo>
                    <a:lnTo>
                      <a:pt x="227" y="69"/>
                    </a:lnTo>
                    <a:lnTo>
                      <a:pt x="227" y="71"/>
                    </a:lnTo>
                    <a:lnTo>
                      <a:pt x="229" y="71"/>
                    </a:lnTo>
                    <a:lnTo>
                      <a:pt x="232" y="71"/>
                    </a:lnTo>
                    <a:lnTo>
                      <a:pt x="234" y="71"/>
                    </a:lnTo>
                    <a:lnTo>
                      <a:pt x="234" y="74"/>
                    </a:lnTo>
                    <a:lnTo>
                      <a:pt x="234" y="74"/>
                    </a:lnTo>
                    <a:lnTo>
                      <a:pt x="234" y="76"/>
                    </a:lnTo>
                    <a:lnTo>
                      <a:pt x="232" y="76"/>
                    </a:lnTo>
                    <a:lnTo>
                      <a:pt x="232" y="78"/>
                    </a:lnTo>
                    <a:lnTo>
                      <a:pt x="232" y="78"/>
                    </a:lnTo>
                    <a:lnTo>
                      <a:pt x="232" y="81"/>
                    </a:lnTo>
                    <a:lnTo>
                      <a:pt x="232" y="81"/>
                    </a:lnTo>
                    <a:lnTo>
                      <a:pt x="236" y="81"/>
                    </a:lnTo>
                    <a:lnTo>
                      <a:pt x="236" y="86"/>
                    </a:lnTo>
                    <a:lnTo>
                      <a:pt x="236" y="88"/>
                    </a:lnTo>
                    <a:lnTo>
                      <a:pt x="239" y="90"/>
                    </a:lnTo>
                    <a:lnTo>
                      <a:pt x="239" y="90"/>
                    </a:lnTo>
                    <a:lnTo>
                      <a:pt x="236" y="93"/>
                    </a:lnTo>
                    <a:lnTo>
                      <a:pt x="236" y="93"/>
                    </a:lnTo>
                    <a:lnTo>
                      <a:pt x="241" y="93"/>
                    </a:lnTo>
                    <a:lnTo>
                      <a:pt x="241" y="95"/>
                    </a:lnTo>
                    <a:lnTo>
                      <a:pt x="241" y="95"/>
                    </a:lnTo>
                    <a:lnTo>
                      <a:pt x="244" y="95"/>
                    </a:lnTo>
                    <a:lnTo>
                      <a:pt x="244" y="97"/>
                    </a:lnTo>
                    <a:lnTo>
                      <a:pt x="244" y="97"/>
                    </a:lnTo>
                    <a:lnTo>
                      <a:pt x="244" y="100"/>
                    </a:lnTo>
                    <a:lnTo>
                      <a:pt x="244" y="100"/>
                    </a:lnTo>
                    <a:lnTo>
                      <a:pt x="241" y="100"/>
                    </a:lnTo>
                    <a:lnTo>
                      <a:pt x="241" y="102"/>
                    </a:lnTo>
                    <a:lnTo>
                      <a:pt x="241" y="105"/>
                    </a:lnTo>
                    <a:lnTo>
                      <a:pt x="241" y="105"/>
                    </a:lnTo>
                    <a:lnTo>
                      <a:pt x="236" y="107"/>
                    </a:lnTo>
                    <a:lnTo>
                      <a:pt x="232" y="107"/>
                    </a:lnTo>
                    <a:lnTo>
                      <a:pt x="232" y="107"/>
                    </a:lnTo>
                    <a:lnTo>
                      <a:pt x="232" y="112"/>
                    </a:lnTo>
                    <a:lnTo>
                      <a:pt x="229" y="114"/>
                    </a:lnTo>
                    <a:lnTo>
                      <a:pt x="229" y="116"/>
                    </a:lnTo>
                    <a:lnTo>
                      <a:pt x="229" y="119"/>
                    </a:lnTo>
                    <a:lnTo>
                      <a:pt x="227" y="126"/>
                    </a:lnTo>
                    <a:lnTo>
                      <a:pt x="227" y="128"/>
                    </a:lnTo>
                    <a:lnTo>
                      <a:pt x="232" y="131"/>
                    </a:lnTo>
                    <a:lnTo>
                      <a:pt x="232" y="133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2" y="135"/>
                    </a:lnTo>
                    <a:lnTo>
                      <a:pt x="232" y="135"/>
                    </a:lnTo>
                    <a:lnTo>
                      <a:pt x="232" y="138"/>
                    </a:lnTo>
                    <a:lnTo>
                      <a:pt x="234" y="138"/>
                    </a:lnTo>
                    <a:lnTo>
                      <a:pt x="232" y="140"/>
                    </a:lnTo>
                    <a:lnTo>
                      <a:pt x="232" y="142"/>
                    </a:lnTo>
                    <a:lnTo>
                      <a:pt x="229" y="145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5" y="149"/>
                    </a:lnTo>
                    <a:lnTo>
                      <a:pt x="222" y="152"/>
                    </a:lnTo>
                    <a:lnTo>
                      <a:pt x="220" y="154"/>
                    </a:lnTo>
                    <a:lnTo>
                      <a:pt x="217" y="154"/>
                    </a:lnTo>
                    <a:lnTo>
                      <a:pt x="217" y="154"/>
                    </a:lnTo>
                    <a:lnTo>
                      <a:pt x="215" y="154"/>
                    </a:lnTo>
                    <a:lnTo>
                      <a:pt x="215" y="154"/>
                    </a:lnTo>
                    <a:lnTo>
                      <a:pt x="215" y="157"/>
                    </a:lnTo>
                    <a:lnTo>
                      <a:pt x="215" y="157"/>
                    </a:lnTo>
                    <a:lnTo>
                      <a:pt x="213" y="157"/>
                    </a:lnTo>
                    <a:lnTo>
                      <a:pt x="210" y="154"/>
                    </a:lnTo>
                    <a:lnTo>
                      <a:pt x="210" y="159"/>
                    </a:lnTo>
                    <a:lnTo>
                      <a:pt x="208" y="161"/>
                    </a:lnTo>
                    <a:lnTo>
                      <a:pt x="210" y="161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08" y="166"/>
                    </a:lnTo>
                    <a:lnTo>
                      <a:pt x="206" y="166"/>
                    </a:lnTo>
                    <a:lnTo>
                      <a:pt x="206" y="168"/>
                    </a:lnTo>
                    <a:lnTo>
                      <a:pt x="206" y="171"/>
                    </a:ln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6"/>
                    </a:lnTo>
                    <a:lnTo>
                      <a:pt x="206" y="176"/>
                    </a:lnTo>
                    <a:lnTo>
                      <a:pt x="206" y="178"/>
                    </a:lnTo>
                    <a:lnTo>
                      <a:pt x="206" y="178"/>
                    </a:lnTo>
                    <a:lnTo>
                      <a:pt x="203" y="180"/>
                    </a:lnTo>
                    <a:lnTo>
                      <a:pt x="203" y="180"/>
                    </a:lnTo>
                    <a:lnTo>
                      <a:pt x="203" y="183"/>
                    </a:lnTo>
                    <a:lnTo>
                      <a:pt x="203" y="187"/>
                    </a:lnTo>
                    <a:lnTo>
                      <a:pt x="201" y="190"/>
                    </a:lnTo>
                    <a:lnTo>
                      <a:pt x="201" y="192"/>
                    </a:lnTo>
                    <a:lnTo>
                      <a:pt x="201" y="197"/>
                    </a:lnTo>
                    <a:lnTo>
                      <a:pt x="201" y="199"/>
                    </a:lnTo>
                    <a:lnTo>
                      <a:pt x="199" y="202"/>
                    </a:lnTo>
                    <a:lnTo>
                      <a:pt x="199" y="204"/>
                    </a:lnTo>
                    <a:lnTo>
                      <a:pt x="194" y="204"/>
                    </a:lnTo>
                    <a:lnTo>
                      <a:pt x="194" y="204"/>
                    </a:lnTo>
                    <a:lnTo>
                      <a:pt x="191" y="202"/>
                    </a:lnTo>
                    <a:lnTo>
                      <a:pt x="191" y="202"/>
                    </a:lnTo>
                    <a:lnTo>
                      <a:pt x="191" y="199"/>
                    </a:lnTo>
                    <a:lnTo>
                      <a:pt x="189" y="199"/>
                    </a:lnTo>
                    <a:lnTo>
                      <a:pt x="189" y="199"/>
                    </a:lnTo>
                    <a:lnTo>
                      <a:pt x="187" y="199"/>
                    </a:lnTo>
                    <a:lnTo>
                      <a:pt x="184" y="199"/>
                    </a:lnTo>
                    <a:lnTo>
                      <a:pt x="182" y="202"/>
                    </a:lnTo>
                    <a:lnTo>
                      <a:pt x="180" y="202"/>
                    </a:lnTo>
                    <a:lnTo>
                      <a:pt x="177" y="206"/>
                    </a:lnTo>
                    <a:lnTo>
                      <a:pt x="173" y="209"/>
                    </a:lnTo>
                    <a:lnTo>
                      <a:pt x="173" y="211"/>
                    </a:lnTo>
                    <a:lnTo>
                      <a:pt x="170" y="211"/>
                    </a:lnTo>
                    <a:lnTo>
                      <a:pt x="168" y="211"/>
                    </a:lnTo>
                    <a:lnTo>
                      <a:pt x="165" y="213"/>
                    </a:lnTo>
                    <a:lnTo>
                      <a:pt x="163" y="216"/>
                    </a:lnTo>
                    <a:lnTo>
                      <a:pt x="158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8"/>
                    </a:lnTo>
                    <a:lnTo>
                      <a:pt x="156" y="216"/>
                    </a:lnTo>
                    <a:lnTo>
                      <a:pt x="156" y="216"/>
                    </a:lnTo>
                    <a:lnTo>
                      <a:pt x="154" y="213"/>
                    </a:lnTo>
                    <a:lnTo>
                      <a:pt x="154" y="213"/>
                    </a:lnTo>
                    <a:lnTo>
                      <a:pt x="151" y="213"/>
                    </a:lnTo>
                    <a:lnTo>
                      <a:pt x="151" y="213"/>
                    </a:lnTo>
                    <a:lnTo>
                      <a:pt x="149" y="213"/>
                    </a:lnTo>
                    <a:lnTo>
                      <a:pt x="149" y="216"/>
                    </a:lnTo>
                    <a:lnTo>
                      <a:pt x="147" y="216"/>
                    </a:lnTo>
                    <a:lnTo>
                      <a:pt x="147" y="218"/>
                    </a:lnTo>
                    <a:lnTo>
                      <a:pt x="144" y="218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2" y="216"/>
                    </a:lnTo>
                    <a:lnTo>
                      <a:pt x="142" y="213"/>
                    </a:lnTo>
                    <a:lnTo>
                      <a:pt x="142" y="213"/>
                    </a:lnTo>
                    <a:lnTo>
                      <a:pt x="142" y="211"/>
                    </a:lnTo>
                    <a:lnTo>
                      <a:pt x="142" y="209"/>
                    </a:lnTo>
                    <a:lnTo>
                      <a:pt x="142" y="206"/>
                    </a:lnTo>
                    <a:lnTo>
                      <a:pt x="142" y="206"/>
                    </a:lnTo>
                    <a:lnTo>
                      <a:pt x="142" y="204"/>
                    </a:lnTo>
                    <a:lnTo>
                      <a:pt x="139" y="204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7" y="204"/>
                    </a:lnTo>
                    <a:lnTo>
                      <a:pt x="135" y="204"/>
                    </a:lnTo>
                    <a:lnTo>
                      <a:pt x="135" y="204"/>
                    </a:lnTo>
                    <a:lnTo>
                      <a:pt x="132" y="204"/>
                    </a:lnTo>
                    <a:lnTo>
                      <a:pt x="130" y="206"/>
                    </a:lnTo>
                    <a:lnTo>
                      <a:pt x="128" y="206"/>
                    </a:lnTo>
                    <a:lnTo>
                      <a:pt x="125" y="209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1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25" y="216"/>
                    </a:lnTo>
                    <a:lnTo>
                      <a:pt x="125" y="216"/>
                    </a:lnTo>
                    <a:lnTo>
                      <a:pt x="125" y="218"/>
                    </a:lnTo>
                    <a:lnTo>
                      <a:pt x="123" y="218"/>
                    </a:lnTo>
                    <a:lnTo>
                      <a:pt x="123" y="221"/>
                    </a:lnTo>
                    <a:lnTo>
                      <a:pt x="123" y="221"/>
                    </a:lnTo>
                    <a:lnTo>
                      <a:pt x="123" y="223"/>
                    </a:lnTo>
                    <a:lnTo>
                      <a:pt x="125" y="223"/>
                    </a:lnTo>
                    <a:lnTo>
                      <a:pt x="125" y="225"/>
                    </a:lnTo>
                    <a:lnTo>
                      <a:pt x="128" y="225"/>
                    </a:lnTo>
                    <a:lnTo>
                      <a:pt x="128" y="228"/>
                    </a:lnTo>
                    <a:lnTo>
                      <a:pt x="130" y="228"/>
                    </a:lnTo>
                    <a:lnTo>
                      <a:pt x="130" y="228"/>
                    </a:lnTo>
                    <a:lnTo>
                      <a:pt x="128" y="228"/>
                    </a:lnTo>
                    <a:lnTo>
                      <a:pt x="125" y="230"/>
                    </a:lnTo>
                    <a:lnTo>
                      <a:pt x="125" y="230"/>
                    </a:lnTo>
                    <a:lnTo>
                      <a:pt x="125" y="232"/>
                    </a:lnTo>
                    <a:lnTo>
                      <a:pt x="123" y="235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21" y="237"/>
                    </a:lnTo>
                    <a:lnTo>
                      <a:pt x="121" y="239"/>
                    </a:lnTo>
                    <a:lnTo>
                      <a:pt x="118" y="239"/>
                    </a:lnTo>
                    <a:lnTo>
                      <a:pt x="118" y="242"/>
                    </a:lnTo>
                    <a:lnTo>
                      <a:pt x="116" y="244"/>
                    </a:lnTo>
                    <a:lnTo>
                      <a:pt x="116" y="244"/>
                    </a:lnTo>
                    <a:lnTo>
                      <a:pt x="113" y="244"/>
                    </a:lnTo>
                    <a:lnTo>
                      <a:pt x="111" y="244"/>
                    </a:lnTo>
                    <a:lnTo>
                      <a:pt x="111" y="247"/>
                    </a:lnTo>
                    <a:lnTo>
                      <a:pt x="111" y="249"/>
                    </a:lnTo>
                    <a:lnTo>
                      <a:pt x="111" y="249"/>
                    </a:lnTo>
                    <a:lnTo>
                      <a:pt x="113" y="254"/>
                    </a:lnTo>
                    <a:lnTo>
                      <a:pt x="116" y="256"/>
                    </a:lnTo>
                    <a:lnTo>
                      <a:pt x="118" y="261"/>
                    </a:lnTo>
                    <a:lnTo>
                      <a:pt x="121" y="263"/>
                    </a:lnTo>
                    <a:lnTo>
                      <a:pt x="118" y="261"/>
                    </a:lnTo>
                    <a:lnTo>
                      <a:pt x="118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6" y="261"/>
                    </a:lnTo>
                    <a:lnTo>
                      <a:pt x="113" y="261"/>
                    </a:lnTo>
                    <a:lnTo>
                      <a:pt x="113" y="261"/>
                    </a:lnTo>
                    <a:lnTo>
                      <a:pt x="111" y="261"/>
                    </a:lnTo>
                    <a:lnTo>
                      <a:pt x="111" y="263"/>
                    </a:lnTo>
                    <a:lnTo>
                      <a:pt x="109" y="263"/>
                    </a:lnTo>
                    <a:lnTo>
                      <a:pt x="109" y="266"/>
                    </a:lnTo>
                    <a:lnTo>
                      <a:pt x="106" y="266"/>
                    </a:lnTo>
                    <a:lnTo>
                      <a:pt x="106" y="266"/>
                    </a:lnTo>
                    <a:lnTo>
                      <a:pt x="106" y="268"/>
                    </a:lnTo>
                    <a:lnTo>
                      <a:pt x="106" y="268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6" y="270"/>
                    </a:lnTo>
                    <a:lnTo>
                      <a:pt x="104" y="273"/>
                    </a:lnTo>
                    <a:lnTo>
                      <a:pt x="104" y="275"/>
                    </a:lnTo>
                    <a:lnTo>
                      <a:pt x="104" y="275"/>
                    </a:lnTo>
                    <a:lnTo>
                      <a:pt x="102" y="277"/>
                    </a:lnTo>
                    <a:lnTo>
                      <a:pt x="102" y="277"/>
                    </a:lnTo>
                    <a:lnTo>
                      <a:pt x="99" y="280"/>
                    </a:lnTo>
                    <a:lnTo>
                      <a:pt x="99" y="282"/>
                    </a:lnTo>
                    <a:lnTo>
                      <a:pt x="99" y="284"/>
                    </a:lnTo>
                    <a:lnTo>
                      <a:pt x="99" y="282"/>
                    </a:lnTo>
                    <a:lnTo>
                      <a:pt x="94" y="282"/>
                    </a:lnTo>
                    <a:lnTo>
                      <a:pt x="92" y="280"/>
                    </a:lnTo>
                    <a:lnTo>
                      <a:pt x="87" y="277"/>
                    </a:lnTo>
                    <a:lnTo>
                      <a:pt x="85" y="275"/>
                    </a:lnTo>
                    <a:lnTo>
                      <a:pt x="83" y="273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76" y="263"/>
                    </a:lnTo>
                    <a:lnTo>
                      <a:pt x="76" y="261"/>
                    </a:lnTo>
                    <a:lnTo>
                      <a:pt x="76" y="256"/>
                    </a:lnTo>
                    <a:lnTo>
                      <a:pt x="73" y="254"/>
                    </a:lnTo>
                    <a:lnTo>
                      <a:pt x="73" y="254"/>
                    </a:lnTo>
                    <a:lnTo>
                      <a:pt x="68" y="251"/>
                    </a:lnTo>
                    <a:lnTo>
                      <a:pt x="66" y="251"/>
                    </a:lnTo>
                    <a:lnTo>
                      <a:pt x="59" y="249"/>
                    </a:lnTo>
                    <a:lnTo>
                      <a:pt x="54" y="249"/>
                    </a:lnTo>
                    <a:lnTo>
                      <a:pt x="52" y="249"/>
                    </a:lnTo>
                    <a:lnTo>
                      <a:pt x="47" y="249"/>
                    </a:lnTo>
                    <a:lnTo>
                      <a:pt x="40" y="249"/>
                    </a:lnTo>
                    <a:lnTo>
                      <a:pt x="40" y="249"/>
                    </a:lnTo>
                    <a:lnTo>
                      <a:pt x="35" y="247"/>
                    </a:lnTo>
                    <a:lnTo>
                      <a:pt x="33" y="244"/>
                    </a:lnTo>
                    <a:lnTo>
                      <a:pt x="31" y="244"/>
                    </a:lnTo>
                    <a:lnTo>
                      <a:pt x="31" y="244"/>
                    </a:lnTo>
                    <a:lnTo>
                      <a:pt x="28" y="244"/>
                    </a:lnTo>
                    <a:lnTo>
                      <a:pt x="26" y="244"/>
                    </a:lnTo>
                    <a:lnTo>
                      <a:pt x="21" y="244"/>
                    </a:lnTo>
                    <a:lnTo>
                      <a:pt x="19" y="244"/>
                    </a:lnTo>
                    <a:lnTo>
                      <a:pt x="19" y="244"/>
                    </a:lnTo>
                    <a:lnTo>
                      <a:pt x="14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9" y="244"/>
                    </a:lnTo>
                    <a:lnTo>
                      <a:pt x="7" y="242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7" y="237"/>
                    </a:lnTo>
                    <a:lnTo>
                      <a:pt x="7" y="237"/>
                    </a:lnTo>
                    <a:lnTo>
                      <a:pt x="7" y="235"/>
                    </a:lnTo>
                    <a:lnTo>
                      <a:pt x="7" y="235"/>
                    </a:lnTo>
                    <a:lnTo>
                      <a:pt x="5" y="232"/>
                    </a:lnTo>
                    <a:lnTo>
                      <a:pt x="0" y="230"/>
                    </a:lnTo>
                    <a:lnTo>
                      <a:pt x="0" y="228"/>
                    </a:lnTo>
                    <a:lnTo>
                      <a:pt x="0" y="228"/>
                    </a:lnTo>
                    <a:lnTo>
                      <a:pt x="5" y="228"/>
                    </a:lnTo>
                    <a:lnTo>
                      <a:pt x="12" y="228"/>
                    </a:lnTo>
                    <a:lnTo>
                      <a:pt x="14" y="221"/>
                    </a:lnTo>
                    <a:lnTo>
                      <a:pt x="12" y="218"/>
                    </a:lnTo>
                    <a:lnTo>
                      <a:pt x="12" y="216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4" y="213"/>
                    </a:lnTo>
                    <a:lnTo>
                      <a:pt x="14" y="209"/>
                    </a:lnTo>
                    <a:lnTo>
                      <a:pt x="14" y="204"/>
                    </a:lnTo>
                    <a:lnTo>
                      <a:pt x="16" y="209"/>
                    </a:lnTo>
                    <a:lnTo>
                      <a:pt x="19" y="211"/>
                    </a:lnTo>
                    <a:lnTo>
                      <a:pt x="24" y="213"/>
                    </a:lnTo>
                    <a:lnTo>
                      <a:pt x="35" y="218"/>
                    </a:lnTo>
                    <a:lnTo>
                      <a:pt x="42" y="221"/>
                    </a:lnTo>
                    <a:lnTo>
                      <a:pt x="47" y="221"/>
                    </a:lnTo>
                    <a:lnTo>
                      <a:pt x="50" y="223"/>
                    </a:lnTo>
                    <a:lnTo>
                      <a:pt x="52" y="221"/>
                    </a:lnTo>
                    <a:lnTo>
                      <a:pt x="57" y="218"/>
                    </a:lnTo>
                    <a:lnTo>
                      <a:pt x="54" y="211"/>
                    </a:lnTo>
                    <a:lnTo>
                      <a:pt x="52" y="206"/>
                    </a:lnTo>
                    <a:lnTo>
                      <a:pt x="45" y="202"/>
                    </a:lnTo>
                    <a:lnTo>
                      <a:pt x="45" y="192"/>
                    </a:lnTo>
                    <a:lnTo>
                      <a:pt x="42" y="187"/>
                    </a:lnTo>
                    <a:lnTo>
                      <a:pt x="45" y="187"/>
                    </a:lnTo>
                    <a:lnTo>
                      <a:pt x="47" y="185"/>
                    </a:lnTo>
                    <a:lnTo>
                      <a:pt x="52" y="185"/>
                    </a:lnTo>
                    <a:lnTo>
                      <a:pt x="54" y="183"/>
                    </a:lnTo>
                    <a:lnTo>
                      <a:pt x="59" y="176"/>
                    </a:lnTo>
                    <a:lnTo>
                      <a:pt x="61" y="161"/>
                    </a:lnTo>
                    <a:lnTo>
                      <a:pt x="59" y="159"/>
                    </a:lnTo>
                    <a:lnTo>
                      <a:pt x="59" y="159"/>
                    </a:lnTo>
                    <a:lnTo>
                      <a:pt x="59" y="154"/>
                    </a:lnTo>
                    <a:lnTo>
                      <a:pt x="59" y="149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59" y="142"/>
                    </a:lnTo>
                    <a:lnTo>
                      <a:pt x="57" y="140"/>
                    </a:lnTo>
                    <a:lnTo>
                      <a:pt x="54" y="133"/>
                    </a:lnTo>
                    <a:lnTo>
                      <a:pt x="54" y="128"/>
                    </a:lnTo>
                    <a:lnTo>
                      <a:pt x="57" y="119"/>
                    </a:lnTo>
                    <a:lnTo>
                      <a:pt x="61" y="114"/>
                    </a:lnTo>
                    <a:lnTo>
                      <a:pt x="64" y="105"/>
                    </a:lnTo>
                    <a:lnTo>
                      <a:pt x="64" y="97"/>
                    </a:lnTo>
                    <a:lnTo>
                      <a:pt x="64" y="90"/>
                    </a:lnTo>
                    <a:lnTo>
                      <a:pt x="64" y="83"/>
                    </a:lnTo>
                    <a:lnTo>
                      <a:pt x="59" y="62"/>
                    </a:lnTo>
                    <a:lnTo>
                      <a:pt x="57" y="55"/>
                    </a:lnTo>
                    <a:lnTo>
                      <a:pt x="52" y="50"/>
                    </a:lnTo>
                    <a:lnTo>
                      <a:pt x="52" y="48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9" y="43"/>
                    </a:lnTo>
                    <a:lnTo>
                      <a:pt x="61" y="43"/>
                    </a:lnTo>
                    <a:lnTo>
                      <a:pt x="64" y="45"/>
                    </a:lnTo>
                    <a:lnTo>
                      <a:pt x="64" y="48"/>
                    </a:lnTo>
                    <a:lnTo>
                      <a:pt x="66" y="50"/>
                    </a:lnTo>
                    <a:lnTo>
                      <a:pt x="68" y="50"/>
                    </a:lnTo>
                    <a:lnTo>
                      <a:pt x="68" y="52"/>
                    </a:lnTo>
                    <a:lnTo>
                      <a:pt x="71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3" y="55"/>
                    </a:lnTo>
                    <a:lnTo>
                      <a:pt x="76" y="55"/>
                    </a:lnTo>
                    <a:lnTo>
                      <a:pt x="76" y="52"/>
                    </a:lnTo>
                    <a:lnTo>
                      <a:pt x="78" y="43"/>
                    </a:lnTo>
                    <a:lnTo>
                      <a:pt x="83" y="41"/>
                    </a:lnTo>
                    <a:lnTo>
                      <a:pt x="85" y="41"/>
                    </a:lnTo>
                    <a:lnTo>
                      <a:pt x="85" y="45"/>
                    </a:lnTo>
                    <a:lnTo>
                      <a:pt x="85" y="45"/>
                    </a:lnTo>
                    <a:lnTo>
                      <a:pt x="87" y="48"/>
                    </a:lnTo>
                    <a:lnTo>
                      <a:pt x="90" y="50"/>
                    </a:lnTo>
                    <a:lnTo>
                      <a:pt x="90" y="50"/>
                    </a:lnTo>
                    <a:lnTo>
                      <a:pt x="90" y="55"/>
                    </a:lnTo>
                    <a:lnTo>
                      <a:pt x="92" y="55"/>
                    </a:lnTo>
                    <a:lnTo>
                      <a:pt x="94" y="60"/>
                    </a:lnTo>
                    <a:lnTo>
                      <a:pt x="94" y="60"/>
                    </a:lnTo>
                    <a:lnTo>
                      <a:pt x="97" y="62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102" y="64"/>
                    </a:lnTo>
                    <a:lnTo>
                      <a:pt x="104" y="64"/>
                    </a:lnTo>
                    <a:lnTo>
                      <a:pt x="104" y="64"/>
                    </a:lnTo>
                    <a:lnTo>
                      <a:pt x="111" y="67"/>
                    </a:lnTo>
                    <a:lnTo>
                      <a:pt x="111" y="69"/>
                    </a:lnTo>
                    <a:lnTo>
                      <a:pt x="116" y="69"/>
                    </a:lnTo>
                    <a:lnTo>
                      <a:pt x="116" y="67"/>
                    </a:lnTo>
                    <a:lnTo>
                      <a:pt x="118" y="67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21" y="57"/>
                    </a:lnTo>
                    <a:lnTo>
                      <a:pt x="118" y="52"/>
                    </a:lnTo>
                    <a:lnTo>
                      <a:pt x="121" y="50"/>
                    </a:lnTo>
                    <a:lnTo>
                      <a:pt x="123" y="50"/>
                    </a:lnTo>
                    <a:lnTo>
                      <a:pt x="125" y="48"/>
                    </a:lnTo>
                    <a:lnTo>
                      <a:pt x="125" y="45"/>
                    </a:lnTo>
                    <a:lnTo>
                      <a:pt x="125" y="43"/>
                    </a:lnTo>
                    <a:lnTo>
                      <a:pt x="125" y="41"/>
                    </a:lnTo>
                    <a:lnTo>
                      <a:pt x="123" y="33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5" y="29"/>
                    </a:lnTo>
                    <a:lnTo>
                      <a:pt x="125" y="24"/>
                    </a:lnTo>
                    <a:lnTo>
                      <a:pt x="128" y="24"/>
                    </a:lnTo>
                    <a:lnTo>
                      <a:pt x="130" y="22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5" y="19"/>
                    </a:lnTo>
                    <a:lnTo>
                      <a:pt x="137" y="24"/>
                    </a:lnTo>
                    <a:lnTo>
                      <a:pt x="142" y="24"/>
                    </a:lnTo>
                    <a:lnTo>
                      <a:pt x="144" y="24"/>
                    </a:lnTo>
                    <a:lnTo>
                      <a:pt x="147" y="22"/>
                    </a:lnTo>
                    <a:lnTo>
                      <a:pt x="147" y="22"/>
                    </a:lnTo>
                    <a:lnTo>
                      <a:pt x="151" y="24"/>
                    </a:lnTo>
                    <a:lnTo>
                      <a:pt x="151" y="24"/>
                    </a:lnTo>
                    <a:lnTo>
                      <a:pt x="154" y="24"/>
                    </a:lnTo>
                    <a:lnTo>
                      <a:pt x="156" y="24"/>
                    </a:lnTo>
                    <a:lnTo>
                      <a:pt x="161" y="24"/>
                    </a:lnTo>
                    <a:lnTo>
                      <a:pt x="163" y="22"/>
                    </a:lnTo>
                    <a:lnTo>
                      <a:pt x="163" y="19"/>
                    </a:lnTo>
                    <a:lnTo>
                      <a:pt x="165" y="17"/>
                    </a:lnTo>
                    <a:lnTo>
                      <a:pt x="165" y="15"/>
                    </a:lnTo>
                    <a:lnTo>
                      <a:pt x="165" y="15"/>
                    </a:lnTo>
                    <a:lnTo>
                      <a:pt x="168" y="12"/>
                    </a:lnTo>
                    <a:lnTo>
                      <a:pt x="168" y="10"/>
                    </a:lnTo>
                    <a:lnTo>
                      <a:pt x="170" y="10"/>
                    </a:lnTo>
                    <a:lnTo>
                      <a:pt x="170" y="10"/>
                    </a:lnTo>
                    <a:lnTo>
                      <a:pt x="173" y="10"/>
                    </a:lnTo>
                    <a:lnTo>
                      <a:pt x="175" y="7"/>
                    </a:lnTo>
                    <a:lnTo>
                      <a:pt x="177" y="5"/>
                    </a:lnTo>
                    <a:lnTo>
                      <a:pt x="177" y="5"/>
                    </a:lnTo>
                    <a:lnTo>
                      <a:pt x="182" y="7"/>
                    </a:lnTo>
                    <a:lnTo>
                      <a:pt x="184" y="5"/>
                    </a:lnTo>
                    <a:lnTo>
                      <a:pt x="184" y="3"/>
                    </a:lnTo>
                    <a:lnTo>
                      <a:pt x="187" y="0"/>
                    </a:lnTo>
                    <a:lnTo>
                      <a:pt x="187" y="0"/>
                    </a:lnTo>
                    <a:lnTo>
                      <a:pt x="189" y="3"/>
                    </a:lnTo>
                    <a:lnTo>
                      <a:pt x="18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Enugu">
                <a:extLst>
                  <a:ext uri="{FF2B5EF4-FFF2-40B4-BE49-F238E27FC236}">
                    <a16:creationId xmlns:a16="http://schemas.microsoft.com/office/drawing/2014/main" id="{ED51EA57-E29E-45A5-B942-FE87EAAF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241" y="4238441"/>
                <a:ext cx="578442" cy="712471"/>
              </a:xfrm>
              <a:custGeom>
                <a:avLst/>
                <a:gdLst>
                  <a:gd name="T0" fmla="*/ 158 w 246"/>
                  <a:gd name="T1" fmla="*/ 42 h 303"/>
                  <a:gd name="T2" fmla="*/ 180 w 246"/>
                  <a:gd name="T3" fmla="*/ 57 h 303"/>
                  <a:gd name="T4" fmla="*/ 192 w 246"/>
                  <a:gd name="T5" fmla="*/ 69 h 303"/>
                  <a:gd name="T6" fmla="*/ 215 w 246"/>
                  <a:gd name="T7" fmla="*/ 61 h 303"/>
                  <a:gd name="T8" fmla="*/ 222 w 246"/>
                  <a:gd name="T9" fmla="*/ 57 h 303"/>
                  <a:gd name="T10" fmla="*/ 241 w 246"/>
                  <a:gd name="T11" fmla="*/ 66 h 303"/>
                  <a:gd name="T12" fmla="*/ 241 w 246"/>
                  <a:gd name="T13" fmla="*/ 76 h 303"/>
                  <a:gd name="T14" fmla="*/ 246 w 246"/>
                  <a:gd name="T15" fmla="*/ 85 h 303"/>
                  <a:gd name="T16" fmla="*/ 232 w 246"/>
                  <a:gd name="T17" fmla="*/ 99 h 303"/>
                  <a:gd name="T18" fmla="*/ 220 w 246"/>
                  <a:gd name="T19" fmla="*/ 121 h 303"/>
                  <a:gd name="T20" fmla="*/ 215 w 246"/>
                  <a:gd name="T21" fmla="*/ 135 h 303"/>
                  <a:gd name="T22" fmla="*/ 206 w 246"/>
                  <a:gd name="T23" fmla="*/ 125 h 303"/>
                  <a:gd name="T24" fmla="*/ 194 w 246"/>
                  <a:gd name="T25" fmla="*/ 130 h 303"/>
                  <a:gd name="T26" fmla="*/ 206 w 246"/>
                  <a:gd name="T27" fmla="*/ 185 h 303"/>
                  <a:gd name="T28" fmla="*/ 201 w 246"/>
                  <a:gd name="T29" fmla="*/ 222 h 303"/>
                  <a:gd name="T30" fmla="*/ 201 w 246"/>
                  <a:gd name="T31" fmla="*/ 239 h 303"/>
                  <a:gd name="T32" fmla="*/ 189 w 246"/>
                  <a:gd name="T33" fmla="*/ 265 h 303"/>
                  <a:gd name="T34" fmla="*/ 196 w 246"/>
                  <a:gd name="T35" fmla="*/ 291 h 303"/>
                  <a:gd name="T36" fmla="*/ 177 w 246"/>
                  <a:gd name="T37" fmla="*/ 298 h 303"/>
                  <a:gd name="T38" fmla="*/ 154 w 246"/>
                  <a:gd name="T39" fmla="*/ 282 h 303"/>
                  <a:gd name="T40" fmla="*/ 132 w 246"/>
                  <a:gd name="T41" fmla="*/ 279 h 303"/>
                  <a:gd name="T42" fmla="*/ 118 w 246"/>
                  <a:gd name="T43" fmla="*/ 282 h 303"/>
                  <a:gd name="T44" fmla="*/ 113 w 246"/>
                  <a:gd name="T45" fmla="*/ 274 h 303"/>
                  <a:gd name="T46" fmla="*/ 92 w 246"/>
                  <a:gd name="T47" fmla="*/ 272 h 303"/>
                  <a:gd name="T48" fmla="*/ 80 w 246"/>
                  <a:gd name="T49" fmla="*/ 256 h 303"/>
                  <a:gd name="T50" fmla="*/ 73 w 246"/>
                  <a:gd name="T51" fmla="*/ 251 h 303"/>
                  <a:gd name="T52" fmla="*/ 73 w 246"/>
                  <a:gd name="T53" fmla="*/ 246 h 303"/>
                  <a:gd name="T54" fmla="*/ 69 w 246"/>
                  <a:gd name="T55" fmla="*/ 229 h 303"/>
                  <a:gd name="T56" fmla="*/ 54 w 246"/>
                  <a:gd name="T57" fmla="*/ 225 h 303"/>
                  <a:gd name="T58" fmla="*/ 52 w 246"/>
                  <a:gd name="T59" fmla="*/ 211 h 303"/>
                  <a:gd name="T60" fmla="*/ 54 w 246"/>
                  <a:gd name="T61" fmla="*/ 196 h 303"/>
                  <a:gd name="T62" fmla="*/ 38 w 246"/>
                  <a:gd name="T63" fmla="*/ 175 h 303"/>
                  <a:gd name="T64" fmla="*/ 24 w 246"/>
                  <a:gd name="T65" fmla="*/ 168 h 303"/>
                  <a:gd name="T66" fmla="*/ 28 w 246"/>
                  <a:gd name="T67" fmla="*/ 161 h 303"/>
                  <a:gd name="T68" fmla="*/ 35 w 246"/>
                  <a:gd name="T69" fmla="*/ 142 h 303"/>
                  <a:gd name="T70" fmla="*/ 47 w 246"/>
                  <a:gd name="T71" fmla="*/ 128 h 303"/>
                  <a:gd name="T72" fmla="*/ 47 w 246"/>
                  <a:gd name="T73" fmla="*/ 113 h 303"/>
                  <a:gd name="T74" fmla="*/ 33 w 246"/>
                  <a:gd name="T75" fmla="*/ 106 h 303"/>
                  <a:gd name="T76" fmla="*/ 24 w 246"/>
                  <a:gd name="T77" fmla="*/ 106 h 303"/>
                  <a:gd name="T78" fmla="*/ 5 w 246"/>
                  <a:gd name="T79" fmla="*/ 104 h 303"/>
                  <a:gd name="T80" fmla="*/ 0 w 246"/>
                  <a:gd name="T81" fmla="*/ 87 h 303"/>
                  <a:gd name="T82" fmla="*/ 7 w 246"/>
                  <a:gd name="T83" fmla="*/ 69 h 303"/>
                  <a:gd name="T84" fmla="*/ 12 w 246"/>
                  <a:gd name="T85" fmla="*/ 78 h 303"/>
                  <a:gd name="T86" fmla="*/ 24 w 246"/>
                  <a:gd name="T87" fmla="*/ 83 h 303"/>
                  <a:gd name="T88" fmla="*/ 40 w 246"/>
                  <a:gd name="T89" fmla="*/ 76 h 303"/>
                  <a:gd name="T90" fmla="*/ 54 w 246"/>
                  <a:gd name="T91" fmla="*/ 61 h 303"/>
                  <a:gd name="T92" fmla="*/ 71 w 246"/>
                  <a:gd name="T93" fmla="*/ 54 h 303"/>
                  <a:gd name="T94" fmla="*/ 78 w 246"/>
                  <a:gd name="T95" fmla="*/ 38 h 303"/>
                  <a:gd name="T96" fmla="*/ 99 w 246"/>
                  <a:gd name="T97" fmla="*/ 31 h 303"/>
                  <a:gd name="T98" fmla="*/ 109 w 246"/>
                  <a:gd name="T99" fmla="*/ 19 h 303"/>
                  <a:gd name="T100" fmla="*/ 111 w 246"/>
                  <a:gd name="T101" fmla="*/ 7 h 303"/>
                  <a:gd name="T102" fmla="*/ 132 w 246"/>
                  <a:gd name="T103" fmla="*/ 0 h 303"/>
                  <a:gd name="T104" fmla="*/ 151 w 246"/>
                  <a:gd name="T105" fmla="*/ 21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303">
                    <a:moveTo>
                      <a:pt x="154" y="31"/>
                    </a:moveTo>
                    <a:lnTo>
                      <a:pt x="156" y="31"/>
                    </a:lnTo>
                    <a:lnTo>
                      <a:pt x="156" y="33"/>
                    </a:lnTo>
                    <a:lnTo>
                      <a:pt x="158" y="35"/>
                    </a:lnTo>
                    <a:lnTo>
                      <a:pt x="158" y="38"/>
                    </a:lnTo>
                    <a:lnTo>
                      <a:pt x="158" y="42"/>
                    </a:lnTo>
                    <a:lnTo>
                      <a:pt x="161" y="45"/>
                    </a:lnTo>
                    <a:lnTo>
                      <a:pt x="163" y="47"/>
                    </a:lnTo>
                    <a:lnTo>
                      <a:pt x="168" y="50"/>
                    </a:lnTo>
                    <a:lnTo>
                      <a:pt x="173" y="50"/>
                    </a:lnTo>
                    <a:lnTo>
                      <a:pt x="177" y="54"/>
                    </a:lnTo>
                    <a:lnTo>
                      <a:pt x="180" y="57"/>
                    </a:lnTo>
                    <a:lnTo>
                      <a:pt x="182" y="57"/>
                    </a:lnTo>
                    <a:lnTo>
                      <a:pt x="184" y="61"/>
                    </a:lnTo>
                    <a:lnTo>
                      <a:pt x="184" y="61"/>
                    </a:lnTo>
                    <a:lnTo>
                      <a:pt x="187" y="66"/>
                    </a:lnTo>
                    <a:lnTo>
                      <a:pt x="187" y="66"/>
                    </a:lnTo>
                    <a:lnTo>
                      <a:pt x="192" y="69"/>
                    </a:lnTo>
                    <a:lnTo>
                      <a:pt x="199" y="64"/>
                    </a:lnTo>
                    <a:lnTo>
                      <a:pt x="203" y="64"/>
                    </a:lnTo>
                    <a:lnTo>
                      <a:pt x="206" y="61"/>
                    </a:lnTo>
                    <a:lnTo>
                      <a:pt x="210" y="61"/>
                    </a:lnTo>
                    <a:lnTo>
                      <a:pt x="213" y="61"/>
                    </a:lnTo>
                    <a:lnTo>
                      <a:pt x="215" y="61"/>
                    </a:lnTo>
                    <a:lnTo>
                      <a:pt x="215" y="61"/>
                    </a:lnTo>
                    <a:lnTo>
                      <a:pt x="218" y="59"/>
                    </a:lnTo>
                    <a:lnTo>
                      <a:pt x="218" y="59"/>
                    </a:lnTo>
                    <a:lnTo>
                      <a:pt x="220" y="57"/>
                    </a:lnTo>
                    <a:lnTo>
                      <a:pt x="220" y="57"/>
                    </a:lnTo>
                    <a:lnTo>
                      <a:pt x="222" y="57"/>
                    </a:lnTo>
                    <a:lnTo>
                      <a:pt x="227" y="57"/>
                    </a:lnTo>
                    <a:lnTo>
                      <a:pt x="227" y="57"/>
                    </a:lnTo>
                    <a:lnTo>
                      <a:pt x="236" y="61"/>
                    </a:lnTo>
                    <a:lnTo>
                      <a:pt x="239" y="64"/>
                    </a:lnTo>
                    <a:lnTo>
                      <a:pt x="239" y="64"/>
                    </a:lnTo>
                    <a:lnTo>
                      <a:pt x="241" y="66"/>
                    </a:lnTo>
                    <a:lnTo>
                      <a:pt x="244" y="64"/>
                    </a:lnTo>
                    <a:lnTo>
                      <a:pt x="244" y="66"/>
                    </a:lnTo>
                    <a:lnTo>
                      <a:pt x="241" y="66"/>
                    </a:lnTo>
                    <a:lnTo>
                      <a:pt x="241" y="69"/>
                    </a:lnTo>
                    <a:lnTo>
                      <a:pt x="241" y="69"/>
                    </a:lnTo>
                    <a:lnTo>
                      <a:pt x="241" y="76"/>
                    </a:lnTo>
                    <a:lnTo>
                      <a:pt x="241" y="78"/>
                    </a:lnTo>
                    <a:lnTo>
                      <a:pt x="241" y="83"/>
                    </a:lnTo>
                    <a:lnTo>
                      <a:pt x="241" y="83"/>
                    </a:lnTo>
                    <a:lnTo>
                      <a:pt x="241" y="83"/>
                    </a:lnTo>
                    <a:lnTo>
                      <a:pt x="244" y="83"/>
                    </a:lnTo>
                    <a:lnTo>
                      <a:pt x="246" y="85"/>
                    </a:lnTo>
                    <a:lnTo>
                      <a:pt x="244" y="87"/>
                    </a:lnTo>
                    <a:lnTo>
                      <a:pt x="241" y="87"/>
                    </a:lnTo>
                    <a:lnTo>
                      <a:pt x="239" y="90"/>
                    </a:lnTo>
                    <a:lnTo>
                      <a:pt x="236" y="92"/>
                    </a:lnTo>
                    <a:lnTo>
                      <a:pt x="232" y="95"/>
                    </a:lnTo>
                    <a:lnTo>
                      <a:pt x="232" y="99"/>
                    </a:lnTo>
                    <a:lnTo>
                      <a:pt x="229" y="102"/>
                    </a:lnTo>
                    <a:lnTo>
                      <a:pt x="227" y="109"/>
                    </a:lnTo>
                    <a:lnTo>
                      <a:pt x="225" y="113"/>
                    </a:lnTo>
                    <a:lnTo>
                      <a:pt x="222" y="116"/>
                    </a:lnTo>
                    <a:lnTo>
                      <a:pt x="222" y="118"/>
                    </a:lnTo>
                    <a:lnTo>
                      <a:pt x="220" y="121"/>
                    </a:lnTo>
                    <a:lnTo>
                      <a:pt x="220" y="123"/>
                    </a:lnTo>
                    <a:lnTo>
                      <a:pt x="218" y="132"/>
                    </a:lnTo>
                    <a:lnTo>
                      <a:pt x="218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0" y="132"/>
                    </a:lnTo>
                    <a:lnTo>
                      <a:pt x="210" y="130"/>
                    </a:lnTo>
                    <a:lnTo>
                      <a:pt x="208" y="130"/>
                    </a:lnTo>
                    <a:lnTo>
                      <a:pt x="206" y="128"/>
                    </a:lnTo>
                    <a:lnTo>
                      <a:pt x="206" y="125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194" y="128"/>
                    </a:lnTo>
                    <a:lnTo>
                      <a:pt x="194" y="130"/>
                    </a:lnTo>
                    <a:lnTo>
                      <a:pt x="199" y="135"/>
                    </a:lnTo>
                    <a:lnTo>
                      <a:pt x="201" y="142"/>
                    </a:lnTo>
                    <a:lnTo>
                      <a:pt x="206" y="163"/>
                    </a:lnTo>
                    <a:lnTo>
                      <a:pt x="206" y="170"/>
                    </a:lnTo>
                    <a:lnTo>
                      <a:pt x="206" y="177"/>
                    </a:lnTo>
                    <a:lnTo>
                      <a:pt x="206" y="185"/>
                    </a:lnTo>
                    <a:lnTo>
                      <a:pt x="203" y="194"/>
                    </a:lnTo>
                    <a:lnTo>
                      <a:pt x="199" y="199"/>
                    </a:lnTo>
                    <a:lnTo>
                      <a:pt x="196" y="208"/>
                    </a:lnTo>
                    <a:lnTo>
                      <a:pt x="196" y="213"/>
                    </a:lnTo>
                    <a:lnTo>
                      <a:pt x="199" y="220"/>
                    </a:lnTo>
                    <a:lnTo>
                      <a:pt x="201" y="222"/>
                    </a:lnTo>
                    <a:lnTo>
                      <a:pt x="201" y="225"/>
                    </a:lnTo>
                    <a:lnTo>
                      <a:pt x="201" y="227"/>
                    </a:lnTo>
                    <a:lnTo>
                      <a:pt x="201" y="227"/>
                    </a:lnTo>
                    <a:lnTo>
                      <a:pt x="201" y="229"/>
                    </a:lnTo>
                    <a:lnTo>
                      <a:pt x="201" y="234"/>
                    </a:lnTo>
                    <a:lnTo>
                      <a:pt x="201" y="239"/>
                    </a:lnTo>
                    <a:lnTo>
                      <a:pt x="201" y="239"/>
                    </a:lnTo>
                    <a:lnTo>
                      <a:pt x="203" y="241"/>
                    </a:lnTo>
                    <a:lnTo>
                      <a:pt x="201" y="256"/>
                    </a:lnTo>
                    <a:lnTo>
                      <a:pt x="196" y="263"/>
                    </a:lnTo>
                    <a:lnTo>
                      <a:pt x="194" y="265"/>
                    </a:lnTo>
                    <a:lnTo>
                      <a:pt x="189" y="265"/>
                    </a:lnTo>
                    <a:lnTo>
                      <a:pt x="187" y="267"/>
                    </a:lnTo>
                    <a:lnTo>
                      <a:pt x="184" y="267"/>
                    </a:lnTo>
                    <a:lnTo>
                      <a:pt x="187" y="272"/>
                    </a:lnTo>
                    <a:lnTo>
                      <a:pt x="187" y="282"/>
                    </a:lnTo>
                    <a:lnTo>
                      <a:pt x="194" y="286"/>
                    </a:lnTo>
                    <a:lnTo>
                      <a:pt x="196" y="291"/>
                    </a:lnTo>
                    <a:lnTo>
                      <a:pt x="199" y="298"/>
                    </a:lnTo>
                    <a:lnTo>
                      <a:pt x="194" y="301"/>
                    </a:lnTo>
                    <a:lnTo>
                      <a:pt x="192" y="303"/>
                    </a:lnTo>
                    <a:lnTo>
                      <a:pt x="189" y="301"/>
                    </a:lnTo>
                    <a:lnTo>
                      <a:pt x="184" y="301"/>
                    </a:lnTo>
                    <a:lnTo>
                      <a:pt x="177" y="298"/>
                    </a:lnTo>
                    <a:lnTo>
                      <a:pt x="166" y="293"/>
                    </a:lnTo>
                    <a:lnTo>
                      <a:pt x="161" y="291"/>
                    </a:lnTo>
                    <a:lnTo>
                      <a:pt x="158" y="289"/>
                    </a:lnTo>
                    <a:lnTo>
                      <a:pt x="156" y="284"/>
                    </a:lnTo>
                    <a:lnTo>
                      <a:pt x="154" y="284"/>
                    </a:lnTo>
                    <a:lnTo>
                      <a:pt x="154" y="282"/>
                    </a:lnTo>
                    <a:lnTo>
                      <a:pt x="151" y="279"/>
                    </a:lnTo>
                    <a:lnTo>
                      <a:pt x="147" y="279"/>
                    </a:lnTo>
                    <a:lnTo>
                      <a:pt x="147" y="277"/>
                    </a:lnTo>
                    <a:lnTo>
                      <a:pt x="142" y="279"/>
                    </a:lnTo>
                    <a:lnTo>
                      <a:pt x="137" y="282"/>
                    </a:lnTo>
                    <a:lnTo>
                      <a:pt x="132" y="279"/>
                    </a:lnTo>
                    <a:lnTo>
                      <a:pt x="130" y="279"/>
                    </a:lnTo>
                    <a:lnTo>
                      <a:pt x="128" y="282"/>
                    </a:lnTo>
                    <a:lnTo>
                      <a:pt x="128" y="282"/>
                    </a:lnTo>
                    <a:lnTo>
                      <a:pt x="125" y="282"/>
                    </a:lnTo>
                    <a:lnTo>
                      <a:pt x="121" y="282"/>
                    </a:lnTo>
                    <a:lnTo>
                      <a:pt x="118" y="282"/>
                    </a:lnTo>
                    <a:lnTo>
                      <a:pt x="118" y="279"/>
                    </a:lnTo>
                    <a:lnTo>
                      <a:pt x="118" y="277"/>
                    </a:lnTo>
                    <a:lnTo>
                      <a:pt x="116" y="274"/>
                    </a:lnTo>
                    <a:lnTo>
                      <a:pt x="116" y="274"/>
                    </a:lnTo>
                    <a:lnTo>
                      <a:pt x="116" y="274"/>
                    </a:lnTo>
                    <a:lnTo>
                      <a:pt x="113" y="274"/>
                    </a:lnTo>
                    <a:lnTo>
                      <a:pt x="111" y="272"/>
                    </a:lnTo>
                    <a:lnTo>
                      <a:pt x="109" y="272"/>
                    </a:lnTo>
                    <a:lnTo>
                      <a:pt x="102" y="272"/>
                    </a:lnTo>
                    <a:lnTo>
                      <a:pt x="99" y="272"/>
                    </a:lnTo>
                    <a:lnTo>
                      <a:pt x="95" y="272"/>
                    </a:lnTo>
                    <a:lnTo>
                      <a:pt x="92" y="272"/>
                    </a:lnTo>
                    <a:lnTo>
                      <a:pt x="90" y="272"/>
                    </a:lnTo>
                    <a:lnTo>
                      <a:pt x="85" y="270"/>
                    </a:lnTo>
                    <a:lnTo>
                      <a:pt x="85" y="267"/>
                    </a:lnTo>
                    <a:lnTo>
                      <a:pt x="83" y="265"/>
                    </a:lnTo>
                    <a:lnTo>
                      <a:pt x="83" y="260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80" y="256"/>
                    </a:lnTo>
                    <a:lnTo>
                      <a:pt x="78" y="256"/>
                    </a:lnTo>
                    <a:lnTo>
                      <a:pt x="73" y="253"/>
                    </a:lnTo>
                    <a:lnTo>
                      <a:pt x="73" y="253"/>
                    </a:lnTo>
                    <a:lnTo>
                      <a:pt x="73" y="251"/>
                    </a:lnTo>
                    <a:lnTo>
                      <a:pt x="71" y="251"/>
                    </a:lnTo>
                    <a:lnTo>
                      <a:pt x="71" y="248"/>
                    </a:lnTo>
                    <a:lnTo>
                      <a:pt x="71" y="248"/>
                    </a:lnTo>
                    <a:lnTo>
                      <a:pt x="71" y="248"/>
                    </a:lnTo>
                    <a:lnTo>
                      <a:pt x="73" y="246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39"/>
                    </a:lnTo>
                    <a:lnTo>
                      <a:pt x="73" y="234"/>
                    </a:lnTo>
                    <a:lnTo>
                      <a:pt x="71" y="234"/>
                    </a:lnTo>
                    <a:lnTo>
                      <a:pt x="69" y="232"/>
                    </a:lnTo>
                    <a:lnTo>
                      <a:pt x="69" y="229"/>
                    </a:lnTo>
                    <a:lnTo>
                      <a:pt x="69" y="227"/>
                    </a:lnTo>
                    <a:lnTo>
                      <a:pt x="66" y="225"/>
                    </a:lnTo>
                    <a:lnTo>
                      <a:pt x="64" y="222"/>
                    </a:lnTo>
                    <a:lnTo>
                      <a:pt x="59" y="225"/>
                    </a:lnTo>
                    <a:lnTo>
                      <a:pt x="57" y="225"/>
                    </a:lnTo>
                    <a:lnTo>
                      <a:pt x="54" y="225"/>
                    </a:lnTo>
                    <a:lnTo>
                      <a:pt x="54" y="222"/>
                    </a:lnTo>
                    <a:lnTo>
                      <a:pt x="54" y="222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4" y="215"/>
                    </a:lnTo>
                    <a:lnTo>
                      <a:pt x="52" y="211"/>
                    </a:lnTo>
                    <a:lnTo>
                      <a:pt x="54" y="208"/>
                    </a:lnTo>
                    <a:lnTo>
                      <a:pt x="57" y="206"/>
                    </a:lnTo>
                    <a:lnTo>
                      <a:pt x="57" y="203"/>
                    </a:lnTo>
                    <a:lnTo>
                      <a:pt x="54" y="201"/>
                    </a:lnTo>
                    <a:lnTo>
                      <a:pt x="54" y="199"/>
                    </a:lnTo>
                    <a:lnTo>
                      <a:pt x="54" y="196"/>
                    </a:lnTo>
                    <a:lnTo>
                      <a:pt x="52" y="192"/>
                    </a:lnTo>
                    <a:lnTo>
                      <a:pt x="52" y="189"/>
                    </a:lnTo>
                    <a:lnTo>
                      <a:pt x="47" y="185"/>
                    </a:lnTo>
                    <a:lnTo>
                      <a:pt x="45" y="182"/>
                    </a:lnTo>
                    <a:lnTo>
                      <a:pt x="40" y="177"/>
                    </a:lnTo>
                    <a:lnTo>
                      <a:pt x="38" y="175"/>
                    </a:lnTo>
                    <a:lnTo>
                      <a:pt x="33" y="173"/>
                    </a:lnTo>
                    <a:lnTo>
                      <a:pt x="26" y="173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4" y="170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26" y="16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49"/>
                    </a:lnTo>
                    <a:lnTo>
                      <a:pt x="31" y="147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8" y="142"/>
                    </a:lnTo>
                    <a:lnTo>
                      <a:pt x="38" y="140"/>
                    </a:lnTo>
                    <a:lnTo>
                      <a:pt x="40" y="137"/>
                    </a:lnTo>
                    <a:lnTo>
                      <a:pt x="45" y="132"/>
                    </a:lnTo>
                    <a:lnTo>
                      <a:pt x="45" y="130"/>
                    </a:lnTo>
                    <a:lnTo>
                      <a:pt x="47" y="128"/>
                    </a:lnTo>
                    <a:lnTo>
                      <a:pt x="47" y="125"/>
                    </a:lnTo>
                    <a:lnTo>
                      <a:pt x="50" y="123"/>
                    </a:lnTo>
                    <a:lnTo>
                      <a:pt x="50" y="121"/>
                    </a:lnTo>
                    <a:lnTo>
                      <a:pt x="50" y="118"/>
                    </a:lnTo>
                    <a:lnTo>
                      <a:pt x="50" y="116"/>
                    </a:lnTo>
                    <a:lnTo>
                      <a:pt x="47" y="113"/>
                    </a:lnTo>
                    <a:lnTo>
                      <a:pt x="43" y="111"/>
                    </a:lnTo>
                    <a:lnTo>
                      <a:pt x="40" y="111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3" y="106"/>
                    </a:lnTo>
                    <a:lnTo>
                      <a:pt x="31" y="106"/>
                    </a:lnTo>
                    <a:lnTo>
                      <a:pt x="31" y="106"/>
                    </a:lnTo>
                    <a:lnTo>
                      <a:pt x="31" y="109"/>
                    </a:lnTo>
                    <a:lnTo>
                      <a:pt x="28" y="109"/>
                    </a:lnTo>
                    <a:lnTo>
                      <a:pt x="28" y="109"/>
                    </a:lnTo>
                    <a:lnTo>
                      <a:pt x="24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9" y="104"/>
                    </a:lnTo>
                    <a:lnTo>
                      <a:pt x="5" y="104"/>
                    </a:lnTo>
                    <a:lnTo>
                      <a:pt x="2" y="104"/>
                    </a:lnTo>
                    <a:lnTo>
                      <a:pt x="0" y="106"/>
                    </a:lnTo>
                    <a:lnTo>
                      <a:pt x="0" y="104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87"/>
                    </a:lnTo>
                    <a:lnTo>
                      <a:pt x="0" y="87"/>
                    </a:lnTo>
                    <a:lnTo>
                      <a:pt x="2" y="83"/>
                    </a:lnTo>
                    <a:lnTo>
                      <a:pt x="5" y="78"/>
                    </a:lnTo>
                    <a:lnTo>
                      <a:pt x="5" y="73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12" y="69"/>
                    </a:lnTo>
                    <a:lnTo>
                      <a:pt x="12" y="69"/>
                    </a:lnTo>
                    <a:lnTo>
                      <a:pt x="14" y="73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2" y="78"/>
                    </a:lnTo>
                    <a:lnTo>
                      <a:pt x="12" y="80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7" y="83"/>
                    </a:lnTo>
                    <a:lnTo>
                      <a:pt x="21" y="83"/>
                    </a:lnTo>
                    <a:lnTo>
                      <a:pt x="24" y="83"/>
                    </a:lnTo>
                    <a:lnTo>
                      <a:pt x="26" y="85"/>
                    </a:lnTo>
                    <a:lnTo>
                      <a:pt x="31" y="83"/>
                    </a:lnTo>
                    <a:lnTo>
                      <a:pt x="33" y="83"/>
                    </a:lnTo>
                    <a:lnTo>
                      <a:pt x="35" y="80"/>
                    </a:lnTo>
                    <a:lnTo>
                      <a:pt x="38" y="80"/>
                    </a:lnTo>
                    <a:lnTo>
                      <a:pt x="40" y="76"/>
                    </a:lnTo>
                    <a:lnTo>
                      <a:pt x="43" y="73"/>
                    </a:lnTo>
                    <a:lnTo>
                      <a:pt x="45" y="71"/>
                    </a:lnTo>
                    <a:lnTo>
                      <a:pt x="47" y="69"/>
                    </a:lnTo>
                    <a:lnTo>
                      <a:pt x="50" y="66"/>
                    </a:lnTo>
                    <a:lnTo>
                      <a:pt x="54" y="64"/>
                    </a:lnTo>
                    <a:lnTo>
                      <a:pt x="54" y="61"/>
                    </a:lnTo>
                    <a:lnTo>
                      <a:pt x="57" y="59"/>
                    </a:lnTo>
                    <a:lnTo>
                      <a:pt x="59" y="59"/>
                    </a:lnTo>
                    <a:lnTo>
                      <a:pt x="61" y="57"/>
                    </a:lnTo>
                    <a:lnTo>
                      <a:pt x="64" y="54"/>
                    </a:lnTo>
                    <a:lnTo>
                      <a:pt x="69" y="54"/>
                    </a:lnTo>
                    <a:lnTo>
                      <a:pt x="71" y="54"/>
                    </a:lnTo>
                    <a:lnTo>
                      <a:pt x="76" y="52"/>
                    </a:lnTo>
                    <a:lnTo>
                      <a:pt x="76" y="50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76" y="40"/>
                    </a:lnTo>
                    <a:lnTo>
                      <a:pt x="78" y="38"/>
                    </a:lnTo>
                    <a:lnTo>
                      <a:pt x="83" y="35"/>
                    </a:lnTo>
                    <a:lnTo>
                      <a:pt x="90" y="31"/>
                    </a:lnTo>
                    <a:lnTo>
                      <a:pt x="95" y="28"/>
                    </a:lnTo>
                    <a:lnTo>
                      <a:pt x="95" y="31"/>
                    </a:lnTo>
                    <a:lnTo>
                      <a:pt x="97" y="31"/>
                    </a:lnTo>
                    <a:lnTo>
                      <a:pt x="99" y="31"/>
                    </a:lnTo>
                    <a:lnTo>
                      <a:pt x="99" y="28"/>
                    </a:lnTo>
                    <a:lnTo>
                      <a:pt x="99" y="26"/>
                    </a:lnTo>
                    <a:lnTo>
                      <a:pt x="99" y="24"/>
                    </a:lnTo>
                    <a:lnTo>
                      <a:pt x="106" y="21"/>
                    </a:lnTo>
                    <a:lnTo>
                      <a:pt x="109" y="21"/>
                    </a:lnTo>
                    <a:lnTo>
                      <a:pt x="109" y="19"/>
                    </a:lnTo>
                    <a:lnTo>
                      <a:pt x="109" y="16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1" y="12"/>
                    </a:lnTo>
                    <a:lnTo>
                      <a:pt x="111" y="7"/>
                    </a:lnTo>
                    <a:lnTo>
                      <a:pt x="113" y="2"/>
                    </a:lnTo>
                    <a:lnTo>
                      <a:pt x="116" y="0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32" y="0"/>
                    </a:lnTo>
                    <a:lnTo>
                      <a:pt x="135" y="2"/>
                    </a:lnTo>
                    <a:lnTo>
                      <a:pt x="140" y="5"/>
                    </a:lnTo>
                    <a:lnTo>
                      <a:pt x="144" y="12"/>
                    </a:lnTo>
                    <a:lnTo>
                      <a:pt x="149" y="14"/>
                    </a:lnTo>
                    <a:lnTo>
                      <a:pt x="149" y="16"/>
                    </a:lnTo>
                    <a:lnTo>
                      <a:pt x="151" y="21"/>
                    </a:lnTo>
                    <a:lnTo>
                      <a:pt x="151" y="21"/>
                    </a:lnTo>
                    <a:lnTo>
                      <a:pt x="154" y="26"/>
                    </a:lnTo>
                    <a:lnTo>
                      <a:pt x="154" y="28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79" name="Benue">
                <a:extLst>
                  <a:ext uri="{FF2B5EF4-FFF2-40B4-BE49-F238E27FC236}">
                    <a16:creationId xmlns:a16="http://schemas.microsoft.com/office/drawing/2014/main" id="{495D8304-EC02-4717-A776-A858FED1F2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2301" y="3620025"/>
                <a:ext cx="1424941" cy="1018151"/>
              </a:xfrm>
              <a:custGeom>
                <a:avLst/>
                <a:gdLst>
                  <a:gd name="T0" fmla="*/ 331 w 606"/>
                  <a:gd name="T1" fmla="*/ 21 h 433"/>
                  <a:gd name="T2" fmla="*/ 407 w 606"/>
                  <a:gd name="T3" fmla="*/ 57 h 433"/>
                  <a:gd name="T4" fmla="*/ 414 w 606"/>
                  <a:gd name="T5" fmla="*/ 73 h 433"/>
                  <a:gd name="T6" fmla="*/ 469 w 606"/>
                  <a:gd name="T7" fmla="*/ 78 h 433"/>
                  <a:gd name="T8" fmla="*/ 516 w 606"/>
                  <a:gd name="T9" fmla="*/ 64 h 433"/>
                  <a:gd name="T10" fmla="*/ 604 w 606"/>
                  <a:gd name="T11" fmla="*/ 130 h 433"/>
                  <a:gd name="T12" fmla="*/ 606 w 606"/>
                  <a:gd name="T13" fmla="*/ 163 h 433"/>
                  <a:gd name="T14" fmla="*/ 592 w 606"/>
                  <a:gd name="T15" fmla="*/ 206 h 433"/>
                  <a:gd name="T16" fmla="*/ 580 w 606"/>
                  <a:gd name="T17" fmla="*/ 249 h 433"/>
                  <a:gd name="T18" fmla="*/ 559 w 606"/>
                  <a:gd name="T19" fmla="*/ 275 h 433"/>
                  <a:gd name="T20" fmla="*/ 525 w 606"/>
                  <a:gd name="T21" fmla="*/ 403 h 433"/>
                  <a:gd name="T22" fmla="*/ 490 w 606"/>
                  <a:gd name="T23" fmla="*/ 429 h 433"/>
                  <a:gd name="T24" fmla="*/ 490 w 606"/>
                  <a:gd name="T25" fmla="*/ 412 h 433"/>
                  <a:gd name="T26" fmla="*/ 478 w 606"/>
                  <a:gd name="T27" fmla="*/ 400 h 433"/>
                  <a:gd name="T28" fmla="*/ 466 w 606"/>
                  <a:gd name="T29" fmla="*/ 388 h 433"/>
                  <a:gd name="T30" fmla="*/ 450 w 606"/>
                  <a:gd name="T31" fmla="*/ 365 h 433"/>
                  <a:gd name="T32" fmla="*/ 431 w 606"/>
                  <a:gd name="T33" fmla="*/ 367 h 433"/>
                  <a:gd name="T34" fmla="*/ 410 w 606"/>
                  <a:gd name="T35" fmla="*/ 374 h 433"/>
                  <a:gd name="T36" fmla="*/ 391 w 606"/>
                  <a:gd name="T37" fmla="*/ 384 h 433"/>
                  <a:gd name="T38" fmla="*/ 369 w 606"/>
                  <a:gd name="T39" fmla="*/ 372 h 433"/>
                  <a:gd name="T40" fmla="*/ 367 w 606"/>
                  <a:gd name="T41" fmla="*/ 365 h 433"/>
                  <a:gd name="T42" fmla="*/ 372 w 606"/>
                  <a:gd name="T43" fmla="*/ 350 h 433"/>
                  <a:gd name="T44" fmla="*/ 355 w 606"/>
                  <a:gd name="T45" fmla="*/ 341 h 433"/>
                  <a:gd name="T46" fmla="*/ 341 w 606"/>
                  <a:gd name="T47" fmla="*/ 332 h 433"/>
                  <a:gd name="T48" fmla="*/ 327 w 606"/>
                  <a:gd name="T49" fmla="*/ 324 h 433"/>
                  <a:gd name="T50" fmla="*/ 310 w 606"/>
                  <a:gd name="T51" fmla="*/ 320 h 433"/>
                  <a:gd name="T52" fmla="*/ 294 w 606"/>
                  <a:gd name="T53" fmla="*/ 322 h 433"/>
                  <a:gd name="T54" fmla="*/ 279 w 606"/>
                  <a:gd name="T55" fmla="*/ 327 h 433"/>
                  <a:gd name="T56" fmla="*/ 277 w 606"/>
                  <a:gd name="T57" fmla="*/ 336 h 433"/>
                  <a:gd name="T58" fmla="*/ 279 w 606"/>
                  <a:gd name="T59" fmla="*/ 346 h 433"/>
                  <a:gd name="T60" fmla="*/ 263 w 606"/>
                  <a:gd name="T61" fmla="*/ 353 h 433"/>
                  <a:gd name="T62" fmla="*/ 242 w 606"/>
                  <a:gd name="T63" fmla="*/ 355 h 433"/>
                  <a:gd name="T64" fmla="*/ 230 w 606"/>
                  <a:gd name="T65" fmla="*/ 355 h 433"/>
                  <a:gd name="T66" fmla="*/ 216 w 606"/>
                  <a:gd name="T67" fmla="*/ 362 h 433"/>
                  <a:gd name="T68" fmla="*/ 206 w 606"/>
                  <a:gd name="T69" fmla="*/ 372 h 433"/>
                  <a:gd name="T70" fmla="*/ 194 w 606"/>
                  <a:gd name="T71" fmla="*/ 374 h 433"/>
                  <a:gd name="T72" fmla="*/ 185 w 606"/>
                  <a:gd name="T73" fmla="*/ 358 h 433"/>
                  <a:gd name="T74" fmla="*/ 173 w 606"/>
                  <a:gd name="T75" fmla="*/ 350 h 433"/>
                  <a:gd name="T76" fmla="*/ 154 w 606"/>
                  <a:gd name="T77" fmla="*/ 362 h 433"/>
                  <a:gd name="T78" fmla="*/ 126 w 606"/>
                  <a:gd name="T79" fmla="*/ 362 h 433"/>
                  <a:gd name="T80" fmla="*/ 116 w 606"/>
                  <a:gd name="T81" fmla="*/ 388 h 433"/>
                  <a:gd name="T82" fmla="*/ 102 w 606"/>
                  <a:gd name="T83" fmla="*/ 410 h 433"/>
                  <a:gd name="T84" fmla="*/ 81 w 606"/>
                  <a:gd name="T85" fmla="*/ 393 h 433"/>
                  <a:gd name="T86" fmla="*/ 78 w 606"/>
                  <a:gd name="T87" fmla="*/ 365 h 433"/>
                  <a:gd name="T88" fmla="*/ 90 w 606"/>
                  <a:gd name="T89" fmla="*/ 341 h 433"/>
                  <a:gd name="T90" fmla="*/ 76 w 606"/>
                  <a:gd name="T91" fmla="*/ 320 h 433"/>
                  <a:gd name="T92" fmla="*/ 48 w 606"/>
                  <a:gd name="T93" fmla="*/ 327 h 433"/>
                  <a:gd name="T94" fmla="*/ 10 w 606"/>
                  <a:gd name="T95" fmla="*/ 308 h 433"/>
                  <a:gd name="T96" fmla="*/ 10 w 606"/>
                  <a:gd name="T97" fmla="*/ 279 h 433"/>
                  <a:gd name="T98" fmla="*/ 26 w 606"/>
                  <a:gd name="T99" fmla="*/ 251 h 433"/>
                  <a:gd name="T100" fmla="*/ 67 w 606"/>
                  <a:gd name="T101" fmla="*/ 234 h 433"/>
                  <a:gd name="T102" fmla="*/ 67 w 606"/>
                  <a:gd name="T103" fmla="*/ 194 h 433"/>
                  <a:gd name="T104" fmla="*/ 64 w 606"/>
                  <a:gd name="T105" fmla="*/ 171 h 433"/>
                  <a:gd name="T106" fmla="*/ 55 w 606"/>
                  <a:gd name="T107" fmla="*/ 128 h 433"/>
                  <a:gd name="T108" fmla="*/ 33 w 606"/>
                  <a:gd name="T109" fmla="*/ 62 h 433"/>
                  <a:gd name="T110" fmla="*/ 64 w 606"/>
                  <a:gd name="T111" fmla="*/ 40 h 433"/>
                  <a:gd name="T112" fmla="*/ 149 w 606"/>
                  <a:gd name="T113" fmla="*/ 64 h 433"/>
                  <a:gd name="T114" fmla="*/ 168 w 606"/>
                  <a:gd name="T115" fmla="*/ 78 h 433"/>
                  <a:gd name="T116" fmla="*/ 223 w 606"/>
                  <a:gd name="T117" fmla="*/ 95 h 433"/>
                  <a:gd name="T118" fmla="*/ 211 w 606"/>
                  <a:gd name="T119" fmla="*/ 59 h 433"/>
                  <a:gd name="T120" fmla="*/ 242 w 606"/>
                  <a:gd name="T121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06" h="433">
                    <a:moveTo>
                      <a:pt x="251" y="0"/>
                    </a:moveTo>
                    <a:lnTo>
                      <a:pt x="256" y="0"/>
                    </a:lnTo>
                    <a:lnTo>
                      <a:pt x="258" y="0"/>
                    </a:lnTo>
                    <a:lnTo>
                      <a:pt x="263" y="0"/>
                    </a:lnTo>
                    <a:lnTo>
                      <a:pt x="268" y="0"/>
                    </a:lnTo>
                    <a:lnTo>
                      <a:pt x="270" y="0"/>
                    </a:lnTo>
                    <a:lnTo>
                      <a:pt x="277" y="10"/>
                    </a:lnTo>
                    <a:lnTo>
                      <a:pt x="279" y="10"/>
                    </a:lnTo>
                    <a:lnTo>
                      <a:pt x="296" y="14"/>
                    </a:lnTo>
                    <a:lnTo>
                      <a:pt x="317" y="21"/>
                    </a:lnTo>
                    <a:lnTo>
                      <a:pt x="327" y="21"/>
                    </a:lnTo>
                    <a:lnTo>
                      <a:pt x="331" y="21"/>
                    </a:lnTo>
                    <a:lnTo>
                      <a:pt x="350" y="26"/>
                    </a:lnTo>
                    <a:lnTo>
                      <a:pt x="365" y="24"/>
                    </a:lnTo>
                    <a:lnTo>
                      <a:pt x="379" y="24"/>
                    </a:lnTo>
                    <a:lnTo>
                      <a:pt x="384" y="21"/>
                    </a:lnTo>
                    <a:lnTo>
                      <a:pt x="386" y="19"/>
                    </a:lnTo>
                    <a:lnTo>
                      <a:pt x="388" y="21"/>
                    </a:lnTo>
                    <a:lnTo>
                      <a:pt x="388" y="21"/>
                    </a:lnTo>
                    <a:lnTo>
                      <a:pt x="388" y="24"/>
                    </a:lnTo>
                    <a:lnTo>
                      <a:pt x="388" y="24"/>
                    </a:lnTo>
                    <a:lnTo>
                      <a:pt x="388" y="26"/>
                    </a:lnTo>
                    <a:lnTo>
                      <a:pt x="405" y="57"/>
                    </a:lnTo>
                    <a:lnTo>
                      <a:pt x="407" y="57"/>
                    </a:lnTo>
                    <a:lnTo>
                      <a:pt x="412" y="59"/>
                    </a:lnTo>
                    <a:lnTo>
                      <a:pt x="414" y="62"/>
                    </a:lnTo>
                    <a:lnTo>
                      <a:pt x="417" y="64"/>
                    </a:lnTo>
                    <a:lnTo>
                      <a:pt x="417" y="64"/>
                    </a:lnTo>
                    <a:lnTo>
                      <a:pt x="419" y="64"/>
                    </a:lnTo>
                    <a:lnTo>
                      <a:pt x="419" y="66"/>
                    </a:lnTo>
                    <a:lnTo>
                      <a:pt x="419" y="66"/>
                    </a:lnTo>
                    <a:lnTo>
                      <a:pt x="417" y="69"/>
                    </a:lnTo>
                    <a:lnTo>
                      <a:pt x="417" y="69"/>
                    </a:lnTo>
                    <a:lnTo>
                      <a:pt x="417" y="69"/>
                    </a:lnTo>
                    <a:lnTo>
                      <a:pt x="417" y="69"/>
                    </a:lnTo>
                    <a:lnTo>
                      <a:pt x="414" y="73"/>
                    </a:lnTo>
                    <a:lnTo>
                      <a:pt x="410" y="73"/>
                    </a:lnTo>
                    <a:lnTo>
                      <a:pt x="407" y="78"/>
                    </a:lnTo>
                    <a:lnTo>
                      <a:pt x="405" y="83"/>
                    </a:lnTo>
                    <a:lnTo>
                      <a:pt x="402" y="88"/>
                    </a:lnTo>
                    <a:lnTo>
                      <a:pt x="402" y="92"/>
                    </a:lnTo>
                    <a:lnTo>
                      <a:pt x="405" y="92"/>
                    </a:lnTo>
                    <a:lnTo>
                      <a:pt x="412" y="90"/>
                    </a:lnTo>
                    <a:lnTo>
                      <a:pt x="421" y="88"/>
                    </a:lnTo>
                    <a:lnTo>
                      <a:pt x="428" y="85"/>
                    </a:lnTo>
                    <a:lnTo>
                      <a:pt x="443" y="83"/>
                    </a:lnTo>
                    <a:lnTo>
                      <a:pt x="452" y="81"/>
                    </a:lnTo>
                    <a:lnTo>
                      <a:pt x="469" y="78"/>
                    </a:lnTo>
                    <a:lnTo>
                      <a:pt x="471" y="78"/>
                    </a:lnTo>
                    <a:lnTo>
                      <a:pt x="473" y="78"/>
                    </a:lnTo>
                    <a:lnTo>
                      <a:pt x="476" y="78"/>
                    </a:lnTo>
                    <a:lnTo>
                      <a:pt x="478" y="78"/>
                    </a:lnTo>
                    <a:lnTo>
                      <a:pt x="483" y="76"/>
                    </a:lnTo>
                    <a:lnTo>
                      <a:pt x="483" y="71"/>
                    </a:lnTo>
                    <a:lnTo>
                      <a:pt x="490" y="69"/>
                    </a:lnTo>
                    <a:lnTo>
                      <a:pt x="495" y="69"/>
                    </a:lnTo>
                    <a:lnTo>
                      <a:pt x="499" y="66"/>
                    </a:lnTo>
                    <a:lnTo>
                      <a:pt x="509" y="66"/>
                    </a:lnTo>
                    <a:lnTo>
                      <a:pt x="511" y="64"/>
                    </a:lnTo>
                    <a:lnTo>
                      <a:pt x="516" y="64"/>
                    </a:lnTo>
                    <a:lnTo>
                      <a:pt x="521" y="66"/>
                    </a:lnTo>
                    <a:lnTo>
                      <a:pt x="530" y="71"/>
                    </a:lnTo>
                    <a:lnTo>
                      <a:pt x="540" y="78"/>
                    </a:lnTo>
                    <a:lnTo>
                      <a:pt x="556" y="92"/>
                    </a:lnTo>
                    <a:lnTo>
                      <a:pt x="566" y="100"/>
                    </a:lnTo>
                    <a:lnTo>
                      <a:pt x="573" y="104"/>
                    </a:lnTo>
                    <a:lnTo>
                      <a:pt x="575" y="109"/>
                    </a:lnTo>
                    <a:lnTo>
                      <a:pt x="587" y="116"/>
                    </a:lnTo>
                    <a:lnTo>
                      <a:pt x="592" y="118"/>
                    </a:lnTo>
                    <a:lnTo>
                      <a:pt x="594" y="123"/>
                    </a:lnTo>
                    <a:lnTo>
                      <a:pt x="601" y="128"/>
                    </a:lnTo>
                    <a:lnTo>
                      <a:pt x="604" y="130"/>
                    </a:lnTo>
                    <a:lnTo>
                      <a:pt x="604" y="130"/>
                    </a:lnTo>
                    <a:lnTo>
                      <a:pt x="604" y="135"/>
                    </a:lnTo>
                    <a:lnTo>
                      <a:pt x="601" y="137"/>
                    </a:lnTo>
                    <a:lnTo>
                      <a:pt x="601" y="140"/>
                    </a:lnTo>
                    <a:lnTo>
                      <a:pt x="601" y="142"/>
                    </a:lnTo>
                    <a:lnTo>
                      <a:pt x="601" y="147"/>
                    </a:lnTo>
                    <a:lnTo>
                      <a:pt x="601" y="149"/>
                    </a:lnTo>
                    <a:lnTo>
                      <a:pt x="604" y="156"/>
                    </a:lnTo>
                    <a:lnTo>
                      <a:pt x="604" y="156"/>
                    </a:lnTo>
                    <a:lnTo>
                      <a:pt x="606" y="163"/>
                    </a:lnTo>
                    <a:lnTo>
                      <a:pt x="606" y="163"/>
                    </a:lnTo>
                    <a:lnTo>
                      <a:pt x="606" y="163"/>
                    </a:lnTo>
                    <a:lnTo>
                      <a:pt x="604" y="166"/>
                    </a:lnTo>
                    <a:lnTo>
                      <a:pt x="604" y="166"/>
                    </a:lnTo>
                    <a:lnTo>
                      <a:pt x="601" y="168"/>
                    </a:lnTo>
                    <a:lnTo>
                      <a:pt x="601" y="173"/>
                    </a:lnTo>
                    <a:lnTo>
                      <a:pt x="599" y="182"/>
                    </a:lnTo>
                    <a:lnTo>
                      <a:pt x="599" y="185"/>
                    </a:lnTo>
                    <a:lnTo>
                      <a:pt x="599" y="185"/>
                    </a:lnTo>
                    <a:lnTo>
                      <a:pt x="596" y="187"/>
                    </a:lnTo>
                    <a:lnTo>
                      <a:pt x="594" y="192"/>
                    </a:lnTo>
                    <a:lnTo>
                      <a:pt x="594" y="197"/>
                    </a:lnTo>
                    <a:lnTo>
                      <a:pt x="592" y="204"/>
                    </a:lnTo>
                    <a:lnTo>
                      <a:pt x="592" y="206"/>
                    </a:lnTo>
                    <a:lnTo>
                      <a:pt x="592" y="208"/>
                    </a:lnTo>
                    <a:lnTo>
                      <a:pt x="589" y="211"/>
                    </a:lnTo>
                    <a:lnTo>
                      <a:pt x="589" y="211"/>
                    </a:lnTo>
                    <a:lnTo>
                      <a:pt x="585" y="223"/>
                    </a:lnTo>
                    <a:lnTo>
                      <a:pt x="582" y="227"/>
                    </a:lnTo>
                    <a:lnTo>
                      <a:pt x="582" y="227"/>
                    </a:lnTo>
                    <a:lnTo>
                      <a:pt x="582" y="230"/>
                    </a:lnTo>
                    <a:lnTo>
                      <a:pt x="582" y="232"/>
                    </a:lnTo>
                    <a:lnTo>
                      <a:pt x="585" y="237"/>
                    </a:lnTo>
                    <a:lnTo>
                      <a:pt x="582" y="242"/>
                    </a:lnTo>
                    <a:lnTo>
                      <a:pt x="582" y="249"/>
                    </a:lnTo>
                    <a:lnTo>
                      <a:pt x="580" y="249"/>
                    </a:lnTo>
                    <a:lnTo>
                      <a:pt x="580" y="251"/>
                    </a:lnTo>
                    <a:lnTo>
                      <a:pt x="580" y="256"/>
                    </a:lnTo>
                    <a:lnTo>
                      <a:pt x="580" y="258"/>
                    </a:lnTo>
                    <a:lnTo>
                      <a:pt x="580" y="263"/>
                    </a:lnTo>
                    <a:lnTo>
                      <a:pt x="580" y="263"/>
                    </a:lnTo>
                    <a:lnTo>
                      <a:pt x="580" y="265"/>
                    </a:lnTo>
                    <a:lnTo>
                      <a:pt x="578" y="265"/>
                    </a:lnTo>
                    <a:lnTo>
                      <a:pt x="575" y="270"/>
                    </a:lnTo>
                    <a:lnTo>
                      <a:pt x="568" y="275"/>
                    </a:lnTo>
                    <a:lnTo>
                      <a:pt x="566" y="277"/>
                    </a:lnTo>
                    <a:lnTo>
                      <a:pt x="563" y="277"/>
                    </a:lnTo>
                    <a:lnTo>
                      <a:pt x="559" y="275"/>
                    </a:lnTo>
                    <a:lnTo>
                      <a:pt x="556" y="277"/>
                    </a:lnTo>
                    <a:lnTo>
                      <a:pt x="549" y="289"/>
                    </a:lnTo>
                    <a:lnTo>
                      <a:pt x="547" y="296"/>
                    </a:lnTo>
                    <a:lnTo>
                      <a:pt x="542" y="310"/>
                    </a:lnTo>
                    <a:lnTo>
                      <a:pt x="537" y="320"/>
                    </a:lnTo>
                    <a:lnTo>
                      <a:pt x="535" y="327"/>
                    </a:lnTo>
                    <a:lnTo>
                      <a:pt x="535" y="332"/>
                    </a:lnTo>
                    <a:lnTo>
                      <a:pt x="537" y="343"/>
                    </a:lnTo>
                    <a:lnTo>
                      <a:pt x="537" y="360"/>
                    </a:lnTo>
                    <a:lnTo>
                      <a:pt x="533" y="367"/>
                    </a:lnTo>
                    <a:lnTo>
                      <a:pt x="530" y="376"/>
                    </a:lnTo>
                    <a:lnTo>
                      <a:pt x="525" y="403"/>
                    </a:lnTo>
                    <a:lnTo>
                      <a:pt x="525" y="410"/>
                    </a:lnTo>
                    <a:lnTo>
                      <a:pt x="525" y="412"/>
                    </a:lnTo>
                    <a:lnTo>
                      <a:pt x="521" y="417"/>
                    </a:lnTo>
                    <a:lnTo>
                      <a:pt x="521" y="421"/>
                    </a:lnTo>
                    <a:lnTo>
                      <a:pt x="521" y="426"/>
                    </a:lnTo>
                    <a:lnTo>
                      <a:pt x="518" y="429"/>
                    </a:lnTo>
                    <a:lnTo>
                      <a:pt x="509" y="433"/>
                    </a:lnTo>
                    <a:lnTo>
                      <a:pt x="497" y="433"/>
                    </a:lnTo>
                    <a:lnTo>
                      <a:pt x="490" y="431"/>
                    </a:lnTo>
                    <a:lnTo>
                      <a:pt x="490" y="431"/>
                    </a:lnTo>
                    <a:lnTo>
                      <a:pt x="490" y="431"/>
                    </a:lnTo>
                    <a:lnTo>
                      <a:pt x="490" y="429"/>
                    </a:lnTo>
                    <a:lnTo>
                      <a:pt x="490" y="426"/>
                    </a:lnTo>
                    <a:lnTo>
                      <a:pt x="492" y="424"/>
                    </a:lnTo>
                    <a:lnTo>
                      <a:pt x="492" y="421"/>
                    </a:lnTo>
                    <a:lnTo>
                      <a:pt x="492" y="421"/>
                    </a:lnTo>
                    <a:lnTo>
                      <a:pt x="492" y="419"/>
                    </a:lnTo>
                    <a:lnTo>
                      <a:pt x="492" y="419"/>
                    </a:lnTo>
                    <a:lnTo>
                      <a:pt x="492" y="417"/>
                    </a:lnTo>
                    <a:lnTo>
                      <a:pt x="492" y="417"/>
                    </a:lnTo>
                    <a:lnTo>
                      <a:pt x="492" y="414"/>
                    </a:lnTo>
                    <a:lnTo>
                      <a:pt x="492" y="414"/>
                    </a:lnTo>
                    <a:lnTo>
                      <a:pt x="492" y="414"/>
                    </a:lnTo>
                    <a:lnTo>
                      <a:pt x="490" y="412"/>
                    </a:lnTo>
                    <a:lnTo>
                      <a:pt x="490" y="412"/>
                    </a:lnTo>
                    <a:lnTo>
                      <a:pt x="490" y="412"/>
                    </a:lnTo>
                    <a:lnTo>
                      <a:pt x="490" y="412"/>
                    </a:lnTo>
                    <a:lnTo>
                      <a:pt x="488" y="410"/>
                    </a:lnTo>
                    <a:lnTo>
                      <a:pt x="485" y="410"/>
                    </a:lnTo>
                    <a:lnTo>
                      <a:pt x="485" y="410"/>
                    </a:lnTo>
                    <a:lnTo>
                      <a:pt x="483" y="407"/>
                    </a:lnTo>
                    <a:lnTo>
                      <a:pt x="483" y="407"/>
                    </a:lnTo>
                    <a:lnTo>
                      <a:pt x="483" y="405"/>
                    </a:lnTo>
                    <a:lnTo>
                      <a:pt x="481" y="405"/>
                    </a:lnTo>
                    <a:lnTo>
                      <a:pt x="481" y="403"/>
                    </a:lnTo>
                    <a:lnTo>
                      <a:pt x="478" y="400"/>
                    </a:lnTo>
                    <a:lnTo>
                      <a:pt x="478" y="400"/>
                    </a:lnTo>
                    <a:lnTo>
                      <a:pt x="478" y="398"/>
                    </a:lnTo>
                    <a:lnTo>
                      <a:pt x="478" y="398"/>
                    </a:lnTo>
                    <a:lnTo>
                      <a:pt x="476" y="398"/>
                    </a:lnTo>
                    <a:lnTo>
                      <a:pt x="476" y="395"/>
                    </a:lnTo>
                    <a:lnTo>
                      <a:pt x="473" y="393"/>
                    </a:lnTo>
                    <a:lnTo>
                      <a:pt x="473" y="393"/>
                    </a:lnTo>
                    <a:lnTo>
                      <a:pt x="471" y="393"/>
                    </a:lnTo>
                    <a:lnTo>
                      <a:pt x="471" y="391"/>
                    </a:lnTo>
                    <a:lnTo>
                      <a:pt x="469" y="388"/>
                    </a:lnTo>
                    <a:lnTo>
                      <a:pt x="469" y="388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4" y="386"/>
                    </a:lnTo>
                    <a:lnTo>
                      <a:pt x="462" y="384"/>
                    </a:lnTo>
                    <a:lnTo>
                      <a:pt x="462" y="381"/>
                    </a:lnTo>
                    <a:lnTo>
                      <a:pt x="459" y="381"/>
                    </a:lnTo>
                    <a:lnTo>
                      <a:pt x="459" y="376"/>
                    </a:lnTo>
                    <a:lnTo>
                      <a:pt x="457" y="376"/>
                    </a:lnTo>
                    <a:lnTo>
                      <a:pt x="454" y="372"/>
                    </a:lnTo>
                    <a:lnTo>
                      <a:pt x="452" y="372"/>
                    </a:lnTo>
                    <a:lnTo>
                      <a:pt x="452" y="369"/>
                    </a:lnTo>
                    <a:lnTo>
                      <a:pt x="450" y="367"/>
                    </a:lnTo>
                    <a:lnTo>
                      <a:pt x="450" y="365"/>
                    </a:lnTo>
                    <a:lnTo>
                      <a:pt x="450" y="365"/>
                    </a:lnTo>
                    <a:lnTo>
                      <a:pt x="447" y="365"/>
                    </a:lnTo>
                    <a:lnTo>
                      <a:pt x="447" y="365"/>
                    </a:lnTo>
                    <a:lnTo>
                      <a:pt x="447" y="362"/>
                    </a:lnTo>
                    <a:lnTo>
                      <a:pt x="445" y="365"/>
                    </a:lnTo>
                    <a:lnTo>
                      <a:pt x="443" y="365"/>
                    </a:lnTo>
                    <a:lnTo>
                      <a:pt x="440" y="365"/>
                    </a:lnTo>
                    <a:lnTo>
                      <a:pt x="440" y="365"/>
                    </a:lnTo>
                    <a:lnTo>
                      <a:pt x="436" y="365"/>
                    </a:lnTo>
                    <a:lnTo>
                      <a:pt x="436" y="365"/>
                    </a:lnTo>
                    <a:lnTo>
                      <a:pt x="433" y="367"/>
                    </a:lnTo>
                    <a:lnTo>
                      <a:pt x="431" y="367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4" y="369"/>
                    </a:lnTo>
                    <a:lnTo>
                      <a:pt x="421" y="369"/>
                    </a:lnTo>
                    <a:lnTo>
                      <a:pt x="419" y="372"/>
                    </a:lnTo>
                    <a:lnTo>
                      <a:pt x="417" y="372"/>
                    </a:lnTo>
                    <a:lnTo>
                      <a:pt x="417" y="372"/>
                    </a:lnTo>
                    <a:lnTo>
                      <a:pt x="414" y="372"/>
                    </a:lnTo>
                    <a:lnTo>
                      <a:pt x="412" y="372"/>
                    </a:lnTo>
                    <a:lnTo>
                      <a:pt x="412" y="372"/>
                    </a:lnTo>
                    <a:lnTo>
                      <a:pt x="410" y="372"/>
                    </a:lnTo>
                    <a:lnTo>
                      <a:pt x="410" y="374"/>
                    </a:lnTo>
                    <a:lnTo>
                      <a:pt x="410" y="374"/>
                    </a:lnTo>
                    <a:lnTo>
                      <a:pt x="407" y="374"/>
                    </a:lnTo>
                    <a:lnTo>
                      <a:pt x="407" y="374"/>
                    </a:lnTo>
                    <a:lnTo>
                      <a:pt x="405" y="374"/>
                    </a:lnTo>
                    <a:lnTo>
                      <a:pt x="402" y="376"/>
                    </a:lnTo>
                    <a:lnTo>
                      <a:pt x="402" y="376"/>
                    </a:lnTo>
                    <a:lnTo>
                      <a:pt x="402" y="376"/>
                    </a:lnTo>
                    <a:lnTo>
                      <a:pt x="400" y="379"/>
                    </a:lnTo>
                    <a:lnTo>
                      <a:pt x="398" y="381"/>
                    </a:lnTo>
                    <a:lnTo>
                      <a:pt x="395" y="381"/>
                    </a:lnTo>
                    <a:lnTo>
                      <a:pt x="393" y="381"/>
                    </a:lnTo>
                    <a:lnTo>
                      <a:pt x="391" y="384"/>
                    </a:lnTo>
                    <a:lnTo>
                      <a:pt x="391" y="384"/>
                    </a:lnTo>
                    <a:lnTo>
                      <a:pt x="388" y="384"/>
                    </a:lnTo>
                    <a:lnTo>
                      <a:pt x="384" y="384"/>
                    </a:lnTo>
                    <a:lnTo>
                      <a:pt x="381" y="384"/>
                    </a:lnTo>
                    <a:lnTo>
                      <a:pt x="379" y="381"/>
                    </a:lnTo>
                    <a:lnTo>
                      <a:pt x="379" y="381"/>
                    </a:lnTo>
                    <a:lnTo>
                      <a:pt x="376" y="379"/>
                    </a:lnTo>
                    <a:lnTo>
                      <a:pt x="374" y="376"/>
                    </a:lnTo>
                    <a:lnTo>
                      <a:pt x="374" y="374"/>
                    </a:lnTo>
                    <a:lnTo>
                      <a:pt x="372" y="372"/>
                    </a:lnTo>
                    <a:lnTo>
                      <a:pt x="369" y="372"/>
                    </a:lnTo>
                    <a:lnTo>
                      <a:pt x="369" y="372"/>
                    </a:lnTo>
                    <a:lnTo>
                      <a:pt x="369" y="372"/>
                    </a:lnTo>
                    <a:lnTo>
                      <a:pt x="367" y="372"/>
                    </a:lnTo>
                    <a:lnTo>
                      <a:pt x="367" y="372"/>
                    </a:lnTo>
                    <a:lnTo>
                      <a:pt x="365" y="372"/>
                    </a:lnTo>
                    <a:lnTo>
                      <a:pt x="365" y="372"/>
                    </a:lnTo>
                    <a:lnTo>
                      <a:pt x="365" y="369"/>
                    </a:lnTo>
                    <a:lnTo>
                      <a:pt x="365" y="369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5" y="367"/>
                    </a:lnTo>
                    <a:lnTo>
                      <a:pt x="367" y="367"/>
                    </a:lnTo>
                    <a:lnTo>
                      <a:pt x="367" y="365"/>
                    </a:lnTo>
                    <a:lnTo>
                      <a:pt x="367" y="362"/>
                    </a:lnTo>
                    <a:lnTo>
                      <a:pt x="367" y="362"/>
                    </a:lnTo>
                    <a:lnTo>
                      <a:pt x="369" y="362"/>
                    </a:lnTo>
                    <a:lnTo>
                      <a:pt x="369" y="360"/>
                    </a:lnTo>
                    <a:lnTo>
                      <a:pt x="369" y="360"/>
                    </a:lnTo>
                    <a:lnTo>
                      <a:pt x="369" y="358"/>
                    </a:lnTo>
                    <a:lnTo>
                      <a:pt x="369" y="358"/>
                    </a:lnTo>
                    <a:lnTo>
                      <a:pt x="372" y="355"/>
                    </a:lnTo>
                    <a:lnTo>
                      <a:pt x="374" y="355"/>
                    </a:lnTo>
                    <a:lnTo>
                      <a:pt x="374" y="353"/>
                    </a:lnTo>
                    <a:lnTo>
                      <a:pt x="374" y="350"/>
                    </a:lnTo>
                    <a:lnTo>
                      <a:pt x="372" y="350"/>
                    </a:lnTo>
                    <a:lnTo>
                      <a:pt x="367" y="346"/>
                    </a:lnTo>
                    <a:lnTo>
                      <a:pt x="365" y="346"/>
                    </a:lnTo>
                    <a:lnTo>
                      <a:pt x="365" y="346"/>
                    </a:lnTo>
                    <a:lnTo>
                      <a:pt x="365" y="346"/>
                    </a:lnTo>
                    <a:lnTo>
                      <a:pt x="362" y="346"/>
                    </a:lnTo>
                    <a:lnTo>
                      <a:pt x="362" y="343"/>
                    </a:lnTo>
                    <a:lnTo>
                      <a:pt x="362" y="343"/>
                    </a:lnTo>
                    <a:lnTo>
                      <a:pt x="360" y="343"/>
                    </a:lnTo>
                    <a:lnTo>
                      <a:pt x="358" y="341"/>
                    </a:lnTo>
                    <a:lnTo>
                      <a:pt x="358" y="341"/>
                    </a:lnTo>
                    <a:lnTo>
                      <a:pt x="358" y="341"/>
                    </a:lnTo>
                    <a:lnTo>
                      <a:pt x="355" y="341"/>
                    </a:lnTo>
                    <a:lnTo>
                      <a:pt x="355" y="339"/>
                    </a:lnTo>
                    <a:lnTo>
                      <a:pt x="355" y="339"/>
                    </a:lnTo>
                    <a:lnTo>
                      <a:pt x="353" y="339"/>
                    </a:lnTo>
                    <a:lnTo>
                      <a:pt x="353" y="336"/>
                    </a:lnTo>
                    <a:lnTo>
                      <a:pt x="353" y="336"/>
                    </a:lnTo>
                    <a:lnTo>
                      <a:pt x="350" y="336"/>
                    </a:lnTo>
                    <a:lnTo>
                      <a:pt x="348" y="336"/>
                    </a:lnTo>
                    <a:lnTo>
                      <a:pt x="348" y="334"/>
                    </a:lnTo>
                    <a:lnTo>
                      <a:pt x="346" y="334"/>
                    </a:lnTo>
                    <a:lnTo>
                      <a:pt x="346" y="334"/>
                    </a:lnTo>
                    <a:lnTo>
                      <a:pt x="343" y="332"/>
                    </a:lnTo>
                    <a:lnTo>
                      <a:pt x="341" y="332"/>
                    </a:lnTo>
                    <a:lnTo>
                      <a:pt x="341" y="332"/>
                    </a:lnTo>
                    <a:lnTo>
                      <a:pt x="339" y="329"/>
                    </a:lnTo>
                    <a:lnTo>
                      <a:pt x="339" y="329"/>
                    </a:lnTo>
                    <a:lnTo>
                      <a:pt x="336" y="329"/>
                    </a:lnTo>
                    <a:lnTo>
                      <a:pt x="336" y="329"/>
                    </a:lnTo>
                    <a:lnTo>
                      <a:pt x="334" y="327"/>
                    </a:lnTo>
                    <a:lnTo>
                      <a:pt x="334" y="327"/>
                    </a:lnTo>
                    <a:lnTo>
                      <a:pt x="331" y="327"/>
                    </a:lnTo>
                    <a:lnTo>
                      <a:pt x="331" y="324"/>
                    </a:lnTo>
                    <a:lnTo>
                      <a:pt x="329" y="324"/>
                    </a:lnTo>
                    <a:lnTo>
                      <a:pt x="327" y="324"/>
                    </a:lnTo>
                    <a:lnTo>
                      <a:pt x="327" y="324"/>
                    </a:lnTo>
                    <a:lnTo>
                      <a:pt x="324" y="324"/>
                    </a:lnTo>
                    <a:lnTo>
                      <a:pt x="324" y="324"/>
                    </a:lnTo>
                    <a:lnTo>
                      <a:pt x="322" y="324"/>
                    </a:lnTo>
                    <a:lnTo>
                      <a:pt x="322" y="322"/>
                    </a:lnTo>
                    <a:lnTo>
                      <a:pt x="320" y="322"/>
                    </a:lnTo>
                    <a:lnTo>
                      <a:pt x="317" y="322"/>
                    </a:lnTo>
                    <a:lnTo>
                      <a:pt x="317" y="322"/>
                    </a:lnTo>
                    <a:lnTo>
                      <a:pt x="315" y="322"/>
                    </a:lnTo>
                    <a:lnTo>
                      <a:pt x="315" y="320"/>
                    </a:lnTo>
                    <a:lnTo>
                      <a:pt x="313" y="320"/>
                    </a:lnTo>
                    <a:lnTo>
                      <a:pt x="310" y="320"/>
                    </a:lnTo>
                    <a:lnTo>
                      <a:pt x="310" y="320"/>
                    </a:lnTo>
                    <a:lnTo>
                      <a:pt x="308" y="320"/>
                    </a:lnTo>
                    <a:lnTo>
                      <a:pt x="305" y="320"/>
                    </a:lnTo>
                    <a:lnTo>
                      <a:pt x="305" y="320"/>
                    </a:lnTo>
                    <a:lnTo>
                      <a:pt x="303" y="320"/>
                    </a:lnTo>
                    <a:lnTo>
                      <a:pt x="301" y="320"/>
                    </a:lnTo>
                    <a:lnTo>
                      <a:pt x="301" y="320"/>
                    </a:lnTo>
                    <a:lnTo>
                      <a:pt x="298" y="320"/>
                    </a:lnTo>
                    <a:lnTo>
                      <a:pt x="296" y="320"/>
                    </a:lnTo>
                    <a:lnTo>
                      <a:pt x="296" y="320"/>
                    </a:lnTo>
                    <a:lnTo>
                      <a:pt x="296" y="320"/>
                    </a:lnTo>
                    <a:lnTo>
                      <a:pt x="296" y="320"/>
                    </a:lnTo>
                    <a:lnTo>
                      <a:pt x="294" y="322"/>
                    </a:lnTo>
                    <a:lnTo>
                      <a:pt x="294" y="322"/>
                    </a:lnTo>
                    <a:lnTo>
                      <a:pt x="291" y="324"/>
                    </a:lnTo>
                    <a:lnTo>
                      <a:pt x="289" y="324"/>
                    </a:lnTo>
                    <a:lnTo>
                      <a:pt x="289" y="324"/>
                    </a:lnTo>
                    <a:lnTo>
                      <a:pt x="289" y="324"/>
                    </a:lnTo>
                    <a:lnTo>
                      <a:pt x="287" y="327"/>
                    </a:lnTo>
                    <a:lnTo>
                      <a:pt x="287" y="327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2" y="327"/>
                    </a:lnTo>
                    <a:lnTo>
                      <a:pt x="279" y="327"/>
                    </a:lnTo>
                    <a:lnTo>
                      <a:pt x="279" y="327"/>
                    </a:lnTo>
                    <a:lnTo>
                      <a:pt x="277" y="327"/>
                    </a:lnTo>
                    <a:lnTo>
                      <a:pt x="275" y="327"/>
                    </a:lnTo>
                    <a:lnTo>
                      <a:pt x="272" y="329"/>
                    </a:lnTo>
                    <a:lnTo>
                      <a:pt x="270" y="329"/>
                    </a:lnTo>
                    <a:lnTo>
                      <a:pt x="270" y="332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72" y="332"/>
                    </a:lnTo>
                    <a:lnTo>
                      <a:pt x="275" y="334"/>
                    </a:lnTo>
                    <a:lnTo>
                      <a:pt x="275" y="334"/>
                    </a:lnTo>
                    <a:lnTo>
                      <a:pt x="275" y="334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79" y="339"/>
                    </a:lnTo>
                    <a:lnTo>
                      <a:pt x="282" y="339"/>
                    </a:lnTo>
                    <a:lnTo>
                      <a:pt x="282" y="341"/>
                    </a:lnTo>
                    <a:lnTo>
                      <a:pt x="282" y="341"/>
                    </a:lnTo>
                    <a:lnTo>
                      <a:pt x="282" y="341"/>
                    </a:lnTo>
                    <a:lnTo>
                      <a:pt x="279" y="343"/>
                    </a:lnTo>
                    <a:lnTo>
                      <a:pt x="279" y="346"/>
                    </a:lnTo>
                    <a:lnTo>
                      <a:pt x="279" y="346"/>
                    </a:lnTo>
                    <a:lnTo>
                      <a:pt x="279" y="346"/>
                    </a:lnTo>
                    <a:lnTo>
                      <a:pt x="277" y="346"/>
                    </a:lnTo>
                    <a:lnTo>
                      <a:pt x="277" y="348"/>
                    </a:lnTo>
                    <a:lnTo>
                      <a:pt x="277" y="348"/>
                    </a:lnTo>
                    <a:lnTo>
                      <a:pt x="275" y="348"/>
                    </a:lnTo>
                    <a:lnTo>
                      <a:pt x="275" y="348"/>
                    </a:lnTo>
                    <a:lnTo>
                      <a:pt x="272" y="350"/>
                    </a:lnTo>
                    <a:lnTo>
                      <a:pt x="270" y="350"/>
                    </a:lnTo>
                    <a:lnTo>
                      <a:pt x="270" y="350"/>
                    </a:lnTo>
                    <a:lnTo>
                      <a:pt x="268" y="350"/>
                    </a:lnTo>
                    <a:lnTo>
                      <a:pt x="265" y="353"/>
                    </a:lnTo>
                    <a:lnTo>
                      <a:pt x="263" y="353"/>
                    </a:lnTo>
                    <a:lnTo>
                      <a:pt x="263" y="353"/>
                    </a:lnTo>
                    <a:lnTo>
                      <a:pt x="261" y="353"/>
                    </a:lnTo>
                    <a:lnTo>
                      <a:pt x="258" y="353"/>
                    </a:lnTo>
                    <a:lnTo>
                      <a:pt x="256" y="355"/>
                    </a:lnTo>
                    <a:lnTo>
                      <a:pt x="253" y="353"/>
                    </a:lnTo>
                    <a:lnTo>
                      <a:pt x="253" y="353"/>
                    </a:lnTo>
                    <a:lnTo>
                      <a:pt x="251" y="353"/>
                    </a:lnTo>
                    <a:lnTo>
                      <a:pt x="249" y="353"/>
                    </a:lnTo>
                    <a:lnTo>
                      <a:pt x="249" y="353"/>
                    </a:lnTo>
                    <a:lnTo>
                      <a:pt x="246" y="355"/>
                    </a:lnTo>
                    <a:lnTo>
                      <a:pt x="244" y="355"/>
                    </a:lnTo>
                    <a:lnTo>
                      <a:pt x="242" y="355"/>
                    </a:lnTo>
                    <a:lnTo>
                      <a:pt x="242" y="355"/>
                    </a:lnTo>
                    <a:lnTo>
                      <a:pt x="239" y="358"/>
                    </a:lnTo>
                    <a:lnTo>
                      <a:pt x="239" y="358"/>
                    </a:lnTo>
                    <a:lnTo>
                      <a:pt x="237" y="358"/>
                    </a:lnTo>
                    <a:lnTo>
                      <a:pt x="237" y="358"/>
                    </a:lnTo>
                    <a:lnTo>
                      <a:pt x="235" y="358"/>
                    </a:lnTo>
                    <a:lnTo>
                      <a:pt x="235" y="358"/>
                    </a:lnTo>
                    <a:lnTo>
                      <a:pt x="232" y="358"/>
                    </a:lnTo>
                    <a:lnTo>
                      <a:pt x="232" y="355"/>
                    </a:lnTo>
                    <a:lnTo>
                      <a:pt x="232" y="355"/>
                    </a:lnTo>
                    <a:lnTo>
                      <a:pt x="230" y="355"/>
                    </a:lnTo>
                    <a:lnTo>
                      <a:pt x="230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7" y="355"/>
                    </a:lnTo>
                    <a:lnTo>
                      <a:pt x="225" y="355"/>
                    </a:lnTo>
                    <a:lnTo>
                      <a:pt x="225" y="355"/>
                    </a:lnTo>
                    <a:lnTo>
                      <a:pt x="223" y="355"/>
                    </a:lnTo>
                    <a:lnTo>
                      <a:pt x="220" y="358"/>
                    </a:lnTo>
                    <a:lnTo>
                      <a:pt x="220" y="358"/>
                    </a:lnTo>
                    <a:lnTo>
                      <a:pt x="218" y="358"/>
                    </a:lnTo>
                    <a:lnTo>
                      <a:pt x="218" y="360"/>
                    </a:lnTo>
                    <a:lnTo>
                      <a:pt x="216" y="360"/>
                    </a:lnTo>
                    <a:lnTo>
                      <a:pt x="216" y="362"/>
                    </a:lnTo>
                    <a:lnTo>
                      <a:pt x="216" y="362"/>
                    </a:lnTo>
                    <a:lnTo>
                      <a:pt x="216" y="365"/>
                    </a:lnTo>
                    <a:lnTo>
                      <a:pt x="216" y="365"/>
                    </a:lnTo>
                    <a:lnTo>
                      <a:pt x="216" y="367"/>
                    </a:lnTo>
                    <a:lnTo>
                      <a:pt x="213" y="367"/>
                    </a:lnTo>
                    <a:lnTo>
                      <a:pt x="213" y="367"/>
                    </a:lnTo>
                    <a:lnTo>
                      <a:pt x="213" y="369"/>
                    </a:lnTo>
                    <a:lnTo>
                      <a:pt x="211" y="369"/>
                    </a:lnTo>
                    <a:lnTo>
                      <a:pt x="211" y="372"/>
                    </a:lnTo>
                    <a:lnTo>
                      <a:pt x="208" y="372"/>
                    </a:lnTo>
                    <a:lnTo>
                      <a:pt x="208" y="372"/>
                    </a:lnTo>
                    <a:lnTo>
                      <a:pt x="206" y="372"/>
                    </a:lnTo>
                    <a:lnTo>
                      <a:pt x="206" y="372"/>
                    </a:lnTo>
                    <a:lnTo>
                      <a:pt x="206" y="372"/>
                    </a:lnTo>
                    <a:lnTo>
                      <a:pt x="204" y="372"/>
                    </a:lnTo>
                    <a:lnTo>
                      <a:pt x="201" y="374"/>
                    </a:lnTo>
                    <a:lnTo>
                      <a:pt x="201" y="374"/>
                    </a:lnTo>
                    <a:lnTo>
                      <a:pt x="201" y="374"/>
                    </a:lnTo>
                    <a:lnTo>
                      <a:pt x="199" y="374"/>
                    </a:lnTo>
                    <a:lnTo>
                      <a:pt x="199" y="374"/>
                    </a:lnTo>
                    <a:lnTo>
                      <a:pt x="197" y="374"/>
                    </a:lnTo>
                    <a:lnTo>
                      <a:pt x="197" y="374"/>
                    </a:lnTo>
                    <a:lnTo>
                      <a:pt x="194" y="374"/>
                    </a:lnTo>
                    <a:lnTo>
                      <a:pt x="194" y="374"/>
                    </a:lnTo>
                    <a:lnTo>
                      <a:pt x="190" y="372"/>
                    </a:lnTo>
                    <a:lnTo>
                      <a:pt x="190" y="369"/>
                    </a:lnTo>
                    <a:lnTo>
                      <a:pt x="190" y="367"/>
                    </a:lnTo>
                    <a:lnTo>
                      <a:pt x="192" y="367"/>
                    </a:lnTo>
                    <a:lnTo>
                      <a:pt x="190" y="365"/>
                    </a:lnTo>
                    <a:lnTo>
                      <a:pt x="187" y="365"/>
                    </a:lnTo>
                    <a:lnTo>
                      <a:pt x="187" y="362"/>
                    </a:lnTo>
                    <a:lnTo>
                      <a:pt x="185" y="362"/>
                    </a:lnTo>
                    <a:lnTo>
                      <a:pt x="182" y="360"/>
                    </a:lnTo>
                    <a:lnTo>
                      <a:pt x="185" y="360"/>
                    </a:lnTo>
                    <a:lnTo>
                      <a:pt x="185" y="360"/>
                    </a:lnTo>
                    <a:lnTo>
                      <a:pt x="185" y="358"/>
                    </a:lnTo>
                    <a:lnTo>
                      <a:pt x="185" y="355"/>
                    </a:lnTo>
                    <a:lnTo>
                      <a:pt x="185" y="353"/>
                    </a:lnTo>
                    <a:lnTo>
                      <a:pt x="182" y="350"/>
                    </a:lnTo>
                    <a:lnTo>
                      <a:pt x="182" y="350"/>
                    </a:lnTo>
                    <a:lnTo>
                      <a:pt x="182" y="350"/>
                    </a:lnTo>
                    <a:lnTo>
                      <a:pt x="180" y="346"/>
                    </a:lnTo>
                    <a:lnTo>
                      <a:pt x="180" y="346"/>
                    </a:lnTo>
                    <a:lnTo>
                      <a:pt x="178" y="343"/>
                    </a:lnTo>
                    <a:lnTo>
                      <a:pt x="178" y="343"/>
                    </a:lnTo>
                    <a:lnTo>
                      <a:pt x="175" y="346"/>
                    </a:lnTo>
                    <a:lnTo>
                      <a:pt x="175" y="348"/>
                    </a:lnTo>
                    <a:lnTo>
                      <a:pt x="173" y="350"/>
                    </a:lnTo>
                    <a:lnTo>
                      <a:pt x="168" y="348"/>
                    </a:lnTo>
                    <a:lnTo>
                      <a:pt x="168" y="348"/>
                    </a:lnTo>
                    <a:lnTo>
                      <a:pt x="166" y="350"/>
                    </a:lnTo>
                    <a:lnTo>
                      <a:pt x="164" y="353"/>
                    </a:lnTo>
                    <a:lnTo>
                      <a:pt x="161" y="353"/>
                    </a:lnTo>
                    <a:lnTo>
                      <a:pt x="161" y="353"/>
                    </a:lnTo>
                    <a:lnTo>
                      <a:pt x="159" y="353"/>
                    </a:lnTo>
                    <a:lnTo>
                      <a:pt x="159" y="355"/>
                    </a:lnTo>
                    <a:lnTo>
                      <a:pt x="156" y="358"/>
                    </a:lnTo>
                    <a:lnTo>
                      <a:pt x="156" y="358"/>
                    </a:lnTo>
                    <a:lnTo>
                      <a:pt x="156" y="360"/>
                    </a:lnTo>
                    <a:lnTo>
                      <a:pt x="154" y="362"/>
                    </a:lnTo>
                    <a:lnTo>
                      <a:pt x="154" y="365"/>
                    </a:lnTo>
                    <a:lnTo>
                      <a:pt x="152" y="367"/>
                    </a:lnTo>
                    <a:lnTo>
                      <a:pt x="147" y="367"/>
                    </a:lnTo>
                    <a:lnTo>
                      <a:pt x="145" y="367"/>
                    </a:lnTo>
                    <a:lnTo>
                      <a:pt x="142" y="367"/>
                    </a:lnTo>
                    <a:lnTo>
                      <a:pt x="142" y="367"/>
                    </a:lnTo>
                    <a:lnTo>
                      <a:pt x="138" y="365"/>
                    </a:lnTo>
                    <a:lnTo>
                      <a:pt x="138" y="365"/>
                    </a:lnTo>
                    <a:lnTo>
                      <a:pt x="135" y="367"/>
                    </a:lnTo>
                    <a:lnTo>
                      <a:pt x="133" y="367"/>
                    </a:lnTo>
                    <a:lnTo>
                      <a:pt x="128" y="367"/>
                    </a:lnTo>
                    <a:lnTo>
                      <a:pt x="126" y="362"/>
                    </a:lnTo>
                    <a:lnTo>
                      <a:pt x="123" y="362"/>
                    </a:lnTo>
                    <a:lnTo>
                      <a:pt x="123" y="362"/>
                    </a:lnTo>
                    <a:lnTo>
                      <a:pt x="121" y="365"/>
                    </a:lnTo>
                    <a:lnTo>
                      <a:pt x="119" y="367"/>
                    </a:lnTo>
                    <a:lnTo>
                      <a:pt x="116" y="367"/>
                    </a:lnTo>
                    <a:lnTo>
                      <a:pt x="116" y="372"/>
                    </a:lnTo>
                    <a:lnTo>
                      <a:pt x="116" y="376"/>
                    </a:lnTo>
                    <a:lnTo>
                      <a:pt x="114" y="376"/>
                    </a:lnTo>
                    <a:lnTo>
                      <a:pt x="114" y="376"/>
                    </a:lnTo>
                    <a:lnTo>
                      <a:pt x="116" y="384"/>
                    </a:lnTo>
                    <a:lnTo>
                      <a:pt x="116" y="386"/>
                    </a:lnTo>
                    <a:lnTo>
                      <a:pt x="116" y="388"/>
                    </a:lnTo>
                    <a:lnTo>
                      <a:pt x="116" y="391"/>
                    </a:lnTo>
                    <a:lnTo>
                      <a:pt x="114" y="393"/>
                    </a:lnTo>
                    <a:lnTo>
                      <a:pt x="112" y="393"/>
                    </a:lnTo>
                    <a:lnTo>
                      <a:pt x="109" y="395"/>
                    </a:lnTo>
                    <a:lnTo>
                      <a:pt x="112" y="400"/>
                    </a:lnTo>
                    <a:lnTo>
                      <a:pt x="112" y="403"/>
                    </a:lnTo>
                    <a:lnTo>
                      <a:pt x="112" y="405"/>
                    </a:lnTo>
                    <a:lnTo>
                      <a:pt x="109" y="410"/>
                    </a:lnTo>
                    <a:lnTo>
                      <a:pt x="107" y="410"/>
                    </a:lnTo>
                    <a:lnTo>
                      <a:pt x="107" y="412"/>
                    </a:lnTo>
                    <a:lnTo>
                      <a:pt x="102" y="412"/>
                    </a:lnTo>
                    <a:lnTo>
                      <a:pt x="102" y="410"/>
                    </a:lnTo>
                    <a:lnTo>
                      <a:pt x="95" y="407"/>
                    </a:lnTo>
                    <a:lnTo>
                      <a:pt x="95" y="407"/>
                    </a:lnTo>
                    <a:lnTo>
                      <a:pt x="93" y="407"/>
                    </a:lnTo>
                    <a:lnTo>
                      <a:pt x="90" y="407"/>
                    </a:lnTo>
                    <a:lnTo>
                      <a:pt x="90" y="407"/>
                    </a:lnTo>
                    <a:lnTo>
                      <a:pt x="88" y="405"/>
                    </a:lnTo>
                    <a:lnTo>
                      <a:pt x="85" y="403"/>
                    </a:lnTo>
                    <a:lnTo>
                      <a:pt x="85" y="403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81" y="393"/>
                    </a:lnTo>
                    <a:lnTo>
                      <a:pt x="81" y="393"/>
                    </a:lnTo>
                    <a:lnTo>
                      <a:pt x="78" y="391"/>
                    </a:lnTo>
                    <a:lnTo>
                      <a:pt x="76" y="388"/>
                    </a:lnTo>
                    <a:lnTo>
                      <a:pt x="76" y="388"/>
                    </a:lnTo>
                    <a:lnTo>
                      <a:pt x="76" y="384"/>
                    </a:lnTo>
                    <a:lnTo>
                      <a:pt x="74" y="384"/>
                    </a:lnTo>
                    <a:lnTo>
                      <a:pt x="69" y="386"/>
                    </a:lnTo>
                    <a:lnTo>
                      <a:pt x="69" y="384"/>
                    </a:lnTo>
                    <a:lnTo>
                      <a:pt x="71" y="381"/>
                    </a:lnTo>
                    <a:lnTo>
                      <a:pt x="71" y="379"/>
                    </a:lnTo>
                    <a:lnTo>
                      <a:pt x="74" y="376"/>
                    </a:lnTo>
                    <a:lnTo>
                      <a:pt x="76" y="372"/>
                    </a:lnTo>
                    <a:lnTo>
                      <a:pt x="78" y="365"/>
                    </a:lnTo>
                    <a:lnTo>
                      <a:pt x="81" y="362"/>
                    </a:lnTo>
                    <a:lnTo>
                      <a:pt x="81" y="358"/>
                    </a:lnTo>
                    <a:lnTo>
                      <a:pt x="85" y="355"/>
                    </a:lnTo>
                    <a:lnTo>
                      <a:pt x="88" y="353"/>
                    </a:lnTo>
                    <a:lnTo>
                      <a:pt x="90" y="350"/>
                    </a:lnTo>
                    <a:lnTo>
                      <a:pt x="93" y="350"/>
                    </a:lnTo>
                    <a:lnTo>
                      <a:pt x="95" y="348"/>
                    </a:lnTo>
                    <a:lnTo>
                      <a:pt x="93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6"/>
                    </a:lnTo>
                    <a:lnTo>
                      <a:pt x="90" y="341"/>
                    </a:lnTo>
                    <a:lnTo>
                      <a:pt x="90" y="339"/>
                    </a:lnTo>
                    <a:lnTo>
                      <a:pt x="90" y="332"/>
                    </a:lnTo>
                    <a:lnTo>
                      <a:pt x="90" y="332"/>
                    </a:lnTo>
                    <a:lnTo>
                      <a:pt x="90" y="329"/>
                    </a:lnTo>
                    <a:lnTo>
                      <a:pt x="93" y="329"/>
                    </a:lnTo>
                    <a:lnTo>
                      <a:pt x="93" y="327"/>
                    </a:lnTo>
                    <a:lnTo>
                      <a:pt x="90" y="329"/>
                    </a:lnTo>
                    <a:lnTo>
                      <a:pt x="88" y="327"/>
                    </a:lnTo>
                    <a:lnTo>
                      <a:pt x="88" y="327"/>
                    </a:lnTo>
                    <a:lnTo>
                      <a:pt x="85" y="324"/>
                    </a:lnTo>
                    <a:lnTo>
                      <a:pt x="76" y="320"/>
                    </a:lnTo>
                    <a:lnTo>
                      <a:pt x="76" y="320"/>
                    </a:lnTo>
                    <a:lnTo>
                      <a:pt x="71" y="320"/>
                    </a:lnTo>
                    <a:lnTo>
                      <a:pt x="69" y="320"/>
                    </a:lnTo>
                    <a:lnTo>
                      <a:pt x="69" y="320"/>
                    </a:lnTo>
                    <a:lnTo>
                      <a:pt x="67" y="322"/>
                    </a:lnTo>
                    <a:lnTo>
                      <a:pt x="67" y="322"/>
                    </a:lnTo>
                    <a:lnTo>
                      <a:pt x="64" y="324"/>
                    </a:lnTo>
                    <a:lnTo>
                      <a:pt x="64" y="324"/>
                    </a:lnTo>
                    <a:lnTo>
                      <a:pt x="62" y="324"/>
                    </a:lnTo>
                    <a:lnTo>
                      <a:pt x="59" y="324"/>
                    </a:lnTo>
                    <a:lnTo>
                      <a:pt x="55" y="324"/>
                    </a:lnTo>
                    <a:lnTo>
                      <a:pt x="52" y="327"/>
                    </a:lnTo>
                    <a:lnTo>
                      <a:pt x="48" y="327"/>
                    </a:lnTo>
                    <a:lnTo>
                      <a:pt x="41" y="332"/>
                    </a:lnTo>
                    <a:lnTo>
                      <a:pt x="36" y="329"/>
                    </a:lnTo>
                    <a:lnTo>
                      <a:pt x="36" y="329"/>
                    </a:lnTo>
                    <a:lnTo>
                      <a:pt x="33" y="324"/>
                    </a:lnTo>
                    <a:lnTo>
                      <a:pt x="33" y="324"/>
                    </a:lnTo>
                    <a:lnTo>
                      <a:pt x="31" y="320"/>
                    </a:lnTo>
                    <a:lnTo>
                      <a:pt x="29" y="320"/>
                    </a:lnTo>
                    <a:lnTo>
                      <a:pt x="26" y="317"/>
                    </a:lnTo>
                    <a:lnTo>
                      <a:pt x="22" y="313"/>
                    </a:lnTo>
                    <a:lnTo>
                      <a:pt x="17" y="313"/>
                    </a:lnTo>
                    <a:lnTo>
                      <a:pt x="12" y="310"/>
                    </a:lnTo>
                    <a:lnTo>
                      <a:pt x="10" y="308"/>
                    </a:lnTo>
                    <a:lnTo>
                      <a:pt x="7" y="305"/>
                    </a:lnTo>
                    <a:lnTo>
                      <a:pt x="7" y="301"/>
                    </a:lnTo>
                    <a:lnTo>
                      <a:pt x="7" y="298"/>
                    </a:lnTo>
                    <a:lnTo>
                      <a:pt x="5" y="296"/>
                    </a:lnTo>
                    <a:lnTo>
                      <a:pt x="5" y="294"/>
                    </a:lnTo>
                    <a:lnTo>
                      <a:pt x="3" y="294"/>
                    </a:lnTo>
                    <a:lnTo>
                      <a:pt x="3" y="291"/>
                    </a:lnTo>
                    <a:lnTo>
                      <a:pt x="3" y="289"/>
                    </a:lnTo>
                    <a:lnTo>
                      <a:pt x="0" y="284"/>
                    </a:lnTo>
                    <a:lnTo>
                      <a:pt x="3" y="284"/>
                    </a:lnTo>
                    <a:lnTo>
                      <a:pt x="7" y="282"/>
                    </a:lnTo>
                    <a:lnTo>
                      <a:pt x="10" y="279"/>
                    </a:lnTo>
                    <a:lnTo>
                      <a:pt x="12" y="277"/>
                    </a:lnTo>
                    <a:lnTo>
                      <a:pt x="12" y="277"/>
                    </a:lnTo>
                    <a:lnTo>
                      <a:pt x="12" y="275"/>
                    </a:lnTo>
                    <a:lnTo>
                      <a:pt x="12" y="272"/>
                    </a:lnTo>
                    <a:lnTo>
                      <a:pt x="12" y="272"/>
                    </a:lnTo>
                    <a:lnTo>
                      <a:pt x="12" y="265"/>
                    </a:lnTo>
                    <a:lnTo>
                      <a:pt x="15" y="263"/>
                    </a:lnTo>
                    <a:lnTo>
                      <a:pt x="15" y="263"/>
                    </a:lnTo>
                    <a:lnTo>
                      <a:pt x="19" y="256"/>
                    </a:lnTo>
                    <a:lnTo>
                      <a:pt x="22" y="251"/>
                    </a:lnTo>
                    <a:lnTo>
                      <a:pt x="22" y="251"/>
                    </a:lnTo>
                    <a:lnTo>
                      <a:pt x="26" y="251"/>
                    </a:lnTo>
                    <a:lnTo>
                      <a:pt x="29" y="249"/>
                    </a:lnTo>
                    <a:lnTo>
                      <a:pt x="38" y="244"/>
                    </a:lnTo>
                    <a:lnTo>
                      <a:pt x="38" y="244"/>
                    </a:lnTo>
                    <a:lnTo>
                      <a:pt x="41" y="242"/>
                    </a:lnTo>
                    <a:lnTo>
                      <a:pt x="45" y="244"/>
                    </a:lnTo>
                    <a:lnTo>
                      <a:pt x="50" y="244"/>
                    </a:lnTo>
                    <a:lnTo>
                      <a:pt x="52" y="242"/>
                    </a:lnTo>
                    <a:lnTo>
                      <a:pt x="59" y="242"/>
                    </a:lnTo>
                    <a:lnTo>
                      <a:pt x="64" y="242"/>
                    </a:lnTo>
                    <a:lnTo>
                      <a:pt x="64" y="237"/>
                    </a:lnTo>
                    <a:lnTo>
                      <a:pt x="67" y="237"/>
                    </a:lnTo>
                    <a:lnTo>
                      <a:pt x="67" y="234"/>
                    </a:lnTo>
                    <a:lnTo>
                      <a:pt x="67" y="234"/>
                    </a:lnTo>
                    <a:lnTo>
                      <a:pt x="69" y="227"/>
                    </a:lnTo>
                    <a:lnTo>
                      <a:pt x="74" y="220"/>
                    </a:lnTo>
                    <a:lnTo>
                      <a:pt x="71" y="220"/>
                    </a:lnTo>
                    <a:lnTo>
                      <a:pt x="67" y="218"/>
                    </a:lnTo>
                    <a:lnTo>
                      <a:pt x="64" y="218"/>
                    </a:lnTo>
                    <a:lnTo>
                      <a:pt x="62" y="216"/>
                    </a:lnTo>
                    <a:lnTo>
                      <a:pt x="62" y="216"/>
                    </a:lnTo>
                    <a:lnTo>
                      <a:pt x="64" y="206"/>
                    </a:lnTo>
                    <a:lnTo>
                      <a:pt x="67" y="201"/>
                    </a:lnTo>
                    <a:lnTo>
                      <a:pt x="67" y="197"/>
                    </a:lnTo>
                    <a:lnTo>
                      <a:pt x="67" y="194"/>
                    </a:lnTo>
                    <a:lnTo>
                      <a:pt x="67" y="189"/>
                    </a:lnTo>
                    <a:lnTo>
                      <a:pt x="67" y="187"/>
                    </a:lnTo>
                    <a:lnTo>
                      <a:pt x="67" y="187"/>
                    </a:lnTo>
                    <a:lnTo>
                      <a:pt x="76" y="175"/>
                    </a:lnTo>
                    <a:lnTo>
                      <a:pt x="76" y="171"/>
                    </a:lnTo>
                    <a:lnTo>
                      <a:pt x="76" y="168"/>
                    </a:lnTo>
                    <a:lnTo>
                      <a:pt x="74" y="168"/>
                    </a:lnTo>
                    <a:lnTo>
                      <a:pt x="71" y="168"/>
                    </a:lnTo>
                    <a:lnTo>
                      <a:pt x="69" y="168"/>
                    </a:lnTo>
                    <a:lnTo>
                      <a:pt x="69" y="171"/>
                    </a:lnTo>
                    <a:lnTo>
                      <a:pt x="67" y="171"/>
                    </a:lnTo>
                    <a:lnTo>
                      <a:pt x="64" y="171"/>
                    </a:lnTo>
                    <a:lnTo>
                      <a:pt x="64" y="171"/>
                    </a:lnTo>
                    <a:lnTo>
                      <a:pt x="59" y="166"/>
                    </a:lnTo>
                    <a:lnTo>
                      <a:pt x="59" y="163"/>
                    </a:lnTo>
                    <a:lnTo>
                      <a:pt x="57" y="159"/>
                    </a:lnTo>
                    <a:lnTo>
                      <a:pt x="57" y="159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5" y="152"/>
                    </a:lnTo>
                    <a:lnTo>
                      <a:pt x="55" y="147"/>
                    </a:lnTo>
                    <a:lnTo>
                      <a:pt x="55" y="142"/>
                    </a:lnTo>
                    <a:lnTo>
                      <a:pt x="55" y="135"/>
                    </a:lnTo>
                    <a:lnTo>
                      <a:pt x="55" y="128"/>
                    </a:lnTo>
                    <a:lnTo>
                      <a:pt x="57" y="128"/>
                    </a:lnTo>
                    <a:lnTo>
                      <a:pt x="57" y="126"/>
                    </a:lnTo>
                    <a:lnTo>
                      <a:pt x="57" y="121"/>
                    </a:lnTo>
                    <a:lnTo>
                      <a:pt x="57" y="118"/>
                    </a:lnTo>
                    <a:lnTo>
                      <a:pt x="57" y="114"/>
                    </a:lnTo>
                    <a:lnTo>
                      <a:pt x="57" y="104"/>
                    </a:lnTo>
                    <a:lnTo>
                      <a:pt x="55" y="97"/>
                    </a:lnTo>
                    <a:lnTo>
                      <a:pt x="50" y="92"/>
                    </a:lnTo>
                    <a:lnTo>
                      <a:pt x="41" y="81"/>
                    </a:lnTo>
                    <a:lnTo>
                      <a:pt x="36" y="69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8" y="57"/>
                    </a:lnTo>
                    <a:lnTo>
                      <a:pt x="41" y="57"/>
                    </a:lnTo>
                    <a:lnTo>
                      <a:pt x="43" y="55"/>
                    </a:lnTo>
                    <a:lnTo>
                      <a:pt x="41" y="55"/>
                    </a:lnTo>
                    <a:lnTo>
                      <a:pt x="38" y="55"/>
                    </a:lnTo>
                    <a:lnTo>
                      <a:pt x="33" y="55"/>
                    </a:lnTo>
                    <a:lnTo>
                      <a:pt x="36" y="43"/>
                    </a:lnTo>
                    <a:lnTo>
                      <a:pt x="38" y="36"/>
                    </a:lnTo>
                    <a:lnTo>
                      <a:pt x="43" y="36"/>
                    </a:lnTo>
                    <a:lnTo>
                      <a:pt x="52" y="38"/>
                    </a:lnTo>
                    <a:lnTo>
                      <a:pt x="59" y="38"/>
                    </a:lnTo>
                    <a:lnTo>
                      <a:pt x="64" y="40"/>
                    </a:lnTo>
                    <a:lnTo>
                      <a:pt x="71" y="43"/>
                    </a:lnTo>
                    <a:lnTo>
                      <a:pt x="78" y="43"/>
                    </a:lnTo>
                    <a:lnTo>
                      <a:pt x="85" y="43"/>
                    </a:lnTo>
                    <a:lnTo>
                      <a:pt x="88" y="43"/>
                    </a:lnTo>
                    <a:lnTo>
                      <a:pt x="97" y="45"/>
                    </a:lnTo>
                    <a:lnTo>
                      <a:pt x="109" y="50"/>
                    </a:lnTo>
                    <a:lnTo>
                      <a:pt x="135" y="57"/>
                    </a:lnTo>
                    <a:lnTo>
                      <a:pt x="140" y="59"/>
                    </a:lnTo>
                    <a:lnTo>
                      <a:pt x="140" y="62"/>
                    </a:lnTo>
                    <a:lnTo>
                      <a:pt x="142" y="64"/>
                    </a:lnTo>
                    <a:lnTo>
                      <a:pt x="145" y="64"/>
                    </a:lnTo>
                    <a:lnTo>
                      <a:pt x="149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4" y="64"/>
                    </a:lnTo>
                    <a:lnTo>
                      <a:pt x="154" y="66"/>
                    </a:lnTo>
                    <a:lnTo>
                      <a:pt x="145" y="73"/>
                    </a:lnTo>
                    <a:lnTo>
                      <a:pt x="147" y="73"/>
                    </a:lnTo>
                    <a:lnTo>
                      <a:pt x="154" y="73"/>
                    </a:lnTo>
                    <a:lnTo>
                      <a:pt x="159" y="73"/>
                    </a:lnTo>
                    <a:lnTo>
                      <a:pt x="164" y="76"/>
                    </a:lnTo>
                    <a:lnTo>
                      <a:pt x="164" y="76"/>
                    </a:lnTo>
                    <a:lnTo>
                      <a:pt x="166" y="76"/>
                    </a:lnTo>
                    <a:lnTo>
                      <a:pt x="168" y="78"/>
                    </a:lnTo>
                    <a:lnTo>
                      <a:pt x="173" y="81"/>
                    </a:lnTo>
                    <a:lnTo>
                      <a:pt x="182" y="83"/>
                    </a:lnTo>
                    <a:lnTo>
                      <a:pt x="190" y="85"/>
                    </a:lnTo>
                    <a:lnTo>
                      <a:pt x="197" y="90"/>
                    </a:lnTo>
                    <a:lnTo>
                      <a:pt x="201" y="92"/>
                    </a:lnTo>
                    <a:lnTo>
                      <a:pt x="206" y="95"/>
                    </a:lnTo>
                    <a:lnTo>
                      <a:pt x="211" y="97"/>
                    </a:lnTo>
                    <a:lnTo>
                      <a:pt x="213" y="97"/>
                    </a:lnTo>
                    <a:lnTo>
                      <a:pt x="216" y="97"/>
                    </a:lnTo>
                    <a:lnTo>
                      <a:pt x="220" y="100"/>
                    </a:lnTo>
                    <a:lnTo>
                      <a:pt x="223" y="97"/>
                    </a:lnTo>
                    <a:lnTo>
                      <a:pt x="223" y="95"/>
                    </a:lnTo>
                    <a:lnTo>
                      <a:pt x="223" y="92"/>
                    </a:lnTo>
                    <a:lnTo>
                      <a:pt x="220" y="90"/>
                    </a:lnTo>
                    <a:lnTo>
                      <a:pt x="218" y="88"/>
                    </a:lnTo>
                    <a:lnTo>
                      <a:pt x="218" y="85"/>
                    </a:lnTo>
                    <a:lnTo>
                      <a:pt x="220" y="83"/>
                    </a:lnTo>
                    <a:lnTo>
                      <a:pt x="223" y="81"/>
                    </a:lnTo>
                    <a:lnTo>
                      <a:pt x="223" y="73"/>
                    </a:lnTo>
                    <a:lnTo>
                      <a:pt x="220" y="69"/>
                    </a:lnTo>
                    <a:lnTo>
                      <a:pt x="216" y="62"/>
                    </a:lnTo>
                    <a:lnTo>
                      <a:pt x="216" y="59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11" y="57"/>
                    </a:lnTo>
                    <a:lnTo>
                      <a:pt x="211" y="55"/>
                    </a:lnTo>
                    <a:lnTo>
                      <a:pt x="211" y="52"/>
                    </a:lnTo>
                    <a:lnTo>
                      <a:pt x="211" y="50"/>
                    </a:lnTo>
                    <a:lnTo>
                      <a:pt x="211" y="43"/>
                    </a:lnTo>
                    <a:lnTo>
                      <a:pt x="211" y="36"/>
                    </a:lnTo>
                    <a:lnTo>
                      <a:pt x="213" y="26"/>
                    </a:lnTo>
                    <a:lnTo>
                      <a:pt x="218" y="19"/>
                    </a:lnTo>
                    <a:lnTo>
                      <a:pt x="227" y="10"/>
                    </a:lnTo>
                    <a:lnTo>
                      <a:pt x="237" y="5"/>
                    </a:lnTo>
                    <a:lnTo>
                      <a:pt x="239" y="2"/>
                    </a:lnTo>
                    <a:lnTo>
                      <a:pt x="242" y="0"/>
                    </a:lnTo>
                    <a:lnTo>
                      <a:pt x="246" y="0"/>
                    </a:lnTo>
                    <a:lnTo>
                      <a:pt x="249" y="0"/>
                    </a:lnTo>
                    <a:lnTo>
                      <a:pt x="251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Kogi">
                <a:extLst>
                  <a:ext uri="{FF2B5EF4-FFF2-40B4-BE49-F238E27FC236}">
                    <a16:creationId xmlns:a16="http://schemas.microsoft.com/office/drawing/2014/main" id="{ED7F972F-F333-4C57-A832-AD509B3B0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5524" y="3269669"/>
                <a:ext cx="1495483" cy="1319129"/>
              </a:xfrm>
              <a:custGeom>
                <a:avLst/>
                <a:gdLst>
                  <a:gd name="T0" fmla="*/ 336 w 636"/>
                  <a:gd name="T1" fmla="*/ 123 h 561"/>
                  <a:gd name="T2" fmla="*/ 357 w 636"/>
                  <a:gd name="T3" fmla="*/ 125 h 561"/>
                  <a:gd name="T4" fmla="*/ 364 w 636"/>
                  <a:gd name="T5" fmla="*/ 111 h 561"/>
                  <a:gd name="T6" fmla="*/ 383 w 636"/>
                  <a:gd name="T7" fmla="*/ 92 h 561"/>
                  <a:gd name="T8" fmla="*/ 418 w 636"/>
                  <a:gd name="T9" fmla="*/ 90 h 561"/>
                  <a:gd name="T10" fmla="*/ 421 w 636"/>
                  <a:gd name="T11" fmla="*/ 135 h 561"/>
                  <a:gd name="T12" fmla="*/ 416 w 636"/>
                  <a:gd name="T13" fmla="*/ 199 h 561"/>
                  <a:gd name="T14" fmla="*/ 426 w 636"/>
                  <a:gd name="T15" fmla="*/ 206 h 561"/>
                  <a:gd name="T16" fmla="*/ 553 w 636"/>
                  <a:gd name="T17" fmla="*/ 175 h 561"/>
                  <a:gd name="T18" fmla="*/ 598 w 636"/>
                  <a:gd name="T19" fmla="*/ 206 h 561"/>
                  <a:gd name="T20" fmla="*/ 615 w 636"/>
                  <a:gd name="T21" fmla="*/ 277 h 561"/>
                  <a:gd name="T22" fmla="*/ 627 w 636"/>
                  <a:gd name="T23" fmla="*/ 320 h 561"/>
                  <a:gd name="T24" fmla="*/ 627 w 636"/>
                  <a:gd name="T25" fmla="*/ 350 h 561"/>
                  <a:gd name="T26" fmla="*/ 624 w 636"/>
                  <a:gd name="T27" fmla="*/ 391 h 561"/>
                  <a:gd name="T28" fmla="*/ 575 w 636"/>
                  <a:gd name="T29" fmla="*/ 412 h 561"/>
                  <a:gd name="T30" fmla="*/ 558 w 636"/>
                  <a:gd name="T31" fmla="*/ 428 h 561"/>
                  <a:gd name="T32" fmla="*/ 518 w 636"/>
                  <a:gd name="T33" fmla="*/ 426 h 561"/>
                  <a:gd name="T34" fmla="*/ 504 w 636"/>
                  <a:gd name="T35" fmla="*/ 440 h 561"/>
                  <a:gd name="T36" fmla="*/ 468 w 636"/>
                  <a:gd name="T37" fmla="*/ 471 h 561"/>
                  <a:gd name="T38" fmla="*/ 435 w 636"/>
                  <a:gd name="T39" fmla="*/ 497 h 561"/>
                  <a:gd name="T40" fmla="*/ 416 w 636"/>
                  <a:gd name="T41" fmla="*/ 481 h 561"/>
                  <a:gd name="T42" fmla="*/ 395 w 636"/>
                  <a:gd name="T43" fmla="*/ 502 h 561"/>
                  <a:gd name="T44" fmla="*/ 378 w 636"/>
                  <a:gd name="T45" fmla="*/ 540 h 561"/>
                  <a:gd name="T46" fmla="*/ 331 w 636"/>
                  <a:gd name="T47" fmla="*/ 525 h 561"/>
                  <a:gd name="T48" fmla="*/ 326 w 636"/>
                  <a:gd name="T49" fmla="*/ 490 h 561"/>
                  <a:gd name="T50" fmla="*/ 343 w 636"/>
                  <a:gd name="T51" fmla="*/ 433 h 561"/>
                  <a:gd name="T52" fmla="*/ 345 w 636"/>
                  <a:gd name="T53" fmla="*/ 386 h 561"/>
                  <a:gd name="T54" fmla="*/ 305 w 636"/>
                  <a:gd name="T55" fmla="*/ 372 h 561"/>
                  <a:gd name="T56" fmla="*/ 298 w 636"/>
                  <a:gd name="T57" fmla="*/ 362 h 561"/>
                  <a:gd name="T58" fmla="*/ 291 w 636"/>
                  <a:gd name="T59" fmla="*/ 348 h 561"/>
                  <a:gd name="T60" fmla="*/ 279 w 636"/>
                  <a:gd name="T61" fmla="*/ 343 h 561"/>
                  <a:gd name="T62" fmla="*/ 253 w 636"/>
                  <a:gd name="T63" fmla="*/ 329 h 561"/>
                  <a:gd name="T64" fmla="*/ 234 w 636"/>
                  <a:gd name="T65" fmla="*/ 322 h 561"/>
                  <a:gd name="T66" fmla="*/ 220 w 636"/>
                  <a:gd name="T67" fmla="*/ 331 h 561"/>
                  <a:gd name="T68" fmla="*/ 206 w 636"/>
                  <a:gd name="T69" fmla="*/ 327 h 561"/>
                  <a:gd name="T70" fmla="*/ 201 w 636"/>
                  <a:gd name="T71" fmla="*/ 317 h 561"/>
                  <a:gd name="T72" fmla="*/ 210 w 636"/>
                  <a:gd name="T73" fmla="*/ 310 h 561"/>
                  <a:gd name="T74" fmla="*/ 208 w 636"/>
                  <a:gd name="T75" fmla="*/ 301 h 561"/>
                  <a:gd name="T76" fmla="*/ 184 w 636"/>
                  <a:gd name="T77" fmla="*/ 296 h 561"/>
                  <a:gd name="T78" fmla="*/ 172 w 636"/>
                  <a:gd name="T79" fmla="*/ 305 h 561"/>
                  <a:gd name="T80" fmla="*/ 165 w 636"/>
                  <a:gd name="T81" fmla="*/ 286 h 561"/>
                  <a:gd name="T82" fmla="*/ 153 w 636"/>
                  <a:gd name="T83" fmla="*/ 265 h 561"/>
                  <a:gd name="T84" fmla="*/ 153 w 636"/>
                  <a:gd name="T85" fmla="*/ 253 h 561"/>
                  <a:gd name="T86" fmla="*/ 132 w 636"/>
                  <a:gd name="T87" fmla="*/ 258 h 561"/>
                  <a:gd name="T88" fmla="*/ 106 w 636"/>
                  <a:gd name="T89" fmla="*/ 237 h 561"/>
                  <a:gd name="T90" fmla="*/ 73 w 636"/>
                  <a:gd name="T91" fmla="*/ 220 h 561"/>
                  <a:gd name="T92" fmla="*/ 83 w 636"/>
                  <a:gd name="T93" fmla="*/ 194 h 561"/>
                  <a:gd name="T94" fmla="*/ 80 w 636"/>
                  <a:gd name="T95" fmla="*/ 175 h 561"/>
                  <a:gd name="T96" fmla="*/ 59 w 636"/>
                  <a:gd name="T97" fmla="*/ 173 h 561"/>
                  <a:gd name="T98" fmla="*/ 47 w 636"/>
                  <a:gd name="T99" fmla="*/ 180 h 561"/>
                  <a:gd name="T100" fmla="*/ 49 w 636"/>
                  <a:gd name="T101" fmla="*/ 154 h 561"/>
                  <a:gd name="T102" fmla="*/ 40 w 636"/>
                  <a:gd name="T103" fmla="*/ 135 h 561"/>
                  <a:gd name="T104" fmla="*/ 23 w 636"/>
                  <a:gd name="T105" fmla="*/ 116 h 561"/>
                  <a:gd name="T106" fmla="*/ 7 w 636"/>
                  <a:gd name="T107" fmla="*/ 106 h 561"/>
                  <a:gd name="T108" fmla="*/ 16 w 636"/>
                  <a:gd name="T109" fmla="*/ 80 h 561"/>
                  <a:gd name="T110" fmla="*/ 49 w 636"/>
                  <a:gd name="T111" fmla="*/ 52 h 561"/>
                  <a:gd name="T112" fmla="*/ 109 w 636"/>
                  <a:gd name="T113" fmla="*/ 76 h 561"/>
                  <a:gd name="T114" fmla="*/ 158 w 636"/>
                  <a:gd name="T115" fmla="*/ 83 h 561"/>
                  <a:gd name="T116" fmla="*/ 201 w 636"/>
                  <a:gd name="T117" fmla="*/ 71 h 561"/>
                  <a:gd name="T118" fmla="*/ 229 w 636"/>
                  <a:gd name="T119" fmla="*/ 2 h 561"/>
                  <a:gd name="T120" fmla="*/ 276 w 636"/>
                  <a:gd name="T121" fmla="*/ 38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36" h="561">
                    <a:moveTo>
                      <a:pt x="303" y="88"/>
                    </a:moveTo>
                    <a:lnTo>
                      <a:pt x="305" y="92"/>
                    </a:lnTo>
                    <a:lnTo>
                      <a:pt x="312" y="95"/>
                    </a:lnTo>
                    <a:lnTo>
                      <a:pt x="314" y="99"/>
                    </a:lnTo>
                    <a:lnTo>
                      <a:pt x="317" y="102"/>
                    </a:lnTo>
                    <a:lnTo>
                      <a:pt x="319" y="104"/>
                    </a:lnTo>
                    <a:lnTo>
                      <a:pt x="321" y="106"/>
                    </a:lnTo>
                    <a:lnTo>
                      <a:pt x="324" y="106"/>
                    </a:lnTo>
                    <a:lnTo>
                      <a:pt x="326" y="109"/>
                    </a:lnTo>
                    <a:lnTo>
                      <a:pt x="326" y="114"/>
                    </a:lnTo>
                    <a:lnTo>
                      <a:pt x="331" y="116"/>
                    </a:lnTo>
                    <a:lnTo>
                      <a:pt x="331" y="118"/>
                    </a:lnTo>
                    <a:lnTo>
                      <a:pt x="336" y="123"/>
                    </a:lnTo>
                    <a:lnTo>
                      <a:pt x="338" y="128"/>
                    </a:lnTo>
                    <a:lnTo>
                      <a:pt x="340" y="130"/>
                    </a:lnTo>
                    <a:lnTo>
                      <a:pt x="343" y="133"/>
                    </a:lnTo>
                    <a:lnTo>
                      <a:pt x="345" y="133"/>
                    </a:lnTo>
                    <a:lnTo>
                      <a:pt x="347" y="137"/>
                    </a:lnTo>
                    <a:lnTo>
                      <a:pt x="347" y="142"/>
                    </a:lnTo>
                    <a:lnTo>
                      <a:pt x="347" y="142"/>
                    </a:lnTo>
                    <a:lnTo>
                      <a:pt x="350" y="140"/>
                    </a:lnTo>
                    <a:lnTo>
                      <a:pt x="352" y="137"/>
                    </a:lnTo>
                    <a:lnTo>
                      <a:pt x="352" y="130"/>
                    </a:lnTo>
                    <a:lnTo>
                      <a:pt x="355" y="128"/>
                    </a:lnTo>
                    <a:lnTo>
                      <a:pt x="355" y="125"/>
                    </a:lnTo>
                    <a:lnTo>
                      <a:pt x="357" y="125"/>
                    </a:lnTo>
                    <a:lnTo>
                      <a:pt x="355" y="123"/>
                    </a:lnTo>
                    <a:lnTo>
                      <a:pt x="355" y="121"/>
                    </a:lnTo>
                    <a:lnTo>
                      <a:pt x="355" y="118"/>
                    </a:lnTo>
                    <a:lnTo>
                      <a:pt x="357" y="116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21"/>
                    </a:lnTo>
                    <a:lnTo>
                      <a:pt x="364" y="118"/>
                    </a:lnTo>
                    <a:lnTo>
                      <a:pt x="366" y="116"/>
                    </a:lnTo>
                    <a:lnTo>
                      <a:pt x="364" y="114"/>
                    </a:lnTo>
                    <a:lnTo>
                      <a:pt x="362" y="114"/>
                    </a:lnTo>
                    <a:lnTo>
                      <a:pt x="362" y="111"/>
                    </a:lnTo>
                    <a:lnTo>
                      <a:pt x="364" y="111"/>
                    </a:lnTo>
                    <a:lnTo>
                      <a:pt x="366" y="109"/>
                    </a:lnTo>
                    <a:lnTo>
                      <a:pt x="366" y="106"/>
                    </a:lnTo>
                    <a:lnTo>
                      <a:pt x="369" y="104"/>
                    </a:lnTo>
                    <a:lnTo>
                      <a:pt x="369" y="102"/>
                    </a:lnTo>
                    <a:lnTo>
                      <a:pt x="369" y="104"/>
                    </a:lnTo>
                    <a:lnTo>
                      <a:pt x="373" y="104"/>
                    </a:lnTo>
                    <a:lnTo>
                      <a:pt x="376" y="102"/>
                    </a:lnTo>
                    <a:lnTo>
                      <a:pt x="376" y="102"/>
                    </a:lnTo>
                    <a:lnTo>
                      <a:pt x="378" y="99"/>
                    </a:lnTo>
                    <a:lnTo>
                      <a:pt x="378" y="97"/>
                    </a:lnTo>
                    <a:lnTo>
                      <a:pt x="381" y="95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3" y="90"/>
                    </a:lnTo>
                    <a:lnTo>
                      <a:pt x="383" y="88"/>
                    </a:lnTo>
                    <a:lnTo>
                      <a:pt x="383" y="85"/>
                    </a:lnTo>
                    <a:lnTo>
                      <a:pt x="381" y="85"/>
                    </a:lnTo>
                    <a:lnTo>
                      <a:pt x="383" y="83"/>
                    </a:lnTo>
                    <a:lnTo>
                      <a:pt x="383" y="80"/>
                    </a:lnTo>
                    <a:lnTo>
                      <a:pt x="381" y="78"/>
                    </a:lnTo>
                    <a:lnTo>
                      <a:pt x="381" y="78"/>
                    </a:lnTo>
                    <a:lnTo>
                      <a:pt x="383" y="73"/>
                    </a:lnTo>
                    <a:lnTo>
                      <a:pt x="411" y="71"/>
                    </a:lnTo>
                    <a:lnTo>
                      <a:pt x="421" y="71"/>
                    </a:lnTo>
                    <a:lnTo>
                      <a:pt x="418" y="90"/>
                    </a:lnTo>
                    <a:lnTo>
                      <a:pt x="416" y="92"/>
                    </a:lnTo>
                    <a:lnTo>
                      <a:pt x="414" y="97"/>
                    </a:lnTo>
                    <a:lnTo>
                      <a:pt x="414" y="99"/>
                    </a:lnTo>
                    <a:lnTo>
                      <a:pt x="411" y="106"/>
                    </a:lnTo>
                    <a:lnTo>
                      <a:pt x="409" y="109"/>
                    </a:lnTo>
                    <a:lnTo>
                      <a:pt x="409" y="111"/>
                    </a:lnTo>
                    <a:lnTo>
                      <a:pt x="409" y="114"/>
                    </a:lnTo>
                    <a:lnTo>
                      <a:pt x="414" y="116"/>
                    </a:lnTo>
                    <a:lnTo>
                      <a:pt x="416" y="118"/>
                    </a:lnTo>
                    <a:lnTo>
                      <a:pt x="416" y="121"/>
                    </a:lnTo>
                    <a:lnTo>
                      <a:pt x="418" y="125"/>
                    </a:lnTo>
                    <a:lnTo>
                      <a:pt x="418" y="130"/>
                    </a:lnTo>
                    <a:lnTo>
                      <a:pt x="421" y="135"/>
                    </a:lnTo>
                    <a:lnTo>
                      <a:pt x="423" y="140"/>
                    </a:lnTo>
                    <a:lnTo>
                      <a:pt x="426" y="142"/>
                    </a:lnTo>
                    <a:lnTo>
                      <a:pt x="426" y="147"/>
                    </a:lnTo>
                    <a:lnTo>
                      <a:pt x="426" y="149"/>
                    </a:lnTo>
                    <a:lnTo>
                      <a:pt x="421" y="159"/>
                    </a:lnTo>
                    <a:lnTo>
                      <a:pt x="421" y="166"/>
                    </a:lnTo>
                    <a:lnTo>
                      <a:pt x="421" y="168"/>
                    </a:lnTo>
                    <a:lnTo>
                      <a:pt x="421" y="175"/>
                    </a:lnTo>
                    <a:lnTo>
                      <a:pt x="418" y="180"/>
                    </a:lnTo>
                    <a:lnTo>
                      <a:pt x="418" y="182"/>
                    </a:lnTo>
                    <a:lnTo>
                      <a:pt x="421" y="187"/>
                    </a:lnTo>
                    <a:lnTo>
                      <a:pt x="421" y="192"/>
                    </a:lnTo>
                    <a:lnTo>
                      <a:pt x="416" y="199"/>
                    </a:lnTo>
                    <a:lnTo>
                      <a:pt x="416" y="201"/>
                    </a:lnTo>
                    <a:lnTo>
                      <a:pt x="416" y="206"/>
                    </a:lnTo>
                    <a:lnTo>
                      <a:pt x="414" y="208"/>
                    </a:lnTo>
                    <a:lnTo>
                      <a:pt x="414" y="213"/>
                    </a:lnTo>
                    <a:lnTo>
                      <a:pt x="416" y="215"/>
                    </a:lnTo>
                    <a:lnTo>
                      <a:pt x="416" y="218"/>
                    </a:lnTo>
                    <a:lnTo>
                      <a:pt x="416" y="218"/>
                    </a:lnTo>
                    <a:lnTo>
                      <a:pt x="416" y="218"/>
                    </a:lnTo>
                    <a:lnTo>
                      <a:pt x="421" y="213"/>
                    </a:lnTo>
                    <a:lnTo>
                      <a:pt x="423" y="211"/>
                    </a:lnTo>
                    <a:lnTo>
                      <a:pt x="423" y="208"/>
                    </a:lnTo>
                    <a:lnTo>
                      <a:pt x="423" y="206"/>
                    </a:lnTo>
                    <a:lnTo>
                      <a:pt x="426" y="206"/>
                    </a:lnTo>
                    <a:lnTo>
                      <a:pt x="430" y="206"/>
                    </a:lnTo>
                    <a:lnTo>
                      <a:pt x="440" y="206"/>
                    </a:lnTo>
                    <a:lnTo>
                      <a:pt x="444" y="201"/>
                    </a:lnTo>
                    <a:lnTo>
                      <a:pt x="456" y="199"/>
                    </a:lnTo>
                    <a:lnTo>
                      <a:pt x="475" y="189"/>
                    </a:lnTo>
                    <a:lnTo>
                      <a:pt x="489" y="185"/>
                    </a:lnTo>
                    <a:lnTo>
                      <a:pt x="504" y="182"/>
                    </a:lnTo>
                    <a:lnTo>
                      <a:pt x="525" y="177"/>
                    </a:lnTo>
                    <a:lnTo>
                      <a:pt x="527" y="177"/>
                    </a:lnTo>
                    <a:lnTo>
                      <a:pt x="534" y="175"/>
                    </a:lnTo>
                    <a:lnTo>
                      <a:pt x="539" y="177"/>
                    </a:lnTo>
                    <a:lnTo>
                      <a:pt x="539" y="175"/>
                    </a:lnTo>
                    <a:lnTo>
                      <a:pt x="553" y="175"/>
                    </a:lnTo>
                    <a:lnTo>
                      <a:pt x="563" y="177"/>
                    </a:lnTo>
                    <a:lnTo>
                      <a:pt x="572" y="180"/>
                    </a:lnTo>
                    <a:lnTo>
                      <a:pt x="584" y="180"/>
                    </a:lnTo>
                    <a:lnTo>
                      <a:pt x="593" y="182"/>
                    </a:lnTo>
                    <a:lnTo>
                      <a:pt x="598" y="185"/>
                    </a:lnTo>
                    <a:lnTo>
                      <a:pt x="598" y="185"/>
                    </a:lnTo>
                    <a:lnTo>
                      <a:pt x="596" y="192"/>
                    </a:lnTo>
                    <a:lnTo>
                      <a:pt x="593" y="204"/>
                    </a:lnTo>
                    <a:lnTo>
                      <a:pt x="598" y="204"/>
                    </a:lnTo>
                    <a:lnTo>
                      <a:pt x="601" y="204"/>
                    </a:lnTo>
                    <a:lnTo>
                      <a:pt x="603" y="204"/>
                    </a:lnTo>
                    <a:lnTo>
                      <a:pt x="601" y="206"/>
                    </a:lnTo>
                    <a:lnTo>
                      <a:pt x="598" y="206"/>
                    </a:lnTo>
                    <a:lnTo>
                      <a:pt x="593" y="211"/>
                    </a:lnTo>
                    <a:lnTo>
                      <a:pt x="593" y="213"/>
                    </a:lnTo>
                    <a:lnTo>
                      <a:pt x="596" y="218"/>
                    </a:lnTo>
                    <a:lnTo>
                      <a:pt x="601" y="230"/>
                    </a:lnTo>
                    <a:lnTo>
                      <a:pt x="610" y="241"/>
                    </a:lnTo>
                    <a:lnTo>
                      <a:pt x="615" y="246"/>
                    </a:lnTo>
                    <a:lnTo>
                      <a:pt x="617" y="253"/>
                    </a:lnTo>
                    <a:lnTo>
                      <a:pt x="617" y="263"/>
                    </a:lnTo>
                    <a:lnTo>
                      <a:pt x="617" y="267"/>
                    </a:lnTo>
                    <a:lnTo>
                      <a:pt x="617" y="270"/>
                    </a:lnTo>
                    <a:lnTo>
                      <a:pt x="617" y="275"/>
                    </a:lnTo>
                    <a:lnTo>
                      <a:pt x="617" y="277"/>
                    </a:lnTo>
                    <a:lnTo>
                      <a:pt x="615" y="277"/>
                    </a:lnTo>
                    <a:lnTo>
                      <a:pt x="615" y="284"/>
                    </a:lnTo>
                    <a:lnTo>
                      <a:pt x="615" y="291"/>
                    </a:lnTo>
                    <a:lnTo>
                      <a:pt x="615" y="296"/>
                    </a:lnTo>
                    <a:lnTo>
                      <a:pt x="615" y="301"/>
                    </a:lnTo>
                    <a:lnTo>
                      <a:pt x="612" y="303"/>
                    </a:lnTo>
                    <a:lnTo>
                      <a:pt x="612" y="305"/>
                    </a:lnTo>
                    <a:lnTo>
                      <a:pt x="617" y="308"/>
                    </a:lnTo>
                    <a:lnTo>
                      <a:pt x="617" y="308"/>
                    </a:lnTo>
                    <a:lnTo>
                      <a:pt x="619" y="312"/>
                    </a:lnTo>
                    <a:lnTo>
                      <a:pt x="619" y="315"/>
                    </a:lnTo>
                    <a:lnTo>
                      <a:pt x="624" y="320"/>
                    </a:lnTo>
                    <a:lnTo>
                      <a:pt x="624" y="320"/>
                    </a:lnTo>
                    <a:lnTo>
                      <a:pt x="627" y="320"/>
                    </a:lnTo>
                    <a:lnTo>
                      <a:pt x="629" y="320"/>
                    </a:lnTo>
                    <a:lnTo>
                      <a:pt x="629" y="317"/>
                    </a:lnTo>
                    <a:lnTo>
                      <a:pt x="631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6" y="320"/>
                    </a:lnTo>
                    <a:lnTo>
                      <a:pt x="636" y="324"/>
                    </a:lnTo>
                    <a:lnTo>
                      <a:pt x="627" y="336"/>
                    </a:lnTo>
                    <a:lnTo>
                      <a:pt x="627" y="336"/>
                    </a:lnTo>
                    <a:lnTo>
                      <a:pt x="627" y="338"/>
                    </a:lnTo>
                    <a:lnTo>
                      <a:pt x="627" y="343"/>
                    </a:lnTo>
                    <a:lnTo>
                      <a:pt x="627" y="346"/>
                    </a:lnTo>
                    <a:lnTo>
                      <a:pt x="627" y="350"/>
                    </a:lnTo>
                    <a:lnTo>
                      <a:pt x="624" y="355"/>
                    </a:lnTo>
                    <a:lnTo>
                      <a:pt x="622" y="365"/>
                    </a:lnTo>
                    <a:lnTo>
                      <a:pt x="622" y="365"/>
                    </a:lnTo>
                    <a:lnTo>
                      <a:pt x="624" y="367"/>
                    </a:lnTo>
                    <a:lnTo>
                      <a:pt x="627" y="367"/>
                    </a:lnTo>
                    <a:lnTo>
                      <a:pt x="631" y="369"/>
                    </a:lnTo>
                    <a:lnTo>
                      <a:pt x="634" y="369"/>
                    </a:lnTo>
                    <a:lnTo>
                      <a:pt x="629" y="376"/>
                    </a:lnTo>
                    <a:lnTo>
                      <a:pt x="627" y="383"/>
                    </a:lnTo>
                    <a:lnTo>
                      <a:pt x="627" y="383"/>
                    </a:lnTo>
                    <a:lnTo>
                      <a:pt x="627" y="386"/>
                    </a:lnTo>
                    <a:lnTo>
                      <a:pt x="624" y="386"/>
                    </a:lnTo>
                    <a:lnTo>
                      <a:pt x="624" y="391"/>
                    </a:lnTo>
                    <a:lnTo>
                      <a:pt x="619" y="391"/>
                    </a:lnTo>
                    <a:lnTo>
                      <a:pt x="612" y="391"/>
                    </a:lnTo>
                    <a:lnTo>
                      <a:pt x="610" y="393"/>
                    </a:lnTo>
                    <a:lnTo>
                      <a:pt x="605" y="393"/>
                    </a:lnTo>
                    <a:lnTo>
                      <a:pt x="601" y="391"/>
                    </a:lnTo>
                    <a:lnTo>
                      <a:pt x="598" y="393"/>
                    </a:lnTo>
                    <a:lnTo>
                      <a:pt x="598" y="393"/>
                    </a:lnTo>
                    <a:lnTo>
                      <a:pt x="589" y="398"/>
                    </a:lnTo>
                    <a:lnTo>
                      <a:pt x="586" y="400"/>
                    </a:lnTo>
                    <a:lnTo>
                      <a:pt x="582" y="400"/>
                    </a:lnTo>
                    <a:lnTo>
                      <a:pt x="582" y="400"/>
                    </a:lnTo>
                    <a:lnTo>
                      <a:pt x="579" y="405"/>
                    </a:lnTo>
                    <a:lnTo>
                      <a:pt x="575" y="412"/>
                    </a:lnTo>
                    <a:lnTo>
                      <a:pt x="575" y="412"/>
                    </a:lnTo>
                    <a:lnTo>
                      <a:pt x="572" y="414"/>
                    </a:lnTo>
                    <a:lnTo>
                      <a:pt x="572" y="421"/>
                    </a:lnTo>
                    <a:lnTo>
                      <a:pt x="572" y="421"/>
                    </a:lnTo>
                    <a:lnTo>
                      <a:pt x="572" y="424"/>
                    </a:lnTo>
                    <a:lnTo>
                      <a:pt x="572" y="426"/>
                    </a:lnTo>
                    <a:lnTo>
                      <a:pt x="572" y="426"/>
                    </a:lnTo>
                    <a:lnTo>
                      <a:pt x="570" y="428"/>
                    </a:lnTo>
                    <a:lnTo>
                      <a:pt x="567" y="431"/>
                    </a:lnTo>
                    <a:lnTo>
                      <a:pt x="563" y="433"/>
                    </a:lnTo>
                    <a:lnTo>
                      <a:pt x="560" y="433"/>
                    </a:lnTo>
                    <a:lnTo>
                      <a:pt x="560" y="433"/>
                    </a:lnTo>
                    <a:lnTo>
                      <a:pt x="558" y="428"/>
                    </a:lnTo>
                    <a:lnTo>
                      <a:pt x="558" y="426"/>
                    </a:lnTo>
                    <a:lnTo>
                      <a:pt x="553" y="424"/>
                    </a:lnTo>
                    <a:lnTo>
                      <a:pt x="549" y="417"/>
                    </a:lnTo>
                    <a:lnTo>
                      <a:pt x="544" y="414"/>
                    </a:lnTo>
                    <a:lnTo>
                      <a:pt x="541" y="412"/>
                    </a:lnTo>
                    <a:lnTo>
                      <a:pt x="537" y="412"/>
                    </a:lnTo>
                    <a:lnTo>
                      <a:pt x="534" y="412"/>
                    </a:lnTo>
                    <a:lnTo>
                      <a:pt x="532" y="412"/>
                    </a:lnTo>
                    <a:lnTo>
                      <a:pt x="525" y="412"/>
                    </a:lnTo>
                    <a:lnTo>
                      <a:pt x="522" y="414"/>
                    </a:lnTo>
                    <a:lnTo>
                      <a:pt x="520" y="419"/>
                    </a:lnTo>
                    <a:lnTo>
                      <a:pt x="520" y="424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8" y="426"/>
                    </a:lnTo>
                    <a:lnTo>
                      <a:pt x="518" y="428"/>
                    </a:lnTo>
                    <a:lnTo>
                      <a:pt x="518" y="431"/>
                    </a:lnTo>
                    <a:lnTo>
                      <a:pt x="518" y="433"/>
                    </a:lnTo>
                    <a:lnTo>
                      <a:pt x="515" y="433"/>
                    </a:lnTo>
                    <a:lnTo>
                      <a:pt x="508" y="436"/>
                    </a:lnTo>
                    <a:lnTo>
                      <a:pt x="508" y="438"/>
                    </a:lnTo>
                    <a:lnTo>
                      <a:pt x="508" y="440"/>
                    </a:lnTo>
                    <a:lnTo>
                      <a:pt x="508" y="443"/>
                    </a:lnTo>
                    <a:lnTo>
                      <a:pt x="506" y="443"/>
                    </a:lnTo>
                    <a:lnTo>
                      <a:pt x="504" y="443"/>
                    </a:lnTo>
                    <a:lnTo>
                      <a:pt x="504" y="440"/>
                    </a:lnTo>
                    <a:lnTo>
                      <a:pt x="499" y="443"/>
                    </a:lnTo>
                    <a:lnTo>
                      <a:pt x="492" y="447"/>
                    </a:lnTo>
                    <a:lnTo>
                      <a:pt x="487" y="450"/>
                    </a:lnTo>
                    <a:lnTo>
                      <a:pt x="485" y="452"/>
                    </a:lnTo>
                    <a:lnTo>
                      <a:pt x="487" y="457"/>
                    </a:lnTo>
                    <a:lnTo>
                      <a:pt x="487" y="459"/>
                    </a:lnTo>
                    <a:lnTo>
                      <a:pt x="485" y="462"/>
                    </a:lnTo>
                    <a:lnTo>
                      <a:pt x="485" y="464"/>
                    </a:lnTo>
                    <a:lnTo>
                      <a:pt x="480" y="466"/>
                    </a:lnTo>
                    <a:lnTo>
                      <a:pt x="478" y="466"/>
                    </a:lnTo>
                    <a:lnTo>
                      <a:pt x="473" y="466"/>
                    </a:lnTo>
                    <a:lnTo>
                      <a:pt x="470" y="469"/>
                    </a:lnTo>
                    <a:lnTo>
                      <a:pt x="468" y="471"/>
                    </a:lnTo>
                    <a:lnTo>
                      <a:pt x="466" y="471"/>
                    </a:lnTo>
                    <a:lnTo>
                      <a:pt x="463" y="473"/>
                    </a:lnTo>
                    <a:lnTo>
                      <a:pt x="463" y="476"/>
                    </a:lnTo>
                    <a:lnTo>
                      <a:pt x="459" y="478"/>
                    </a:lnTo>
                    <a:lnTo>
                      <a:pt x="456" y="481"/>
                    </a:lnTo>
                    <a:lnTo>
                      <a:pt x="454" y="483"/>
                    </a:lnTo>
                    <a:lnTo>
                      <a:pt x="452" y="485"/>
                    </a:lnTo>
                    <a:lnTo>
                      <a:pt x="449" y="488"/>
                    </a:lnTo>
                    <a:lnTo>
                      <a:pt x="447" y="492"/>
                    </a:lnTo>
                    <a:lnTo>
                      <a:pt x="444" y="492"/>
                    </a:lnTo>
                    <a:lnTo>
                      <a:pt x="442" y="495"/>
                    </a:lnTo>
                    <a:lnTo>
                      <a:pt x="440" y="495"/>
                    </a:lnTo>
                    <a:lnTo>
                      <a:pt x="435" y="497"/>
                    </a:lnTo>
                    <a:lnTo>
                      <a:pt x="433" y="495"/>
                    </a:lnTo>
                    <a:lnTo>
                      <a:pt x="430" y="495"/>
                    </a:lnTo>
                    <a:lnTo>
                      <a:pt x="426" y="495"/>
                    </a:lnTo>
                    <a:lnTo>
                      <a:pt x="423" y="495"/>
                    </a:lnTo>
                    <a:lnTo>
                      <a:pt x="421" y="495"/>
                    </a:lnTo>
                    <a:lnTo>
                      <a:pt x="421" y="492"/>
                    </a:lnTo>
                    <a:lnTo>
                      <a:pt x="421" y="490"/>
                    </a:lnTo>
                    <a:lnTo>
                      <a:pt x="423" y="490"/>
                    </a:lnTo>
                    <a:lnTo>
                      <a:pt x="423" y="488"/>
                    </a:lnTo>
                    <a:lnTo>
                      <a:pt x="423" y="485"/>
                    </a:lnTo>
                    <a:lnTo>
                      <a:pt x="421" y="481"/>
                    </a:lnTo>
                    <a:lnTo>
                      <a:pt x="421" y="481"/>
                    </a:lnTo>
                    <a:lnTo>
                      <a:pt x="416" y="481"/>
                    </a:lnTo>
                    <a:lnTo>
                      <a:pt x="416" y="483"/>
                    </a:lnTo>
                    <a:lnTo>
                      <a:pt x="414" y="485"/>
                    </a:lnTo>
                    <a:lnTo>
                      <a:pt x="414" y="490"/>
                    </a:lnTo>
                    <a:lnTo>
                      <a:pt x="411" y="495"/>
                    </a:lnTo>
                    <a:lnTo>
                      <a:pt x="409" y="499"/>
                    </a:lnTo>
                    <a:lnTo>
                      <a:pt x="409" y="499"/>
                    </a:lnTo>
                    <a:lnTo>
                      <a:pt x="409" y="495"/>
                    </a:lnTo>
                    <a:lnTo>
                      <a:pt x="407" y="492"/>
                    </a:lnTo>
                    <a:lnTo>
                      <a:pt x="404" y="492"/>
                    </a:lnTo>
                    <a:lnTo>
                      <a:pt x="399" y="495"/>
                    </a:lnTo>
                    <a:lnTo>
                      <a:pt x="397" y="499"/>
                    </a:lnTo>
                    <a:lnTo>
                      <a:pt x="395" y="499"/>
                    </a:lnTo>
                    <a:lnTo>
                      <a:pt x="395" y="502"/>
                    </a:lnTo>
                    <a:lnTo>
                      <a:pt x="392" y="504"/>
                    </a:lnTo>
                    <a:lnTo>
                      <a:pt x="390" y="504"/>
                    </a:lnTo>
                    <a:lnTo>
                      <a:pt x="388" y="507"/>
                    </a:lnTo>
                    <a:lnTo>
                      <a:pt x="385" y="511"/>
                    </a:lnTo>
                    <a:lnTo>
                      <a:pt x="383" y="511"/>
                    </a:lnTo>
                    <a:lnTo>
                      <a:pt x="378" y="516"/>
                    </a:lnTo>
                    <a:lnTo>
                      <a:pt x="376" y="516"/>
                    </a:lnTo>
                    <a:lnTo>
                      <a:pt x="373" y="521"/>
                    </a:lnTo>
                    <a:lnTo>
                      <a:pt x="373" y="523"/>
                    </a:lnTo>
                    <a:lnTo>
                      <a:pt x="373" y="525"/>
                    </a:lnTo>
                    <a:lnTo>
                      <a:pt x="376" y="528"/>
                    </a:lnTo>
                    <a:lnTo>
                      <a:pt x="376" y="533"/>
                    </a:lnTo>
                    <a:lnTo>
                      <a:pt x="378" y="540"/>
                    </a:lnTo>
                    <a:lnTo>
                      <a:pt x="378" y="544"/>
                    </a:lnTo>
                    <a:lnTo>
                      <a:pt x="376" y="547"/>
                    </a:lnTo>
                    <a:lnTo>
                      <a:pt x="373" y="549"/>
                    </a:lnTo>
                    <a:lnTo>
                      <a:pt x="366" y="554"/>
                    </a:lnTo>
                    <a:lnTo>
                      <a:pt x="359" y="554"/>
                    </a:lnTo>
                    <a:lnTo>
                      <a:pt x="355" y="556"/>
                    </a:lnTo>
                    <a:lnTo>
                      <a:pt x="345" y="559"/>
                    </a:lnTo>
                    <a:lnTo>
                      <a:pt x="340" y="561"/>
                    </a:lnTo>
                    <a:lnTo>
                      <a:pt x="340" y="556"/>
                    </a:lnTo>
                    <a:lnTo>
                      <a:pt x="340" y="549"/>
                    </a:lnTo>
                    <a:lnTo>
                      <a:pt x="340" y="542"/>
                    </a:lnTo>
                    <a:lnTo>
                      <a:pt x="338" y="535"/>
                    </a:lnTo>
                    <a:lnTo>
                      <a:pt x="331" y="525"/>
                    </a:lnTo>
                    <a:lnTo>
                      <a:pt x="329" y="516"/>
                    </a:lnTo>
                    <a:lnTo>
                      <a:pt x="329" y="511"/>
                    </a:lnTo>
                    <a:lnTo>
                      <a:pt x="331" y="511"/>
                    </a:lnTo>
                    <a:lnTo>
                      <a:pt x="331" y="507"/>
                    </a:lnTo>
                    <a:lnTo>
                      <a:pt x="331" y="499"/>
                    </a:lnTo>
                    <a:lnTo>
                      <a:pt x="331" y="499"/>
                    </a:lnTo>
                    <a:lnTo>
                      <a:pt x="331" y="497"/>
                    </a:lnTo>
                    <a:lnTo>
                      <a:pt x="331" y="495"/>
                    </a:lnTo>
                    <a:lnTo>
                      <a:pt x="331" y="495"/>
                    </a:lnTo>
                    <a:lnTo>
                      <a:pt x="329" y="492"/>
                    </a:lnTo>
                    <a:lnTo>
                      <a:pt x="329" y="490"/>
                    </a:lnTo>
                    <a:lnTo>
                      <a:pt x="329" y="490"/>
                    </a:lnTo>
                    <a:lnTo>
                      <a:pt x="326" y="490"/>
                    </a:lnTo>
                    <a:lnTo>
                      <a:pt x="326" y="488"/>
                    </a:lnTo>
                    <a:lnTo>
                      <a:pt x="326" y="485"/>
                    </a:lnTo>
                    <a:lnTo>
                      <a:pt x="329" y="483"/>
                    </a:lnTo>
                    <a:lnTo>
                      <a:pt x="333" y="476"/>
                    </a:lnTo>
                    <a:lnTo>
                      <a:pt x="336" y="471"/>
                    </a:lnTo>
                    <a:lnTo>
                      <a:pt x="338" y="464"/>
                    </a:lnTo>
                    <a:lnTo>
                      <a:pt x="343" y="459"/>
                    </a:lnTo>
                    <a:lnTo>
                      <a:pt x="345" y="450"/>
                    </a:lnTo>
                    <a:lnTo>
                      <a:pt x="345" y="447"/>
                    </a:lnTo>
                    <a:lnTo>
                      <a:pt x="343" y="445"/>
                    </a:lnTo>
                    <a:lnTo>
                      <a:pt x="343" y="443"/>
                    </a:lnTo>
                    <a:lnTo>
                      <a:pt x="343" y="440"/>
                    </a:lnTo>
                    <a:lnTo>
                      <a:pt x="343" y="433"/>
                    </a:lnTo>
                    <a:lnTo>
                      <a:pt x="345" y="428"/>
                    </a:lnTo>
                    <a:lnTo>
                      <a:pt x="347" y="424"/>
                    </a:lnTo>
                    <a:lnTo>
                      <a:pt x="352" y="417"/>
                    </a:lnTo>
                    <a:lnTo>
                      <a:pt x="352" y="412"/>
                    </a:lnTo>
                    <a:lnTo>
                      <a:pt x="352" y="407"/>
                    </a:lnTo>
                    <a:lnTo>
                      <a:pt x="352" y="405"/>
                    </a:lnTo>
                    <a:lnTo>
                      <a:pt x="352" y="400"/>
                    </a:lnTo>
                    <a:lnTo>
                      <a:pt x="350" y="398"/>
                    </a:lnTo>
                    <a:lnTo>
                      <a:pt x="350" y="395"/>
                    </a:lnTo>
                    <a:lnTo>
                      <a:pt x="347" y="391"/>
                    </a:lnTo>
                    <a:lnTo>
                      <a:pt x="347" y="386"/>
                    </a:lnTo>
                    <a:lnTo>
                      <a:pt x="347" y="386"/>
                    </a:lnTo>
                    <a:lnTo>
                      <a:pt x="345" y="386"/>
                    </a:lnTo>
                    <a:lnTo>
                      <a:pt x="345" y="383"/>
                    </a:lnTo>
                    <a:lnTo>
                      <a:pt x="343" y="383"/>
                    </a:lnTo>
                    <a:lnTo>
                      <a:pt x="343" y="383"/>
                    </a:lnTo>
                    <a:lnTo>
                      <a:pt x="343" y="381"/>
                    </a:lnTo>
                    <a:lnTo>
                      <a:pt x="333" y="367"/>
                    </a:lnTo>
                    <a:lnTo>
                      <a:pt x="326" y="372"/>
                    </a:lnTo>
                    <a:lnTo>
                      <a:pt x="321" y="372"/>
                    </a:lnTo>
                    <a:lnTo>
                      <a:pt x="317" y="372"/>
                    </a:lnTo>
                    <a:lnTo>
                      <a:pt x="317" y="372"/>
                    </a:lnTo>
                    <a:lnTo>
                      <a:pt x="312" y="372"/>
                    </a:lnTo>
                    <a:lnTo>
                      <a:pt x="310" y="372"/>
                    </a:lnTo>
                    <a:lnTo>
                      <a:pt x="307" y="372"/>
                    </a:lnTo>
                    <a:lnTo>
                      <a:pt x="305" y="372"/>
                    </a:lnTo>
                    <a:lnTo>
                      <a:pt x="305" y="374"/>
                    </a:lnTo>
                    <a:lnTo>
                      <a:pt x="303" y="374"/>
                    </a:lnTo>
                    <a:lnTo>
                      <a:pt x="300" y="374"/>
                    </a:lnTo>
                    <a:lnTo>
                      <a:pt x="300" y="374"/>
                    </a:lnTo>
                    <a:lnTo>
                      <a:pt x="300" y="372"/>
                    </a:lnTo>
                    <a:lnTo>
                      <a:pt x="300" y="372"/>
                    </a:lnTo>
                    <a:lnTo>
                      <a:pt x="300" y="369"/>
                    </a:lnTo>
                    <a:lnTo>
                      <a:pt x="300" y="369"/>
                    </a:lnTo>
                    <a:lnTo>
                      <a:pt x="298" y="367"/>
                    </a:lnTo>
                    <a:lnTo>
                      <a:pt x="298" y="367"/>
                    </a:lnTo>
                    <a:lnTo>
                      <a:pt x="298" y="365"/>
                    </a:lnTo>
                    <a:lnTo>
                      <a:pt x="298" y="365"/>
                    </a:lnTo>
                    <a:lnTo>
                      <a:pt x="298" y="362"/>
                    </a:lnTo>
                    <a:lnTo>
                      <a:pt x="298" y="360"/>
                    </a:lnTo>
                    <a:lnTo>
                      <a:pt x="298" y="360"/>
                    </a:lnTo>
                    <a:lnTo>
                      <a:pt x="298" y="360"/>
                    </a:lnTo>
                    <a:lnTo>
                      <a:pt x="298" y="357"/>
                    </a:lnTo>
                    <a:lnTo>
                      <a:pt x="298" y="357"/>
                    </a:lnTo>
                    <a:lnTo>
                      <a:pt x="295" y="357"/>
                    </a:lnTo>
                    <a:lnTo>
                      <a:pt x="295" y="355"/>
                    </a:lnTo>
                    <a:lnTo>
                      <a:pt x="295" y="355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3" y="353"/>
                    </a:lnTo>
                    <a:lnTo>
                      <a:pt x="291" y="350"/>
                    </a:lnTo>
                    <a:lnTo>
                      <a:pt x="291" y="348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8" y="350"/>
                    </a:lnTo>
                    <a:lnTo>
                      <a:pt x="286" y="353"/>
                    </a:lnTo>
                    <a:lnTo>
                      <a:pt x="284" y="350"/>
                    </a:lnTo>
                    <a:lnTo>
                      <a:pt x="284" y="350"/>
                    </a:lnTo>
                    <a:lnTo>
                      <a:pt x="281" y="348"/>
                    </a:lnTo>
                    <a:lnTo>
                      <a:pt x="281" y="348"/>
                    </a:lnTo>
                    <a:lnTo>
                      <a:pt x="281" y="346"/>
                    </a:lnTo>
                    <a:lnTo>
                      <a:pt x="281" y="346"/>
                    </a:lnTo>
                    <a:lnTo>
                      <a:pt x="279" y="346"/>
                    </a:lnTo>
                    <a:lnTo>
                      <a:pt x="279" y="343"/>
                    </a:lnTo>
                    <a:lnTo>
                      <a:pt x="279" y="343"/>
                    </a:lnTo>
                    <a:lnTo>
                      <a:pt x="281" y="341"/>
                    </a:lnTo>
                    <a:lnTo>
                      <a:pt x="281" y="338"/>
                    </a:lnTo>
                    <a:lnTo>
                      <a:pt x="279" y="338"/>
                    </a:lnTo>
                    <a:lnTo>
                      <a:pt x="279" y="336"/>
                    </a:lnTo>
                    <a:lnTo>
                      <a:pt x="279" y="336"/>
                    </a:lnTo>
                    <a:lnTo>
                      <a:pt x="267" y="341"/>
                    </a:lnTo>
                    <a:lnTo>
                      <a:pt x="267" y="341"/>
                    </a:lnTo>
                    <a:lnTo>
                      <a:pt x="265" y="338"/>
                    </a:lnTo>
                    <a:lnTo>
                      <a:pt x="262" y="338"/>
                    </a:lnTo>
                    <a:lnTo>
                      <a:pt x="262" y="338"/>
                    </a:lnTo>
                    <a:lnTo>
                      <a:pt x="262" y="338"/>
                    </a:lnTo>
                    <a:lnTo>
                      <a:pt x="258" y="331"/>
                    </a:lnTo>
                    <a:lnTo>
                      <a:pt x="253" y="329"/>
                    </a:lnTo>
                    <a:lnTo>
                      <a:pt x="248" y="317"/>
                    </a:lnTo>
                    <a:lnTo>
                      <a:pt x="246" y="315"/>
                    </a:lnTo>
                    <a:lnTo>
                      <a:pt x="243" y="315"/>
                    </a:lnTo>
                    <a:lnTo>
                      <a:pt x="243" y="317"/>
                    </a:lnTo>
                    <a:lnTo>
                      <a:pt x="241" y="317"/>
                    </a:lnTo>
                    <a:lnTo>
                      <a:pt x="241" y="317"/>
                    </a:lnTo>
                    <a:lnTo>
                      <a:pt x="241" y="320"/>
                    </a:lnTo>
                    <a:lnTo>
                      <a:pt x="241" y="320"/>
                    </a:lnTo>
                    <a:lnTo>
                      <a:pt x="239" y="320"/>
                    </a:lnTo>
                    <a:lnTo>
                      <a:pt x="236" y="320"/>
                    </a:lnTo>
                    <a:lnTo>
                      <a:pt x="236" y="320"/>
                    </a:lnTo>
                    <a:lnTo>
                      <a:pt x="236" y="322"/>
                    </a:lnTo>
                    <a:lnTo>
                      <a:pt x="234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29" y="322"/>
                    </a:lnTo>
                    <a:lnTo>
                      <a:pt x="229" y="322"/>
                    </a:lnTo>
                    <a:lnTo>
                      <a:pt x="229" y="324"/>
                    </a:lnTo>
                    <a:lnTo>
                      <a:pt x="227" y="324"/>
                    </a:lnTo>
                    <a:lnTo>
                      <a:pt x="227" y="327"/>
                    </a:lnTo>
                    <a:lnTo>
                      <a:pt x="224" y="327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20" y="329"/>
                    </a:lnTo>
                    <a:lnTo>
                      <a:pt x="220" y="331"/>
                    </a:lnTo>
                    <a:lnTo>
                      <a:pt x="220" y="331"/>
                    </a:lnTo>
                    <a:lnTo>
                      <a:pt x="217" y="334"/>
                    </a:lnTo>
                    <a:lnTo>
                      <a:pt x="217" y="334"/>
                    </a:lnTo>
                    <a:lnTo>
                      <a:pt x="215" y="331"/>
                    </a:lnTo>
                    <a:lnTo>
                      <a:pt x="215" y="331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5" y="329"/>
                    </a:lnTo>
                    <a:lnTo>
                      <a:pt x="213" y="329"/>
                    </a:lnTo>
                    <a:lnTo>
                      <a:pt x="213" y="327"/>
                    </a:lnTo>
                    <a:lnTo>
                      <a:pt x="210" y="327"/>
                    </a:lnTo>
                    <a:lnTo>
                      <a:pt x="210" y="327"/>
                    </a:lnTo>
                    <a:lnTo>
                      <a:pt x="208" y="327"/>
                    </a:lnTo>
                    <a:lnTo>
                      <a:pt x="206" y="327"/>
                    </a:lnTo>
                    <a:lnTo>
                      <a:pt x="206" y="329"/>
                    </a:lnTo>
                    <a:lnTo>
                      <a:pt x="206" y="329"/>
                    </a:lnTo>
                    <a:lnTo>
                      <a:pt x="201" y="329"/>
                    </a:lnTo>
                    <a:lnTo>
                      <a:pt x="201" y="327"/>
                    </a:lnTo>
                    <a:lnTo>
                      <a:pt x="201" y="327"/>
                    </a:lnTo>
                    <a:lnTo>
                      <a:pt x="201" y="327"/>
                    </a:lnTo>
                    <a:lnTo>
                      <a:pt x="201" y="324"/>
                    </a:lnTo>
                    <a:lnTo>
                      <a:pt x="201" y="322"/>
                    </a:lnTo>
                    <a:lnTo>
                      <a:pt x="201" y="322"/>
                    </a:lnTo>
                    <a:lnTo>
                      <a:pt x="201" y="320"/>
                    </a:lnTo>
                    <a:lnTo>
                      <a:pt x="201" y="320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5"/>
                    </a:lnTo>
                    <a:lnTo>
                      <a:pt x="201" y="315"/>
                    </a:lnTo>
                    <a:lnTo>
                      <a:pt x="203" y="315"/>
                    </a:lnTo>
                    <a:lnTo>
                      <a:pt x="203" y="315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0" y="310"/>
                    </a:lnTo>
                    <a:lnTo>
                      <a:pt x="210" y="308"/>
                    </a:lnTo>
                    <a:lnTo>
                      <a:pt x="213" y="308"/>
                    </a:lnTo>
                    <a:lnTo>
                      <a:pt x="213" y="305"/>
                    </a:lnTo>
                    <a:lnTo>
                      <a:pt x="213" y="305"/>
                    </a:lnTo>
                    <a:lnTo>
                      <a:pt x="215" y="305"/>
                    </a:lnTo>
                    <a:lnTo>
                      <a:pt x="215" y="303"/>
                    </a:lnTo>
                    <a:lnTo>
                      <a:pt x="215" y="303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0" y="303"/>
                    </a:lnTo>
                    <a:lnTo>
                      <a:pt x="210" y="301"/>
                    </a:lnTo>
                    <a:lnTo>
                      <a:pt x="210" y="301"/>
                    </a:lnTo>
                    <a:lnTo>
                      <a:pt x="208" y="301"/>
                    </a:lnTo>
                    <a:lnTo>
                      <a:pt x="206" y="303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6" y="298"/>
                    </a:lnTo>
                    <a:lnTo>
                      <a:pt x="206" y="298"/>
                    </a:lnTo>
                    <a:lnTo>
                      <a:pt x="203" y="296"/>
                    </a:lnTo>
                    <a:lnTo>
                      <a:pt x="203" y="296"/>
                    </a:lnTo>
                    <a:lnTo>
                      <a:pt x="203" y="296"/>
                    </a:lnTo>
                    <a:lnTo>
                      <a:pt x="203" y="293"/>
                    </a:lnTo>
                    <a:lnTo>
                      <a:pt x="201" y="291"/>
                    </a:lnTo>
                    <a:lnTo>
                      <a:pt x="196" y="293"/>
                    </a:lnTo>
                    <a:lnTo>
                      <a:pt x="184" y="296"/>
                    </a:lnTo>
                    <a:lnTo>
                      <a:pt x="184" y="296"/>
                    </a:lnTo>
                    <a:lnTo>
                      <a:pt x="182" y="296"/>
                    </a:lnTo>
                    <a:lnTo>
                      <a:pt x="182" y="296"/>
                    </a:lnTo>
                    <a:lnTo>
                      <a:pt x="179" y="298"/>
                    </a:lnTo>
                    <a:lnTo>
                      <a:pt x="179" y="298"/>
                    </a:lnTo>
                    <a:lnTo>
                      <a:pt x="179" y="301"/>
                    </a:lnTo>
                    <a:lnTo>
                      <a:pt x="179" y="301"/>
                    </a:lnTo>
                    <a:lnTo>
                      <a:pt x="177" y="303"/>
                    </a:lnTo>
                    <a:lnTo>
                      <a:pt x="177" y="303"/>
                    </a:lnTo>
                    <a:lnTo>
                      <a:pt x="177" y="305"/>
                    </a:lnTo>
                    <a:lnTo>
                      <a:pt x="175" y="305"/>
                    </a:lnTo>
                    <a:lnTo>
                      <a:pt x="172" y="308"/>
                    </a:lnTo>
                    <a:lnTo>
                      <a:pt x="172" y="305"/>
                    </a:lnTo>
                    <a:lnTo>
                      <a:pt x="175" y="303"/>
                    </a:lnTo>
                    <a:lnTo>
                      <a:pt x="175" y="301"/>
                    </a:lnTo>
                    <a:lnTo>
                      <a:pt x="175" y="301"/>
                    </a:lnTo>
                    <a:lnTo>
                      <a:pt x="175" y="298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6"/>
                    </a:lnTo>
                    <a:lnTo>
                      <a:pt x="175" y="293"/>
                    </a:lnTo>
                    <a:lnTo>
                      <a:pt x="172" y="293"/>
                    </a:lnTo>
                    <a:lnTo>
                      <a:pt x="170" y="291"/>
                    </a:lnTo>
                    <a:lnTo>
                      <a:pt x="165" y="286"/>
                    </a:lnTo>
                    <a:lnTo>
                      <a:pt x="165" y="286"/>
                    </a:lnTo>
                    <a:lnTo>
                      <a:pt x="163" y="286"/>
                    </a:lnTo>
                    <a:lnTo>
                      <a:pt x="161" y="284"/>
                    </a:lnTo>
                    <a:lnTo>
                      <a:pt x="158" y="282"/>
                    </a:lnTo>
                    <a:lnTo>
                      <a:pt x="158" y="282"/>
                    </a:lnTo>
                    <a:lnTo>
                      <a:pt x="158" y="279"/>
                    </a:lnTo>
                    <a:lnTo>
                      <a:pt x="156" y="279"/>
                    </a:lnTo>
                    <a:lnTo>
                      <a:pt x="156" y="277"/>
                    </a:lnTo>
                    <a:lnTo>
                      <a:pt x="156" y="275"/>
                    </a:lnTo>
                    <a:lnTo>
                      <a:pt x="156" y="272"/>
                    </a:lnTo>
                    <a:lnTo>
                      <a:pt x="156" y="270"/>
                    </a:lnTo>
                    <a:lnTo>
                      <a:pt x="153" y="270"/>
                    </a:lnTo>
                    <a:lnTo>
                      <a:pt x="153" y="267"/>
                    </a:lnTo>
                    <a:lnTo>
                      <a:pt x="153" y="265"/>
                    </a:lnTo>
                    <a:lnTo>
                      <a:pt x="153" y="265"/>
                    </a:lnTo>
                    <a:lnTo>
                      <a:pt x="153" y="263"/>
                    </a:lnTo>
                    <a:lnTo>
                      <a:pt x="153" y="260"/>
                    </a:lnTo>
                    <a:lnTo>
                      <a:pt x="153" y="260"/>
                    </a:lnTo>
                    <a:lnTo>
                      <a:pt x="153" y="260"/>
                    </a:lnTo>
                    <a:lnTo>
                      <a:pt x="153" y="258"/>
                    </a:lnTo>
                    <a:lnTo>
                      <a:pt x="153" y="258"/>
                    </a:lnTo>
                    <a:lnTo>
                      <a:pt x="153" y="256"/>
                    </a:lnTo>
                    <a:lnTo>
                      <a:pt x="153" y="256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3" y="253"/>
                    </a:lnTo>
                    <a:lnTo>
                      <a:pt x="151" y="251"/>
                    </a:lnTo>
                    <a:lnTo>
                      <a:pt x="151" y="251"/>
                    </a:lnTo>
                    <a:lnTo>
                      <a:pt x="149" y="253"/>
                    </a:lnTo>
                    <a:lnTo>
                      <a:pt x="149" y="253"/>
                    </a:lnTo>
                    <a:lnTo>
                      <a:pt x="146" y="253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2" y="253"/>
                    </a:lnTo>
                    <a:lnTo>
                      <a:pt x="139" y="256"/>
                    </a:lnTo>
                    <a:lnTo>
                      <a:pt x="137" y="256"/>
                    </a:lnTo>
                    <a:lnTo>
                      <a:pt x="137" y="256"/>
                    </a:lnTo>
                    <a:lnTo>
                      <a:pt x="135" y="258"/>
                    </a:lnTo>
                    <a:lnTo>
                      <a:pt x="132" y="258"/>
                    </a:lnTo>
                    <a:lnTo>
                      <a:pt x="130" y="256"/>
                    </a:lnTo>
                    <a:lnTo>
                      <a:pt x="130" y="256"/>
                    </a:lnTo>
                    <a:lnTo>
                      <a:pt x="127" y="256"/>
                    </a:lnTo>
                    <a:lnTo>
                      <a:pt x="127" y="256"/>
                    </a:lnTo>
                    <a:lnTo>
                      <a:pt x="125" y="258"/>
                    </a:lnTo>
                    <a:lnTo>
                      <a:pt x="123" y="256"/>
                    </a:lnTo>
                    <a:lnTo>
                      <a:pt x="116" y="253"/>
                    </a:lnTo>
                    <a:lnTo>
                      <a:pt x="116" y="253"/>
                    </a:lnTo>
                    <a:lnTo>
                      <a:pt x="118" y="244"/>
                    </a:lnTo>
                    <a:lnTo>
                      <a:pt x="113" y="241"/>
                    </a:lnTo>
                    <a:lnTo>
                      <a:pt x="111" y="239"/>
                    </a:lnTo>
                    <a:lnTo>
                      <a:pt x="106" y="239"/>
                    </a:lnTo>
                    <a:lnTo>
                      <a:pt x="106" y="237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4" y="232"/>
                    </a:lnTo>
                    <a:lnTo>
                      <a:pt x="99" y="232"/>
                    </a:lnTo>
                    <a:lnTo>
                      <a:pt x="92" y="232"/>
                    </a:lnTo>
                    <a:lnTo>
                      <a:pt x="87" y="232"/>
                    </a:lnTo>
                    <a:lnTo>
                      <a:pt x="85" y="232"/>
                    </a:lnTo>
                    <a:lnTo>
                      <a:pt x="85" y="232"/>
                    </a:lnTo>
                    <a:lnTo>
                      <a:pt x="80" y="232"/>
                    </a:lnTo>
                    <a:lnTo>
                      <a:pt x="78" y="230"/>
                    </a:lnTo>
                    <a:lnTo>
                      <a:pt x="75" y="227"/>
                    </a:lnTo>
                    <a:lnTo>
                      <a:pt x="75" y="222"/>
                    </a:lnTo>
                    <a:lnTo>
                      <a:pt x="73" y="220"/>
                    </a:lnTo>
                    <a:lnTo>
                      <a:pt x="73" y="211"/>
                    </a:lnTo>
                    <a:lnTo>
                      <a:pt x="71" y="206"/>
                    </a:lnTo>
                    <a:lnTo>
                      <a:pt x="71" y="201"/>
                    </a:lnTo>
                    <a:lnTo>
                      <a:pt x="71" y="201"/>
                    </a:lnTo>
                    <a:lnTo>
                      <a:pt x="71" y="199"/>
                    </a:lnTo>
                    <a:lnTo>
                      <a:pt x="71" y="196"/>
                    </a:lnTo>
                    <a:lnTo>
                      <a:pt x="73" y="196"/>
                    </a:lnTo>
                    <a:lnTo>
                      <a:pt x="75" y="196"/>
                    </a:lnTo>
                    <a:lnTo>
                      <a:pt x="78" y="199"/>
                    </a:lnTo>
                    <a:lnTo>
                      <a:pt x="80" y="199"/>
                    </a:lnTo>
                    <a:lnTo>
                      <a:pt x="83" y="196"/>
                    </a:lnTo>
                    <a:lnTo>
                      <a:pt x="83" y="196"/>
                    </a:lnTo>
                    <a:lnTo>
                      <a:pt x="83" y="194"/>
                    </a:lnTo>
                    <a:lnTo>
                      <a:pt x="83" y="192"/>
                    </a:lnTo>
                    <a:lnTo>
                      <a:pt x="83" y="192"/>
                    </a:lnTo>
                    <a:lnTo>
                      <a:pt x="85" y="189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7" y="187"/>
                    </a:lnTo>
                    <a:lnTo>
                      <a:pt x="87" y="185"/>
                    </a:lnTo>
                    <a:lnTo>
                      <a:pt x="85" y="182"/>
                    </a:lnTo>
                    <a:lnTo>
                      <a:pt x="83" y="182"/>
                    </a:lnTo>
                    <a:lnTo>
                      <a:pt x="83" y="180"/>
                    </a:lnTo>
                    <a:lnTo>
                      <a:pt x="83" y="177"/>
                    </a:lnTo>
                    <a:lnTo>
                      <a:pt x="80" y="175"/>
                    </a:lnTo>
                    <a:lnTo>
                      <a:pt x="80" y="175"/>
                    </a:lnTo>
                    <a:lnTo>
                      <a:pt x="80" y="173"/>
                    </a:lnTo>
                    <a:lnTo>
                      <a:pt x="83" y="173"/>
                    </a:lnTo>
                    <a:lnTo>
                      <a:pt x="85" y="173"/>
                    </a:lnTo>
                    <a:lnTo>
                      <a:pt x="85" y="170"/>
                    </a:lnTo>
                    <a:lnTo>
                      <a:pt x="85" y="170"/>
                    </a:lnTo>
                    <a:lnTo>
                      <a:pt x="83" y="170"/>
                    </a:lnTo>
                    <a:lnTo>
                      <a:pt x="83" y="170"/>
                    </a:lnTo>
                    <a:lnTo>
                      <a:pt x="80" y="170"/>
                    </a:lnTo>
                    <a:lnTo>
                      <a:pt x="78" y="170"/>
                    </a:lnTo>
                    <a:lnTo>
                      <a:pt x="71" y="170"/>
                    </a:lnTo>
                    <a:lnTo>
                      <a:pt x="64" y="170"/>
                    </a:lnTo>
                    <a:lnTo>
                      <a:pt x="64" y="170"/>
                    </a:lnTo>
                    <a:lnTo>
                      <a:pt x="59" y="173"/>
                    </a:lnTo>
                    <a:lnTo>
                      <a:pt x="59" y="175"/>
                    </a:lnTo>
                    <a:lnTo>
                      <a:pt x="59" y="175"/>
                    </a:lnTo>
                    <a:lnTo>
                      <a:pt x="56" y="177"/>
                    </a:lnTo>
                    <a:lnTo>
                      <a:pt x="54" y="177"/>
                    </a:lnTo>
                    <a:lnTo>
                      <a:pt x="54" y="180"/>
                    </a:lnTo>
                    <a:lnTo>
                      <a:pt x="52" y="180"/>
                    </a:lnTo>
                    <a:lnTo>
                      <a:pt x="49" y="182"/>
                    </a:lnTo>
                    <a:lnTo>
                      <a:pt x="47" y="185"/>
                    </a:lnTo>
                    <a:lnTo>
                      <a:pt x="47" y="185"/>
                    </a:lnTo>
                    <a:lnTo>
                      <a:pt x="47" y="182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7" y="180"/>
                    </a:lnTo>
                    <a:lnTo>
                      <a:pt x="47" y="175"/>
                    </a:lnTo>
                    <a:lnTo>
                      <a:pt x="49" y="170"/>
                    </a:lnTo>
                    <a:lnTo>
                      <a:pt x="49" y="168"/>
                    </a:lnTo>
                    <a:lnTo>
                      <a:pt x="49" y="166"/>
                    </a:lnTo>
                    <a:lnTo>
                      <a:pt x="49" y="166"/>
                    </a:lnTo>
                    <a:lnTo>
                      <a:pt x="49" y="163"/>
                    </a:lnTo>
                    <a:lnTo>
                      <a:pt x="49" y="161"/>
                    </a:lnTo>
                    <a:lnTo>
                      <a:pt x="49" y="159"/>
                    </a:lnTo>
                    <a:lnTo>
                      <a:pt x="47" y="159"/>
                    </a:lnTo>
                    <a:lnTo>
                      <a:pt x="45" y="159"/>
                    </a:lnTo>
                    <a:lnTo>
                      <a:pt x="45" y="159"/>
                    </a:lnTo>
                    <a:lnTo>
                      <a:pt x="47" y="156"/>
                    </a:lnTo>
                    <a:lnTo>
                      <a:pt x="49" y="154"/>
                    </a:lnTo>
                    <a:lnTo>
                      <a:pt x="52" y="154"/>
                    </a:lnTo>
                    <a:lnTo>
                      <a:pt x="54" y="151"/>
                    </a:lnTo>
                    <a:lnTo>
                      <a:pt x="54" y="149"/>
                    </a:lnTo>
                    <a:lnTo>
                      <a:pt x="54" y="147"/>
                    </a:lnTo>
                    <a:lnTo>
                      <a:pt x="54" y="144"/>
                    </a:lnTo>
                    <a:lnTo>
                      <a:pt x="54" y="140"/>
                    </a:lnTo>
                    <a:lnTo>
                      <a:pt x="54" y="137"/>
                    </a:lnTo>
                    <a:lnTo>
                      <a:pt x="52" y="137"/>
                    </a:lnTo>
                    <a:lnTo>
                      <a:pt x="49" y="135"/>
                    </a:lnTo>
                    <a:lnTo>
                      <a:pt x="47" y="135"/>
                    </a:lnTo>
                    <a:lnTo>
                      <a:pt x="45" y="135"/>
                    </a:lnTo>
                    <a:lnTo>
                      <a:pt x="42" y="135"/>
                    </a:lnTo>
                    <a:lnTo>
                      <a:pt x="40" y="135"/>
                    </a:lnTo>
                    <a:lnTo>
                      <a:pt x="40" y="137"/>
                    </a:lnTo>
                    <a:lnTo>
                      <a:pt x="38" y="137"/>
                    </a:lnTo>
                    <a:lnTo>
                      <a:pt x="38" y="137"/>
                    </a:lnTo>
                    <a:lnTo>
                      <a:pt x="35" y="135"/>
                    </a:lnTo>
                    <a:lnTo>
                      <a:pt x="30" y="133"/>
                    </a:lnTo>
                    <a:lnTo>
                      <a:pt x="28" y="130"/>
                    </a:lnTo>
                    <a:lnTo>
                      <a:pt x="26" y="130"/>
                    </a:lnTo>
                    <a:lnTo>
                      <a:pt x="23" y="128"/>
                    </a:lnTo>
                    <a:lnTo>
                      <a:pt x="26" y="123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26" y="118"/>
                    </a:lnTo>
                    <a:lnTo>
                      <a:pt x="23" y="116"/>
                    </a:lnTo>
                    <a:lnTo>
                      <a:pt x="21" y="114"/>
                    </a:lnTo>
                    <a:lnTo>
                      <a:pt x="19" y="114"/>
                    </a:lnTo>
                    <a:lnTo>
                      <a:pt x="16" y="116"/>
                    </a:lnTo>
                    <a:lnTo>
                      <a:pt x="16" y="118"/>
                    </a:lnTo>
                    <a:lnTo>
                      <a:pt x="12" y="118"/>
                    </a:lnTo>
                    <a:lnTo>
                      <a:pt x="12" y="118"/>
                    </a:lnTo>
                    <a:lnTo>
                      <a:pt x="9" y="118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7" y="111"/>
                    </a:lnTo>
                    <a:lnTo>
                      <a:pt x="7" y="109"/>
                    </a:lnTo>
                    <a:lnTo>
                      <a:pt x="7" y="109"/>
                    </a:lnTo>
                    <a:lnTo>
                      <a:pt x="7" y="106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4" y="92"/>
                    </a:lnTo>
                    <a:lnTo>
                      <a:pt x="7" y="92"/>
                    </a:lnTo>
                    <a:lnTo>
                      <a:pt x="9" y="88"/>
                    </a:lnTo>
                    <a:lnTo>
                      <a:pt x="12" y="85"/>
                    </a:lnTo>
                    <a:lnTo>
                      <a:pt x="16" y="80"/>
                    </a:lnTo>
                    <a:lnTo>
                      <a:pt x="19" y="76"/>
                    </a:lnTo>
                    <a:lnTo>
                      <a:pt x="23" y="73"/>
                    </a:lnTo>
                    <a:lnTo>
                      <a:pt x="28" y="71"/>
                    </a:lnTo>
                    <a:lnTo>
                      <a:pt x="33" y="66"/>
                    </a:lnTo>
                    <a:lnTo>
                      <a:pt x="33" y="66"/>
                    </a:lnTo>
                    <a:lnTo>
                      <a:pt x="38" y="64"/>
                    </a:lnTo>
                    <a:lnTo>
                      <a:pt x="40" y="61"/>
                    </a:lnTo>
                    <a:lnTo>
                      <a:pt x="42" y="57"/>
                    </a:lnTo>
                    <a:lnTo>
                      <a:pt x="45" y="54"/>
                    </a:lnTo>
                    <a:lnTo>
                      <a:pt x="47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49" y="52"/>
                    </a:lnTo>
                    <a:lnTo>
                      <a:pt x="52" y="52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9" y="59"/>
                    </a:lnTo>
                    <a:lnTo>
                      <a:pt x="64" y="59"/>
                    </a:lnTo>
                    <a:lnTo>
                      <a:pt x="68" y="61"/>
                    </a:lnTo>
                    <a:lnTo>
                      <a:pt x="71" y="64"/>
                    </a:lnTo>
                    <a:lnTo>
                      <a:pt x="80" y="71"/>
                    </a:lnTo>
                    <a:lnTo>
                      <a:pt x="85" y="71"/>
                    </a:lnTo>
                    <a:lnTo>
                      <a:pt x="92" y="73"/>
                    </a:lnTo>
                    <a:lnTo>
                      <a:pt x="97" y="76"/>
                    </a:lnTo>
                    <a:lnTo>
                      <a:pt x="101" y="76"/>
                    </a:lnTo>
                    <a:lnTo>
                      <a:pt x="109" y="76"/>
                    </a:lnTo>
                    <a:lnTo>
                      <a:pt x="113" y="78"/>
                    </a:lnTo>
                    <a:lnTo>
                      <a:pt x="116" y="80"/>
                    </a:lnTo>
                    <a:lnTo>
                      <a:pt x="118" y="80"/>
                    </a:lnTo>
                    <a:lnTo>
                      <a:pt x="123" y="80"/>
                    </a:lnTo>
                    <a:lnTo>
                      <a:pt x="125" y="80"/>
                    </a:lnTo>
                    <a:lnTo>
                      <a:pt x="127" y="80"/>
                    </a:lnTo>
                    <a:lnTo>
                      <a:pt x="135" y="80"/>
                    </a:lnTo>
                    <a:lnTo>
                      <a:pt x="137" y="80"/>
                    </a:lnTo>
                    <a:lnTo>
                      <a:pt x="142" y="80"/>
                    </a:lnTo>
                    <a:lnTo>
                      <a:pt x="146" y="80"/>
                    </a:lnTo>
                    <a:lnTo>
                      <a:pt x="149" y="80"/>
                    </a:lnTo>
                    <a:lnTo>
                      <a:pt x="153" y="83"/>
                    </a:lnTo>
                    <a:lnTo>
                      <a:pt x="158" y="83"/>
                    </a:lnTo>
                    <a:lnTo>
                      <a:pt x="161" y="85"/>
                    </a:lnTo>
                    <a:lnTo>
                      <a:pt x="168" y="85"/>
                    </a:lnTo>
                    <a:lnTo>
                      <a:pt x="170" y="85"/>
                    </a:lnTo>
                    <a:lnTo>
                      <a:pt x="175" y="85"/>
                    </a:lnTo>
                    <a:lnTo>
                      <a:pt x="177" y="88"/>
                    </a:lnTo>
                    <a:lnTo>
                      <a:pt x="182" y="88"/>
                    </a:lnTo>
                    <a:lnTo>
                      <a:pt x="187" y="88"/>
                    </a:lnTo>
                    <a:lnTo>
                      <a:pt x="191" y="88"/>
                    </a:lnTo>
                    <a:lnTo>
                      <a:pt x="194" y="85"/>
                    </a:lnTo>
                    <a:lnTo>
                      <a:pt x="196" y="83"/>
                    </a:lnTo>
                    <a:lnTo>
                      <a:pt x="201" y="78"/>
                    </a:lnTo>
                    <a:lnTo>
                      <a:pt x="201" y="76"/>
                    </a:lnTo>
                    <a:lnTo>
                      <a:pt x="201" y="71"/>
                    </a:lnTo>
                    <a:lnTo>
                      <a:pt x="201" y="66"/>
                    </a:lnTo>
                    <a:lnTo>
                      <a:pt x="203" y="59"/>
                    </a:lnTo>
                    <a:lnTo>
                      <a:pt x="203" y="52"/>
                    </a:lnTo>
                    <a:lnTo>
                      <a:pt x="203" y="47"/>
                    </a:lnTo>
                    <a:lnTo>
                      <a:pt x="206" y="45"/>
                    </a:lnTo>
                    <a:lnTo>
                      <a:pt x="208" y="40"/>
                    </a:lnTo>
                    <a:lnTo>
                      <a:pt x="210" y="38"/>
                    </a:lnTo>
                    <a:lnTo>
                      <a:pt x="210" y="31"/>
                    </a:lnTo>
                    <a:lnTo>
                      <a:pt x="213" y="26"/>
                    </a:lnTo>
                    <a:lnTo>
                      <a:pt x="215" y="19"/>
                    </a:lnTo>
                    <a:lnTo>
                      <a:pt x="217" y="14"/>
                    </a:lnTo>
                    <a:lnTo>
                      <a:pt x="224" y="2"/>
                    </a:lnTo>
                    <a:lnTo>
                      <a:pt x="229" y="2"/>
                    </a:lnTo>
                    <a:lnTo>
                      <a:pt x="234" y="0"/>
                    </a:lnTo>
                    <a:lnTo>
                      <a:pt x="239" y="0"/>
                    </a:lnTo>
                    <a:lnTo>
                      <a:pt x="248" y="2"/>
                    </a:lnTo>
                    <a:lnTo>
                      <a:pt x="253" y="7"/>
                    </a:lnTo>
                    <a:lnTo>
                      <a:pt x="258" y="12"/>
                    </a:lnTo>
                    <a:lnTo>
                      <a:pt x="262" y="14"/>
                    </a:lnTo>
                    <a:lnTo>
                      <a:pt x="267" y="21"/>
                    </a:lnTo>
                    <a:lnTo>
                      <a:pt x="269" y="24"/>
                    </a:lnTo>
                    <a:lnTo>
                      <a:pt x="269" y="24"/>
                    </a:lnTo>
                    <a:lnTo>
                      <a:pt x="274" y="28"/>
                    </a:lnTo>
                    <a:lnTo>
                      <a:pt x="274" y="33"/>
                    </a:lnTo>
                    <a:lnTo>
                      <a:pt x="274" y="35"/>
                    </a:lnTo>
                    <a:lnTo>
                      <a:pt x="276" y="38"/>
                    </a:lnTo>
                    <a:lnTo>
                      <a:pt x="276" y="40"/>
                    </a:lnTo>
                    <a:lnTo>
                      <a:pt x="279" y="50"/>
                    </a:lnTo>
                    <a:lnTo>
                      <a:pt x="281" y="57"/>
                    </a:lnTo>
                    <a:lnTo>
                      <a:pt x="284" y="64"/>
                    </a:lnTo>
                    <a:lnTo>
                      <a:pt x="286" y="71"/>
                    </a:lnTo>
                    <a:lnTo>
                      <a:pt x="286" y="76"/>
                    </a:lnTo>
                    <a:lnTo>
                      <a:pt x="295" y="80"/>
                    </a:lnTo>
                    <a:lnTo>
                      <a:pt x="300" y="83"/>
                    </a:lnTo>
                    <a:lnTo>
                      <a:pt x="303" y="88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Ondo">
                <a:extLst>
                  <a:ext uri="{FF2B5EF4-FFF2-40B4-BE49-F238E27FC236}">
                    <a16:creationId xmlns:a16="http://schemas.microsoft.com/office/drawing/2014/main" id="{FF6DCF23-2C91-4EC4-9375-25EDB28965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3542" y="3859867"/>
                <a:ext cx="973475" cy="1102801"/>
              </a:xfrm>
              <a:custGeom>
                <a:avLst/>
                <a:gdLst>
                  <a:gd name="T0" fmla="*/ 397 w 414"/>
                  <a:gd name="T1" fmla="*/ 31 h 469"/>
                  <a:gd name="T2" fmla="*/ 409 w 414"/>
                  <a:gd name="T3" fmla="*/ 57 h 469"/>
                  <a:gd name="T4" fmla="*/ 400 w 414"/>
                  <a:gd name="T5" fmla="*/ 71 h 469"/>
                  <a:gd name="T6" fmla="*/ 402 w 414"/>
                  <a:gd name="T7" fmla="*/ 87 h 469"/>
                  <a:gd name="T8" fmla="*/ 402 w 414"/>
                  <a:gd name="T9" fmla="*/ 102 h 469"/>
                  <a:gd name="T10" fmla="*/ 397 w 414"/>
                  <a:gd name="T11" fmla="*/ 114 h 469"/>
                  <a:gd name="T12" fmla="*/ 385 w 414"/>
                  <a:gd name="T13" fmla="*/ 128 h 469"/>
                  <a:gd name="T14" fmla="*/ 381 w 414"/>
                  <a:gd name="T15" fmla="*/ 149 h 469"/>
                  <a:gd name="T16" fmla="*/ 374 w 414"/>
                  <a:gd name="T17" fmla="*/ 166 h 469"/>
                  <a:gd name="T18" fmla="*/ 362 w 414"/>
                  <a:gd name="T19" fmla="*/ 182 h 469"/>
                  <a:gd name="T20" fmla="*/ 359 w 414"/>
                  <a:gd name="T21" fmla="*/ 208 h 469"/>
                  <a:gd name="T22" fmla="*/ 355 w 414"/>
                  <a:gd name="T23" fmla="*/ 237 h 469"/>
                  <a:gd name="T24" fmla="*/ 312 w 414"/>
                  <a:gd name="T25" fmla="*/ 258 h 469"/>
                  <a:gd name="T26" fmla="*/ 298 w 414"/>
                  <a:gd name="T27" fmla="*/ 241 h 469"/>
                  <a:gd name="T28" fmla="*/ 295 w 414"/>
                  <a:gd name="T29" fmla="*/ 220 h 469"/>
                  <a:gd name="T30" fmla="*/ 208 w 414"/>
                  <a:gd name="T31" fmla="*/ 244 h 469"/>
                  <a:gd name="T32" fmla="*/ 187 w 414"/>
                  <a:gd name="T33" fmla="*/ 270 h 469"/>
                  <a:gd name="T34" fmla="*/ 191 w 414"/>
                  <a:gd name="T35" fmla="*/ 296 h 469"/>
                  <a:gd name="T36" fmla="*/ 196 w 414"/>
                  <a:gd name="T37" fmla="*/ 315 h 469"/>
                  <a:gd name="T38" fmla="*/ 184 w 414"/>
                  <a:gd name="T39" fmla="*/ 334 h 469"/>
                  <a:gd name="T40" fmla="*/ 172 w 414"/>
                  <a:gd name="T41" fmla="*/ 348 h 469"/>
                  <a:gd name="T42" fmla="*/ 165 w 414"/>
                  <a:gd name="T43" fmla="*/ 362 h 469"/>
                  <a:gd name="T44" fmla="*/ 177 w 414"/>
                  <a:gd name="T45" fmla="*/ 383 h 469"/>
                  <a:gd name="T46" fmla="*/ 187 w 414"/>
                  <a:gd name="T47" fmla="*/ 393 h 469"/>
                  <a:gd name="T48" fmla="*/ 180 w 414"/>
                  <a:gd name="T49" fmla="*/ 419 h 469"/>
                  <a:gd name="T50" fmla="*/ 151 w 414"/>
                  <a:gd name="T51" fmla="*/ 464 h 469"/>
                  <a:gd name="T52" fmla="*/ 132 w 414"/>
                  <a:gd name="T53" fmla="*/ 450 h 469"/>
                  <a:gd name="T54" fmla="*/ 92 w 414"/>
                  <a:gd name="T55" fmla="*/ 412 h 469"/>
                  <a:gd name="T56" fmla="*/ 66 w 414"/>
                  <a:gd name="T57" fmla="*/ 388 h 469"/>
                  <a:gd name="T58" fmla="*/ 42 w 414"/>
                  <a:gd name="T59" fmla="*/ 372 h 469"/>
                  <a:gd name="T60" fmla="*/ 26 w 414"/>
                  <a:gd name="T61" fmla="*/ 355 h 469"/>
                  <a:gd name="T62" fmla="*/ 49 w 414"/>
                  <a:gd name="T63" fmla="*/ 367 h 469"/>
                  <a:gd name="T64" fmla="*/ 47 w 414"/>
                  <a:gd name="T65" fmla="*/ 348 h 469"/>
                  <a:gd name="T66" fmla="*/ 23 w 414"/>
                  <a:gd name="T67" fmla="*/ 346 h 469"/>
                  <a:gd name="T68" fmla="*/ 40 w 414"/>
                  <a:gd name="T69" fmla="*/ 338 h 469"/>
                  <a:gd name="T70" fmla="*/ 57 w 414"/>
                  <a:gd name="T71" fmla="*/ 319 h 469"/>
                  <a:gd name="T72" fmla="*/ 47 w 414"/>
                  <a:gd name="T73" fmla="*/ 286 h 469"/>
                  <a:gd name="T74" fmla="*/ 28 w 414"/>
                  <a:gd name="T75" fmla="*/ 315 h 469"/>
                  <a:gd name="T76" fmla="*/ 12 w 414"/>
                  <a:gd name="T77" fmla="*/ 289 h 469"/>
                  <a:gd name="T78" fmla="*/ 2 w 414"/>
                  <a:gd name="T79" fmla="*/ 272 h 469"/>
                  <a:gd name="T80" fmla="*/ 14 w 414"/>
                  <a:gd name="T81" fmla="*/ 248 h 469"/>
                  <a:gd name="T82" fmla="*/ 42 w 414"/>
                  <a:gd name="T83" fmla="*/ 230 h 469"/>
                  <a:gd name="T84" fmla="*/ 45 w 414"/>
                  <a:gd name="T85" fmla="*/ 199 h 469"/>
                  <a:gd name="T86" fmla="*/ 59 w 414"/>
                  <a:gd name="T87" fmla="*/ 177 h 469"/>
                  <a:gd name="T88" fmla="*/ 73 w 414"/>
                  <a:gd name="T89" fmla="*/ 156 h 469"/>
                  <a:gd name="T90" fmla="*/ 85 w 414"/>
                  <a:gd name="T91" fmla="*/ 147 h 469"/>
                  <a:gd name="T92" fmla="*/ 94 w 414"/>
                  <a:gd name="T93" fmla="*/ 121 h 469"/>
                  <a:gd name="T94" fmla="*/ 99 w 414"/>
                  <a:gd name="T95" fmla="*/ 104 h 469"/>
                  <a:gd name="T96" fmla="*/ 130 w 414"/>
                  <a:gd name="T97" fmla="*/ 95 h 469"/>
                  <a:gd name="T98" fmla="*/ 156 w 414"/>
                  <a:gd name="T99" fmla="*/ 95 h 469"/>
                  <a:gd name="T100" fmla="*/ 170 w 414"/>
                  <a:gd name="T101" fmla="*/ 76 h 469"/>
                  <a:gd name="T102" fmla="*/ 199 w 414"/>
                  <a:gd name="T103" fmla="*/ 78 h 469"/>
                  <a:gd name="T104" fmla="*/ 236 w 414"/>
                  <a:gd name="T105" fmla="*/ 78 h 469"/>
                  <a:gd name="T106" fmla="*/ 248 w 414"/>
                  <a:gd name="T107" fmla="*/ 104 h 469"/>
                  <a:gd name="T108" fmla="*/ 267 w 414"/>
                  <a:gd name="T109" fmla="*/ 116 h 469"/>
                  <a:gd name="T110" fmla="*/ 293 w 414"/>
                  <a:gd name="T111" fmla="*/ 102 h 469"/>
                  <a:gd name="T112" fmla="*/ 312 w 414"/>
                  <a:gd name="T113" fmla="*/ 66 h 469"/>
                  <a:gd name="T114" fmla="*/ 314 w 414"/>
                  <a:gd name="T115" fmla="*/ 33 h 469"/>
                  <a:gd name="T116" fmla="*/ 336 w 414"/>
                  <a:gd name="T117" fmla="*/ 16 h 469"/>
                  <a:gd name="T118" fmla="*/ 381 w 414"/>
                  <a:gd name="T119" fmla="*/ 2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14" h="469">
                    <a:moveTo>
                      <a:pt x="392" y="5"/>
                    </a:moveTo>
                    <a:lnTo>
                      <a:pt x="392" y="7"/>
                    </a:lnTo>
                    <a:lnTo>
                      <a:pt x="392" y="7"/>
                    </a:lnTo>
                    <a:lnTo>
                      <a:pt x="392" y="9"/>
                    </a:lnTo>
                    <a:lnTo>
                      <a:pt x="392" y="9"/>
                    </a:lnTo>
                    <a:lnTo>
                      <a:pt x="392" y="9"/>
                    </a:lnTo>
                    <a:lnTo>
                      <a:pt x="392" y="12"/>
                    </a:lnTo>
                    <a:lnTo>
                      <a:pt x="392" y="14"/>
                    </a:lnTo>
                    <a:lnTo>
                      <a:pt x="392" y="14"/>
                    </a:lnTo>
                    <a:lnTo>
                      <a:pt x="392" y="16"/>
                    </a:lnTo>
                    <a:lnTo>
                      <a:pt x="392" y="19"/>
                    </a:lnTo>
                    <a:lnTo>
                      <a:pt x="395" y="19"/>
                    </a:lnTo>
                    <a:lnTo>
                      <a:pt x="395" y="21"/>
                    </a:lnTo>
                    <a:lnTo>
                      <a:pt x="395" y="24"/>
                    </a:lnTo>
                    <a:lnTo>
                      <a:pt x="395" y="26"/>
                    </a:lnTo>
                    <a:lnTo>
                      <a:pt x="395" y="28"/>
                    </a:lnTo>
                    <a:lnTo>
                      <a:pt x="397" y="28"/>
                    </a:lnTo>
                    <a:lnTo>
                      <a:pt x="397" y="31"/>
                    </a:lnTo>
                    <a:lnTo>
                      <a:pt x="397" y="31"/>
                    </a:lnTo>
                    <a:lnTo>
                      <a:pt x="400" y="33"/>
                    </a:lnTo>
                    <a:lnTo>
                      <a:pt x="402" y="35"/>
                    </a:lnTo>
                    <a:lnTo>
                      <a:pt x="404" y="35"/>
                    </a:lnTo>
                    <a:lnTo>
                      <a:pt x="404" y="35"/>
                    </a:lnTo>
                    <a:lnTo>
                      <a:pt x="409" y="40"/>
                    </a:lnTo>
                    <a:lnTo>
                      <a:pt x="411" y="42"/>
                    </a:lnTo>
                    <a:lnTo>
                      <a:pt x="414" y="42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5"/>
                    </a:lnTo>
                    <a:lnTo>
                      <a:pt x="414" y="47"/>
                    </a:lnTo>
                    <a:lnTo>
                      <a:pt x="414" y="50"/>
                    </a:lnTo>
                    <a:lnTo>
                      <a:pt x="414" y="50"/>
                    </a:lnTo>
                    <a:lnTo>
                      <a:pt x="414" y="52"/>
                    </a:lnTo>
                    <a:lnTo>
                      <a:pt x="411" y="54"/>
                    </a:lnTo>
                    <a:lnTo>
                      <a:pt x="411" y="57"/>
                    </a:lnTo>
                    <a:lnTo>
                      <a:pt x="409" y="57"/>
                    </a:lnTo>
                    <a:lnTo>
                      <a:pt x="409" y="57"/>
                    </a:lnTo>
                    <a:lnTo>
                      <a:pt x="407" y="57"/>
                    </a:lnTo>
                    <a:lnTo>
                      <a:pt x="407" y="57"/>
                    </a:lnTo>
                    <a:lnTo>
                      <a:pt x="404" y="57"/>
                    </a:lnTo>
                    <a:lnTo>
                      <a:pt x="404" y="57"/>
                    </a:lnTo>
                    <a:lnTo>
                      <a:pt x="404" y="59"/>
                    </a:lnTo>
                    <a:lnTo>
                      <a:pt x="402" y="59"/>
                    </a:lnTo>
                    <a:lnTo>
                      <a:pt x="402" y="61"/>
                    </a:lnTo>
                    <a:lnTo>
                      <a:pt x="402" y="61"/>
                    </a:lnTo>
                    <a:lnTo>
                      <a:pt x="402" y="61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400" y="61"/>
                    </a:lnTo>
                    <a:lnTo>
                      <a:pt x="397" y="64"/>
                    </a:lnTo>
                    <a:lnTo>
                      <a:pt x="397" y="66"/>
                    </a:lnTo>
                    <a:lnTo>
                      <a:pt x="397" y="66"/>
                    </a:lnTo>
                    <a:lnTo>
                      <a:pt x="400" y="69"/>
                    </a:lnTo>
                    <a:lnTo>
                      <a:pt x="400" y="69"/>
                    </a:lnTo>
                    <a:lnTo>
                      <a:pt x="400" y="71"/>
                    </a:lnTo>
                    <a:lnTo>
                      <a:pt x="400" y="71"/>
                    </a:lnTo>
                    <a:lnTo>
                      <a:pt x="402" y="73"/>
                    </a:lnTo>
                    <a:lnTo>
                      <a:pt x="404" y="73"/>
                    </a:lnTo>
                    <a:lnTo>
                      <a:pt x="404" y="73"/>
                    </a:lnTo>
                    <a:lnTo>
                      <a:pt x="407" y="76"/>
                    </a:lnTo>
                    <a:lnTo>
                      <a:pt x="407" y="76"/>
                    </a:lnTo>
                    <a:lnTo>
                      <a:pt x="409" y="76"/>
                    </a:lnTo>
                    <a:lnTo>
                      <a:pt x="409" y="78"/>
                    </a:lnTo>
                    <a:lnTo>
                      <a:pt x="409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4" y="80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3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2" y="87"/>
                    </a:lnTo>
                    <a:lnTo>
                      <a:pt x="402" y="87"/>
                    </a:lnTo>
                    <a:lnTo>
                      <a:pt x="404" y="87"/>
                    </a:lnTo>
                    <a:lnTo>
                      <a:pt x="404" y="90"/>
                    </a:lnTo>
                    <a:lnTo>
                      <a:pt x="404" y="90"/>
                    </a:lnTo>
                    <a:lnTo>
                      <a:pt x="407" y="92"/>
                    </a:lnTo>
                    <a:lnTo>
                      <a:pt x="407" y="92"/>
                    </a:lnTo>
                    <a:lnTo>
                      <a:pt x="404" y="92"/>
                    </a:lnTo>
                    <a:lnTo>
                      <a:pt x="404" y="95"/>
                    </a:lnTo>
                    <a:lnTo>
                      <a:pt x="404" y="95"/>
                    </a:lnTo>
                    <a:lnTo>
                      <a:pt x="404" y="97"/>
                    </a:lnTo>
                    <a:lnTo>
                      <a:pt x="404" y="97"/>
                    </a:lnTo>
                    <a:lnTo>
                      <a:pt x="407" y="97"/>
                    </a:lnTo>
                    <a:lnTo>
                      <a:pt x="409" y="99"/>
                    </a:lnTo>
                    <a:lnTo>
                      <a:pt x="409" y="99"/>
                    </a:lnTo>
                    <a:lnTo>
                      <a:pt x="409" y="102"/>
                    </a:lnTo>
                    <a:lnTo>
                      <a:pt x="407" y="102"/>
                    </a:lnTo>
                    <a:lnTo>
                      <a:pt x="407" y="102"/>
                    </a:lnTo>
                    <a:lnTo>
                      <a:pt x="404" y="102"/>
                    </a:lnTo>
                    <a:lnTo>
                      <a:pt x="404" y="102"/>
                    </a:lnTo>
                    <a:lnTo>
                      <a:pt x="402" y="102"/>
                    </a:lnTo>
                    <a:lnTo>
                      <a:pt x="402" y="102"/>
                    </a:lnTo>
                    <a:lnTo>
                      <a:pt x="400" y="104"/>
                    </a:lnTo>
                    <a:lnTo>
                      <a:pt x="400" y="104"/>
                    </a:lnTo>
                    <a:lnTo>
                      <a:pt x="400" y="106"/>
                    </a:lnTo>
                    <a:lnTo>
                      <a:pt x="400" y="106"/>
                    </a:lnTo>
                    <a:lnTo>
                      <a:pt x="402" y="109"/>
                    </a:lnTo>
                    <a:lnTo>
                      <a:pt x="402" y="109"/>
                    </a:lnTo>
                    <a:lnTo>
                      <a:pt x="402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4" y="109"/>
                    </a:lnTo>
                    <a:lnTo>
                      <a:pt x="407" y="109"/>
                    </a:lnTo>
                    <a:lnTo>
                      <a:pt x="407" y="111"/>
                    </a:lnTo>
                    <a:lnTo>
                      <a:pt x="404" y="111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4"/>
                    </a:lnTo>
                    <a:lnTo>
                      <a:pt x="397" y="114"/>
                    </a:lnTo>
                    <a:lnTo>
                      <a:pt x="397" y="114"/>
                    </a:lnTo>
                    <a:lnTo>
                      <a:pt x="397" y="114"/>
                    </a:lnTo>
                    <a:lnTo>
                      <a:pt x="395" y="114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2" y="116"/>
                    </a:lnTo>
                    <a:lnTo>
                      <a:pt x="390" y="118"/>
                    </a:lnTo>
                    <a:lnTo>
                      <a:pt x="390" y="118"/>
                    </a:lnTo>
                    <a:lnTo>
                      <a:pt x="388" y="118"/>
                    </a:lnTo>
                    <a:lnTo>
                      <a:pt x="388" y="121"/>
                    </a:lnTo>
                    <a:lnTo>
                      <a:pt x="388" y="121"/>
                    </a:lnTo>
                    <a:lnTo>
                      <a:pt x="388" y="123"/>
                    </a:lnTo>
                    <a:lnTo>
                      <a:pt x="388" y="123"/>
                    </a:lnTo>
                    <a:lnTo>
                      <a:pt x="388" y="123"/>
                    </a:lnTo>
                    <a:lnTo>
                      <a:pt x="385" y="125"/>
                    </a:lnTo>
                    <a:lnTo>
                      <a:pt x="385" y="125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28"/>
                    </a:lnTo>
                    <a:lnTo>
                      <a:pt x="385" y="130"/>
                    </a:lnTo>
                    <a:lnTo>
                      <a:pt x="385" y="132"/>
                    </a:lnTo>
                    <a:lnTo>
                      <a:pt x="385" y="135"/>
                    </a:lnTo>
                    <a:lnTo>
                      <a:pt x="388" y="135"/>
                    </a:lnTo>
                    <a:lnTo>
                      <a:pt x="388" y="135"/>
                    </a:lnTo>
                    <a:lnTo>
                      <a:pt x="385" y="137"/>
                    </a:lnTo>
                    <a:lnTo>
                      <a:pt x="385" y="137"/>
                    </a:lnTo>
                    <a:lnTo>
                      <a:pt x="383" y="137"/>
                    </a:lnTo>
                    <a:lnTo>
                      <a:pt x="383" y="140"/>
                    </a:lnTo>
                    <a:lnTo>
                      <a:pt x="381" y="140"/>
                    </a:lnTo>
                    <a:lnTo>
                      <a:pt x="381" y="142"/>
                    </a:lnTo>
                    <a:lnTo>
                      <a:pt x="383" y="142"/>
                    </a:lnTo>
                    <a:lnTo>
                      <a:pt x="383" y="144"/>
                    </a:lnTo>
                    <a:lnTo>
                      <a:pt x="383" y="144"/>
                    </a:lnTo>
                    <a:lnTo>
                      <a:pt x="383" y="144"/>
                    </a:lnTo>
                    <a:lnTo>
                      <a:pt x="381" y="144"/>
                    </a:lnTo>
                    <a:lnTo>
                      <a:pt x="381" y="147"/>
                    </a:lnTo>
                    <a:lnTo>
                      <a:pt x="381" y="147"/>
                    </a:lnTo>
                    <a:lnTo>
                      <a:pt x="381" y="149"/>
                    </a:lnTo>
                    <a:lnTo>
                      <a:pt x="378" y="149"/>
                    </a:lnTo>
                    <a:lnTo>
                      <a:pt x="378" y="149"/>
                    </a:lnTo>
                    <a:lnTo>
                      <a:pt x="378" y="151"/>
                    </a:lnTo>
                    <a:lnTo>
                      <a:pt x="378" y="154"/>
                    </a:lnTo>
                    <a:lnTo>
                      <a:pt x="376" y="154"/>
                    </a:lnTo>
                    <a:lnTo>
                      <a:pt x="376" y="156"/>
                    </a:lnTo>
                    <a:lnTo>
                      <a:pt x="376" y="156"/>
                    </a:lnTo>
                    <a:lnTo>
                      <a:pt x="376" y="156"/>
                    </a:lnTo>
                    <a:lnTo>
                      <a:pt x="376" y="158"/>
                    </a:lnTo>
                    <a:lnTo>
                      <a:pt x="376" y="158"/>
                    </a:lnTo>
                    <a:lnTo>
                      <a:pt x="374" y="158"/>
                    </a:lnTo>
                    <a:lnTo>
                      <a:pt x="374" y="161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1"/>
                    </a:lnTo>
                    <a:lnTo>
                      <a:pt x="371" y="163"/>
                    </a:lnTo>
                    <a:lnTo>
                      <a:pt x="371" y="163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6"/>
                    </a:lnTo>
                    <a:lnTo>
                      <a:pt x="374" y="168"/>
                    </a:lnTo>
                    <a:lnTo>
                      <a:pt x="371" y="168"/>
                    </a:lnTo>
                    <a:lnTo>
                      <a:pt x="371" y="168"/>
                    </a:lnTo>
                    <a:lnTo>
                      <a:pt x="369" y="170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64" y="173"/>
                    </a:lnTo>
                    <a:lnTo>
                      <a:pt x="364" y="173"/>
                    </a:lnTo>
                    <a:lnTo>
                      <a:pt x="364" y="175"/>
                    </a:lnTo>
                    <a:lnTo>
                      <a:pt x="364" y="175"/>
                    </a:lnTo>
                    <a:lnTo>
                      <a:pt x="362" y="175"/>
                    </a:lnTo>
                    <a:lnTo>
                      <a:pt x="362" y="177"/>
                    </a:lnTo>
                    <a:lnTo>
                      <a:pt x="362" y="177"/>
                    </a:lnTo>
                    <a:lnTo>
                      <a:pt x="362" y="180"/>
                    </a:lnTo>
                    <a:lnTo>
                      <a:pt x="362" y="182"/>
                    </a:lnTo>
                    <a:lnTo>
                      <a:pt x="359" y="182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5"/>
                    </a:lnTo>
                    <a:lnTo>
                      <a:pt x="359" y="187"/>
                    </a:lnTo>
                    <a:lnTo>
                      <a:pt x="359" y="187"/>
                    </a:lnTo>
                    <a:lnTo>
                      <a:pt x="359" y="189"/>
                    </a:lnTo>
                    <a:lnTo>
                      <a:pt x="357" y="192"/>
                    </a:lnTo>
                    <a:lnTo>
                      <a:pt x="357" y="192"/>
                    </a:lnTo>
                    <a:lnTo>
                      <a:pt x="357" y="194"/>
                    </a:lnTo>
                    <a:lnTo>
                      <a:pt x="357" y="196"/>
                    </a:lnTo>
                    <a:lnTo>
                      <a:pt x="357" y="199"/>
                    </a:lnTo>
                    <a:lnTo>
                      <a:pt x="357" y="201"/>
                    </a:lnTo>
                    <a:lnTo>
                      <a:pt x="359" y="201"/>
                    </a:lnTo>
                    <a:lnTo>
                      <a:pt x="359" y="203"/>
                    </a:lnTo>
                    <a:lnTo>
                      <a:pt x="359" y="206"/>
                    </a:lnTo>
                    <a:lnTo>
                      <a:pt x="359" y="206"/>
                    </a:lnTo>
                    <a:lnTo>
                      <a:pt x="359" y="208"/>
                    </a:lnTo>
                    <a:lnTo>
                      <a:pt x="359" y="208"/>
                    </a:lnTo>
                    <a:lnTo>
                      <a:pt x="362" y="211"/>
                    </a:lnTo>
                    <a:lnTo>
                      <a:pt x="359" y="211"/>
                    </a:lnTo>
                    <a:lnTo>
                      <a:pt x="359" y="213"/>
                    </a:lnTo>
                    <a:lnTo>
                      <a:pt x="359" y="215"/>
                    </a:lnTo>
                    <a:lnTo>
                      <a:pt x="357" y="215"/>
                    </a:lnTo>
                    <a:lnTo>
                      <a:pt x="357" y="218"/>
                    </a:lnTo>
                    <a:lnTo>
                      <a:pt x="357" y="220"/>
                    </a:lnTo>
                    <a:lnTo>
                      <a:pt x="357" y="222"/>
                    </a:lnTo>
                    <a:lnTo>
                      <a:pt x="357" y="222"/>
                    </a:lnTo>
                    <a:lnTo>
                      <a:pt x="355" y="225"/>
                    </a:lnTo>
                    <a:lnTo>
                      <a:pt x="355" y="227"/>
                    </a:lnTo>
                    <a:lnTo>
                      <a:pt x="355" y="227"/>
                    </a:lnTo>
                    <a:lnTo>
                      <a:pt x="352" y="230"/>
                    </a:lnTo>
                    <a:lnTo>
                      <a:pt x="352" y="232"/>
                    </a:lnTo>
                    <a:lnTo>
                      <a:pt x="352" y="234"/>
                    </a:lnTo>
                    <a:lnTo>
                      <a:pt x="355" y="234"/>
                    </a:lnTo>
                    <a:lnTo>
                      <a:pt x="355" y="234"/>
                    </a:lnTo>
                    <a:lnTo>
                      <a:pt x="355" y="234"/>
                    </a:lnTo>
                    <a:lnTo>
                      <a:pt x="355" y="237"/>
                    </a:lnTo>
                    <a:lnTo>
                      <a:pt x="352" y="244"/>
                    </a:lnTo>
                    <a:lnTo>
                      <a:pt x="352" y="244"/>
                    </a:lnTo>
                    <a:lnTo>
                      <a:pt x="350" y="246"/>
                    </a:lnTo>
                    <a:lnTo>
                      <a:pt x="348" y="246"/>
                    </a:lnTo>
                    <a:lnTo>
                      <a:pt x="345" y="246"/>
                    </a:lnTo>
                    <a:lnTo>
                      <a:pt x="340" y="248"/>
                    </a:lnTo>
                    <a:lnTo>
                      <a:pt x="340" y="251"/>
                    </a:lnTo>
                    <a:lnTo>
                      <a:pt x="338" y="253"/>
                    </a:lnTo>
                    <a:lnTo>
                      <a:pt x="338" y="253"/>
                    </a:lnTo>
                    <a:lnTo>
                      <a:pt x="336" y="258"/>
                    </a:lnTo>
                    <a:lnTo>
                      <a:pt x="326" y="260"/>
                    </a:lnTo>
                    <a:lnTo>
                      <a:pt x="324" y="260"/>
                    </a:lnTo>
                    <a:lnTo>
                      <a:pt x="324" y="258"/>
                    </a:lnTo>
                    <a:lnTo>
                      <a:pt x="322" y="258"/>
                    </a:lnTo>
                    <a:lnTo>
                      <a:pt x="319" y="256"/>
                    </a:lnTo>
                    <a:lnTo>
                      <a:pt x="319" y="256"/>
                    </a:lnTo>
                    <a:lnTo>
                      <a:pt x="317" y="256"/>
                    </a:lnTo>
                    <a:lnTo>
                      <a:pt x="314" y="256"/>
                    </a:lnTo>
                    <a:lnTo>
                      <a:pt x="312" y="258"/>
                    </a:lnTo>
                    <a:lnTo>
                      <a:pt x="310" y="260"/>
                    </a:lnTo>
                    <a:lnTo>
                      <a:pt x="307" y="260"/>
                    </a:lnTo>
                    <a:lnTo>
                      <a:pt x="307" y="263"/>
                    </a:lnTo>
                    <a:lnTo>
                      <a:pt x="305" y="265"/>
                    </a:lnTo>
                    <a:lnTo>
                      <a:pt x="305" y="265"/>
                    </a:lnTo>
                    <a:lnTo>
                      <a:pt x="303" y="265"/>
                    </a:lnTo>
                    <a:lnTo>
                      <a:pt x="303" y="265"/>
                    </a:lnTo>
                    <a:lnTo>
                      <a:pt x="303" y="265"/>
                    </a:lnTo>
                    <a:lnTo>
                      <a:pt x="300" y="260"/>
                    </a:lnTo>
                    <a:lnTo>
                      <a:pt x="300" y="260"/>
                    </a:lnTo>
                    <a:lnTo>
                      <a:pt x="300" y="256"/>
                    </a:lnTo>
                    <a:lnTo>
                      <a:pt x="300" y="253"/>
                    </a:lnTo>
                    <a:lnTo>
                      <a:pt x="300" y="251"/>
                    </a:lnTo>
                    <a:lnTo>
                      <a:pt x="300" y="248"/>
                    </a:lnTo>
                    <a:lnTo>
                      <a:pt x="300" y="248"/>
                    </a:lnTo>
                    <a:lnTo>
                      <a:pt x="298" y="246"/>
                    </a:lnTo>
                    <a:lnTo>
                      <a:pt x="298" y="244"/>
                    </a:lnTo>
                    <a:lnTo>
                      <a:pt x="298" y="244"/>
                    </a:lnTo>
                    <a:lnTo>
                      <a:pt x="298" y="241"/>
                    </a:lnTo>
                    <a:lnTo>
                      <a:pt x="295" y="241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9"/>
                    </a:lnTo>
                    <a:lnTo>
                      <a:pt x="295" y="237"/>
                    </a:lnTo>
                    <a:lnTo>
                      <a:pt x="295" y="234"/>
                    </a:lnTo>
                    <a:lnTo>
                      <a:pt x="295" y="234"/>
                    </a:lnTo>
                    <a:lnTo>
                      <a:pt x="298" y="234"/>
                    </a:lnTo>
                    <a:lnTo>
                      <a:pt x="298" y="232"/>
                    </a:lnTo>
                    <a:lnTo>
                      <a:pt x="298" y="232"/>
                    </a:lnTo>
                    <a:lnTo>
                      <a:pt x="300" y="232"/>
                    </a:lnTo>
                    <a:lnTo>
                      <a:pt x="300" y="232"/>
                    </a:lnTo>
                    <a:lnTo>
                      <a:pt x="303" y="230"/>
                    </a:lnTo>
                    <a:lnTo>
                      <a:pt x="303" y="227"/>
                    </a:lnTo>
                    <a:lnTo>
                      <a:pt x="303" y="222"/>
                    </a:lnTo>
                    <a:lnTo>
                      <a:pt x="300" y="222"/>
                    </a:lnTo>
                    <a:lnTo>
                      <a:pt x="300" y="222"/>
                    </a:lnTo>
                    <a:lnTo>
                      <a:pt x="298" y="220"/>
                    </a:lnTo>
                    <a:lnTo>
                      <a:pt x="295" y="220"/>
                    </a:lnTo>
                    <a:lnTo>
                      <a:pt x="293" y="220"/>
                    </a:lnTo>
                    <a:lnTo>
                      <a:pt x="274" y="220"/>
                    </a:lnTo>
                    <a:lnTo>
                      <a:pt x="227" y="218"/>
                    </a:lnTo>
                    <a:lnTo>
                      <a:pt x="222" y="220"/>
                    </a:lnTo>
                    <a:lnTo>
                      <a:pt x="220" y="225"/>
                    </a:lnTo>
                    <a:lnTo>
                      <a:pt x="217" y="230"/>
                    </a:lnTo>
                    <a:lnTo>
                      <a:pt x="217" y="230"/>
                    </a:lnTo>
                    <a:lnTo>
                      <a:pt x="215" y="232"/>
                    </a:lnTo>
                    <a:lnTo>
                      <a:pt x="215" y="232"/>
                    </a:lnTo>
                    <a:lnTo>
                      <a:pt x="213" y="234"/>
                    </a:lnTo>
                    <a:lnTo>
                      <a:pt x="213" y="237"/>
                    </a:lnTo>
                    <a:lnTo>
                      <a:pt x="213" y="237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39"/>
                    </a:lnTo>
                    <a:lnTo>
                      <a:pt x="210" y="241"/>
                    </a:lnTo>
                    <a:lnTo>
                      <a:pt x="208" y="241"/>
                    </a:lnTo>
                    <a:lnTo>
                      <a:pt x="208" y="244"/>
                    </a:lnTo>
                    <a:lnTo>
                      <a:pt x="208" y="244"/>
                    </a:lnTo>
                    <a:lnTo>
                      <a:pt x="208" y="246"/>
                    </a:lnTo>
                    <a:lnTo>
                      <a:pt x="208" y="246"/>
                    </a:lnTo>
                    <a:lnTo>
                      <a:pt x="208" y="248"/>
                    </a:lnTo>
                    <a:lnTo>
                      <a:pt x="206" y="248"/>
                    </a:lnTo>
                    <a:lnTo>
                      <a:pt x="203" y="248"/>
                    </a:lnTo>
                    <a:lnTo>
                      <a:pt x="203" y="248"/>
                    </a:lnTo>
                    <a:lnTo>
                      <a:pt x="201" y="251"/>
                    </a:lnTo>
                    <a:lnTo>
                      <a:pt x="199" y="253"/>
                    </a:lnTo>
                    <a:lnTo>
                      <a:pt x="199" y="256"/>
                    </a:lnTo>
                    <a:lnTo>
                      <a:pt x="196" y="256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0"/>
                    </a:lnTo>
                    <a:lnTo>
                      <a:pt x="191" y="263"/>
                    </a:lnTo>
                    <a:lnTo>
                      <a:pt x="191" y="265"/>
                    </a:lnTo>
                    <a:lnTo>
                      <a:pt x="189" y="265"/>
                    </a:lnTo>
                    <a:lnTo>
                      <a:pt x="189" y="267"/>
                    </a:lnTo>
                    <a:lnTo>
                      <a:pt x="189" y="267"/>
                    </a:lnTo>
                    <a:lnTo>
                      <a:pt x="187" y="270"/>
                    </a:lnTo>
                    <a:lnTo>
                      <a:pt x="187" y="270"/>
                    </a:lnTo>
                    <a:lnTo>
                      <a:pt x="187" y="272"/>
                    </a:lnTo>
                    <a:lnTo>
                      <a:pt x="187" y="274"/>
                    </a:lnTo>
                    <a:lnTo>
                      <a:pt x="187" y="277"/>
                    </a:lnTo>
                    <a:lnTo>
                      <a:pt x="187" y="277"/>
                    </a:lnTo>
                    <a:lnTo>
                      <a:pt x="187" y="279"/>
                    </a:lnTo>
                    <a:lnTo>
                      <a:pt x="187" y="282"/>
                    </a:lnTo>
                    <a:lnTo>
                      <a:pt x="187" y="282"/>
                    </a:lnTo>
                    <a:lnTo>
                      <a:pt x="187" y="284"/>
                    </a:lnTo>
                    <a:lnTo>
                      <a:pt x="187" y="286"/>
                    </a:lnTo>
                    <a:lnTo>
                      <a:pt x="187" y="286"/>
                    </a:lnTo>
                    <a:lnTo>
                      <a:pt x="187" y="289"/>
                    </a:lnTo>
                    <a:lnTo>
                      <a:pt x="187" y="289"/>
                    </a:lnTo>
                    <a:lnTo>
                      <a:pt x="187" y="291"/>
                    </a:lnTo>
                    <a:lnTo>
                      <a:pt x="189" y="291"/>
                    </a:lnTo>
                    <a:lnTo>
                      <a:pt x="189" y="293"/>
                    </a:lnTo>
                    <a:lnTo>
                      <a:pt x="189" y="293"/>
                    </a:lnTo>
                    <a:lnTo>
                      <a:pt x="189" y="296"/>
                    </a:lnTo>
                    <a:lnTo>
                      <a:pt x="191" y="296"/>
                    </a:lnTo>
                    <a:lnTo>
                      <a:pt x="191" y="296"/>
                    </a:lnTo>
                    <a:lnTo>
                      <a:pt x="191" y="298"/>
                    </a:lnTo>
                    <a:lnTo>
                      <a:pt x="194" y="298"/>
                    </a:lnTo>
                    <a:lnTo>
                      <a:pt x="194" y="298"/>
                    </a:lnTo>
                    <a:lnTo>
                      <a:pt x="194" y="301"/>
                    </a:lnTo>
                    <a:lnTo>
                      <a:pt x="196" y="301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199" y="303"/>
                    </a:lnTo>
                    <a:lnTo>
                      <a:pt x="199" y="305"/>
                    </a:lnTo>
                    <a:lnTo>
                      <a:pt x="199" y="305"/>
                    </a:lnTo>
                    <a:lnTo>
                      <a:pt x="199" y="308"/>
                    </a:lnTo>
                    <a:lnTo>
                      <a:pt x="199" y="308"/>
                    </a:lnTo>
                    <a:lnTo>
                      <a:pt x="199" y="308"/>
                    </a:lnTo>
                    <a:lnTo>
                      <a:pt x="196" y="310"/>
                    </a:lnTo>
                    <a:lnTo>
                      <a:pt x="196" y="310"/>
                    </a:lnTo>
                    <a:lnTo>
                      <a:pt x="196" y="312"/>
                    </a:lnTo>
                    <a:lnTo>
                      <a:pt x="196" y="312"/>
                    </a:lnTo>
                    <a:lnTo>
                      <a:pt x="196" y="315"/>
                    </a:lnTo>
                    <a:lnTo>
                      <a:pt x="196" y="315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7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4" y="322"/>
                    </a:lnTo>
                    <a:lnTo>
                      <a:pt x="194" y="322"/>
                    </a:lnTo>
                    <a:lnTo>
                      <a:pt x="191" y="322"/>
                    </a:lnTo>
                    <a:lnTo>
                      <a:pt x="191" y="324"/>
                    </a:lnTo>
                    <a:lnTo>
                      <a:pt x="189" y="327"/>
                    </a:lnTo>
                    <a:lnTo>
                      <a:pt x="189" y="327"/>
                    </a:lnTo>
                    <a:lnTo>
                      <a:pt x="187" y="329"/>
                    </a:lnTo>
                    <a:lnTo>
                      <a:pt x="187" y="329"/>
                    </a:lnTo>
                    <a:lnTo>
                      <a:pt x="184" y="331"/>
                    </a:lnTo>
                    <a:lnTo>
                      <a:pt x="184" y="331"/>
                    </a:lnTo>
                    <a:lnTo>
                      <a:pt x="184" y="334"/>
                    </a:lnTo>
                    <a:lnTo>
                      <a:pt x="182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4"/>
                    </a:lnTo>
                    <a:lnTo>
                      <a:pt x="184" y="336"/>
                    </a:lnTo>
                    <a:lnTo>
                      <a:pt x="184" y="336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38"/>
                    </a:lnTo>
                    <a:lnTo>
                      <a:pt x="184" y="341"/>
                    </a:lnTo>
                    <a:lnTo>
                      <a:pt x="184" y="343"/>
                    </a:lnTo>
                    <a:lnTo>
                      <a:pt x="182" y="343"/>
                    </a:lnTo>
                    <a:lnTo>
                      <a:pt x="182" y="346"/>
                    </a:lnTo>
                    <a:lnTo>
                      <a:pt x="180" y="346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7" y="348"/>
                    </a:lnTo>
                    <a:lnTo>
                      <a:pt x="175" y="348"/>
                    </a:lnTo>
                    <a:lnTo>
                      <a:pt x="175" y="348"/>
                    </a:lnTo>
                    <a:lnTo>
                      <a:pt x="172" y="348"/>
                    </a:lnTo>
                    <a:lnTo>
                      <a:pt x="172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48"/>
                    </a:lnTo>
                    <a:lnTo>
                      <a:pt x="170" y="350"/>
                    </a:lnTo>
                    <a:lnTo>
                      <a:pt x="168" y="350"/>
                    </a:lnTo>
                    <a:lnTo>
                      <a:pt x="168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3"/>
                    </a:lnTo>
                    <a:lnTo>
                      <a:pt x="165" y="355"/>
                    </a:lnTo>
                    <a:lnTo>
                      <a:pt x="165" y="355"/>
                    </a:lnTo>
                    <a:lnTo>
                      <a:pt x="165" y="357"/>
                    </a:lnTo>
                    <a:lnTo>
                      <a:pt x="165" y="357"/>
                    </a:lnTo>
                    <a:lnTo>
                      <a:pt x="165" y="360"/>
                    </a:lnTo>
                    <a:lnTo>
                      <a:pt x="168" y="360"/>
                    </a:lnTo>
                    <a:lnTo>
                      <a:pt x="168" y="360"/>
                    </a:lnTo>
                    <a:lnTo>
                      <a:pt x="165" y="362"/>
                    </a:lnTo>
                    <a:lnTo>
                      <a:pt x="163" y="364"/>
                    </a:lnTo>
                    <a:lnTo>
                      <a:pt x="163" y="364"/>
                    </a:lnTo>
                    <a:lnTo>
                      <a:pt x="161" y="367"/>
                    </a:lnTo>
                    <a:lnTo>
                      <a:pt x="161" y="367"/>
                    </a:lnTo>
                    <a:lnTo>
                      <a:pt x="161" y="369"/>
                    </a:lnTo>
                    <a:lnTo>
                      <a:pt x="161" y="369"/>
                    </a:lnTo>
                    <a:lnTo>
                      <a:pt x="163" y="372"/>
                    </a:lnTo>
                    <a:lnTo>
                      <a:pt x="165" y="374"/>
                    </a:lnTo>
                    <a:lnTo>
                      <a:pt x="168" y="374"/>
                    </a:lnTo>
                    <a:lnTo>
                      <a:pt x="168" y="376"/>
                    </a:lnTo>
                    <a:lnTo>
                      <a:pt x="170" y="376"/>
                    </a:lnTo>
                    <a:lnTo>
                      <a:pt x="170" y="379"/>
                    </a:lnTo>
                    <a:lnTo>
                      <a:pt x="170" y="381"/>
                    </a:lnTo>
                    <a:lnTo>
                      <a:pt x="172" y="381"/>
                    </a:lnTo>
                    <a:lnTo>
                      <a:pt x="172" y="381"/>
                    </a:lnTo>
                    <a:lnTo>
                      <a:pt x="172" y="381"/>
                    </a:lnTo>
                    <a:lnTo>
                      <a:pt x="175" y="381"/>
                    </a:lnTo>
                    <a:lnTo>
                      <a:pt x="175" y="383"/>
                    </a:lnTo>
                    <a:lnTo>
                      <a:pt x="177" y="383"/>
                    </a:lnTo>
                    <a:lnTo>
                      <a:pt x="177" y="386"/>
                    </a:lnTo>
                    <a:lnTo>
                      <a:pt x="177" y="386"/>
                    </a:lnTo>
                    <a:lnTo>
                      <a:pt x="177" y="386"/>
                    </a:lnTo>
                    <a:lnTo>
                      <a:pt x="177" y="388"/>
                    </a:lnTo>
                    <a:lnTo>
                      <a:pt x="177" y="388"/>
                    </a:lnTo>
                    <a:lnTo>
                      <a:pt x="177" y="390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80" y="390"/>
                    </a:lnTo>
                    <a:lnTo>
                      <a:pt x="180" y="390"/>
                    </a:lnTo>
                    <a:lnTo>
                      <a:pt x="180" y="393"/>
                    </a:lnTo>
                    <a:lnTo>
                      <a:pt x="180" y="393"/>
                    </a:lnTo>
                    <a:lnTo>
                      <a:pt x="182" y="395"/>
                    </a:lnTo>
                    <a:lnTo>
                      <a:pt x="182" y="395"/>
                    </a:lnTo>
                    <a:lnTo>
                      <a:pt x="182" y="393"/>
                    </a:lnTo>
                    <a:lnTo>
                      <a:pt x="184" y="393"/>
                    </a:lnTo>
                    <a:lnTo>
                      <a:pt x="184" y="395"/>
                    </a:lnTo>
                    <a:lnTo>
                      <a:pt x="187" y="395"/>
                    </a:lnTo>
                    <a:lnTo>
                      <a:pt x="187" y="393"/>
                    </a:lnTo>
                    <a:lnTo>
                      <a:pt x="187" y="393"/>
                    </a:lnTo>
                    <a:lnTo>
                      <a:pt x="187" y="390"/>
                    </a:lnTo>
                    <a:lnTo>
                      <a:pt x="187" y="390"/>
                    </a:lnTo>
                    <a:lnTo>
                      <a:pt x="189" y="393"/>
                    </a:lnTo>
                    <a:lnTo>
                      <a:pt x="189" y="393"/>
                    </a:lnTo>
                    <a:lnTo>
                      <a:pt x="189" y="395"/>
                    </a:lnTo>
                    <a:lnTo>
                      <a:pt x="189" y="395"/>
                    </a:lnTo>
                    <a:lnTo>
                      <a:pt x="189" y="395"/>
                    </a:lnTo>
                    <a:lnTo>
                      <a:pt x="191" y="395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1" y="398"/>
                    </a:lnTo>
                    <a:lnTo>
                      <a:pt x="194" y="400"/>
                    </a:lnTo>
                    <a:lnTo>
                      <a:pt x="194" y="400"/>
                    </a:lnTo>
                    <a:lnTo>
                      <a:pt x="191" y="402"/>
                    </a:lnTo>
                    <a:lnTo>
                      <a:pt x="189" y="402"/>
                    </a:lnTo>
                    <a:lnTo>
                      <a:pt x="187" y="407"/>
                    </a:lnTo>
                    <a:lnTo>
                      <a:pt x="182" y="412"/>
                    </a:lnTo>
                    <a:lnTo>
                      <a:pt x="180" y="419"/>
                    </a:lnTo>
                    <a:lnTo>
                      <a:pt x="177" y="424"/>
                    </a:lnTo>
                    <a:lnTo>
                      <a:pt x="172" y="433"/>
                    </a:lnTo>
                    <a:lnTo>
                      <a:pt x="170" y="438"/>
                    </a:lnTo>
                    <a:lnTo>
                      <a:pt x="168" y="443"/>
                    </a:lnTo>
                    <a:lnTo>
                      <a:pt x="168" y="445"/>
                    </a:lnTo>
                    <a:lnTo>
                      <a:pt x="165" y="450"/>
                    </a:lnTo>
                    <a:lnTo>
                      <a:pt x="163" y="452"/>
                    </a:lnTo>
                    <a:lnTo>
                      <a:pt x="161" y="457"/>
                    </a:lnTo>
                    <a:lnTo>
                      <a:pt x="161" y="457"/>
                    </a:lnTo>
                    <a:lnTo>
                      <a:pt x="161" y="459"/>
                    </a:lnTo>
                    <a:lnTo>
                      <a:pt x="156" y="464"/>
                    </a:lnTo>
                    <a:lnTo>
                      <a:pt x="154" y="469"/>
                    </a:lnTo>
                    <a:lnTo>
                      <a:pt x="151" y="469"/>
                    </a:lnTo>
                    <a:lnTo>
                      <a:pt x="151" y="469"/>
                    </a:lnTo>
                    <a:lnTo>
                      <a:pt x="151" y="466"/>
                    </a:lnTo>
                    <a:lnTo>
                      <a:pt x="151" y="466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51" y="464"/>
                    </a:lnTo>
                    <a:lnTo>
                      <a:pt x="149" y="464"/>
                    </a:lnTo>
                    <a:lnTo>
                      <a:pt x="149" y="462"/>
                    </a:lnTo>
                    <a:lnTo>
                      <a:pt x="149" y="462"/>
                    </a:lnTo>
                    <a:lnTo>
                      <a:pt x="146" y="462"/>
                    </a:lnTo>
                    <a:lnTo>
                      <a:pt x="146" y="459"/>
                    </a:lnTo>
                    <a:lnTo>
                      <a:pt x="146" y="459"/>
                    </a:lnTo>
                    <a:lnTo>
                      <a:pt x="144" y="459"/>
                    </a:lnTo>
                    <a:lnTo>
                      <a:pt x="144" y="459"/>
                    </a:lnTo>
                    <a:lnTo>
                      <a:pt x="144" y="457"/>
                    </a:lnTo>
                    <a:lnTo>
                      <a:pt x="142" y="457"/>
                    </a:lnTo>
                    <a:lnTo>
                      <a:pt x="142" y="457"/>
                    </a:lnTo>
                    <a:lnTo>
                      <a:pt x="139" y="454"/>
                    </a:lnTo>
                    <a:lnTo>
                      <a:pt x="139" y="454"/>
                    </a:lnTo>
                    <a:lnTo>
                      <a:pt x="137" y="452"/>
                    </a:lnTo>
                    <a:lnTo>
                      <a:pt x="135" y="450"/>
                    </a:lnTo>
                    <a:lnTo>
                      <a:pt x="135" y="450"/>
                    </a:lnTo>
                    <a:lnTo>
                      <a:pt x="135" y="450"/>
                    </a:lnTo>
                    <a:lnTo>
                      <a:pt x="132" y="450"/>
                    </a:lnTo>
                    <a:lnTo>
                      <a:pt x="132" y="447"/>
                    </a:lnTo>
                    <a:lnTo>
                      <a:pt x="132" y="447"/>
                    </a:lnTo>
                    <a:lnTo>
                      <a:pt x="130" y="445"/>
                    </a:lnTo>
                    <a:lnTo>
                      <a:pt x="130" y="445"/>
                    </a:lnTo>
                    <a:lnTo>
                      <a:pt x="130" y="443"/>
                    </a:lnTo>
                    <a:lnTo>
                      <a:pt x="125" y="440"/>
                    </a:lnTo>
                    <a:lnTo>
                      <a:pt x="123" y="438"/>
                    </a:lnTo>
                    <a:lnTo>
                      <a:pt x="120" y="435"/>
                    </a:lnTo>
                    <a:lnTo>
                      <a:pt x="116" y="433"/>
                    </a:lnTo>
                    <a:lnTo>
                      <a:pt x="113" y="431"/>
                    </a:lnTo>
                    <a:lnTo>
                      <a:pt x="113" y="428"/>
                    </a:lnTo>
                    <a:lnTo>
                      <a:pt x="109" y="424"/>
                    </a:lnTo>
                    <a:lnTo>
                      <a:pt x="106" y="424"/>
                    </a:lnTo>
                    <a:lnTo>
                      <a:pt x="102" y="419"/>
                    </a:lnTo>
                    <a:lnTo>
                      <a:pt x="99" y="417"/>
                    </a:lnTo>
                    <a:lnTo>
                      <a:pt x="99" y="417"/>
                    </a:lnTo>
                    <a:lnTo>
                      <a:pt x="97" y="414"/>
                    </a:lnTo>
                    <a:lnTo>
                      <a:pt x="94" y="412"/>
                    </a:lnTo>
                    <a:lnTo>
                      <a:pt x="92" y="412"/>
                    </a:lnTo>
                    <a:lnTo>
                      <a:pt x="92" y="409"/>
                    </a:lnTo>
                    <a:lnTo>
                      <a:pt x="90" y="407"/>
                    </a:lnTo>
                    <a:lnTo>
                      <a:pt x="87" y="407"/>
                    </a:lnTo>
                    <a:lnTo>
                      <a:pt x="85" y="405"/>
                    </a:lnTo>
                    <a:lnTo>
                      <a:pt x="83" y="402"/>
                    </a:lnTo>
                    <a:lnTo>
                      <a:pt x="83" y="402"/>
                    </a:lnTo>
                    <a:lnTo>
                      <a:pt x="80" y="400"/>
                    </a:lnTo>
                    <a:lnTo>
                      <a:pt x="78" y="400"/>
                    </a:lnTo>
                    <a:lnTo>
                      <a:pt x="76" y="398"/>
                    </a:lnTo>
                    <a:lnTo>
                      <a:pt x="73" y="395"/>
                    </a:lnTo>
                    <a:lnTo>
                      <a:pt x="73" y="395"/>
                    </a:lnTo>
                    <a:lnTo>
                      <a:pt x="73" y="395"/>
                    </a:lnTo>
                    <a:lnTo>
                      <a:pt x="73" y="393"/>
                    </a:lnTo>
                    <a:lnTo>
                      <a:pt x="71" y="393"/>
                    </a:lnTo>
                    <a:lnTo>
                      <a:pt x="68" y="390"/>
                    </a:lnTo>
                    <a:lnTo>
                      <a:pt x="68" y="390"/>
                    </a:lnTo>
                    <a:lnTo>
                      <a:pt x="68" y="390"/>
                    </a:lnTo>
                    <a:lnTo>
                      <a:pt x="66" y="388"/>
                    </a:lnTo>
                    <a:lnTo>
                      <a:pt x="66" y="388"/>
                    </a:lnTo>
                    <a:lnTo>
                      <a:pt x="64" y="388"/>
                    </a:lnTo>
                    <a:lnTo>
                      <a:pt x="64" y="386"/>
                    </a:lnTo>
                    <a:lnTo>
                      <a:pt x="61" y="386"/>
                    </a:lnTo>
                    <a:lnTo>
                      <a:pt x="61" y="386"/>
                    </a:lnTo>
                    <a:lnTo>
                      <a:pt x="61" y="386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57" y="381"/>
                    </a:lnTo>
                    <a:lnTo>
                      <a:pt x="57" y="381"/>
                    </a:lnTo>
                    <a:lnTo>
                      <a:pt x="54" y="381"/>
                    </a:lnTo>
                    <a:lnTo>
                      <a:pt x="52" y="379"/>
                    </a:lnTo>
                    <a:lnTo>
                      <a:pt x="52" y="379"/>
                    </a:lnTo>
                    <a:lnTo>
                      <a:pt x="52" y="376"/>
                    </a:lnTo>
                    <a:lnTo>
                      <a:pt x="49" y="376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5" y="372"/>
                    </a:lnTo>
                    <a:lnTo>
                      <a:pt x="42" y="372"/>
                    </a:lnTo>
                    <a:lnTo>
                      <a:pt x="42" y="372"/>
                    </a:lnTo>
                    <a:lnTo>
                      <a:pt x="40" y="369"/>
                    </a:lnTo>
                    <a:lnTo>
                      <a:pt x="40" y="369"/>
                    </a:lnTo>
                    <a:lnTo>
                      <a:pt x="38" y="369"/>
                    </a:lnTo>
                    <a:lnTo>
                      <a:pt x="38" y="367"/>
                    </a:lnTo>
                    <a:lnTo>
                      <a:pt x="35" y="367"/>
                    </a:lnTo>
                    <a:lnTo>
                      <a:pt x="35" y="364"/>
                    </a:lnTo>
                    <a:lnTo>
                      <a:pt x="31" y="364"/>
                    </a:lnTo>
                    <a:lnTo>
                      <a:pt x="31" y="362"/>
                    </a:lnTo>
                    <a:lnTo>
                      <a:pt x="28" y="360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6" y="360"/>
                    </a:lnTo>
                    <a:lnTo>
                      <a:pt x="23" y="360"/>
                    </a:lnTo>
                    <a:lnTo>
                      <a:pt x="23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1" y="357"/>
                    </a:lnTo>
                    <a:lnTo>
                      <a:pt x="23" y="355"/>
                    </a:lnTo>
                    <a:lnTo>
                      <a:pt x="26" y="355"/>
                    </a:lnTo>
                    <a:lnTo>
                      <a:pt x="26" y="355"/>
                    </a:lnTo>
                    <a:lnTo>
                      <a:pt x="28" y="355"/>
                    </a:lnTo>
                    <a:lnTo>
                      <a:pt x="28" y="355"/>
                    </a:lnTo>
                    <a:lnTo>
                      <a:pt x="31" y="353"/>
                    </a:lnTo>
                    <a:lnTo>
                      <a:pt x="35" y="357"/>
                    </a:lnTo>
                    <a:lnTo>
                      <a:pt x="35" y="357"/>
                    </a:lnTo>
                    <a:lnTo>
                      <a:pt x="38" y="360"/>
                    </a:lnTo>
                    <a:lnTo>
                      <a:pt x="38" y="362"/>
                    </a:lnTo>
                    <a:lnTo>
                      <a:pt x="40" y="362"/>
                    </a:lnTo>
                    <a:lnTo>
                      <a:pt x="40" y="364"/>
                    </a:lnTo>
                    <a:lnTo>
                      <a:pt x="42" y="364"/>
                    </a:lnTo>
                    <a:lnTo>
                      <a:pt x="42" y="364"/>
                    </a:lnTo>
                    <a:lnTo>
                      <a:pt x="45" y="364"/>
                    </a:lnTo>
                    <a:lnTo>
                      <a:pt x="45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7" y="367"/>
                    </a:lnTo>
                    <a:lnTo>
                      <a:pt x="49" y="367"/>
                    </a:lnTo>
                    <a:lnTo>
                      <a:pt x="49" y="367"/>
                    </a:lnTo>
                    <a:lnTo>
                      <a:pt x="52" y="367"/>
                    </a:lnTo>
                    <a:lnTo>
                      <a:pt x="52" y="364"/>
                    </a:lnTo>
                    <a:lnTo>
                      <a:pt x="52" y="364"/>
                    </a:lnTo>
                    <a:lnTo>
                      <a:pt x="52" y="364"/>
                    </a:lnTo>
                    <a:lnTo>
                      <a:pt x="54" y="362"/>
                    </a:lnTo>
                    <a:lnTo>
                      <a:pt x="54" y="360"/>
                    </a:lnTo>
                    <a:lnTo>
                      <a:pt x="54" y="360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7" y="355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7" y="350"/>
                    </a:lnTo>
                    <a:lnTo>
                      <a:pt x="54" y="350"/>
                    </a:lnTo>
                    <a:lnTo>
                      <a:pt x="54" y="350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49" y="348"/>
                    </a:lnTo>
                    <a:lnTo>
                      <a:pt x="47" y="348"/>
                    </a:lnTo>
                    <a:lnTo>
                      <a:pt x="47" y="348"/>
                    </a:lnTo>
                    <a:lnTo>
                      <a:pt x="45" y="346"/>
                    </a:lnTo>
                    <a:lnTo>
                      <a:pt x="42" y="346"/>
                    </a:lnTo>
                    <a:lnTo>
                      <a:pt x="40" y="346"/>
                    </a:lnTo>
                    <a:lnTo>
                      <a:pt x="40" y="346"/>
                    </a:lnTo>
                    <a:lnTo>
                      <a:pt x="38" y="346"/>
                    </a:lnTo>
                    <a:lnTo>
                      <a:pt x="35" y="343"/>
                    </a:lnTo>
                    <a:lnTo>
                      <a:pt x="35" y="343"/>
                    </a:lnTo>
                    <a:lnTo>
                      <a:pt x="35" y="343"/>
                    </a:lnTo>
                    <a:lnTo>
                      <a:pt x="33" y="343"/>
                    </a:lnTo>
                    <a:lnTo>
                      <a:pt x="31" y="343"/>
                    </a:lnTo>
                    <a:lnTo>
                      <a:pt x="31" y="343"/>
                    </a:lnTo>
                    <a:lnTo>
                      <a:pt x="31" y="346"/>
                    </a:lnTo>
                    <a:lnTo>
                      <a:pt x="28" y="346"/>
                    </a:lnTo>
                    <a:lnTo>
                      <a:pt x="28" y="346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3" y="346"/>
                    </a:lnTo>
                    <a:lnTo>
                      <a:pt x="23" y="343"/>
                    </a:lnTo>
                    <a:lnTo>
                      <a:pt x="26" y="343"/>
                    </a:lnTo>
                    <a:lnTo>
                      <a:pt x="26" y="343"/>
                    </a:lnTo>
                    <a:lnTo>
                      <a:pt x="26" y="341"/>
                    </a:lnTo>
                    <a:lnTo>
                      <a:pt x="26" y="341"/>
                    </a:lnTo>
                    <a:lnTo>
                      <a:pt x="28" y="341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31" y="338"/>
                    </a:lnTo>
                    <a:lnTo>
                      <a:pt x="33" y="338"/>
                    </a:lnTo>
                    <a:lnTo>
                      <a:pt x="33" y="338"/>
                    </a:lnTo>
                    <a:lnTo>
                      <a:pt x="35" y="338"/>
                    </a:lnTo>
                    <a:lnTo>
                      <a:pt x="35" y="338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38" y="338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0" y="338"/>
                    </a:lnTo>
                    <a:lnTo>
                      <a:pt x="42" y="336"/>
                    </a:lnTo>
                    <a:lnTo>
                      <a:pt x="42" y="334"/>
                    </a:lnTo>
                    <a:lnTo>
                      <a:pt x="45" y="334"/>
                    </a:lnTo>
                    <a:lnTo>
                      <a:pt x="45" y="334"/>
                    </a:lnTo>
                    <a:lnTo>
                      <a:pt x="47" y="329"/>
                    </a:lnTo>
                    <a:lnTo>
                      <a:pt x="47" y="329"/>
                    </a:lnTo>
                    <a:lnTo>
                      <a:pt x="47" y="327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4"/>
                    </a:lnTo>
                    <a:lnTo>
                      <a:pt x="47" y="322"/>
                    </a:lnTo>
                    <a:lnTo>
                      <a:pt x="47" y="322"/>
                    </a:lnTo>
                    <a:lnTo>
                      <a:pt x="47" y="319"/>
                    </a:lnTo>
                    <a:lnTo>
                      <a:pt x="47" y="319"/>
                    </a:lnTo>
                    <a:lnTo>
                      <a:pt x="47" y="317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7" y="319"/>
                    </a:lnTo>
                    <a:lnTo>
                      <a:pt x="57" y="319"/>
                    </a:lnTo>
                    <a:lnTo>
                      <a:pt x="57" y="317"/>
                    </a:lnTo>
                    <a:lnTo>
                      <a:pt x="57" y="317"/>
                    </a:lnTo>
                    <a:lnTo>
                      <a:pt x="57" y="315"/>
                    </a:lnTo>
                    <a:lnTo>
                      <a:pt x="57" y="312"/>
                    </a:lnTo>
                    <a:lnTo>
                      <a:pt x="54" y="312"/>
                    </a:lnTo>
                    <a:lnTo>
                      <a:pt x="52" y="310"/>
                    </a:lnTo>
                    <a:lnTo>
                      <a:pt x="52" y="308"/>
                    </a:lnTo>
                    <a:lnTo>
                      <a:pt x="54" y="308"/>
                    </a:lnTo>
                    <a:lnTo>
                      <a:pt x="52" y="303"/>
                    </a:lnTo>
                    <a:lnTo>
                      <a:pt x="49" y="298"/>
                    </a:lnTo>
                    <a:lnTo>
                      <a:pt x="52" y="291"/>
                    </a:lnTo>
                    <a:lnTo>
                      <a:pt x="52" y="289"/>
                    </a:lnTo>
                    <a:lnTo>
                      <a:pt x="52" y="284"/>
                    </a:lnTo>
                    <a:lnTo>
                      <a:pt x="49" y="282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7" y="284"/>
                    </a:lnTo>
                    <a:lnTo>
                      <a:pt x="47" y="286"/>
                    </a:lnTo>
                    <a:lnTo>
                      <a:pt x="45" y="286"/>
                    </a:lnTo>
                    <a:lnTo>
                      <a:pt x="45" y="286"/>
                    </a:lnTo>
                    <a:lnTo>
                      <a:pt x="42" y="289"/>
                    </a:lnTo>
                    <a:lnTo>
                      <a:pt x="40" y="291"/>
                    </a:lnTo>
                    <a:lnTo>
                      <a:pt x="40" y="291"/>
                    </a:lnTo>
                    <a:lnTo>
                      <a:pt x="40" y="293"/>
                    </a:lnTo>
                    <a:lnTo>
                      <a:pt x="40" y="296"/>
                    </a:lnTo>
                    <a:lnTo>
                      <a:pt x="38" y="296"/>
                    </a:lnTo>
                    <a:lnTo>
                      <a:pt x="38" y="296"/>
                    </a:lnTo>
                    <a:lnTo>
                      <a:pt x="38" y="298"/>
                    </a:lnTo>
                    <a:lnTo>
                      <a:pt x="35" y="303"/>
                    </a:lnTo>
                    <a:lnTo>
                      <a:pt x="35" y="305"/>
                    </a:lnTo>
                    <a:lnTo>
                      <a:pt x="35" y="310"/>
                    </a:lnTo>
                    <a:lnTo>
                      <a:pt x="33" y="312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31" y="317"/>
                    </a:lnTo>
                    <a:lnTo>
                      <a:pt x="31" y="317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8" y="312"/>
                    </a:lnTo>
                    <a:lnTo>
                      <a:pt x="26" y="310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6" y="308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3" y="301"/>
                    </a:lnTo>
                    <a:lnTo>
                      <a:pt x="21" y="301"/>
                    </a:lnTo>
                    <a:lnTo>
                      <a:pt x="21" y="298"/>
                    </a:lnTo>
                    <a:lnTo>
                      <a:pt x="21" y="296"/>
                    </a:lnTo>
                    <a:lnTo>
                      <a:pt x="21" y="296"/>
                    </a:lnTo>
                    <a:lnTo>
                      <a:pt x="21" y="293"/>
                    </a:lnTo>
                    <a:lnTo>
                      <a:pt x="21" y="293"/>
                    </a:lnTo>
                    <a:lnTo>
                      <a:pt x="21" y="291"/>
                    </a:lnTo>
                    <a:lnTo>
                      <a:pt x="19" y="291"/>
                    </a:lnTo>
                    <a:lnTo>
                      <a:pt x="12" y="289"/>
                    </a:lnTo>
                    <a:lnTo>
                      <a:pt x="12" y="289"/>
                    </a:lnTo>
                    <a:lnTo>
                      <a:pt x="9" y="289"/>
                    </a:lnTo>
                    <a:lnTo>
                      <a:pt x="9" y="286"/>
                    </a:lnTo>
                    <a:lnTo>
                      <a:pt x="7" y="286"/>
                    </a:lnTo>
                    <a:lnTo>
                      <a:pt x="7" y="286"/>
                    </a:lnTo>
                    <a:lnTo>
                      <a:pt x="5" y="286"/>
                    </a:lnTo>
                    <a:lnTo>
                      <a:pt x="2" y="286"/>
                    </a:lnTo>
                    <a:lnTo>
                      <a:pt x="2" y="284"/>
                    </a:lnTo>
                    <a:lnTo>
                      <a:pt x="0" y="284"/>
                    </a:lnTo>
                    <a:lnTo>
                      <a:pt x="0" y="282"/>
                    </a:lnTo>
                    <a:lnTo>
                      <a:pt x="0" y="282"/>
                    </a:lnTo>
                    <a:lnTo>
                      <a:pt x="0" y="279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0" y="277"/>
                    </a:lnTo>
                    <a:lnTo>
                      <a:pt x="0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4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2" y="270"/>
                    </a:lnTo>
                    <a:lnTo>
                      <a:pt x="2" y="267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5" y="263"/>
                    </a:lnTo>
                    <a:lnTo>
                      <a:pt x="5" y="260"/>
                    </a:lnTo>
                    <a:lnTo>
                      <a:pt x="7" y="260"/>
                    </a:lnTo>
                    <a:lnTo>
                      <a:pt x="7" y="258"/>
                    </a:lnTo>
                    <a:lnTo>
                      <a:pt x="9" y="256"/>
                    </a:lnTo>
                    <a:lnTo>
                      <a:pt x="9" y="256"/>
                    </a:lnTo>
                    <a:lnTo>
                      <a:pt x="9" y="256"/>
                    </a:lnTo>
                    <a:lnTo>
                      <a:pt x="9" y="253"/>
                    </a:lnTo>
                    <a:lnTo>
                      <a:pt x="9" y="251"/>
                    </a:lnTo>
                    <a:lnTo>
                      <a:pt x="12" y="251"/>
                    </a:lnTo>
                    <a:lnTo>
                      <a:pt x="12" y="248"/>
                    </a:lnTo>
                    <a:lnTo>
                      <a:pt x="14" y="248"/>
                    </a:lnTo>
                    <a:lnTo>
                      <a:pt x="14" y="248"/>
                    </a:lnTo>
                    <a:lnTo>
                      <a:pt x="16" y="246"/>
                    </a:lnTo>
                    <a:lnTo>
                      <a:pt x="19" y="244"/>
                    </a:lnTo>
                    <a:lnTo>
                      <a:pt x="23" y="244"/>
                    </a:lnTo>
                    <a:lnTo>
                      <a:pt x="23" y="241"/>
                    </a:lnTo>
                    <a:lnTo>
                      <a:pt x="26" y="241"/>
                    </a:lnTo>
                    <a:lnTo>
                      <a:pt x="28" y="239"/>
                    </a:lnTo>
                    <a:lnTo>
                      <a:pt x="28" y="239"/>
                    </a:lnTo>
                    <a:lnTo>
                      <a:pt x="31" y="239"/>
                    </a:lnTo>
                    <a:lnTo>
                      <a:pt x="31" y="237"/>
                    </a:lnTo>
                    <a:lnTo>
                      <a:pt x="35" y="237"/>
                    </a:lnTo>
                    <a:lnTo>
                      <a:pt x="35" y="237"/>
                    </a:lnTo>
                    <a:lnTo>
                      <a:pt x="38" y="234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2"/>
                    </a:lnTo>
                    <a:lnTo>
                      <a:pt x="42" y="232"/>
                    </a:lnTo>
                    <a:lnTo>
                      <a:pt x="42" y="230"/>
                    </a:lnTo>
                    <a:lnTo>
                      <a:pt x="42" y="230"/>
                    </a:lnTo>
                    <a:lnTo>
                      <a:pt x="42" y="227"/>
                    </a:lnTo>
                    <a:lnTo>
                      <a:pt x="42" y="225"/>
                    </a:lnTo>
                    <a:lnTo>
                      <a:pt x="45" y="222"/>
                    </a:lnTo>
                    <a:lnTo>
                      <a:pt x="45" y="222"/>
                    </a:lnTo>
                    <a:lnTo>
                      <a:pt x="45" y="220"/>
                    </a:lnTo>
                    <a:lnTo>
                      <a:pt x="45" y="218"/>
                    </a:lnTo>
                    <a:lnTo>
                      <a:pt x="45" y="218"/>
                    </a:lnTo>
                    <a:lnTo>
                      <a:pt x="45" y="218"/>
                    </a:lnTo>
                    <a:lnTo>
                      <a:pt x="45" y="215"/>
                    </a:lnTo>
                    <a:lnTo>
                      <a:pt x="45" y="213"/>
                    </a:lnTo>
                    <a:lnTo>
                      <a:pt x="45" y="213"/>
                    </a:lnTo>
                    <a:lnTo>
                      <a:pt x="45" y="211"/>
                    </a:lnTo>
                    <a:lnTo>
                      <a:pt x="45" y="208"/>
                    </a:lnTo>
                    <a:lnTo>
                      <a:pt x="45" y="206"/>
                    </a:lnTo>
                    <a:lnTo>
                      <a:pt x="45" y="203"/>
                    </a:lnTo>
                    <a:lnTo>
                      <a:pt x="45" y="203"/>
                    </a:lnTo>
                    <a:lnTo>
                      <a:pt x="45" y="201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7" y="196"/>
                    </a:lnTo>
                    <a:lnTo>
                      <a:pt x="47" y="194"/>
                    </a:lnTo>
                    <a:lnTo>
                      <a:pt x="47" y="194"/>
                    </a:lnTo>
                    <a:lnTo>
                      <a:pt x="47" y="192"/>
                    </a:lnTo>
                    <a:lnTo>
                      <a:pt x="47" y="192"/>
                    </a:lnTo>
                    <a:lnTo>
                      <a:pt x="49" y="189"/>
                    </a:lnTo>
                    <a:lnTo>
                      <a:pt x="49" y="189"/>
                    </a:lnTo>
                    <a:lnTo>
                      <a:pt x="52" y="189"/>
                    </a:lnTo>
                    <a:lnTo>
                      <a:pt x="52" y="187"/>
                    </a:lnTo>
                    <a:lnTo>
                      <a:pt x="52" y="187"/>
                    </a:lnTo>
                    <a:lnTo>
                      <a:pt x="54" y="187"/>
                    </a:lnTo>
                    <a:lnTo>
                      <a:pt x="54" y="187"/>
                    </a:lnTo>
                    <a:lnTo>
                      <a:pt x="57" y="185"/>
                    </a:lnTo>
                    <a:lnTo>
                      <a:pt x="57" y="185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9" y="182"/>
                    </a:lnTo>
                    <a:lnTo>
                      <a:pt x="59" y="180"/>
                    </a:lnTo>
                    <a:lnTo>
                      <a:pt x="59" y="177"/>
                    </a:lnTo>
                    <a:lnTo>
                      <a:pt x="59" y="175"/>
                    </a:lnTo>
                    <a:lnTo>
                      <a:pt x="59" y="173"/>
                    </a:lnTo>
                    <a:lnTo>
                      <a:pt x="59" y="173"/>
                    </a:lnTo>
                    <a:lnTo>
                      <a:pt x="59" y="170"/>
                    </a:lnTo>
                    <a:lnTo>
                      <a:pt x="61" y="170"/>
                    </a:lnTo>
                    <a:lnTo>
                      <a:pt x="61" y="168"/>
                    </a:lnTo>
                    <a:lnTo>
                      <a:pt x="61" y="168"/>
                    </a:lnTo>
                    <a:lnTo>
                      <a:pt x="61" y="166"/>
                    </a:lnTo>
                    <a:lnTo>
                      <a:pt x="61" y="166"/>
                    </a:lnTo>
                    <a:lnTo>
                      <a:pt x="64" y="163"/>
                    </a:lnTo>
                    <a:lnTo>
                      <a:pt x="66" y="161"/>
                    </a:lnTo>
                    <a:lnTo>
                      <a:pt x="66" y="161"/>
                    </a:lnTo>
                    <a:lnTo>
                      <a:pt x="68" y="161"/>
                    </a:lnTo>
                    <a:lnTo>
                      <a:pt x="68" y="161"/>
                    </a:lnTo>
                    <a:lnTo>
                      <a:pt x="68" y="158"/>
                    </a:lnTo>
                    <a:lnTo>
                      <a:pt x="71" y="158"/>
                    </a:lnTo>
                    <a:lnTo>
                      <a:pt x="71" y="158"/>
                    </a:lnTo>
                    <a:lnTo>
                      <a:pt x="73" y="156"/>
                    </a:lnTo>
                    <a:lnTo>
                      <a:pt x="73" y="156"/>
                    </a:lnTo>
                    <a:lnTo>
                      <a:pt x="73" y="156"/>
                    </a:lnTo>
                    <a:lnTo>
                      <a:pt x="76" y="156"/>
                    </a:lnTo>
                    <a:lnTo>
                      <a:pt x="76" y="154"/>
                    </a:lnTo>
                    <a:lnTo>
                      <a:pt x="73" y="154"/>
                    </a:lnTo>
                    <a:lnTo>
                      <a:pt x="73" y="151"/>
                    </a:lnTo>
                    <a:lnTo>
                      <a:pt x="73" y="151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3" y="149"/>
                    </a:lnTo>
                    <a:lnTo>
                      <a:pt x="76" y="149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78" y="149"/>
                    </a:lnTo>
                    <a:lnTo>
                      <a:pt x="80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3" y="149"/>
                    </a:lnTo>
                    <a:lnTo>
                      <a:pt x="85" y="14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44"/>
                    </a:lnTo>
                    <a:lnTo>
                      <a:pt x="87" y="144"/>
                    </a:lnTo>
                    <a:lnTo>
                      <a:pt x="87" y="142"/>
                    </a:lnTo>
                    <a:lnTo>
                      <a:pt x="87" y="142"/>
                    </a:lnTo>
                    <a:lnTo>
                      <a:pt x="87" y="140"/>
                    </a:lnTo>
                    <a:lnTo>
                      <a:pt x="90" y="140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5"/>
                    </a:lnTo>
                    <a:lnTo>
                      <a:pt x="94" y="135"/>
                    </a:lnTo>
                    <a:lnTo>
                      <a:pt x="94" y="135"/>
                    </a:lnTo>
                    <a:lnTo>
                      <a:pt x="94" y="132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3"/>
                    </a:lnTo>
                    <a:lnTo>
                      <a:pt x="94" y="121"/>
                    </a:lnTo>
                    <a:lnTo>
                      <a:pt x="94" y="121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8"/>
                    </a:lnTo>
                    <a:lnTo>
                      <a:pt x="94" y="116"/>
                    </a:lnTo>
                    <a:lnTo>
                      <a:pt x="94" y="114"/>
                    </a:lnTo>
                    <a:lnTo>
                      <a:pt x="94" y="111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4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7" y="109"/>
                    </a:lnTo>
                    <a:lnTo>
                      <a:pt x="99" y="109"/>
                    </a:lnTo>
                    <a:lnTo>
                      <a:pt x="99" y="109"/>
                    </a:lnTo>
                    <a:lnTo>
                      <a:pt x="99" y="106"/>
                    </a:lnTo>
                    <a:lnTo>
                      <a:pt x="99" y="106"/>
                    </a:lnTo>
                    <a:lnTo>
                      <a:pt x="99" y="104"/>
                    </a:lnTo>
                    <a:lnTo>
                      <a:pt x="99" y="102"/>
                    </a:lnTo>
                    <a:lnTo>
                      <a:pt x="99" y="102"/>
                    </a:lnTo>
                    <a:lnTo>
                      <a:pt x="102" y="99"/>
                    </a:lnTo>
                    <a:lnTo>
                      <a:pt x="104" y="99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3" y="97"/>
                    </a:lnTo>
                    <a:lnTo>
                      <a:pt x="113" y="97"/>
                    </a:lnTo>
                    <a:lnTo>
                      <a:pt x="116" y="97"/>
                    </a:lnTo>
                    <a:lnTo>
                      <a:pt x="118" y="97"/>
                    </a:lnTo>
                    <a:lnTo>
                      <a:pt x="120" y="95"/>
                    </a:lnTo>
                    <a:lnTo>
                      <a:pt x="120" y="95"/>
                    </a:lnTo>
                    <a:lnTo>
                      <a:pt x="123" y="95"/>
                    </a:lnTo>
                    <a:lnTo>
                      <a:pt x="125" y="95"/>
                    </a:lnTo>
                    <a:lnTo>
                      <a:pt x="125" y="95"/>
                    </a:lnTo>
                    <a:lnTo>
                      <a:pt x="128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7"/>
                    </a:lnTo>
                    <a:lnTo>
                      <a:pt x="132" y="97"/>
                    </a:lnTo>
                    <a:lnTo>
                      <a:pt x="135" y="97"/>
                    </a:lnTo>
                    <a:lnTo>
                      <a:pt x="135" y="97"/>
                    </a:lnTo>
                    <a:lnTo>
                      <a:pt x="137" y="97"/>
                    </a:lnTo>
                    <a:lnTo>
                      <a:pt x="139" y="97"/>
                    </a:lnTo>
                    <a:lnTo>
                      <a:pt x="142" y="97"/>
                    </a:lnTo>
                    <a:lnTo>
                      <a:pt x="144" y="97"/>
                    </a:lnTo>
                    <a:lnTo>
                      <a:pt x="144" y="97"/>
                    </a:lnTo>
                    <a:lnTo>
                      <a:pt x="146" y="97"/>
                    </a:lnTo>
                    <a:lnTo>
                      <a:pt x="146" y="97"/>
                    </a:lnTo>
                    <a:lnTo>
                      <a:pt x="146" y="97"/>
                    </a:lnTo>
                    <a:lnTo>
                      <a:pt x="149" y="97"/>
                    </a:lnTo>
                    <a:lnTo>
                      <a:pt x="149" y="97"/>
                    </a:lnTo>
                    <a:lnTo>
                      <a:pt x="151" y="97"/>
                    </a:lnTo>
                    <a:lnTo>
                      <a:pt x="151" y="95"/>
                    </a:lnTo>
                    <a:lnTo>
                      <a:pt x="154" y="95"/>
                    </a:lnTo>
                    <a:lnTo>
                      <a:pt x="156" y="95"/>
                    </a:lnTo>
                    <a:lnTo>
                      <a:pt x="156" y="95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2"/>
                    </a:lnTo>
                    <a:lnTo>
                      <a:pt x="158" y="90"/>
                    </a:lnTo>
                    <a:lnTo>
                      <a:pt x="158" y="87"/>
                    </a:lnTo>
                    <a:lnTo>
                      <a:pt x="158" y="87"/>
                    </a:lnTo>
                    <a:lnTo>
                      <a:pt x="158" y="85"/>
                    </a:lnTo>
                    <a:lnTo>
                      <a:pt x="161" y="85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3" y="80"/>
                    </a:lnTo>
                    <a:lnTo>
                      <a:pt x="165" y="78"/>
                    </a:lnTo>
                    <a:lnTo>
                      <a:pt x="168" y="76"/>
                    </a:lnTo>
                    <a:lnTo>
                      <a:pt x="168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0" y="76"/>
                    </a:lnTo>
                    <a:lnTo>
                      <a:pt x="172" y="73"/>
                    </a:lnTo>
                    <a:lnTo>
                      <a:pt x="175" y="73"/>
                    </a:lnTo>
                    <a:lnTo>
                      <a:pt x="175" y="73"/>
                    </a:lnTo>
                    <a:lnTo>
                      <a:pt x="177" y="73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2" y="76"/>
                    </a:lnTo>
                    <a:lnTo>
                      <a:pt x="182" y="76"/>
                    </a:lnTo>
                    <a:lnTo>
                      <a:pt x="184" y="76"/>
                    </a:lnTo>
                    <a:lnTo>
                      <a:pt x="187" y="76"/>
                    </a:lnTo>
                    <a:lnTo>
                      <a:pt x="187" y="78"/>
                    </a:lnTo>
                    <a:lnTo>
                      <a:pt x="189" y="78"/>
                    </a:lnTo>
                    <a:lnTo>
                      <a:pt x="191" y="78"/>
                    </a:lnTo>
                    <a:lnTo>
                      <a:pt x="194" y="78"/>
                    </a:lnTo>
                    <a:lnTo>
                      <a:pt x="194" y="78"/>
                    </a:lnTo>
                    <a:lnTo>
                      <a:pt x="196" y="78"/>
                    </a:lnTo>
                    <a:lnTo>
                      <a:pt x="199" y="78"/>
                    </a:lnTo>
                    <a:lnTo>
                      <a:pt x="199" y="78"/>
                    </a:lnTo>
                    <a:lnTo>
                      <a:pt x="201" y="78"/>
                    </a:lnTo>
                    <a:lnTo>
                      <a:pt x="203" y="78"/>
                    </a:lnTo>
                    <a:lnTo>
                      <a:pt x="206" y="78"/>
                    </a:lnTo>
                    <a:lnTo>
                      <a:pt x="206" y="80"/>
                    </a:lnTo>
                    <a:lnTo>
                      <a:pt x="208" y="80"/>
                    </a:lnTo>
                    <a:lnTo>
                      <a:pt x="210" y="80"/>
                    </a:lnTo>
                    <a:lnTo>
                      <a:pt x="213" y="80"/>
                    </a:lnTo>
                    <a:lnTo>
                      <a:pt x="215" y="80"/>
                    </a:lnTo>
                    <a:lnTo>
                      <a:pt x="217" y="80"/>
                    </a:lnTo>
                    <a:lnTo>
                      <a:pt x="220" y="80"/>
                    </a:lnTo>
                    <a:lnTo>
                      <a:pt x="222" y="80"/>
                    </a:lnTo>
                    <a:lnTo>
                      <a:pt x="225" y="80"/>
                    </a:lnTo>
                    <a:lnTo>
                      <a:pt x="225" y="80"/>
                    </a:lnTo>
                    <a:lnTo>
                      <a:pt x="229" y="80"/>
                    </a:lnTo>
                    <a:lnTo>
                      <a:pt x="229" y="80"/>
                    </a:lnTo>
                    <a:lnTo>
                      <a:pt x="232" y="80"/>
                    </a:lnTo>
                    <a:lnTo>
                      <a:pt x="234" y="80"/>
                    </a:lnTo>
                    <a:lnTo>
                      <a:pt x="234" y="78"/>
                    </a:lnTo>
                    <a:lnTo>
                      <a:pt x="236" y="78"/>
                    </a:lnTo>
                    <a:lnTo>
                      <a:pt x="236" y="78"/>
                    </a:lnTo>
                    <a:lnTo>
                      <a:pt x="239" y="78"/>
                    </a:lnTo>
                    <a:lnTo>
                      <a:pt x="239" y="80"/>
                    </a:lnTo>
                    <a:lnTo>
                      <a:pt x="241" y="83"/>
                    </a:lnTo>
                    <a:lnTo>
                      <a:pt x="241" y="83"/>
                    </a:lnTo>
                    <a:lnTo>
                      <a:pt x="241" y="85"/>
                    </a:lnTo>
                    <a:lnTo>
                      <a:pt x="241" y="87"/>
                    </a:lnTo>
                    <a:lnTo>
                      <a:pt x="241" y="87"/>
                    </a:lnTo>
                    <a:lnTo>
                      <a:pt x="243" y="87"/>
                    </a:lnTo>
                    <a:lnTo>
                      <a:pt x="243" y="90"/>
                    </a:lnTo>
                    <a:lnTo>
                      <a:pt x="246" y="92"/>
                    </a:lnTo>
                    <a:lnTo>
                      <a:pt x="246" y="92"/>
                    </a:lnTo>
                    <a:lnTo>
                      <a:pt x="246" y="95"/>
                    </a:lnTo>
                    <a:lnTo>
                      <a:pt x="246" y="97"/>
                    </a:lnTo>
                    <a:lnTo>
                      <a:pt x="246" y="97"/>
                    </a:lnTo>
                    <a:lnTo>
                      <a:pt x="246" y="99"/>
                    </a:lnTo>
                    <a:lnTo>
                      <a:pt x="246" y="99"/>
                    </a:lnTo>
                    <a:lnTo>
                      <a:pt x="246" y="102"/>
                    </a:lnTo>
                    <a:lnTo>
                      <a:pt x="248" y="104"/>
                    </a:lnTo>
                    <a:lnTo>
                      <a:pt x="248" y="106"/>
                    </a:lnTo>
                    <a:lnTo>
                      <a:pt x="248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8" y="114"/>
                    </a:lnTo>
                    <a:lnTo>
                      <a:pt x="248" y="116"/>
                    </a:lnTo>
                    <a:lnTo>
                      <a:pt x="251" y="116"/>
                    </a:lnTo>
                    <a:lnTo>
                      <a:pt x="251" y="118"/>
                    </a:lnTo>
                    <a:lnTo>
                      <a:pt x="251" y="118"/>
                    </a:lnTo>
                    <a:lnTo>
                      <a:pt x="253" y="118"/>
                    </a:lnTo>
                    <a:lnTo>
                      <a:pt x="255" y="118"/>
                    </a:lnTo>
                    <a:lnTo>
                      <a:pt x="255" y="118"/>
                    </a:lnTo>
                    <a:lnTo>
                      <a:pt x="258" y="118"/>
                    </a:lnTo>
                    <a:lnTo>
                      <a:pt x="260" y="118"/>
                    </a:lnTo>
                    <a:lnTo>
                      <a:pt x="262" y="118"/>
                    </a:lnTo>
                    <a:lnTo>
                      <a:pt x="262" y="118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9" y="116"/>
                    </a:lnTo>
                    <a:lnTo>
                      <a:pt x="269" y="116"/>
                    </a:lnTo>
                    <a:lnTo>
                      <a:pt x="272" y="114"/>
                    </a:lnTo>
                    <a:lnTo>
                      <a:pt x="272" y="114"/>
                    </a:lnTo>
                    <a:lnTo>
                      <a:pt x="272" y="114"/>
                    </a:lnTo>
                    <a:lnTo>
                      <a:pt x="272" y="111"/>
                    </a:lnTo>
                    <a:lnTo>
                      <a:pt x="272" y="109"/>
                    </a:lnTo>
                    <a:lnTo>
                      <a:pt x="274" y="109"/>
                    </a:lnTo>
                    <a:lnTo>
                      <a:pt x="277" y="109"/>
                    </a:lnTo>
                    <a:lnTo>
                      <a:pt x="279" y="109"/>
                    </a:lnTo>
                    <a:lnTo>
                      <a:pt x="284" y="109"/>
                    </a:lnTo>
                    <a:lnTo>
                      <a:pt x="286" y="109"/>
                    </a:lnTo>
                    <a:lnTo>
                      <a:pt x="288" y="106"/>
                    </a:lnTo>
                    <a:lnTo>
                      <a:pt x="288" y="106"/>
                    </a:lnTo>
                    <a:lnTo>
                      <a:pt x="291" y="104"/>
                    </a:lnTo>
                    <a:lnTo>
                      <a:pt x="291" y="104"/>
                    </a:lnTo>
                    <a:lnTo>
                      <a:pt x="293" y="102"/>
                    </a:lnTo>
                    <a:lnTo>
                      <a:pt x="293" y="102"/>
                    </a:lnTo>
                    <a:lnTo>
                      <a:pt x="293" y="99"/>
                    </a:lnTo>
                    <a:lnTo>
                      <a:pt x="295" y="97"/>
                    </a:lnTo>
                    <a:lnTo>
                      <a:pt x="295" y="97"/>
                    </a:lnTo>
                    <a:lnTo>
                      <a:pt x="298" y="95"/>
                    </a:lnTo>
                    <a:lnTo>
                      <a:pt x="298" y="92"/>
                    </a:lnTo>
                    <a:lnTo>
                      <a:pt x="300" y="90"/>
                    </a:lnTo>
                    <a:lnTo>
                      <a:pt x="300" y="87"/>
                    </a:lnTo>
                    <a:lnTo>
                      <a:pt x="303" y="87"/>
                    </a:lnTo>
                    <a:lnTo>
                      <a:pt x="303" y="85"/>
                    </a:lnTo>
                    <a:lnTo>
                      <a:pt x="305" y="83"/>
                    </a:lnTo>
                    <a:lnTo>
                      <a:pt x="305" y="83"/>
                    </a:lnTo>
                    <a:lnTo>
                      <a:pt x="307" y="83"/>
                    </a:lnTo>
                    <a:lnTo>
                      <a:pt x="307" y="80"/>
                    </a:lnTo>
                    <a:lnTo>
                      <a:pt x="310" y="76"/>
                    </a:lnTo>
                    <a:lnTo>
                      <a:pt x="310" y="76"/>
                    </a:lnTo>
                    <a:lnTo>
                      <a:pt x="310" y="71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2" y="66"/>
                    </a:lnTo>
                    <a:lnTo>
                      <a:pt x="312" y="64"/>
                    </a:lnTo>
                    <a:lnTo>
                      <a:pt x="312" y="61"/>
                    </a:lnTo>
                    <a:lnTo>
                      <a:pt x="312" y="59"/>
                    </a:lnTo>
                    <a:lnTo>
                      <a:pt x="314" y="59"/>
                    </a:lnTo>
                    <a:lnTo>
                      <a:pt x="310" y="59"/>
                    </a:lnTo>
                    <a:lnTo>
                      <a:pt x="310" y="59"/>
                    </a:lnTo>
                    <a:lnTo>
                      <a:pt x="312" y="54"/>
                    </a:lnTo>
                    <a:lnTo>
                      <a:pt x="312" y="54"/>
                    </a:lnTo>
                    <a:lnTo>
                      <a:pt x="312" y="52"/>
                    </a:lnTo>
                    <a:lnTo>
                      <a:pt x="312" y="50"/>
                    </a:lnTo>
                    <a:lnTo>
                      <a:pt x="312" y="47"/>
                    </a:lnTo>
                    <a:lnTo>
                      <a:pt x="314" y="45"/>
                    </a:lnTo>
                    <a:lnTo>
                      <a:pt x="314" y="45"/>
                    </a:lnTo>
                    <a:lnTo>
                      <a:pt x="317" y="40"/>
                    </a:lnTo>
                    <a:lnTo>
                      <a:pt x="317" y="40"/>
                    </a:lnTo>
                    <a:lnTo>
                      <a:pt x="317" y="38"/>
                    </a:lnTo>
                    <a:lnTo>
                      <a:pt x="314" y="35"/>
                    </a:lnTo>
                    <a:lnTo>
                      <a:pt x="314" y="35"/>
                    </a:lnTo>
                    <a:lnTo>
                      <a:pt x="314" y="33"/>
                    </a:lnTo>
                    <a:lnTo>
                      <a:pt x="314" y="31"/>
                    </a:lnTo>
                    <a:lnTo>
                      <a:pt x="317" y="31"/>
                    </a:lnTo>
                    <a:lnTo>
                      <a:pt x="319" y="28"/>
                    </a:lnTo>
                    <a:lnTo>
                      <a:pt x="322" y="28"/>
                    </a:lnTo>
                    <a:lnTo>
                      <a:pt x="322" y="28"/>
                    </a:lnTo>
                    <a:lnTo>
                      <a:pt x="324" y="31"/>
                    </a:lnTo>
                    <a:lnTo>
                      <a:pt x="324" y="31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29" y="33"/>
                    </a:lnTo>
                    <a:lnTo>
                      <a:pt x="331" y="31"/>
                    </a:lnTo>
                    <a:lnTo>
                      <a:pt x="333" y="28"/>
                    </a:lnTo>
                    <a:lnTo>
                      <a:pt x="333" y="28"/>
                    </a:lnTo>
                    <a:lnTo>
                      <a:pt x="333" y="26"/>
                    </a:lnTo>
                    <a:lnTo>
                      <a:pt x="333" y="24"/>
                    </a:lnTo>
                    <a:lnTo>
                      <a:pt x="333" y="24"/>
                    </a:lnTo>
                    <a:lnTo>
                      <a:pt x="333" y="21"/>
                    </a:lnTo>
                    <a:lnTo>
                      <a:pt x="333" y="19"/>
                    </a:lnTo>
                    <a:lnTo>
                      <a:pt x="336" y="16"/>
                    </a:lnTo>
                    <a:lnTo>
                      <a:pt x="340" y="14"/>
                    </a:lnTo>
                    <a:lnTo>
                      <a:pt x="343" y="9"/>
                    </a:lnTo>
                    <a:lnTo>
                      <a:pt x="345" y="9"/>
                    </a:lnTo>
                    <a:lnTo>
                      <a:pt x="350" y="7"/>
                    </a:lnTo>
                    <a:lnTo>
                      <a:pt x="352" y="2"/>
                    </a:lnTo>
                    <a:lnTo>
                      <a:pt x="355" y="2"/>
                    </a:lnTo>
                    <a:lnTo>
                      <a:pt x="355" y="2"/>
                    </a:lnTo>
                    <a:lnTo>
                      <a:pt x="362" y="5"/>
                    </a:lnTo>
                    <a:lnTo>
                      <a:pt x="364" y="7"/>
                    </a:lnTo>
                    <a:lnTo>
                      <a:pt x="366" y="5"/>
                    </a:lnTo>
                    <a:lnTo>
                      <a:pt x="366" y="5"/>
                    </a:lnTo>
                    <a:lnTo>
                      <a:pt x="369" y="5"/>
                    </a:lnTo>
                    <a:lnTo>
                      <a:pt x="369" y="5"/>
                    </a:lnTo>
                    <a:lnTo>
                      <a:pt x="371" y="7"/>
                    </a:lnTo>
                    <a:lnTo>
                      <a:pt x="374" y="7"/>
                    </a:lnTo>
                    <a:lnTo>
                      <a:pt x="376" y="5"/>
                    </a:lnTo>
                    <a:lnTo>
                      <a:pt x="376" y="5"/>
                    </a:lnTo>
                    <a:lnTo>
                      <a:pt x="378" y="5"/>
                    </a:lnTo>
                    <a:lnTo>
                      <a:pt x="381" y="2"/>
                    </a:lnTo>
                    <a:lnTo>
                      <a:pt x="381" y="2"/>
                    </a:lnTo>
                    <a:lnTo>
                      <a:pt x="383" y="2"/>
                    </a:lnTo>
                    <a:lnTo>
                      <a:pt x="385" y="2"/>
                    </a:lnTo>
                    <a:lnTo>
                      <a:pt x="388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0" y="0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2"/>
                    </a:lnTo>
                    <a:lnTo>
                      <a:pt x="392" y="5"/>
                    </a:lnTo>
                    <a:lnTo>
                      <a:pt x="392" y="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Taraba">
                <a:extLst>
                  <a:ext uri="{FF2B5EF4-FFF2-40B4-BE49-F238E27FC236}">
                    <a16:creationId xmlns:a16="http://schemas.microsoft.com/office/drawing/2014/main" id="{7CF5ECED-7847-4FBF-A587-02018186A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7559" y="2745309"/>
                <a:ext cx="1657729" cy="1859948"/>
              </a:xfrm>
              <a:custGeom>
                <a:avLst/>
                <a:gdLst>
                  <a:gd name="T0" fmla="*/ 471 w 705"/>
                  <a:gd name="T1" fmla="*/ 12 h 791"/>
                  <a:gd name="T2" fmla="*/ 526 w 705"/>
                  <a:gd name="T3" fmla="*/ 17 h 791"/>
                  <a:gd name="T4" fmla="*/ 573 w 705"/>
                  <a:gd name="T5" fmla="*/ 19 h 791"/>
                  <a:gd name="T6" fmla="*/ 604 w 705"/>
                  <a:gd name="T7" fmla="*/ 45 h 791"/>
                  <a:gd name="T8" fmla="*/ 634 w 705"/>
                  <a:gd name="T9" fmla="*/ 69 h 791"/>
                  <a:gd name="T10" fmla="*/ 653 w 705"/>
                  <a:gd name="T11" fmla="*/ 102 h 791"/>
                  <a:gd name="T12" fmla="*/ 656 w 705"/>
                  <a:gd name="T13" fmla="*/ 135 h 791"/>
                  <a:gd name="T14" fmla="*/ 689 w 705"/>
                  <a:gd name="T15" fmla="*/ 157 h 791"/>
                  <a:gd name="T16" fmla="*/ 696 w 705"/>
                  <a:gd name="T17" fmla="*/ 206 h 791"/>
                  <a:gd name="T18" fmla="*/ 679 w 705"/>
                  <a:gd name="T19" fmla="*/ 273 h 791"/>
                  <a:gd name="T20" fmla="*/ 641 w 705"/>
                  <a:gd name="T21" fmla="*/ 303 h 791"/>
                  <a:gd name="T22" fmla="*/ 615 w 705"/>
                  <a:gd name="T23" fmla="*/ 346 h 791"/>
                  <a:gd name="T24" fmla="*/ 580 w 705"/>
                  <a:gd name="T25" fmla="*/ 386 h 791"/>
                  <a:gd name="T26" fmla="*/ 563 w 705"/>
                  <a:gd name="T27" fmla="*/ 405 h 791"/>
                  <a:gd name="T28" fmla="*/ 589 w 705"/>
                  <a:gd name="T29" fmla="*/ 445 h 791"/>
                  <a:gd name="T30" fmla="*/ 613 w 705"/>
                  <a:gd name="T31" fmla="*/ 441 h 791"/>
                  <a:gd name="T32" fmla="*/ 651 w 705"/>
                  <a:gd name="T33" fmla="*/ 462 h 791"/>
                  <a:gd name="T34" fmla="*/ 672 w 705"/>
                  <a:gd name="T35" fmla="*/ 519 h 791"/>
                  <a:gd name="T36" fmla="*/ 694 w 705"/>
                  <a:gd name="T37" fmla="*/ 566 h 791"/>
                  <a:gd name="T38" fmla="*/ 679 w 705"/>
                  <a:gd name="T39" fmla="*/ 649 h 791"/>
                  <a:gd name="T40" fmla="*/ 649 w 705"/>
                  <a:gd name="T41" fmla="*/ 663 h 791"/>
                  <a:gd name="T42" fmla="*/ 623 w 705"/>
                  <a:gd name="T43" fmla="*/ 692 h 791"/>
                  <a:gd name="T44" fmla="*/ 623 w 705"/>
                  <a:gd name="T45" fmla="*/ 722 h 791"/>
                  <a:gd name="T46" fmla="*/ 611 w 705"/>
                  <a:gd name="T47" fmla="*/ 765 h 791"/>
                  <a:gd name="T48" fmla="*/ 585 w 705"/>
                  <a:gd name="T49" fmla="*/ 784 h 791"/>
                  <a:gd name="T50" fmla="*/ 537 w 705"/>
                  <a:gd name="T51" fmla="*/ 784 h 791"/>
                  <a:gd name="T52" fmla="*/ 495 w 705"/>
                  <a:gd name="T53" fmla="*/ 737 h 791"/>
                  <a:gd name="T54" fmla="*/ 455 w 705"/>
                  <a:gd name="T55" fmla="*/ 725 h 791"/>
                  <a:gd name="T56" fmla="*/ 431 w 705"/>
                  <a:gd name="T57" fmla="*/ 699 h 791"/>
                  <a:gd name="T58" fmla="*/ 417 w 705"/>
                  <a:gd name="T59" fmla="*/ 675 h 791"/>
                  <a:gd name="T60" fmla="*/ 377 w 705"/>
                  <a:gd name="T61" fmla="*/ 644 h 791"/>
                  <a:gd name="T62" fmla="*/ 362 w 705"/>
                  <a:gd name="T63" fmla="*/ 673 h 791"/>
                  <a:gd name="T64" fmla="*/ 268 w 705"/>
                  <a:gd name="T65" fmla="*/ 677 h 791"/>
                  <a:gd name="T66" fmla="*/ 239 w 705"/>
                  <a:gd name="T67" fmla="*/ 675 h 791"/>
                  <a:gd name="T68" fmla="*/ 168 w 705"/>
                  <a:gd name="T69" fmla="*/ 718 h 791"/>
                  <a:gd name="T70" fmla="*/ 159 w 705"/>
                  <a:gd name="T71" fmla="*/ 760 h 791"/>
                  <a:gd name="T72" fmla="*/ 131 w 705"/>
                  <a:gd name="T73" fmla="*/ 786 h 791"/>
                  <a:gd name="T74" fmla="*/ 164 w 705"/>
                  <a:gd name="T75" fmla="*/ 649 h 791"/>
                  <a:gd name="T76" fmla="*/ 187 w 705"/>
                  <a:gd name="T77" fmla="*/ 583 h 791"/>
                  <a:gd name="T78" fmla="*/ 199 w 705"/>
                  <a:gd name="T79" fmla="*/ 519 h 791"/>
                  <a:gd name="T80" fmla="*/ 107 w 705"/>
                  <a:gd name="T81" fmla="*/ 438 h 791"/>
                  <a:gd name="T82" fmla="*/ 5 w 705"/>
                  <a:gd name="T83" fmla="*/ 450 h 791"/>
                  <a:gd name="T84" fmla="*/ 55 w 705"/>
                  <a:gd name="T85" fmla="*/ 415 h 791"/>
                  <a:gd name="T86" fmla="*/ 74 w 705"/>
                  <a:gd name="T87" fmla="*/ 370 h 791"/>
                  <a:gd name="T88" fmla="*/ 55 w 705"/>
                  <a:gd name="T89" fmla="*/ 344 h 791"/>
                  <a:gd name="T90" fmla="*/ 90 w 705"/>
                  <a:gd name="T91" fmla="*/ 332 h 791"/>
                  <a:gd name="T92" fmla="*/ 126 w 705"/>
                  <a:gd name="T93" fmla="*/ 327 h 791"/>
                  <a:gd name="T94" fmla="*/ 140 w 705"/>
                  <a:gd name="T95" fmla="*/ 315 h 791"/>
                  <a:gd name="T96" fmla="*/ 176 w 705"/>
                  <a:gd name="T97" fmla="*/ 311 h 791"/>
                  <a:gd name="T98" fmla="*/ 213 w 705"/>
                  <a:gd name="T99" fmla="*/ 282 h 791"/>
                  <a:gd name="T100" fmla="*/ 244 w 705"/>
                  <a:gd name="T101" fmla="*/ 254 h 791"/>
                  <a:gd name="T102" fmla="*/ 268 w 705"/>
                  <a:gd name="T103" fmla="*/ 225 h 791"/>
                  <a:gd name="T104" fmla="*/ 301 w 705"/>
                  <a:gd name="T105" fmla="*/ 197 h 791"/>
                  <a:gd name="T106" fmla="*/ 336 w 705"/>
                  <a:gd name="T107" fmla="*/ 168 h 791"/>
                  <a:gd name="T108" fmla="*/ 379 w 705"/>
                  <a:gd name="T109" fmla="*/ 159 h 791"/>
                  <a:gd name="T110" fmla="*/ 386 w 705"/>
                  <a:gd name="T111" fmla="*/ 126 h 791"/>
                  <a:gd name="T112" fmla="*/ 369 w 705"/>
                  <a:gd name="T113" fmla="*/ 95 h 791"/>
                  <a:gd name="T114" fmla="*/ 365 w 705"/>
                  <a:gd name="T115" fmla="*/ 64 h 791"/>
                  <a:gd name="T116" fmla="*/ 362 w 705"/>
                  <a:gd name="T117" fmla="*/ 36 h 791"/>
                  <a:gd name="T118" fmla="*/ 374 w 705"/>
                  <a:gd name="T119" fmla="*/ 15 h 791"/>
                  <a:gd name="T120" fmla="*/ 410 w 705"/>
                  <a:gd name="T121" fmla="*/ 12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5" h="791">
                    <a:moveTo>
                      <a:pt x="436" y="0"/>
                    </a:moveTo>
                    <a:lnTo>
                      <a:pt x="438" y="0"/>
                    </a:lnTo>
                    <a:lnTo>
                      <a:pt x="440" y="0"/>
                    </a:lnTo>
                    <a:lnTo>
                      <a:pt x="443" y="0"/>
                    </a:lnTo>
                    <a:lnTo>
                      <a:pt x="443" y="0"/>
                    </a:lnTo>
                    <a:lnTo>
                      <a:pt x="445" y="0"/>
                    </a:lnTo>
                    <a:lnTo>
                      <a:pt x="445" y="0"/>
                    </a:lnTo>
                    <a:lnTo>
                      <a:pt x="448" y="0"/>
                    </a:lnTo>
                    <a:lnTo>
                      <a:pt x="452" y="3"/>
                    </a:lnTo>
                    <a:lnTo>
                      <a:pt x="455" y="3"/>
                    </a:lnTo>
                    <a:lnTo>
                      <a:pt x="455" y="5"/>
                    </a:lnTo>
                    <a:lnTo>
                      <a:pt x="459" y="5"/>
                    </a:lnTo>
                    <a:lnTo>
                      <a:pt x="459" y="5"/>
                    </a:lnTo>
                    <a:lnTo>
                      <a:pt x="464" y="7"/>
                    </a:lnTo>
                    <a:lnTo>
                      <a:pt x="469" y="7"/>
                    </a:lnTo>
                    <a:lnTo>
                      <a:pt x="471" y="7"/>
                    </a:lnTo>
                    <a:lnTo>
                      <a:pt x="471" y="7"/>
                    </a:lnTo>
                    <a:lnTo>
                      <a:pt x="471" y="10"/>
                    </a:lnTo>
                    <a:lnTo>
                      <a:pt x="471" y="12"/>
                    </a:lnTo>
                    <a:lnTo>
                      <a:pt x="471" y="12"/>
                    </a:lnTo>
                    <a:lnTo>
                      <a:pt x="474" y="15"/>
                    </a:lnTo>
                    <a:lnTo>
                      <a:pt x="476" y="17"/>
                    </a:lnTo>
                    <a:lnTo>
                      <a:pt x="481" y="17"/>
                    </a:lnTo>
                    <a:lnTo>
                      <a:pt x="483" y="17"/>
                    </a:lnTo>
                    <a:lnTo>
                      <a:pt x="485" y="19"/>
                    </a:lnTo>
                    <a:lnTo>
                      <a:pt x="485" y="19"/>
                    </a:lnTo>
                    <a:lnTo>
                      <a:pt x="492" y="17"/>
                    </a:lnTo>
                    <a:lnTo>
                      <a:pt x="495" y="17"/>
                    </a:lnTo>
                    <a:lnTo>
                      <a:pt x="497" y="17"/>
                    </a:lnTo>
                    <a:lnTo>
                      <a:pt x="500" y="17"/>
                    </a:lnTo>
                    <a:lnTo>
                      <a:pt x="502" y="17"/>
                    </a:lnTo>
                    <a:lnTo>
                      <a:pt x="504" y="17"/>
                    </a:lnTo>
                    <a:lnTo>
                      <a:pt x="507" y="17"/>
                    </a:lnTo>
                    <a:lnTo>
                      <a:pt x="509" y="17"/>
                    </a:lnTo>
                    <a:lnTo>
                      <a:pt x="511" y="17"/>
                    </a:lnTo>
                    <a:lnTo>
                      <a:pt x="516" y="17"/>
                    </a:lnTo>
                    <a:lnTo>
                      <a:pt x="518" y="17"/>
                    </a:lnTo>
                    <a:lnTo>
                      <a:pt x="521" y="17"/>
                    </a:lnTo>
                    <a:lnTo>
                      <a:pt x="523" y="17"/>
                    </a:lnTo>
                    <a:lnTo>
                      <a:pt x="526" y="17"/>
                    </a:lnTo>
                    <a:lnTo>
                      <a:pt x="528" y="15"/>
                    </a:lnTo>
                    <a:lnTo>
                      <a:pt x="530" y="15"/>
                    </a:lnTo>
                    <a:lnTo>
                      <a:pt x="533" y="12"/>
                    </a:lnTo>
                    <a:lnTo>
                      <a:pt x="535" y="12"/>
                    </a:lnTo>
                    <a:lnTo>
                      <a:pt x="540" y="15"/>
                    </a:lnTo>
                    <a:lnTo>
                      <a:pt x="542" y="17"/>
                    </a:lnTo>
                    <a:lnTo>
                      <a:pt x="545" y="19"/>
                    </a:lnTo>
                    <a:lnTo>
                      <a:pt x="547" y="19"/>
                    </a:lnTo>
                    <a:lnTo>
                      <a:pt x="547" y="19"/>
                    </a:lnTo>
                    <a:lnTo>
                      <a:pt x="552" y="19"/>
                    </a:lnTo>
                    <a:lnTo>
                      <a:pt x="554" y="19"/>
                    </a:lnTo>
                    <a:lnTo>
                      <a:pt x="556" y="19"/>
                    </a:lnTo>
                    <a:lnTo>
                      <a:pt x="559" y="19"/>
                    </a:lnTo>
                    <a:lnTo>
                      <a:pt x="561" y="19"/>
                    </a:lnTo>
                    <a:lnTo>
                      <a:pt x="563" y="19"/>
                    </a:lnTo>
                    <a:lnTo>
                      <a:pt x="566" y="19"/>
                    </a:lnTo>
                    <a:lnTo>
                      <a:pt x="566" y="19"/>
                    </a:lnTo>
                    <a:lnTo>
                      <a:pt x="571" y="19"/>
                    </a:lnTo>
                    <a:lnTo>
                      <a:pt x="571" y="19"/>
                    </a:lnTo>
                    <a:lnTo>
                      <a:pt x="573" y="19"/>
                    </a:lnTo>
                    <a:lnTo>
                      <a:pt x="575" y="19"/>
                    </a:lnTo>
                    <a:lnTo>
                      <a:pt x="578" y="19"/>
                    </a:lnTo>
                    <a:lnTo>
                      <a:pt x="580" y="19"/>
                    </a:lnTo>
                    <a:lnTo>
                      <a:pt x="585" y="19"/>
                    </a:lnTo>
                    <a:lnTo>
                      <a:pt x="585" y="19"/>
                    </a:lnTo>
                    <a:lnTo>
                      <a:pt x="585" y="17"/>
                    </a:lnTo>
                    <a:lnTo>
                      <a:pt x="587" y="22"/>
                    </a:lnTo>
                    <a:lnTo>
                      <a:pt x="589" y="22"/>
                    </a:lnTo>
                    <a:lnTo>
                      <a:pt x="589" y="24"/>
                    </a:lnTo>
                    <a:lnTo>
                      <a:pt x="589" y="26"/>
                    </a:lnTo>
                    <a:lnTo>
                      <a:pt x="592" y="29"/>
                    </a:lnTo>
                    <a:lnTo>
                      <a:pt x="592" y="31"/>
                    </a:lnTo>
                    <a:lnTo>
                      <a:pt x="594" y="31"/>
                    </a:lnTo>
                    <a:lnTo>
                      <a:pt x="594" y="36"/>
                    </a:lnTo>
                    <a:lnTo>
                      <a:pt x="597" y="36"/>
                    </a:lnTo>
                    <a:lnTo>
                      <a:pt x="599" y="38"/>
                    </a:lnTo>
                    <a:lnTo>
                      <a:pt x="601" y="41"/>
                    </a:lnTo>
                    <a:lnTo>
                      <a:pt x="601" y="43"/>
                    </a:lnTo>
                    <a:lnTo>
                      <a:pt x="601" y="43"/>
                    </a:lnTo>
                    <a:lnTo>
                      <a:pt x="604" y="45"/>
                    </a:lnTo>
                    <a:lnTo>
                      <a:pt x="606" y="48"/>
                    </a:lnTo>
                    <a:lnTo>
                      <a:pt x="606" y="50"/>
                    </a:lnTo>
                    <a:lnTo>
                      <a:pt x="608" y="50"/>
                    </a:lnTo>
                    <a:lnTo>
                      <a:pt x="608" y="52"/>
                    </a:lnTo>
                    <a:lnTo>
                      <a:pt x="611" y="55"/>
                    </a:lnTo>
                    <a:lnTo>
                      <a:pt x="611" y="55"/>
                    </a:lnTo>
                    <a:lnTo>
                      <a:pt x="613" y="55"/>
                    </a:lnTo>
                    <a:lnTo>
                      <a:pt x="613" y="57"/>
                    </a:lnTo>
                    <a:lnTo>
                      <a:pt x="615" y="57"/>
                    </a:lnTo>
                    <a:lnTo>
                      <a:pt x="615" y="60"/>
                    </a:lnTo>
                    <a:lnTo>
                      <a:pt x="618" y="62"/>
                    </a:lnTo>
                    <a:lnTo>
                      <a:pt x="620" y="62"/>
                    </a:lnTo>
                    <a:lnTo>
                      <a:pt x="623" y="62"/>
                    </a:lnTo>
                    <a:lnTo>
                      <a:pt x="627" y="62"/>
                    </a:lnTo>
                    <a:lnTo>
                      <a:pt x="627" y="62"/>
                    </a:lnTo>
                    <a:lnTo>
                      <a:pt x="627" y="62"/>
                    </a:lnTo>
                    <a:lnTo>
                      <a:pt x="630" y="62"/>
                    </a:lnTo>
                    <a:lnTo>
                      <a:pt x="630" y="64"/>
                    </a:lnTo>
                    <a:lnTo>
                      <a:pt x="632" y="69"/>
                    </a:lnTo>
                    <a:lnTo>
                      <a:pt x="634" y="69"/>
                    </a:lnTo>
                    <a:lnTo>
                      <a:pt x="634" y="71"/>
                    </a:lnTo>
                    <a:lnTo>
                      <a:pt x="637" y="74"/>
                    </a:lnTo>
                    <a:lnTo>
                      <a:pt x="637" y="76"/>
                    </a:lnTo>
                    <a:lnTo>
                      <a:pt x="639" y="76"/>
                    </a:lnTo>
                    <a:lnTo>
                      <a:pt x="639" y="79"/>
                    </a:lnTo>
                    <a:lnTo>
                      <a:pt x="641" y="81"/>
                    </a:lnTo>
                    <a:lnTo>
                      <a:pt x="641" y="81"/>
                    </a:lnTo>
                    <a:lnTo>
                      <a:pt x="641" y="83"/>
                    </a:lnTo>
                    <a:lnTo>
                      <a:pt x="641" y="83"/>
                    </a:lnTo>
                    <a:lnTo>
                      <a:pt x="644" y="86"/>
                    </a:lnTo>
                    <a:lnTo>
                      <a:pt x="644" y="88"/>
                    </a:lnTo>
                    <a:lnTo>
                      <a:pt x="646" y="88"/>
                    </a:lnTo>
                    <a:lnTo>
                      <a:pt x="646" y="90"/>
                    </a:lnTo>
                    <a:lnTo>
                      <a:pt x="649" y="93"/>
                    </a:lnTo>
                    <a:lnTo>
                      <a:pt x="649" y="95"/>
                    </a:lnTo>
                    <a:lnTo>
                      <a:pt x="649" y="97"/>
                    </a:lnTo>
                    <a:lnTo>
                      <a:pt x="651" y="97"/>
                    </a:lnTo>
                    <a:lnTo>
                      <a:pt x="651" y="100"/>
                    </a:lnTo>
                    <a:lnTo>
                      <a:pt x="653" y="102"/>
                    </a:lnTo>
                    <a:lnTo>
                      <a:pt x="653" y="102"/>
                    </a:lnTo>
                    <a:lnTo>
                      <a:pt x="653" y="105"/>
                    </a:lnTo>
                    <a:lnTo>
                      <a:pt x="653" y="105"/>
                    </a:lnTo>
                    <a:lnTo>
                      <a:pt x="653" y="107"/>
                    </a:lnTo>
                    <a:lnTo>
                      <a:pt x="653" y="109"/>
                    </a:lnTo>
                    <a:lnTo>
                      <a:pt x="656" y="112"/>
                    </a:lnTo>
                    <a:lnTo>
                      <a:pt x="656" y="112"/>
                    </a:lnTo>
                    <a:lnTo>
                      <a:pt x="656" y="116"/>
                    </a:lnTo>
                    <a:lnTo>
                      <a:pt x="656" y="119"/>
                    </a:lnTo>
                    <a:lnTo>
                      <a:pt x="653" y="121"/>
                    </a:lnTo>
                    <a:lnTo>
                      <a:pt x="653" y="121"/>
                    </a:lnTo>
                    <a:lnTo>
                      <a:pt x="653" y="121"/>
                    </a:lnTo>
                    <a:lnTo>
                      <a:pt x="653" y="123"/>
                    </a:lnTo>
                    <a:lnTo>
                      <a:pt x="653" y="126"/>
                    </a:lnTo>
                    <a:lnTo>
                      <a:pt x="653" y="126"/>
                    </a:lnTo>
                    <a:lnTo>
                      <a:pt x="653" y="128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3"/>
                    </a:lnTo>
                    <a:lnTo>
                      <a:pt x="656" y="135"/>
                    </a:lnTo>
                    <a:lnTo>
                      <a:pt x="656" y="135"/>
                    </a:lnTo>
                    <a:lnTo>
                      <a:pt x="656" y="138"/>
                    </a:lnTo>
                    <a:lnTo>
                      <a:pt x="656" y="138"/>
                    </a:lnTo>
                    <a:lnTo>
                      <a:pt x="658" y="140"/>
                    </a:lnTo>
                    <a:lnTo>
                      <a:pt x="658" y="140"/>
                    </a:lnTo>
                    <a:lnTo>
                      <a:pt x="660" y="142"/>
                    </a:lnTo>
                    <a:lnTo>
                      <a:pt x="663" y="142"/>
                    </a:lnTo>
                    <a:lnTo>
                      <a:pt x="663" y="145"/>
                    </a:lnTo>
                    <a:lnTo>
                      <a:pt x="665" y="145"/>
                    </a:lnTo>
                    <a:lnTo>
                      <a:pt x="668" y="145"/>
                    </a:lnTo>
                    <a:lnTo>
                      <a:pt x="668" y="145"/>
                    </a:lnTo>
                    <a:lnTo>
                      <a:pt x="670" y="147"/>
                    </a:lnTo>
                    <a:lnTo>
                      <a:pt x="672" y="150"/>
                    </a:lnTo>
                    <a:lnTo>
                      <a:pt x="675" y="150"/>
                    </a:lnTo>
                    <a:lnTo>
                      <a:pt x="677" y="152"/>
                    </a:lnTo>
                    <a:lnTo>
                      <a:pt x="677" y="152"/>
                    </a:lnTo>
                    <a:lnTo>
                      <a:pt x="679" y="152"/>
                    </a:lnTo>
                    <a:lnTo>
                      <a:pt x="682" y="154"/>
                    </a:lnTo>
                    <a:lnTo>
                      <a:pt x="684" y="154"/>
                    </a:lnTo>
                    <a:lnTo>
                      <a:pt x="686" y="154"/>
                    </a:lnTo>
                    <a:lnTo>
                      <a:pt x="689" y="157"/>
                    </a:lnTo>
                    <a:lnTo>
                      <a:pt x="691" y="157"/>
                    </a:lnTo>
                    <a:lnTo>
                      <a:pt x="691" y="157"/>
                    </a:lnTo>
                    <a:lnTo>
                      <a:pt x="694" y="157"/>
                    </a:lnTo>
                    <a:lnTo>
                      <a:pt x="696" y="159"/>
                    </a:lnTo>
                    <a:lnTo>
                      <a:pt x="701" y="164"/>
                    </a:lnTo>
                    <a:lnTo>
                      <a:pt x="701" y="166"/>
                    </a:lnTo>
                    <a:lnTo>
                      <a:pt x="701" y="168"/>
                    </a:lnTo>
                    <a:lnTo>
                      <a:pt x="703" y="171"/>
                    </a:lnTo>
                    <a:lnTo>
                      <a:pt x="705" y="173"/>
                    </a:lnTo>
                    <a:lnTo>
                      <a:pt x="705" y="176"/>
                    </a:lnTo>
                    <a:lnTo>
                      <a:pt x="705" y="178"/>
                    </a:lnTo>
                    <a:lnTo>
                      <a:pt x="705" y="183"/>
                    </a:lnTo>
                    <a:lnTo>
                      <a:pt x="705" y="185"/>
                    </a:lnTo>
                    <a:lnTo>
                      <a:pt x="705" y="187"/>
                    </a:lnTo>
                    <a:lnTo>
                      <a:pt x="705" y="190"/>
                    </a:lnTo>
                    <a:lnTo>
                      <a:pt x="705" y="195"/>
                    </a:lnTo>
                    <a:lnTo>
                      <a:pt x="703" y="197"/>
                    </a:lnTo>
                    <a:lnTo>
                      <a:pt x="701" y="204"/>
                    </a:lnTo>
                    <a:lnTo>
                      <a:pt x="698" y="204"/>
                    </a:lnTo>
                    <a:lnTo>
                      <a:pt x="696" y="206"/>
                    </a:lnTo>
                    <a:lnTo>
                      <a:pt x="689" y="223"/>
                    </a:lnTo>
                    <a:lnTo>
                      <a:pt x="686" y="225"/>
                    </a:lnTo>
                    <a:lnTo>
                      <a:pt x="686" y="228"/>
                    </a:lnTo>
                    <a:lnTo>
                      <a:pt x="684" y="232"/>
                    </a:lnTo>
                    <a:lnTo>
                      <a:pt x="684" y="237"/>
                    </a:lnTo>
                    <a:lnTo>
                      <a:pt x="682" y="239"/>
                    </a:lnTo>
                    <a:lnTo>
                      <a:pt x="679" y="242"/>
                    </a:lnTo>
                    <a:lnTo>
                      <a:pt x="677" y="247"/>
                    </a:lnTo>
                    <a:lnTo>
                      <a:pt x="677" y="247"/>
                    </a:lnTo>
                    <a:lnTo>
                      <a:pt x="677" y="249"/>
                    </a:lnTo>
                    <a:lnTo>
                      <a:pt x="675" y="251"/>
                    </a:lnTo>
                    <a:lnTo>
                      <a:pt x="675" y="251"/>
                    </a:lnTo>
                    <a:lnTo>
                      <a:pt x="675" y="254"/>
                    </a:lnTo>
                    <a:lnTo>
                      <a:pt x="675" y="256"/>
                    </a:lnTo>
                    <a:lnTo>
                      <a:pt x="675" y="256"/>
                    </a:lnTo>
                    <a:lnTo>
                      <a:pt x="675" y="258"/>
                    </a:lnTo>
                    <a:lnTo>
                      <a:pt x="677" y="266"/>
                    </a:lnTo>
                    <a:lnTo>
                      <a:pt x="677" y="268"/>
                    </a:lnTo>
                    <a:lnTo>
                      <a:pt x="679" y="268"/>
                    </a:lnTo>
                    <a:lnTo>
                      <a:pt x="679" y="273"/>
                    </a:lnTo>
                    <a:lnTo>
                      <a:pt x="679" y="273"/>
                    </a:lnTo>
                    <a:lnTo>
                      <a:pt x="677" y="277"/>
                    </a:lnTo>
                    <a:lnTo>
                      <a:pt x="677" y="277"/>
                    </a:lnTo>
                    <a:lnTo>
                      <a:pt x="675" y="280"/>
                    </a:lnTo>
                    <a:lnTo>
                      <a:pt x="672" y="282"/>
                    </a:lnTo>
                    <a:lnTo>
                      <a:pt x="668" y="284"/>
                    </a:lnTo>
                    <a:lnTo>
                      <a:pt x="668" y="287"/>
                    </a:lnTo>
                    <a:lnTo>
                      <a:pt x="663" y="289"/>
                    </a:lnTo>
                    <a:lnTo>
                      <a:pt x="663" y="292"/>
                    </a:lnTo>
                    <a:lnTo>
                      <a:pt x="660" y="292"/>
                    </a:lnTo>
                    <a:lnTo>
                      <a:pt x="658" y="294"/>
                    </a:lnTo>
                    <a:lnTo>
                      <a:pt x="658" y="294"/>
                    </a:lnTo>
                    <a:lnTo>
                      <a:pt x="653" y="294"/>
                    </a:lnTo>
                    <a:lnTo>
                      <a:pt x="653" y="294"/>
                    </a:lnTo>
                    <a:lnTo>
                      <a:pt x="651" y="296"/>
                    </a:lnTo>
                    <a:lnTo>
                      <a:pt x="649" y="299"/>
                    </a:lnTo>
                    <a:lnTo>
                      <a:pt x="646" y="299"/>
                    </a:lnTo>
                    <a:lnTo>
                      <a:pt x="646" y="301"/>
                    </a:lnTo>
                    <a:lnTo>
                      <a:pt x="644" y="301"/>
                    </a:lnTo>
                    <a:lnTo>
                      <a:pt x="641" y="303"/>
                    </a:lnTo>
                    <a:lnTo>
                      <a:pt x="641" y="306"/>
                    </a:lnTo>
                    <a:lnTo>
                      <a:pt x="639" y="308"/>
                    </a:lnTo>
                    <a:lnTo>
                      <a:pt x="639" y="308"/>
                    </a:lnTo>
                    <a:lnTo>
                      <a:pt x="637" y="311"/>
                    </a:lnTo>
                    <a:lnTo>
                      <a:pt x="637" y="313"/>
                    </a:lnTo>
                    <a:lnTo>
                      <a:pt x="634" y="315"/>
                    </a:lnTo>
                    <a:lnTo>
                      <a:pt x="634" y="318"/>
                    </a:lnTo>
                    <a:lnTo>
                      <a:pt x="632" y="318"/>
                    </a:lnTo>
                    <a:lnTo>
                      <a:pt x="630" y="322"/>
                    </a:lnTo>
                    <a:lnTo>
                      <a:pt x="630" y="322"/>
                    </a:lnTo>
                    <a:lnTo>
                      <a:pt x="627" y="325"/>
                    </a:lnTo>
                    <a:lnTo>
                      <a:pt x="627" y="327"/>
                    </a:lnTo>
                    <a:lnTo>
                      <a:pt x="625" y="329"/>
                    </a:lnTo>
                    <a:lnTo>
                      <a:pt x="625" y="332"/>
                    </a:lnTo>
                    <a:lnTo>
                      <a:pt x="623" y="334"/>
                    </a:lnTo>
                    <a:lnTo>
                      <a:pt x="623" y="337"/>
                    </a:lnTo>
                    <a:lnTo>
                      <a:pt x="620" y="339"/>
                    </a:lnTo>
                    <a:lnTo>
                      <a:pt x="620" y="341"/>
                    </a:lnTo>
                    <a:lnTo>
                      <a:pt x="618" y="346"/>
                    </a:lnTo>
                    <a:lnTo>
                      <a:pt x="615" y="346"/>
                    </a:lnTo>
                    <a:lnTo>
                      <a:pt x="615" y="348"/>
                    </a:lnTo>
                    <a:lnTo>
                      <a:pt x="613" y="351"/>
                    </a:lnTo>
                    <a:lnTo>
                      <a:pt x="611" y="356"/>
                    </a:lnTo>
                    <a:lnTo>
                      <a:pt x="611" y="356"/>
                    </a:lnTo>
                    <a:lnTo>
                      <a:pt x="608" y="358"/>
                    </a:lnTo>
                    <a:lnTo>
                      <a:pt x="606" y="360"/>
                    </a:lnTo>
                    <a:lnTo>
                      <a:pt x="606" y="363"/>
                    </a:lnTo>
                    <a:lnTo>
                      <a:pt x="604" y="363"/>
                    </a:lnTo>
                    <a:lnTo>
                      <a:pt x="601" y="367"/>
                    </a:lnTo>
                    <a:lnTo>
                      <a:pt x="599" y="367"/>
                    </a:lnTo>
                    <a:lnTo>
                      <a:pt x="597" y="370"/>
                    </a:lnTo>
                    <a:lnTo>
                      <a:pt x="594" y="372"/>
                    </a:lnTo>
                    <a:lnTo>
                      <a:pt x="592" y="372"/>
                    </a:lnTo>
                    <a:lnTo>
                      <a:pt x="589" y="374"/>
                    </a:lnTo>
                    <a:lnTo>
                      <a:pt x="589" y="377"/>
                    </a:lnTo>
                    <a:lnTo>
                      <a:pt x="587" y="377"/>
                    </a:lnTo>
                    <a:lnTo>
                      <a:pt x="585" y="379"/>
                    </a:lnTo>
                    <a:lnTo>
                      <a:pt x="582" y="382"/>
                    </a:lnTo>
                    <a:lnTo>
                      <a:pt x="580" y="384"/>
                    </a:lnTo>
                    <a:lnTo>
                      <a:pt x="580" y="386"/>
                    </a:lnTo>
                    <a:lnTo>
                      <a:pt x="575" y="389"/>
                    </a:lnTo>
                    <a:lnTo>
                      <a:pt x="575" y="389"/>
                    </a:lnTo>
                    <a:lnTo>
                      <a:pt x="573" y="391"/>
                    </a:lnTo>
                    <a:lnTo>
                      <a:pt x="573" y="391"/>
                    </a:lnTo>
                    <a:lnTo>
                      <a:pt x="571" y="393"/>
                    </a:lnTo>
                    <a:lnTo>
                      <a:pt x="568" y="396"/>
                    </a:lnTo>
                    <a:lnTo>
                      <a:pt x="568" y="398"/>
                    </a:lnTo>
                    <a:lnTo>
                      <a:pt x="568" y="398"/>
                    </a:lnTo>
                    <a:lnTo>
                      <a:pt x="566" y="398"/>
                    </a:lnTo>
                    <a:lnTo>
                      <a:pt x="566" y="400"/>
                    </a:lnTo>
                    <a:lnTo>
                      <a:pt x="563" y="400"/>
                    </a:lnTo>
                    <a:lnTo>
                      <a:pt x="563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8" y="403"/>
                    </a:lnTo>
                    <a:lnTo>
                      <a:pt x="568" y="403"/>
                    </a:lnTo>
                    <a:lnTo>
                      <a:pt x="566" y="403"/>
                    </a:lnTo>
                    <a:lnTo>
                      <a:pt x="566" y="403"/>
                    </a:lnTo>
                    <a:lnTo>
                      <a:pt x="563" y="403"/>
                    </a:lnTo>
                    <a:lnTo>
                      <a:pt x="563" y="405"/>
                    </a:lnTo>
                    <a:lnTo>
                      <a:pt x="563" y="408"/>
                    </a:lnTo>
                    <a:lnTo>
                      <a:pt x="563" y="408"/>
                    </a:lnTo>
                    <a:lnTo>
                      <a:pt x="566" y="408"/>
                    </a:lnTo>
                    <a:lnTo>
                      <a:pt x="566" y="410"/>
                    </a:lnTo>
                    <a:lnTo>
                      <a:pt x="568" y="412"/>
                    </a:lnTo>
                    <a:lnTo>
                      <a:pt x="568" y="412"/>
                    </a:lnTo>
                    <a:lnTo>
                      <a:pt x="568" y="415"/>
                    </a:lnTo>
                    <a:lnTo>
                      <a:pt x="568" y="415"/>
                    </a:lnTo>
                    <a:lnTo>
                      <a:pt x="571" y="417"/>
                    </a:lnTo>
                    <a:lnTo>
                      <a:pt x="571" y="419"/>
                    </a:lnTo>
                    <a:lnTo>
                      <a:pt x="575" y="424"/>
                    </a:lnTo>
                    <a:lnTo>
                      <a:pt x="578" y="427"/>
                    </a:lnTo>
                    <a:lnTo>
                      <a:pt x="580" y="429"/>
                    </a:lnTo>
                    <a:lnTo>
                      <a:pt x="580" y="434"/>
                    </a:lnTo>
                    <a:lnTo>
                      <a:pt x="580" y="436"/>
                    </a:lnTo>
                    <a:lnTo>
                      <a:pt x="582" y="436"/>
                    </a:lnTo>
                    <a:lnTo>
                      <a:pt x="585" y="441"/>
                    </a:lnTo>
                    <a:lnTo>
                      <a:pt x="585" y="443"/>
                    </a:lnTo>
                    <a:lnTo>
                      <a:pt x="587" y="445"/>
                    </a:lnTo>
                    <a:lnTo>
                      <a:pt x="589" y="445"/>
                    </a:lnTo>
                    <a:lnTo>
                      <a:pt x="589" y="448"/>
                    </a:lnTo>
                    <a:lnTo>
                      <a:pt x="592" y="450"/>
                    </a:lnTo>
                    <a:lnTo>
                      <a:pt x="594" y="453"/>
                    </a:lnTo>
                    <a:lnTo>
                      <a:pt x="594" y="455"/>
                    </a:lnTo>
                    <a:lnTo>
                      <a:pt x="594" y="455"/>
                    </a:lnTo>
                    <a:lnTo>
                      <a:pt x="597" y="457"/>
                    </a:lnTo>
                    <a:lnTo>
                      <a:pt x="599" y="460"/>
                    </a:lnTo>
                    <a:lnTo>
                      <a:pt x="601" y="462"/>
                    </a:lnTo>
                    <a:lnTo>
                      <a:pt x="601" y="462"/>
                    </a:lnTo>
                    <a:lnTo>
                      <a:pt x="604" y="462"/>
                    </a:lnTo>
                    <a:lnTo>
                      <a:pt x="606" y="460"/>
                    </a:lnTo>
                    <a:lnTo>
                      <a:pt x="608" y="457"/>
                    </a:lnTo>
                    <a:lnTo>
                      <a:pt x="608" y="455"/>
                    </a:lnTo>
                    <a:lnTo>
                      <a:pt x="611" y="450"/>
                    </a:lnTo>
                    <a:lnTo>
                      <a:pt x="611" y="448"/>
                    </a:lnTo>
                    <a:lnTo>
                      <a:pt x="611" y="448"/>
                    </a:lnTo>
                    <a:lnTo>
                      <a:pt x="613" y="445"/>
                    </a:lnTo>
                    <a:lnTo>
                      <a:pt x="613" y="443"/>
                    </a:lnTo>
                    <a:lnTo>
                      <a:pt x="613" y="441"/>
                    </a:lnTo>
                    <a:lnTo>
                      <a:pt x="613" y="441"/>
                    </a:lnTo>
                    <a:lnTo>
                      <a:pt x="615" y="438"/>
                    </a:lnTo>
                    <a:lnTo>
                      <a:pt x="615" y="436"/>
                    </a:lnTo>
                    <a:lnTo>
                      <a:pt x="615" y="436"/>
                    </a:lnTo>
                    <a:lnTo>
                      <a:pt x="618" y="436"/>
                    </a:lnTo>
                    <a:lnTo>
                      <a:pt x="620" y="436"/>
                    </a:lnTo>
                    <a:lnTo>
                      <a:pt x="620" y="436"/>
                    </a:lnTo>
                    <a:lnTo>
                      <a:pt x="623" y="436"/>
                    </a:lnTo>
                    <a:lnTo>
                      <a:pt x="627" y="436"/>
                    </a:lnTo>
                    <a:lnTo>
                      <a:pt x="630" y="438"/>
                    </a:lnTo>
                    <a:lnTo>
                      <a:pt x="632" y="438"/>
                    </a:lnTo>
                    <a:lnTo>
                      <a:pt x="637" y="441"/>
                    </a:lnTo>
                    <a:lnTo>
                      <a:pt x="639" y="443"/>
                    </a:lnTo>
                    <a:lnTo>
                      <a:pt x="641" y="445"/>
                    </a:lnTo>
                    <a:lnTo>
                      <a:pt x="641" y="445"/>
                    </a:lnTo>
                    <a:lnTo>
                      <a:pt x="644" y="450"/>
                    </a:lnTo>
                    <a:lnTo>
                      <a:pt x="649" y="455"/>
                    </a:lnTo>
                    <a:lnTo>
                      <a:pt x="649" y="457"/>
                    </a:lnTo>
                    <a:lnTo>
                      <a:pt x="649" y="460"/>
                    </a:lnTo>
                    <a:lnTo>
                      <a:pt x="651" y="462"/>
                    </a:lnTo>
                    <a:lnTo>
                      <a:pt x="651" y="462"/>
                    </a:lnTo>
                    <a:lnTo>
                      <a:pt x="656" y="467"/>
                    </a:lnTo>
                    <a:lnTo>
                      <a:pt x="658" y="467"/>
                    </a:lnTo>
                    <a:lnTo>
                      <a:pt x="658" y="469"/>
                    </a:lnTo>
                    <a:lnTo>
                      <a:pt x="663" y="472"/>
                    </a:lnTo>
                    <a:lnTo>
                      <a:pt x="665" y="474"/>
                    </a:lnTo>
                    <a:lnTo>
                      <a:pt x="668" y="476"/>
                    </a:lnTo>
                    <a:lnTo>
                      <a:pt x="668" y="479"/>
                    </a:lnTo>
                    <a:lnTo>
                      <a:pt x="670" y="481"/>
                    </a:lnTo>
                    <a:lnTo>
                      <a:pt x="670" y="488"/>
                    </a:lnTo>
                    <a:lnTo>
                      <a:pt x="672" y="493"/>
                    </a:lnTo>
                    <a:lnTo>
                      <a:pt x="672" y="495"/>
                    </a:lnTo>
                    <a:lnTo>
                      <a:pt x="672" y="500"/>
                    </a:lnTo>
                    <a:lnTo>
                      <a:pt x="672" y="505"/>
                    </a:lnTo>
                    <a:lnTo>
                      <a:pt x="672" y="509"/>
                    </a:lnTo>
                    <a:lnTo>
                      <a:pt x="672" y="512"/>
                    </a:lnTo>
                    <a:lnTo>
                      <a:pt x="672" y="514"/>
                    </a:lnTo>
                    <a:lnTo>
                      <a:pt x="672" y="514"/>
                    </a:lnTo>
                    <a:lnTo>
                      <a:pt x="672" y="516"/>
                    </a:lnTo>
                    <a:lnTo>
                      <a:pt x="672" y="519"/>
                    </a:lnTo>
                    <a:lnTo>
                      <a:pt x="672" y="519"/>
                    </a:lnTo>
                    <a:lnTo>
                      <a:pt x="672" y="521"/>
                    </a:lnTo>
                    <a:lnTo>
                      <a:pt x="670" y="524"/>
                    </a:lnTo>
                    <a:lnTo>
                      <a:pt x="670" y="526"/>
                    </a:lnTo>
                    <a:lnTo>
                      <a:pt x="670" y="528"/>
                    </a:lnTo>
                    <a:lnTo>
                      <a:pt x="672" y="531"/>
                    </a:lnTo>
                    <a:lnTo>
                      <a:pt x="672" y="533"/>
                    </a:lnTo>
                    <a:lnTo>
                      <a:pt x="672" y="535"/>
                    </a:lnTo>
                    <a:lnTo>
                      <a:pt x="672" y="540"/>
                    </a:lnTo>
                    <a:lnTo>
                      <a:pt x="675" y="543"/>
                    </a:lnTo>
                    <a:lnTo>
                      <a:pt x="677" y="545"/>
                    </a:lnTo>
                    <a:lnTo>
                      <a:pt x="677" y="547"/>
                    </a:lnTo>
                    <a:lnTo>
                      <a:pt x="679" y="550"/>
                    </a:lnTo>
                    <a:lnTo>
                      <a:pt x="679" y="550"/>
                    </a:lnTo>
                    <a:lnTo>
                      <a:pt x="682" y="552"/>
                    </a:lnTo>
                    <a:lnTo>
                      <a:pt x="682" y="552"/>
                    </a:lnTo>
                    <a:lnTo>
                      <a:pt x="684" y="554"/>
                    </a:lnTo>
                    <a:lnTo>
                      <a:pt x="686" y="557"/>
                    </a:lnTo>
                    <a:lnTo>
                      <a:pt x="689" y="559"/>
                    </a:lnTo>
                    <a:lnTo>
                      <a:pt x="691" y="564"/>
                    </a:lnTo>
                    <a:lnTo>
                      <a:pt x="694" y="566"/>
                    </a:lnTo>
                    <a:lnTo>
                      <a:pt x="694" y="569"/>
                    </a:lnTo>
                    <a:lnTo>
                      <a:pt x="691" y="571"/>
                    </a:lnTo>
                    <a:lnTo>
                      <a:pt x="686" y="580"/>
                    </a:lnTo>
                    <a:lnTo>
                      <a:pt x="684" y="585"/>
                    </a:lnTo>
                    <a:lnTo>
                      <a:pt x="682" y="595"/>
                    </a:lnTo>
                    <a:lnTo>
                      <a:pt x="679" y="602"/>
                    </a:lnTo>
                    <a:lnTo>
                      <a:pt x="682" y="609"/>
                    </a:lnTo>
                    <a:lnTo>
                      <a:pt x="682" y="614"/>
                    </a:lnTo>
                    <a:lnTo>
                      <a:pt x="684" y="618"/>
                    </a:lnTo>
                    <a:lnTo>
                      <a:pt x="684" y="628"/>
                    </a:lnTo>
                    <a:lnTo>
                      <a:pt x="689" y="635"/>
                    </a:lnTo>
                    <a:lnTo>
                      <a:pt x="691" y="640"/>
                    </a:lnTo>
                    <a:lnTo>
                      <a:pt x="691" y="640"/>
                    </a:lnTo>
                    <a:lnTo>
                      <a:pt x="691" y="642"/>
                    </a:lnTo>
                    <a:lnTo>
                      <a:pt x="691" y="642"/>
                    </a:lnTo>
                    <a:lnTo>
                      <a:pt x="691" y="644"/>
                    </a:lnTo>
                    <a:lnTo>
                      <a:pt x="691" y="644"/>
                    </a:lnTo>
                    <a:lnTo>
                      <a:pt x="689" y="649"/>
                    </a:lnTo>
                    <a:lnTo>
                      <a:pt x="684" y="649"/>
                    </a:lnTo>
                    <a:lnTo>
                      <a:pt x="679" y="649"/>
                    </a:lnTo>
                    <a:lnTo>
                      <a:pt x="677" y="649"/>
                    </a:lnTo>
                    <a:lnTo>
                      <a:pt x="677" y="649"/>
                    </a:lnTo>
                    <a:lnTo>
                      <a:pt x="672" y="647"/>
                    </a:lnTo>
                    <a:lnTo>
                      <a:pt x="670" y="649"/>
                    </a:lnTo>
                    <a:lnTo>
                      <a:pt x="670" y="649"/>
                    </a:lnTo>
                    <a:lnTo>
                      <a:pt x="668" y="649"/>
                    </a:lnTo>
                    <a:lnTo>
                      <a:pt x="668" y="649"/>
                    </a:lnTo>
                    <a:lnTo>
                      <a:pt x="665" y="649"/>
                    </a:lnTo>
                    <a:lnTo>
                      <a:pt x="663" y="649"/>
                    </a:lnTo>
                    <a:lnTo>
                      <a:pt x="663" y="649"/>
                    </a:lnTo>
                    <a:lnTo>
                      <a:pt x="658" y="649"/>
                    </a:lnTo>
                    <a:lnTo>
                      <a:pt x="658" y="651"/>
                    </a:lnTo>
                    <a:lnTo>
                      <a:pt x="658" y="654"/>
                    </a:lnTo>
                    <a:lnTo>
                      <a:pt x="658" y="654"/>
                    </a:lnTo>
                    <a:lnTo>
                      <a:pt x="658" y="656"/>
                    </a:lnTo>
                    <a:lnTo>
                      <a:pt x="656" y="656"/>
                    </a:lnTo>
                    <a:lnTo>
                      <a:pt x="653" y="656"/>
                    </a:lnTo>
                    <a:lnTo>
                      <a:pt x="653" y="659"/>
                    </a:lnTo>
                    <a:lnTo>
                      <a:pt x="651" y="661"/>
                    </a:lnTo>
                    <a:lnTo>
                      <a:pt x="649" y="663"/>
                    </a:lnTo>
                    <a:lnTo>
                      <a:pt x="649" y="666"/>
                    </a:lnTo>
                    <a:lnTo>
                      <a:pt x="644" y="666"/>
                    </a:lnTo>
                    <a:lnTo>
                      <a:pt x="646" y="668"/>
                    </a:lnTo>
                    <a:lnTo>
                      <a:pt x="644" y="668"/>
                    </a:lnTo>
                    <a:lnTo>
                      <a:pt x="644" y="668"/>
                    </a:lnTo>
                    <a:lnTo>
                      <a:pt x="641" y="668"/>
                    </a:lnTo>
                    <a:lnTo>
                      <a:pt x="639" y="668"/>
                    </a:lnTo>
                    <a:lnTo>
                      <a:pt x="639" y="668"/>
                    </a:lnTo>
                    <a:lnTo>
                      <a:pt x="637" y="670"/>
                    </a:lnTo>
                    <a:lnTo>
                      <a:pt x="637" y="670"/>
                    </a:lnTo>
                    <a:lnTo>
                      <a:pt x="637" y="670"/>
                    </a:lnTo>
                    <a:lnTo>
                      <a:pt x="637" y="675"/>
                    </a:lnTo>
                    <a:lnTo>
                      <a:pt x="634" y="677"/>
                    </a:lnTo>
                    <a:lnTo>
                      <a:pt x="634" y="682"/>
                    </a:lnTo>
                    <a:lnTo>
                      <a:pt x="634" y="685"/>
                    </a:lnTo>
                    <a:lnTo>
                      <a:pt x="632" y="687"/>
                    </a:lnTo>
                    <a:lnTo>
                      <a:pt x="630" y="687"/>
                    </a:lnTo>
                    <a:lnTo>
                      <a:pt x="627" y="687"/>
                    </a:lnTo>
                    <a:lnTo>
                      <a:pt x="625" y="689"/>
                    </a:lnTo>
                    <a:lnTo>
                      <a:pt x="623" y="692"/>
                    </a:lnTo>
                    <a:lnTo>
                      <a:pt x="623" y="692"/>
                    </a:lnTo>
                    <a:lnTo>
                      <a:pt x="620" y="694"/>
                    </a:lnTo>
                    <a:lnTo>
                      <a:pt x="620" y="696"/>
                    </a:lnTo>
                    <a:lnTo>
                      <a:pt x="618" y="699"/>
                    </a:lnTo>
                    <a:lnTo>
                      <a:pt x="618" y="701"/>
                    </a:lnTo>
                    <a:lnTo>
                      <a:pt x="618" y="704"/>
                    </a:lnTo>
                    <a:lnTo>
                      <a:pt x="623" y="704"/>
                    </a:lnTo>
                    <a:lnTo>
                      <a:pt x="623" y="704"/>
                    </a:lnTo>
                    <a:lnTo>
                      <a:pt x="625" y="704"/>
                    </a:lnTo>
                    <a:lnTo>
                      <a:pt x="625" y="708"/>
                    </a:lnTo>
                    <a:lnTo>
                      <a:pt x="625" y="711"/>
                    </a:lnTo>
                    <a:lnTo>
                      <a:pt x="625" y="711"/>
                    </a:lnTo>
                    <a:lnTo>
                      <a:pt x="627" y="713"/>
                    </a:lnTo>
                    <a:lnTo>
                      <a:pt x="630" y="713"/>
                    </a:lnTo>
                    <a:lnTo>
                      <a:pt x="630" y="713"/>
                    </a:lnTo>
                    <a:lnTo>
                      <a:pt x="630" y="715"/>
                    </a:lnTo>
                    <a:lnTo>
                      <a:pt x="627" y="718"/>
                    </a:lnTo>
                    <a:lnTo>
                      <a:pt x="625" y="718"/>
                    </a:lnTo>
                    <a:lnTo>
                      <a:pt x="623" y="720"/>
                    </a:lnTo>
                    <a:lnTo>
                      <a:pt x="623" y="722"/>
                    </a:lnTo>
                    <a:lnTo>
                      <a:pt x="625" y="725"/>
                    </a:lnTo>
                    <a:lnTo>
                      <a:pt x="627" y="730"/>
                    </a:lnTo>
                    <a:lnTo>
                      <a:pt x="627" y="730"/>
                    </a:lnTo>
                    <a:lnTo>
                      <a:pt x="627" y="732"/>
                    </a:lnTo>
                    <a:lnTo>
                      <a:pt x="625" y="734"/>
                    </a:lnTo>
                    <a:lnTo>
                      <a:pt x="623" y="734"/>
                    </a:lnTo>
                    <a:lnTo>
                      <a:pt x="620" y="734"/>
                    </a:lnTo>
                    <a:lnTo>
                      <a:pt x="618" y="737"/>
                    </a:lnTo>
                    <a:lnTo>
                      <a:pt x="618" y="741"/>
                    </a:lnTo>
                    <a:lnTo>
                      <a:pt x="618" y="744"/>
                    </a:lnTo>
                    <a:lnTo>
                      <a:pt x="618" y="746"/>
                    </a:lnTo>
                    <a:lnTo>
                      <a:pt x="618" y="748"/>
                    </a:lnTo>
                    <a:lnTo>
                      <a:pt x="618" y="748"/>
                    </a:lnTo>
                    <a:lnTo>
                      <a:pt x="615" y="751"/>
                    </a:lnTo>
                    <a:lnTo>
                      <a:pt x="615" y="751"/>
                    </a:lnTo>
                    <a:lnTo>
                      <a:pt x="613" y="756"/>
                    </a:lnTo>
                    <a:lnTo>
                      <a:pt x="611" y="756"/>
                    </a:lnTo>
                    <a:lnTo>
                      <a:pt x="611" y="760"/>
                    </a:lnTo>
                    <a:lnTo>
                      <a:pt x="611" y="760"/>
                    </a:lnTo>
                    <a:lnTo>
                      <a:pt x="611" y="765"/>
                    </a:lnTo>
                    <a:lnTo>
                      <a:pt x="606" y="765"/>
                    </a:lnTo>
                    <a:lnTo>
                      <a:pt x="606" y="765"/>
                    </a:lnTo>
                    <a:lnTo>
                      <a:pt x="604" y="765"/>
                    </a:lnTo>
                    <a:lnTo>
                      <a:pt x="601" y="767"/>
                    </a:lnTo>
                    <a:lnTo>
                      <a:pt x="601" y="767"/>
                    </a:lnTo>
                    <a:lnTo>
                      <a:pt x="597" y="765"/>
                    </a:lnTo>
                    <a:lnTo>
                      <a:pt x="594" y="765"/>
                    </a:lnTo>
                    <a:lnTo>
                      <a:pt x="594" y="765"/>
                    </a:lnTo>
                    <a:lnTo>
                      <a:pt x="594" y="765"/>
                    </a:lnTo>
                    <a:lnTo>
                      <a:pt x="592" y="765"/>
                    </a:lnTo>
                    <a:lnTo>
                      <a:pt x="589" y="765"/>
                    </a:lnTo>
                    <a:lnTo>
                      <a:pt x="587" y="765"/>
                    </a:lnTo>
                    <a:lnTo>
                      <a:pt x="587" y="767"/>
                    </a:lnTo>
                    <a:lnTo>
                      <a:pt x="585" y="770"/>
                    </a:lnTo>
                    <a:lnTo>
                      <a:pt x="587" y="772"/>
                    </a:lnTo>
                    <a:lnTo>
                      <a:pt x="587" y="777"/>
                    </a:lnTo>
                    <a:lnTo>
                      <a:pt x="585" y="779"/>
                    </a:lnTo>
                    <a:lnTo>
                      <a:pt x="585" y="782"/>
                    </a:lnTo>
                    <a:lnTo>
                      <a:pt x="585" y="782"/>
                    </a:lnTo>
                    <a:lnTo>
                      <a:pt x="585" y="784"/>
                    </a:lnTo>
                    <a:lnTo>
                      <a:pt x="585" y="784"/>
                    </a:lnTo>
                    <a:lnTo>
                      <a:pt x="580" y="784"/>
                    </a:lnTo>
                    <a:lnTo>
                      <a:pt x="578" y="784"/>
                    </a:lnTo>
                    <a:lnTo>
                      <a:pt x="573" y="786"/>
                    </a:lnTo>
                    <a:lnTo>
                      <a:pt x="568" y="784"/>
                    </a:lnTo>
                    <a:lnTo>
                      <a:pt x="568" y="786"/>
                    </a:lnTo>
                    <a:lnTo>
                      <a:pt x="566" y="786"/>
                    </a:lnTo>
                    <a:lnTo>
                      <a:pt x="568" y="789"/>
                    </a:lnTo>
                    <a:lnTo>
                      <a:pt x="566" y="791"/>
                    </a:lnTo>
                    <a:lnTo>
                      <a:pt x="563" y="791"/>
                    </a:lnTo>
                    <a:lnTo>
                      <a:pt x="559" y="789"/>
                    </a:lnTo>
                    <a:lnTo>
                      <a:pt x="559" y="786"/>
                    </a:lnTo>
                    <a:lnTo>
                      <a:pt x="554" y="786"/>
                    </a:lnTo>
                    <a:lnTo>
                      <a:pt x="549" y="782"/>
                    </a:lnTo>
                    <a:lnTo>
                      <a:pt x="547" y="782"/>
                    </a:lnTo>
                    <a:lnTo>
                      <a:pt x="542" y="786"/>
                    </a:lnTo>
                    <a:lnTo>
                      <a:pt x="542" y="786"/>
                    </a:lnTo>
                    <a:lnTo>
                      <a:pt x="540" y="786"/>
                    </a:lnTo>
                    <a:lnTo>
                      <a:pt x="537" y="786"/>
                    </a:lnTo>
                    <a:lnTo>
                      <a:pt x="537" y="784"/>
                    </a:lnTo>
                    <a:lnTo>
                      <a:pt x="533" y="782"/>
                    </a:lnTo>
                    <a:lnTo>
                      <a:pt x="530" y="782"/>
                    </a:lnTo>
                    <a:lnTo>
                      <a:pt x="526" y="782"/>
                    </a:lnTo>
                    <a:lnTo>
                      <a:pt x="523" y="779"/>
                    </a:lnTo>
                    <a:lnTo>
                      <a:pt x="518" y="777"/>
                    </a:lnTo>
                    <a:lnTo>
                      <a:pt x="516" y="777"/>
                    </a:lnTo>
                    <a:lnTo>
                      <a:pt x="516" y="777"/>
                    </a:lnTo>
                    <a:lnTo>
                      <a:pt x="514" y="779"/>
                    </a:lnTo>
                    <a:lnTo>
                      <a:pt x="511" y="782"/>
                    </a:lnTo>
                    <a:lnTo>
                      <a:pt x="502" y="782"/>
                    </a:lnTo>
                    <a:lnTo>
                      <a:pt x="502" y="779"/>
                    </a:lnTo>
                    <a:lnTo>
                      <a:pt x="502" y="775"/>
                    </a:lnTo>
                    <a:lnTo>
                      <a:pt x="502" y="765"/>
                    </a:lnTo>
                    <a:lnTo>
                      <a:pt x="502" y="756"/>
                    </a:lnTo>
                    <a:lnTo>
                      <a:pt x="504" y="751"/>
                    </a:lnTo>
                    <a:lnTo>
                      <a:pt x="504" y="746"/>
                    </a:lnTo>
                    <a:lnTo>
                      <a:pt x="502" y="744"/>
                    </a:lnTo>
                    <a:lnTo>
                      <a:pt x="500" y="739"/>
                    </a:lnTo>
                    <a:lnTo>
                      <a:pt x="497" y="739"/>
                    </a:lnTo>
                    <a:lnTo>
                      <a:pt x="495" y="737"/>
                    </a:lnTo>
                    <a:lnTo>
                      <a:pt x="490" y="737"/>
                    </a:lnTo>
                    <a:lnTo>
                      <a:pt x="488" y="737"/>
                    </a:lnTo>
                    <a:lnTo>
                      <a:pt x="485" y="737"/>
                    </a:lnTo>
                    <a:lnTo>
                      <a:pt x="481" y="741"/>
                    </a:lnTo>
                    <a:lnTo>
                      <a:pt x="478" y="744"/>
                    </a:lnTo>
                    <a:lnTo>
                      <a:pt x="476" y="744"/>
                    </a:lnTo>
                    <a:lnTo>
                      <a:pt x="474" y="744"/>
                    </a:lnTo>
                    <a:lnTo>
                      <a:pt x="474" y="744"/>
                    </a:lnTo>
                    <a:lnTo>
                      <a:pt x="471" y="744"/>
                    </a:lnTo>
                    <a:lnTo>
                      <a:pt x="466" y="744"/>
                    </a:lnTo>
                    <a:lnTo>
                      <a:pt x="464" y="744"/>
                    </a:lnTo>
                    <a:lnTo>
                      <a:pt x="464" y="744"/>
                    </a:lnTo>
                    <a:lnTo>
                      <a:pt x="464" y="744"/>
                    </a:lnTo>
                    <a:lnTo>
                      <a:pt x="459" y="741"/>
                    </a:lnTo>
                    <a:lnTo>
                      <a:pt x="457" y="739"/>
                    </a:lnTo>
                    <a:lnTo>
                      <a:pt x="455" y="734"/>
                    </a:lnTo>
                    <a:lnTo>
                      <a:pt x="455" y="732"/>
                    </a:lnTo>
                    <a:lnTo>
                      <a:pt x="457" y="730"/>
                    </a:lnTo>
                    <a:lnTo>
                      <a:pt x="457" y="727"/>
                    </a:lnTo>
                    <a:lnTo>
                      <a:pt x="455" y="725"/>
                    </a:lnTo>
                    <a:lnTo>
                      <a:pt x="455" y="722"/>
                    </a:lnTo>
                    <a:lnTo>
                      <a:pt x="452" y="725"/>
                    </a:lnTo>
                    <a:lnTo>
                      <a:pt x="452" y="725"/>
                    </a:lnTo>
                    <a:lnTo>
                      <a:pt x="450" y="722"/>
                    </a:lnTo>
                    <a:lnTo>
                      <a:pt x="448" y="720"/>
                    </a:lnTo>
                    <a:lnTo>
                      <a:pt x="448" y="718"/>
                    </a:lnTo>
                    <a:lnTo>
                      <a:pt x="445" y="715"/>
                    </a:lnTo>
                    <a:lnTo>
                      <a:pt x="443" y="713"/>
                    </a:lnTo>
                    <a:lnTo>
                      <a:pt x="438" y="713"/>
                    </a:lnTo>
                    <a:lnTo>
                      <a:pt x="436" y="713"/>
                    </a:lnTo>
                    <a:lnTo>
                      <a:pt x="436" y="713"/>
                    </a:lnTo>
                    <a:lnTo>
                      <a:pt x="436" y="711"/>
                    </a:lnTo>
                    <a:lnTo>
                      <a:pt x="436" y="711"/>
                    </a:lnTo>
                    <a:lnTo>
                      <a:pt x="433" y="711"/>
                    </a:lnTo>
                    <a:lnTo>
                      <a:pt x="433" y="708"/>
                    </a:lnTo>
                    <a:lnTo>
                      <a:pt x="433" y="706"/>
                    </a:lnTo>
                    <a:lnTo>
                      <a:pt x="431" y="704"/>
                    </a:lnTo>
                    <a:lnTo>
                      <a:pt x="431" y="704"/>
                    </a:lnTo>
                    <a:lnTo>
                      <a:pt x="431" y="701"/>
                    </a:lnTo>
                    <a:lnTo>
                      <a:pt x="431" y="699"/>
                    </a:lnTo>
                    <a:lnTo>
                      <a:pt x="431" y="699"/>
                    </a:lnTo>
                    <a:lnTo>
                      <a:pt x="433" y="699"/>
                    </a:lnTo>
                    <a:lnTo>
                      <a:pt x="433" y="696"/>
                    </a:lnTo>
                    <a:lnTo>
                      <a:pt x="433" y="694"/>
                    </a:lnTo>
                    <a:lnTo>
                      <a:pt x="433" y="692"/>
                    </a:lnTo>
                    <a:lnTo>
                      <a:pt x="436" y="687"/>
                    </a:lnTo>
                    <a:lnTo>
                      <a:pt x="438" y="685"/>
                    </a:lnTo>
                    <a:lnTo>
                      <a:pt x="438" y="682"/>
                    </a:lnTo>
                    <a:lnTo>
                      <a:pt x="436" y="682"/>
                    </a:lnTo>
                    <a:lnTo>
                      <a:pt x="436" y="680"/>
                    </a:lnTo>
                    <a:lnTo>
                      <a:pt x="433" y="680"/>
                    </a:lnTo>
                    <a:lnTo>
                      <a:pt x="429" y="677"/>
                    </a:lnTo>
                    <a:lnTo>
                      <a:pt x="429" y="675"/>
                    </a:lnTo>
                    <a:lnTo>
                      <a:pt x="426" y="675"/>
                    </a:lnTo>
                    <a:lnTo>
                      <a:pt x="424" y="675"/>
                    </a:lnTo>
                    <a:lnTo>
                      <a:pt x="422" y="673"/>
                    </a:lnTo>
                    <a:lnTo>
                      <a:pt x="422" y="673"/>
                    </a:lnTo>
                    <a:lnTo>
                      <a:pt x="419" y="675"/>
                    </a:lnTo>
                    <a:lnTo>
                      <a:pt x="419" y="675"/>
                    </a:lnTo>
                    <a:lnTo>
                      <a:pt x="417" y="675"/>
                    </a:lnTo>
                    <a:lnTo>
                      <a:pt x="417" y="673"/>
                    </a:lnTo>
                    <a:lnTo>
                      <a:pt x="414" y="673"/>
                    </a:lnTo>
                    <a:lnTo>
                      <a:pt x="414" y="670"/>
                    </a:lnTo>
                    <a:lnTo>
                      <a:pt x="410" y="668"/>
                    </a:lnTo>
                    <a:lnTo>
                      <a:pt x="405" y="666"/>
                    </a:lnTo>
                    <a:lnTo>
                      <a:pt x="405" y="666"/>
                    </a:lnTo>
                    <a:lnTo>
                      <a:pt x="403" y="663"/>
                    </a:lnTo>
                    <a:lnTo>
                      <a:pt x="400" y="661"/>
                    </a:lnTo>
                    <a:lnTo>
                      <a:pt x="398" y="661"/>
                    </a:lnTo>
                    <a:lnTo>
                      <a:pt x="395" y="659"/>
                    </a:lnTo>
                    <a:lnTo>
                      <a:pt x="398" y="656"/>
                    </a:lnTo>
                    <a:lnTo>
                      <a:pt x="395" y="654"/>
                    </a:lnTo>
                    <a:lnTo>
                      <a:pt x="391" y="651"/>
                    </a:lnTo>
                    <a:lnTo>
                      <a:pt x="391" y="654"/>
                    </a:lnTo>
                    <a:lnTo>
                      <a:pt x="388" y="654"/>
                    </a:lnTo>
                    <a:lnTo>
                      <a:pt x="384" y="651"/>
                    </a:lnTo>
                    <a:lnTo>
                      <a:pt x="381" y="649"/>
                    </a:lnTo>
                    <a:lnTo>
                      <a:pt x="377" y="647"/>
                    </a:lnTo>
                    <a:lnTo>
                      <a:pt x="377" y="644"/>
                    </a:lnTo>
                    <a:lnTo>
                      <a:pt x="377" y="644"/>
                    </a:lnTo>
                    <a:lnTo>
                      <a:pt x="379" y="640"/>
                    </a:lnTo>
                    <a:lnTo>
                      <a:pt x="379" y="637"/>
                    </a:lnTo>
                    <a:lnTo>
                      <a:pt x="377" y="635"/>
                    </a:lnTo>
                    <a:lnTo>
                      <a:pt x="377" y="630"/>
                    </a:lnTo>
                    <a:lnTo>
                      <a:pt x="374" y="628"/>
                    </a:lnTo>
                    <a:lnTo>
                      <a:pt x="374" y="628"/>
                    </a:lnTo>
                    <a:lnTo>
                      <a:pt x="372" y="625"/>
                    </a:lnTo>
                    <a:lnTo>
                      <a:pt x="369" y="623"/>
                    </a:lnTo>
                    <a:lnTo>
                      <a:pt x="369" y="623"/>
                    </a:lnTo>
                    <a:lnTo>
                      <a:pt x="369" y="628"/>
                    </a:lnTo>
                    <a:lnTo>
                      <a:pt x="367" y="635"/>
                    </a:lnTo>
                    <a:lnTo>
                      <a:pt x="367" y="640"/>
                    </a:lnTo>
                    <a:lnTo>
                      <a:pt x="367" y="644"/>
                    </a:lnTo>
                    <a:lnTo>
                      <a:pt x="367" y="647"/>
                    </a:lnTo>
                    <a:lnTo>
                      <a:pt x="367" y="651"/>
                    </a:lnTo>
                    <a:lnTo>
                      <a:pt x="367" y="656"/>
                    </a:lnTo>
                    <a:lnTo>
                      <a:pt x="365" y="661"/>
                    </a:lnTo>
                    <a:lnTo>
                      <a:pt x="365" y="666"/>
                    </a:lnTo>
                    <a:lnTo>
                      <a:pt x="365" y="670"/>
                    </a:lnTo>
                    <a:lnTo>
                      <a:pt x="362" y="673"/>
                    </a:lnTo>
                    <a:lnTo>
                      <a:pt x="362" y="675"/>
                    </a:lnTo>
                    <a:lnTo>
                      <a:pt x="362" y="680"/>
                    </a:lnTo>
                    <a:lnTo>
                      <a:pt x="360" y="682"/>
                    </a:lnTo>
                    <a:lnTo>
                      <a:pt x="358" y="682"/>
                    </a:lnTo>
                    <a:lnTo>
                      <a:pt x="358" y="685"/>
                    </a:lnTo>
                    <a:lnTo>
                      <a:pt x="353" y="685"/>
                    </a:lnTo>
                    <a:lnTo>
                      <a:pt x="351" y="687"/>
                    </a:lnTo>
                    <a:lnTo>
                      <a:pt x="348" y="689"/>
                    </a:lnTo>
                    <a:lnTo>
                      <a:pt x="348" y="689"/>
                    </a:lnTo>
                    <a:lnTo>
                      <a:pt x="343" y="687"/>
                    </a:lnTo>
                    <a:lnTo>
                      <a:pt x="341" y="687"/>
                    </a:lnTo>
                    <a:lnTo>
                      <a:pt x="334" y="687"/>
                    </a:lnTo>
                    <a:lnTo>
                      <a:pt x="332" y="687"/>
                    </a:lnTo>
                    <a:lnTo>
                      <a:pt x="315" y="689"/>
                    </a:lnTo>
                    <a:lnTo>
                      <a:pt x="303" y="689"/>
                    </a:lnTo>
                    <a:lnTo>
                      <a:pt x="282" y="692"/>
                    </a:lnTo>
                    <a:lnTo>
                      <a:pt x="277" y="692"/>
                    </a:lnTo>
                    <a:lnTo>
                      <a:pt x="275" y="689"/>
                    </a:lnTo>
                    <a:lnTo>
                      <a:pt x="268" y="680"/>
                    </a:lnTo>
                    <a:lnTo>
                      <a:pt x="268" y="677"/>
                    </a:lnTo>
                    <a:lnTo>
                      <a:pt x="270" y="680"/>
                    </a:lnTo>
                    <a:lnTo>
                      <a:pt x="270" y="675"/>
                    </a:lnTo>
                    <a:lnTo>
                      <a:pt x="270" y="673"/>
                    </a:lnTo>
                    <a:lnTo>
                      <a:pt x="270" y="670"/>
                    </a:lnTo>
                    <a:lnTo>
                      <a:pt x="270" y="668"/>
                    </a:lnTo>
                    <a:lnTo>
                      <a:pt x="270" y="668"/>
                    </a:lnTo>
                    <a:lnTo>
                      <a:pt x="268" y="668"/>
                    </a:lnTo>
                    <a:lnTo>
                      <a:pt x="268" y="666"/>
                    </a:lnTo>
                    <a:lnTo>
                      <a:pt x="268" y="663"/>
                    </a:lnTo>
                    <a:lnTo>
                      <a:pt x="268" y="661"/>
                    </a:lnTo>
                    <a:lnTo>
                      <a:pt x="270" y="661"/>
                    </a:lnTo>
                    <a:lnTo>
                      <a:pt x="268" y="659"/>
                    </a:lnTo>
                    <a:lnTo>
                      <a:pt x="265" y="659"/>
                    </a:lnTo>
                    <a:lnTo>
                      <a:pt x="265" y="659"/>
                    </a:lnTo>
                    <a:lnTo>
                      <a:pt x="265" y="656"/>
                    </a:lnTo>
                    <a:lnTo>
                      <a:pt x="265" y="656"/>
                    </a:lnTo>
                    <a:lnTo>
                      <a:pt x="263" y="654"/>
                    </a:lnTo>
                    <a:lnTo>
                      <a:pt x="261" y="659"/>
                    </a:lnTo>
                    <a:lnTo>
                      <a:pt x="251" y="666"/>
                    </a:lnTo>
                    <a:lnTo>
                      <a:pt x="239" y="675"/>
                    </a:lnTo>
                    <a:lnTo>
                      <a:pt x="232" y="682"/>
                    </a:lnTo>
                    <a:lnTo>
                      <a:pt x="228" y="687"/>
                    </a:lnTo>
                    <a:lnTo>
                      <a:pt x="228" y="689"/>
                    </a:lnTo>
                    <a:lnTo>
                      <a:pt x="223" y="692"/>
                    </a:lnTo>
                    <a:lnTo>
                      <a:pt x="216" y="696"/>
                    </a:lnTo>
                    <a:lnTo>
                      <a:pt x="213" y="704"/>
                    </a:lnTo>
                    <a:lnTo>
                      <a:pt x="206" y="711"/>
                    </a:lnTo>
                    <a:lnTo>
                      <a:pt x="197" y="718"/>
                    </a:lnTo>
                    <a:lnTo>
                      <a:pt x="194" y="722"/>
                    </a:lnTo>
                    <a:lnTo>
                      <a:pt x="192" y="722"/>
                    </a:lnTo>
                    <a:lnTo>
                      <a:pt x="190" y="720"/>
                    </a:lnTo>
                    <a:lnTo>
                      <a:pt x="185" y="720"/>
                    </a:lnTo>
                    <a:lnTo>
                      <a:pt x="178" y="720"/>
                    </a:lnTo>
                    <a:lnTo>
                      <a:pt x="178" y="718"/>
                    </a:lnTo>
                    <a:lnTo>
                      <a:pt x="176" y="718"/>
                    </a:lnTo>
                    <a:lnTo>
                      <a:pt x="176" y="718"/>
                    </a:lnTo>
                    <a:lnTo>
                      <a:pt x="176" y="718"/>
                    </a:lnTo>
                    <a:lnTo>
                      <a:pt x="173" y="720"/>
                    </a:lnTo>
                    <a:lnTo>
                      <a:pt x="171" y="718"/>
                    </a:lnTo>
                    <a:lnTo>
                      <a:pt x="168" y="718"/>
                    </a:lnTo>
                    <a:lnTo>
                      <a:pt x="168" y="718"/>
                    </a:lnTo>
                    <a:lnTo>
                      <a:pt x="168" y="722"/>
                    </a:lnTo>
                    <a:lnTo>
                      <a:pt x="166" y="722"/>
                    </a:lnTo>
                    <a:lnTo>
                      <a:pt x="166" y="725"/>
                    </a:lnTo>
                    <a:lnTo>
                      <a:pt x="166" y="727"/>
                    </a:lnTo>
                    <a:lnTo>
                      <a:pt x="166" y="730"/>
                    </a:lnTo>
                    <a:lnTo>
                      <a:pt x="164" y="732"/>
                    </a:lnTo>
                    <a:lnTo>
                      <a:pt x="164" y="734"/>
                    </a:lnTo>
                    <a:lnTo>
                      <a:pt x="161" y="739"/>
                    </a:lnTo>
                    <a:lnTo>
                      <a:pt x="164" y="744"/>
                    </a:lnTo>
                    <a:lnTo>
                      <a:pt x="161" y="744"/>
                    </a:lnTo>
                    <a:lnTo>
                      <a:pt x="164" y="746"/>
                    </a:lnTo>
                    <a:lnTo>
                      <a:pt x="164" y="748"/>
                    </a:lnTo>
                    <a:lnTo>
                      <a:pt x="161" y="748"/>
                    </a:lnTo>
                    <a:lnTo>
                      <a:pt x="161" y="751"/>
                    </a:lnTo>
                    <a:lnTo>
                      <a:pt x="161" y="753"/>
                    </a:lnTo>
                    <a:lnTo>
                      <a:pt x="161" y="753"/>
                    </a:lnTo>
                    <a:lnTo>
                      <a:pt x="159" y="756"/>
                    </a:lnTo>
                    <a:lnTo>
                      <a:pt x="159" y="758"/>
                    </a:lnTo>
                    <a:lnTo>
                      <a:pt x="159" y="760"/>
                    </a:lnTo>
                    <a:lnTo>
                      <a:pt x="157" y="765"/>
                    </a:lnTo>
                    <a:lnTo>
                      <a:pt x="154" y="770"/>
                    </a:lnTo>
                    <a:lnTo>
                      <a:pt x="154" y="775"/>
                    </a:lnTo>
                    <a:lnTo>
                      <a:pt x="152" y="777"/>
                    </a:lnTo>
                    <a:lnTo>
                      <a:pt x="152" y="779"/>
                    </a:lnTo>
                    <a:lnTo>
                      <a:pt x="149" y="786"/>
                    </a:lnTo>
                    <a:lnTo>
                      <a:pt x="149" y="789"/>
                    </a:lnTo>
                    <a:lnTo>
                      <a:pt x="147" y="789"/>
                    </a:lnTo>
                    <a:lnTo>
                      <a:pt x="145" y="786"/>
                    </a:lnTo>
                    <a:lnTo>
                      <a:pt x="145" y="789"/>
                    </a:lnTo>
                    <a:lnTo>
                      <a:pt x="142" y="789"/>
                    </a:lnTo>
                    <a:lnTo>
                      <a:pt x="140" y="789"/>
                    </a:lnTo>
                    <a:lnTo>
                      <a:pt x="140" y="789"/>
                    </a:lnTo>
                    <a:lnTo>
                      <a:pt x="138" y="786"/>
                    </a:lnTo>
                    <a:lnTo>
                      <a:pt x="135" y="784"/>
                    </a:lnTo>
                    <a:lnTo>
                      <a:pt x="135" y="784"/>
                    </a:lnTo>
                    <a:lnTo>
                      <a:pt x="135" y="786"/>
                    </a:lnTo>
                    <a:lnTo>
                      <a:pt x="133" y="786"/>
                    </a:lnTo>
                    <a:lnTo>
                      <a:pt x="133" y="786"/>
                    </a:lnTo>
                    <a:lnTo>
                      <a:pt x="131" y="786"/>
                    </a:lnTo>
                    <a:lnTo>
                      <a:pt x="128" y="786"/>
                    </a:lnTo>
                    <a:lnTo>
                      <a:pt x="126" y="784"/>
                    </a:lnTo>
                    <a:lnTo>
                      <a:pt x="123" y="784"/>
                    </a:lnTo>
                    <a:lnTo>
                      <a:pt x="123" y="784"/>
                    </a:lnTo>
                    <a:lnTo>
                      <a:pt x="123" y="782"/>
                    </a:lnTo>
                    <a:lnTo>
                      <a:pt x="123" y="775"/>
                    </a:lnTo>
                    <a:lnTo>
                      <a:pt x="128" y="748"/>
                    </a:lnTo>
                    <a:lnTo>
                      <a:pt x="131" y="739"/>
                    </a:lnTo>
                    <a:lnTo>
                      <a:pt x="135" y="732"/>
                    </a:lnTo>
                    <a:lnTo>
                      <a:pt x="135" y="715"/>
                    </a:lnTo>
                    <a:lnTo>
                      <a:pt x="133" y="704"/>
                    </a:lnTo>
                    <a:lnTo>
                      <a:pt x="133" y="699"/>
                    </a:lnTo>
                    <a:lnTo>
                      <a:pt x="135" y="692"/>
                    </a:lnTo>
                    <a:lnTo>
                      <a:pt x="140" y="682"/>
                    </a:lnTo>
                    <a:lnTo>
                      <a:pt x="145" y="668"/>
                    </a:lnTo>
                    <a:lnTo>
                      <a:pt x="147" y="661"/>
                    </a:lnTo>
                    <a:lnTo>
                      <a:pt x="154" y="649"/>
                    </a:lnTo>
                    <a:lnTo>
                      <a:pt x="157" y="647"/>
                    </a:lnTo>
                    <a:lnTo>
                      <a:pt x="161" y="649"/>
                    </a:lnTo>
                    <a:lnTo>
                      <a:pt x="164" y="649"/>
                    </a:lnTo>
                    <a:lnTo>
                      <a:pt x="166" y="647"/>
                    </a:lnTo>
                    <a:lnTo>
                      <a:pt x="173" y="642"/>
                    </a:lnTo>
                    <a:lnTo>
                      <a:pt x="176" y="637"/>
                    </a:lnTo>
                    <a:lnTo>
                      <a:pt x="178" y="637"/>
                    </a:lnTo>
                    <a:lnTo>
                      <a:pt x="178" y="635"/>
                    </a:lnTo>
                    <a:lnTo>
                      <a:pt x="178" y="635"/>
                    </a:lnTo>
                    <a:lnTo>
                      <a:pt x="178" y="630"/>
                    </a:lnTo>
                    <a:lnTo>
                      <a:pt x="178" y="628"/>
                    </a:lnTo>
                    <a:lnTo>
                      <a:pt x="178" y="623"/>
                    </a:lnTo>
                    <a:lnTo>
                      <a:pt x="178" y="621"/>
                    </a:lnTo>
                    <a:lnTo>
                      <a:pt x="180" y="621"/>
                    </a:lnTo>
                    <a:lnTo>
                      <a:pt x="180" y="614"/>
                    </a:lnTo>
                    <a:lnTo>
                      <a:pt x="183" y="609"/>
                    </a:lnTo>
                    <a:lnTo>
                      <a:pt x="180" y="604"/>
                    </a:lnTo>
                    <a:lnTo>
                      <a:pt x="180" y="602"/>
                    </a:lnTo>
                    <a:lnTo>
                      <a:pt x="180" y="599"/>
                    </a:lnTo>
                    <a:lnTo>
                      <a:pt x="180" y="599"/>
                    </a:lnTo>
                    <a:lnTo>
                      <a:pt x="183" y="595"/>
                    </a:lnTo>
                    <a:lnTo>
                      <a:pt x="187" y="583"/>
                    </a:lnTo>
                    <a:lnTo>
                      <a:pt x="187" y="583"/>
                    </a:lnTo>
                    <a:lnTo>
                      <a:pt x="190" y="580"/>
                    </a:lnTo>
                    <a:lnTo>
                      <a:pt x="190" y="578"/>
                    </a:lnTo>
                    <a:lnTo>
                      <a:pt x="190" y="576"/>
                    </a:lnTo>
                    <a:lnTo>
                      <a:pt x="192" y="569"/>
                    </a:lnTo>
                    <a:lnTo>
                      <a:pt x="192" y="564"/>
                    </a:lnTo>
                    <a:lnTo>
                      <a:pt x="194" y="559"/>
                    </a:lnTo>
                    <a:lnTo>
                      <a:pt x="197" y="557"/>
                    </a:lnTo>
                    <a:lnTo>
                      <a:pt x="197" y="557"/>
                    </a:lnTo>
                    <a:lnTo>
                      <a:pt x="197" y="554"/>
                    </a:lnTo>
                    <a:lnTo>
                      <a:pt x="199" y="545"/>
                    </a:lnTo>
                    <a:lnTo>
                      <a:pt x="199" y="540"/>
                    </a:lnTo>
                    <a:lnTo>
                      <a:pt x="202" y="538"/>
                    </a:lnTo>
                    <a:lnTo>
                      <a:pt x="202" y="538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4" y="535"/>
                    </a:lnTo>
                    <a:lnTo>
                      <a:pt x="202" y="528"/>
                    </a:lnTo>
                    <a:lnTo>
                      <a:pt x="202" y="528"/>
                    </a:lnTo>
                    <a:lnTo>
                      <a:pt x="199" y="521"/>
                    </a:lnTo>
                    <a:lnTo>
                      <a:pt x="199" y="519"/>
                    </a:lnTo>
                    <a:lnTo>
                      <a:pt x="199" y="514"/>
                    </a:lnTo>
                    <a:lnTo>
                      <a:pt x="199" y="512"/>
                    </a:lnTo>
                    <a:lnTo>
                      <a:pt x="199" y="509"/>
                    </a:lnTo>
                    <a:lnTo>
                      <a:pt x="202" y="507"/>
                    </a:lnTo>
                    <a:lnTo>
                      <a:pt x="202" y="502"/>
                    </a:lnTo>
                    <a:lnTo>
                      <a:pt x="202" y="502"/>
                    </a:lnTo>
                    <a:lnTo>
                      <a:pt x="199" y="500"/>
                    </a:lnTo>
                    <a:lnTo>
                      <a:pt x="192" y="495"/>
                    </a:lnTo>
                    <a:lnTo>
                      <a:pt x="190" y="490"/>
                    </a:lnTo>
                    <a:lnTo>
                      <a:pt x="185" y="488"/>
                    </a:lnTo>
                    <a:lnTo>
                      <a:pt x="173" y="481"/>
                    </a:lnTo>
                    <a:lnTo>
                      <a:pt x="171" y="476"/>
                    </a:lnTo>
                    <a:lnTo>
                      <a:pt x="164" y="472"/>
                    </a:lnTo>
                    <a:lnTo>
                      <a:pt x="154" y="464"/>
                    </a:lnTo>
                    <a:lnTo>
                      <a:pt x="138" y="450"/>
                    </a:lnTo>
                    <a:lnTo>
                      <a:pt x="128" y="443"/>
                    </a:lnTo>
                    <a:lnTo>
                      <a:pt x="119" y="438"/>
                    </a:lnTo>
                    <a:lnTo>
                      <a:pt x="114" y="436"/>
                    </a:lnTo>
                    <a:lnTo>
                      <a:pt x="109" y="436"/>
                    </a:lnTo>
                    <a:lnTo>
                      <a:pt x="107" y="438"/>
                    </a:lnTo>
                    <a:lnTo>
                      <a:pt x="97" y="438"/>
                    </a:lnTo>
                    <a:lnTo>
                      <a:pt x="93" y="441"/>
                    </a:lnTo>
                    <a:lnTo>
                      <a:pt x="88" y="441"/>
                    </a:lnTo>
                    <a:lnTo>
                      <a:pt x="81" y="443"/>
                    </a:lnTo>
                    <a:lnTo>
                      <a:pt x="81" y="448"/>
                    </a:lnTo>
                    <a:lnTo>
                      <a:pt x="76" y="450"/>
                    </a:lnTo>
                    <a:lnTo>
                      <a:pt x="74" y="450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7" y="450"/>
                    </a:lnTo>
                    <a:lnTo>
                      <a:pt x="50" y="453"/>
                    </a:lnTo>
                    <a:lnTo>
                      <a:pt x="41" y="455"/>
                    </a:lnTo>
                    <a:lnTo>
                      <a:pt x="26" y="457"/>
                    </a:lnTo>
                    <a:lnTo>
                      <a:pt x="19" y="460"/>
                    </a:lnTo>
                    <a:lnTo>
                      <a:pt x="10" y="462"/>
                    </a:lnTo>
                    <a:lnTo>
                      <a:pt x="3" y="464"/>
                    </a:lnTo>
                    <a:lnTo>
                      <a:pt x="0" y="464"/>
                    </a:lnTo>
                    <a:lnTo>
                      <a:pt x="0" y="460"/>
                    </a:lnTo>
                    <a:lnTo>
                      <a:pt x="3" y="455"/>
                    </a:lnTo>
                    <a:lnTo>
                      <a:pt x="5" y="450"/>
                    </a:lnTo>
                    <a:lnTo>
                      <a:pt x="8" y="445"/>
                    </a:lnTo>
                    <a:lnTo>
                      <a:pt x="12" y="445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5" y="441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7" y="436"/>
                    </a:lnTo>
                    <a:lnTo>
                      <a:pt x="15" y="436"/>
                    </a:lnTo>
                    <a:lnTo>
                      <a:pt x="17" y="434"/>
                    </a:lnTo>
                    <a:lnTo>
                      <a:pt x="24" y="431"/>
                    </a:lnTo>
                    <a:lnTo>
                      <a:pt x="26" y="429"/>
                    </a:lnTo>
                    <a:lnTo>
                      <a:pt x="34" y="424"/>
                    </a:lnTo>
                    <a:lnTo>
                      <a:pt x="41" y="422"/>
                    </a:lnTo>
                    <a:lnTo>
                      <a:pt x="48" y="419"/>
                    </a:lnTo>
                    <a:lnTo>
                      <a:pt x="50" y="417"/>
                    </a:lnTo>
                    <a:lnTo>
                      <a:pt x="50" y="417"/>
                    </a:lnTo>
                    <a:lnTo>
                      <a:pt x="55" y="415"/>
                    </a:lnTo>
                    <a:lnTo>
                      <a:pt x="55" y="415"/>
                    </a:lnTo>
                    <a:lnTo>
                      <a:pt x="57" y="410"/>
                    </a:lnTo>
                    <a:lnTo>
                      <a:pt x="60" y="410"/>
                    </a:lnTo>
                    <a:lnTo>
                      <a:pt x="62" y="408"/>
                    </a:lnTo>
                    <a:lnTo>
                      <a:pt x="64" y="408"/>
                    </a:lnTo>
                    <a:lnTo>
                      <a:pt x="67" y="403"/>
                    </a:lnTo>
                    <a:lnTo>
                      <a:pt x="69" y="403"/>
                    </a:lnTo>
                    <a:lnTo>
                      <a:pt x="71" y="400"/>
                    </a:lnTo>
                    <a:lnTo>
                      <a:pt x="71" y="398"/>
                    </a:lnTo>
                    <a:lnTo>
                      <a:pt x="76" y="396"/>
                    </a:lnTo>
                    <a:lnTo>
                      <a:pt x="76" y="393"/>
                    </a:lnTo>
                    <a:lnTo>
                      <a:pt x="71" y="391"/>
                    </a:lnTo>
                    <a:lnTo>
                      <a:pt x="71" y="389"/>
                    </a:lnTo>
                    <a:lnTo>
                      <a:pt x="71" y="389"/>
                    </a:lnTo>
                    <a:lnTo>
                      <a:pt x="69" y="386"/>
                    </a:lnTo>
                    <a:lnTo>
                      <a:pt x="69" y="382"/>
                    </a:lnTo>
                    <a:lnTo>
                      <a:pt x="69" y="377"/>
                    </a:lnTo>
                    <a:lnTo>
                      <a:pt x="69" y="372"/>
                    </a:lnTo>
                    <a:lnTo>
                      <a:pt x="69" y="372"/>
                    </a:lnTo>
                    <a:lnTo>
                      <a:pt x="71" y="372"/>
                    </a:lnTo>
                    <a:lnTo>
                      <a:pt x="74" y="370"/>
                    </a:lnTo>
                    <a:lnTo>
                      <a:pt x="74" y="367"/>
                    </a:lnTo>
                    <a:lnTo>
                      <a:pt x="74" y="363"/>
                    </a:lnTo>
                    <a:lnTo>
                      <a:pt x="71" y="363"/>
                    </a:lnTo>
                    <a:lnTo>
                      <a:pt x="69" y="360"/>
                    </a:lnTo>
                    <a:lnTo>
                      <a:pt x="67" y="360"/>
                    </a:lnTo>
                    <a:lnTo>
                      <a:pt x="67" y="358"/>
                    </a:lnTo>
                    <a:lnTo>
                      <a:pt x="67" y="358"/>
                    </a:lnTo>
                    <a:lnTo>
                      <a:pt x="67" y="358"/>
                    </a:lnTo>
                    <a:lnTo>
                      <a:pt x="64" y="356"/>
                    </a:lnTo>
                    <a:lnTo>
                      <a:pt x="62" y="356"/>
                    </a:lnTo>
                    <a:lnTo>
                      <a:pt x="60" y="356"/>
                    </a:lnTo>
                    <a:lnTo>
                      <a:pt x="60" y="356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5" y="351"/>
                    </a:lnTo>
                    <a:lnTo>
                      <a:pt x="55" y="351"/>
                    </a:lnTo>
                    <a:lnTo>
                      <a:pt x="52" y="348"/>
                    </a:lnTo>
                    <a:lnTo>
                      <a:pt x="52" y="346"/>
                    </a:lnTo>
                    <a:lnTo>
                      <a:pt x="52" y="344"/>
                    </a:lnTo>
                    <a:lnTo>
                      <a:pt x="55" y="344"/>
                    </a:lnTo>
                    <a:lnTo>
                      <a:pt x="55" y="341"/>
                    </a:lnTo>
                    <a:lnTo>
                      <a:pt x="57" y="339"/>
                    </a:lnTo>
                    <a:lnTo>
                      <a:pt x="57" y="337"/>
                    </a:lnTo>
                    <a:lnTo>
                      <a:pt x="60" y="334"/>
                    </a:lnTo>
                    <a:lnTo>
                      <a:pt x="60" y="332"/>
                    </a:lnTo>
                    <a:lnTo>
                      <a:pt x="60" y="329"/>
                    </a:lnTo>
                    <a:lnTo>
                      <a:pt x="62" y="327"/>
                    </a:lnTo>
                    <a:lnTo>
                      <a:pt x="62" y="325"/>
                    </a:lnTo>
                    <a:lnTo>
                      <a:pt x="64" y="325"/>
                    </a:lnTo>
                    <a:lnTo>
                      <a:pt x="67" y="322"/>
                    </a:lnTo>
                    <a:lnTo>
                      <a:pt x="67" y="322"/>
                    </a:lnTo>
                    <a:lnTo>
                      <a:pt x="69" y="322"/>
                    </a:lnTo>
                    <a:lnTo>
                      <a:pt x="71" y="325"/>
                    </a:lnTo>
                    <a:lnTo>
                      <a:pt x="74" y="325"/>
                    </a:lnTo>
                    <a:lnTo>
                      <a:pt x="76" y="327"/>
                    </a:lnTo>
                    <a:lnTo>
                      <a:pt x="81" y="327"/>
                    </a:lnTo>
                    <a:lnTo>
                      <a:pt x="83" y="329"/>
                    </a:lnTo>
                    <a:lnTo>
                      <a:pt x="86" y="329"/>
                    </a:lnTo>
                    <a:lnTo>
                      <a:pt x="88" y="332"/>
                    </a:lnTo>
                    <a:lnTo>
                      <a:pt x="90" y="332"/>
                    </a:lnTo>
                    <a:lnTo>
                      <a:pt x="93" y="334"/>
                    </a:lnTo>
                    <a:lnTo>
                      <a:pt x="95" y="334"/>
                    </a:lnTo>
                    <a:lnTo>
                      <a:pt x="97" y="334"/>
                    </a:lnTo>
                    <a:lnTo>
                      <a:pt x="97" y="334"/>
                    </a:lnTo>
                    <a:lnTo>
                      <a:pt x="100" y="334"/>
                    </a:lnTo>
                    <a:lnTo>
                      <a:pt x="102" y="334"/>
                    </a:lnTo>
                    <a:lnTo>
                      <a:pt x="102" y="334"/>
                    </a:lnTo>
                    <a:lnTo>
                      <a:pt x="107" y="334"/>
                    </a:lnTo>
                    <a:lnTo>
                      <a:pt x="107" y="334"/>
                    </a:lnTo>
                    <a:lnTo>
                      <a:pt x="109" y="334"/>
                    </a:lnTo>
                    <a:lnTo>
                      <a:pt x="114" y="334"/>
                    </a:lnTo>
                    <a:lnTo>
                      <a:pt x="114" y="334"/>
                    </a:lnTo>
                    <a:lnTo>
                      <a:pt x="119" y="337"/>
                    </a:lnTo>
                    <a:lnTo>
                      <a:pt x="121" y="337"/>
                    </a:lnTo>
                    <a:lnTo>
                      <a:pt x="123" y="337"/>
                    </a:lnTo>
                    <a:lnTo>
                      <a:pt x="123" y="337"/>
                    </a:lnTo>
                    <a:lnTo>
                      <a:pt x="126" y="337"/>
                    </a:lnTo>
                    <a:lnTo>
                      <a:pt x="126" y="334"/>
                    </a:lnTo>
                    <a:lnTo>
                      <a:pt x="126" y="329"/>
                    </a:lnTo>
                    <a:lnTo>
                      <a:pt x="126" y="327"/>
                    </a:lnTo>
                    <a:lnTo>
                      <a:pt x="126" y="325"/>
                    </a:lnTo>
                    <a:lnTo>
                      <a:pt x="126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2"/>
                    </a:lnTo>
                    <a:lnTo>
                      <a:pt x="128" y="320"/>
                    </a:lnTo>
                    <a:lnTo>
                      <a:pt x="128" y="320"/>
                    </a:lnTo>
                    <a:lnTo>
                      <a:pt x="128" y="318"/>
                    </a:lnTo>
                    <a:lnTo>
                      <a:pt x="128" y="315"/>
                    </a:lnTo>
                    <a:lnTo>
                      <a:pt x="128" y="315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28" y="313"/>
                    </a:lnTo>
                    <a:lnTo>
                      <a:pt x="131" y="313"/>
                    </a:lnTo>
                    <a:lnTo>
                      <a:pt x="131" y="313"/>
                    </a:lnTo>
                    <a:lnTo>
                      <a:pt x="133" y="313"/>
                    </a:lnTo>
                    <a:lnTo>
                      <a:pt x="135" y="313"/>
                    </a:lnTo>
                    <a:lnTo>
                      <a:pt x="135" y="315"/>
                    </a:lnTo>
                    <a:lnTo>
                      <a:pt x="140" y="315"/>
                    </a:lnTo>
                    <a:lnTo>
                      <a:pt x="140" y="315"/>
                    </a:lnTo>
                    <a:lnTo>
                      <a:pt x="142" y="315"/>
                    </a:lnTo>
                    <a:lnTo>
                      <a:pt x="145" y="315"/>
                    </a:lnTo>
                    <a:lnTo>
                      <a:pt x="145" y="315"/>
                    </a:lnTo>
                    <a:lnTo>
                      <a:pt x="147" y="315"/>
                    </a:lnTo>
                    <a:lnTo>
                      <a:pt x="149" y="315"/>
                    </a:lnTo>
                    <a:lnTo>
                      <a:pt x="149" y="315"/>
                    </a:lnTo>
                    <a:lnTo>
                      <a:pt x="149" y="315"/>
                    </a:lnTo>
                    <a:lnTo>
                      <a:pt x="152" y="318"/>
                    </a:lnTo>
                    <a:lnTo>
                      <a:pt x="154" y="318"/>
                    </a:lnTo>
                    <a:lnTo>
                      <a:pt x="154" y="318"/>
                    </a:lnTo>
                    <a:lnTo>
                      <a:pt x="157" y="318"/>
                    </a:lnTo>
                    <a:lnTo>
                      <a:pt x="161" y="318"/>
                    </a:lnTo>
                    <a:lnTo>
                      <a:pt x="164" y="318"/>
                    </a:lnTo>
                    <a:lnTo>
                      <a:pt x="164" y="315"/>
                    </a:lnTo>
                    <a:lnTo>
                      <a:pt x="166" y="315"/>
                    </a:lnTo>
                    <a:lnTo>
                      <a:pt x="168" y="315"/>
                    </a:lnTo>
                    <a:lnTo>
                      <a:pt x="168" y="315"/>
                    </a:lnTo>
                    <a:lnTo>
                      <a:pt x="173" y="313"/>
                    </a:lnTo>
                    <a:lnTo>
                      <a:pt x="173" y="313"/>
                    </a:lnTo>
                    <a:lnTo>
                      <a:pt x="176" y="311"/>
                    </a:lnTo>
                    <a:lnTo>
                      <a:pt x="178" y="308"/>
                    </a:lnTo>
                    <a:lnTo>
                      <a:pt x="178" y="308"/>
                    </a:lnTo>
                    <a:lnTo>
                      <a:pt x="180" y="308"/>
                    </a:lnTo>
                    <a:lnTo>
                      <a:pt x="183" y="306"/>
                    </a:lnTo>
                    <a:lnTo>
                      <a:pt x="183" y="306"/>
                    </a:lnTo>
                    <a:lnTo>
                      <a:pt x="187" y="303"/>
                    </a:lnTo>
                    <a:lnTo>
                      <a:pt x="190" y="303"/>
                    </a:lnTo>
                    <a:lnTo>
                      <a:pt x="192" y="301"/>
                    </a:lnTo>
                    <a:lnTo>
                      <a:pt x="192" y="299"/>
                    </a:lnTo>
                    <a:lnTo>
                      <a:pt x="197" y="299"/>
                    </a:lnTo>
                    <a:lnTo>
                      <a:pt x="197" y="296"/>
                    </a:lnTo>
                    <a:lnTo>
                      <a:pt x="199" y="294"/>
                    </a:lnTo>
                    <a:lnTo>
                      <a:pt x="202" y="294"/>
                    </a:lnTo>
                    <a:lnTo>
                      <a:pt x="202" y="292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9" y="284"/>
                    </a:lnTo>
                    <a:lnTo>
                      <a:pt x="211" y="284"/>
                    </a:lnTo>
                    <a:lnTo>
                      <a:pt x="213" y="282"/>
                    </a:lnTo>
                    <a:lnTo>
                      <a:pt x="213" y="282"/>
                    </a:lnTo>
                    <a:lnTo>
                      <a:pt x="213" y="282"/>
                    </a:lnTo>
                    <a:lnTo>
                      <a:pt x="216" y="280"/>
                    </a:lnTo>
                    <a:lnTo>
                      <a:pt x="218" y="277"/>
                    </a:lnTo>
                    <a:lnTo>
                      <a:pt x="218" y="277"/>
                    </a:lnTo>
                    <a:lnTo>
                      <a:pt x="223" y="275"/>
                    </a:lnTo>
                    <a:lnTo>
                      <a:pt x="223" y="273"/>
                    </a:lnTo>
                    <a:lnTo>
                      <a:pt x="225" y="273"/>
                    </a:lnTo>
                    <a:lnTo>
                      <a:pt x="225" y="270"/>
                    </a:lnTo>
                    <a:lnTo>
                      <a:pt x="228" y="270"/>
                    </a:lnTo>
                    <a:lnTo>
                      <a:pt x="228" y="270"/>
                    </a:lnTo>
                    <a:lnTo>
                      <a:pt x="230" y="268"/>
                    </a:lnTo>
                    <a:lnTo>
                      <a:pt x="230" y="268"/>
                    </a:lnTo>
                    <a:lnTo>
                      <a:pt x="232" y="266"/>
                    </a:lnTo>
                    <a:lnTo>
                      <a:pt x="235" y="263"/>
                    </a:lnTo>
                    <a:lnTo>
                      <a:pt x="237" y="261"/>
                    </a:lnTo>
                    <a:lnTo>
                      <a:pt x="239" y="256"/>
                    </a:lnTo>
                    <a:lnTo>
                      <a:pt x="239" y="256"/>
                    </a:lnTo>
                    <a:lnTo>
                      <a:pt x="242" y="254"/>
                    </a:lnTo>
                    <a:lnTo>
                      <a:pt x="244" y="254"/>
                    </a:lnTo>
                    <a:lnTo>
                      <a:pt x="244" y="251"/>
                    </a:lnTo>
                    <a:lnTo>
                      <a:pt x="244" y="251"/>
                    </a:lnTo>
                    <a:lnTo>
                      <a:pt x="246" y="249"/>
                    </a:lnTo>
                    <a:lnTo>
                      <a:pt x="249" y="247"/>
                    </a:lnTo>
                    <a:lnTo>
                      <a:pt x="249" y="244"/>
                    </a:lnTo>
                    <a:lnTo>
                      <a:pt x="251" y="244"/>
                    </a:lnTo>
                    <a:lnTo>
                      <a:pt x="254" y="242"/>
                    </a:lnTo>
                    <a:lnTo>
                      <a:pt x="254" y="242"/>
                    </a:lnTo>
                    <a:lnTo>
                      <a:pt x="254" y="239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61" y="235"/>
                    </a:lnTo>
                    <a:lnTo>
                      <a:pt x="261" y="232"/>
                    </a:lnTo>
                    <a:lnTo>
                      <a:pt x="263" y="232"/>
                    </a:lnTo>
                    <a:lnTo>
                      <a:pt x="265" y="230"/>
                    </a:lnTo>
                    <a:lnTo>
                      <a:pt x="265" y="230"/>
                    </a:lnTo>
                    <a:lnTo>
                      <a:pt x="265" y="228"/>
                    </a:lnTo>
                    <a:lnTo>
                      <a:pt x="268" y="228"/>
                    </a:lnTo>
                    <a:lnTo>
                      <a:pt x="268" y="225"/>
                    </a:lnTo>
                    <a:lnTo>
                      <a:pt x="270" y="225"/>
                    </a:lnTo>
                    <a:lnTo>
                      <a:pt x="270" y="223"/>
                    </a:lnTo>
                    <a:lnTo>
                      <a:pt x="270" y="221"/>
                    </a:lnTo>
                    <a:lnTo>
                      <a:pt x="272" y="221"/>
                    </a:lnTo>
                    <a:lnTo>
                      <a:pt x="275" y="218"/>
                    </a:lnTo>
                    <a:lnTo>
                      <a:pt x="277" y="216"/>
                    </a:lnTo>
                    <a:lnTo>
                      <a:pt x="277" y="216"/>
                    </a:lnTo>
                    <a:lnTo>
                      <a:pt x="282" y="211"/>
                    </a:lnTo>
                    <a:lnTo>
                      <a:pt x="282" y="211"/>
                    </a:lnTo>
                    <a:lnTo>
                      <a:pt x="284" y="209"/>
                    </a:lnTo>
                    <a:lnTo>
                      <a:pt x="287" y="206"/>
                    </a:lnTo>
                    <a:lnTo>
                      <a:pt x="287" y="206"/>
                    </a:lnTo>
                    <a:lnTo>
                      <a:pt x="289" y="204"/>
                    </a:lnTo>
                    <a:lnTo>
                      <a:pt x="291" y="204"/>
                    </a:lnTo>
                    <a:lnTo>
                      <a:pt x="291" y="204"/>
                    </a:lnTo>
                    <a:lnTo>
                      <a:pt x="294" y="202"/>
                    </a:lnTo>
                    <a:lnTo>
                      <a:pt x="296" y="199"/>
                    </a:lnTo>
                    <a:lnTo>
                      <a:pt x="299" y="199"/>
                    </a:lnTo>
                    <a:lnTo>
                      <a:pt x="299" y="199"/>
                    </a:lnTo>
                    <a:lnTo>
                      <a:pt x="301" y="197"/>
                    </a:lnTo>
                    <a:lnTo>
                      <a:pt x="306" y="195"/>
                    </a:lnTo>
                    <a:lnTo>
                      <a:pt x="308" y="192"/>
                    </a:lnTo>
                    <a:lnTo>
                      <a:pt x="308" y="190"/>
                    </a:lnTo>
                    <a:lnTo>
                      <a:pt x="310" y="187"/>
                    </a:lnTo>
                    <a:lnTo>
                      <a:pt x="313" y="185"/>
                    </a:lnTo>
                    <a:lnTo>
                      <a:pt x="315" y="185"/>
                    </a:lnTo>
                    <a:lnTo>
                      <a:pt x="315" y="183"/>
                    </a:lnTo>
                    <a:lnTo>
                      <a:pt x="317" y="183"/>
                    </a:lnTo>
                    <a:lnTo>
                      <a:pt x="317" y="183"/>
                    </a:lnTo>
                    <a:lnTo>
                      <a:pt x="320" y="180"/>
                    </a:lnTo>
                    <a:lnTo>
                      <a:pt x="320" y="178"/>
                    </a:lnTo>
                    <a:lnTo>
                      <a:pt x="322" y="178"/>
                    </a:lnTo>
                    <a:lnTo>
                      <a:pt x="325" y="178"/>
                    </a:lnTo>
                    <a:lnTo>
                      <a:pt x="325" y="176"/>
                    </a:lnTo>
                    <a:lnTo>
                      <a:pt x="327" y="173"/>
                    </a:lnTo>
                    <a:lnTo>
                      <a:pt x="329" y="171"/>
                    </a:lnTo>
                    <a:lnTo>
                      <a:pt x="332" y="171"/>
                    </a:lnTo>
                    <a:lnTo>
                      <a:pt x="334" y="171"/>
                    </a:lnTo>
                    <a:lnTo>
                      <a:pt x="334" y="168"/>
                    </a:lnTo>
                    <a:lnTo>
                      <a:pt x="336" y="168"/>
                    </a:lnTo>
                    <a:lnTo>
                      <a:pt x="339" y="168"/>
                    </a:lnTo>
                    <a:lnTo>
                      <a:pt x="341" y="166"/>
                    </a:lnTo>
                    <a:lnTo>
                      <a:pt x="343" y="166"/>
                    </a:lnTo>
                    <a:lnTo>
                      <a:pt x="346" y="166"/>
                    </a:lnTo>
                    <a:lnTo>
                      <a:pt x="348" y="166"/>
                    </a:lnTo>
                    <a:lnTo>
                      <a:pt x="351" y="166"/>
                    </a:lnTo>
                    <a:lnTo>
                      <a:pt x="353" y="166"/>
                    </a:lnTo>
                    <a:lnTo>
                      <a:pt x="355" y="166"/>
                    </a:lnTo>
                    <a:lnTo>
                      <a:pt x="358" y="166"/>
                    </a:lnTo>
                    <a:lnTo>
                      <a:pt x="360" y="166"/>
                    </a:lnTo>
                    <a:lnTo>
                      <a:pt x="362" y="166"/>
                    </a:lnTo>
                    <a:lnTo>
                      <a:pt x="365" y="166"/>
                    </a:lnTo>
                    <a:lnTo>
                      <a:pt x="367" y="166"/>
                    </a:lnTo>
                    <a:lnTo>
                      <a:pt x="369" y="164"/>
                    </a:lnTo>
                    <a:lnTo>
                      <a:pt x="369" y="164"/>
                    </a:lnTo>
                    <a:lnTo>
                      <a:pt x="372" y="164"/>
                    </a:lnTo>
                    <a:lnTo>
                      <a:pt x="374" y="164"/>
                    </a:lnTo>
                    <a:lnTo>
                      <a:pt x="377" y="161"/>
                    </a:lnTo>
                    <a:lnTo>
                      <a:pt x="377" y="159"/>
                    </a:lnTo>
                    <a:lnTo>
                      <a:pt x="379" y="159"/>
                    </a:lnTo>
                    <a:lnTo>
                      <a:pt x="379" y="157"/>
                    </a:lnTo>
                    <a:lnTo>
                      <a:pt x="381" y="157"/>
                    </a:lnTo>
                    <a:lnTo>
                      <a:pt x="381" y="154"/>
                    </a:lnTo>
                    <a:lnTo>
                      <a:pt x="384" y="152"/>
                    </a:lnTo>
                    <a:lnTo>
                      <a:pt x="384" y="150"/>
                    </a:lnTo>
                    <a:lnTo>
                      <a:pt x="384" y="147"/>
                    </a:lnTo>
                    <a:lnTo>
                      <a:pt x="384" y="147"/>
                    </a:lnTo>
                    <a:lnTo>
                      <a:pt x="384" y="145"/>
                    </a:lnTo>
                    <a:lnTo>
                      <a:pt x="386" y="142"/>
                    </a:lnTo>
                    <a:lnTo>
                      <a:pt x="386" y="142"/>
                    </a:lnTo>
                    <a:lnTo>
                      <a:pt x="386" y="140"/>
                    </a:lnTo>
                    <a:lnTo>
                      <a:pt x="386" y="135"/>
                    </a:lnTo>
                    <a:lnTo>
                      <a:pt x="384" y="135"/>
                    </a:lnTo>
                    <a:lnTo>
                      <a:pt x="384" y="135"/>
                    </a:lnTo>
                    <a:lnTo>
                      <a:pt x="381" y="133"/>
                    </a:lnTo>
                    <a:lnTo>
                      <a:pt x="381" y="133"/>
                    </a:lnTo>
                    <a:lnTo>
                      <a:pt x="381" y="131"/>
                    </a:lnTo>
                    <a:lnTo>
                      <a:pt x="384" y="131"/>
                    </a:lnTo>
                    <a:lnTo>
                      <a:pt x="386" y="126"/>
                    </a:lnTo>
                    <a:lnTo>
                      <a:pt x="386" y="126"/>
                    </a:lnTo>
                    <a:lnTo>
                      <a:pt x="384" y="123"/>
                    </a:lnTo>
                    <a:lnTo>
                      <a:pt x="384" y="123"/>
                    </a:lnTo>
                    <a:lnTo>
                      <a:pt x="381" y="123"/>
                    </a:lnTo>
                    <a:lnTo>
                      <a:pt x="381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79" y="116"/>
                    </a:lnTo>
                    <a:lnTo>
                      <a:pt x="379" y="114"/>
                    </a:lnTo>
                    <a:lnTo>
                      <a:pt x="379" y="114"/>
                    </a:lnTo>
                    <a:lnTo>
                      <a:pt x="379" y="112"/>
                    </a:lnTo>
                    <a:lnTo>
                      <a:pt x="379" y="109"/>
                    </a:lnTo>
                    <a:lnTo>
                      <a:pt x="374" y="107"/>
                    </a:lnTo>
                    <a:lnTo>
                      <a:pt x="374" y="107"/>
                    </a:lnTo>
                    <a:lnTo>
                      <a:pt x="374" y="105"/>
                    </a:lnTo>
                    <a:lnTo>
                      <a:pt x="374" y="105"/>
                    </a:lnTo>
                    <a:lnTo>
                      <a:pt x="374" y="102"/>
                    </a:lnTo>
                    <a:lnTo>
                      <a:pt x="374" y="100"/>
                    </a:lnTo>
                    <a:lnTo>
                      <a:pt x="374" y="100"/>
                    </a:lnTo>
                    <a:lnTo>
                      <a:pt x="372" y="97"/>
                    </a:lnTo>
                    <a:lnTo>
                      <a:pt x="369" y="95"/>
                    </a:lnTo>
                    <a:lnTo>
                      <a:pt x="369" y="95"/>
                    </a:lnTo>
                    <a:lnTo>
                      <a:pt x="369" y="90"/>
                    </a:lnTo>
                    <a:lnTo>
                      <a:pt x="369" y="88"/>
                    </a:lnTo>
                    <a:lnTo>
                      <a:pt x="369" y="88"/>
                    </a:lnTo>
                    <a:lnTo>
                      <a:pt x="369" y="86"/>
                    </a:lnTo>
                    <a:lnTo>
                      <a:pt x="369" y="83"/>
                    </a:lnTo>
                    <a:lnTo>
                      <a:pt x="369" y="83"/>
                    </a:lnTo>
                    <a:lnTo>
                      <a:pt x="369" y="81"/>
                    </a:lnTo>
                    <a:lnTo>
                      <a:pt x="369" y="79"/>
                    </a:lnTo>
                    <a:lnTo>
                      <a:pt x="369" y="79"/>
                    </a:lnTo>
                    <a:lnTo>
                      <a:pt x="369" y="76"/>
                    </a:lnTo>
                    <a:lnTo>
                      <a:pt x="369" y="74"/>
                    </a:lnTo>
                    <a:lnTo>
                      <a:pt x="369" y="74"/>
                    </a:lnTo>
                    <a:lnTo>
                      <a:pt x="369" y="74"/>
                    </a:lnTo>
                    <a:lnTo>
                      <a:pt x="369" y="71"/>
                    </a:lnTo>
                    <a:lnTo>
                      <a:pt x="367" y="69"/>
                    </a:lnTo>
                    <a:lnTo>
                      <a:pt x="365" y="69"/>
                    </a:lnTo>
                    <a:lnTo>
                      <a:pt x="365" y="67"/>
                    </a:lnTo>
                    <a:lnTo>
                      <a:pt x="365" y="67"/>
                    </a:lnTo>
                    <a:lnTo>
                      <a:pt x="365" y="64"/>
                    </a:lnTo>
                    <a:lnTo>
                      <a:pt x="367" y="62"/>
                    </a:lnTo>
                    <a:lnTo>
                      <a:pt x="367" y="62"/>
                    </a:lnTo>
                    <a:lnTo>
                      <a:pt x="365" y="60"/>
                    </a:lnTo>
                    <a:lnTo>
                      <a:pt x="365" y="57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9" y="55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69" y="50"/>
                    </a:lnTo>
                    <a:lnTo>
                      <a:pt x="369" y="48"/>
                    </a:lnTo>
                    <a:lnTo>
                      <a:pt x="369" y="45"/>
                    </a:lnTo>
                    <a:lnTo>
                      <a:pt x="369" y="43"/>
                    </a:lnTo>
                    <a:lnTo>
                      <a:pt x="369" y="43"/>
                    </a:lnTo>
                    <a:lnTo>
                      <a:pt x="369" y="43"/>
                    </a:lnTo>
                    <a:lnTo>
                      <a:pt x="367" y="41"/>
                    </a:lnTo>
                    <a:lnTo>
                      <a:pt x="365" y="38"/>
                    </a:lnTo>
                    <a:lnTo>
                      <a:pt x="365" y="38"/>
                    </a:lnTo>
                    <a:lnTo>
                      <a:pt x="362" y="36"/>
                    </a:lnTo>
                    <a:lnTo>
                      <a:pt x="362" y="36"/>
                    </a:lnTo>
                    <a:lnTo>
                      <a:pt x="360" y="36"/>
                    </a:lnTo>
                    <a:lnTo>
                      <a:pt x="360" y="34"/>
                    </a:lnTo>
                    <a:lnTo>
                      <a:pt x="360" y="31"/>
                    </a:lnTo>
                    <a:lnTo>
                      <a:pt x="358" y="31"/>
                    </a:lnTo>
                    <a:lnTo>
                      <a:pt x="355" y="31"/>
                    </a:lnTo>
                    <a:lnTo>
                      <a:pt x="355" y="29"/>
                    </a:lnTo>
                    <a:lnTo>
                      <a:pt x="355" y="29"/>
                    </a:lnTo>
                    <a:lnTo>
                      <a:pt x="355" y="26"/>
                    </a:lnTo>
                    <a:lnTo>
                      <a:pt x="358" y="26"/>
                    </a:lnTo>
                    <a:lnTo>
                      <a:pt x="360" y="24"/>
                    </a:lnTo>
                    <a:lnTo>
                      <a:pt x="360" y="24"/>
                    </a:lnTo>
                    <a:lnTo>
                      <a:pt x="360" y="22"/>
                    </a:lnTo>
                    <a:lnTo>
                      <a:pt x="362" y="22"/>
                    </a:lnTo>
                    <a:lnTo>
                      <a:pt x="365" y="19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7" y="17"/>
                    </a:lnTo>
                    <a:lnTo>
                      <a:pt x="369" y="17"/>
                    </a:lnTo>
                    <a:lnTo>
                      <a:pt x="369" y="17"/>
                    </a:lnTo>
                    <a:lnTo>
                      <a:pt x="374" y="15"/>
                    </a:lnTo>
                    <a:lnTo>
                      <a:pt x="377" y="15"/>
                    </a:lnTo>
                    <a:lnTo>
                      <a:pt x="379" y="15"/>
                    </a:lnTo>
                    <a:lnTo>
                      <a:pt x="379" y="17"/>
                    </a:lnTo>
                    <a:lnTo>
                      <a:pt x="381" y="17"/>
                    </a:lnTo>
                    <a:lnTo>
                      <a:pt x="381" y="17"/>
                    </a:lnTo>
                    <a:lnTo>
                      <a:pt x="384" y="17"/>
                    </a:lnTo>
                    <a:lnTo>
                      <a:pt x="386" y="17"/>
                    </a:lnTo>
                    <a:lnTo>
                      <a:pt x="388" y="19"/>
                    </a:lnTo>
                    <a:lnTo>
                      <a:pt x="388" y="19"/>
                    </a:lnTo>
                    <a:lnTo>
                      <a:pt x="391" y="19"/>
                    </a:lnTo>
                    <a:lnTo>
                      <a:pt x="391" y="19"/>
                    </a:lnTo>
                    <a:lnTo>
                      <a:pt x="393" y="22"/>
                    </a:lnTo>
                    <a:lnTo>
                      <a:pt x="395" y="22"/>
                    </a:lnTo>
                    <a:lnTo>
                      <a:pt x="398" y="19"/>
                    </a:lnTo>
                    <a:lnTo>
                      <a:pt x="403" y="17"/>
                    </a:lnTo>
                    <a:lnTo>
                      <a:pt x="403" y="17"/>
                    </a:lnTo>
                    <a:lnTo>
                      <a:pt x="405" y="17"/>
                    </a:lnTo>
                    <a:lnTo>
                      <a:pt x="407" y="15"/>
                    </a:lnTo>
                    <a:lnTo>
                      <a:pt x="410" y="15"/>
                    </a:lnTo>
                    <a:lnTo>
                      <a:pt x="410" y="12"/>
                    </a:lnTo>
                    <a:lnTo>
                      <a:pt x="412" y="10"/>
                    </a:lnTo>
                    <a:lnTo>
                      <a:pt x="412" y="10"/>
                    </a:lnTo>
                    <a:lnTo>
                      <a:pt x="414" y="10"/>
                    </a:lnTo>
                    <a:lnTo>
                      <a:pt x="414" y="7"/>
                    </a:lnTo>
                    <a:lnTo>
                      <a:pt x="417" y="7"/>
                    </a:lnTo>
                    <a:lnTo>
                      <a:pt x="417" y="5"/>
                    </a:lnTo>
                    <a:lnTo>
                      <a:pt x="419" y="5"/>
                    </a:lnTo>
                    <a:lnTo>
                      <a:pt x="422" y="3"/>
                    </a:lnTo>
                    <a:lnTo>
                      <a:pt x="422" y="3"/>
                    </a:lnTo>
                    <a:lnTo>
                      <a:pt x="424" y="3"/>
                    </a:lnTo>
                    <a:lnTo>
                      <a:pt x="426" y="3"/>
                    </a:lnTo>
                    <a:lnTo>
                      <a:pt x="429" y="0"/>
                    </a:lnTo>
                    <a:lnTo>
                      <a:pt x="431" y="0"/>
                    </a:lnTo>
                    <a:lnTo>
                      <a:pt x="433" y="0"/>
                    </a:lnTo>
                    <a:lnTo>
                      <a:pt x="43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Nasarawa">
                <a:extLst>
                  <a:ext uri="{FF2B5EF4-FFF2-40B4-BE49-F238E27FC236}">
                    <a16:creationId xmlns:a16="http://schemas.microsoft.com/office/drawing/2014/main" id="{6CDB4AA0-9C2A-4500-B38C-E09A9E189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7241" y="2874635"/>
                <a:ext cx="1601295" cy="980529"/>
              </a:xfrm>
              <a:custGeom>
                <a:avLst/>
                <a:gdLst>
                  <a:gd name="T0" fmla="*/ 289 w 681"/>
                  <a:gd name="T1" fmla="*/ 38 h 417"/>
                  <a:gd name="T2" fmla="*/ 298 w 681"/>
                  <a:gd name="T3" fmla="*/ 57 h 417"/>
                  <a:gd name="T4" fmla="*/ 296 w 681"/>
                  <a:gd name="T5" fmla="*/ 80 h 417"/>
                  <a:gd name="T6" fmla="*/ 315 w 681"/>
                  <a:gd name="T7" fmla="*/ 83 h 417"/>
                  <a:gd name="T8" fmla="*/ 333 w 681"/>
                  <a:gd name="T9" fmla="*/ 61 h 417"/>
                  <a:gd name="T10" fmla="*/ 338 w 681"/>
                  <a:gd name="T11" fmla="*/ 52 h 417"/>
                  <a:gd name="T12" fmla="*/ 350 w 681"/>
                  <a:gd name="T13" fmla="*/ 52 h 417"/>
                  <a:gd name="T14" fmla="*/ 374 w 681"/>
                  <a:gd name="T15" fmla="*/ 64 h 417"/>
                  <a:gd name="T16" fmla="*/ 390 w 681"/>
                  <a:gd name="T17" fmla="*/ 85 h 417"/>
                  <a:gd name="T18" fmla="*/ 407 w 681"/>
                  <a:gd name="T19" fmla="*/ 99 h 417"/>
                  <a:gd name="T20" fmla="*/ 421 w 681"/>
                  <a:gd name="T21" fmla="*/ 80 h 417"/>
                  <a:gd name="T22" fmla="*/ 438 w 681"/>
                  <a:gd name="T23" fmla="*/ 45 h 417"/>
                  <a:gd name="T24" fmla="*/ 445 w 681"/>
                  <a:gd name="T25" fmla="*/ 54 h 417"/>
                  <a:gd name="T26" fmla="*/ 464 w 681"/>
                  <a:gd name="T27" fmla="*/ 64 h 417"/>
                  <a:gd name="T28" fmla="*/ 466 w 681"/>
                  <a:gd name="T29" fmla="*/ 80 h 417"/>
                  <a:gd name="T30" fmla="*/ 471 w 681"/>
                  <a:gd name="T31" fmla="*/ 92 h 417"/>
                  <a:gd name="T32" fmla="*/ 494 w 681"/>
                  <a:gd name="T33" fmla="*/ 97 h 417"/>
                  <a:gd name="T34" fmla="*/ 513 w 681"/>
                  <a:gd name="T35" fmla="*/ 99 h 417"/>
                  <a:gd name="T36" fmla="*/ 527 w 681"/>
                  <a:gd name="T37" fmla="*/ 97 h 417"/>
                  <a:gd name="T38" fmla="*/ 539 w 681"/>
                  <a:gd name="T39" fmla="*/ 104 h 417"/>
                  <a:gd name="T40" fmla="*/ 535 w 681"/>
                  <a:gd name="T41" fmla="*/ 123 h 417"/>
                  <a:gd name="T42" fmla="*/ 525 w 681"/>
                  <a:gd name="T43" fmla="*/ 140 h 417"/>
                  <a:gd name="T44" fmla="*/ 511 w 681"/>
                  <a:gd name="T45" fmla="*/ 147 h 417"/>
                  <a:gd name="T46" fmla="*/ 499 w 681"/>
                  <a:gd name="T47" fmla="*/ 161 h 417"/>
                  <a:gd name="T48" fmla="*/ 501 w 681"/>
                  <a:gd name="T49" fmla="*/ 180 h 417"/>
                  <a:gd name="T50" fmla="*/ 509 w 681"/>
                  <a:gd name="T51" fmla="*/ 194 h 417"/>
                  <a:gd name="T52" fmla="*/ 520 w 681"/>
                  <a:gd name="T53" fmla="*/ 213 h 417"/>
                  <a:gd name="T54" fmla="*/ 523 w 681"/>
                  <a:gd name="T55" fmla="*/ 225 h 417"/>
                  <a:gd name="T56" fmla="*/ 539 w 681"/>
                  <a:gd name="T57" fmla="*/ 227 h 417"/>
                  <a:gd name="T58" fmla="*/ 549 w 681"/>
                  <a:gd name="T59" fmla="*/ 237 h 417"/>
                  <a:gd name="T60" fmla="*/ 556 w 681"/>
                  <a:gd name="T61" fmla="*/ 246 h 417"/>
                  <a:gd name="T62" fmla="*/ 570 w 681"/>
                  <a:gd name="T63" fmla="*/ 239 h 417"/>
                  <a:gd name="T64" fmla="*/ 598 w 681"/>
                  <a:gd name="T65" fmla="*/ 237 h 417"/>
                  <a:gd name="T66" fmla="*/ 662 w 681"/>
                  <a:gd name="T67" fmla="*/ 248 h 417"/>
                  <a:gd name="T68" fmla="*/ 681 w 681"/>
                  <a:gd name="T69" fmla="*/ 267 h 417"/>
                  <a:gd name="T70" fmla="*/ 672 w 681"/>
                  <a:gd name="T71" fmla="*/ 282 h 417"/>
                  <a:gd name="T72" fmla="*/ 646 w 681"/>
                  <a:gd name="T73" fmla="*/ 279 h 417"/>
                  <a:gd name="T74" fmla="*/ 617 w 681"/>
                  <a:gd name="T75" fmla="*/ 270 h 417"/>
                  <a:gd name="T76" fmla="*/ 605 w 681"/>
                  <a:gd name="T77" fmla="*/ 293 h 417"/>
                  <a:gd name="T78" fmla="*/ 620 w 681"/>
                  <a:gd name="T79" fmla="*/ 305 h 417"/>
                  <a:gd name="T80" fmla="*/ 624 w 681"/>
                  <a:gd name="T81" fmla="*/ 334 h 417"/>
                  <a:gd name="T82" fmla="*/ 610 w 681"/>
                  <a:gd name="T83" fmla="*/ 355 h 417"/>
                  <a:gd name="T84" fmla="*/ 568 w 681"/>
                  <a:gd name="T85" fmla="*/ 381 h 417"/>
                  <a:gd name="T86" fmla="*/ 530 w 681"/>
                  <a:gd name="T87" fmla="*/ 341 h 417"/>
                  <a:gd name="T88" fmla="*/ 409 w 681"/>
                  <a:gd name="T89" fmla="*/ 317 h 417"/>
                  <a:gd name="T90" fmla="*/ 362 w 681"/>
                  <a:gd name="T91" fmla="*/ 360 h 417"/>
                  <a:gd name="T92" fmla="*/ 371 w 681"/>
                  <a:gd name="T93" fmla="*/ 400 h 417"/>
                  <a:gd name="T94" fmla="*/ 352 w 681"/>
                  <a:gd name="T95" fmla="*/ 409 h 417"/>
                  <a:gd name="T96" fmla="*/ 296 w 681"/>
                  <a:gd name="T97" fmla="*/ 390 h 417"/>
                  <a:gd name="T98" fmla="*/ 248 w 681"/>
                  <a:gd name="T99" fmla="*/ 362 h 417"/>
                  <a:gd name="T100" fmla="*/ 175 w 681"/>
                  <a:gd name="T101" fmla="*/ 348 h 417"/>
                  <a:gd name="T102" fmla="*/ 47 w 681"/>
                  <a:gd name="T103" fmla="*/ 367 h 417"/>
                  <a:gd name="T104" fmla="*/ 7 w 681"/>
                  <a:gd name="T105" fmla="*/ 383 h 417"/>
                  <a:gd name="T106" fmla="*/ 12 w 681"/>
                  <a:gd name="T107" fmla="*/ 334 h 417"/>
                  <a:gd name="T108" fmla="*/ 0 w 681"/>
                  <a:gd name="T109" fmla="*/ 282 h 417"/>
                  <a:gd name="T110" fmla="*/ 38 w 681"/>
                  <a:gd name="T111" fmla="*/ 239 h 417"/>
                  <a:gd name="T112" fmla="*/ 128 w 681"/>
                  <a:gd name="T113" fmla="*/ 206 h 417"/>
                  <a:gd name="T114" fmla="*/ 166 w 681"/>
                  <a:gd name="T115" fmla="*/ 76 h 417"/>
                  <a:gd name="T116" fmla="*/ 210 w 681"/>
                  <a:gd name="T117" fmla="*/ 16 h 417"/>
                  <a:gd name="T118" fmla="*/ 227 w 681"/>
                  <a:gd name="T119" fmla="*/ 24 h 417"/>
                  <a:gd name="T120" fmla="*/ 241 w 681"/>
                  <a:gd name="T121" fmla="*/ 9 h 417"/>
                  <a:gd name="T122" fmla="*/ 270 w 681"/>
                  <a:gd name="T123" fmla="*/ 1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81" h="417">
                    <a:moveTo>
                      <a:pt x="270" y="24"/>
                    </a:moveTo>
                    <a:lnTo>
                      <a:pt x="270" y="24"/>
                    </a:lnTo>
                    <a:lnTo>
                      <a:pt x="272" y="26"/>
                    </a:lnTo>
                    <a:lnTo>
                      <a:pt x="274" y="28"/>
                    </a:lnTo>
                    <a:lnTo>
                      <a:pt x="277" y="28"/>
                    </a:lnTo>
                    <a:lnTo>
                      <a:pt x="279" y="28"/>
                    </a:lnTo>
                    <a:lnTo>
                      <a:pt x="279" y="31"/>
                    </a:lnTo>
                    <a:lnTo>
                      <a:pt x="281" y="33"/>
                    </a:lnTo>
                    <a:lnTo>
                      <a:pt x="284" y="33"/>
                    </a:lnTo>
                    <a:lnTo>
                      <a:pt x="286" y="33"/>
                    </a:lnTo>
                    <a:lnTo>
                      <a:pt x="289" y="35"/>
                    </a:lnTo>
                    <a:lnTo>
                      <a:pt x="289" y="38"/>
                    </a:lnTo>
                    <a:lnTo>
                      <a:pt x="291" y="40"/>
                    </a:lnTo>
                    <a:lnTo>
                      <a:pt x="293" y="40"/>
                    </a:lnTo>
                    <a:lnTo>
                      <a:pt x="293" y="40"/>
                    </a:lnTo>
                    <a:lnTo>
                      <a:pt x="293" y="42"/>
                    </a:lnTo>
                    <a:lnTo>
                      <a:pt x="298" y="45"/>
                    </a:lnTo>
                    <a:lnTo>
                      <a:pt x="300" y="45"/>
                    </a:lnTo>
                    <a:lnTo>
                      <a:pt x="300" y="47"/>
                    </a:lnTo>
                    <a:lnTo>
                      <a:pt x="300" y="50"/>
                    </a:lnTo>
                    <a:lnTo>
                      <a:pt x="300" y="50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298" y="57"/>
                    </a:lnTo>
                    <a:lnTo>
                      <a:pt x="298" y="57"/>
                    </a:lnTo>
                    <a:lnTo>
                      <a:pt x="296" y="59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3" y="61"/>
                    </a:lnTo>
                    <a:lnTo>
                      <a:pt x="293" y="64"/>
                    </a:lnTo>
                    <a:lnTo>
                      <a:pt x="296" y="66"/>
                    </a:lnTo>
                    <a:lnTo>
                      <a:pt x="296" y="71"/>
                    </a:lnTo>
                    <a:lnTo>
                      <a:pt x="296" y="73"/>
                    </a:lnTo>
                    <a:lnTo>
                      <a:pt x="296" y="78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296" y="83"/>
                    </a:lnTo>
                    <a:lnTo>
                      <a:pt x="296" y="87"/>
                    </a:lnTo>
                    <a:lnTo>
                      <a:pt x="298" y="90"/>
                    </a:lnTo>
                    <a:lnTo>
                      <a:pt x="303" y="90"/>
                    </a:lnTo>
                    <a:lnTo>
                      <a:pt x="305" y="90"/>
                    </a:lnTo>
                    <a:lnTo>
                      <a:pt x="305" y="90"/>
                    </a:lnTo>
                    <a:lnTo>
                      <a:pt x="305" y="87"/>
                    </a:lnTo>
                    <a:lnTo>
                      <a:pt x="307" y="87"/>
                    </a:lnTo>
                    <a:lnTo>
                      <a:pt x="310" y="87"/>
                    </a:lnTo>
                    <a:lnTo>
                      <a:pt x="310" y="85"/>
                    </a:lnTo>
                    <a:lnTo>
                      <a:pt x="312" y="85"/>
                    </a:lnTo>
                    <a:lnTo>
                      <a:pt x="315" y="83"/>
                    </a:lnTo>
                    <a:lnTo>
                      <a:pt x="315" y="80"/>
                    </a:lnTo>
                    <a:lnTo>
                      <a:pt x="317" y="80"/>
                    </a:lnTo>
                    <a:lnTo>
                      <a:pt x="319" y="76"/>
                    </a:lnTo>
                    <a:lnTo>
                      <a:pt x="322" y="76"/>
                    </a:lnTo>
                    <a:lnTo>
                      <a:pt x="324" y="71"/>
                    </a:lnTo>
                    <a:lnTo>
                      <a:pt x="326" y="71"/>
                    </a:lnTo>
                    <a:lnTo>
                      <a:pt x="329" y="68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6"/>
                    </a:lnTo>
                    <a:lnTo>
                      <a:pt x="331" y="64"/>
                    </a:lnTo>
                    <a:lnTo>
                      <a:pt x="333" y="61"/>
                    </a:lnTo>
                    <a:lnTo>
                      <a:pt x="333" y="61"/>
                    </a:lnTo>
                    <a:lnTo>
                      <a:pt x="333" y="59"/>
                    </a:lnTo>
                    <a:lnTo>
                      <a:pt x="336" y="57"/>
                    </a:lnTo>
                    <a:lnTo>
                      <a:pt x="333" y="57"/>
                    </a:lnTo>
                    <a:lnTo>
                      <a:pt x="333" y="54"/>
                    </a:lnTo>
                    <a:lnTo>
                      <a:pt x="333" y="54"/>
                    </a:lnTo>
                    <a:lnTo>
                      <a:pt x="336" y="54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6" y="52"/>
                    </a:lnTo>
                    <a:lnTo>
                      <a:pt x="338" y="52"/>
                    </a:lnTo>
                    <a:lnTo>
                      <a:pt x="338" y="52"/>
                    </a:lnTo>
                    <a:lnTo>
                      <a:pt x="341" y="50"/>
                    </a:lnTo>
                    <a:lnTo>
                      <a:pt x="341" y="50"/>
                    </a:lnTo>
                    <a:lnTo>
                      <a:pt x="341" y="50"/>
                    </a:lnTo>
                    <a:lnTo>
                      <a:pt x="343" y="50"/>
                    </a:lnTo>
                    <a:lnTo>
                      <a:pt x="343" y="50"/>
                    </a:lnTo>
                    <a:lnTo>
                      <a:pt x="345" y="50"/>
                    </a:lnTo>
                    <a:lnTo>
                      <a:pt x="345" y="50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48" y="52"/>
                    </a:lnTo>
                    <a:lnTo>
                      <a:pt x="350" y="52"/>
                    </a:lnTo>
                    <a:lnTo>
                      <a:pt x="350" y="52"/>
                    </a:lnTo>
                    <a:lnTo>
                      <a:pt x="352" y="52"/>
                    </a:lnTo>
                    <a:lnTo>
                      <a:pt x="352" y="52"/>
                    </a:lnTo>
                    <a:lnTo>
                      <a:pt x="352" y="54"/>
                    </a:lnTo>
                    <a:lnTo>
                      <a:pt x="355" y="54"/>
                    </a:lnTo>
                    <a:lnTo>
                      <a:pt x="355" y="54"/>
                    </a:lnTo>
                    <a:lnTo>
                      <a:pt x="357" y="54"/>
                    </a:lnTo>
                    <a:lnTo>
                      <a:pt x="362" y="57"/>
                    </a:lnTo>
                    <a:lnTo>
                      <a:pt x="367" y="57"/>
                    </a:lnTo>
                    <a:lnTo>
                      <a:pt x="367" y="57"/>
                    </a:lnTo>
                    <a:lnTo>
                      <a:pt x="367" y="59"/>
                    </a:lnTo>
                    <a:lnTo>
                      <a:pt x="369" y="61"/>
                    </a:lnTo>
                    <a:lnTo>
                      <a:pt x="374" y="64"/>
                    </a:lnTo>
                    <a:lnTo>
                      <a:pt x="376" y="66"/>
                    </a:lnTo>
                    <a:lnTo>
                      <a:pt x="378" y="68"/>
                    </a:lnTo>
                    <a:lnTo>
                      <a:pt x="378" y="71"/>
                    </a:lnTo>
                    <a:lnTo>
                      <a:pt x="381" y="71"/>
                    </a:lnTo>
                    <a:lnTo>
                      <a:pt x="383" y="73"/>
                    </a:lnTo>
                    <a:lnTo>
                      <a:pt x="383" y="73"/>
                    </a:lnTo>
                    <a:lnTo>
                      <a:pt x="386" y="76"/>
                    </a:lnTo>
                    <a:lnTo>
                      <a:pt x="386" y="78"/>
                    </a:lnTo>
                    <a:lnTo>
                      <a:pt x="388" y="80"/>
                    </a:lnTo>
                    <a:lnTo>
                      <a:pt x="388" y="80"/>
                    </a:lnTo>
                    <a:lnTo>
                      <a:pt x="388" y="83"/>
                    </a:lnTo>
                    <a:lnTo>
                      <a:pt x="390" y="85"/>
                    </a:lnTo>
                    <a:lnTo>
                      <a:pt x="390" y="87"/>
                    </a:lnTo>
                    <a:lnTo>
                      <a:pt x="390" y="90"/>
                    </a:lnTo>
                    <a:lnTo>
                      <a:pt x="393" y="92"/>
                    </a:lnTo>
                    <a:lnTo>
                      <a:pt x="393" y="92"/>
                    </a:lnTo>
                    <a:lnTo>
                      <a:pt x="395" y="97"/>
                    </a:lnTo>
                    <a:lnTo>
                      <a:pt x="395" y="99"/>
                    </a:lnTo>
                    <a:lnTo>
                      <a:pt x="397" y="102"/>
                    </a:lnTo>
                    <a:lnTo>
                      <a:pt x="400" y="102"/>
                    </a:lnTo>
                    <a:lnTo>
                      <a:pt x="400" y="102"/>
                    </a:lnTo>
                    <a:lnTo>
                      <a:pt x="402" y="102"/>
                    </a:lnTo>
                    <a:lnTo>
                      <a:pt x="404" y="102"/>
                    </a:lnTo>
                    <a:lnTo>
                      <a:pt x="407" y="99"/>
                    </a:lnTo>
                    <a:lnTo>
                      <a:pt x="409" y="99"/>
                    </a:lnTo>
                    <a:lnTo>
                      <a:pt x="409" y="97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12" y="92"/>
                    </a:lnTo>
                    <a:lnTo>
                      <a:pt x="414" y="90"/>
                    </a:lnTo>
                    <a:lnTo>
                      <a:pt x="414" y="87"/>
                    </a:lnTo>
                    <a:lnTo>
                      <a:pt x="414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9" y="80"/>
                    </a:lnTo>
                    <a:lnTo>
                      <a:pt x="421" y="80"/>
                    </a:lnTo>
                    <a:lnTo>
                      <a:pt x="423" y="76"/>
                    </a:lnTo>
                    <a:lnTo>
                      <a:pt x="426" y="76"/>
                    </a:lnTo>
                    <a:lnTo>
                      <a:pt x="426" y="71"/>
                    </a:lnTo>
                    <a:lnTo>
                      <a:pt x="428" y="64"/>
                    </a:lnTo>
                    <a:lnTo>
                      <a:pt x="428" y="59"/>
                    </a:lnTo>
                    <a:lnTo>
                      <a:pt x="428" y="54"/>
                    </a:lnTo>
                    <a:lnTo>
                      <a:pt x="433" y="52"/>
                    </a:lnTo>
                    <a:lnTo>
                      <a:pt x="435" y="50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45"/>
                    </a:lnTo>
                    <a:lnTo>
                      <a:pt x="438" y="45"/>
                    </a:lnTo>
                    <a:lnTo>
                      <a:pt x="435" y="47"/>
                    </a:lnTo>
                    <a:lnTo>
                      <a:pt x="435" y="47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8" y="52"/>
                    </a:lnTo>
                    <a:lnTo>
                      <a:pt x="438" y="54"/>
                    </a:lnTo>
                    <a:lnTo>
                      <a:pt x="440" y="54"/>
                    </a:lnTo>
                    <a:lnTo>
                      <a:pt x="440" y="54"/>
                    </a:lnTo>
                    <a:lnTo>
                      <a:pt x="440" y="54"/>
                    </a:lnTo>
                    <a:lnTo>
                      <a:pt x="442" y="54"/>
                    </a:lnTo>
                    <a:lnTo>
                      <a:pt x="445" y="54"/>
                    </a:lnTo>
                    <a:lnTo>
                      <a:pt x="445" y="54"/>
                    </a:lnTo>
                    <a:lnTo>
                      <a:pt x="447" y="54"/>
                    </a:lnTo>
                    <a:lnTo>
                      <a:pt x="449" y="54"/>
                    </a:lnTo>
                    <a:lnTo>
                      <a:pt x="452" y="54"/>
                    </a:lnTo>
                    <a:lnTo>
                      <a:pt x="452" y="54"/>
                    </a:lnTo>
                    <a:lnTo>
                      <a:pt x="456" y="57"/>
                    </a:lnTo>
                    <a:lnTo>
                      <a:pt x="456" y="57"/>
                    </a:lnTo>
                    <a:lnTo>
                      <a:pt x="459" y="57"/>
                    </a:lnTo>
                    <a:lnTo>
                      <a:pt x="461" y="59"/>
                    </a:lnTo>
                    <a:lnTo>
                      <a:pt x="461" y="61"/>
                    </a:lnTo>
                    <a:lnTo>
                      <a:pt x="464" y="61"/>
                    </a:lnTo>
                    <a:lnTo>
                      <a:pt x="464" y="61"/>
                    </a:lnTo>
                    <a:lnTo>
                      <a:pt x="464" y="64"/>
                    </a:lnTo>
                    <a:lnTo>
                      <a:pt x="464" y="66"/>
                    </a:lnTo>
                    <a:lnTo>
                      <a:pt x="464" y="68"/>
                    </a:lnTo>
                    <a:lnTo>
                      <a:pt x="464" y="71"/>
                    </a:lnTo>
                    <a:lnTo>
                      <a:pt x="461" y="71"/>
                    </a:lnTo>
                    <a:lnTo>
                      <a:pt x="464" y="73"/>
                    </a:lnTo>
                    <a:lnTo>
                      <a:pt x="464" y="73"/>
                    </a:lnTo>
                    <a:lnTo>
                      <a:pt x="461" y="76"/>
                    </a:lnTo>
                    <a:lnTo>
                      <a:pt x="464" y="76"/>
                    </a:lnTo>
                    <a:lnTo>
                      <a:pt x="464" y="78"/>
                    </a:lnTo>
                    <a:lnTo>
                      <a:pt x="464" y="78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6" y="80"/>
                    </a:lnTo>
                    <a:lnTo>
                      <a:pt x="468" y="80"/>
                    </a:lnTo>
                    <a:lnTo>
                      <a:pt x="471" y="80"/>
                    </a:lnTo>
                    <a:lnTo>
                      <a:pt x="471" y="83"/>
                    </a:lnTo>
                    <a:lnTo>
                      <a:pt x="473" y="85"/>
                    </a:lnTo>
                    <a:lnTo>
                      <a:pt x="473" y="85"/>
                    </a:lnTo>
                    <a:lnTo>
                      <a:pt x="471" y="87"/>
                    </a:lnTo>
                    <a:lnTo>
                      <a:pt x="471" y="87"/>
                    </a:lnTo>
                    <a:lnTo>
                      <a:pt x="471" y="90"/>
                    </a:lnTo>
                    <a:lnTo>
                      <a:pt x="471" y="90"/>
                    </a:lnTo>
                    <a:lnTo>
                      <a:pt x="471" y="92"/>
                    </a:lnTo>
                    <a:lnTo>
                      <a:pt x="471" y="92"/>
                    </a:lnTo>
                    <a:lnTo>
                      <a:pt x="473" y="95"/>
                    </a:lnTo>
                    <a:lnTo>
                      <a:pt x="473" y="95"/>
                    </a:lnTo>
                    <a:lnTo>
                      <a:pt x="475" y="95"/>
                    </a:lnTo>
                    <a:lnTo>
                      <a:pt x="478" y="95"/>
                    </a:lnTo>
                    <a:lnTo>
                      <a:pt x="482" y="95"/>
                    </a:lnTo>
                    <a:lnTo>
                      <a:pt x="482" y="95"/>
                    </a:lnTo>
                    <a:lnTo>
                      <a:pt x="485" y="95"/>
                    </a:lnTo>
                    <a:lnTo>
                      <a:pt x="487" y="97"/>
                    </a:lnTo>
                    <a:lnTo>
                      <a:pt x="490" y="97"/>
                    </a:lnTo>
                    <a:lnTo>
                      <a:pt x="492" y="97"/>
                    </a:lnTo>
                    <a:lnTo>
                      <a:pt x="494" y="97"/>
                    </a:lnTo>
                    <a:lnTo>
                      <a:pt x="494" y="97"/>
                    </a:lnTo>
                    <a:lnTo>
                      <a:pt x="497" y="97"/>
                    </a:lnTo>
                    <a:lnTo>
                      <a:pt x="499" y="97"/>
                    </a:lnTo>
                    <a:lnTo>
                      <a:pt x="501" y="97"/>
                    </a:lnTo>
                    <a:lnTo>
                      <a:pt x="504" y="97"/>
                    </a:lnTo>
                    <a:lnTo>
                      <a:pt x="504" y="99"/>
                    </a:lnTo>
                    <a:lnTo>
                      <a:pt x="504" y="99"/>
                    </a:lnTo>
                    <a:lnTo>
                      <a:pt x="506" y="97"/>
                    </a:lnTo>
                    <a:lnTo>
                      <a:pt x="509" y="99"/>
                    </a:lnTo>
                    <a:lnTo>
                      <a:pt x="511" y="99"/>
                    </a:lnTo>
                    <a:lnTo>
                      <a:pt x="511" y="97"/>
                    </a:lnTo>
                    <a:lnTo>
                      <a:pt x="513" y="99"/>
                    </a:lnTo>
                    <a:lnTo>
                      <a:pt x="513" y="99"/>
                    </a:lnTo>
                    <a:lnTo>
                      <a:pt x="516" y="99"/>
                    </a:lnTo>
                    <a:lnTo>
                      <a:pt x="516" y="97"/>
                    </a:lnTo>
                    <a:lnTo>
                      <a:pt x="518" y="97"/>
                    </a:lnTo>
                    <a:lnTo>
                      <a:pt x="520" y="97"/>
                    </a:lnTo>
                    <a:lnTo>
                      <a:pt x="520" y="97"/>
                    </a:lnTo>
                    <a:lnTo>
                      <a:pt x="520" y="97"/>
                    </a:lnTo>
                    <a:lnTo>
                      <a:pt x="523" y="97"/>
                    </a:lnTo>
                    <a:lnTo>
                      <a:pt x="523" y="97"/>
                    </a:lnTo>
                    <a:lnTo>
                      <a:pt x="525" y="97"/>
                    </a:lnTo>
                    <a:lnTo>
                      <a:pt x="525" y="97"/>
                    </a:lnTo>
                    <a:lnTo>
                      <a:pt x="527" y="97"/>
                    </a:lnTo>
                    <a:lnTo>
                      <a:pt x="527" y="97"/>
                    </a:lnTo>
                    <a:lnTo>
                      <a:pt x="530" y="97"/>
                    </a:lnTo>
                    <a:lnTo>
                      <a:pt x="530" y="97"/>
                    </a:lnTo>
                    <a:lnTo>
                      <a:pt x="532" y="97"/>
                    </a:lnTo>
                    <a:lnTo>
                      <a:pt x="535" y="97"/>
                    </a:lnTo>
                    <a:lnTo>
                      <a:pt x="535" y="97"/>
                    </a:lnTo>
                    <a:lnTo>
                      <a:pt x="537" y="97"/>
                    </a:lnTo>
                    <a:lnTo>
                      <a:pt x="537" y="97"/>
                    </a:lnTo>
                    <a:lnTo>
                      <a:pt x="539" y="97"/>
                    </a:lnTo>
                    <a:lnTo>
                      <a:pt x="539" y="97"/>
                    </a:lnTo>
                    <a:lnTo>
                      <a:pt x="539" y="102"/>
                    </a:lnTo>
                    <a:lnTo>
                      <a:pt x="539" y="102"/>
                    </a:lnTo>
                    <a:lnTo>
                      <a:pt x="539" y="104"/>
                    </a:lnTo>
                    <a:lnTo>
                      <a:pt x="542" y="104"/>
                    </a:lnTo>
                    <a:lnTo>
                      <a:pt x="542" y="106"/>
                    </a:lnTo>
                    <a:lnTo>
                      <a:pt x="539" y="106"/>
                    </a:lnTo>
                    <a:lnTo>
                      <a:pt x="539" y="111"/>
                    </a:lnTo>
                    <a:lnTo>
                      <a:pt x="542" y="113"/>
                    </a:lnTo>
                    <a:lnTo>
                      <a:pt x="542" y="113"/>
                    </a:lnTo>
                    <a:lnTo>
                      <a:pt x="542" y="116"/>
                    </a:lnTo>
                    <a:lnTo>
                      <a:pt x="539" y="118"/>
                    </a:lnTo>
                    <a:lnTo>
                      <a:pt x="539" y="118"/>
                    </a:lnTo>
                    <a:lnTo>
                      <a:pt x="537" y="121"/>
                    </a:lnTo>
                    <a:lnTo>
                      <a:pt x="535" y="123"/>
                    </a:lnTo>
                    <a:lnTo>
                      <a:pt x="535" y="123"/>
                    </a:lnTo>
                    <a:lnTo>
                      <a:pt x="535" y="125"/>
                    </a:lnTo>
                    <a:lnTo>
                      <a:pt x="535" y="125"/>
                    </a:lnTo>
                    <a:lnTo>
                      <a:pt x="532" y="128"/>
                    </a:lnTo>
                    <a:lnTo>
                      <a:pt x="532" y="128"/>
                    </a:lnTo>
                    <a:lnTo>
                      <a:pt x="530" y="132"/>
                    </a:lnTo>
                    <a:lnTo>
                      <a:pt x="530" y="132"/>
                    </a:lnTo>
                    <a:lnTo>
                      <a:pt x="530" y="135"/>
                    </a:lnTo>
                    <a:lnTo>
                      <a:pt x="530" y="137"/>
                    </a:lnTo>
                    <a:lnTo>
                      <a:pt x="527" y="140"/>
                    </a:lnTo>
                    <a:lnTo>
                      <a:pt x="527" y="140"/>
                    </a:lnTo>
                    <a:lnTo>
                      <a:pt x="525" y="140"/>
                    </a:lnTo>
                    <a:lnTo>
                      <a:pt x="525" y="140"/>
                    </a:lnTo>
                    <a:lnTo>
                      <a:pt x="523" y="140"/>
                    </a:lnTo>
                    <a:lnTo>
                      <a:pt x="520" y="140"/>
                    </a:lnTo>
                    <a:lnTo>
                      <a:pt x="520" y="140"/>
                    </a:lnTo>
                    <a:lnTo>
                      <a:pt x="516" y="140"/>
                    </a:lnTo>
                    <a:lnTo>
                      <a:pt x="513" y="140"/>
                    </a:lnTo>
                    <a:lnTo>
                      <a:pt x="513" y="140"/>
                    </a:lnTo>
                    <a:lnTo>
                      <a:pt x="513" y="142"/>
                    </a:lnTo>
                    <a:lnTo>
                      <a:pt x="511" y="142"/>
                    </a:lnTo>
                    <a:lnTo>
                      <a:pt x="511" y="144"/>
                    </a:lnTo>
                    <a:lnTo>
                      <a:pt x="511" y="144"/>
                    </a:lnTo>
                    <a:lnTo>
                      <a:pt x="511" y="147"/>
                    </a:lnTo>
                    <a:lnTo>
                      <a:pt x="511" y="147"/>
                    </a:lnTo>
                    <a:lnTo>
                      <a:pt x="511" y="149"/>
                    </a:lnTo>
                    <a:lnTo>
                      <a:pt x="511" y="151"/>
                    </a:lnTo>
                    <a:lnTo>
                      <a:pt x="509" y="154"/>
                    </a:lnTo>
                    <a:lnTo>
                      <a:pt x="509" y="154"/>
                    </a:lnTo>
                    <a:lnTo>
                      <a:pt x="506" y="156"/>
                    </a:lnTo>
                    <a:lnTo>
                      <a:pt x="504" y="158"/>
                    </a:lnTo>
                    <a:lnTo>
                      <a:pt x="504" y="158"/>
                    </a:lnTo>
                    <a:lnTo>
                      <a:pt x="501" y="158"/>
                    </a:lnTo>
                    <a:lnTo>
                      <a:pt x="501" y="158"/>
                    </a:lnTo>
                    <a:lnTo>
                      <a:pt x="499" y="161"/>
                    </a:lnTo>
                    <a:lnTo>
                      <a:pt x="499" y="161"/>
                    </a:lnTo>
                    <a:lnTo>
                      <a:pt x="499" y="161"/>
                    </a:lnTo>
                    <a:lnTo>
                      <a:pt x="499" y="163"/>
                    </a:lnTo>
                    <a:lnTo>
                      <a:pt x="499" y="163"/>
                    </a:lnTo>
                    <a:lnTo>
                      <a:pt x="499" y="166"/>
                    </a:lnTo>
                    <a:lnTo>
                      <a:pt x="499" y="166"/>
                    </a:lnTo>
                    <a:lnTo>
                      <a:pt x="497" y="166"/>
                    </a:lnTo>
                    <a:lnTo>
                      <a:pt x="497" y="168"/>
                    </a:lnTo>
                    <a:lnTo>
                      <a:pt x="497" y="170"/>
                    </a:lnTo>
                    <a:lnTo>
                      <a:pt x="497" y="170"/>
                    </a:lnTo>
                    <a:lnTo>
                      <a:pt x="499" y="173"/>
                    </a:lnTo>
                    <a:lnTo>
                      <a:pt x="499" y="175"/>
                    </a:lnTo>
                    <a:lnTo>
                      <a:pt x="501" y="177"/>
                    </a:lnTo>
                    <a:lnTo>
                      <a:pt x="501" y="180"/>
                    </a:lnTo>
                    <a:lnTo>
                      <a:pt x="501" y="182"/>
                    </a:lnTo>
                    <a:lnTo>
                      <a:pt x="504" y="182"/>
                    </a:lnTo>
                    <a:lnTo>
                      <a:pt x="504" y="184"/>
                    </a:lnTo>
                    <a:lnTo>
                      <a:pt x="506" y="187"/>
                    </a:lnTo>
                    <a:lnTo>
                      <a:pt x="506" y="187"/>
                    </a:lnTo>
                    <a:lnTo>
                      <a:pt x="509" y="187"/>
                    </a:lnTo>
                    <a:lnTo>
                      <a:pt x="509" y="187"/>
                    </a:lnTo>
                    <a:lnTo>
                      <a:pt x="509" y="189"/>
                    </a:lnTo>
                    <a:lnTo>
                      <a:pt x="509" y="189"/>
                    </a:lnTo>
                    <a:lnTo>
                      <a:pt x="509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11" y="196"/>
                    </a:lnTo>
                    <a:lnTo>
                      <a:pt x="511" y="199"/>
                    </a:lnTo>
                    <a:lnTo>
                      <a:pt x="513" y="201"/>
                    </a:lnTo>
                    <a:lnTo>
                      <a:pt x="513" y="201"/>
                    </a:lnTo>
                    <a:lnTo>
                      <a:pt x="516" y="201"/>
                    </a:lnTo>
                    <a:lnTo>
                      <a:pt x="518" y="201"/>
                    </a:lnTo>
                    <a:lnTo>
                      <a:pt x="518" y="203"/>
                    </a:lnTo>
                    <a:lnTo>
                      <a:pt x="520" y="206"/>
                    </a:lnTo>
                    <a:lnTo>
                      <a:pt x="520" y="208"/>
                    </a:lnTo>
                    <a:lnTo>
                      <a:pt x="518" y="211"/>
                    </a:lnTo>
                    <a:lnTo>
                      <a:pt x="520" y="211"/>
                    </a:lnTo>
                    <a:lnTo>
                      <a:pt x="520" y="213"/>
                    </a:lnTo>
                    <a:lnTo>
                      <a:pt x="520" y="213"/>
                    </a:lnTo>
                    <a:lnTo>
                      <a:pt x="520" y="215"/>
                    </a:lnTo>
                    <a:lnTo>
                      <a:pt x="520" y="215"/>
                    </a:lnTo>
                    <a:lnTo>
                      <a:pt x="518" y="218"/>
                    </a:lnTo>
                    <a:lnTo>
                      <a:pt x="518" y="218"/>
                    </a:lnTo>
                    <a:lnTo>
                      <a:pt x="518" y="220"/>
                    </a:lnTo>
                    <a:lnTo>
                      <a:pt x="518" y="222"/>
                    </a:lnTo>
                    <a:lnTo>
                      <a:pt x="520" y="222"/>
                    </a:lnTo>
                    <a:lnTo>
                      <a:pt x="520" y="222"/>
                    </a:lnTo>
                    <a:lnTo>
                      <a:pt x="520" y="225"/>
                    </a:lnTo>
                    <a:lnTo>
                      <a:pt x="523" y="225"/>
                    </a:lnTo>
                    <a:lnTo>
                      <a:pt x="523" y="225"/>
                    </a:lnTo>
                    <a:lnTo>
                      <a:pt x="525" y="225"/>
                    </a:lnTo>
                    <a:lnTo>
                      <a:pt x="525" y="225"/>
                    </a:lnTo>
                    <a:lnTo>
                      <a:pt x="527" y="227"/>
                    </a:lnTo>
                    <a:lnTo>
                      <a:pt x="527" y="227"/>
                    </a:lnTo>
                    <a:lnTo>
                      <a:pt x="530" y="227"/>
                    </a:lnTo>
                    <a:lnTo>
                      <a:pt x="532" y="227"/>
                    </a:lnTo>
                    <a:lnTo>
                      <a:pt x="532" y="227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5" y="225"/>
                    </a:lnTo>
                    <a:lnTo>
                      <a:pt x="537" y="225"/>
                    </a:lnTo>
                    <a:lnTo>
                      <a:pt x="539" y="227"/>
                    </a:lnTo>
                    <a:lnTo>
                      <a:pt x="539" y="227"/>
                    </a:lnTo>
                    <a:lnTo>
                      <a:pt x="539" y="229"/>
                    </a:lnTo>
                    <a:lnTo>
                      <a:pt x="539" y="232"/>
                    </a:lnTo>
                    <a:lnTo>
                      <a:pt x="539" y="232"/>
                    </a:lnTo>
                    <a:lnTo>
                      <a:pt x="542" y="232"/>
                    </a:lnTo>
                    <a:lnTo>
                      <a:pt x="542" y="234"/>
                    </a:lnTo>
                    <a:lnTo>
                      <a:pt x="544" y="232"/>
                    </a:lnTo>
                    <a:lnTo>
                      <a:pt x="544" y="234"/>
                    </a:lnTo>
                    <a:lnTo>
                      <a:pt x="546" y="234"/>
                    </a:lnTo>
                    <a:lnTo>
                      <a:pt x="546" y="234"/>
                    </a:lnTo>
                    <a:lnTo>
                      <a:pt x="549" y="237"/>
                    </a:lnTo>
                    <a:lnTo>
                      <a:pt x="549" y="237"/>
                    </a:lnTo>
                    <a:lnTo>
                      <a:pt x="549" y="239"/>
                    </a:lnTo>
                    <a:lnTo>
                      <a:pt x="549" y="239"/>
                    </a:lnTo>
                    <a:lnTo>
                      <a:pt x="549" y="241"/>
                    </a:lnTo>
                    <a:lnTo>
                      <a:pt x="549" y="244"/>
                    </a:lnTo>
                    <a:lnTo>
                      <a:pt x="549" y="244"/>
                    </a:lnTo>
                    <a:lnTo>
                      <a:pt x="549" y="244"/>
                    </a:lnTo>
                    <a:lnTo>
                      <a:pt x="551" y="244"/>
                    </a:lnTo>
                    <a:lnTo>
                      <a:pt x="553" y="244"/>
                    </a:lnTo>
                    <a:lnTo>
                      <a:pt x="553" y="244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6"/>
                    </a:lnTo>
                    <a:lnTo>
                      <a:pt x="556" y="248"/>
                    </a:lnTo>
                    <a:lnTo>
                      <a:pt x="558" y="246"/>
                    </a:lnTo>
                    <a:lnTo>
                      <a:pt x="558" y="244"/>
                    </a:lnTo>
                    <a:lnTo>
                      <a:pt x="561" y="244"/>
                    </a:lnTo>
                    <a:lnTo>
                      <a:pt x="561" y="244"/>
                    </a:lnTo>
                    <a:lnTo>
                      <a:pt x="561" y="241"/>
                    </a:lnTo>
                    <a:lnTo>
                      <a:pt x="563" y="241"/>
                    </a:lnTo>
                    <a:lnTo>
                      <a:pt x="563" y="239"/>
                    </a:lnTo>
                    <a:lnTo>
                      <a:pt x="568" y="239"/>
                    </a:lnTo>
                    <a:lnTo>
                      <a:pt x="568" y="239"/>
                    </a:lnTo>
                    <a:lnTo>
                      <a:pt x="570" y="239"/>
                    </a:lnTo>
                    <a:lnTo>
                      <a:pt x="570" y="239"/>
                    </a:lnTo>
                    <a:lnTo>
                      <a:pt x="575" y="239"/>
                    </a:lnTo>
                    <a:lnTo>
                      <a:pt x="577" y="239"/>
                    </a:lnTo>
                    <a:lnTo>
                      <a:pt x="577" y="239"/>
                    </a:lnTo>
                    <a:lnTo>
                      <a:pt x="582" y="239"/>
                    </a:lnTo>
                    <a:lnTo>
                      <a:pt x="584" y="239"/>
                    </a:lnTo>
                    <a:lnTo>
                      <a:pt x="587" y="239"/>
                    </a:lnTo>
                    <a:lnTo>
                      <a:pt x="589" y="239"/>
                    </a:lnTo>
                    <a:lnTo>
                      <a:pt x="589" y="239"/>
                    </a:lnTo>
                    <a:lnTo>
                      <a:pt x="594" y="239"/>
                    </a:lnTo>
                    <a:lnTo>
                      <a:pt x="596" y="237"/>
                    </a:lnTo>
                    <a:lnTo>
                      <a:pt x="598" y="237"/>
                    </a:lnTo>
                    <a:lnTo>
                      <a:pt x="598" y="237"/>
                    </a:lnTo>
                    <a:lnTo>
                      <a:pt x="603" y="234"/>
                    </a:lnTo>
                    <a:lnTo>
                      <a:pt x="603" y="234"/>
                    </a:lnTo>
                    <a:lnTo>
                      <a:pt x="608" y="232"/>
                    </a:lnTo>
                    <a:lnTo>
                      <a:pt x="610" y="232"/>
                    </a:lnTo>
                    <a:lnTo>
                      <a:pt x="615" y="232"/>
                    </a:lnTo>
                    <a:lnTo>
                      <a:pt x="620" y="234"/>
                    </a:lnTo>
                    <a:lnTo>
                      <a:pt x="624" y="234"/>
                    </a:lnTo>
                    <a:lnTo>
                      <a:pt x="629" y="239"/>
                    </a:lnTo>
                    <a:lnTo>
                      <a:pt x="648" y="246"/>
                    </a:lnTo>
                    <a:lnTo>
                      <a:pt x="653" y="248"/>
                    </a:lnTo>
                    <a:lnTo>
                      <a:pt x="658" y="248"/>
                    </a:lnTo>
                    <a:lnTo>
                      <a:pt x="662" y="248"/>
                    </a:lnTo>
                    <a:lnTo>
                      <a:pt x="665" y="246"/>
                    </a:lnTo>
                    <a:lnTo>
                      <a:pt x="667" y="248"/>
                    </a:lnTo>
                    <a:lnTo>
                      <a:pt x="669" y="248"/>
                    </a:lnTo>
                    <a:lnTo>
                      <a:pt x="676" y="253"/>
                    </a:lnTo>
                    <a:lnTo>
                      <a:pt x="681" y="258"/>
                    </a:lnTo>
                    <a:lnTo>
                      <a:pt x="681" y="258"/>
                    </a:lnTo>
                    <a:lnTo>
                      <a:pt x="681" y="260"/>
                    </a:lnTo>
                    <a:lnTo>
                      <a:pt x="681" y="260"/>
                    </a:lnTo>
                    <a:lnTo>
                      <a:pt x="681" y="263"/>
                    </a:lnTo>
                    <a:lnTo>
                      <a:pt x="681" y="265"/>
                    </a:lnTo>
                    <a:lnTo>
                      <a:pt x="681" y="265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81" y="267"/>
                    </a:lnTo>
                    <a:lnTo>
                      <a:pt x="679" y="267"/>
                    </a:lnTo>
                    <a:lnTo>
                      <a:pt x="679" y="270"/>
                    </a:lnTo>
                    <a:lnTo>
                      <a:pt x="679" y="272"/>
                    </a:lnTo>
                    <a:lnTo>
                      <a:pt x="679" y="274"/>
                    </a:lnTo>
                    <a:lnTo>
                      <a:pt x="679" y="279"/>
                    </a:lnTo>
                    <a:lnTo>
                      <a:pt x="679" y="282"/>
                    </a:lnTo>
                    <a:lnTo>
                      <a:pt x="676" y="282"/>
                    </a:lnTo>
                    <a:lnTo>
                      <a:pt x="676" y="282"/>
                    </a:lnTo>
                    <a:lnTo>
                      <a:pt x="674" y="282"/>
                    </a:lnTo>
                    <a:lnTo>
                      <a:pt x="672" y="282"/>
                    </a:lnTo>
                    <a:lnTo>
                      <a:pt x="667" y="279"/>
                    </a:lnTo>
                    <a:lnTo>
                      <a:pt x="667" y="279"/>
                    </a:lnTo>
                    <a:lnTo>
                      <a:pt x="662" y="279"/>
                    </a:lnTo>
                    <a:lnTo>
                      <a:pt x="660" y="279"/>
                    </a:lnTo>
                    <a:lnTo>
                      <a:pt x="660" y="279"/>
                    </a:lnTo>
                    <a:lnTo>
                      <a:pt x="655" y="279"/>
                    </a:lnTo>
                    <a:lnTo>
                      <a:pt x="655" y="279"/>
                    </a:lnTo>
                    <a:lnTo>
                      <a:pt x="653" y="279"/>
                    </a:lnTo>
                    <a:lnTo>
                      <a:pt x="650" y="279"/>
                    </a:lnTo>
                    <a:lnTo>
                      <a:pt x="650" y="279"/>
                    </a:lnTo>
                    <a:lnTo>
                      <a:pt x="648" y="279"/>
                    </a:lnTo>
                    <a:lnTo>
                      <a:pt x="646" y="279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39" y="274"/>
                    </a:lnTo>
                    <a:lnTo>
                      <a:pt x="636" y="274"/>
                    </a:lnTo>
                    <a:lnTo>
                      <a:pt x="634" y="272"/>
                    </a:lnTo>
                    <a:lnTo>
                      <a:pt x="629" y="272"/>
                    </a:lnTo>
                    <a:lnTo>
                      <a:pt x="627" y="270"/>
                    </a:lnTo>
                    <a:lnTo>
                      <a:pt x="624" y="270"/>
                    </a:lnTo>
                    <a:lnTo>
                      <a:pt x="622" y="267"/>
                    </a:lnTo>
                    <a:lnTo>
                      <a:pt x="620" y="267"/>
                    </a:lnTo>
                    <a:lnTo>
                      <a:pt x="620" y="267"/>
                    </a:lnTo>
                    <a:lnTo>
                      <a:pt x="617" y="270"/>
                    </a:lnTo>
                    <a:lnTo>
                      <a:pt x="615" y="270"/>
                    </a:lnTo>
                    <a:lnTo>
                      <a:pt x="615" y="272"/>
                    </a:lnTo>
                    <a:lnTo>
                      <a:pt x="613" y="274"/>
                    </a:lnTo>
                    <a:lnTo>
                      <a:pt x="613" y="277"/>
                    </a:lnTo>
                    <a:lnTo>
                      <a:pt x="613" y="279"/>
                    </a:lnTo>
                    <a:lnTo>
                      <a:pt x="610" y="282"/>
                    </a:lnTo>
                    <a:lnTo>
                      <a:pt x="610" y="284"/>
                    </a:lnTo>
                    <a:lnTo>
                      <a:pt x="608" y="286"/>
                    </a:lnTo>
                    <a:lnTo>
                      <a:pt x="608" y="289"/>
                    </a:lnTo>
                    <a:lnTo>
                      <a:pt x="605" y="289"/>
                    </a:lnTo>
                    <a:lnTo>
                      <a:pt x="605" y="291"/>
                    </a:lnTo>
                    <a:lnTo>
                      <a:pt x="605" y="293"/>
                    </a:lnTo>
                    <a:lnTo>
                      <a:pt x="608" y="296"/>
                    </a:lnTo>
                    <a:lnTo>
                      <a:pt x="608" y="296"/>
                    </a:lnTo>
                    <a:lnTo>
                      <a:pt x="610" y="298"/>
                    </a:lnTo>
                    <a:lnTo>
                      <a:pt x="610" y="298"/>
                    </a:lnTo>
                    <a:lnTo>
                      <a:pt x="613" y="301"/>
                    </a:lnTo>
                    <a:lnTo>
                      <a:pt x="613" y="301"/>
                    </a:lnTo>
                    <a:lnTo>
                      <a:pt x="615" y="301"/>
                    </a:lnTo>
                    <a:lnTo>
                      <a:pt x="617" y="301"/>
                    </a:lnTo>
                    <a:lnTo>
                      <a:pt x="620" y="303"/>
                    </a:lnTo>
                    <a:lnTo>
                      <a:pt x="620" y="303"/>
                    </a:lnTo>
                    <a:lnTo>
                      <a:pt x="620" y="303"/>
                    </a:lnTo>
                    <a:lnTo>
                      <a:pt x="620" y="305"/>
                    </a:lnTo>
                    <a:lnTo>
                      <a:pt x="622" y="305"/>
                    </a:lnTo>
                    <a:lnTo>
                      <a:pt x="624" y="308"/>
                    </a:lnTo>
                    <a:lnTo>
                      <a:pt x="627" y="308"/>
                    </a:lnTo>
                    <a:lnTo>
                      <a:pt x="627" y="312"/>
                    </a:lnTo>
                    <a:lnTo>
                      <a:pt x="627" y="315"/>
                    </a:lnTo>
                    <a:lnTo>
                      <a:pt x="624" y="317"/>
                    </a:lnTo>
                    <a:lnTo>
                      <a:pt x="622" y="317"/>
                    </a:lnTo>
                    <a:lnTo>
                      <a:pt x="622" y="317"/>
                    </a:lnTo>
                    <a:lnTo>
                      <a:pt x="622" y="322"/>
                    </a:lnTo>
                    <a:lnTo>
                      <a:pt x="622" y="327"/>
                    </a:lnTo>
                    <a:lnTo>
                      <a:pt x="622" y="331"/>
                    </a:lnTo>
                    <a:lnTo>
                      <a:pt x="624" y="334"/>
                    </a:lnTo>
                    <a:lnTo>
                      <a:pt x="624" y="334"/>
                    </a:lnTo>
                    <a:lnTo>
                      <a:pt x="624" y="336"/>
                    </a:lnTo>
                    <a:lnTo>
                      <a:pt x="629" y="338"/>
                    </a:lnTo>
                    <a:lnTo>
                      <a:pt x="629" y="341"/>
                    </a:lnTo>
                    <a:lnTo>
                      <a:pt x="624" y="343"/>
                    </a:lnTo>
                    <a:lnTo>
                      <a:pt x="624" y="345"/>
                    </a:lnTo>
                    <a:lnTo>
                      <a:pt x="622" y="348"/>
                    </a:lnTo>
                    <a:lnTo>
                      <a:pt x="620" y="348"/>
                    </a:lnTo>
                    <a:lnTo>
                      <a:pt x="617" y="353"/>
                    </a:lnTo>
                    <a:lnTo>
                      <a:pt x="615" y="353"/>
                    </a:lnTo>
                    <a:lnTo>
                      <a:pt x="613" y="355"/>
                    </a:lnTo>
                    <a:lnTo>
                      <a:pt x="610" y="355"/>
                    </a:lnTo>
                    <a:lnTo>
                      <a:pt x="608" y="360"/>
                    </a:lnTo>
                    <a:lnTo>
                      <a:pt x="608" y="360"/>
                    </a:lnTo>
                    <a:lnTo>
                      <a:pt x="603" y="362"/>
                    </a:lnTo>
                    <a:lnTo>
                      <a:pt x="603" y="362"/>
                    </a:lnTo>
                    <a:lnTo>
                      <a:pt x="601" y="364"/>
                    </a:lnTo>
                    <a:lnTo>
                      <a:pt x="594" y="367"/>
                    </a:lnTo>
                    <a:lnTo>
                      <a:pt x="587" y="369"/>
                    </a:lnTo>
                    <a:lnTo>
                      <a:pt x="579" y="374"/>
                    </a:lnTo>
                    <a:lnTo>
                      <a:pt x="577" y="376"/>
                    </a:lnTo>
                    <a:lnTo>
                      <a:pt x="570" y="379"/>
                    </a:lnTo>
                    <a:lnTo>
                      <a:pt x="568" y="381"/>
                    </a:lnTo>
                    <a:lnTo>
                      <a:pt x="568" y="381"/>
                    </a:lnTo>
                    <a:lnTo>
                      <a:pt x="565" y="379"/>
                    </a:lnTo>
                    <a:lnTo>
                      <a:pt x="563" y="376"/>
                    </a:lnTo>
                    <a:lnTo>
                      <a:pt x="558" y="374"/>
                    </a:lnTo>
                    <a:lnTo>
                      <a:pt x="556" y="374"/>
                    </a:lnTo>
                    <a:lnTo>
                      <a:pt x="539" y="343"/>
                    </a:lnTo>
                    <a:lnTo>
                      <a:pt x="539" y="341"/>
                    </a:lnTo>
                    <a:lnTo>
                      <a:pt x="539" y="341"/>
                    </a:lnTo>
                    <a:lnTo>
                      <a:pt x="539" y="338"/>
                    </a:lnTo>
                    <a:lnTo>
                      <a:pt x="539" y="338"/>
                    </a:lnTo>
                    <a:lnTo>
                      <a:pt x="537" y="336"/>
                    </a:lnTo>
                    <a:lnTo>
                      <a:pt x="535" y="338"/>
                    </a:lnTo>
                    <a:lnTo>
                      <a:pt x="530" y="341"/>
                    </a:lnTo>
                    <a:lnTo>
                      <a:pt x="516" y="341"/>
                    </a:lnTo>
                    <a:lnTo>
                      <a:pt x="501" y="343"/>
                    </a:lnTo>
                    <a:lnTo>
                      <a:pt x="482" y="338"/>
                    </a:lnTo>
                    <a:lnTo>
                      <a:pt x="478" y="338"/>
                    </a:lnTo>
                    <a:lnTo>
                      <a:pt x="468" y="338"/>
                    </a:lnTo>
                    <a:lnTo>
                      <a:pt x="447" y="331"/>
                    </a:lnTo>
                    <a:lnTo>
                      <a:pt x="430" y="327"/>
                    </a:lnTo>
                    <a:lnTo>
                      <a:pt x="428" y="327"/>
                    </a:lnTo>
                    <a:lnTo>
                      <a:pt x="421" y="317"/>
                    </a:lnTo>
                    <a:lnTo>
                      <a:pt x="419" y="317"/>
                    </a:lnTo>
                    <a:lnTo>
                      <a:pt x="414" y="317"/>
                    </a:lnTo>
                    <a:lnTo>
                      <a:pt x="409" y="317"/>
                    </a:lnTo>
                    <a:lnTo>
                      <a:pt x="407" y="317"/>
                    </a:lnTo>
                    <a:lnTo>
                      <a:pt x="402" y="317"/>
                    </a:lnTo>
                    <a:lnTo>
                      <a:pt x="400" y="317"/>
                    </a:lnTo>
                    <a:lnTo>
                      <a:pt x="397" y="317"/>
                    </a:lnTo>
                    <a:lnTo>
                      <a:pt x="393" y="317"/>
                    </a:lnTo>
                    <a:lnTo>
                      <a:pt x="390" y="319"/>
                    </a:lnTo>
                    <a:lnTo>
                      <a:pt x="388" y="322"/>
                    </a:lnTo>
                    <a:lnTo>
                      <a:pt x="378" y="327"/>
                    </a:lnTo>
                    <a:lnTo>
                      <a:pt x="369" y="336"/>
                    </a:lnTo>
                    <a:lnTo>
                      <a:pt x="364" y="343"/>
                    </a:lnTo>
                    <a:lnTo>
                      <a:pt x="362" y="353"/>
                    </a:lnTo>
                    <a:lnTo>
                      <a:pt x="362" y="360"/>
                    </a:lnTo>
                    <a:lnTo>
                      <a:pt x="362" y="367"/>
                    </a:lnTo>
                    <a:lnTo>
                      <a:pt x="362" y="369"/>
                    </a:lnTo>
                    <a:lnTo>
                      <a:pt x="362" y="372"/>
                    </a:lnTo>
                    <a:lnTo>
                      <a:pt x="362" y="374"/>
                    </a:lnTo>
                    <a:lnTo>
                      <a:pt x="362" y="376"/>
                    </a:lnTo>
                    <a:lnTo>
                      <a:pt x="362" y="376"/>
                    </a:lnTo>
                    <a:lnTo>
                      <a:pt x="367" y="376"/>
                    </a:lnTo>
                    <a:lnTo>
                      <a:pt x="367" y="379"/>
                    </a:lnTo>
                    <a:lnTo>
                      <a:pt x="371" y="386"/>
                    </a:lnTo>
                    <a:lnTo>
                      <a:pt x="374" y="390"/>
                    </a:lnTo>
                    <a:lnTo>
                      <a:pt x="374" y="398"/>
                    </a:lnTo>
                    <a:lnTo>
                      <a:pt x="371" y="400"/>
                    </a:lnTo>
                    <a:lnTo>
                      <a:pt x="369" y="402"/>
                    </a:lnTo>
                    <a:lnTo>
                      <a:pt x="369" y="405"/>
                    </a:lnTo>
                    <a:lnTo>
                      <a:pt x="371" y="407"/>
                    </a:lnTo>
                    <a:lnTo>
                      <a:pt x="374" y="409"/>
                    </a:lnTo>
                    <a:lnTo>
                      <a:pt x="374" y="412"/>
                    </a:lnTo>
                    <a:lnTo>
                      <a:pt x="374" y="414"/>
                    </a:lnTo>
                    <a:lnTo>
                      <a:pt x="371" y="417"/>
                    </a:lnTo>
                    <a:lnTo>
                      <a:pt x="367" y="414"/>
                    </a:lnTo>
                    <a:lnTo>
                      <a:pt x="364" y="414"/>
                    </a:lnTo>
                    <a:lnTo>
                      <a:pt x="362" y="414"/>
                    </a:lnTo>
                    <a:lnTo>
                      <a:pt x="357" y="412"/>
                    </a:lnTo>
                    <a:lnTo>
                      <a:pt x="352" y="409"/>
                    </a:lnTo>
                    <a:lnTo>
                      <a:pt x="348" y="407"/>
                    </a:lnTo>
                    <a:lnTo>
                      <a:pt x="341" y="402"/>
                    </a:lnTo>
                    <a:lnTo>
                      <a:pt x="333" y="400"/>
                    </a:lnTo>
                    <a:lnTo>
                      <a:pt x="324" y="398"/>
                    </a:lnTo>
                    <a:lnTo>
                      <a:pt x="319" y="395"/>
                    </a:lnTo>
                    <a:lnTo>
                      <a:pt x="317" y="393"/>
                    </a:lnTo>
                    <a:lnTo>
                      <a:pt x="315" y="393"/>
                    </a:lnTo>
                    <a:lnTo>
                      <a:pt x="315" y="393"/>
                    </a:lnTo>
                    <a:lnTo>
                      <a:pt x="310" y="390"/>
                    </a:lnTo>
                    <a:lnTo>
                      <a:pt x="305" y="390"/>
                    </a:lnTo>
                    <a:lnTo>
                      <a:pt x="298" y="390"/>
                    </a:lnTo>
                    <a:lnTo>
                      <a:pt x="296" y="390"/>
                    </a:lnTo>
                    <a:lnTo>
                      <a:pt x="305" y="383"/>
                    </a:lnTo>
                    <a:lnTo>
                      <a:pt x="305" y="381"/>
                    </a:lnTo>
                    <a:lnTo>
                      <a:pt x="305" y="381"/>
                    </a:lnTo>
                    <a:lnTo>
                      <a:pt x="305" y="381"/>
                    </a:lnTo>
                    <a:lnTo>
                      <a:pt x="300" y="381"/>
                    </a:lnTo>
                    <a:lnTo>
                      <a:pt x="296" y="381"/>
                    </a:lnTo>
                    <a:lnTo>
                      <a:pt x="293" y="381"/>
                    </a:lnTo>
                    <a:lnTo>
                      <a:pt x="291" y="379"/>
                    </a:lnTo>
                    <a:lnTo>
                      <a:pt x="291" y="376"/>
                    </a:lnTo>
                    <a:lnTo>
                      <a:pt x="286" y="374"/>
                    </a:lnTo>
                    <a:lnTo>
                      <a:pt x="260" y="367"/>
                    </a:lnTo>
                    <a:lnTo>
                      <a:pt x="248" y="362"/>
                    </a:lnTo>
                    <a:lnTo>
                      <a:pt x="239" y="360"/>
                    </a:lnTo>
                    <a:lnTo>
                      <a:pt x="236" y="360"/>
                    </a:lnTo>
                    <a:lnTo>
                      <a:pt x="229" y="360"/>
                    </a:lnTo>
                    <a:lnTo>
                      <a:pt x="222" y="360"/>
                    </a:lnTo>
                    <a:lnTo>
                      <a:pt x="215" y="357"/>
                    </a:lnTo>
                    <a:lnTo>
                      <a:pt x="210" y="355"/>
                    </a:lnTo>
                    <a:lnTo>
                      <a:pt x="203" y="355"/>
                    </a:lnTo>
                    <a:lnTo>
                      <a:pt x="194" y="353"/>
                    </a:lnTo>
                    <a:lnTo>
                      <a:pt x="189" y="353"/>
                    </a:lnTo>
                    <a:lnTo>
                      <a:pt x="189" y="353"/>
                    </a:lnTo>
                    <a:lnTo>
                      <a:pt x="184" y="350"/>
                    </a:lnTo>
                    <a:lnTo>
                      <a:pt x="175" y="348"/>
                    </a:lnTo>
                    <a:lnTo>
                      <a:pt x="163" y="348"/>
                    </a:lnTo>
                    <a:lnTo>
                      <a:pt x="154" y="345"/>
                    </a:lnTo>
                    <a:lnTo>
                      <a:pt x="144" y="343"/>
                    </a:lnTo>
                    <a:lnTo>
                      <a:pt x="130" y="343"/>
                    </a:lnTo>
                    <a:lnTo>
                      <a:pt x="130" y="345"/>
                    </a:lnTo>
                    <a:lnTo>
                      <a:pt x="125" y="343"/>
                    </a:lnTo>
                    <a:lnTo>
                      <a:pt x="118" y="345"/>
                    </a:lnTo>
                    <a:lnTo>
                      <a:pt x="116" y="345"/>
                    </a:lnTo>
                    <a:lnTo>
                      <a:pt x="95" y="350"/>
                    </a:lnTo>
                    <a:lnTo>
                      <a:pt x="80" y="353"/>
                    </a:lnTo>
                    <a:lnTo>
                      <a:pt x="66" y="357"/>
                    </a:lnTo>
                    <a:lnTo>
                      <a:pt x="47" y="367"/>
                    </a:lnTo>
                    <a:lnTo>
                      <a:pt x="35" y="369"/>
                    </a:lnTo>
                    <a:lnTo>
                      <a:pt x="31" y="374"/>
                    </a:lnTo>
                    <a:lnTo>
                      <a:pt x="21" y="374"/>
                    </a:lnTo>
                    <a:lnTo>
                      <a:pt x="17" y="374"/>
                    </a:lnTo>
                    <a:lnTo>
                      <a:pt x="14" y="374"/>
                    </a:lnTo>
                    <a:lnTo>
                      <a:pt x="14" y="376"/>
                    </a:lnTo>
                    <a:lnTo>
                      <a:pt x="14" y="379"/>
                    </a:lnTo>
                    <a:lnTo>
                      <a:pt x="12" y="381"/>
                    </a:lnTo>
                    <a:lnTo>
                      <a:pt x="7" y="386"/>
                    </a:lnTo>
                    <a:lnTo>
                      <a:pt x="7" y="386"/>
                    </a:lnTo>
                    <a:lnTo>
                      <a:pt x="7" y="386"/>
                    </a:lnTo>
                    <a:lnTo>
                      <a:pt x="7" y="383"/>
                    </a:lnTo>
                    <a:lnTo>
                      <a:pt x="5" y="381"/>
                    </a:lnTo>
                    <a:lnTo>
                      <a:pt x="5" y="376"/>
                    </a:lnTo>
                    <a:lnTo>
                      <a:pt x="7" y="374"/>
                    </a:lnTo>
                    <a:lnTo>
                      <a:pt x="7" y="369"/>
                    </a:lnTo>
                    <a:lnTo>
                      <a:pt x="7" y="367"/>
                    </a:lnTo>
                    <a:lnTo>
                      <a:pt x="12" y="360"/>
                    </a:lnTo>
                    <a:lnTo>
                      <a:pt x="12" y="355"/>
                    </a:lnTo>
                    <a:lnTo>
                      <a:pt x="9" y="350"/>
                    </a:lnTo>
                    <a:lnTo>
                      <a:pt x="9" y="348"/>
                    </a:lnTo>
                    <a:lnTo>
                      <a:pt x="12" y="343"/>
                    </a:lnTo>
                    <a:lnTo>
                      <a:pt x="12" y="336"/>
                    </a:lnTo>
                    <a:lnTo>
                      <a:pt x="12" y="334"/>
                    </a:lnTo>
                    <a:lnTo>
                      <a:pt x="12" y="327"/>
                    </a:lnTo>
                    <a:lnTo>
                      <a:pt x="17" y="317"/>
                    </a:lnTo>
                    <a:lnTo>
                      <a:pt x="17" y="315"/>
                    </a:lnTo>
                    <a:lnTo>
                      <a:pt x="17" y="310"/>
                    </a:lnTo>
                    <a:lnTo>
                      <a:pt x="14" y="308"/>
                    </a:lnTo>
                    <a:lnTo>
                      <a:pt x="12" y="303"/>
                    </a:lnTo>
                    <a:lnTo>
                      <a:pt x="9" y="298"/>
                    </a:lnTo>
                    <a:lnTo>
                      <a:pt x="9" y="293"/>
                    </a:lnTo>
                    <a:lnTo>
                      <a:pt x="7" y="289"/>
                    </a:lnTo>
                    <a:lnTo>
                      <a:pt x="7" y="286"/>
                    </a:lnTo>
                    <a:lnTo>
                      <a:pt x="5" y="284"/>
                    </a:lnTo>
                    <a:lnTo>
                      <a:pt x="0" y="282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2" y="274"/>
                    </a:lnTo>
                    <a:lnTo>
                      <a:pt x="5" y="267"/>
                    </a:lnTo>
                    <a:lnTo>
                      <a:pt x="5" y="265"/>
                    </a:lnTo>
                    <a:lnTo>
                      <a:pt x="7" y="260"/>
                    </a:lnTo>
                    <a:lnTo>
                      <a:pt x="9" y="258"/>
                    </a:lnTo>
                    <a:lnTo>
                      <a:pt x="12" y="239"/>
                    </a:lnTo>
                    <a:lnTo>
                      <a:pt x="14" y="239"/>
                    </a:lnTo>
                    <a:lnTo>
                      <a:pt x="21" y="239"/>
                    </a:lnTo>
                    <a:lnTo>
                      <a:pt x="31" y="239"/>
                    </a:lnTo>
                    <a:lnTo>
                      <a:pt x="38" y="239"/>
                    </a:lnTo>
                    <a:lnTo>
                      <a:pt x="45" y="239"/>
                    </a:lnTo>
                    <a:lnTo>
                      <a:pt x="59" y="237"/>
                    </a:lnTo>
                    <a:lnTo>
                      <a:pt x="69" y="234"/>
                    </a:lnTo>
                    <a:lnTo>
                      <a:pt x="85" y="232"/>
                    </a:lnTo>
                    <a:lnTo>
                      <a:pt x="95" y="229"/>
                    </a:lnTo>
                    <a:lnTo>
                      <a:pt x="102" y="227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11" y="222"/>
                    </a:lnTo>
                    <a:lnTo>
                      <a:pt x="116" y="215"/>
                    </a:lnTo>
                    <a:lnTo>
                      <a:pt x="123" y="213"/>
                    </a:lnTo>
                    <a:lnTo>
                      <a:pt x="128" y="206"/>
                    </a:lnTo>
                    <a:lnTo>
                      <a:pt x="137" y="196"/>
                    </a:lnTo>
                    <a:lnTo>
                      <a:pt x="137" y="196"/>
                    </a:lnTo>
                    <a:lnTo>
                      <a:pt x="142" y="192"/>
                    </a:lnTo>
                    <a:lnTo>
                      <a:pt x="142" y="192"/>
                    </a:lnTo>
                    <a:lnTo>
                      <a:pt x="144" y="187"/>
                    </a:lnTo>
                    <a:lnTo>
                      <a:pt x="147" y="180"/>
                    </a:lnTo>
                    <a:lnTo>
                      <a:pt x="154" y="168"/>
                    </a:lnTo>
                    <a:lnTo>
                      <a:pt x="158" y="156"/>
                    </a:lnTo>
                    <a:lnTo>
                      <a:pt x="166" y="144"/>
                    </a:lnTo>
                    <a:lnTo>
                      <a:pt x="168" y="140"/>
                    </a:lnTo>
                    <a:lnTo>
                      <a:pt x="166" y="123"/>
                    </a:lnTo>
                    <a:lnTo>
                      <a:pt x="166" y="76"/>
                    </a:lnTo>
                    <a:lnTo>
                      <a:pt x="166" y="71"/>
                    </a:lnTo>
                    <a:lnTo>
                      <a:pt x="168" y="61"/>
                    </a:lnTo>
                    <a:lnTo>
                      <a:pt x="184" y="26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1" y="19"/>
                    </a:lnTo>
                    <a:lnTo>
                      <a:pt x="203" y="14"/>
                    </a:lnTo>
                    <a:lnTo>
                      <a:pt x="206" y="14"/>
                    </a:lnTo>
                    <a:lnTo>
                      <a:pt x="206" y="14"/>
                    </a:lnTo>
                    <a:lnTo>
                      <a:pt x="206" y="16"/>
                    </a:lnTo>
                    <a:lnTo>
                      <a:pt x="208" y="16"/>
                    </a:lnTo>
                    <a:lnTo>
                      <a:pt x="210" y="16"/>
                    </a:lnTo>
                    <a:lnTo>
                      <a:pt x="210" y="16"/>
                    </a:lnTo>
                    <a:lnTo>
                      <a:pt x="210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8" y="19"/>
                    </a:lnTo>
                    <a:lnTo>
                      <a:pt x="220" y="19"/>
                    </a:lnTo>
                    <a:lnTo>
                      <a:pt x="220" y="19"/>
                    </a:lnTo>
                    <a:lnTo>
                      <a:pt x="222" y="21"/>
                    </a:lnTo>
                    <a:lnTo>
                      <a:pt x="225" y="24"/>
                    </a:lnTo>
                    <a:lnTo>
                      <a:pt x="225" y="24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7" y="24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29" y="24"/>
                    </a:lnTo>
                    <a:lnTo>
                      <a:pt x="232" y="24"/>
                    </a:lnTo>
                    <a:lnTo>
                      <a:pt x="232" y="21"/>
                    </a:lnTo>
                    <a:lnTo>
                      <a:pt x="234" y="19"/>
                    </a:lnTo>
                    <a:lnTo>
                      <a:pt x="236" y="16"/>
                    </a:lnTo>
                    <a:lnTo>
                      <a:pt x="239" y="12"/>
                    </a:lnTo>
                    <a:lnTo>
                      <a:pt x="239" y="12"/>
                    </a:lnTo>
                    <a:lnTo>
                      <a:pt x="241" y="9"/>
                    </a:lnTo>
                    <a:lnTo>
                      <a:pt x="241" y="7"/>
                    </a:lnTo>
                    <a:lnTo>
                      <a:pt x="246" y="5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51" y="0"/>
                    </a:lnTo>
                    <a:lnTo>
                      <a:pt x="253" y="0"/>
                    </a:lnTo>
                    <a:lnTo>
                      <a:pt x="255" y="2"/>
                    </a:lnTo>
                    <a:lnTo>
                      <a:pt x="265" y="7"/>
                    </a:lnTo>
                    <a:lnTo>
                      <a:pt x="267" y="9"/>
                    </a:lnTo>
                    <a:lnTo>
                      <a:pt x="267" y="12"/>
                    </a:lnTo>
                    <a:lnTo>
                      <a:pt x="270" y="14"/>
                    </a:lnTo>
                    <a:lnTo>
                      <a:pt x="270" y="16"/>
                    </a:lnTo>
                    <a:lnTo>
                      <a:pt x="270" y="19"/>
                    </a:lnTo>
                    <a:lnTo>
                      <a:pt x="270" y="19"/>
                    </a:lnTo>
                    <a:lnTo>
                      <a:pt x="270" y="21"/>
                    </a:lnTo>
                    <a:lnTo>
                      <a:pt x="270" y="2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CT">
                <a:extLst>
                  <a:ext uri="{FF2B5EF4-FFF2-40B4-BE49-F238E27FC236}">
                    <a16:creationId xmlns:a16="http://schemas.microsoft.com/office/drawing/2014/main" id="{F522554B-908A-4737-868E-7AF0A8CCEB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186" y="2858176"/>
                <a:ext cx="566685" cy="583144"/>
              </a:xfrm>
              <a:custGeom>
                <a:avLst/>
                <a:gdLst>
                  <a:gd name="T0" fmla="*/ 239 w 241"/>
                  <a:gd name="T1" fmla="*/ 21 h 248"/>
                  <a:gd name="T2" fmla="*/ 241 w 241"/>
                  <a:gd name="T3" fmla="*/ 26 h 248"/>
                  <a:gd name="T4" fmla="*/ 208 w 241"/>
                  <a:gd name="T5" fmla="*/ 68 h 248"/>
                  <a:gd name="T6" fmla="*/ 206 w 241"/>
                  <a:gd name="T7" fmla="*/ 83 h 248"/>
                  <a:gd name="T8" fmla="*/ 208 w 241"/>
                  <a:gd name="T9" fmla="*/ 147 h 248"/>
                  <a:gd name="T10" fmla="*/ 198 w 241"/>
                  <a:gd name="T11" fmla="*/ 163 h 248"/>
                  <a:gd name="T12" fmla="*/ 187 w 241"/>
                  <a:gd name="T13" fmla="*/ 187 h 248"/>
                  <a:gd name="T14" fmla="*/ 182 w 241"/>
                  <a:gd name="T15" fmla="*/ 199 h 248"/>
                  <a:gd name="T16" fmla="*/ 177 w 241"/>
                  <a:gd name="T17" fmla="*/ 203 h 248"/>
                  <a:gd name="T18" fmla="*/ 168 w 241"/>
                  <a:gd name="T19" fmla="*/ 213 h 248"/>
                  <a:gd name="T20" fmla="*/ 156 w 241"/>
                  <a:gd name="T21" fmla="*/ 222 h 248"/>
                  <a:gd name="T22" fmla="*/ 146 w 241"/>
                  <a:gd name="T23" fmla="*/ 234 h 248"/>
                  <a:gd name="T24" fmla="*/ 142 w 241"/>
                  <a:gd name="T25" fmla="*/ 234 h 248"/>
                  <a:gd name="T26" fmla="*/ 125 w 241"/>
                  <a:gd name="T27" fmla="*/ 239 h 248"/>
                  <a:gd name="T28" fmla="*/ 99 w 241"/>
                  <a:gd name="T29" fmla="*/ 244 h 248"/>
                  <a:gd name="T30" fmla="*/ 78 w 241"/>
                  <a:gd name="T31" fmla="*/ 246 h 248"/>
                  <a:gd name="T32" fmla="*/ 61 w 241"/>
                  <a:gd name="T33" fmla="*/ 246 h 248"/>
                  <a:gd name="T34" fmla="*/ 52 w 241"/>
                  <a:gd name="T35" fmla="*/ 246 h 248"/>
                  <a:gd name="T36" fmla="*/ 14 w 241"/>
                  <a:gd name="T37" fmla="*/ 248 h 248"/>
                  <a:gd name="T38" fmla="*/ 0 w 241"/>
                  <a:gd name="T39" fmla="*/ 246 h 248"/>
                  <a:gd name="T40" fmla="*/ 0 w 241"/>
                  <a:gd name="T41" fmla="*/ 175 h 248"/>
                  <a:gd name="T42" fmla="*/ 0 w 241"/>
                  <a:gd name="T43" fmla="*/ 161 h 248"/>
                  <a:gd name="T44" fmla="*/ 4 w 241"/>
                  <a:gd name="T45" fmla="*/ 80 h 248"/>
                  <a:gd name="T46" fmla="*/ 45 w 241"/>
                  <a:gd name="T47" fmla="*/ 52 h 248"/>
                  <a:gd name="T48" fmla="*/ 52 w 241"/>
                  <a:gd name="T49" fmla="*/ 52 h 248"/>
                  <a:gd name="T50" fmla="*/ 64 w 241"/>
                  <a:gd name="T51" fmla="*/ 52 h 248"/>
                  <a:gd name="T52" fmla="*/ 68 w 241"/>
                  <a:gd name="T53" fmla="*/ 52 h 248"/>
                  <a:gd name="T54" fmla="*/ 101 w 241"/>
                  <a:gd name="T55" fmla="*/ 75 h 248"/>
                  <a:gd name="T56" fmla="*/ 111 w 241"/>
                  <a:gd name="T57" fmla="*/ 83 h 248"/>
                  <a:gd name="T58" fmla="*/ 113 w 241"/>
                  <a:gd name="T59" fmla="*/ 80 h 248"/>
                  <a:gd name="T60" fmla="*/ 120 w 241"/>
                  <a:gd name="T61" fmla="*/ 71 h 248"/>
                  <a:gd name="T62" fmla="*/ 156 w 241"/>
                  <a:gd name="T63" fmla="*/ 21 h 248"/>
                  <a:gd name="T64" fmla="*/ 158 w 241"/>
                  <a:gd name="T65" fmla="*/ 19 h 248"/>
                  <a:gd name="T66" fmla="*/ 170 w 241"/>
                  <a:gd name="T67" fmla="*/ 16 h 248"/>
                  <a:gd name="T68" fmla="*/ 177 w 241"/>
                  <a:gd name="T69" fmla="*/ 14 h 248"/>
                  <a:gd name="T70" fmla="*/ 187 w 241"/>
                  <a:gd name="T71" fmla="*/ 19 h 248"/>
                  <a:gd name="T72" fmla="*/ 224 w 241"/>
                  <a:gd name="T73" fmla="*/ 4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41" h="248">
                    <a:moveTo>
                      <a:pt x="227" y="4"/>
                    </a:moveTo>
                    <a:lnTo>
                      <a:pt x="239" y="21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24" y="33"/>
                    </a:lnTo>
                    <a:lnTo>
                      <a:pt x="208" y="68"/>
                    </a:lnTo>
                    <a:lnTo>
                      <a:pt x="206" y="78"/>
                    </a:lnTo>
                    <a:lnTo>
                      <a:pt x="206" y="83"/>
                    </a:lnTo>
                    <a:lnTo>
                      <a:pt x="206" y="130"/>
                    </a:lnTo>
                    <a:lnTo>
                      <a:pt x="208" y="147"/>
                    </a:lnTo>
                    <a:lnTo>
                      <a:pt x="206" y="151"/>
                    </a:lnTo>
                    <a:lnTo>
                      <a:pt x="198" y="163"/>
                    </a:lnTo>
                    <a:lnTo>
                      <a:pt x="194" y="175"/>
                    </a:lnTo>
                    <a:lnTo>
                      <a:pt x="187" y="187"/>
                    </a:lnTo>
                    <a:lnTo>
                      <a:pt x="184" y="194"/>
                    </a:lnTo>
                    <a:lnTo>
                      <a:pt x="182" y="199"/>
                    </a:lnTo>
                    <a:lnTo>
                      <a:pt x="182" y="199"/>
                    </a:lnTo>
                    <a:lnTo>
                      <a:pt x="177" y="203"/>
                    </a:lnTo>
                    <a:lnTo>
                      <a:pt x="177" y="203"/>
                    </a:lnTo>
                    <a:lnTo>
                      <a:pt x="168" y="213"/>
                    </a:lnTo>
                    <a:lnTo>
                      <a:pt x="163" y="220"/>
                    </a:lnTo>
                    <a:lnTo>
                      <a:pt x="156" y="222"/>
                    </a:lnTo>
                    <a:lnTo>
                      <a:pt x="151" y="229"/>
                    </a:lnTo>
                    <a:lnTo>
                      <a:pt x="146" y="234"/>
                    </a:lnTo>
                    <a:lnTo>
                      <a:pt x="144" y="234"/>
                    </a:lnTo>
                    <a:lnTo>
                      <a:pt x="142" y="234"/>
                    </a:lnTo>
                    <a:lnTo>
                      <a:pt x="135" y="236"/>
                    </a:lnTo>
                    <a:lnTo>
                      <a:pt x="125" y="239"/>
                    </a:lnTo>
                    <a:lnTo>
                      <a:pt x="109" y="241"/>
                    </a:lnTo>
                    <a:lnTo>
                      <a:pt x="99" y="244"/>
                    </a:lnTo>
                    <a:lnTo>
                      <a:pt x="85" y="246"/>
                    </a:lnTo>
                    <a:lnTo>
                      <a:pt x="78" y="246"/>
                    </a:lnTo>
                    <a:lnTo>
                      <a:pt x="71" y="246"/>
                    </a:lnTo>
                    <a:lnTo>
                      <a:pt x="61" y="246"/>
                    </a:lnTo>
                    <a:lnTo>
                      <a:pt x="54" y="246"/>
                    </a:lnTo>
                    <a:lnTo>
                      <a:pt x="52" y="246"/>
                    </a:lnTo>
                    <a:lnTo>
                      <a:pt x="42" y="246"/>
                    </a:lnTo>
                    <a:lnTo>
                      <a:pt x="14" y="248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0" y="213"/>
                    </a:lnTo>
                    <a:lnTo>
                      <a:pt x="0" y="175"/>
                    </a:lnTo>
                    <a:lnTo>
                      <a:pt x="0" y="168"/>
                    </a:lnTo>
                    <a:lnTo>
                      <a:pt x="0" y="161"/>
                    </a:lnTo>
                    <a:lnTo>
                      <a:pt x="2" y="161"/>
                    </a:lnTo>
                    <a:lnTo>
                      <a:pt x="4" y="80"/>
                    </a:lnTo>
                    <a:lnTo>
                      <a:pt x="4" y="52"/>
                    </a:lnTo>
                    <a:lnTo>
                      <a:pt x="45" y="52"/>
                    </a:lnTo>
                    <a:lnTo>
                      <a:pt x="47" y="52"/>
                    </a:lnTo>
                    <a:lnTo>
                      <a:pt x="52" y="52"/>
                    </a:lnTo>
                    <a:lnTo>
                      <a:pt x="59" y="52"/>
                    </a:lnTo>
                    <a:lnTo>
                      <a:pt x="64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97" y="73"/>
                    </a:lnTo>
                    <a:lnTo>
                      <a:pt x="101" y="75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3" y="80"/>
                    </a:lnTo>
                    <a:lnTo>
                      <a:pt x="116" y="75"/>
                    </a:lnTo>
                    <a:lnTo>
                      <a:pt x="120" y="71"/>
                    </a:lnTo>
                    <a:lnTo>
                      <a:pt x="120" y="71"/>
                    </a:lnTo>
                    <a:lnTo>
                      <a:pt x="156" y="21"/>
                    </a:lnTo>
                    <a:lnTo>
                      <a:pt x="156" y="21"/>
                    </a:lnTo>
                    <a:lnTo>
                      <a:pt x="158" y="19"/>
                    </a:lnTo>
                    <a:lnTo>
                      <a:pt x="163" y="16"/>
                    </a:lnTo>
                    <a:lnTo>
                      <a:pt x="170" y="16"/>
                    </a:lnTo>
                    <a:lnTo>
                      <a:pt x="172" y="16"/>
                    </a:lnTo>
                    <a:lnTo>
                      <a:pt x="177" y="14"/>
                    </a:lnTo>
                    <a:lnTo>
                      <a:pt x="182" y="19"/>
                    </a:lnTo>
                    <a:lnTo>
                      <a:pt x="187" y="19"/>
                    </a:lnTo>
                    <a:lnTo>
                      <a:pt x="206" y="0"/>
                    </a:lnTo>
                    <a:lnTo>
                      <a:pt x="224" y="4"/>
                    </a:lnTo>
                    <a:lnTo>
                      <a:pt x="227" y="4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Plateau">
                <a:extLst>
                  <a:ext uri="{FF2B5EF4-FFF2-40B4-BE49-F238E27FC236}">
                    <a16:creationId xmlns:a16="http://schemas.microsoft.com/office/drawing/2014/main" id="{8EA7EE5F-0660-4280-805A-470B7DD77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8959" y="2284437"/>
                <a:ext cx="1246236" cy="1208614"/>
              </a:xfrm>
              <a:custGeom>
                <a:avLst/>
                <a:gdLst>
                  <a:gd name="T0" fmla="*/ 92 w 530"/>
                  <a:gd name="T1" fmla="*/ 9 h 514"/>
                  <a:gd name="T2" fmla="*/ 97 w 530"/>
                  <a:gd name="T3" fmla="*/ 35 h 514"/>
                  <a:gd name="T4" fmla="*/ 109 w 530"/>
                  <a:gd name="T5" fmla="*/ 59 h 514"/>
                  <a:gd name="T6" fmla="*/ 104 w 530"/>
                  <a:gd name="T7" fmla="*/ 87 h 514"/>
                  <a:gd name="T8" fmla="*/ 126 w 530"/>
                  <a:gd name="T9" fmla="*/ 97 h 514"/>
                  <a:gd name="T10" fmla="*/ 156 w 530"/>
                  <a:gd name="T11" fmla="*/ 87 h 514"/>
                  <a:gd name="T12" fmla="*/ 182 w 530"/>
                  <a:gd name="T13" fmla="*/ 102 h 514"/>
                  <a:gd name="T14" fmla="*/ 189 w 530"/>
                  <a:gd name="T15" fmla="*/ 125 h 514"/>
                  <a:gd name="T16" fmla="*/ 173 w 530"/>
                  <a:gd name="T17" fmla="*/ 151 h 514"/>
                  <a:gd name="T18" fmla="*/ 154 w 530"/>
                  <a:gd name="T19" fmla="*/ 166 h 514"/>
                  <a:gd name="T20" fmla="*/ 180 w 530"/>
                  <a:gd name="T21" fmla="*/ 173 h 514"/>
                  <a:gd name="T22" fmla="*/ 189 w 530"/>
                  <a:gd name="T23" fmla="*/ 194 h 514"/>
                  <a:gd name="T24" fmla="*/ 206 w 530"/>
                  <a:gd name="T25" fmla="*/ 211 h 514"/>
                  <a:gd name="T26" fmla="*/ 230 w 530"/>
                  <a:gd name="T27" fmla="*/ 232 h 514"/>
                  <a:gd name="T28" fmla="*/ 246 w 530"/>
                  <a:gd name="T29" fmla="*/ 222 h 514"/>
                  <a:gd name="T30" fmla="*/ 282 w 530"/>
                  <a:gd name="T31" fmla="*/ 222 h 514"/>
                  <a:gd name="T32" fmla="*/ 322 w 530"/>
                  <a:gd name="T33" fmla="*/ 203 h 514"/>
                  <a:gd name="T34" fmla="*/ 360 w 530"/>
                  <a:gd name="T35" fmla="*/ 156 h 514"/>
                  <a:gd name="T36" fmla="*/ 395 w 530"/>
                  <a:gd name="T37" fmla="*/ 168 h 514"/>
                  <a:gd name="T38" fmla="*/ 452 w 530"/>
                  <a:gd name="T39" fmla="*/ 192 h 514"/>
                  <a:gd name="T40" fmla="*/ 483 w 530"/>
                  <a:gd name="T41" fmla="*/ 208 h 514"/>
                  <a:gd name="T42" fmla="*/ 504 w 530"/>
                  <a:gd name="T43" fmla="*/ 227 h 514"/>
                  <a:gd name="T44" fmla="*/ 511 w 530"/>
                  <a:gd name="T45" fmla="*/ 253 h 514"/>
                  <a:gd name="T46" fmla="*/ 513 w 530"/>
                  <a:gd name="T47" fmla="*/ 279 h 514"/>
                  <a:gd name="T48" fmla="*/ 523 w 530"/>
                  <a:gd name="T49" fmla="*/ 310 h 514"/>
                  <a:gd name="T50" fmla="*/ 530 w 530"/>
                  <a:gd name="T51" fmla="*/ 336 h 514"/>
                  <a:gd name="T52" fmla="*/ 511 w 530"/>
                  <a:gd name="T53" fmla="*/ 362 h 514"/>
                  <a:gd name="T54" fmla="*/ 471 w 530"/>
                  <a:gd name="T55" fmla="*/ 369 h 514"/>
                  <a:gd name="T56" fmla="*/ 440 w 530"/>
                  <a:gd name="T57" fmla="*/ 395 h 514"/>
                  <a:gd name="T58" fmla="*/ 412 w 530"/>
                  <a:gd name="T59" fmla="*/ 424 h 514"/>
                  <a:gd name="T60" fmla="*/ 388 w 530"/>
                  <a:gd name="T61" fmla="*/ 447 h 514"/>
                  <a:gd name="T62" fmla="*/ 360 w 530"/>
                  <a:gd name="T63" fmla="*/ 476 h 514"/>
                  <a:gd name="T64" fmla="*/ 327 w 530"/>
                  <a:gd name="T65" fmla="*/ 502 h 514"/>
                  <a:gd name="T66" fmla="*/ 293 w 530"/>
                  <a:gd name="T67" fmla="*/ 511 h 514"/>
                  <a:gd name="T68" fmla="*/ 258 w 530"/>
                  <a:gd name="T69" fmla="*/ 499 h 514"/>
                  <a:gd name="T70" fmla="*/ 180 w 530"/>
                  <a:gd name="T71" fmla="*/ 490 h 514"/>
                  <a:gd name="T72" fmla="*/ 149 w 530"/>
                  <a:gd name="T73" fmla="*/ 497 h 514"/>
                  <a:gd name="T74" fmla="*/ 135 w 530"/>
                  <a:gd name="T75" fmla="*/ 485 h 514"/>
                  <a:gd name="T76" fmla="*/ 116 w 530"/>
                  <a:gd name="T77" fmla="*/ 476 h 514"/>
                  <a:gd name="T78" fmla="*/ 111 w 530"/>
                  <a:gd name="T79" fmla="*/ 457 h 514"/>
                  <a:gd name="T80" fmla="*/ 95 w 530"/>
                  <a:gd name="T81" fmla="*/ 433 h 514"/>
                  <a:gd name="T82" fmla="*/ 92 w 530"/>
                  <a:gd name="T83" fmla="*/ 409 h 514"/>
                  <a:gd name="T84" fmla="*/ 111 w 530"/>
                  <a:gd name="T85" fmla="*/ 391 h 514"/>
                  <a:gd name="T86" fmla="*/ 130 w 530"/>
                  <a:gd name="T87" fmla="*/ 369 h 514"/>
                  <a:gd name="T88" fmla="*/ 121 w 530"/>
                  <a:gd name="T89" fmla="*/ 348 h 514"/>
                  <a:gd name="T90" fmla="*/ 100 w 530"/>
                  <a:gd name="T91" fmla="*/ 350 h 514"/>
                  <a:gd name="T92" fmla="*/ 64 w 530"/>
                  <a:gd name="T93" fmla="*/ 346 h 514"/>
                  <a:gd name="T94" fmla="*/ 55 w 530"/>
                  <a:gd name="T95" fmla="*/ 327 h 514"/>
                  <a:gd name="T96" fmla="*/ 40 w 530"/>
                  <a:gd name="T97" fmla="*/ 305 h 514"/>
                  <a:gd name="T98" fmla="*/ 24 w 530"/>
                  <a:gd name="T99" fmla="*/ 293 h 514"/>
                  <a:gd name="T100" fmla="*/ 36 w 530"/>
                  <a:gd name="T101" fmla="*/ 267 h 514"/>
                  <a:gd name="T102" fmla="*/ 21 w 530"/>
                  <a:gd name="T103" fmla="*/ 246 h 514"/>
                  <a:gd name="T104" fmla="*/ 5 w 530"/>
                  <a:gd name="T105" fmla="*/ 222 h 514"/>
                  <a:gd name="T106" fmla="*/ 0 w 530"/>
                  <a:gd name="T107" fmla="*/ 185 h 514"/>
                  <a:gd name="T108" fmla="*/ 17 w 530"/>
                  <a:gd name="T109" fmla="*/ 166 h 514"/>
                  <a:gd name="T110" fmla="*/ 17 w 530"/>
                  <a:gd name="T111" fmla="*/ 130 h 514"/>
                  <a:gd name="T112" fmla="*/ 24 w 530"/>
                  <a:gd name="T113" fmla="*/ 106 h 514"/>
                  <a:gd name="T114" fmla="*/ 24 w 530"/>
                  <a:gd name="T115" fmla="*/ 76 h 514"/>
                  <a:gd name="T116" fmla="*/ 31 w 530"/>
                  <a:gd name="T117" fmla="*/ 43 h 514"/>
                  <a:gd name="T118" fmla="*/ 62 w 530"/>
                  <a:gd name="T119" fmla="*/ 24 h 5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30" h="514">
                    <a:moveTo>
                      <a:pt x="62" y="2"/>
                    </a:moveTo>
                    <a:lnTo>
                      <a:pt x="64" y="2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6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1" y="9"/>
                    </a:lnTo>
                    <a:lnTo>
                      <a:pt x="85" y="9"/>
                    </a:lnTo>
                    <a:lnTo>
                      <a:pt x="88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0" y="9"/>
                    </a:lnTo>
                    <a:lnTo>
                      <a:pt x="92" y="9"/>
                    </a:lnTo>
                    <a:lnTo>
                      <a:pt x="95" y="9"/>
                    </a:lnTo>
                    <a:lnTo>
                      <a:pt x="95" y="9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100" y="12"/>
                    </a:lnTo>
                    <a:lnTo>
                      <a:pt x="100" y="16"/>
                    </a:lnTo>
                    <a:lnTo>
                      <a:pt x="100" y="16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2" y="21"/>
                    </a:lnTo>
                    <a:lnTo>
                      <a:pt x="102" y="26"/>
                    </a:lnTo>
                    <a:lnTo>
                      <a:pt x="102" y="26"/>
                    </a:lnTo>
                    <a:lnTo>
                      <a:pt x="100" y="28"/>
                    </a:lnTo>
                    <a:lnTo>
                      <a:pt x="100" y="31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3"/>
                    </a:lnTo>
                    <a:lnTo>
                      <a:pt x="97" y="35"/>
                    </a:lnTo>
                    <a:lnTo>
                      <a:pt x="97" y="38"/>
                    </a:lnTo>
                    <a:lnTo>
                      <a:pt x="97" y="38"/>
                    </a:lnTo>
                    <a:lnTo>
                      <a:pt x="97" y="43"/>
                    </a:lnTo>
                    <a:lnTo>
                      <a:pt x="97" y="43"/>
                    </a:lnTo>
                    <a:lnTo>
                      <a:pt x="97" y="45"/>
                    </a:lnTo>
                    <a:lnTo>
                      <a:pt x="97" y="45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0" y="47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7" y="50"/>
                    </a:lnTo>
                    <a:lnTo>
                      <a:pt x="107" y="52"/>
                    </a:lnTo>
                    <a:lnTo>
                      <a:pt x="109" y="54"/>
                    </a:lnTo>
                    <a:lnTo>
                      <a:pt x="109" y="54"/>
                    </a:lnTo>
                    <a:lnTo>
                      <a:pt x="109" y="57"/>
                    </a:lnTo>
                    <a:lnTo>
                      <a:pt x="109" y="59"/>
                    </a:lnTo>
                    <a:lnTo>
                      <a:pt x="107" y="59"/>
                    </a:lnTo>
                    <a:lnTo>
                      <a:pt x="107" y="61"/>
                    </a:lnTo>
                    <a:lnTo>
                      <a:pt x="107" y="61"/>
                    </a:lnTo>
                    <a:lnTo>
                      <a:pt x="107" y="64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6"/>
                    </a:lnTo>
                    <a:lnTo>
                      <a:pt x="107" y="69"/>
                    </a:lnTo>
                    <a:lnTo>
                      <a:pt x="107" y="71"/>
                    </a:lnTo>
                    <a:lnTo>
                      <a:pt x="107" y="73"/>
                    </a:lnTo>
                    <a:lnTo>
                      <a:pt x="107" y="73"/>
                    </a:lnTo>
                    <a:lnTo>
                      <a:pt x="104" y="76"/>
                    </a:lnTo>
                    <a:lnTo>
                      <a:pt x="104" y="78"/>
                    </a:lnTo>
                    <a:lnTo>
                      <a:pt x="104" y="80"/>
                    </a:lnTo>
                    <a:lnTo>
                      <a:pt x="104" y="83"/>
                    </a:lnTo>
                    <a:lnTo>
                      <a:pt x="104" y="85"/>
                    </a:lnTo>
                    <a:lnTo>
                      <a:pt x="104" y="85"/>
                    </a:lnTo>
                    <a:lnTo>
                      <a:pt x="104" y="87"/>
                    </a:lnTo>
                    <a:lnTo>
                      <a:pt x="104" y="90"/>
                    </a:lnTo>
                    <a:lnTo>
                      <a:pt x="104" y="92"/>
                    </a:lnTo>
                    <a:lnTo>
                      <a:pt x="102" y="92"/>
                    </a:lnTo>
                    <a:lnTo>
                      <a:pt x="104" y="95"/>
                    </a:lnTo>
                    <a:lnTo>
                      <a:pt x="104" y="95"/>
                    </a:lnTo>
                    <a:lnTo>
                      <a:pt x="109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1" y="97"/>
                    </a:lnTo>
                    <a:lnTo>
                      <a:pt x="114" y="97"/>
                    </a:lnTo>
                    <a:lnTo>
                      <a:pt x="116" y="97"/>
                    </a:lnTo>
                    <a:lnTo>
                      <a:pt x="118" y="97"/>
                    </a:lnTo>
                    <a:lnTo>
                      <a:pt x="121" y="97"/>
                    </a:lnTo>
                    <a:lnTo>
                      <a:pt x="121" y="97"/>
                    </a:lnTo>
                    <a:lnTo>
                      <a:pt x="121" y="97"/>
                    </a:lnTo>
                    <a:lnTo>
                      <a:pt x="123" y="97"/>
                    </a:lnTo>
                    <a:lnTo>
                      <a:pt x="126" y="97"/>
                    </a:lnTo>
                    <a:lnTo>
                      <a:pt x="126" y="97"/>
                    </a:lnTo>
                    <a:lnTo>
                      <a:pt x="128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0" y="95"/>
                    </a:lnTo>
                    <a:lnTo>
                      <a:pt x="133" y="95"/>
                    </a:lnTo>
                    <a:lnTo>
                      <a:pt x="137" y="95"/>
                    </a:lnTo>
                    <a:lnTo>
                      <a:pt x="137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7" y="90"/>
                    </a:lnTo>
                    <a:lnTo>
                      <a:pt x="147" y="90"/>
                    </a:lnTo>
                    <a:lnTo>
                      <a:pt x="149" y="90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0"/>
                    </a:lnTo>
                    <a:lnTo>
                      <a:pt x="156" y="87"/>
                    </a:lnTo>
                    <a:lnTo>
                      <a:pt x="159" y="87"/>
                    </a:lnTo>
                    <a:lnTo>
                      <a:pt x="159" y="87"/>
                    </a:lnTo>
                    <a:lnTo>
                      <a:pt x="163" y="87"/>
                    </a:lnTo>
                    <a:lnTo>
                      <a:pt x="163" y="87"/>
                    </a:lnTo>
                    <a:lnTo>
                      <a:pt x="166" y="87"/>
                    </a:lnTo>
                    <a:lnTo>
                      <a:pt x="168" y="87"/>
                    </a:lnTo>
                    <a:lnTo>
                      <a:pt x="168" y="87"/>
                    </a:lnTo>
                    <a:lnTo>
                      <a:pt x="170" y="87"/>
                    </a:lnTo>
                    <a:lnTo>
                      <a:pt x="175" y="92"/>
                    </a:lnTo>
                    <a:lnTo>
                      <a:pt x="178" y="92"/>
                    </a:lnTo>
                    <a:lnTo>
                      <a:pt x="178" y="95"/>
                    </a:lnTo>
                    <a:lnTo>
                      <a:pt x="178" y="95"/>
                    </a:lnTo>
                    <a:lnTo>
                      <a:pt x="178" y="97"/>
                    </a:lnTo>
                    <a:lnTo>
                      <a:pt x="180" y="97"/>
                    </a:lnTo>
                    <a:lnTo>
                      <a:pt x="180" y="99"/>
                    </a:lnTo>
                    <a:lnTo>
                      <a:pt x="180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4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2" y="106"/>
                    </a:lnTo>
                    <a:lnTo>
                      <a:pt x="182" y="109"/>
                    </a:lnTo>
                    <a:lnTo>
                      <a:pt x="185" y="111"/>
                    </a:lnTo>
                    <a:lnTo>
                      <a:pt x="185" y="111"/>
                    </a:lnTo>
                    <a:lnTo>
                      <a:pt x="185" y="111"/>
                    </a:lnTo>
                    <a:lnTo>
                      <a:pt x="185" y="114"/>
                    </a:lnTo>
                    <a:lnTo>
                      <a:pt x="185" y="116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18"/>
                    </a:lnTo>
                    <a:lnTo>
                      <a:pt x="187" y="121"/>
                    </a:lnTo>
                    <a:lnTo>
                      <a:pt x="187" y="123"/>
                    </a:lnTo>
                    <a:lnTo>
                      <a:pt x="189" y="123"/>
                    </a:lnTo>
                    <a:lnTo>
                      <a:pt x="189" y="123"/>
                    </a:lnTo>
                    <a:lnTo>
                      <a:pt x="189" y="125"/>
                    </a:lnTo>
                    <a:lnTo>
                      <a:pt x="187" y="128"/>
                    </a:lnTo>
                    <a:lnTo>
                      <a:pt x="187" y="128"/>
                    </a:lnTo>
                    <a:lnTo>
                      <a:pt x="187" y="130"/>
                    </a:lnTo>
                    <a:lnTo>
                      <a:pt x="185" y="132"/>
                    </a:lnTo>
                    <a:lnTo>
                      <a:pt x="185" y="132"/>
                    </a:lnTo>
                    <a:lnTo>
                      <a:pt x="185" y="135"/>
                    </a:lnTo>
                    <a:lnTo>
                      <a:pt x="185" y="135"/>
                    </a:lnTo>
                    <a:lnTo>
                      <a:pt x="185" y="137"/>
                    </a:lnTo>
                    <a:lnTo>
                      <a:pt x="185" y="137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4"/>
                    </a:lnTo>
                    <a:lnTo>
                      <a:pt x="180" y="147"/>
                    </a:lnTo>
                    <a:lnTo>
                      <a:pt x="178" y="147"/>
                    </a:lnTo>
                    <a:lnTo>
                      <a:pt x="178" y="149"/>
                    </a:lnTo>
                    <a:lnTo>
                      <a:pt x="175" y="149"/>
                    </a:lnTo>
                    <a:lnTo>
                      <a:pt x="173" y="151"/>
                    </a:lnTo>
                    <a:lnTo>
                      <a:pt x="173" y="151"/>
                    </a:lnTo>
                    <a:lnTo>
                      <a:pt x="173" y="154"/>
                    </a:lnTo>
                    <a:lnTo>
                      <a:pt x="170" y="154"/>
                    </a:lnTo>
                    <a:lnTo>
                      <a:pt x="170" y="154"/>
                    </a:lnTo>
                    <a:lnTo>
                      <a:pt x="168" y="154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63" y="156"/>
                    </a:lnTo>
                    <a:lnTo>
                      <a:pt x="163" y="159"/>
                    </a:lnTo>
                    <a:lnTo>
                      <a:pt x="161" y="159"/>
                    </a:lnTo>
                    <a:lnTo>
                      <a:pt x="159" y="159"/>
                    </a:lnTo>
                    <a:lnTo>
                      <a:pt x="159" y="161"/>
                    </a:lnTo>
                    <a:lnTo>
                      <a:pt x="156" y="161"/>
                    </a:lnTo>
                    <a:lnTo>
                      <a:pt x="154" y="161"/>
                    </a:lnTo>
                    <a:lnTo>
                      <a:pt x="154" y="161"/>
                    </a:lnTo>
                    <a:lnTo>
                      <a:pt x="152" y="163"/>
                    </a:lnTo>
                    <a:lnTo>
                      <a:pt x="152" y="163"/>
                    </a:lnTo>
                    <a:lnTo>
                      <a:pt x="152" y="166"/>
                    </a:lnTo>
                    <a:lnTo>
                      <a:pt x="154" y="166"/>
                    </a:lnTo>
                    <a:lnTo>
                      <a:pt x="156" y="168"/>
                    </a:lnTo>
                    <a:lnTo>
                      <a:pt x="159" y="168"/>
                    </a:lnTo>
                    <a:lnTo>
                      <a:pt x="159" y="170"/>
                    </a:lnTo>
                    <a:lnTo>
                      <a:pt x="161" y="170"/>
                    </a:lnTo>
                    <a:lnTo>
                      <a:pt x="161" y="170"/>
                    </a:lnTo>
                    <a:lnTo>
                      <a:pt x="163" y="173"/>
                    </a:lnTo>
                    <a:lnTo>
                      <a:pt x="163" y="175"/>
                    </a:lnTo>
                    <a:lnTo>
                      <a:pt x="166" y="175"/>
                    </a:lnTo>
                    <a:lnTo>
                      <a:pt x="168" y="175"/>
                    </a:lnTo>
                    <a:lnTo>
                      <a:pt x="168" y="177"/>
                    </a:lnTo>
                    <a:lnTo>
                      <a:pt x="173" y="177"/>
                    </a:lnTo>
                    <a:lnTo>
                      <a:pt x="173" y="180"/>
                    </a:lnTo>
                    <a:lnTo>
                      <a:pt x="175" y="180"/>
                    </a:lnTo>
                    <a:lnTo>
                      <a:pt x="175" y="180"/>
                    </a:lnTo>
                    <a:lnTo>
                      <a:pt x="178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0"/>
                    </a:lnTo>
                    <a:lnTo>
                      <a:pt x="185" y="173"/>
                    </a:lnTo>
                    <a:lnTo>
                      <a:pt x="185" y="173"/>
                    </a:lnTo>
                    <a:lnTo>
                      <a:pt x="187" y="175"/>
                    </a:lnTo>
                    <a:lnTo>
                      <a:pt x="187" y="177"/>
                    </a:lnTo>
                    <a:lnTo>
                      <a:pt x="187" y="180"/>
                    </a:lnTo>
                    <a:lnTo>
                      <a:pt x="187" y="182"/>
                    </a:lnTo>
                    <a:lnTo>
                      <a:pt x="189" y="182"/>
                    </a:lnTo>
                    <a:lnTo>
                      <a:pt x="189" y="185"/>
                    </a:lnTo>
                    <a:lnTo>
                      <a:pt x="189" y="187"/>
                    </a:lnTo>
                    <a:lnTo>
                      <a:pt x="187" y="189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2"/>
                    </a:lnTo>
                    <a:lnTo>
                      <a:pt x="187" y="194"/>
                    </a:lnTo>
                    <a:lnTo>
                      <a:pt x="189" y="194"/>
                    </a:lnTo>
                    <a:lnTo>
                      <a:pt x="189" y="196"/>
                    </a:lnTo>
                    <a:lnTo>
                      <a:pt x="192" y="196"/>
                    </a:lnTo>
                    <a:lnTo>
                      <a:pt x="194" y="196"/>
                    </a:lnTo>
                    <a:lnTo>
                      <a:pt x="194" y="196"/>
                    </a:lnTo>
                    <a:lnTo>
                      <a:pt x="194" y="199"/>
                    </a:lnTo>
                    <a:lnTo>
                      <a:pt x="196" y="201"/>
                    </a:lnTo>
                    <a:lnTo>
                      <a:pt x="194" y="203"/>
                    </a:lnTo>
                    <a:lnTo>
                      <a:pt x="194" y="206"/>
                    </a:lnTo>
                    <a:lnTo>
                      <a:pt x="196" y="206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199" y="206"/>
                    </a:lnTo>
                    <a:lnTo>
                      <a:pt x="201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4" y="208"/>
                    </a:lnTo>
                    <a:lnTo>
                      <a:pt x="206" y="211"/>
                    </a:lnTo>
                    <a:lnTo>
                      <a:pt x="206" y="211"/>
                    </a:lnTo>
                    <a:lnTo>
                      <a:pt x="208" y="213"/>
                    </a:lnTo>
                    <a:lnTo>
                      <a:pt x="213" y="213"/>
                    </a:lnTo>
                    <a:lnTo>
                      <a:pt x="215" y="215"/>
                    </a:lnTo>
                    <a:lnTo>
                      <a:pt x="215" y="218"/>
                    </a:lnTo>
                    <a:lnTo>
                      <a:pt x="215" y="218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5" y="222"/>
                    </a:lnTo>
                    <a:lnTo>
                      <a:pt x="215" y="225"/>
                    </a:lnTo>
                    <a:lnTo>
                      <a:pt x="218" y="225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0" y="227"/>
                    </a:lnTo>
                    <a:lnTo>
                      <a:pt x="223" y="227"/>
                    </a:lnTo>
                    <a:lnTo>
                      <a:pt x="225" y="230"/>
                    </a:lnTo>
                    <a:lnTo>
                      <a:pt x="227" y="230"/>
                    </a:lnTo>
                    <a:lnTo>
                      <a:pt x="230" y="232"/>
                    </a:lnTo>
                    <a:lnTo>
                      <a:pt x="232" y="232"/>
                    </a:lnTo>
                    <a:lnTo>
                      <a:pt x="232" y="232"/>
                    </a:lnTo>
                    <a:lnTo>
                      <a:pt x="234" y="232"/>
                    </a:lnTo>
                    <a:lnTo>
                      <a:pt x="237" y="232"/>
                    </a:lnTo>
                    <a:lnTo>
                      <a:pt x="237" y="232"/>
                    </a:lnTo>
                    <a:lnTo>
                      <a:pt x="237" y="230"/>
                    </a:lnTo>
                    <a:lnTo>
                      <a:pt x="239" y="230"/>
                    </a:lnTo>
                    <a:lnTo>
                      <a:pt x="239" y="227"/>
                    </a:lnTo>
                    <a:lnTo>
                      <a:pt x="239" y="222"/>
                    </a:lnTo>
                    <a:lnTo>
                      <a:pt x="239" y="222"/>
                    </a:lnTo>
                    <a:lnTo>
                      <a:pt x="239" y="220"/>
                    </a:lnTo>
                    <a:lnTo>
                      <a:pt x="241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4" y="218"/>
                    </a:lnTo>
                    <a:lnTo>
                      <a:pt x="246" y="220"/>
                    </a:lnTo>
                    <a:lnTo>
                      <a:pt x="246" y="222"/>
                    </a:lnTo>
                    <a:lnTo>
                      <a:pt x="246" y="222"/>
                    </a:lnTo>
                    <a:lnTo>
                      <a:pt x="249" y="222"/>
                    </a:lnTo>
                    <a:lnTo>
                      <a:pt x="249" y="222"/>
                    </a:lnTo>
                    <a:lnTo>
                      <a:pt x="251" y="225"/>
                    </a:lnTo>
                    <a:lnTo>
                      <a:pt x="253" y="225"/>
                    </a:lnTo>
                    <a:lnTo>
                      <a:pt x="256" y="225"/>
                    </a:lnTo>
                    <a:lnTo>
                      <a:pt x="258" y="225"/>
                    </a:lnTo>
                    <a:lnTo>
                      <a:pt x="260" y="225"/>
                    </a:lnTo>
                    <a:lnTo>
                      <a:pt x="263" y="225"/>
                    </a:lnTo>
                    <a:lnTo>
                      <a:pt x="265" y="222"/>
                    </a:lnTo>
                    <a:lnTo>
                      <a:pt x="267" y="222"/>
                    </a:lnTo>
                    <a:lnTo>
                      <a:pt x="270" y="222"/>
                    </a:lnTo>
                    <a:lnTo>
                      <a:pt x="272" y="222"/>
                    </a:lnTo>
                    <a:lnTo>
                      <a:pt x="272" y="222"/>
                    </a:lnTo>
                    <a:lnTo>
                      <a:pt x="275" y="222"/>
                    </a:lnTo>
                    <a:lnTo>
                      <a:pt x="279" y="220"/>
                    </a:lnTo>
                    <a:lnTo>
                      <a:pt x="279" y="222"/>
                    </a:lnTo>
                    <a:lnTo>
                      <a:pt x="279" y="222"/>
                    </a:lnTo>
                    <a:lnTo>
                      <a:pt x="282" y="222"/>
                    </a:lnTo>
                    <a:lnTo>
                      <a:pt x="284" y="222"/>
                    </a:lnTo>
                    <a:lnTo>
                      <a:pt x="286" y="222"/>
                    </a:lnTo>
                    <a:lnTo>
                      <a:pt x="289" y="222"/>
                    </a:lnTo>
                    <a:lnTo>
                      <a:pt x="291" y="220"/>
                    </a:lnTo>
                    <a:lnTo>
                      <a:pt x="293" y="220"/>
                    </a:lnTo>
                    <a:lnTo>
                      <a:pt x="296" y="220"/>
                    </a:lnTo>
                    <a:lnTo>
                      <a:pt x="301" y="218"/>
                    </a:lnTo>
                    <a:lnTo>
                      <a:pt x="303" y="218"/>
                    </a:lnTo>
                    <a:lnTo>
                      <a:pt x="303" y="218"/>
                    </a:lnTo>
                    <a:lnTo>
                      <a:pt x="303" y="215"/>
                    </a:lnTo>
                    <a:lnTo>
                      <a:pt x="305" y="215"/>
                    </a:lnTo>
                    <a:lnTo>
                      <a:pt x="310" y="213"/>
                    </a:lnTo>
                    <a:lnTo>
                      <a:pt x="312" y="213"/>
                    </a:lnTo>
                    <a:lnTo>
                      <a:pt x="312" y="213"/>
                    </a:lnTo>
                    <a:lnTo>
                      <a:pt x="315" y="211"/>
                    </a:lnTo>
                    <a:lnTo>
                      <a:pt x="315" y="208"/>
                    </a:lnTo>
                    <a:lnTo>
                      <a:pt x="320" y="206"/>
                    </a:lnTo>
                    <a:lnTo>
                      <a:pt x="322" y="203"/>
                    </a:lnTo>
                    <a:lnTo>
                      <a:pt x="327" y="201"/>
                    </a:lnTo>
                    <a:lnTo>
                      <a:pt x="331" y="199"/>
                    </a:lnTo>
                    <a:lnTo>
                      <a:pt x="338" y="199"/>
                    </a:lnTo>
                    <a:lnTo>
                      <a:pt x="343" y="199"/>
                    </a:lnTo>
                    <a:lnTo>
                      <a:pt x="346" y="199"/>
                    </a:lnTo>
                    <a:lnTo>
                      <a:pt x="353" y="199"/>
                    </a:lnTo>
                    <a:lnTo>
                      <a:pt x="357" y="199"/>
                    </a:lnTo>
                    <a:lnTo>
                      <a:pt x="357" y="196"/>
                    </a:lnTo>
                    <a:lnTo>
                      <a:pt x="357" y="189"/>
                    </a:lnTo>
                    <a:lnTo>
                      <a:pt x="353" y="177"/>
                    </a:lnTo>
                    <a:lnTo>
                      <a:pt x="353" y="173"/>
                    </a:lnTo>
                    <a:lnTo>
                      <a:pt x="353" y="170"/>
                    </a:lnTo>
                    <a:lnTo>
                      <a:pt x="355" y="163"/>
                    </a:lnTo>
                    <a:lnTo>
                      <a:pt x="357" y="161"/>
                    </a:lnTo>
                    <a:lnTo>
                      <a:pt x="357" y="159"/>
                    </a:lnTo>
                    <a:lnTo>
                      <a:pt x="360" y="159"/>
                    </a:lnTo>
                    <a:lnTo>
                      <a:pt x="360" y="159"/>
                    </a:lnTo>
                    <a:lnTo>
                      <a:pt x="360" y="156"/>
                    </a:lnTo>
                    <a:lnTo>
                      <a:pt x="364" y="159"/>
                    </a:lnTo>
                    <a:lnTo>
                      <a:pt x="367" y="159"/>
                    </a:lnTo>
                    <a:lnTo>
                      <a:pt x="369" y="159"/>
                    </a:lnTo>
                    <a:lnTo>
                      <a:pt x="369" y="159"/>
                    </a:lnTo>
                    <a:lnTo>
                      <a:pt x="372" y="159"/>
                    </a:lnTo>
                    <a:lnTo>
                      <a:pt x="374" y="159"/>
                    </a:lnTo>
                    <a:lnTo>
                      <a:pt x="379" y="161"/>
                    </a:lnTo>
                    <a:lnTo>
                      <a:pt x="381" y="161"/>
                    </a:lnTo>
                    <a:lnTo>
                      <a:pt x="381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3" y="161"/>
                    </a:lnTo>
                    <a:lnTo>
                      <a:pt x="388" y="163"/>
                    </a:lnTo>
                    <a:lnTo>
                      <a:pt x="388" y="163"/>
                    </a:lnTo>
                    <a:lnTo>
                      <a:pt x="390" y="166"/>
                    </a:lnTo>
                    <a:lnTo>
                      <a:pt x="393" y="166"/>
                    </a:lnTo>
                    <a:lnTo>
                      <a:pt x="393" y="166"/>
                    </a:lnTo>
                    <a:lnTo>
                      <a:pt x="395" y="168"/>
                    </a:lnTo>
                    <a:lnTo>
                      <a:pt x="398" y="170"/>
                    </a:lnTo>
                    <a:lnTo>
                      <a:pt x="400" y="170"/>
                    </a:lnTo>
                    <a:lnTo>
                      <a:pt x="402" y="175"/>
                    </a:lnTo>
                    <a:lnTo>
                      <a:pt x="405" y="175"/>
                    </a:lnTo>
                    <a:lnTo>
                      <a:pt x="405" y="175"/>
                    </a:lnTo>
                    <a:lnTo>
                      <a:pt x="405" y="177"/>
                    </a:lnTo>
                    <a:lnTo>
                      <a:pt x="405" y="177"/>
                    </a:lnTo>
                    <a:lnTo>
                      <a:pt x="405" y="180"/>
                    </a:lnTo>
                    <a:lnTo>
                      <a:pt x="405" y="180"/>
                    </a:lnTo>
                    <a:lnTo>
                      <a:pt x="416" y="180"/>
                    </a:lnTo>
                    <a:lnTo>
                      <a:pt x="426" y="180"/>
                    </a:lnTo>
                    <a:lnTo>
                      <a:pt x="433" y="180"/>
                    </a:lnTo>
                    <a:lnTo>
                      <a:pt x="435" y="180"/>
                    </a:lnTo>
                    <a:lnTo>
                      <a:pt x="440" y="185"/>
                    </a:lnTo>
                    <a:lnTo>
                      <a:pt x="440" y="187"/>
                    </a:lnTo>
                    <a:lnTo>
                      <a:pt x="443" y="187"/>
                    </a:lnTo>
                    <a:lnTo>
                      <a:pt x="447" y="192"/>
                    </a:lnTo>
                    <a:lnTo>
                      <a:pt x="452" y="192"/>
                    </a:lnTo>
                    <a:lnTo>
                      <a:pt x="454" y="194"/>
                    </a:lnTo>
                    <a:lnTo>
                      <a:pt x="454" y="196"/>
                    </a:lnTo>
                    <a:lnTo>
                      <a:pt x="457" y="196"/>
                    </a:lnTo>
                    <a:lnTo>
                      <a:pt x="457" y="196"/>
                    </a:lnTo>
                    <a:lnTo>
                      <a:pt x="459" y="199"/>
                    </a:lnTo>
                    <a:lnTo>
                      <a:pt x="461" y="199"/>
                    </a:lnTo>
                    <a:lnTo>
                      <a:pt x="461" y="201"/>
                    </a:lnTo>
                    <a:lnTo>
                      <a:pt x="464" y="201"/>
                    </a:lnTo>
                    <a:lnTo>
                      <a:pt x="466" y="203"/>
                    </a:lnTo>
                    <a:lnTo>
                      <a:pt x="469" y="203"/>
                    </a:lnTo>
                    <a:lnTo>
                      <a:pt x="471" y="203"/>
                    </a:lnTo>
                    <a:lnTo>
                      <a:pt x="471" y="203"/>
                    </a:lnTo>
                    <a:lnTo>
                      <a:pt x="473" y="206"/>
                    </a:lnTo>
                    <a:lnTo>
                      <a:pt x="476" y="206"/>
                    </a:lnTo>
                    <a:lnTo>
                      <a:pt x="476" y="206"/>
                    </a:lnTo>
                    <a:lnTo>
                      <a:pt x="478" y="206"/>
                    </a:lnTo>
                    <a:lnTo>
                      <a:pt x="478" y="208"/>
                    </a:lnTo>
                    <a:lnTo>
                      <a:pt x="483" y="208"/>
                    </a:lnTo>
                    <a:lnTo>
                      <a:pt x="483" y="208"/>
                    </a:lnTo>
                    <a:lnTo>
                      <a:pt x="483" y="211"/>
                    </a:lnTo>
                    <a:lnTo>
                      <a:pt x="485" y="211"/>
                    </a:lnTo>
                    <a:lnTo>
                      <a:pt x="490" y="213"/>
                    </a:lnTo>
                    <a:lnTo>
                      <a:pt x="490" y="213"/>
                    </a:lnTo>
                    <a:lnTo>
                      <a:pt x="492" y="213"/>
                    </a:lnTo>
                    <a:lnTo>
                      <a:pt x="492" y="215"/>
                    </a:lnTo>
                    <a:lnTo>
                      <a:pt x="492" y="218"/>
                    </a:lnTo>
                    <a:lnTo>
                      <a:pt x="495" y="220"/>
                    </a:lnTo>
                    <a:lnTo>
                      <a:pt x="495" y="220"/>
                    </a:lnTo>
                    <a:lnTo>
                      <a:pt x="497" y="220"/>
                    </a:lnTo>
                    <a:lnTo>
                      <a:pt x="497" y="222"/>
                    </a:lnTo>
                    <a:lnTo>
                      <a:pt x="497" y="222"/>
                    </a:lnTo>
                    <a:lnTo>
                      <a:pt x="499" y="225"/>
                    </a:lnTo>
                    <a:lnTo>
                      <a:pt x="499" y="225"/>
                    </a:lnTo>
                    <a:lnTo>
                      <a:pt x="499" y="227"/>
                    </a:lnTo>
                    <a:lnTo>
                      <a:pt x="502" y="227"/>
                    </a:lnTo>
                    <a:lnTo>
                      <a:pt x="504" y="227"/>
                    </a:lnTo>
                    <a:lnTo>
                      <a:pt x="504" y="230"/>
                    </a:lnTo>
                    <a:lnTo>
                      <a:pt x="504" y="232"/>
                    </a:lnTo>
                    <a:lnTo>
                      <a:pt x="506" y="232"/>
                    </a:lnTo>
                    <a:lnTo>
                      <a:pt x="506" y="232"/>
                    </a:lnTo>
                    <a:lnTo>
                      <a:pt x="509" y="234"/>
                    </a:lnTo>
                    <a:lnTo>
                      <a:pt x="509" y="234"/>
                    </a:lnTo>
                    <a:lnTo>
                      <a:pt x="511" y="237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39"/>
                    </a:lnTo>
                    <a:lnTo>
                      <a:pt x="513" y="241"/>
                    </a:lnTo>
                    <a:lnTo>
                      <a:pt x="513" y="244"/>
                    </a:lnTo>
                    <a:lnTo>
                      <a:pt x="513" y="246"/>
                    </a:lnTo>
                    <a:lnTo>
                      <a:pt x="513" y="248"/>
                    </a:lnTo>
                    <a:lnTo>
                      <a:pt x="513" y="248"/>
                    </a:lnTo>
                    <a:lnTo>
                      <a:pt x="513" y="251"/>
                    </a:lnTo>
                    <a:lnTo>
                      <a:pt x="511" y="253"/>
                    </a:lnTo>
                    <a:lnTo>
                      <a:pt x="511" y="253"/>
                    </a:lnTo>
                    <a:lnTo>
                      <a:pt x="509" y="253"/>
                    </a:lnTo>
                    <a:lnTo>
                      <a:pt x="509" y="256"/>
                    </a:lnTo>
                    <a:lnTo>
                      <a:pt x="511" y="258"/>
                    </a:lnTo>
                    <a:lnTo>
                      <a:pt x="511" y="258"/>
                    </a:lnTo>
                    <a:lnTo>
                      <a:pt x="509" y="260"/>
                    </a:lnTo>
                    <a:lnTo>
                      <a:pt x="509" y="263"/>
                    </a:lnTo>
                    <a:lnTo>
                      <a:pt x="509" y="263"/>
                    </a:lnTo>
                    <a:lnTo>
                      <a:pt x="509" y="265"/>
                    </a:lnTo>
                    <a:lnTo>
                      <a:pt x="511" y="265"/>
                    </a:lnTo>
                    <a:lnTo>
                      <a:pt x="513" y="267"/>
                    </a:lnTo>
                    <a:lnTo>
                      <a:pt x="513" y="270"/>
                    </a:lnTo>
                    <a:lnTo>
                      <a:pt x="513" y="270"/>
                    </a:lnTo>
                    <a:lnTo>
                      <a:pt x="513" y="270"/>
                    </a:lnTo>
                    <a:lnTo>
                      <a:pt x="513" y="272"/>
                    </a:lnTo>
                    <a:lnTo>
                      <a:pt x="513" y="275"/>
                    </a:lnTo>
                    <a:lnTo>
                      <a:pt x="513" y="275"/>
                    </a:lnTo>
                    <a:lnTo>
                      <a:pt x="513" y="277"/>
                    </a:lnTo>
                    <a:lnTo>
                      <a:pt x="513" y="279"/>
                    </a:lnTo>
                    <a:lnTo>
                      <a:pt x="513" y="279"/>
                    </a:lnTo>
                    <a:lnTo>
                      <a:pt x="513" y="282"/>
                    </a:lnTo>
                    <a:lnTo>
                      <a:pt x="513" y="284"/>
                    </a:lnTo>
                    <a:lnTo>
                      <a:pt x="513" y="284"/>
                    </a:lnTo>
                    <a:lnTo>
                      <a:pt x="513" y="286"/>
                    </a:lnTo>
                    <a:lnTo>
                      <a:pt x="513" y="291"/>
                    </a:lnTo>
                    <a:lnTo>
                      <a:pt x="513" y="291"/>
                    </a:lnTo>
                    <a:lnTo>
                      <a:pt x="516" y="293"/>
                    </a:lnTo>
                    <a:lnTo>
                      <a:pt x="518" y="296"/>
                    </a:lnTo>
                    <a:lnTo>
                      <a:pt x="518" y="296"/>
                    </a:lnTo>
                    <a:lnTo>
                      <a:pt x="518" y="298"/>
                    </a:lnTo>
                    <a:lnTo>
                      <a:pt x="518" y="301"/>
                    </a:lnTo>
                    <a:lnTo>
                      <a:pt x="518" y="301"/>
                    </a:lnTo>
                    <a:lnTo>
                      <a:pt x="518" y="303"/>
                    </a:lnTo>
                    <a:lnTo>
                      <a:pt x="518" y="303"/>
                    </a:lnTo>
                    <a:lnTo>
                      <a:pt x="523" y="305"/>
                    </a:lnTo>
                    <a:lnTo>
                      <a:pt x="523" y="308"/>
                    </a:lnTo>
                    <a:lnTo>
                      <a:pt x="523" y="310"/>
                    </a:lnTo>
                    <a:lnTo>
                      <a:pt x="523" y="310"/>
                    </a:lnTo>
                    <a:lnTo>
                      <a:pt x="523" y="312"/>
                    </a:lnTo>
                    <a:lnTo>
                      <a:pt x="523" y="315"/>
                    </a:lnTo>
                    <a:lnTo>
                      <a:pt x="523" y="317"/>
                    </a:lnTo>
                    <a:lnTo>
                      <a:pt x="525" y="317"/>
                    </a:lnTo>
                    <a:lnTo>
                      <a:pt x="525" y="319"/>
                    </a:lnTo>
                    <a:lnTo>
                      <a:pt x="528" y="319"/>
                    </a:lnTo>
                    <a:lnTo>
                      <a:pt x="528" y="319"/>
                    </a:lnTo>
                    <a:lnTo>
                      <a:pt x="530" y="322"/>
                    </a:lnTo>
                    <a:lnTo>
                      <a:pt x="530" y="322"/>
                    </a:lnTo>
                    <a:lnTo>
                      <a:pt x="528" y="327"/>
                    </a:lnTo>
                    <a:lnTo>
                      <a:pt x="525" y="327"/>
                    </a:lnTo>
                    <a:lnTo>
                      <a:pt x="525" y="329"/>
                    </a:lnTo>
                    <a:lnTo>
                      <a:pt x="525" y="329"/>
                    </a:lnTo>
                    <a:lnTo>
                      <a:pt x="528" y="331"/>
                    </a:lnTo>
                    <a:lnTo>
                      <a:pt x="528" y="331"/>
                    </a:lnTo>
                    <a:lnTo>
                      <a:pt x="530" y="331"/>
                    </a:lnTo>
                    <a:lnTo>
                      <a:pt x="530" y="336"/>
                    </a:lnTo>
                    <a:lnTo>
                      <a:pt x="530" y="338"/>
                    </a:lnTo>
                    <a:lnTo>
                      <a:pt x="530" y="338"/>
                    </a:lnTo>
                    <a:lnTo>
                      <a:pt x="528" y="341"/>
                    </a:lnTo>
                    <a:lnTo>
                      <a:pt x="528" y="343"/>
                    </a:lnTo>
                    <a:lnTo>
                      <a:pt x="528" y="343"/>
                    </a:lnTo>
                    <a:lnTo>
                      <a:pt x="528" y="346"/>
                    </a:lnTo>
                    <a:lnTo>
                      <a:pt x="528" y="348"/>
                    </a:lnTo>
                    <a:lnTo>
                      <a:pt x="525" y="350"/>
                    </a:lnTo>
                    <a:lnTo>
                      <a:pt x="525" y="353"/>
                    </a:lnTo>
                    <a:lnTo>
                      <a:pt x="523" y="353"/>
                    </a:lnTo>
                    <a:lnTo>
                      <a:pt x="523" y="355"/>
                    </a:lnTo>
                    <a:lnTo>
                      <a:pt x="521" y="355"/>
                    </a:lnTo>
                    <a:lnTo>
                      <a:pt x="521" y="357"/>
                    </a:lnTo>
                    <a:lnTo>
                      <a:pt x="518" y="360"/>
                    </a:lnTo>
                    <a:lnTo>
                      <a:pt x="516" y="360"/>
                    </a:lnTo>
                    <a:lnTo>
                      <a:pt x="513" y="360"/>
                    </a:lnTo>
                    <a:lnTo>
                      <a:pt x="513" y="360"/>
                    </a:lnTo>
                    <a:lnTo>
                      <a:pt x="511" y="362"/>
                    </a:lnTo>
                    <a:lnTo>
                      <a:pt x="509" y="362"/>
                    </a:lnTo>
                    <a:lnTo>
                      <a:pt x="506" y="362"/>
                    </a:lnTo>
                    <a:lnTo>
                      <a:pt x="504" y="362"/>
                    </a:lnTo>
                    <a:lnTo>
                      <a:pt x="502" y="362"/>
                    </a:lnTo>
                    <a:lnTo>
                      <a:pt x="499" y="362"/>
                    </a:lnTo>
                    <a:lnTo>
                      <a:pt x="497" y="362"/>
                    </a:lnTo>
                    <a:lnTo>
                      <a:pt x="495" y="362"/>
                    </a:lnTo>
                    <a:lnTo>
                      <a:pt x="492" y="362"/>
                    </a:lnTo>
                    <a:lnTo>
                      <a:pt x="490" y="362"/>
                    </a:lnTo>
                    <a:lnTo>
                      <a:pt x="487" y="362"/>
                    </a:lnTo>
                    <a:lnTo>
                      <a:pt x="485" y="362"/>
                    </a:lnTo>
                    <a:lnTo>
                      <a:pt x="483" y="364"/>
                    </a:lnTo>
                    <a:lnTo>
                      <a:pt x="480" y="364"/>
                    </a:lnTo>
                    <a:lnTo>
                      <a:pt x="478" y="364"/>
                    </a:lnTo>
                    <a:lnTo>
                      <a:pt x="478" y="367"/>
                    </a:lnTo>
                    <a:lnTo>
                      <a:pt x="476" y="367"/>
                    </a:lnTo>
                    <a:lnTo>
                      <a:pt x="473" y="367"/>
                    </a:lnTo>
                    <a:lnTo>
                      <a:pt x="471" y="369"/>
                    </a:lnTo>
                    <a:lnTo>
                      <a:pt x="469" y="372"/>
                    </a:lnTo>
                    <a:lnTo>
                      <a:pt x="469" y="374"/>
                    </a:lnTo>
                    <a:lnTo>
                      <a:pt x="466" y="374"/>
                    </a:lnTo>
                    <a:lnTo>
                      <a:pt x="464" y="374"/>
                    </a:lnTo>
                    <a:lnTo>
                      <a:pt x="464" y="376"/>
                    </a:lnTo>
                    <a:lnTo>
                      <a:pt x="461" y="379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7" y="381"/>
                    </a:lnTo>
                    <a:lnTo>
                      <a:pt x="454" y="383"/>
                    </a:lnTo>
                    <a:lnTo>
                      <a:pt x="452" y="386"/>
                    </a:lnTo>
                    <a:lnTo>
                      <a:pt x="452" y="388"/>
                    </a:lnTo>
                    <a:lnTo>
                      <a:pt x="450" y="391"/>
                    </a:lnTo>
                    <a:lnTo>
                      <a:pt x="445" y="393"/>
                    </a:lnTo>
                    <a:lnTo>
                      <a:pt x="443" y="395"/>
                    </a:lnTo>
                    <a:lnTo>
                      <a:pt x="443" y="395"/>
                    </a:lnTo>
                    <a:lnTo>
                      <a:pt x="440" y="395"/>
                    </a:lnTo>
                    <a:lnTo>
                      <a:pt x="438" y="398"/>
                    </a:lnTo>
                    <a:lnTo>
                      <a:pt x="435" y="400"/>
                    </a:lnTo>
                    <a:lnTo>
                      <a:pt x="435" y="400"/>
                    </a:lnTo>
                    <a:lnTo>
                      <a:pt x="433" y="400"/>
                    </a:lnTo>
                    <a:lnTo>
                      <a:pt x="431" y="402"/>
                    </a:lnTo>
                    <a:lnTo>
                      <a:pt x="431" y="402"/>
                    </a:lnTo>
                    <a:lnTo>
                      <a:pt x="428" y="405"/>
                    </a:lnTo>
                    <a:lnTo>
                      <a:pt x="426" y="407"/>
                    </a:lnTo>
                    <a:lnTo>
                      <a:pt x="426" y="407"/>
                    </a:lnTo>
                    <a:lnTo>
                      <a:pt x="421" y="412"/>
                    </a:lnTo>
                    <a:lnTo>
                      <a:pt x="421" y="412"/>
                    </a:lnTo>
                    <a:lnTo>
                      <a:pt x="419" y="414"/>
                    </a:lnTo>
                    <a:lnTo>
                      <a:pt x="416" y="417"/>
                    </a:lnTo>
                    <a:lnTo>
                      <a:pt x="414" y="417"/>
                    </a:lnTo>
                    <a:lnTo>
                      <a:pt x="414" y="419"/>
                    </a:lnTo>
                    <a:lnTo>
                      <a:pt x="414" y="421"/>
                    </a:lnTo>
                    <a:lnTo>
                      <a:pt x="412" y="421"/>
                    </a:lnTo>
                    <a:lnTo>
                      <a:pt x="412" y="424"/>
                    </a:lnTo>
                    <a:lnTo>
                      <a:pt x="409" y="424"/>
                    </a:lnTo>
                    <a:lnTo>
                      <a:pt x="409" y="426"/>
                    </a:lnTo>
                    <a:lnTo>
                      <a:pt x="409" y="426"/>
                    </a:lnTo>
                    <a:lnTo>
                      <a:pt x="407" y="428"/>
                    </a:lnTo>
                    <a:lnTo>
                      <a:pt x="405" y="428"/>
                    </a:lnTo>
                    <a:lnTo>
                      <a:pt x="405" y="431"/>
                    </a:lnTo>
                    <a:lnTo>
                      <a:pt x="402" y="431"/>
                    </a:lnTo>
                    <a:lnTo>
                      <a:pt x="402" y="433"/>
                    </a:lnTo>
                    <a:lnTo>
                      <a:pt x="400" y="433"/>
                    </a:lnTo>
                    <a:lnTo>
                      <a:pt x="398" y="435"/>
                    </a:lnTo>
                    <a:lnTo>
                      <a:pt x="398" y="438"/>
                    </a:lnTo>
                    <a:lnTo>
                      <a:pt x="398" y="438"/>
                    </a:lnTo>
                    <a:lnTo>
                      <a:pt x="395" y="440"/>
                    </a:lnTo>
                    <a:lnTo>
                      <a:pt x="393" y="440"/>
                    </a:lnTo>
                    <a:lnTo>
                      <a:pt x="393" y="443"/>
                    </a:lnTo>
                    <a:lnTo>
                      <a:pt x="390" y="445"/>
                    </a:lnTo>
                    <a:lnTo>
                      <a:pt x="388" y="447"/>
                    </a:lnTo>
                    <a:lnTo>
                      <a:pt x="388" y="447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3" y="452"/>
                    </a:lnTo>
                    <a:lnTo>
                      <a:pt x="383" y="452"/>
                    </a:lnTo>
                    <a:lnTo>
                      <a:pt x="381" y="457"/>
                    </a:lnTo>
                    <a:lnTo>
                      <a:pt x="379" y="459"/>
                    </a:lnTo>
                    <a:lnTo>
                      <a:pt x="376" y="462"/>
                    </a:lnTo>
                    <a:lnTo>
                      <a:pt x="374" y="464"/>
                    </a:lnTo>
                    <a:lnTo>
                      <a:pt x="374" y="464"/>
                    </a:lnTo>
                    <a:lnTo>
                      <a:pt x="372" y="466"/>
                    </a:lnTo>
                    <a:lnTo>
                      <a:pt x="372" y="466"/>
                    </a:lnTo>
                    <a:lnTo>
                      <a:pt x="369" y="466"/>
                    </a:lnTo>
                    <a:lnTo>
                      <a:pt x="369" y="469"/>
                    </a:lnTo>
                    <a:lnTo>
                      <a:pt x="367" y="469"/>
                    </a:lnTo>
                    <a:lnTo>
                      <a:pt x="367" y="471"/>
                    </a:lnTo>
                    <a:lnTo>
                      <a:pt x="362" y="473"/>
                    </a:lnTo>
                    <a:lnTo>
                      <a:pt x="362" y="473"/>
                    </a:lnTo>
                    <a:lnTo>
                      <a:pt x="360" y="476"/>
                    </a:lnTo>
                    <a:lnTo>
                      <a:pt x="357" y="478"/>
                    </a:lnTo>
                    <a:lnTo>
                      <a:pt x="357" y="478"/>
                    </a:lnTo>
                    <a:lnTo>
                      <a:pt x="357" y="478"/>
                    </a:lnTo>
                    <a:lnTo>
                      <a:pt x="355" y="480"/>
                    </a:lnTo>
                    <a:lnTo>
                      <a:pt x="353" y="480"/>
                    </a:lnTo>
                    <a:lnTo>
                      <a:pt x="350" y="483"/>
                    </a:lnTo>
                    <a:lnTo>
                      <a:pt x="350" y="485"/>
                    </a:lnTo>
                    <a:lnTo>
                      <a:pt x="348" y="485"/>
                    </a:lnTo>
                    <a:lnTo>
                      <a:pt x="346" y="488"/>
                    </a:lnTo>
                    <a:lnTo>
                      <a:pt x="346" y="490"/>
                    </a:lnTo>
                    <a:lnTo>
                      <a:pt x="343" y="490"/>
                    </a:lnTo>
                    <a:lnTo>
                      <a:pt x="341" y="492"/>
                    </a:lnTo>
                    <a:lnTo>
                      <a:pt x="341" y="495"/>
                    </a:lnTo>
                    <a:lnTo>
                      <a:pt x="336" y="495"/>
                    </a:lnTo>
                    <a:lnTo>
                      <a:pt x="336" y="497"/>
                    </a:lnTo>
                    <a:lnTo>
                      <a:pt x="334" y="499"/>
                    </a:lnTo>
                    <a:lnTo>
                      <a:pt x="331" y="499"/>
                    </a:lnTo>
                    <a:lnTo>
                      <a:pt x="327" y="502"/>
                    </a:lnTo>
                    <a:lnTo>
                      <a:pt x="327" y="502"/>
                    </a:lnTo>
                    <a:lnTo>
                      <a:pt x="324" y="504"/>
                    </a:lnTo>
                    <a:lnTo>
                      <a:pt x="322" y="504"/>
                    </a:lnTo>
                    <a:lnTo>
                      <a:pt x="322" y="504"/>
                    </a:lnTo>
                    <a:lnTo>
                      <a:pt x="320" y="507"/>
                    </a:lnTo>
                    <a:lnTo>
                      <a:pt x="317" y="509"/>
                    </a:lnTo>
                    <a:lnTo>
                      <a:pt x="317" y="509"/>
                    </a:lnTo>
                    <a:lnTo>
                      <a:pt x="312" y="511"/>
                    </a:lnTo>
                    <a:lnTo>
                      <a:pt x="312" y="511"/>
                    </a:lnTo>
                    <a:lnTo>
                      <a:pt x="310" y="511"/>
                    </a:lnTo>
                    <a:lnTo>
                      <a:pt x="308" y="511"/>
                    </a:lnTo>
                    <a:lnTo>
                      <a:pt x="308" y="514"/>
                    </a:lnTo>
                    <a:lnTo>
                      <a:pt x="305" y="514"/>
                    </a:lnTo>
                    <a:lnTo>
                      <a:pt x="301" y="514"/>
                    </a:lnTo>
                    <a:lnTo>
                      <a:pt x="298" y="514"/>
                    </a:lnTo>
                    <a:lnTo>
                      <a:pt x="298" y="514"/>
                    </a:lnTo>
                    <a:lnTo>
                      <a:pt x="296" y="514"/>
                    </a:lnTo>
                    <a:lnTo>
                      <a:pt x="293" y="511"/>
                    </a:lnTo>
                    <a:lnTo>
                      <a:pt x="293" y="511"/>
                    </a:lnTo>
                    <a:lnTo>
                      <a:pt x="293" y="511"/>
                    </a:lnTo>
                    <a:lnTo>
                      <a:pt x="291" y="511"/>
                    </a:lnTo>
                    <a:lnTo>
                      <a:pt x="289" y="511"/>
                    </a:lnTo>
                    <a:lnTo>
                      <a:pt x="289" y="511"/>
                    </a:lnTo>
                    <a:lnTo>
                      <a:pt x="286" y="511"/>
                    </a:lnTo>
                    <a:lnTo>
                      <a:pt x="284" y="511"/>
                    </a:lnTo>
                    <a:lnTo>
                      <a:pt x="284" y="511"/>
                    </a:lnTo>
                    <a:lnTo>
                      <a:pt x="279" y="511"/>
                    </a:lnTo>
                    <a:lnTo>
                      <a:pt x="279" y="509"/>
                    </a:lnTo>
                    <a:lnTo>
                      <a:pt x="277" y="509"/>
                    </a:lnTo>
                    <a:lnTo>
                      <a:pt x="275" y="509"/>
                    </a:lnTo>
                    <a:lnTo>
                      <a:pt x="275" y="509"/>
                    </a:lnTo>
                    <a:lnTo>
                      <a:pt x="272" y="509"/>
                    </a:lnTo>
                    <a:lnTo>
                      <a:pt x="272" y="509"/>
                    </a:lnTo>
                    <a:lnTo>
                      <a:pt x="267" y="504"/>
                    </a:lnTo>
                    <a:lnTo>
                      <a:pt x="260" y="499"/>
                    </a:lnTo>
                    <a:lnTo>
                      <a:pt x="258" y="499"/>
                    </a:lnTo>
                    <a:lnTo>
                      <a:pt x="256" y="497"/>
                    </a:lnTo>
                    <a:lnTo>
                      <a:pt x="253" y="499"/>
                    </a:lnTo>
                    <a:lnTo>
                      <a:pt x="249" y="499"/>
                    </a:lnTo>
                    <a:lnTo>
                      <a:pt x="244" y="499"/>
                    </a:lnTo>
                    <a:lnTo>
                      <a:pt x="239" y="497"/>
                    </a:lnTo>
                    <a:lnTo>
                      <a:pt x="220" y="490"/>
                    </a:lnTo>
                    <a:lnTo>
                      <a:pt x="215" y="485"/>
                    </a:lnTo>
                    <a:lnTo>
                      <a:pt x="211" y="485"/>
                    </a:lnTo>
                    <a:lnTo>
                      <a:pt x="206" y="483"/>
                    </a:lnTo>
                    <a:lnTo>
                      <a:pt x="201" y="483"/>
                    </a:lnTo>
                    <a:lnTo>
                      <a:pt x="199" y="483"/>
                    </a:lnTo>
                    <a:lnTo>
                      <a:pt x="194" y="485"/>
                    </a:lnTo>
                    <a:lnTo>
                      <a:pt x="194" y="485"/>
                    </a:lnTo>
                    <a:lnTo>
                      <a:pt x="189" y="488"/>
                    </a:lnTo>
                    <a:lnTo>
                      <a:pt x="189" y="488"/>
                    </a:lnTo>
                    <a:lnTo>
                      <a:pt x="187" y="488"/>
                    </a:lnTo>
                    <a:lnTo>
                      <a:pt x="185" y="490"/>
                    </a:lnTo>
                    <a:lnTo>
                      <a:pt x="180" y="490"/>
                    </a:lnTo>
                    <a:lnTo>
                      <a:pt x="180" y="490"/>
                    </a:lnTo>
                    <a:lnTo>
                      <a:pt x="178" y="490"/>
                    </a:lnTo>
                    <a:lnTo>
                      <a:pt x="175" y="490"/>
                    </a:lnTo>
                    <a:lnTo>
                      <a:pt x="173" y="490"/>
                    </a:lnTo>
                    <a:lnTo>
                      <a:pt x="168" y="490"/>
                    </a:lnTo>
                    <a:lnTo>
                      <a:pt x="168" y="490"/>
                    </a:lnTo>
                    <a:lnTo>
                      <a:pt x="166" y="490"/>
                    </a:lnTo>
                    <a:lnTo>
                      <a:pt x="161" y="490"/>
                    </a:lnTo>
                    <a:lnTo>
                      <a:pt x="161" y="490"/>
                    </a:lnTo>
                    <a:lnTo>
                      <a:pt x="159" y="490"/>
                    </a:lnTo>
                    <a:lnTo>
                      <a:pt x="159" y="490"/>
                    </a:lnTo>
                    <a:lnTo>
                      <a:pt x="154" y="490"/>
                    </a:lnTo>
                    <a:lnTo>
                      <a:pt x="154" y="492"/>
                    </a:lnTo>
                    <a:lnTo>
                      <a:pt x="152" y="492"/>
                    </a:lnTo>
                    <a:lnTo>
                      <a:pt x="152" y="495"/>
                    </a:lnTo>
                    <a:lnTo>
                      <a:pt x="152" y="495"/>
                    </a:lnTo>
                    <a:lnTo>
                      <a:pt x="149" y="495"/>
                    </a:lnTo>
                    <a:lnTo>
                      <a:pt x="149" y="497"/>
                    </a:lnTo>
                    <a:lnTo>
                      <a:pt x="147" y="499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7" y="497"/>
                    </a:lnTo>
                    <a:lnTo>
                      <a:pt x="144" y="495"/>
                    </a:lnTo>
                    <a:lnTo>
                      <a:pt x="144" y="495"/>
                    </a:lnTo>
                    <a:lnTo>
                      <a:pt x="142" y="495"/>
                    </a:lnTo>
                    <a:lnTo>
                      <a:pt x="140" y="495"/>
                    </a:lnTo>
                    <a:lnTo>
                      <a:pt x="140" y="495"/>
                    </a:lnTo>
                    <a:lnTo>
                      <a:pt x="140" y="495"/>
                    </a:lnTo>
                    <a:lnTo>
                      <a:pt x="140" y="492"/>
                    </a:lnTo>
                    <a:lnTo>
                      <a:pt x="140" y="490"/>
                    </a:lnTo>
                    <a:lnTo>
                      <a:pt x="140" y="490"/>
                    </a:lnTo>
                    <a:lnTo>
                      <a:pt x="140" y="488"/>
                    </a:lnTo>
                    <a:lnTo>
                      <a:pt x="140" y="488"/>
                    </a:lnTo>
                    <a:lnTo>
                      <a:pt x="137" y="485"/>
                    </a:lnTo>
                    <a:lnTo>
                      <a:pt x="137" y="485"/>
                    </a:lnTo>
                    <a:lnTo>
                      <a:pt x="135" y="485"/>
                    </a:lnTo>
                    <a:lnTo>
                      <a:pt x="135" y="483"/>
                    </a:lnTo>
                    <a:lnTo>
                      <a:pt x="133" y="485"/>
                    </a:lnTo>
                    <a:lnTo>
                      <a:pt x="133" y="483"/>
                    </a:lnTo>
                    <a:lnTo>
                      <a:pt x="130" y="483"/>
                    </a:lnTo>
                    <a:lnTo>
                      <a:pt x="130" y="483"/>
                    </a:lnTo>
                    <a:lnTo>
                      <a:pt x="130" y="480"/>
                    </a:lnTo>
                    <a:lnTo>
                      <a:pt x="130" y="478"/>
                    </a:lnTo>
                    <a:lnTo>
                      <a:pt x="130" y="478"/>
                    </a:lnTo>
                    <a:lnTo>
                      <a:pt x="128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6" y="476"/>
                    </a:lnTo>
                    <a:lnTo>
                      <a:pt x="123" y="478"/>
                    </a:lnTo>
                    <a:lnTo>
                      <a:pt x="123" y="478"/>
                    </a:lnTo>
                    <a:lnTo>
                      <a:pt x="121" y="478"/>
                    </a:lnTo>
                    <a:lnTo>
                      <a:pt x="118" y="478"/>
                    </a:lnTo>
                    <a:lnTo>
                      <a:pt x="118" y="478"/>
                    </a:lnTo>
                    <a:lnTo>
                      <a:pt x="116" y="476"/>
                    </a:lnTo>
                    <a:lnTo>
                      <a:pt x="116" y="476"/>
                    </a:lnTo>
                    <a:lnTo>
                      <a:pt x="114" y="476"/>
                    </a:lnTo>
                    <a:lnTo>
                      <a:pt x="114" y="476"/>
                    </a:lnTo>
                    <a:lnTo>
                      <a:pt x="111" y="476"/>
                    </a:lnTo>
                    <a:lnTo>
                      <a:pt x="111" y="473"/>
                    </a:lnTo>
                    <a:lnTo>
                      <a:pt x="111" y="473"/>
                    </a:lnTo>
                    <a:lnTo>
                      <a:pt x="109" y="473"/>
                    </a:lnTo>
                    <a:lnTo>
                      <a:pt x="109" y="471"/>
                    </a:lnTo>
                    <a:lnTo>
                      <a:pt x="109" y="469"/>
                    </a:lnTo>
                    <a:lnTo>
                      <a:pt x="109" y="469"/>
                    </a:lnTo>
                    <a:lnTo>
                      <a:pt x="111" y="466"/>
                    </a:lnTo>
                    <a:lnTo>
                      <a:pt x="111" y="466"/>
                    </a:lnTo>
                    <a:lnTo>
                      <a:pt x="111" y="464"/>
                    </a:lnTo>
                    <a:lnTo>
                      <a:pt x="111" y="464"/>
                    </a:lnTo>
                    <a:lnTo>
                      <a:pt x="111" y="462"/>
                    </a:lnTo>
                    <a:lnTo>
                      <a:pt x="109" y="462"/>
                    </a:lnTo>
                    <a:lnTo>
                      <a:pt x="111" y="459"/>
                    </a:lnTo>
                    <a:lnTo>
                      <a:pt x="111" y="457"/>
                    </a:lnTo>
                    <a:lnTo>
                      <a:pt x="109" y="454"/>
                    </a:lnTo>
                    <a:lnTo>
                      <a:pt x="109" y="452"/>
                    </a:lnTo>
                    <a:lnTo>
                      <a:pt x="107" y="452"/>
                    </a:lnTo>
                    <a:lnTo>
                      <a:pt x="104" y="452"/>
                    </a:lnTo>
                    <a:lnTo>
                      <a:pt x="104" y="452"/>
                    </a:lnTo>
                    <a:lnTo>
                      <a:pt x="102" y="450"/>
                    </a:lnTo>
                    <a:lnTo>
                      <a:pt x="102" y="447"/>
                    </a:lnTo>
                    <a:lnTo>
                      <a:pt x="100" y="445"/>
                    </a:lnTo>
                    <a:lnTo>
                      <a:pt x="100" y="443"/>
                    </a:lnTo>
                    <a:lnTo>
                      <a:pt x="100" y="443"/>
                    </a:lnTo>
                    <a:lnTo>
                      <a:pt x="100" y="440"/>
                    </a:lnTo>
                    <a:lnTo>
                      <a:pt x="100" y="440"/>
                    </a:lnTo>
                    <a:lnTo>
                      <a:pt x="100" y="438"/>
                    </a:lnTo>
                    <a:lnTo>
                      <a:pt x="100" y="438"/>
                    </a:lnTo>
                    <a:lnTo>
                      <a:pt x="97" y="438"/>
                    </a:lnTo>
                    <a:lnTo>
                      <a:pt x="97" y="438"/>
                    </a:lnTo>
                    <a:lnTo>
                      <a:pt x="95" y="435"/>
                    </a:lnTo>
                    <a:lnTo>
                      <a:pt x="95" y="433"/>
                    </a:lnTo>
                    <a:lnTo>
                      <a:pt x="92" y="433"/>
                    </a:lnTo>
                    <a:lnTo>
                      <a:pt x="92" y="431"/>
                    </a:lnTo>
                    <a:lnTo>
                      <a:pt x="92" y="428"/>
                    </a:lnTo>
                    <a:lnTo>
                      <a:pt x="90" y="426"/>
                    </a:lnTo>
                    <a:lnTo>
                      <a:pt x="90" y="424"/>
                    </a:lnTo>
                    <a:lnTo>
                      <a:pt x="88" y="421"/>
                    </a:lnTo>
                    <a:lnTo>
                      <a:pt x="88" y="421"/>
                    </a:lnTo>
                    <a:lnTo>
                      <a:pt x="88" y="419"/>
                    </a:lnTo>
                    <a:lnTo>
                      <a:pt x="88" y="417"/>
                    </a:lnTo>
                    <a:lnTo>
                      <a:pt x="90" y="417"/>
                    </a:lnTo>
                    <a:lnTo>
                      <a:pt x="90" y="417"/>
                    </a:lnTo>
                    <a:lnTo>
                      <a:pt x="90" y="414"/>
                    </a:lnTo>
                    <a:lnTo>
                      <a:pt x="90" y="414"/>
                    </a:lnTo>
                    <a:lnTo>
                      <a:pt x="90" y="412"/>
                    </a:lnTo>
                    <a:lnTo>
                      <a:pt x="90" y="412"/>
                    </a:lnTo>
                    <a:lnTo>
                      <a:pt x="90" y="412"/>
                    </a:lnTo>
                    <a:lnTo>
                      <a:pt x="92" y="409"/>
                    </a:lnTo>
                    <a:lnTo>
                      <a:pt x="92" y="409"/>
                    </a:lnTo>
                    <a:lnTo>
                      <a:pt x="95" y="409"/>
                    </a:lnTo>
                    <a:lnTo>
                      <a:pt x="95" y="409"/>
                    </a:lnTo>
                    <a:lnTo>
                      <a:pt x="97" y="407"/>
                    </a:lnTo>
                    <a:lnTo>
                      <a:pt x="100" y="405"/>
                    </a:lnTo>
                    <a:lnTo>
                      <a:pt x="100" y="405"/>
                    </a:lnTo>
                    <a:lnTo>
                      <a:pt x="102" y="402"/>
                    </a:lnTo>
                    <a:lnTo>
                      <a:pt x="102" y="400"/>
                    </a:lnTo>
                    <a:lnTo>
                      <a:pt x="102" y="398"/>
                    </a:lnTo>
                    <a:lnTo>
                      <a:pt x="102" y="398"/>
                    </a:lnTo>
                    <a:lnTo>
                      <a:pt x="102" y="395"/>
                    </a:lnTo>
                    <a:lnTo>
                      <a:pt x="102" y="395"/>
                    </a:lnTo>
                    <a:lnTo>
                      <a:pt x="102" y="393"/>
                    </a:lnTo>
                    <a:lnTo>
                      <a:pt x="104" y="393"/>
                    </a:lnTo>
                    <a:lnTo>
                      <a:pt x="104" y="391"/>
                    </a:lnTo>
                    <a:lnTo>
                      <a:pt x="104" y="391"/>
                    </a:lnTo>
                    <a:lnTo>
                      <a:pt x="107" y="391"/>
                    </a:lnTo>
                    <a:lnTo>
                      <a:pt x="111" y="391"/>
                    </a:lnTo>
                    <a:lnTo>
                      <a:pt x="111" y="391"/>
                    </a:lnTo>
                    <a:lnTo>
                      <a:pt x="114" y="391"/>
                    </a:lnTo>
                    <a:lnTo>
                      <a:pt x="116" y="391"/>
                    </a:lnTo>
                    <a:lnTo>
                      <a:pt x="116" y="391"/>
                    </a:lnTo>
                    <a:lnTo>
                      <a:pt x="118" y="391"/>
                    </a:lnTo>
                    <a:lnTo>
                      <a:pt x="118" y="391"/>
                    </a:lnTo>
                    <a:lnTo>
                      <a:pt x="121" y="388"/>
                    </a:lnTo>
                    <a:lnTo>
                      <a:pt x="121" y="386"/>
                    </a:lnTo>
                    <a:lnTo>
                      <a:pt x="121" y="383"/>
                    </a:lnTo>
                    <a:lnTo>
                      <a:pt x="121" y="383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6" y="376"/>
                    </a:lnTo>
                    <a:lnTo>
                      <a:pt x="126" y="376"/>
                    </a:lnTo>
                    <a:lnTo>
                      <a:pt x="126" y="374"/>
                    </a:lnTo>
                    <a:lnTo>
                      <a:pt x="126" y="374"/>
                    </a:lnTo>
                    <a:lnTo>
                      <a:pt x="128" y="372"/>
                    </a:lnTo>
                    <a:lnTo>
                      <a:pt x="130" y="369"/>
                    </a:lnTo>
                    <a:lnTo>
                      <a:pt x="130" y="369"/>
                    </a:lnTo>
                    <a:lnTo>
                      <a:pt x="133" y="367"/>
                    </a:lnTo>
                    <a:lnTo>
                      <a:pt x="133" y="364"/>
                    </a:lnTo>
                    <a:lnTo>
                      <a:pt x="133" y="364"/>
                    </a:lnTo>
                    <a:lnTo>
                      <a:pt x="130" y="362"/>
                    </a:lnTo>
                    <a:lnTo>
                      <a:pt x="130" y="357"/>
                    </a:lnTo>
                    <a:lnTo>
                      <a:pt x="133" y="357"/>
                    </a:lnTo>
                    <a:lnTo>
                      <a:pt x="133" y="355"/>
                    </a:lnTo>
                    <a:lnTo>
                      <a:pt x="130" y="355"/>
                    </a:lnTo>
                    <a:lnTo>
                      <a:pt x="130" y="353"/>
                    </a:lnTo>
                    <a:lnTo>
                      <a:pt x="130" y="353"/>
                    </a:lnTo>
                    <a:lnTo>
                      <a:pt x="130" y="348"/>
                    </a:lnTo>
                    <a:lnTo>
                      <a:pt x="130" y="348"/>
                    </a:lnTo>
                    <a:lnTo>
                      <a:pt x="128" y="348"/>
                    </a:lnTo>
                    <a:lnTo>
                      <a:pt x="128" y="348"/>
                    </a:lnTo>
                    <a:lnTo>
                      <a:pt x="126" y="348"/>
                    </a:lnTo>
                    <a:lnTo>
                      <a:pt x="126" y="348"/>
                    </a:lnTo>
                    <a:lnTo>
                      <a:pt x="123" y="348"/>
                    </a:lnTo>
                    <a:lnTo>
                      <a:pt x="121" y="348"/>
                    </a:lnTo>
                    <a:lnTo>
                      <a:pt x="121" y="348"/>
                    </a:lnTo>
                    <a:lnTo>
                      <a:pt x="118" y="348"/>
                    </a:lnTo>
                    <a:lnTo>
                      <a:pt x="118" y="348"/>
                    </a:lnTo>
                    <a:lnTo>
                      <a:pt x="116" y="348"/>
                    </a:lnTo>
                    <a:lnTo>
                      <a:pt x="116" y="348"/>
                    </a:lnTo>
                    <a:lnTo>
                      <a:pt x="114" y="348"/>
                    </a:lnTo>
                    <a:lnTo>
                      <a:pt x="114" y="348"/>
                    </a:lnTo>
                    <a:lnTo>
                      <a:pt x="111" y="348"/>
                    </a:lnTo>
                    <a:lnTo>
                      <a:pt x="111" y="348"/>
                    </a:lnTo>
                    <a:lnTo>
                      <a:pt x="111" y="348"/>
                    </a:lnTo>
                    <a:lnTo>
                      <a:pt x="109" y="348"/>
                    </a:lnTo>
                    <a:lnTo>
                      <a:pt x="107" y="348"/>
                    </a:lnTo>
                    <a:lnTo>
                      <a:pt x="107" y="350"/>
                    </a:lnTo>
                    <a:lnTo>
                      <a:pt x="104" y="350"/>
                    </a:lnTo>
                    <a:lnTo>
                      <a:pt x="104" y="350"/>
                    </a:lnTo>
                    <a:lnTo>
                      <a:pt x="102" y="348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97" y="348"/>
                    </a:lnTo>
                    <a:lnTo>
                      <a:pt x="95" y="350"/>
                    </a:lnTo>
                    <a:lnTo>
                      <a:pt x="95" y="350"/>
                    </a:lnTo>
                    <a:lnTo>
                      <a:pt x="95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88" y="348"/>
                    </a:lnTo>
                    <a:lnTo>
                      <a:pt x="85" y="348"/>
                    </a:lnTo>
                    <a:lnTo>
                      <a:pt x="85" y="348"/>
                    </a:lnTo>
                    <a:lnTo>
                      <a:pt x="83" y="348"/>
                    </a:lnTo>
                    <a:lnTo>
                      <a:pt x="81" y="348"/>
                    </a:lnTo>
                    <a:lnTo>
                      <a:pt x="78" y="348"/>
                    </a:lnTo>
                    <a:lnTo>
                      <a:pt x="76" y="346"/>
                    </a:lnTo>
                    <a:lnTo>
                      <a:pt x="73" y="346"/>
                    </a:lnTo>
                    <a:lnTo>
                      <a:pt x="73" y="346"/>
                    </a:lnTo>
                    <a:lnTo>
                      <a:pt x="69" y="346"/>
                    </a:lnTo>
                    <a:lnTo>
                      <a:pt x="66" y="346"/>
                    </a:lnTo>
                    <a:lnTo>
                      <a:pt x="64" y="346"/>
                    </a:lnTo>
                    <a:lnTo>
                      <a:pt x="64" y="346"/>
                    </a:lnTo>
                    <a:lnTo>
                      <a:pt x="62" y="343"/>
                    </a:lnTo>
                    <a:lnTo>
                      <a:pt x="62" y="343"/>
                    </a:lnTo>
                    <a:lnTo>
                      <a:pt x="62" y="341"/>
                    </a:lnTo>
                    <a:lnTo>
                      <a:pt x="62" y="341"/>
                    </a:lnTo>
                    <a:lnTo>
                      <a:pt x="62" y="338"/>
                    </a:lnTo>
                    <a:lnTo>
                      <a:pt x="62" y="338"/>
                    </a:lnTo>
                    <a:lnTo>
                      <a:pt x="64" y="336"/>
                    </a:lnTo>
                    <a:lnTo>
                      <a:pt x="64" y="336"/>
                    </a:lnTo>
                    <a:lnTo>
                      <a:pt x="62" y="334"/>
                    </a:lnTo>
                    <a:lnTo>
                      <a:pt x="62" y="331"/>
                    </a:lnTo>
                    <a:lnTo>
                      <a:pt x="59" y="331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7" y="331"/>
                    </a:lnTo>
                    <a:lnTo>
                      <a:pt x="55" y="329"/>
                    </a:lnTo>
                    <a:lnTo>
                      <a:pt x="55" y="329"/>
                    </a:lnTo>
                    <a:lnTo>
                      <a:pt x="55" y="327"/>
                    </a:lnTo>
                    <a:lnTo>
                      <a:pt x="52" y="327"/>
                    </a:lnTo>
                    <a:lnTo>
                      <a:pt x="55" y="324"/>
                    </a:lnTo>
                    <a:lnTo>
                      <a:pt x="55" y="324"/>
                    </a:lnTo>
                    <a:lnTo>
                      <a:pt x="52" y="322"/>
                    </a:lnTo>
                    <a:lnTo>
                      <a:pt x="55" y="322"/>
                    </a:lnTo>
                    <a:lnTo>
                      <a:pt x="55" y="319"/>
                    </a:lnTo>
                    <a:lnTo>
                      <a:pt x="55" y="317"/>
                    </a:lnTo>
                    <a:lnTo>
                      <a:pt x="55" y="315"/>
                    </a:lnTo>
                    <a:lnTo>
                      <a:pt x="55" y="312"/>
                    </a:lnTo>
                    <a:lnTo>
                      <a:pt x="55" y="312"/>
                    </a:lnTo>
                    <a:lnTo>
                      <a:pt x="52" y="312"/>
                    </a:lnTo>
                    <a:lnTo>
                      <a:pt x="52" y="310"/>
                    </a:lnTo>
                    <a:lnTo>
                      <a:pt x="50" y="308"/>
                    </a:lnTo>
                    <a:lnTo>
                      <a:pt x="47" y="308"/>
                    </a:lnTo>
                    <a:lnTo>
                      <a:pt x="47" y="308"/>
                    </a:lnTo>
                    <a:lnTo>
                      <a:pt x="43" y="305"/>
                    </a:lnTo>
                    <a:lnTo>
                      <a:pt x="43" y="305"/>
                    </a:lnTo>
                    <a:lnTo>
                      <a:pt x="40" y="305"/>
                    </a:lnTo>
                    <a:lnTo>
                      <a:pt x="38" y="305"/>
                    </a:lnTo>
                    <a:lnTo>
                      <a:pt x="36" y="305"/>
                    </a:lnTo>
                    <a:lnTo>
                      <a:pt x="36" y="305"/>
                    </a:lnTo>
                    <a:lnTo>
                      <a:pt x="33" y="305"/>
                    </a:lnTo>
                    <a:lnTo>
                      <a:pt x="31" y="305"/>
                    </a:lnTo>
                    <a:lnTo>
                      <a:pt x="31" y="305"/>
                    </a:lnTo>
                    <a:lnTo>
                      <a:pt x="31" y="305"/>
                    </a:lnTo>
                    <a:lnTo>
                      <a:pt x="29" y="305"/>
                    </a:lnTo>
                    <a:lnTo>
                      <a:pt x="29" y="303"/>
                    </a:lnTo>
                    <a:lnTo>
                      <a:pt x="26" y="301"/>
                    </a:lnTo>
                    <a:lnTo>
                      <a:pt x="26" y="301"/>
                    </a:lnTo>
                    <a:lnTo>
                      <a:pt x="26" y="298"/>
                    </a:lnTo>
                    <a:lnTo>
                      <a:pt x="26" y="298"/>
                    </a:lnTo>
                    <a:lnTo>
                      <a:pt x="29" y="296"/>
                    </a:lnTo>
                    <a:lnTo>
                      <a:pt x="26" y="296"/>
                    </a:lnTo>
                    <a:lnTo>
                      <a:pt x="26" y="293"/>
                    </a:lnTo>
                    <a:lnTo>
                      <a:pt x="24" y="293"/>
                    </a:lnTo>
                    <a:lnTo>
                      <a:pt x="24" y="293"/>
                    </a:lnTo>
                    <a:lnTo>
                      <a:pt x="21" y="293"/>
                    </a:lnTo>
                    <a:lnTo>
                      <a:pt x="21" y="291"/>
                    </a:lnTo>
                    <a:lnTo>
                      <a:pt x="21" y="289"/>
                    </a:lnTo>
                    <a:lnTo>
                      <a:pt x="24" y="289"/>
                    </a:lnTo>
                    <a:lnTo>
                      <a:pt x="24" y="286"/>
                    </a:lnTo>
                    <a:lnTo>
                      <a:pt x="26" y="286"/>
                    </a:lnTo>
                    <a:lnTo>
                      <a:pt x="26" y="284"/>
                    </a:lnTo>
                    <a:lnTo>
                      <a:pt x="29" y="284"/>
                    </a:lnTo>
                    <a:lnTo>
                      <a:pt x="31" y="284"/>
                    </a:lnTo>
                    <a:lnTo>
                      <a:pt x="33" y="284"/>
                    </a:lnTo>
                    <a:lnTo>
                      <a:pt x="33" y="282"/>
                    </a:lnTo>
                    <a:lnTo>
                      <a:pt x="36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2"/>
                    </a:lnTo>
                    <a:lnTo>
                      <a:pt x="38" y="272"/>
                    </a:lnTo>
                    <a:lnTo>
                      <a:pt x="38" y="270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3"/>
                    </a:lnTo>
                    <a:lnTo>
                      <a:pt x="36" y="263"/>
                    </a:lnTo>
                    <a:lnTo>
                      <a:pt x="38" y="260"/>
                    </a:lnTo>
                    <a:lnTo>
                      <a:pt x="38" y="258"/>
                    </a:lnTo>
                    <a:lnTo>
                      <a:pt x="38" y="258"/>
                    </a:lnTo>
                    <a:lnTo>
                      <a:pt x="36" y="256"/>
                    </a:lnTo>
                    <a:lnTo>
                      <a:pt x="36" y="256"/>
                    </a:lnTo>
                    <a:lnTo>
                      <a:pt x="33" y="253"/>
                    </a:lnTo>
                    <a:lnTo>
                      <a:pt x="33" y="253"/>
                    </a:lnTo>
                    <a:lnTo>
                      <a:pt x="31" y="253"/>
                    </a:lnTo>
                    <a:lnTo>
                      <a:pt x="29" y="253"/>
                    </a:lnTo>
                    <a:lnTo>
                      <a:pt x="26" y="253"/>
                    </a:lnTo>
                    <a:lnTo>
                      <a:pt x="26" y="253"/>
                    </a:lnTo>
                    <a:lnTo>
                      <a:pt x="24" y="251"/>
                    </a:lnTo>
                    <a:lnTo>
                      <a:pt x="21" y="251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19" y="246"/>
                    </a:lnTo>
                    <a:lnTo>
                      <a:pt x="19" y="244"/>
                    </a:lnTo>
                    <a:lnTo>
                      <a:pt x="17" y="244"/>
                    </a:lnTo>
                    <a:lnTo>
                      <a:pt x="17" y="239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4" y="237"/>
                    </a:lnTo>
                    <a:lnTo>
                      <a:pt x="14" y="234"/>
                    </a:lnTo>
                    <a:lnTo>
                      <a:pt x="14" y="234"/>
                    </a:lnTo>
                    <a:lnTo>
                      <a:pt x="14" y="232"/>
                    </a:lnTo>
                    <a:lnTo>
                      <a:pt x="12" y="232"/>
                    </a:lnTo>
                    <a:lnTo>
                      <a:pt x="10" y="232"/>
                    </a:lnTo>
                    <a:lnTo>
                      <a:pt x="7" y="230"/>
                    </a:lnTo>
                    <a:lnTo>
                      <a:pt x="5" y="227"/>
                    </a:lnTo>
                    <a:lnTo>
                      <a:pt x="5" y="227"/>
                    </a:lnTo>
                    <a:lnTo>
                      <a:pt x="5" y="225"/>
                    </a:lnTo>
                    <a:lnTo>
                      <a:pt x="5" y="222"/>
                    </a:lnTo>
                    <a:lnTo>
                      <a:pt x="5" y="222"/>
                    </a:lnTo>
                    <a:lnTo>
                      <a:pt x="3" y="220"/>
                    </a:lnTo>
                    <a:lnTo>
                      <a:pt x="3" y="218"/>
                    </a:lnTo>
                    <a:lnTo>
                      <a:pt x="3" y="218"/>
                    </a:lnTo>
                    <a:lnTo>
                      <a:pt x="0" y="215"/>
                    </a:lnTo>
                    <a:lnTo>
                      <a:pt x="0" y="213"/>
                    </a:lnTo>
                    <a:lnTo>
                      <a:pt x="3" y="213"/>
                    </a:lnTo>
                    <a:lnTo>
                      <a:pt x="0" y="208"/>
                    </a:lnTo>
                    <a:lnTo>
                      <a:pt x="0" y="206"/>
                    </a:lnTo>
                    <a:lnTo>
                      <a:pt x="3" y="203"/>
                    </a:lnTo>
                    <a:lnTo>
                      <a:pt x="5" y="201"/>
                    </a:lnTo>
                    <a:lnTo>
                      <a:pt x="5" y="199"/>
                    </a:lnTo>
                    <a:lnTo>
                      <a:pt x="5" y="196"/>
                    </a:lnTo>
                    <a:lnTo>
                      <a:pt x="5" y="196"/>
                    </a:lnTo>
                    <a:lnTo>
                      <a:pt x="5" y="194"/>
                    </a:lnTo>
                    <a:lnTo>
                      <a:pt x="3" y="192"/>
                    </a:lnTo>
                    <a:lnTo>
                      <a:pt x="3" y="192"/>
                    </a:lnTo>
                    <a:lnTo>
                      <a:pt x="0" y="187"/>
                    </a:lnTo>
                    <a:lnTo>
                      <a:pt x="0" y="185"/>
                    </a:lnTo>
                    <a:lnTo>
                      <a:pt x="3" y="185"/>
                    </a:lnTo>
                    <a:lnTo>
                      <a:pt x="5" y="185"/>
                    </a:lnTo>
                    <a:lnTo>
                      <a:pt x="7" y="185"/>
                    </a:lnTo>
                    <a:lnTo>
                      <a:pt x="7" y="185"/>
                    </a:lnTo>
                    <a:lnTo>
                      <a:pt x="10" y="185"/>
                    </a:lnTo>
                    <a:lnTo>
                      <a:pt x="12" y="182"/>
                    </a:lnTo>
                    <a:lnTo>
                      <a:pt x="12" y="180"/>
                    </a:lnTo>
                    <a:lnTo>
                      <a:pt x="12" y="180"/>
                    </a:lnTo>
                    <a:lnTo>
                      <a:pt x="12" y="177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3"/>
                    </a:lnTo>
                    <a:lnTo>
                      <a:pt x="12" y="170"/>
                    </a:lnTo>
                    <a:lnTo>
                      <a:pt x="12" y="168"/>
                    </a:lnTo>
                    <a:lnTo>
                      <a:pt x="12" y="166"/>
                    </a:lnTo>
                    <a:lnTo>
                      <a:pt x="14" y="166"/>
                    </a:lnTo>
                    <a:lnTo>
                      <a:pt x="17" y="166"/>
                    </a:lnTo>
                    <a:lnTo>
                      <a:pt x="17" y="166"/>
                    </a:lnTo>
                    <a:lnTo>
                      <a:pt x="17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21" y="161"/>
                    </a:lnTo>
                    <a:lnTo>
                      <a:pt x="21" y="159"/>
                    </a:lnTo>
                    <a:lnTo>
                      <a:pt x="21" y="156"/>
                    </a:lnTo>
                    <a:lnTo>
                      <a:pt x="21" y="154"/>
                    </a:lnTo>
                    <a:lnTo>
                      <a:pt x="21" y="151"/>
                    </a:lnTo>
                    <a:lnTo>
                      <a:pt x="21" y="149"/>
                    </a:lnTo>
                    <a:lnTo>
                      <a:pt x="21" y="147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19" y="142"/>
                    </a:lnTo>
                    <a:lnTo>
                      <a:pt x="21" y="140"/>
                    </a:lnTo>
                    <a:lnTo>
                      <a:pt x="21" y="137"/>
                    </a:lnTo>
                    <a:lnTo>
                      <a:pt x="21" y="135"/>
                    </a:lnTo>
                    <a:lnTo>
                      <a:pt x="19" y="132"/>
                    </a:lnTo>
                    <a:lnTo>
                      <a:pt x="17" y="130"/>
                    </a:lnTo>
                    <a:lnTo>
                      <a:pt x="17" y="130"/>
                    </a:lnTo>
                    <a:lnTo>
                      <a:pt x="17" y="128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21" y="123"/>
                    </a:lnTo>
                    <a:lnTo>
                      <a:pt x="21" y="121"/>
                    </a:lnTo>
                    <a:lnTo>
                      <a:pt x="21" y="118"/>
                    </a:lnTo>
                    <a:lnTo>
                      <a:pt x="21" y="118"/>
                    </a:lnTo>
                    <a:lnTo>
                      <a:pt x="21" y="116"/>
                    </a:lnTo>
                    <a:lnTo>
                      <a:pt x="19" y="114"/>
                    </a:lnTo>
                    <a:lnTo>
                      <a:pt x="17" y="111"/>
                    </a:lnTo>
                    <a:lnTo>
                      <a:pt x="17" y="111"/>
                    </a:lnTo>
                    <a:lnTo>
                      <a:pt x="17" y="109"/>
                    </a:lnTo>
                    <a:lnTo>
                      <a:pt x="17" y="109"/>
                    </a:lnTo>
                    <a:lnTo>
                      <a:pt x="17" y="106"/>
                    </a:lnTo>
                    <a:lnTo>
                      <a:pt x="19" y="106"/>
                    </a:lnTo>
                    <a:lnTo>
                      <a:pt x="21" y="104"/>
                    </a:lnTo>
                    <a:lnTo>
                      <a:pt x="24" y="106"/>
                    </a:lnTo>
                    <a:lnTo>
                      <a:pt x="26" y="106"/>
                    </a:lnTo>
                    <a:lnTo>
                      <a:pt x="29" y="104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1" y="102"/>
                    </a:lnTo>
                    <a:lnTo>
                      <a:pt x="33" y="99"/>
                    </a:lnTo>
                    <a:lnTo>
                      <a:pt x="33" y="97"/>
                    </a:lnTo>
                    <a:lnTo>
                      <a:pt x="31" y="95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7"/>
                    </a:lnTo>
                    <a:lnTo>
                      <a:pt x="29" y="85"/>
                    </a:lnTo>
                    <a:lnTo>
                      <a:pt x="29" y="85"/>
                    </a:lnTo>
                    <a:lnTo>
                      <a:pt x="26" y="83"/>
                    </a:lnTo>
                    <a:lnTo>
                      <a:pt x="26" y="80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4" y="76"/>
                    </a:lnTo>
                    <a:lnTo>
                      <a:pt x="21" y="76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19" y="69"/>
                    </a:lnTo>
                    <a:lnTo>
                      <a:pt x="21" y="66"/>
                    </a:lnTo>
                    <a:lnTo>
                      <a:pt x="21" y="64"/>
                    </a:lnTo>
                    <a:lnTo>
                      <a:pt x="21" y="61"/>
                    </a:lnTo>
                    <a:lnTo>
                      <a:pt x="24" y="59"/>
                    </a:lnTo>
                    <a:lnTo>
                      <a:pt x="24" y="59"/>
                    </a:lnTo>
                    <a:lnTo>
                      <a:pt x="26" y="57"/>
                    </a:lnTo>
                    <a:lnTo>
                      <a:pt x="24" y="54"/>
                    </a:lnTo>
                    <a:lnTo>
                      <a:pt x="26" y="52"/>
                    </a:lnTo>
                    <a:lnTo>
                      <a:pt x="24" y="50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9" y="45"/>
                    </a:lnTo>
                    <a:lnTo>
                      <a:pt x="31" y="43"/>
                    </a:lnTo>
                    <a:lnTo>
                      <a:pt x="31" y="43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8" y="35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52" y="28"/>
                    </a:lnTo>
                    <a:lnTo>
                      <a:pt x="55" y="28"/>
                    </a:lnTo>
                    <a:lnTo>
                      <a:pt x="59" y="26"/>
                    </a:lnTo>
                    <a:lnTo>
                      <a:pt x="62" y="24"/>
                    </a:lnTo>
                    <a:lnTo>
                      <a:pt x="64" y="19"/>
                    </a:lnTo>
                    <a:lnTo>
                      <a:pt x="64" y="14"/>
                    </a:lnTo>
                    <a:lnTo>
                      <a:pt x="64" y="9"/>
                    </a:lnTo>
                    <a:lnTo>
                      <a:pt x="62" y="9"/>
                    </a:lnTo>
                    <a:lnTo>
                      <a:pt x="57" y="7"/>
                    </a:lnTo>
                    <a:lnTo>
                      <a:pt x="57" y="5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9" y="0"/>
                    </a:lnTo>
                    <a:lnTo>
                      <a:pt x="59" y="2"/>
                    </a:lnTo>
                    <a:lnTo>
                      <a:pt x="62" y="2"/>
                    </a:lnTo>
                    <a:lnTo>
                      <a:pt x="62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Gombe">
                <a:extLst>
                  <a:ext uri="{FF2B5EF4-FFF2-40B4-BE49-F238E27FC236}">
                    <a16:creationId xmlns:a16="http://schemas.microsoft.com/office/drawing/2014/main" id="{F3160BDB-8329-4E37-8BCA-0060A7EA7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139" y="1734212"/>
                <a:ext cx="818283" cy="1055773"/>
              </a:xfrm>
              <a:custGeom>
                <a:avLst/>
                <a:gdLst>
                  <a:gd name="T0" fmla="*/ 156 w 348"/>
                  <a:gd name="T1" fmla="*/ 7 h 449"/>
                  <a:gd name="T2" fmla="*/ 170 w 348"/>
                  <a:gd name="T3" fmla="*/ 11 h 449"/>
                  <a:gd name="T4" fmla="*/ 180 w 348"/>
                  <a:gd name="T5" fmla="*/ 14 h 449"/>
                  <a:gd name="T6" fmla="*/ 191 w 348"/>
                  <a:gd name="T7" fmla="*/ 18 h 449"/>
                  <a:gd name="T8" fmla="*/ 201 w 348"/>
                  <a:gd name="T9" fmla="*/ 16 h 449"/>
                  <a:gd name="T10" fmla="*/ 210 w 348"/>
                  <a:gd name="T11" fmla="*/ 21 h 449"/>
                  <a:gd name="T12" fmla="*/ 215 w 348"/>
                  <a:gd name="T13" fmla="*/ 28 h 449"/>
                  <a:gd name="T14" fmla="*/ 220 w 348"/>
                  <a:gd name="T15" fmla="*/ 37 h 449"/>
                  <a:gd name="T16" fmla="*/ 222 w 348"/>
                  <a:gd name="T17" fmla="*/ 47 h 449"/>
                  <a:gd name="T18" fmla="*/ 229 w 348"/>
                  <a:gd name="T19" fmla="*/ 54 h 449"/>
                  <a:gd name="T20" fmla="*/ 239 w 348"/>
                  <a:gd name="T21" fmla="*/ 63 h 449"/>
                  <a:gd name="T22" fmla="*/ 251 w 348"/>
                  <a:gd name="T23" fmla="*/ 78 h 449"/>
                  <a:gd name="T24" fmla="*/ 265 w 348"/>
                  <a:gd name="T25" fmla="*/ 94 h 449"/>
                  <a:gd name="T26" fmla="*/ 265 w 348"/>
                  <a:gd name="T27" fmla="*/ 111 h 449"/>
                  <a:gd name="T28" fmla="*/ 267 w 348"/>
                  <a:gd name="T29" fmla="*/ 125 h 449"/>
                  <a:gd name="T30" fmla="*/ 265 w 348"/>
                  <a:gd name="T31" fmla="*/ 137 h 449"/>
                  <a:gd name="T32" fmla="*/ 262 w 348"/>
                  <a:gd name="T33" fmla="*/ 165 h 449"/>
                  <a:gd name="T34" fmla="*/ 260 w 348"/>
                  <a:gd name="T35" fmla="*/ 182 h 449"/>
                  <a:gd name="T36" fmla="*/ 269 w 348"/>
                  <a:gd name="T37" fmla="*/ 187 h 449"/>
                  <a:gd name="T38" fmla="*/ 291 w 348"/>
                  <a:gd name="T39" fmla="*/ 179 h 449"/>
                  <a:gd name="T40" fmla="*/ 295 w 348"/>
                  <a:gd name="T41" fmla="*/ 196 h 449"/>
                  <a:gd name="T42" fmla="*/ 293 w 348"/>
                  <a:gd name="T43" fmla="*/ 217 h 449"/>
                  <a:gd name="T44" fmla="*/ 291 w 348"/>
                  <a:gd name="T45" fmla="*/ 234 h 449"/>
                  <a:gd name="T46" fmla="*/ 267 w 348"/>
                  <a:gd name="T47" fmla="*/ 258 h 449"/>
                  <a:gd name="T48" fmla="*/ 300 w 348"/>
                  <a:gd name="T49" fmla="*/ 284 h 449"/>
                  <a:gd name="T50" fmla="*/ 322 w 348"/>
                  <a:gd name="T51" fmla="*/ 293 h 449"/>
                  <a:gd name="T52" fmla="*/ 340 w 348"/>
                  <a:gd name="T53" fmla="*/ 319 h 449"/>
                  <a:gd name="T54" fmla="*/ 345 w 348"/>
                  <a:gd name="T55" fmla="*/ 326 h 449"/>
                  <a:gd name="T56" fmla="*/ 348 w 348"/>
                  <a:gd name="T57" fmla="*/ 345 h 449"/>
                  <a:gd name="T58" fmla="*/ 345 w 348"/>
                  <a:gd name="T59" fmla="*/ 362 h 449"/>
                  <a:gd name="T60" fmla="*/ 348 w 348"/>
                  <a:gd name="T61" fmla="*/ 381 h 449"/>
                  <a:gd name="T62" fmla="*/ 340 w 348"/>
                  <a:gd name="T63" fmla="*/ 393 h 449"/>
                  <a:gd name="T64" fmla="*/ 312 w 348"/>
                  <a:gd name="T65" fmla="*/ 414 h 449"/>
                  <a:gd name="T66" fmla="*/ 300 w 348"/>
                  <a:gd name="T67" fmla="*/ 423 h 449"/>
                  <a:gd name="T68" fmla="*/ 281 w 348"/>
                  <a:gd name="T69" fmla="*/ 433 h 449"/>
                  <a:gd name="T70" fmla="*/ 255 w 348"/>
                  <a:gd name="T71" fmla="*/ 435 h 449"/>
                  <a:gd name="T72" fmla="*/ 241 w 348"/>
                  <a:gd name="T73" fmla="*/ 447 h 449"/>
                  <a:gd name="T74" fmla="*/ 220 w 348"/>
                  <a:gd name="T75" fmla="*/ 449 h 449"/>
                  <a:gd name="T76" fmla="*/ 199 w 348"/>
                  <a:gd name="T77" fmla="*/ 449 h 449"/>
                  <a:gd name="T78" fmla="*/ 172 w 348"/>
                  <a:gd name="T79" fmla="*/ 447 h 449"/>
                  <a:gd name="T80" fmla="*/ 146 w 348"/>
                  <a:gd name="T81" fmla="*/ 447 h 449"/>
                  <a:gd name="T82" fmla="*/ 125 w 348"/>
                  <a:gd name="T83" fmla="*/ 437 h 449"/>
                  <a:gd name="T84" fmla="*/ 118 w 348"/>
                  <a:gd name="T85" fmla="*/ 409 h 449"/>
                  <a:gd name="T86" fmla="*/ 118 w 348"/>
                  <a:gd name="T87" fmla="*/ 388 h 449"/>
                  <a:gd name="T88" fmla="*/ 116 w 348"/>
                  <a:gd name="T89" fmla="*/ 364 h 449"/>
                  <a:gd name="T90" fmla="*/ 83 w 348"/>
                  <a:gd name="T91" fmla="*/ 336 h 449"/>
                  <a:gd name="T92" fmla="*/ 54 w 348"/>
                  <a:gd name="T93" fmla="*/ 317 h 449"/>
                  <a:gd name="T94" fmla="*/ 73 w 348"/>
                  <a:gd name="T95" fmla="*/ 305 h 449"/>
                  <a:gd name="T96" fmla="*/ 85 w 348"/>
                  <a:gd name="T97" fmla="*/ 291 h 449"/>
                  <a:gd name="T98" fmla="*/ 87 w 348"/>
                  <a:gd name="T99" fmla="*/ 260 h 449"/>
                  <a:gd name="T100" fmla="*/ 90 w 348"/>
                  <a:gd name="T101" fmla="*/ 232 h 449"/>
                  <a:gd name="T102" fmla="*/ 57 w 348"/>
                  <a:gd name="T103" fmla="*/ 208 h 449"/>
                  <a:gd name="T104" fmla="*/ 19 w 348"/>
                  <a:gd name="T105" fmla="*/ 187 h 449"/>
                  <a:gd name="T106" fmla="*/ 5 w 348"/>
                  <a:gd name="T107" fmla="*/ 151 h 449"/>
                  <a:gd name="T108" fmla="*/ 19 w 348"/>
                  <a:gd name="T109" fmla="*/ 130 h 449"/>
                  <a:gd name="T110" fmla="*/ 28 w 348"/>
                  <a:gd name="T111" fmla="*/ 111 h 449"/>
                  <a:gd name="T112" fmla="*/ 35 w 348"/>
                  <a:gd name="T113" fmla="*/ 99 h 449"/>
                  <a:gd name="T114" fmla="*/ 52 w 348"/>
                  <a:gd name="T115" fmla="*/ 71 h 449"/>
                  <a:gd name="T116" fmla="*/ 83 w 348"/>
                  <a:gd name="T117" fmla="*/ 54 h 449"/>
                  <a:gd name="T118" fmla="*/ 97 w 348"/>
                  <a:gd name="T119" fmla="*/ 56 h 449"/>
                  <a:gd name="T120" fmla="*/ 123 w 348"/>
                  <a:gd name="T121" fmla="*/ 28 h 449"/>
                  <a:gd name="T122" fmla="*/ 135 w 348"/>
                  <a:gd name="T123" fmla="*/ 7 h 449"/>
                  <a:gd name="T124" fmla="*/ 146 w 348"/>
                  <a:gd name="T125" fmla="*/ 2 h 4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8" h="449">
                    <a:moveTo>
                      <a:pt x="149" y="0"/>
                    </a:moveTo>
                    <a:lnTo>
                      <a:pt x="149" y="2"/>
                    </a:lnTo>
                    <a:lnTo>
                      <a:pt x="151" y="0"/>
                    </a:lnTo>
                    <a:lnTo>
                      <a:pt x="151" y="2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6" y="4"/>
                    </a:lnTo>
                    <a:lnTo>
                      <a:pt x="156" y="4"/>
                    </a:lnTo>
                    <a:lnTo>
                      <a:pt x="156" y="7"/>
                    </a:lnTo>
                    <a:lnTo>
                      <a:pt x="156" y="7"/>
                    </a:lnTo>
                    <a:lnTo>
                      <a:pt x="158" y="7"/>
                    </a:lnTo>
                    <a:lnTo>
                      <a:pt x="161" y="7"/>
                    </a:lnTo>
                    <a:lnTo>
                      <a:pt x="161" y="7"/>
                    </a:lnTo>
                    <a:lnTo>
                      <a:pt x="161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8" y="9"/>
                    </a:lnTo>
                    <a:lnTo>
                      <a:pt x="168" y="11"/>
                    </a:lnTo>
                    <a:lnTo>
                      <a:pt x="168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0" y="11"/>
                    </a:lnTo>
                    <a:lnTo>
                      <a:pt x="172" y="11"/>
                    </a:lnTo>
                    <a:lnTo>
                      <a:pt x="172" y="11"/>
                    </a:lnTo>
                    <a:lnTo>
                      <a:pt x="175" y="11"/>
                    </a:lnTo>
                    <a:lnTo>
                      <a:pt x="175" y="11"/>
                    </a:lnTo>
                    <a:lnTo>
                      <a:pt x="175" y="11"/>
                    </a:lnTo>
                    <a:lnTo>
                      <a:pt x="177" y="14"/>
                    </a:lnTo>
                    <a:lnTo>
                      <a:pt x="177" y="14"/>
                    </a:lnTo>
                    <a:lnTo>
                      <a:pt x="180" y="14"/>
                    </a:lnTo>
                    <a:lnTo>
                      <a:pt x="182" y="14"/>
                    </a:lnTo>
                    <a:lnTo>
                      <a:pt x="182" y="14"/>
                    </a:lnTo>
                    <a:lnTo>
                      <a:pt x="184" y="14"/>
                    </a:lnTo>
                    <a:lnTo>
                      <a:pt x="184" y="16"/>
                    </a:lnTo>
                    <a:lnTo>
                      <a:pt x="187" y="16"/>
                    </a:lnTo>
                    <a:lnTo>
                      <a:pt x="187" y="16"/>
                    </a:lnTo>
                    <a:lnTo>
                      <a:pt x="189" y="16"/>
                    </a:lnTo>
                    <a:lnTo>
                      <a:pt x="189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1" y="18"/>
                    </a:lnTo>
                    <a:lnTo>
                      <a:pt x="194" y="18"/>
                    </a:lnTo>
                    <a:lnTo>
                      <a:pt x="194" y="18"/>
                    </a:lnTo>
                    <a:lnTo>
                      <a:pt x="196" y="18"/>
                    </a:lnTo>
                    <a:lnTo>
                      <a:pt x="196" y="18"/>
                    </a:lnTo>
                    <a:lnTo>
                      <a:pt x="199" y="18"/>
                    </a:lnTo>
                    <a:lnTo>
                      <a:pt x="199" y="18"/>
                    </a:lnTo>
                    <a:lnTo>
                      <a:pt x="201" y="18"/>
                    </a:lnTo>
                    <a:lnTo>
                      <a:pt x="201" y="18"/>
                    </a:lnTo>
                    <a:lnTo>
                      <a:pt x="201" y="16"/>
                    </a:lnTo>
                    <a:lnTo>
                      <a:pt x="203" y="16"/>
                    </a:lnTo>
                    <a:lnTo>
                      <a:pt x="203" y="16"/>
                    </a:lnTo>
                    <a:lnTo>
                      <a:pt x="206" y="16"/>
                    </a:lnTo>
                    <a:lnTo>
                      <a:pt x="206" y="16"/>
                    </a:lnTo>
                    <a:lnTo>
                      <a:pt x="208" y="16"/>
                    </a:lnTo>
                    <a:lnTo>
                      <a:pt x="208" y="16"/>
                    </a:lnTo>
                    <a:lnTo>
                      <a:pt x="208" y="18"/>
                    </a:lnTo>
                    <a:lnTo>
                      <a:pt x="210" y="18"/>
                    </a:lnTo>
                    <a:lnTo>
                      <a:pt x="210" y="18"/>
                    </a:lnTo>
                    <a:lnTo>
                      <a:pt x="210" y="21"/>
                    </a:lnTo>
                    <a:lnTo>
                      <a:pt x="210" y="21"/>
                    </a:lnTo>
                    <a:lnTo>
                      <a:pt x="213" y="21"/>
                    </a:lnTo>
                    <a:lnTo>
                      <a:pt x="213" y="23"/>
                    </a:lnTo>
                    <a:lnTo>
                      <a:pt x="213" y="23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3" y="26"/>
                    </a:lnTo>
                    <a:lnTo>
                      <a:pt x="213" y="28"/>
                    </a:lnTo>
                    <a:lnTo>
                      <a:pt x="215" y="28"/>
                    </a:lnTo>
                    <a:lnTo>
                      <a:pt x="215" y="28"/>
                    </a:lnTo>
                    <a:lnTo>
                      <a:pt x="215" y="30"/>
                    </a:lnTo>
                    <a:lnTo>
                      <a:pt x="215" y="30"/>
                    </a:lnTo>
                    <a:lnTo>
                      <a:pt x="215" y="33"/>
                    </a:lnTo>
                    <a:lnTo>
                      <a:pt x="217" y="33"/>
                    </a:lnTo>
                    <a:lnTo>
                      <a:pt x="217" y="33"/>
                    </a:lnTo>
                    <a:lnTo>
                      <a:pt x="217" y="35"/>
                    </a:lnTo>
                    <a:lnTo>
                      <a:pt x="217" y="35"/>
                    </a:lnTo>
                    <a:lnTo>
                      <a:pt x="217" y="37"/>
                    </a:lnTo>
                    <a:lnTo>
                      <a:pt x="217" y="37"/>
                    </a:lnTo>
                    <a:lnTo>
                      <a:pt x="220" y="37"/>
                    </a:lnTo>
                    <a:lnTo>
                      <a:pt x="220" y="40"/>
                    </a:lnTo>
                    <a:lnTo>
                      <a:pt x="220" y="40"/>
                    </a:lnTo>
                    <a:lnTo>
                      <a:pt x="220" y="42"/>
                    </a:lnTo>
                    <a:lnTo>
                      <a:pt x="222" y="42"/>
                    </a:lnTo>
                    <a:lnTo>
                      <a:pt x="222" y="42"/>
                    </a:lnTo>
                    <a:lnTo>
                      <a:pt x="222" y="44"/>
                    </a:lnTo>
                    <a:lnTo>
                      <a:pt x="222" y="44"/>
                    </a:lnTo>
                    <a:lnTo>
                      <a:pt x="222" y="47"/>
                    </a:lnTo>
                    <a:lnTo>
                      <a:pt x="222" y="47"/>
                    </a:lnTo>
                    <a:lnTo>
                      <a:pt x="222" y="47"/>
                    </a:lnTo>
                    <a:lnTo>
                      <a:pt x="225" y="49"/>
                    </a:lnTo>
                    <a:lnTo>
                      <a:pt x="225" y="49"/>
                    </a:lnTo>
                    <a:lnTo>
                      <a:pt x="227" y="49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7" y="52"/>
                    </a:lnTo>
                    <a:lnTo>
                      <a:pt x="229" y="52"/>
                    </a:lnTo>
                    <a:lnTo>
                      <a:pt x="229" y="54"/>
                    </a:lnTo>
                    <a:lnTo>
                      <a:pt x="229" y="54"/>
                    </a:lnTo>
                    <a:lnTo>
                      <a:pt x="229" y="54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2" y="56"/>
                    </a:lnTo>
                    <a:lnTo>
                      <a:pt x="234" y="59"/>
                    </a:lnTo>
                    <a:lnTo>
                      <a:pt x="234" y="59"/>
                    </a:lnTo>
                    <a:lnTo>
                      <a:pt x="236" y="59"/>
                    </a:lnTo>
                    <a:lnTo>
                      <a:pt x="236" y="61"/>
                    </a:lnTo>
                    <a:lnTo>
                      <a:pt x="236" y="61"/>
                    </a:lnTo>
                    <a:lnTo>
                      <a:pt x="239" y="63"/>
                    </a:lnTo>
                    <a:lnTo>
                      <a:pt x="239" y="63"/>
                    </a:lnTo>
                    <a:lnTo>
                      <a:pt x="239" y="63"/>
                    </a:lnTo>
                    <a:lnTo>
                      <a:pt x="241" y="66"/>
                    </a:lnTo>
                    <a:lnTo>
                      <a:pt x="243" y="66"/>
                    </a:lnTo>
                    <a:lnTo>
                      <a:pt x="243" y="68"/>
                    </a:lnTo>
                    <a:lnTo>
                      <a:pt x="243" y="68"/>
                    </a:lnTo>
                    <a:lnTo>
                      <a:pt x="246" y="68"/>
                    </a:lnTo>
                    <a:lnTo>
                      <a:pt x="248" y="71"/>
                    </a:lnTo>
                    <a:lnTo>
                      <a:pt x="248" y="73"/>
                    </a:lnTo>
                    <a:lnTo>
                      <a:pt x="251" y="75"/>
                    </a:lnTo>
                    <a:lnTo>
                      <a:pt x="251" y="78"/>
                    </a:lnTo>
                    <a:lnTo>
                      <a:pt x="253" y="80"/>
                    </a:lnTo>
                    <a:lnTo>
                      <a:pt x="255" y="80"/>
                    </a:lnTo>
                    <a:lnTo>
                      <a:pt x="258" y="82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60" y="89"/>
                    </a:lnTo>
                    <a:lnTo>
                      <a:pt x="262" y="89"/>
                    </a:lnTo>
                    <a:lnTo>
                      <a:pt x="262" y="92"/>
                    </a:lnTo>
                    <a:lnTo>
                      <a:pt x="262" y="92"/>
                    </a:lnTo>
                    <a:lnTo>
                      <a:pt x="265" y="94"/>
                    </a:lnTo>
                    <a:lnTo>
                      <a:pt x="265" y="97"/>
                    </a:lnTo>
                    <a:lnTo>
                      <a:pt x="265" y="99"/>
                    </a:lnTo>
                    <a:lnTo>
                      <a:pt x="265" y="99"/>
                    </a:lnTo>
                    <a:lnTo>
                      <a:pt x="265" y="101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5" y="106"/>
                    </a:lnTo>
                    <a:lnTo>
                      <a:pt x="265" y="108"/>
                    </a:lnTo>
                    <a:lnTo>
                      <a:pt x="265" y="108"/>
                    </a:lnTo>
                    <a:lnTo>
                      <a:pt x="265" y="111"/>
                    </a:lnTo>
                    <a:lnTo>
                      <a:pt x="265" y="111"/>
                    </a:lnTo>
                    <a:lnTo>
                      <a:pt x="265" y="111"/>
                    </a:lnTo>
                    <a:lnTo>
                      <a:pt x="265" y="113"/>
                    </a:lnTo>
                    <a:lnTo>
                      <a:pt x="267" y="113"/>
                    </a:lnTo>
                    <a:lnTo>
                      <a:pt x="267" y="116"/>
                    </a:lnTo>
                    <a:lnTo>
                      <a:pt x="267" y="118"/>
                    </a:lnTo>
                    <a:lnTo>
                      <a:pt x="267" y="120"/>
                    </a:lnTo>
                    <a:lnTo>
                      <a:pt x="267" y="123"/>
                    </a:lnTo>
                    <a:lnTo>
                      <a:pt x="267" y="123"/>
                    </a:lnTo>
                    <a:lnTo>
                      <a:pt x="267" y="125"/>
                    </a:lnTo>
                    <a:lnTo>
                      <a:pt x="267" y="127"/>
                    </a:lnTo>
                    <a:lnTo>
                      <a:pt x="267" y="127"/>
                    </a:lnTo>
                    <a:lnTo>
                      <a:pt x="265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5" y="137"/>
                    </a:lnTo>
                    <a:lnTo>
                      <a:pt x="265" y="137"/>
                    </a:lnTo>
                    <a:lnTo>
                      <a:pt x="265" y="137"/>
                    </a:lnTo>
                    <a:lnTo>
                      <a:pt x="265" y="142"/>
                    </a:lnTo>
                    <a:lnTo>
                      <a:pt x="265" y="144"/>
                    </a:lnTo>
                    <a:lnTo>
                      <a:pt x="262" y="144"/>
                    </a:lnTo>
                    <a:lnTo>
                      <a:pt x="262" y="146"/>
                    </a:lnTo>
                    <a:lnTo>
                      <a:pt x="262" y="149"/>
                    </a:lnTo>
                    <a:lnTo>
                      <a:pt x="262" y="151"/>
                    </a:lnTo>
                    <a:lnTo>
                      <a:pt x="262" y="156"/>
                    </a:lnTo>
                    <a:lnTo>
                      <a:pt x="262" y="158"/>
                    </a:lnTo>
                    <a:lnTo>
                      <a:pt x="262" y="161"/>
                    </a:lnTo>
                    <a:lnTo>
                      <a:pt x="262" y="165"/>
                    </a:lnTo>
                    <a:lnTo>
                      <a:pt x="265" y="165"/>
                    </a:lnTo>
                    <a:lnTo>
                      <a:pt x="265" y="168"/>
                    </a:lnTo>
                    <a:lnTo>
                      <a:pt x="262" y="172"/>
                    </a:lnTo>
                    <a:lnTo>
                      <a:pt x="262" y="172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7"/>
                    </a:lnTo>
                    <a:lnTo>
                      <a:pt x="262" y="179"/>
                    </a:lnTo>
                    <a:lnTo>
                      <a:pt x="260" y="179"/>
                    </a:lnTo>
                    <a:lnTo>
                      <a:pt x="260" y="182"/>
                    </a:lnTo>
                    <a:lnTo>
                      <a:pt x="260" y="182"/>
                    </a:lnTo>
                    <a:lnTo>
                      <a:pt x="260" y="184"/>
                    </a:lnTo>
                    <a:lnTo>
                      <a:pt x="260" y="184"/>
                    </a:lnTo>
                    <a:lnTo>
                      <a:pt x="262" y="187"/>
                    </a:lnTo>
                    <a:lnTo>
                      <a:pt x="262" y="189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5" y="189"/>
                    </a:lnTo>
                    <a:lnTo>
                      <a:pt x="267" y="189"/>
                    </a:lnTo>
                    <a:lnTo>
                      <a:pt x="269" y="187"/>
                    </a:lnTo>
                    <a:lnTo>
                      <a:pt x="269" y="184"/>
                    </a:lnTo>
                    <a:lnTo>
                      <a:pt x="274" y="184"/>
                    </a:lnTo>
                    <a:lnTo>
                      <a:pt x="277" y="184"/>
                    </a:lnTo>
                    <a:lnTo>
                      <a:pt x="279" y="184"/>
                    </a:lnTo>
                    <a:lnTo>
                      <a:pt x="281" y="182"/>
                    </a:lnTo>
                    <a:lnTo>
                      <a:pt x="284" y="182"/>
                    </a:lnTo>
                    <a:lnTo>
                      <a:pt x="286" y="179"/>
                    </a:lnTo>
                    <a:lnTo>
                      <a:pt x="288" y="179"/>
                    </a:lnTo>
                    <a:lnTo>
                      <a:pt x="291" y="179"/>
                    </a:lnTo>
                    <a:lnTo>
                      <a:pt x="291" y="179"/>
                    </a:lnTo>
                    <a:lnTo>
                      <a:pt x="293" y="179"/>
                    </a:lnTo>
                    <a:lnTo>
                      <a:pt x="293" y="182"/>
                    </a:lnTo>
                    <a:lnTo>
                      <a:pt x="293" y="184"/>
                    </a:lnTo>
                    <a:lnTo>
                      <a:pt x="293" y="184"/>
                    </a:lnTo>
                    <a:lnTo>
                      <a:pt x="293" y="187"/>
                    </a:lnTo>
                    <a:lnTo>
                      <a:pt x="293" y="189"/>
                    </a:lnTo>
                    <a:lnTo>
                      <a:pt x="293" y="189"/>
                    </a:lnTo>
                    <a:lnTo>
                      <a:pt x="293" y="191"/>
                    </a:lnTo>
                    <a:lnTo>
                      <a:pt x="293" y="194"/>
                    </a:lnTo>
                    <a:lnTo>
                      <a:pt x="295" y="196"/>
                    </a:lnTo>
                    <a:lnTo>
                      <a:pt x="295" y="198"/>
                    </a:lnTo>
                    <a:lnTo>
                      <a:pt x="295" y="201"/>
                    </a:lnTo>
                    <a:lnTo>
                      <a:pt x="295" y="203"/>
                    </a:lnTo>
                    <a:lnTo>
                      <a:pt x="295" y="205"/>
                    </a:lnTo>
                    <a:lnTo>
                      <a:pt x="293" y="208"/>
                    </a:lnTo>
                    <a:lnTo>
                      <a:pt x="293" y="210"/>
                    </a:lnTo>
                    <a:lnTo>
                      <a:pt x="293" y="213"/>
                    </a:lnTo>
                    <a:lnTo>
                      <a:pt x="293" y="215"/>
                    </a:lnTo>
                    <a:lnTo>
                      <a:pt x="293" y="215"/>
                    </a:lnTo>
                    <a:lnTo>
                      <a:pt x="293" y="217"/>
                    </a:lnTo>
                    <a:lnTo>
                      <a:pt x="293" y="217"/>
                    </a:lnTo>
                    <a:lnTo>
                      <a:pt x="291" y="220"/>
                    </a:lnTo>
                    <a:lnTo>
                      <a:pt x="291" y="220"/>
                    </a:lnTo>
                    <a:lnTo>
                      <a:pt x="291" y="222"/>
                    </a:lnTo>
                    <a:lnTo>
                      <a:pt x="293" y="227"/>
                    </a:lnTo>
                    <a:lnTo>
                      <a:pt x="291" y="227"/>
                    </a:lnTo>
                    <a:lnTo>
                      <a:pt x="291" y="232"/>
                    </a:lnTo>
                    <a:lnTo>
                      <a:pt x="291" y="232"/>
                    </a:lnTo>
                    <a:lnTo>
                      <a:pt x="291" y="232"/>
                    </a:lnTo>
                    <a:lnTo>
                      <a:pt x="291" y="234"/>
                    </a:lnTo>
                    <a:lnTo>
                      <a:pt x="291" y="236"/>
                    </a:lnTo>
                    <a:lnTo>
                      <a:pt x="284" y="243"/>
                    </a:lnTo>
                    <a:lnTo>
                      <a:pt x="281" y="243"/>
                    </a:lnTo>
                    <a:lnTo>
                      <a:pt x="274" y="248"/>
                    </a:lnTo>
                    <a:lnTo>
                      <a:pt x="269" y="250"/>
                    </a:lnTo>
                    <a:lnTo>
                      <a:pt x="269" y="250"/>
                    </a:lnTo>
                    <a:lnTo>
                      <a:pt x="267" y="253"/>
                    </a:lnTo>
                    <a:lnTo>
                      <a:pt x="267" y="255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9" y="258"/>
                    </a:lnTo>
                    <a:lnTo>
                      <a:pt x="269" y="258"/>
                    </a:lnTo>
                    <a:lnTo>
                      <a:pt x="272" y="260"/>
                    </a:lnTo>
                    <a:lnTo>
                      <a:pt x="274" y="262"/>
                    </a:lnTo>
                    <a:lnTo>
                      <a:pt x="274" y="265"/>
                    </a:lnTo>
                    <a:lnTo>
                      <a:pt x="279" y="272"/>
                    </a:lnTo>
                    <a:lnTo>
                      <a:pt x="281" y="277"/>
                    </a:lnTo>
                    <a:lnTo>
                      <a:pt x="284" y="281"/>
                    </a:lnTo>
                    <a:lnTo>
                      <a:pt x="298" y="284"/>
                    </a:lnTo>
                    <a:lnTo>
                      <a:pt x="300" y="284"/>
                    </a:lnTo>
                    <a:lnTo>
                      <a:pt x="300" y="284"/>
                    </a:lnTo>
                    <a:lnTo>
                      <a:pt x="303" y="286"/>
                    </a:lnTo>
                    <a:lnTo>
                      <a:pt x="305" y="288"/>
                    </a:lnTo>
                    <a:lnTo>
                      <a:pt x="307" y="288"/>
                    </a:lnTo>
                    <a:lnTo>
                      <a:pt x="310" y="291"/>
                    </a:lnTo>
                    <a:lnTo>
                      <a:pt x="312" y="291"/>
                    </a:lnTo>
                    <a:lnTo>
                      <a:pt x="312" y="291"/>
                    </a:lnTo>
                    <a:lnTo>
                      <a:pt x="314" y="291"/>
                    </a:lnTo>
                    <a:lnTo>
                      <a:pt x="319" y="293"/>
                    </a:lnTo>
                    <a:lnTo>
                      <a:pt x="322" y="293"/>
                    </a:lnTo>
                    <a:lnTo>
                      <a:pt x="324" y="298"/>
                    </a:lnTo>
                    <a:lnTo>
                      <a:pt x="324" y="300"/>
                    </a:lnTo>
                    <a:lnTo>
                      <a:pt x="329" y="305"/>
                    </a:lnTo>
                    <a:lnTo>
                      <a:pt x="331" y="307"/>
                    </a:lnTo>
                    <a:lnTo>
                      <a:pt x="333" y="310"/>
                    </a:lnTo>
                    <a:lnTo>
                      <a:pt x="336" y="312"/>
                    </a:lnTo>
                    <a:lnTo>
                      <a:pt x="336" y="312"/>
                    </a:lnTo>
                    <a:lnTo>
                      <a:pt x="338" y="314"/>
                    </a:lnTo>
                    <a:lnTo>
                      <a:pt x="338" y="317"/>
                    </a:lnTo>
                    <a:lnTo>
                      <a:pt x="340" y="319"/>
                    </a:lnTo>
                    <a:lnTo>
                      <a:pt x="340" y="319"/>
                    </a:lnTo>
                    <a:lnTo>
                      <a:pt x="343" y="319"/>
                    </a:lnTo>
                    <a:lnTo>
                      <a:pt x="343" y="321"/>
                    </a:lnTo>
                    <a:lnTo>
                      <a:pt x="343" y="321"/>
                    </a:lnTo>
                    <a:lnTo>
                      <a:pt x="345" y="321"/>
                    </a:lnTo>
                    <a:lnTo>
                      <a:pt x="345" y="324"/>
                    </a:lnTo>
                    <a:lnTo>
                      <a:pt x="345" y="324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5" y="326"/>
                    </a:lnTo>
                    <a:lnTo>
                      <a:pt x="348" y="329"/>
                    </a:lnTo>
                    <a:lnTo>
                      <a:pt x="348" y="331"/>
                    </a:lnTo>
                    <a:lnTo>
                      <a:pt x="348" y="331"/>
                    </a:lnTo>
                    <a:lnTo>
                      <a:pt x="348" y="333"/>
                    </a:lnTo>
                    <a:lnTo>
                      <a:pt x="348" y="336"/>
                    </a:lnTo>
                    <a:lnTo>
                      <a:pt x="348" y="338"/>
                    </a:lnTo>
                    <a:lnTo>
                      <a:pt x="348" y="338"/>
                    </a:lnTo>
                    <a:lnTo>
                      <a:pt x="348" y="340"/>
                    </a:lnTo>
                    <a:lnTo>
                      <a:pt x="348" y="343"/>
                    </a:lnTo>
                    <a:lnTo>
                      <a:pt x="348" y="345"/>
                    </a:lnTo>
                    <a:lnTo>
                      <a:pt x="348" y="345"/>
                    </a:lnTo>
                    <a:lnTo>
                      <a:pt x="348" y="352"/>
                    </a:lnTo>
                    <a:lnTo>
                      <a:pt x="348" y="352"/>
                    </a:lnTo>
                    <a:lnTo>
                      <a:pt x="348" y="355"/>
                    </a:lnTo>
                    <a:lnTo>
                      <a:pt x="348" y="357"/>
                    </a:lnTo>
                    <a:lnTo>
                      <a:pt x="348" y="357"/>
                    </a:lnTo>
                    <a:lnTo>
                      <a:pt x="345" y="359"/>
                    </a:lnTo>
                    <a:lnTo>
                      <a:pt x="345" y="359"/>
                    </a:lnTo>
                    <a:lnTo>
                      <a:pt x="345" y="362"/>
                    </a:lnTo>
                    <a:lnTo>
                      <a:pt x="345" y="362"/>
                    </a:lnTo>
                    <a:lnTo>
                      <a:pt x="343" y="364"/>
                    </a:lnTo>
                    <a:lnTo>
                      <a:pt x="343" y="366"/>
                    </a:lnTo>
                    <a:lnTo>
                      <a:pt x="343" y="369"/>
                    </a:lnTo>
                    <a:lnTo>
                      <a:pt x="343" y="369"/>
                    </a:lnTo>
                    <a:lnTo>
                      <a:pt x="343" y="371"/>
                    </a:lnTo>
                    <a:lnTo>
                      <a:pt x="343" y="374"/>
                    </a:lnTo>
                    <a:lnTo>
                      <a:pt x="345" y="378"/>
                    </a:lnTo>
                    <a:lnTo>
                      <a:pt x="348" y="378"/>
                    </a:lnTo>
                    <a:lnTo>
                      <a:pt x="348" y="381"/>
                    </a:lnTo>
                    <a:lnTo>
                      <a:pt x="348" y="381"/>
                    </a:lnTo>
                    <a:lnTo>
                      <a:pt x="348" y="385"/>
                    </a:lnTo>
                    <a:lnTo>
                      <a:pt x="348" y="385"/>
                    </a:lnTo>
                    <a:lnTo>
                      <a:pt x="348" y="388"/>
                    </a:lnTo>
                    <a:lnTo>
                      <a:pt x="348" y="388"/>
                    </a:lnTo>
                    <a:lnTo>
                      <a:pt x="345" y="388"/>
                    </a:lnTo>
                    <a:lnTo>
                      <a:pt x="343" y="390"/>
                    </a:lnTo>
                    <a:lnTo>
                      <a:pt x="343" y="393"/>
                    </a:lnTo>
                    <a:lnTo>
                      <a:pt x="343" y="393"/>
                    </a:lnTo>
                    <a:lnTo>
                      <a:pt x="340" y="393"/>
                    </a:lnTo>
                    <a:lnTo>
                      <a:pt x="340" y="393"/>
                    </a:lnTo>
                    <a:lnTo>
                      <a:pt x="338" y="393"/>
                    </a:lnTo>
                    <a:lnTo>
                      <a:pt x="338" y="393"/>
                    </a:lnTo>
                    <a:lnTo>
                      <a:pt x="338" y="395"/>
                    </a:lnTo>
                    <a:lnTo>
                      <a:pt x="333" y="400"/>
                    </a:lnTo>
                    <a:lnTo>
                      <a:pt x="331" y="402"/>
                    </a:lnTo>
                    <a:lnTo>
                      <a:pt x="329" y="409"/>
                    </a:lnTo>
                    <a:lnTo>
                      <a:pt x="324" y="411"/>
                    </a:lnTo>
                    <a:lnTo>
                      <a:pt x="322" y="411"/>
                    </a:lnTo>
                    <a:lnTo>
                      <a:pt x="317" y="411"/>
                    </a:lnTo>
                    <a:lnTo>
                      <a:pt x="312" y="414"/>
                    </a:lnTo>
                    <a:lnTo>
                      <a:pt x="312" y="414"/>
                    </a:lnTo>
                    <a:lnTo>
                      <a:pt x="310" y="416"/>
                    </a:lnTo>
                    <a:lnTo>
                      <a:pt x="310" y="416"/>
                    </a:lnTo>
                    <a:lnTo>
                      <a:pt x="307" y="416"/>
                    </a:lnTo>
                    <a:lnTo>
                      <a:pt x="307" y="419"/>
                    </a:lnTo>
                    <a:lnTo>
                      <a:pt x="305" y="419"/>
                    </a:lnTo>
                    <a:lnTo>
                      <a:pt x="305" y="419"/>
                    </a:lnTo>
                    <a:lnTo>
                      <a:pt x="303" y="421"/>
                    </a:lnTo>
                    <a:lnTo>
                      <a:pt x="303" y="421"/>
                    </a:lnTo>
                    <a:lnTo>
                      <a:pt x="300" y="423"/>
                    </a:lnTo>
                    <a:lnTo>
                      <a:pt x="298" y="426"/>
                    </a:lnTo>
                    <a:lnTo>
                      <a:pt x="295" y="426"/>
                    </a:lnTo>
                    <a:lnTo>
                      <a:pt x="295" y="428"/>
                    </a:lnTo>
                    <a:lnTo>
                      <a:pt x="293" y="428"/>
                    </a:lnTo>
                    <a:lnTo>
                      <a:pt x="291" y="428"/>
                    </a:lnTo>
                    <a:lnTo>
                      <a:pt x="291" y="430"/>
                    </a:lnTo>
                    <a:lnTo>
                      <a:pt x="286" y="430"/>
                    </a:lnTo>
                    <a:lnTo>
                      <a:pt x="286" y="433"/>
                    </a:lnTo>
                    <a:lnTo>
                      <a:pt x="284" y="433"/>
                    </a:lnTo>
                    <a:lnTo>
                      <a:pt x="281" y="433"/>
                    </a:lnTo>
                    <a:lnTo>
                      <a:pt x="279" y="433"/>
                    </a:lnTo>
                    <a:lnTo>
                      <a:pt x="277" y="433"/>
                    </a:lnTo>
                    <a:lnTo>
                      <a:pt x="277" y="435"/>
                    </a:lnTo>
                    <a:lnTo>
                      <a:pt x="274" y="435"/>
                    </a:lnTo>
                    <a:lnTo>
                      <a:pt x="269" y="435"/>
                    </a:lnTo>
                    <a:lnTo>
                      <a:pt x="265" y="433"/>
                    </a:lnTo>
                    <a:lnTo>
                      <a:pt x="262" y="433"/>
                    </a:lnTo>
                    <a:lnTo>
                      <a:pt x="260" y="433"/>
                    </a:lnTo>
                    <a:lnTo>
                      <a:pt x="258" y="433"/>
                    </a:lnTo>
                    <a:lnTo>
                      <a:pt x="255" y="435"/>
                    </a:lnTo>
                    <a:lnTo>
                      <a:pt x="255" y="435"/>
                    </a:lnTo>
                    <a:lnTo>
                      <a:pt x="251" y="435"/>
                    </a:lnTo>
                    <a:lnTo>
                      <a:pt x="248" y="435"/>
                    </a:lnTo>
                    <a:lnTo>
                      <a:pt x="248" y="437"/>
                    </a:lnTo>
                    <a:lnTo>
                      <a:pt x="246" y="440"/>
                    </a:lnTo>
                    <a:lnTo>
                      <a:pt x="243" y="440"/>
                    </a:lnTo>
                    <a:lnTo>
                      <a:pt x="243" y="440"/>
                    </a:lnTo>
                    <a:lnTo>
                      <a:pt x="243" y="442"/>
                    </a:lnTo>
                    <a:lnTo>
                      <a:pt x="243" y="447"/>
                    </a:lnTo>
                    <a:lnTo>
                      <a:pt x="241" y="447"/>
                    </a:lnTo>
                    <a:lnTo>
                      <a:pt x="239" y="447"/>
                    </a:lnTo>
                    <a:lnTo>
                      <a:pt x="239" y="449"/>
                    </a:lnTo>
                    <a:lnTo>
                      <a:pt x="239" y="449"/>
                    </a:lnTo>
                    <a:lnTo>
                      <a:pt x="234" y="449"/>
                    </a:lnTo>
                    <a:lnTo>
                      <a:pt x="232" y="449"/>
                    </a:lnTo>
                    <a:lnTo>
                      <a:pt x="229" y="449"/>
                    </a:lnTo>
                    <a:lnTo>
                      <a:pt x="227" y="449"/>
                    </a:lnTo>
                    <a:lnTo>
                      <a:pt x="225" y="449"/>
                    </a:lnTo>
                    <a:lnTo>
                      <a:pt x="225" y="449"/>
                    </a:lnTo>
                    <a:lnTo>
                      <a:pt x="220" y="449"/>
                    </a:lnTo>
                    <a:lnTo>
                      <a:pt x="220" y="449"/>
                    </a:lnTo>
                    <a:lnTo>
                      <a:pt x="217" y="449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0" y="449"/>
                    </a:lnTo>
                    <a:lnTo>
                      <a:pt x="208" y="449"/>
                    </a:lnTo>
                    <a:lnTo>
                      <a:pt x="206" y="449"/>
                    </a:lnTo>
                    <a:lnTo>
                      <a:pt x="201" y="449"/>
                    </a:lnTo>
                    <a:lnTo>
                      <a:pt x="201" y="449"/>
                    </a:lnTo>
                    <a:lnTo>
                      <a:pt x="199" y="449"/>
                    </a:lnTo>
                    <a:lnTo>
                      <a:pt x="196" y="447"/>
                    </a:lnTo>
                    <a:lnTo>
                      <a:pt x="194" y="445"/>
                    </a:lnTo>
                    <a:lnTo>
                      <a:pt x="189" y="442"/>
                    </a:lnTo>
                    <a:lnTo>
                      <a:pt x="187" y="442"/>
                    </a:lnTo>
                    <a:lnTo>
                      <a:pt x="184" y="445"/>
                    </a:lnTo>
                    <a:lnTo>
                      <a:pt x="182" y="445"/>
                    </a:lnTo>
                    <a:lnTo>
                      <a:pt x="180" y="447"/>
                    </a:lnTo>
                    <a:lnTo>
                      <a:pt x="177" y="447"/>
                    </a:lnTo>
                    <a:lnTo>
                      <a:pt x="175" y="447"/>
                    </a:lnTo>
                    <a:lnTo>
                      <a:pt x="172" y="447"/>
                    </a:lnTo>
                    <a:lnTo>
                      <a:pt x="170" y="447"/>
                    </a:lnTo>
                    <a:lnTo>
                      <a:pt x="165" y="447"/>
                    </a:lnTo>
                    <a:lnTo>
                      <a:pt x="163" y="447"/>
                    </a:lnTo>
                    <a:lnTo>
                      <a:pt x="161" y="447"/>
                    </a:lnTo>
                    <a:lnTo>
                      <a:pt x="158" y="447"/>
                    </a:lnTo>
                    <a:lnTo>
                      <a:pt x="156" y="447"/>
                    </a:lnTo>
                    <a:lnTo>
                      <a:pt x="154" y="447"/>
                    </a:lnTo>
                    <a:lnTo>
                      <a:pt x="151" y="447"/>
                    </a:lnTo>
                    <a:lnTo>
                      <a:pt x="149" y="447"/>
                    </a:lnTo>
                    <a:lnTo>
                      <a:pt x="146" y="447"/>
                    </a:lnTo>
                    <a:lnTo>
                      <a:pt x="139" y="449"/>
                    </a:lnTo>
                    <a:lnTo>
                      <a:pt x="139" y="449"/>
                    </a:lnTo>
                    <a:lnTo>
                      <a:pt x="137" y="447"/>
                    </a:lnTo>
                    <a:lnTo>
                      <a:pt x="135" y="447"/>
                    </a:lnTo>
                    <a:lnTo>
                      <a:pt x="130" y="447"/>
                    </a:lnTo>
                    <a:lnTo>
                      <a:pt x="128" y="445"/>
                    </a:lnTo>
                    <a:lnTo>
                      <a:pt x="125" y="442"/>
                    </a:lnTo>
                    <a:lnTo>
                      <a:pt x="125" y="442"/>
                    </a:lnTo>
                    <a:lnTo>
                      <a:pt x="125" y="440"/>
                    </a:lnTo>
                    <a:lnTo>
                      <a:pt x="125" y="437"/>
                    </a:lnTo>
                    <a:lnTo>
                      <a:pt x="125" y="437"/>
                    </a:lnTo>
                    <a:lnTo>
                      <a:pt x="125" y="435"/>
                    </a:lnTo>
                    <a:lnTo>
                      <a:pt x="123" y="433"/>
                    </a:lnTo>
                    <a:lnTo>
                      <a:pt x="123" y="430"/>
                    </a:lnTo>
                    <a:lnTo>
                      <a:pt x="123" y="428"/>
                    </a:lnTo>
                    <a:lnTo>
                      <a:pt x="120" y="423"/>
                    </a:lnTo>
                    <a:lnTo>
                      <a:pt x="120" y="419"/>
                    </a:lnTo>
                    <a:lnTo>
                      <a:pt x="118" y="414"/>
                    </a:lnTo>
                    <a:lnTo>
                      <a:pt x="118" y="411"/>
                    </a:lnTo>
                    <a:lnTo>
                      <a:pt x="118" y="409"/>
                    </a:lnTo>
                    <a:lnTo>
                      <a:pt x="118" y="407"/>
                    </a:lnTo>
                    <a:lnTo>
                      <a:pt x="118" y="404"/>
                    </a:lnTo>
                    <a:lnTo>
                      <a:pt x="118" y="402"/>
                    </a:lnTo>
                    <a:lnTo>
                      <a:pt x="118" y="400"/>
                    </a:lnTo>
                    <a:lnTo>
                      <a:pt x="118" y="397"/>
                    </a:lnTo>
                    <a:lnTo>
                      <a:pt x="120" y="395"/>
                    </a:lnTo>
                    <a:lnTo>
                      <a:pt x="120" y="393"/>
                    </a:lnTo>
                    <a:lnTo>
                      <a:pt x="120" y="390"/>
                    </a:lnTo>
                    <a:lnTo>
                      <a:pt x="118" y="388"/>
                    </a:lnTo>
                    <a:lnTo>
                      <a:pt x="118" y="388"/>
                    </a:lnTo>
                    <a:lnTo>
                      <a:pt x="118" y="385"/>
                    </a:lnTo>
                    <a:lnTo>
                      <a:pt x="118" y="383"/>
                    </a:lnTo>
                    <a:lnTo>
                      <a:pt x="118" y="376"/>
                    </a:lnTo>
                    <a:lnTo>
                      <a:pt x="118" y="376"/>
                    </a:lnTo>
                    <a:lnTo>
                      <a:pt x="118" y="374"/>
                    </a:lnTo>
                    <a:lnTo>
                      <a:pt x="118" y="371"/>
                    </a:lnTo>
                    <a:lnTo>
                      <a:pt x="118" y="369"/>
                    </a:lnTo>
                    <a:lnTo>
                      <a:pt x="118" y="366"/>
                    </a:lnTo>
                    <a:lnTo>
                      <a:pt x="116" y="366"/>
                    </a:lnTo>
                    <a:lnTo>
                      <a:pt x="116" y="364"/>
                    </a:lnTo>
                    <a:lnTo>
                      <a:pt x="113" y="359"/>
                    </a:lnTo>
                    <a:lnTo>
                      <a:pt x="113" y="357"/>
                    </a:lnTo>
                    <a:lnTo>
                      <a:pt x="109" y="355"/>
                    </a:lnTo>
                    <a:lnTo>
                      <a:pt x="99" y="350"/>
                    </a:lnTo>
                    <a:lnTo>
                      <a:pt x="97" y="345"/>
                    </a:lnTo>
                    <a:lnTo>
                      <a:pt x="94" y="345"/>
                    </a:lnTo>
                    <a:lnTo>
                      <a:pt x="92" y="343"/>
                    </a:lnTo>
                    <a:lnTo>
                      <a:pt x="87" y="340"/>
                    </a:lnTo>
                    <a:lnTo>
                      <a:pt x="83" y="340"/>
                    </a:lnTo>
                    <a:lnTo>
                      <a:pt x="83" y="336"/>
                    </a:lnTo>
                    <a:lnTo>
                      <a:pt x="80" y="333"/>
                    </a:lnTo>
                    <a:lnTo>
                      <a:pt x="78" y="331"/>
                    </a:lnTo>
                    <a:lnTo>
                      <a:pt x="73" y="331"/>
                    </a:lnTo>
                    <a:lnTo>
                      <a:pt x="71" y="329"/>
                    </a:lnTo>
                    <a:lnTo>
                      <a:pt x="68" y="326"/>
                    </a:lnTo>
                    <a:lnTo>
                      <a:pt x="66" y="326"/>
                    </a:lnTo>
                    <a:lnTo>
                      <a:pt x="61" y="324"/>
                    </a:lnTo>
                    <a:lnTo>
                      <a:pt x="59" y="321"/>
                    </a:lnTo>
                    <a:lnTo>
                      <a:pt x="59" y="321"/>
                    </a:lnTo>
                    <a:lnTo>
                      <a:pt x="54" y="317"/>
                    </a:lnTo>
                    <a:lnTo>
                      <a:pt x="52" y="314"/>
                    </a:lnTo>
                    <a:lnTo>
                      <a:pt x="52" y="314"/>
                    </a:lnTo>
                    <a:lnTo>
                      <a:pt x="54" y="310"/>
                    </a:lnTo>
                    <a:lnTo>
                      <a:pt x="54" y="305"/>
                    </a:lnTo>
                    <a:lnTo>
                      <a:pt x="61" y="305"/>
                    </a:lnTo>
                    <a:lnTo>
                      <a:pt x="64" y="305"/>
                    </a:lnTo>
                    <a:lnTo>
                      <a:pt x="66" y="305"/>
                    </a:lnTo>
                    <a:lnTo>
                      <a:pt x="68" y="305"/>
                    </a:lnTo>
                    <a:lnTo>
                      <a:pt x="71" y="305"/>
                    </a:lnTo>
                    <a:lnTo>
                      <a:pt x="73" y="305"/>
                    </a:lnTo>
                    <a:lnTo>
                      <a:pt x="76" y="305"/>
                    </a:lnTo>
                    <a:lnTo>
                      <a:pt x="78" y="305"/>
                    </a:lnTo>
                    <a:lnTo>
                      <a:pt x="80" y="305"/>
                    </a:lnTo>
                    <a:lnTo>
                      <a:pt x="83" y="305"/>
                    </a:lnTo>
                    <a:lnTo>
                      <a:pt x="83" y="303"/>
                    </a:lnTo>
                    <a:lnTo>
                      <a:pt x="85" y="300"/>
                    </a:lnTo>
                    <a:lnTo>
                      <a:pt x="85" y="298"/>
                    </a:lnTo>
                    <a:lnTo>
                      <a:pt x="85" y="298"/>
                    </a:lnTo>
                    <a:lnTo>
                      <a:pt x="85" y="293"/>
                    </a:lnTo>
                    <a:lnTo>
                      <a:pt x="85" y="291"/>
                    </a:lnTo>
                    <a:lnTo>
                      <a:pt x="85" y="288"/>
                    </a:lnTo>
                    <a:lnTo>
                      <a:pt x="87" y="286"/>
                    </a:lnTo>
                    <a:lnTo>
                      <a:pt x="87" y="284"/>
                    </a:lnTo>
                    <a:lnTo>
                      <a:pt x="90" y="281"/>
                    </a:lnTo>
                    <a:lnTo>
                      <a:pt x="90" y="279"/>
                    </a:lnTo>
                    <a:lnTo>
                      <a:pt x="92" y="277"/>
                    </a:lnTo>
                    <a:lnTo>
                      <a:pt x="94" y="274"/>
                    </a:lnTo>
                    <a:lnTo>
                      <a:pt x="92" y="267"/>
                    </a:lnTo>
                    <a:lnTo>
                      <a:pt x="87" y="262"/>
                    </a:lnTo>
                    <a:lnTo>
                      <a:pt x="87" y="260"/>
                    </a:lnTo>
                    <a:lnTo>
                      <a:pt x="87" y="255"/>
                    </a:lnTo>
                    <a:lnTo>
                      <a:pt x="87" y="253"/>
                    </a:lnTo>
                    <a:lnTo>
                      <a:pt x="87" y="250"/>
                    </a:lnTo>
                    <a:lnTo>
                      <a:pt x="90" y="248"/>
                    </a:lnTo>
                    <a:lnTo>
                      <a:pt x="90" y="246"/>
                    </a:lnTo>
                    <a:lnTo>
                      <a:pt x="90" y="241"/>
                    </a:lnTo>
                    <a:lnTo>
                      <a:pt x="90" y="236"/>
                    </a:lnTo>
                    <a:lnTo>
                      <a:pt x="90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87" y="227"/>
                    </a:lnTo>
                    <a:lnTo>
                      <a:pt x="83" y="224"/>
                    </a:lnTo>
                    <a:lnTo>
                      <a:pt x="80" y="220"/>
                    </a:lnTo>
                    <a:lnTo>
                      <a:pt x="78" y="217"/>
                    </a:lnTo>
                    <a:lnTo>
                      <a:pt x="76" y="215"/>
                    </a:lnTo>
                    <a:lnTo>
                      <a:pt x="76" y="215"/>
                    </a:lnTo>
                    <a:lnTo>
                      <a:pt x="71" y="213"/>
                    </a:lnTo>
                    <a:lnTo>
                      <a:pt x="68" y="210"/>
                    </a:lnTo>
                    <a:lnTo>
                      <a:pt x="61" y="210"/>
                    </a:lnTo>
                    <a:lnTo>
                      <a:pt x="57" y="208"/>
                    </a:lnTo>
                    <a:lnTo>
                      <a:pt x="54" y="208"/>
                    </a:lnTo>
                    <a:lnTo>
                      <a:pt x="45" y="208"/>
                    </a:lnTo>
                    <a:lnTo>
                      <a:pt x="40" y="205"/>
                    </a:lnTo>
                    <a:lnTo>
                      <a:pt x="35" y="205"/>
                    </a:lnTo>
                    <a:lnTo>
                      <a:pt x="28" y="198"/>
                    </a:lnTo>
                    <a:lnTo>
                      <a:pt x="23" y="198"/>
                    </a:lnTo>
                    <a:lnTo>
                      <a:pt x="21" y="194"/>
                    </a:lnTo>
                    <a:lnTo>
                      <a:pt x="19" y="191"/>
                    </a:lnTo>
                    <a:lnTo>
                      <a:pt x="19" y="189"/>
                    </a:lnTo>
                    <a:lnTo>
                      <a:pt x="19" y="187"/>
                    </a:lnTo>
                    <a:lnTo>
                      <a:pt x="19" y="184"/>
                    </a:lnTo>
                    <a:lnTo>
                      <a:pt x="14" y="175"/>
                    </a:lnTo>
                    <a:lnTo>
                      <a:pt x="9" y="165"/>
                    </a:lnTo>
                    <a:lnTo>
                      <a:pt x="5" y="163"/>
                    </a:lnTo>
                    <a:lnTo>
                      <a:pt x="2" y="163"/>
                    </a:lnTo>
                    <a:lnTo>
                      <a:pt x="2" y="161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2" y="153"/>
                    </a:lnTo>
                    <a:lnTo>
                      <a:pt x="5" y="151"/>
                    </a:lnTo>
                    <a:lnTo>
                      <a:pt x="7" y="146"/>
                    </a:lnTo>
                    <a:lnTo>
                      <a:pt x="12" y="142"/>
                    </a:lnTo>
                    <a:lnTo>
                      <a:pt x="12" y="139"/>
                    </a:lnTo>
                    <a:lnTo>
                      <a:pt x="12" y="139"/>
                    </a:lnTo>
                    <a:lnTo>
                      <a:pt x="14" y="139"/>
                    </a:lnTo>
                    <a:lnTo>
                      <a:pt x="14" y="137"/>
                    </a:lnTo>
                    <a:lnTo>
                      <a:pt x="14" y="137"/>
                    </a:lnTo>
                    <a:lnTo>
                      <a:pt x="16" y="137"/>
                    </a:lnTo>
                    <a:lnTo>
                      <a:pt x="16" y="132"/>
                    </a:lnTo>
                    <a:lnTo>
                      <a:pt x="19" y="130"/>
                    </a:lnTo>
                    <a:lnTo>
                      <a:pt x="19" y="123"/>
                    </a:lnTo>
                    <a:lnTo>
                      <a:pt x="21" y="120"/>
                    </a:lnTo>
                    <a:lnTo>
                      <a:pt x="21" y="116"/>
                    </a:lnTo>
                    <a:lnTo>
                      <a:pt x="23" y="113"/>
                    </a:lnTo>
                    <a:lnTo>
                      <a:pt x="23" y="108"/>
                    </a:lnTo>
                    <a:lnTo>
                      <a:pt x="23" y="108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11"/>
                    </a:lnTo>
                    <a:lnTo>
                      <a:pt x="31" y="111"/>
                    </a:lnTo>
                    <a:lnTo>
                      <a:pt x="33" y="113"/>
                    </a:lnTo>
                    <a:lnTo>
                      <a:pt x="35" y="116"/>
                    </a:lnTo>
                    <a:lnTo>
                      <a:pt x="38" y="118"/>
                    </a:lnTo>
                    <a:lnTo>
                      <a:pt x="40" y="116"/>
                    </a:lnTo>
                    <a:lnTo>
                      <a:pt x="40" y="111"/>
                    </a:lnTo>
                    <a:lnTo>
                      <a:pt x="40" y="106"/>
                    </a:lnTo>
                    <a:lnTo>
                      <a:pt x="40" y="106"/>
                    </a:lnTo>
                    <a:lnTo>
                      <a:pt x="38" y="101"/>
                    </a:lnTo>
                    <a:lnTo>
                      <a:pt x="35" y="99"/>
                    </a:lnTo>
                    <a:lnTo>
                      <a:pt x="31" y="89"/>
                    </a:lnTo>
                    <a:lnTo>
                      <a:pt x="33" y="85"/>
                    </a:lnTo>
                    <a:lnTo>
                      <a:pt x="35" y="82"/>
                    </a:lnTo>
                    <a:lnTo>
                      <a:pt x="38" y="80"/>
                    </a:lnTo>
                    <a:lnTo>
                      <a:pt x="40" y="78"/>
                    </a:lnTo>
                    <a:lnTo>
                      <a:pt x="42" y="75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49" y="73"/>
                    </a:lnTo>
                    <a:lnTo>
                      <a:pt x="52" y="71"/>
                    </a:lnTo>
                    <a:lnTo>
                      <a:pt x="54" y="63"/>
                    </a:lnTo>
                    <a:lnTo>
                      <a:pt x="59" y="61"/>
                    </a:lnTo>
                    <a:lnTo>
                      <a:pt x="61" y="59"/>
                    </a:lnTo>
                    <a:lnTo>
                      <a:pt x="64" y="56"/>
                    </a:lnTo>
                    <a:lnTo>
                      <a:pt x="71" y="52"/>
                    </a:lnTo>
                    <a:lnTo>
                      <a:pt x="73" y="49"/>
                    </a:lnTo>
                    <a:lnTo>
                      <a:pt x="76" y="49"/>
                    </a:lnTo>
                    <a:lnTo>
                      <a:pt x="78" y="52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3" y="54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1"/>
                    </a:lnTo>
                    <a:lnTo>
                      <a:pt x="94" y="59"/>
                    </a:lnTo>
                    <a:lnTo>
                      <a:pt x="97" y="59"/>
                    </a:lnTo>
                    <a:lnTo>
                      <a:pt x="97" y="59"/>
                    </a:lnTo>
                    <a:lnTo>
                      <a:pt x="97" y="56"/>
                    </a:lnTo>
                    <a:lnTo>
                      <a:pt x="99" y="56"/>
                    </a:lnTo>
                    <a:lnTo>
                      <a:pt x="99" y="54"/>
                    </a:lnTo>
                    <a:lnTo>
                      <a:pt x="99" y="52"/>
                    </a:lnTo>
                    <a:lnTo>
                      <a:pt x="106" y="47"/>
                    </a:lnTo>
                    <a:lnTo>
                      <a:pt x="106" y="42"/>
                    </a:lnTo>
                    <a:lnTo>
                      <a:pt x="113" y="40"/>
                    </a:lnTo>
                    <a:lnTo>
                      <a:pt x="116" y="37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23" y="28"/>
                    </a:lnTo>
                    <a:lnTo>
                      <a:pt x="128" y="26"/>
                    </a:lnTo>
                    <a:lnTo>
                      <a:pt x="132" y="21"/>
                    </a:lnTo>
                    <a:lnTo>
                      <a:pt x="135" y="14"/>
                    </a:lnTo>
                    <a:lnTo>
                      <a:pt x="137" y="9"/>
                    </a:lnTo>
                    <a:lnTo>
                      <a:pt x="137" y="7"/>
                    </a:lnTo>
                    <a:lnTo>
                      <a:pt x="137" y="7"/>
                    </a:lnTo>
                    <a:lnTo>
                      <a:pt x="135" y="7"/>
                    </a:lnTo>
                    <a:lnTo>
                      <a:pt x="132" y="7"/>
                    </a:lnTo>
                    <a:lnTo>
                      <a:pt x="135" y="4"/>
                    </a:lnTo>
                    <a:lnTo>
                      <a:pt x="135" y="7"/>
                    </a:lnTo>
                    <a:lnTo>
                      <a:pt x="137" y="4"/>
                    </a:lnTo>
                    <a:lnTo>
                      <a:pt x="139" y="4"/>
                    </a:lnTo>
                    <a:lnTo>
                      <a:pt x="139" y="4"/>
                    </a:lnTo>
                    <a:lnTo>
                      <a:pt x="139" y="2"/>
                    </a:lnTo>
                    <a:lnTo>
                      <a:pt x="139" y="2"/>
                    </a:lnTo>
                    <a:lnTo>
                      <a:pt x="142" y="2"/>
                    </a:lnTo>
                    <a:lnTo>
                      <a:pt x="144" y="2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9" y="2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Adamawa">
                <a:extLst>
                  <a:ext uri="{FF2B5EF4-FFF2-40B4-BE49-F238E27FC236}">
                    <a16:creationId xmlns:a16="http://schemas.microsoft.com/office/drawing/2014/main" id="{54F0494C-2AA9-440E-8F08-EDF7AC09F4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51391" y="1955242"/>
                <a:ext cx="1403779" cy="2128007"/>
              </a:xfrm>
              <a:custGeom>
                <a:avLst/>
                <a:gdLst>
                  <a:gd name="T0" fmla="*/ 592 w 597"/>
                  <a:gd name="T1" fmla="*/ 24 h 905"/>
                  <a:gd name="T2" fmla="*/ 568 w 597"/>
                  <a:gd name="T3" fmla="*/ 67 h 905"/>
                  <a:gd name="T4" fmla="*/ 561 w 597"/>
                  <a:gd name="T5" fmla="*/ 111 h 905"/>
                  <a:gd name="T6" fmla="*/ 552 w 597"/>
                  <a:gd name="T7" fmla="*/ 145 h 905"/>
                  <a:gd name="T8" fmla="*/ 535 w 597"/>
                  <a:gd name="T9" fmla="*/ 197 h 905"/>
                  <a:gd name="T10" fmla="*/ 492 w 597"/>
                  <a:gd name="T11" fmla="*/ 225 h 905"/>
                  <a:gd name="T12" fmla="*/ 481 w 597"/>
                  <a:gd name="T13" fmla="*/ 263 h 905"/>
                  <a:gd name="T14" fmla="*/ 495 w 597"/>
                  <a:gd name="T15" fmla="*/ 294 h 905"/>
                  <a:gd name="T16" fmla="*/ 483 w 597"/>
                  <a:gd name="T17" fmla="*/ 336 h 905"/>
                  <a:gd name="T18" fmla="*/ 448 w 597"/>
                  <a:gd name="T19" fmla="*/ 362 h 905"/>
                  <a:gd name="T20" fmla="*/ 388 w 597"/>
                  <a:gd name="T21" fmla="*/ 393 h 905"/>
                  <a:gd name="T22" fmla="*/ 395 w 597"/>
                  <a:gd name="T23" fmla="*/ 422 h 905"/>
                  <a:gd name="T24" fmla="*/ 391 w 597"/>
                  <a:gd name="T25" fmla="*/ 455 h 905"/>
                  <a:gd name="T26" fmla="*/ 391 w 597"/>
                  <a:gd name="T27" fmla="*/ 486 h 905"/>
                  <a:gd name="T28" fmla="*/ 367 w 597"/>
                  <a:gd name="T29" fmla="*/ 528 h 905"/>
                  <a:gd name="T30" fmla="*/ 348 w 597"/>
                  <a:gd name="T31" fmla="*/ 568 h 905"/>
                  <a:gd name="T32" fmla="*/ 298 w 597"/>
                  <a:gd name="T33" fmla="*/ 592 h 905"/>
                  <a:gd name="T34" fmla="*/ 270 w 597"/>
                  <a:gd name="T35" fmla="*/ 625 h 905"/>
                  <a:gd name="T36" fmla="*/ 225 w 597"/>
                  <a:gd name="T37" fmla="*/ 644 h 905"/>
                  <a:gd name="T38" fmla="*/ 230 w 597"/>
                  <a:gd name="T39" fmla="*/ 708 h 905"/>
                  <a:gd name="T40" fmla="*/ 223 w 597"/>
                  <a:gd name="T41" fmla="*/ 734 h 905"/>
                  <a:gd name="T42" fmla="*/ 192 w 597"/>
                  <a:gd name="T43" fmla="*/ 789 h 905"/>
                  <a:gd name="T44" fmla="*/ 173 w 597"/>
                  <a:gd name="T45" fmla="*/ 852 h 905"/>
                  <a:gd name="T46" fmla="*/ 128 w 597"/>
                  <a:gd name="T47" fmla="*/ 900 h 905"/>
                  <a:gd name="T48" fmla="*/ 109 w 597"/>
                  <a:gd name="T49" fmla="*/ 855 h 905"/>
                  <a:gd name="T50" fmla="*/ 88 w 597"/>
                  <a:gd name="T51" fmla="*/ 798 h 905"/>
                  <a:gd name="T52" fmla="*/ 50 w 597"/>
                  <a:gd name="T53" fmla="*/ 777 h 905"/>
                  <a:gd name="T54" fmla="*/ 24 w 597"/>
                  <a:gd name="T55" fmla="*/ 781 h 905"/>
                  <a:gd name="T56" fmla="*/ 0 w 597"/>
                  <a:gd name="T57" fmla="*/ 739 h 905"/>
                  <a:gd name="T58" fmla="*/ 17 w 597"/>
                  <a:gd name="T59" fmla="*/ 720 h 905"/>
                  <a:gd name="T60" fmla="*/ 55 w 597"/>
                  <a:gd name="T61" fmla="*/ 682 h 905"/>
                  <a:gd name="T62" fmla="*/ 81 w 597"/>
                  <a:gd name="T63" fmla="*/ 637 h 905"/>
                  <a:gd name="T64" fmla="*/ 116 w 597"/>
                  <a:gd name="T65" fmla="*/ 604 h 905"/>
                  <a:gd name="T66" fmla="*/ 135 w 597"/>
                  <a:gd name="T67" fmla="*/ 540 h 905"/>
                  <a:gd name="T68" fmla="*/ 123 w 597"/>
                  <a:gd name="T69" fmla="*/ 490 h 905"/>
                  <a:gd name="T70" fmla="*/ 93 w 597"/>
                  <a:gd name="T71" fmla="*/ 471 h 905"/>
                  <a:gd name="T72" fmla="*/ 90 w 597"/>
                  <a:gd name="T73" fmla="*/ 438 h 905"/>
                  <a:gd name="T74" fmla="*/ 69 w 597"/>
                  <a:gd name="T75" fmla="*/ 405 h 905"/>
                  <a:gd name="T76" fmla="*/ 38 w 597"/>
                  <a:gd name="T77" fmla="*/ 379 h 905"/>
                  <a:gd name="T78" fmla="*/ 31 w 597"/>
                  <a:gd name="T79" fmla="*/ 343 h 905"/>
                  <a:gd name="T80" fmla="*/ 76 w 597"/>
                  <a:gd name="T81" fmla="*/ 334 h 905"/>
                  <a:gd name="T82" fmla="*/ 116 w 597"/>
                  <a:gd name="T83" fmla="*/ 306 h 905"/>
                  <a:gd name="T84" fmla="*/ 126 w 597"/>
                  <a:gd name="T85" fmla="*/ 275 h 905"/>
                  <a:gd name="T86" fmla="*/ 131 w 597"/>
                  <a:gd name="T87" fmla="*/ 239 h 905"/>
                  <a:gd name="T88" fmla="*/ 142 w 597"/>
                  <a:gd name="T89" fmla="*/ 230 h 905"/>
                  <a:gd name="T90" fmla="*/ 178 w 597"/>
                  <a:gd name="T91" fmla="*/ 227 h 905"/>
                  <a:gd name="T92" fmla="*/ 220 w 597"/>
                  <a:gd name="T93" fmla="*/ 190 h 905"/>
                  <a:gd name="T94" fmla="*/ 237 w 597"/>
                  <a:gd name="T95" fmla="*/ 171 h 905"/>
                  <a:gd name="T96" fmla="*/ 263 w 597"/>
                  <a:gd name="T97" fmla="*/ 159 h 905"/>
                  <a:gd name="T98" fmla="*/ 289 w 597"/>
                  <a:gd name="T99" fmla="*/ 154 h 905"/>
                  <a:gd name="T100" fmla="*/ 310 w 597"/>
                  <a:gd name="T101" fmla="*/ 140 h 905"/>
                  <a:gd name="T102" fmla="*/ 329 w 597"/>
                  <a:gd name="T103" fmla="*/ 128 h 905"/>
                  <a:gd name="T104" fmla="*/ 341 w 597"/>
                  <a:gd name="T105" fmla="*/ 111 h 905"/>
                  <a:gd name="T106" fmla="*/ 355 w 597"/>
                  <a:gd name="T107" fmla="*/ 93 h 905"/>
                  <a:gd name="T108" fmla="*/ 384 w 597"/>
                  <a:gd name="T109" fmla="*/ 95 h 905"/>
                  <a:gd name="T110" fmla="*/ 417 w 597"/>
                  <a:gd name="T111" fmla="*/ 104 h 905"/>
                  <a:gd name="T112" fmla="*/ 464 w 597"/>
                  <a:gd name="T113" fmla="*/ 133 h 905"/>
                  <a:gd name="T114" fmla="*/ 483 w 597"/>
                  <a:gd name="T115" fmla="*/ 111 h 905"/>
                  <a:gd name="T116" fmla="*/ 490 w 597"/>
                  <a:gd name="T117" fmla="*/ 78 h 905"/>
                  <a:gd name="T118" fmla="*/ 502 w 597"/>
                  <a:gd name="T119" fmla="*/ 55 h 905"/>
                  <a:gd name="T120" fmla="*/ 507 w 597"/>
                  <a:gd name="T121" fmla="*/ 26 h 905"/>
                  <a:gd name="T122" fmla="*/ 507 w 597"/>
                  <a:gd name="T123" fmla="*/ 5 h 905"/>
                  <a:gd name="T124" fmla="*/ 537 w 597"/>
                  <a:gd name="T125" fmla="*/ 19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97" h="905">
                    <a:moveTo>
                      <a:pt x="578" y="0"/>
                    </a:moveTo>
                    <a:lnTo>
                      <a:pt x="580" y="0"/>
                    </a:lnTo>
                    <a:lnTo>
                      <a:pt x="580" y="0"/>
                    </a:lnTo>
                    <a:lnTo>
                      <a:pt x="582" y="0"/>
                    </a:lnTo>
                    <a:lnTo>
                      <a:pt x="585" y="0"/>
                    </a:lnTo>
                    <a:lnTo>
                      <a:pt x="587" y="0"/>
                    </a:lnTo>
                    <a:lnTo>
                      <a:pt x="587" y="0"/>
                    </a:lnTo>
                    <a:lnTo>
                      <a:pt x="589" y="0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7" y="0"/>
                    </a:lnTo>
                    <a:lnTo>
                      <a:pt x="597" y="0"/>
                    </a:lnTo>
                    <a:lnTo>
                      <a:pt x="597" y="3"/>
                    </a:lnTo>
                    <a:lnTo>
                      <a:pt x="597" y="5"/>
                    </a:lnTo>
                    <a:lnTo>
                      <a:pt x="597" y="12"/>
                    </a:lnTo>
                    <a:lnTo>
                      <a:pt x="597" y="12"/>
                    </a:lnTo>
                    <a:lnTo>
                      <a:pt x="594" y="17"/>
                    </a:lnTo>
                    <a:lnTo>
                      <a:pt x="592" y="19"/>
                    </a:lnTo>
                    <a:lnTo>
                      <a:pt x="592" y="22"/>
                    </a:lnTo>
                    <a:lnTo>
                      <a:pt x="592" y="24"/>
                    </a:lnTo>
                    <a:lnTo>
                      <a:pt x="589" y="26"/>
                    </a:lnTo>
                    <a:lnTo>
                      <a:pt x="587" y="26"/>
                    </a:lnTo>
                    <a:lnTo>
                      <a:pt x="587" y="29"/>
                    </a:lnTo>
                    <a:lnTo>
                      <a:pt x="587" y="29"/>
                    </a:lnTo>
                    <a:lnTo>
                      <a:pt x="585" y="31"/>
                    </a:lnTo>
                    <a:lnTo>
                      <a:pt x="582" y="31"/>
                    </a:lnTo>
                    <a:lnTo>
                      <a:pt x="582" y="33"/>
                    </a:lnTo>
                    <a:lnTo>
                      <a:pt x="582" y="36"/>
                    </a:lnTo>
                    <a:lnTo>
                      <a:pt x="580" y="36"/>
                    </a:lnTo>
                    <a:lnTo>
                      <a:pt x="580" y="38"/>
                    </a:lnTo>
                    <a:lnTo>
                      <a:pt x="578" y="40"/>
                    </a:lnTo>
                    <a:lnTo>
                      <a:pt x="578" y="43"/>
                    </a:lnTo>
                    <a:lnTo>
                      <a:pt x="575" y="43"/>
                    </a:lnTo>
                    <a:lnTo>
                      <a:pt x="575" y="48"/>
                    </a:lnTo>
                    <a:lnTo>
                      <a:pt x="575" y="50"/>
                    </a:lnTo>
                    <a:lnTo>
                      <a:pt x="573" y="52"/>
                    </a:lnTo>
                    <a:lnTo>
                      <a:pt x="573" y="59"/>
                    </a:lnTo>
                    <a:lnTo>
                      <a:pt x="571" y="62"/>
                    </a:lnTo>
                    <a:lnTo>
                      <a:pt x="571" y="64"/>
                    </a:lnTo>
                    <a:lnTo>
                      <a:pt x="568" y="67"/>
                    </a:lnTo>
                    <a:lnTo>
                      <a:pt x="563" y="71"/>
                    </a:lnTo>
                    <a:lnTo>
                      <a:pt x="561" y="74"/>
                    </a:lnTo>
                    <a:lnTo>
                      <a:pt x="559" y="74"/>
                    </a:lnTo>
                    <a:lnTo>
                      <a:pt x="559" y="76"/>
                    </a:lnTo>
                    <a:lnTo>
                      <a:pt x="559" y="76"/>
                    </a:lnTo>
                    <a:lnTo>
                      <a:pt x="559" y="78"/>
                    </a:lnTo>
                    <a:lnTo>
                      <a:pt x="559" y="78"/>
                    </a:lnTo>
                    <a:lnTo>
                      <a:pt x="559" y="81"/>
                    </a:lnTo>
                    <a:lnTo>
                      <a:pt x="556" y="85"/>
                    </a:lnTo>
                    <a:lnTo>
                      <a:pt x="556" y="85"/>
                    </a:lnTo>
                    <a:lnTo>
                      <a:pt x="556" y="88"/>
                    </a:lnTo>
                    <a:lnTo>
                      <a:pt x="556" y="93"/>
                    </a:lnTo>
                    <a:lnTo>
                      <a:pt x="556" y="95"/>
                    </a:lnTo>
                    <a:lnTo>
                      <a:pt x="556" y="100"/>
                    </a:lnTo>
                    <a:lnTo>
                      <a:pt x="556" y="102"/>
                    </a:lnTo>
                    <a:lnTo>
                      <a:pt x="559" y="104"/>
                    </a:lnTo>
                    <a:lnTo>
                      <a:pt x="561" y="107"/>
                    </a:lnTo>
                    <a:lnTo>
                      <a:pt x="561" y="107"/>
                    </a:lnTo>
                    <a:lnTo>
                      <a:pt x="561" y="111"/>
                    </a:lnTo>
                    <a:lnTo>
                      <a:pt x="561" y="111"/>
                    </a:lnTo>
                    <a:lnTo>
                      <a:pt x="561" y="111"/>
                    </a:lnTo>
                    <a:lnTo>
                      <a:pt x="561" y="114"/>
                    </a:lnTo>
                    <a:lnTo>
                      <a:pt x="561" y="114"/>
                    </a:lnTo>
                    <a:lnTo>
                      <a:pt x="561" y="116"/>
                    </a:lnTo>
                    <a:lnTo>
                      <a:pt x="559" y="119"/>
                    </a:lnTo>
                    <a:lnTo>
                      <a:pt x="559" y="121"/>
                    </a:lnTo>
                    <a:lnTo>
                      <a:pt x="559" y="121"/>
                    </a:lnTo>
                    <a:lnTo>
                      <a:pt x="556" y="121"/>
                    </a:lnTo>
                    <a:lnTo>
                      <a:pt x="556" y="123"/>
                    </a:lnTo>
                    <a:lnTo>
                      <a:pt x="554" y="126"/>
                    </a:lnTo>
                    <a:lnTo>
                      <a:pt x="554" y="128"/>
                    </a:lnTo>
                    <a:lnTo>
                      <a:pt x="554" y="130"/>
                    </a:lnTo>
                    <a:lnTo>
                      <a:pt x="552" y="133"/>
                    </a:lnTo>
                    <a:lnTo>
                      <a:pt x="554" y="135"/>
                    </a:lnTo>
                    <a:lnTo>
                      <a:pt x="554" y="135"/>
                    </a:lnTo>
                    <a:lnTo>
                      <a:pt x="554" y="138"/>
                    </a:lnTo>
                    <a:lnTo>
                      <a:pt x="554" y="140"/>
                    </a:lnTo>
                    <a:lnTo>
                      <a:pt x="554" y="142"/>
                    </a:lnTo>
                    <a:lnTo>
                      <a:pt x="552" y="145"/>
                    </a:lnTo>
                    <a:lnTo>
                      <a:pt x="552" y="145"/>
                    </a:lnTo>
                    <a:lnTo>
                      <a:pt x="552" y="147"/>
                    </a:lnTo>
                    <a:lnTo>
                      <a:pt x="549" y="147"/>
                    </a:lnTo>
                    <a:lnTo>
                      <a:pt x="549" y="149"/>
                    </a:lnTo>
                    <a:lnTo>
                      <a:pt x="549" y="152"/>
                    </a:lnTo>
                    <a:lnTo>
                      <a:pt x="552" y="154"/>
                    </a:lnTo>
                    <a:lnTo>
                      <a:pt x="552" y="159"/>
                    </a:lnTo>
                    <a:lnTo>
                      <a:pt x="552" y="161"/>
                    </a:lnTo>
                    <a:lnTo>
                      <a:pt x="549" y="166"/>
                    </a:lnTo>
                    <a:lnTo>
                      <a:pt x="549" y="168"/>
                    </a:lnTo>
                    <a:lnTo>
                      <a:pt x="547" y="175"/>
                    </a:lnTo>
                    <a:lnTo>
                      <a:pt x="544" y="178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40" y="185"/>
                    </a:lnTo>
                    <a:lnTo>
                      <a:pt x="540" y="187"/>
                    </a:lnTo>
                    <a:lnTo>
                      <a:pt x="540" y="190"/>
                    </a:lnTo>
                    <a:lnTo>
                      <a:pt x="540" y="190"/>
                    </a:lnTo>
                    <a:lnTo>
                      <a:pt x="537" y="192"/>
                    </a:lnTo>
                    <a:lnTo>
                      <a:pt x="535" y="194"/>
                    </a:lnTo>
                    <a:lnTo>
                      <a:pt x="535" y="197"/>
                    </a:lnTo>
                    <a:lnTo>
                      <a:pt x="535" y="199"/>
                    </a:lnTo>
                    <a:lnTo>
                      <a:pt x="533" y="199"/>
                    </a:lnTo>
                    <a:lnTo>
                      <a:pt x="530" y="204"/>
                    </a:lnTo>
                    <a:lnTo>
                      <a:pt x="530" y="206"/>
                    </a:lnTo>
                    <a:lnTo>
                      <a:pt x="530" y="206"/>
                    </a:lnTo>
                    <a:lnTo>
                      <a:pt x="530" y="209"/>
                    </a:lnTo>
                    <a:lnTo>
                      <a:pt x="528" y="211"/>
                    </a:lnTo>
                    <a:lnTo>
                      <a:pt x="526" y="211"/>
                    </a:lnTo>
                    <a:lnTo>
                      <a:pt x="521" y="211"/>
                    </a:lnTo>
                    <a:lnTo>
                      <a:pt x="518" y="211"/>
                    </a:lnTo>
                    <a:lnTo>
                      <a:pt x="514" y="211"/>
                    </a:lnTo>
                    <a:lnTo>
                      <a:pt x="511" y="211"/>
                    </a:lnTo>
                    <a:lnTo>
                      <a:pt x="509" y="211"/>
                    </a:lnTo>
                    <a:lnTo>
                      <a:pt x="507" y="211"/>
                    </a:lnTo>
                    <a:lnTo>
                      <a:pt x="504" y="211"/>
                    </a:lnTo>
                    <a:lnTo>
                      <a:pt x="504" y="213"/>
                    </a:lnTo>
                    <a:lnTo>
                      <a:pt x="502" y="216"/>
                    </a:lnTo>
                    <a:lnTo>
                      <a:pt x="500" y="216"/>
                    </a:lnTo>
                    <a:lnTo>
                      <a:pt x="492" y="223"/>
                    </a:lnTo>
                    <a:lnTo>
                      <a:pt x="492" y="225"/>
                    </a:lnTo>
                    <a:lnTo>
                      <a:pt x="492" y="225"/>
                    </a:lnTo>
                    <a:lnTo>
                      <a:pt x="490" y="227"/>
                    </a:lnTo>
                    <a:lnTo>
                      <a:pt x="488" y="232"/>
                    </a:lnTo>
                    <a:lnTo>
                      <a:pt x="485" y="232"/>
                    </a:lnTo>
                    <a:lnTo>
                      <a:pt x="483" y="237"/>
                    </a:lnTo>
                    <a:lnTo>
                      <a:pt x="483" y="237"/>
                    </a:lnTo>
                    <a:lnTo>
                      <a:pt x="485" y="239"/>
                    </a:lnTo>
                    <a:lnTo>
                      <a:pt x="485" y="239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0" y="242"/>
                    </a:lnTo>
                    <a:lnTo>
                      <a:pt x="492" y="244"/>
                    </a:lnTo>
                    <a:lnTo>
                      <a:pt x="492" y="246"/>
                    </a:lnTo>
                    <a:lnTo>
                      <a:pt x="492" y="249"/>
                    </a:lnTo>
                    <a:lnTo>
                      <a:pt x="492" y="254"/>
                    </a:lnTo>
                    <a:lnTo>
                      <a:pt x="490" y="256"/>
                    </a:lnTo>
                    <a:lnTo>
                      <a:pt x="490" y="258"/>
                    </a:lnTo>
                    <a:lnTo>
                      <a:pt x="488" y="258"/>
                    </a:lnTo>
                    <a:lnTo>
                      <a:pt x="485" y="261"/>
                    </a:lnTo>
                    <a:lnTo>
                      <a:pt x="481" y="263"/>
                    </a:lnTo>
                    <a:lnTo>
                      <a:pt x="478" y="265"/>
                    </a:lnTo>
                    <a:lnTo>
                      <a:pt x="478" y="268"/>
                    </a:lnTo>
                    <a:lnTo>
                      <a:pt x="478" y="270"/>
                    </a:lnTo>
                    <a:lnTo>
                      <a:pt x="478" y="272"/>
                    </a:lnTo>
                    <a:lnTo>
                      <a:pt x="478" y="272"/>
                    </a:lnTo>
                    <a:lnTo>
                      <a:pt x="481" y="275"/>
                    </a:lnTo>
                    <a:lnTo>
                      <a:pt x="481" y="277"/>
                    </a:lnTo>
                    <a:lnTo>
                      <a:pt x="481" y="280"/>
                    </a:lnTo>
                    <a:lnTo>
                      <a:pt x="483" y="280"/>
                    </a:lnTo>
                    <a:lnTo>
                      <a:pt x="483" y="280"/>
                    </a:lnTo>
                    <a:lnTo>
                      <a:pt x="485" y="280"/>
                    </a:lnTo>
                    <a:lnTo>
                      <a:pt x="488" y="282"/>
                    </a:lnTo>
                    <a:lnTo>
                      <a:pt x="488" y="282"/>
                    </a:lnTo>
                    <a:lnTo>
                      <a:pt x="490" y="284"/>
                    </a:lnTo>
                    <a:lnTo>
                      <a:pt x="492" y="284"/>
                    </a:lnTo>
                    <a:lnTo>
                      <a:pt x="495" y="287"/>
                    </a:lnTo>
                    <a:lnTo>
                      <a:pt x="495" y="289"/>
                    </a:lnTo>
                    <a:lnTo>
                      <a:pt x="497" y="289"/>
                    </a:lnTo>
                    <a:lnTo>
                      <a:pt x="497" y="291"/>
                    </a:lnTo>
                    <a:lnTo>
                      <a:pt x="495" y="294"/>
                    </a:lnTo>
                    <a:lnTo>
                      <a:pt x="492" y="294"/>
                    </a:lnTo>
                    <a:lnTo>
                      <a:pt x="492" y="299"/>
                    </a:lnTo>
                    <a:lnTo>
                      <a:pt x="490" y="299"/>
                    </a:lnTo>
                    <a:lnTo>
                      <a:pt x="490" y="301"/>
                    </a:lnTo>
                    <a:lnTo>
                      <a:pt x="488" y="303"/>
                    </a:lnTo>
                    <a:lnTo>
                      <a:pt x="488" y="308"/>
                    </a:lnTo>
                    <a:lnTo>
                      <a:pt x="488" y="310"/>
                    </a:lnTo>
                    <a:lnTo>
                      <a:pt x="488" y="310"/>
                    </a:lnTo>
                    <a:lnTo>
                      <a:pt x="488" y="313"/>
                    </a:lnTo>
                    <a:lnTo>
                      <a:pt x="488" y="315"/>
                    </a:lnTo>
                    <a:lnTo>
                      <a:pt x="485" y="315"/>
                    </a:lnTo>
                    <a:lnTo>
                      <a:pt x="485" y="320"/>
                    </a:lnTo>
                    <a:lnTo>
                      <a:pt x="485" y="322"/>
                    </a:lnTo>
                    <a:lnTo>
                      <a:pt x="485" y="325"/>
                    </a:lnTo>
                    <a:lnTo>
                      <a:pt x="483" y="325"/>
                    </a:lnTo>
                    <a:lnTo>
                      <a:pt x="483" y="329"/>
                    </a:lnTo>
                    <a:lnTo>
                      <a:pt x="483" y="332"/>
                    </a:lnTo>
                    <a:lnTo>
                      <a:pt x="483" y="332"/>
                    </a:lnTo>
                    <a:lnTo>
                      <a:pt x="483" y="334"/>
                    </a:lnTo>
                    <a:lnTo>
                      <a:pt x="483" y="336"/>
                    </a:lnTo>
                    <a:lnTo>
                      <a:pt x="483" y="339"/>
                    </a:lnTo>
                    <a:lnTo>
                      <a:pt x="483" y="341"/>
                    </a:lnTo>
                    <a:lnTo>
                      <a:pt x="483" y="341"/>
                    </a:lnTo>
                    <a:lnTo>
                      <a:pt x="481" y="346"/>
                    </a:lnTo>
                    <a:lnTo>
                      <a:pt x="481" y="348"/>
                    </a:lnTo>
                    <a:lnTo>
                      <a:pt x="478" y="351"/>
                    </a:lnTo>
                    <a:lnTo>
                      <a:pt x="478" y="353"/>
                    </a:lnTo>
                    <a:lnTo>
                      <a:pt x="478" y="355"/>
                    </a:lnTo>
                    <a:lnTo>
                      <a:pt x="476" y="358"/>
                    </a:lnTo>
                    <a:lnTo>
                      <a:pt x="471" y="355"/>
                    </a:lnTo>
                    <a:lnTo>
                      <a:pt x="469" y="360"/>
                    </a:lnTo>
                    <a:lnTo>
                      <a:pt x="466" y="360"/>
                    </a:lnTo>
                    <a:lnTo>
                      <a:pt x="466" y="360"/>
                    </a:lnTo>
                    <a:lnTo>
                      <a:pt x="462" y="360"/>
                    </a:lnTo>
                    <a:lnTo>
                      <a:pt x="462" y="360"/>
                    </a:lnTo>
                    <a:lnTo>
                      <a:pt x="459" y="362"/>
                    </a:lnTo>
                    <a:lnTo>
                      <a:pt x="455" y="362"/>
                    </a:lnTo>
                    <a:lnTo>
                      <a:pt x="452" y="362"/>
                    </a:lnTo>
                    <a:lnTo>
                      <a:pt x="450" y="362"/>
                    </a:lnTo>
                    <a:lnTo>
                      <a:pt x="448" y="362"/>
                    </a:lnTo>
                    <a:lnTo>
                      <a:pt x="445" y="362"/>
                    </a:lnTo>
                    <a:lnTo>
                      <a:pt x="443" y="362"/>
                    </a:lnTo>
                    <a:lnTo>
                      <a:pt x="440" y="362"/>
                    </a:lnTo>
                    <a:lnTo>
                      <a:pt x="436" y="365"/>
                    </a:lnTo>
                    <a:lnTo>
                      <a:pt x="433" y="365"/>
                    </a:lnTo>
                    <a:lnTo>
                      <a:pt x="431" y="365"/>
                    </a:lnTo>
                    <a:lnTo>
                      <a:pt x="429" y="367"/>
                    </a:lnTo>
                    <a:lnTo>
                      <a:pt x="426" y="367"/>
                    </a:lnTo>
                    <a:lnTo>
                      <a:pt x="424" y="372"/>
                    </a:lnTo>
                    <a:lnTo>
                      <a:pt x="421" y="372"/>
                    </a:lnTo>
                    <a:lnTo>
                      <a:pt x="419" y="372"/>
                    </a:lnTo>
                    <a:lnTo>
                      <a:pt x="417" y="374"/>
                    </a:lnTo>
                    <a:lnTo>
                      <a:pt x="414" y="374"/>
                    </a:lnTo>
                    <a:lnTo>
                      <a:pt x="410" y="379"/>
                    </a:lnTo>
                    <a:lnTo>
                      <a:pt x="407" y="381"/>
                    </a:lnTo>
                    <a:lnTo>
                      <a:pt x="405" y="384"/>
                    </a:lnTo>
                    <a:lnTo>
                      <a:pt x="403" y="386"/>
                    </a:lnTo>
                    <a:lnTo>
                      <a:pt x="400" y="388"/>
                    </a:lnTo>
                    <a:lnTo>
                      <a:pt x="395" y="388"/>
                    </a:lnTo>
                    <a:lnTo>
                      <a:pt x="388" y="393"/>
                    </a:lnTo>
                    <a:lnTo>
                      <a:pt x="386" y="393"/>
                    </a:lnTo>
                    <a:lnTo>
                      <a:pt x="384" y="396"/>
                    </a:lnTo>
                    <a:lnTo>
                      <a:pt x="384" y="398"/>
                    </a:lnTo>
                    <a:lnTo>
                      <a:pt x="384" y="398"/>
                    </a:lnTo>
                    <a:lnTo>
                      <a:pt x="384" y="400"/>
                    </a:lnTo>
                    <a:lnTo>
                      <a:pt x="386" y="403"/>
                    </a:lnTo>
                    <a:lnTo>
                      <a:pt x="388" y="403"/>
                    </a:lnTo>
                    <a:lnTo>
                      <a:pt x="391" y="403"/>
                    </a:lnTo>
                    <a:lnTo>
                      <a:pt x="393" y="403"/>
                    </a:lnTo>
                    <a:lnTo>
                      <a:pt x="393" y="403"/>
                    </a:lnTo>
                    <a:lnTo>
                      <a:pt x="395" y="405"/>
                    </a:lnTo>
                    <a:lnTo>
                      <a:pt x="398" y="407"/>
                    </a:lnTo>
                    <a:lnTo>
                      <a:pt x="395" y="410"/>
                    </a:lnTo>
                    <a:lnTo>
                      <a:pt x="395" y="412"/>
                    </a:lnTo>
                    <a:lnTo>
                      <a:pt x="395" y="415"/>
                    </a:lnTo>
                    <a:lnTo>
                      <a:pt x="395" y="417"/>
                    </a:lnTo>
                    <a:lnTo>
                      <a:pt x="395" y="417"/>
                    </a:lnTo>
                    <a:lnTo>
                      <a:pt x="395" y="419"/>
                    </a:lnTo>
                    <a:lnTo>
                      <a:pt x="395" y="422"/>
                    </a:lnTo>
                    <a:lnTo>
                      <a:pt x="395" y="422"/>
                    </a:lnTo>
                    <a:lnTo>
                      <a:pt x="395" y="424"/>
                    </a:lnTo>
                    <a:lnTo>
                      <a:pt x="398" y="426"/>
                    </a:lnTo>
                    <a:lnTo>
                      <a:pt x="398" y="429"/>
                    </a:lnTo>
                    <a:lnTo>
                      <a:pt x="398" y="431"/>
                    </a:lnTo>
                    <a:lnTo>
                      <a:pt x="398" y="431"/>
                    </a:lnTo>
                    <a:lnTo>
                      <a:pt x="398" y="433"/>
                    </a:lnTo>
                    <a:lnTo>
                      <a:pt x="398" y="433"/>
                    </a:lnTo>
                    <a:lnTo>
                      <a:pt x="395" y="436"/>
                    </a:lnTo>
                    <a:lnTo>
                      <a:pt x="395" y="436"/>
                    </a:lnTo>
                    <a:lnTo>
                      <a:pt x="393" y="436"/>
                    </a:lnTo>
                    <a:lnTo>
                      <a:pt x="393" y="438"/>
                    </a:lnTo>
                    <a:lnTo>
                      <a:pt x="393" y="441"/>
                    </a:lnTo>
                    <a:lnTo>
                      <a:pt x="393" y="441"/>
                    </a:lnTo>
                    <a:lnTo>
                      <a:pt x="393" y="445"/>
                    </a:lnTo>
                    <a:lnTo>
                      <a:pt x="391" y="445"/>
                    </a:lnTo>
                    <a:lnTo>
                      <a:pt x="391" y="448"/>
                    </a:lnTo>
                    <a:lnTo>
                      <a:pt x="391" y="448"/>
                    </a:lnTo>
                    <a:lnTo>
                      <a:pt x="391" y="450"/>
                    </a:lnTo>
                    <a:lnTo>
                      <a:pt x="391" y="452"/>
                    </a:lnTo>
                    <a:lnTo>
                      <a:pt x="391" y="455"/>
                    </a:lnTo>
                    <a:lnTo>
                      <a:pt x="391" y="457"/>
                    </a:lnTo>
                    <a:lnTo>
                      <a:pt x="391" y="457"/>
                    </a:lnTo>
                    <a:lnTo>
                      <a:pt x="393" y="457"/>
                    </a:lnTo>
                    <a:lnTo>
                      <a:pt x="393" y="459"/>
                    </a:lnTo>
                    <a:lnTo>
                      <a:pt x="393" y="459"/>
                    </a:lnTo>
                    <a:lnTo>
                      <a:pt x="393" y="462"/>
                    </a:lnTo>
                    <a:lnTo>
                      <a:pt x="393" y="462"/>
                    </a:lnTo>
                    <a:lnTo>
                      <a:pt x="393" y="464"/>
                    </a:lnTo>
                    <a:lnTo>
                      <a:pt x="393" y="464"/>
                    </a:lnTo>
                    <a:lnTo>
                      <a:pt x="393" y="467"/>
                    </a:lnTo>
                    <a:lnTo>
                      <a:pt x="393" y="467"/>
                    </a:lnTo>
                    <a:lnTo>
                      <a:pt x="393" y="469"/>
                    </a:lnTo>
                    <a:lnTo>
                      <a:pt x="393" y="471"/>
                    </a:lnTo>
                    <a:lnTo>
                      <a:pt x="391" y="474"/>
                    </a:lnTo>
                    <a:lnTo>
                      <a:pt x="391" y="476"/>
                    </a:lnTo>
                    <a:lnTo>
                      <a:pt x="388" y="476"/>
                    </a:lnTo>
                    <a:lnTo>
                      <a:pt x="388" y="481"/>
                    </a:lnTo>
                    <a:lnTo>
                      <a:pt x="391" y="483"/>
                    </a:lnTo>
                    <a:lnTo>
                      <a:pt x="391" y="483"/>
                    </a:lnTo>
                    <a:lnTo>
                      <a:pt x="391" y="486"/>
                    </a:lnTo>
                    <a:lnTo>
                      <a:pt x="388" y="488"/>
                    </a:lnTo>
                    <a:lnTo>
                      <a:pt x="388" y="490"/>
                    </a:lnTo>
                    <a:lnTo>
                      <a:pt x="386" y="493"/>
                    </a:lnTo>
                    <a:lnTo>
                      <a:pt x="384" y="495"/>
                    </a:lnTo>
                    <a:lnTo>
                      <a:pt x="384" y="497"/>
                    </a:lnTo>
                    <a:lnTo>
                      <a:pt x="381" y="502"/>
                    </a:lnTo>
                    <a:lnTo>
                      <a:pt x="379" y="504"/>
                    </a:lnTo>
                    <a:lnTo>
                      <a:pt x="379" y="507"/>
                    </a:lnTo>
                    <a:lnTo>
                      <a:pt x="377" y="507"/>
                    </a:lnTo>
                    <a:lnTo>
                      <a:pt x="377" y="507"/>
                    </a:lnTo>
                    <a:lnTo>
                      <a:pt x="374" y="509"/>
                    </a:lnTo>
                    <a:lnTo>
                      <a:pt x="372" y="512"/>
                    </a:lnTo>
                    <a:lnTo>
                      <a:pt x="369" y="512"/>
                    </a:lnTo>
                    <a:lnTo>
                      <a:pt x="367" y="514"/>
                    </a:lnTo>
                    <a:lnTo>
                      <a:pt x="367" y="519"/>
                    </a:lnTo>
                    <a:lnTo>
                      <a:pt x="369" y="519"/>
                    </a:lnTo>
                    <a:lnTo>
                      <a:pt x="372" y="521"/>
                    </a:lnTo>
                    <a:lnTo>
                      <a:pt x="372" y="523"/>
                    </a:lnTo>
                    <a:lnTo>
                      <a:pt x="369" y="526"/>
                    </a:lnTo>
                    <a:lnTo>
                      <a:pt x="367" y="528"/>
                    </a:lnTo>
                    <a:lnTo>
                      <a:pt x="367" y="531"/>
                    </a:lnTo>
                    <a:lnTo>
                      <a:pt x="367" y="533"/>
                    </a:lnTo>
                    <a:lnTo>
                      <a:pt x="369" y="535"/>
                    </a:lnTo>
                    <a:lnTo>
                      <a:pt x="369" y="538"/>
                    </a:lnTo>
                    <a:lnTo>
                      <a:pt x="369" y="538"/>
                    </a:lnTo>
                    <a:lnTo>
                      <a:pt x="372" y="542"/>
                    </a:lnTo>
                    <a:lnTo>
                      <a:pt x="372" y="545"/>
                    </a:lnTo>
                    <a:lnTo>
                      <a:pt x="372" y="547"/>
                    </a:lnTo>
                    <a:lnTo>
                      <a:pt x="372" y="552"/>
                    </a:lnTo>
                    <a:lnTo>
                      <a:pt x="369" y="552"/>
                    </a:lnTo>
                    <a:lnTo>
                      <a:pt x="367" y="554"/>
                    </a:lnTo>
                    <a:lnTo>
                      <a:pt x="367" y="557"/>
                    </a:lnTo>
                    <a:lnTo>
                      <a:pt x="362" y="557"/>
                    </a:lnTo>
                    <a:lnTo>
                      <a:pt x="360" y="554"/>
                    </a:lnTo>
                    <a:lnTo>
                      <a:pt x="358" y="554"/>
                    </a:lnTo>
                    <a:lnTo>
                      <a:pt x="353" y="557"/>
                    </a:lnTo>
                    <a:lnTo>
                      <a:pt x="351" y="557"/>
                    </a:lnTo>
                    <a:lnTo>
                      <a:pt x="348" y="561"/>
                    </a:lnTo>
                    <a:lnTo>
                      <a:pt x="348" y="566"/>
                    </a:lnTo>
                    <a:lnTo>
                      <a:pt x="348" y="568"/>
                    </a:lnTo>
                    <a:lnTo>
                      <a:pt x="348" y="571"/>
                    </a:lnTo>
                    <a:lnTo>
                      <a:pt x="343" y="575"/>
                    </a:lnTo>
                    <a:lnTo>
                      <a:pt x="341" y="578"/>
                    </a:lnTo>
                    <a:lnTo>
                      <a:pt x="341" y="580"/>
                    </a:lnTo>
                    <a:lnTo>
                      <a:pt x="339" y="585"/>
                    </a:lnTo>
                    <a:lnTo>
                      <a:pt x="336" y="585"/>
                    </a:lnTo>
                    <a:lnTo>
                      <a:pt x="336" y="585"/>
                    </a:lnTo>
                    <a:lnTo>
                      <a:pt x="332" y="585"/>
                    </a:lnTo>
                    <a:lnTo>
                      <a:pt x="329" y="585"/>
                    </a:lnTo>
                    <a:lnTo>
                      <a:pt x="327" y="587"/>
                    </a:lnTo>
                    <a:lnTo>
                      <a:pt x="322" y="590"/>
                    </a:lnTo>
                    <a:lnTo>
                      <a:pt x="320" y="592"/>
                    </a:lnTo>
                    <a:lnTo>
                      <a:pt x="315" y="597"/>
                    </a:lnTo>
                    <a:lnTo>
                      <a:pt x="313" y="597"/>
                    </a:lnTo>
                    <a:lnTo>
                      <a:pt x="310" y="594"/>
                    </a:lnTo>
                    <a:lnTo>
                      <a:pt x="308" y="592"/>
                    </a:lnTo>
                    <a:lnTo>
                      <a:pt x="306" y="592"/>
                    </a:lnTo>
                    <a:lnTo>
                      <a:pt x="303" y="592"/>
                    </a:lnTo>
                    <a:lnTo>
                      <a:pt x="301" y="592"/>
                    </a:lnTo>
                    <a:lnTo>
                      <a:pt x="298" y="592"/>
                    </a:lnTo>
                    <a:lnTo>
                      <a:pt x="296" y="590"/>
                    </a:lnTo>
                    <a:lnTo>
                      <a:pt x="291" y="590"/>
                    </a:lnTo>
                    <a:lnTo>
                      <a:pt x="289" y="590"/>
                    </a:lnTo>
                    <a:lnTo>
                      <a:pt x="287" y="592"/>
                    </a:lnTo>
                    <a:lnTo>
                      <a:pt x="287" y="592"/>
                    </a:lnTo>
                    <a:lnTo>
                      <a:pt x="287" y="597"/>
                    </a:lnTo>
                    <a:lnTo>
                      <a:pt x="284" y="599"/>
                    </a:lnTo>
                    <a:lnTo>
                      <a:pt x="284" y="602"/>
                    </a:lnTo>
                    <a:lnTo>
                      <a:pt x="282" y="604"/>
                    </a:lnTo>
                    <a:lnTo>
                      <a:pt x="280" y="604"/>
                    </a:lnTo>
                    <a:lnTo>
                      <a:pt x="280" y="606"/>
                    </a:lnTo>
                    <a:lnTo>
                      <a:pt x="280" y="609"/>
                    </a:lnTo>
                    <a:lnTo>
                      <a:pt x="277" y="613"/>
                    </a:lnTo>
                    <a:lnTo>
                      <a:pt x="277" y="616"/>
                    </a:lnTo>
                    <a:lnTo>
                      <a:pt x="277" y="618"/>
                    </a:lnTo>
                    <a:lnTo>
                      <a:pt x="275" y="620"/>
                    </a:lnTo>
                    <a:lnTo>
                      <a:pt x="272" y="620"/>
                    </a:lnTo>
                    <a:lnTo>
                      <a:pt x="272" y="625"/>
                    </a:lnTo>
                    <a:lnTo>
                      <a:pt x="270" y="625"/>
                    </a:lnTo>
                    <a:lnTo>
                      <a:pt x="270" y="625"/>
                    </a:lnTo>
                    <a:lnTo>
                      <a:pt x="268" y="630"/>
                    </a:lnTo>
                    <a:lnTo>
                      <a:pt x="265" y="632"/>
                    </a:lnTo>
                    <a:lnTo>
                      <a:pt x="263" y="632"/>
                    </a:lnTo>
                    <a:lnTo>
                      <a:pt x="261" y="632"/>
                    </a:lnTo>
                    <a:lnTo>
                      <a:pt x="256" y="630"/>
                    </a:lnTo>
                    <a:lnTo>
                      <a:pt x="254" y="630"/>
                    </a:lnTo>
                    <a:lnTo>
                      <a:pt x="251" y="630"/>
                    </a:lnTo>
                    <a:lnTo>
                      <a:pt x="249" y="630"/>
                    </a:lnTo>
                    <a:lnTo>
                      <a:pt x="246" y="630"/>
                    </a:lnTo>
                    <a:lnTo>
                      <a:pt x="244" y="630"/>
                    </a:lnTo>
                    <a:lnTo>
                      <a:pt x="242" y="632"/>
                    </a:lnTo>
                    <a:lnTo>
                      <a:pt x="239" y="635"/>
                    </a:lnTo>
                    <a:lnTo>
                      <a:pt x="237" y="635"/>
                    </a:lnTo>
                    <a:lnTo>
                      <a:pt x="237" y="635"/>
                    </a:lnTo>
                    <a:lnTo>
                      <a:pt x="235" y="635"/>
                    </a:lnTo>
                    <a:lnTo>
                      <a:pt x="232" y="635"/>
                    </a:lnTo>
                    <a:lnTo>
                      <a:pt x="230" y="635"/>
                    </a:lnTo>
                    <a:lnTo>
                      <a:pt x="228" y="637"/>
                    </a:lnTo>
                    <a:lnTo>
                      <a:pt x="228" y="639"/>
                    </a:lnTo>
                    <a:lnTo>
                      <a:pt x="225" y="644"/>
                    </a:lnTo>
                    <a:lnTo>
                      <a:pt x="225" y="651"/>
                    </a:lnTo>
                    <a:lnTo>
                      <a:pt x="225" y="654"/>
                    </a:lnTo>
                    <a:lnTo>
                      <a:pt x="225" y="656"/>
                    </a:lnTo>
                    <a:lnTo>
                      <a:pt x="225" y="661"/>
                    </a:lnTo>
                    <a:lnTo>
                      <a:pt x="228" y="665"/>
                    </a:lnTo>
                    <a:lnTo>
                      <a:pt x="230" y="668"/>
                    </a:lnTo>
                    <a:lnTo>
                      <a:pt x="230" y="670"/>
                    </a:lnTo>
                    <a:lnTo>
                      <a:pt x="230" y="673"/>
                    </a:lnTo>
                    <a:lnTo>
                      <a:pt x="232" y="677"/>
                    </a:lnTo>
                    <a:lnTo>
                      <a:pt x="232" y="682"/>
                    </a:lnTo>
                    <a:lnTo>
                      <a:pt x="232" y="687"/>
                    </a:lnTo>
                    <a:lnTo>
                      <a:pt x="232" y="692"/>
                    </a:lnTo>
                    <a:lnTo>
                      <a:pt x="232" y="699"/>
                    </a:lnTo>
                    <a:lnTo>
                      <a:pt x="232" y="703"/>
                    </a:lnTo>
                    <a:lnTo>
                      <a:pt x="232" y="703"/>
                    </a:lnTo>
                    <a:lnTo>
                      <a:pt x="232" y="703"/>
                    </a:lnTo>
                    <a:lnTo>
                      <a:pt x="232" y="706"/>
                    </a:lnTo>
                    <a:lnTo>
                      <a:pt x="230" y="706"/>
                    </a:lnTo>
                    <a:lnTo>
                      <a:pt x="230" y="706"/>
                    </a:lnTo>
                    <a:lnTo>
                      <a:pt x="230" y="708"/>
                    </a:lnTo>
                    <a:lnTo>
                      <a:pt x="230" y="708"/>
                    </a:lnTo>
                    <a:lnTo>
                      <a:pt x="230" y="708"/>
                    </a:lnTo>
                    <a:lnTo>
                      <a:pt x="228" y="710"/>
                    </a:lnTo>
                    <a:lnTo>
                      <a:pt x="228" y="710"/>
                    </a:lnTo>
                    <a:lnTo>
                      <a:pt x="228" y="713"/>
                    </a:lnTo>
                    <a:lnTo>
                      <a:pt x="225" y="713"/>
                    </a:lnTo>
                    <a:lnTo>
                      <a:pt x="225" y="713"/>
                    </a:lnTo>
                    <a:lnTo>
                      <a:pt x="223" y="715"/>
                    </a:lnTo>
                    <a:lnTo>
                      <a:pt x="223" y="718"/>
                    </a:lnTo>
                    <a:lnTo>
                      <a:pt x="220" y="718"/>
                    </a:lnTo>
                    <a:lnTo>
                      <a:pt x="220" y="720"/>
                    </a:lnTo>
                    <a:lnTo>
                      <a:pt x="220" y="722"/>
                    </a:lnTo>
                    <a:lnTo>
                      <a:pt x="220" y="725"/>
                    </a:lnTo>
                    <a:lnTo>
                      <a:pt x="220" y="725"/>
                    </a:lnTo>
                    <a:lnTo>
                      <a:pt x="220" y="725"/>
                    </a:lnTo>
                    <a:lnTo>
                      <a:pt x="220" y="729"/>
                    </a:lnTo>
                    <a:lnTo>
                      <a:pt x="220" y="732"/>
                    </a:lnTo>
                    <a:lnTo>
                      <a:pt x="223" y="734"/>
                    </a:lnTo>
                    <a:lnTo>
                      <a:pt x="223" y="734"/>
                    </a:lnTo>
                    <a:lnTo>
                      <a:pt x="223" y="734"/>
                    </a:lnTo>
                    <a:lnTo>
                      <a:pt x="220" y="739"/>
                    </a:lnTo>
                    <a:lnTo>
                      <a:pt x="220" y="739"/>
                    </a:lnTo>
                    <a:lnTo>
                      <a:pt x="223" y="741"/>
                    </a:lnTo>
                    <a:lnTo>
                      <a:pt x="223" y="744"/>
                    </a:lnTo>
                    <a:lnTo>
                      <a:pt x="223" y="746"/>
                    </a:lnTo>
                    <a:lnTo>
                      <a:pt x="223" y="748"/>
                    </a:lnTo>
                    <a:lnTo>
                      <a:pt x="223" y="751"/>
                    </a:lnTo>
                    <a:lnTo>
                      <a:pt x="220" y="755"/>
                    </a:lnTo>
                    <a:lnTo>
                      <a:pt x="220" y="755"/>
                    </a:lnTo>
                    <a:lnTo>
                      <a:pt x="218" y="758"/>
                    </a:lnTo>
                    <a:lnTo>
                      <a:pt x="218" y="760"/>
                    </a:lnTo>
                    <a:lnTo>
                      <a:pt x="216" y="763"/>
                    </a:lnTo>
                    <a:lnTo>
                      <a:pt x="213" y="765"/>
                    </a:lnTo>
                    <a:lnTo>
                      <a:pt x="211" y="767"/>
                    </a:lnTo>
                    <a:lnTo>
                      <a:pt x="211" y="770"/>
                    </a:lnTo>
                    <a:lnTo>
                      <a:pt x="209" y="772"/>
                    </a:lnTo>
                    <a:lnTo>
                      <a:pt x="206" y="777"/>
                    </a:lnTo>
                    <a:lnTo>
                      <a:pt x="204" y="779"/>
                    </a:lnTo>
                    <a:lnTo>
                      <a:pt x="197" y="784"/>
                    </a:lnTo>
                    <a:lnTo>
                      <a:pt x="192" y="789"/>
                    </a:lnTo>
                    <a:lnTo>
                      <a:pt x="190" y="793"/>
                    </a:lnTo>
                    <a:lnTo>
                      <a:pt x="190" y="796"/>
                    </a:lnTo>
                    <a:lnTo>
                      <a:pt x="187" y="798"/>
                    </a:lnTo>
                    <a:lnTo>
                      <a:pt x="185" y="800"/>
                    </a:lnTo>
                    <a:lnTo>
                      <a:pt x="185" y="803"/>
                    </a:lnTo>
                    <a:lnTo>
                      <a:pt x="185" y="805"/>
                    </a:lnTo>
                    <a:lnTo>
                      <a:pt x="183" y="805"/>
                    </a:lnTo>
                    <a:lnTo>
                      <a:pt x="183" y="808"/>
                    </a:lnTo>
                    <a:lnTo>
                      <a:pt x="183" y="810"/>
                    </a:lnTo>
                    <a:lnTo>
                      <a:pt x="180" y="812"/>
                    </a:lnTo>
                    <a:lnTo>
                      <a:pt x="178" y="815"/>
                    </a:lnTo>
                    <a:lnTo>
                      <a:pt x="178" y="822"/>
                    </a:lnTo>
                    <a:lnTo>
                      <a:pt x="178" y="829"/>
                    </a:lnTo>
                    <a:lnTo>
                      <a:pt x="175" y="831"/>
                    </a:lnTo>
                    <a:lnTo>
                      <a:pt x="173" y="834"/>
                    </a:lnTo>
                    <a:lnTo>
                      <a:pt x="173" y="836"/>
                    </a:lnTo>
                    <a:lnTo>
                      <a:pt x="173" y="838"/>
                    </a:lnTo>
                    <a:lnTo>
                      <a:pt x="173" y="841"/>
                    </a:lnTo>
                    <a:lnTo>
                      <a:pt x="173" y="845"/>
                    </a:lnTo>
                    <a:lnTo>
                      <a:pt x="173" y="852"/>
                    </a:lnTo>
                    <a:lnTo>
                      <a:pt x="175" y="860"/>
                    </a:lnTo>
                    <a:lnTo>
                      <a:pt x="175" y="864"/>
                    </a:lnTo>
                    <a:lnTo>
                      <a:pt x="178" y="867"/>
                    </a:lnTo>
                    <a:lnTo>
                      <a:pt x="178" y="869"/>
                    </a:lnTo>
                    <a:lnTo>
                      <a:pt x="171" y="871"/>
                    </a:lnTo>
                    <a:lnTo>
                      <a:pt x="168" y="871"/>
                    </a:lnTo>
                    <a:lnTo>
                      <a:pt x="168" y="874"/>
                    </a:lnTo>
                    <a:lnTo>
                      <a:pt x="164" y="874"/>
                    </a:lnTo>
                    <a:lnTo>
                      <a:pt x="164" y="874"/>
                    </a:lnTo>
                    <a:lnTo>
                      <a:pt x="161" y="874"/>
                    </a:lnTo>
                    <a:lnTo>
                      <a:pt x="157" y="876"/>
                    </a:lnTo>
                    <a:lnTo>
                      <a:pt x="152" y="881"/>
                    </a:lnTo>
                    <a:lnTo>
                      <a:pt x="147" y="886"/>
                    </a:lnTo>
                    <a:lnTo>
                      <a:pt x="142" y="890"/>
                    </a:lnTo>
                    <a:lnTo>
                      <a:pt x="140" y="895"/>
                    </a:lnTo>
                    <a:lnTo>
                      <a:pt x="140" y="895"/>
                    </a:lnTo>
                    <a:lnTo>
                      <a:pt x="135" y="900"/>
                    </a:lnTo>
                    <a:lnTo>
                      <a:pt x="131" y="905"/>
                    </a:lnTo>
                    <a:lnTo>
                      <a:pt x="131" y="902"/>
                    </a:lnTo>
                    <a:lnTo>
                      <a:pt x="128" y="900"/>
                    </a:lnTo>
                    <a:lnTo>
                      <a:pt x="126" y="895"/>
                    </a:lnTo>
                    <a:lnTo>
                      <a:pt x="123" y="893"/>
                    </a:lnTo>
                    <a:lnTo>
                      <a:pt x="121" y="890"/>
                    </a:lnTo>
                    <a:lnTo>
                      <a:pt x="119" y="888"/>
                    </a:lnTo>
                    <a:lnTo>
                      <a:pt x="119" y="888"/>
                    </a:lnTo>
                    <a:lnTo>
                      <a:pt x="116" y="886"/>
                    </a:lnTo>
                    <a:lnTo>
                      <a:pt x="116" y="886"/>
                    </a:lnTo>
                    <a:lnTo>
                      <a:pt x="114" y="883"/>
                    </a:lnTo>
                    <a:lnTo>
                      <a:pt x="114" y="881"/>
                    </a:lnTo>
                    <a:lnTo>
                      <a:pt x="112" y="879"/>
                    </a:lnTo>
                    <a:lnTo>
                      <a:pt x="109" y="876"/>
                    </a:lnTo>
                    <a:lnTo>
                      <a:pt x="109" y="871"/>
                    </a:lnTo>
                    <a:lnTo>
                      <a:pt x="109" y="869"/>
                    </a:lnTo>
                    <a:lnTo>
                      <a:pt x="109" y="867"/>
                    </a:lnTo>
                    <a:lnTo>
                      <a:pt x="107" y="864"/>
                    </a:lnTo>
                    <a:lnTo>
                      <a:pt x="107" y="862"/>
                    </a:lnTo>
                    <a:lnTo>
                      <a:pt x="107" y="860"/>
                    </a:lnTo>
                    <a:lnTo>
                      <a:pt x="109" y="857"/>
                    </a:lnTo>
                    <a:lnTo>
                      <a:pt x="109" y="855"/>
                    </a:lnTo>
                    <a:lnTo>
                      <a:pt x="109" y="855"/>
                    </a:lnTo>
                    <a:lnTo>
                      <a:pt x="109" y="852"/>
                    </a:lnTo>
                    <a:lnTo>
                      <a:pt x="109" y="850"/>
                    </a:lnTo>
                    <a:lnTo>
                      <a:pt x="109" y="850"/>
                    </a:lnTo>
                    <a:lnTo>
                      <a:pt x="109" y="848"/>
                    </a:lnTo>
                    <a:lnTo>
                      <a:pt x="109" y="845"/>
                    </a:lnTo>
                    <a:lnTo>
                      <a:pt x="109" y="841"/>
                    </a:lnTo>
                    <a:lnTo>
                      <a:pt x="109" y="836"/>
                    </a:lnTo>
                    <a:lnTo>
                      <a:pt x="109" y="831"/>
                    </a:lnTo>
                    <a:lnTo>
                      <a:pt x="109" y="829"/>
                    </a:lnTo>
                    <a:lnTo>
                      <a:pt x="107" y="824"/>
                    </a:lnTo>
                    <a:lnTo>
                      <a:pt x="107" y="817"/>
                    </a:lnTo>
                    <a:lnTo>
                      <a:pt x="105" y="815"/>
                    </a:lnTo>
                    <a:lnTo>
                      <a:pt x="105" y="812"/>
                    </a:lnTo>
                    <a:lnTo>
                      <a:pt x="102" y="810"/>
                    </a:lnTo>
                    <a:lnTo>
                      <a:pt x="100" y="808"/>
                    </a:lnTo>
                    <a:lnTo>
                      <a:pt x="95" y="805"/>
                    </a:lnTo>
                    <a:lnTo>
                      <a:pt x="95" y="803"/>
                    </a:lnTo>
                    <a:lnTo>
                      <a:pt x="93" y="803"/>
                    </a:lnTo>
                    <a:lnTo>
                      <a:pt x="88" y="798"/>
                    </a:lnTo>
                    <a:lnTo>
                      <a:pt x="88" y="798"/>
                    </a:lnTo>
                    <a:lnTo>
                      <a:pt x="86" y="796"/>
                    </a:lnTo>
                    <a:lnTo>
                      <a:pt x="86" y="793"/>
                    </a:lnTo>
                    <a:lnTo>
                      <a:pt x="86" y="791"/>
                    </a:lnTo>
                    <a:lnTo>
                      <a:pt x="81" y="786"/>
                    </a:lnTo>
                    <a:lnTo>
                      <a:pt x="78" y="781"/>
                    </a:lnTo>
                    <a:lnTo>
                      <a:pt x="78" y="781"/>
                    </a:lnTo>
                    <a:lnTo>
                      <a:pt x="76" y="779"/>
                    </a:lnTo>
                    <a:lnTo>
                      <a:pt x="74" y="777"/>
                    </a:lnTo>
                    <a:lnTo>
                      <a:pt x="69" y="774"/>
                    </a:lnTo>
                    <a:lnTo>
                      <a:pt x="67" y="774"/>
                    </a:lnTo>
                    <a:lnTo>
                      <a:pt x="64" y="772"/>
                    </a:lnTo>
                    <a:lnTo>
                      <a:pt x="60" y="772"/>
                    </a:lnTo>
                    <a:lnTo>
                      <a:pt x="57" y="772"/>
                    </a:lnTo>
                    <a:lnTo>
                      <a:pt x="57" y="772"/>
                    </a:lnTo>
                    <a:lnTo>
                      <a:pt x="55" y="772"/>
                    </a:lnTo>
                    <a:lnTo>
                      <a:pt x="52" y="772"/>
                    </a:lnTo>
                    <a:lnTo>
                      <a:pt x="52" y="772"/>
                    </a:lnTo>
                    <a:lnTo>
                      <a:pt x="52" y="774"/>
                    </a:lnTo>
                    <a:lnTo>
                      <a:pt x="50" y="777"/>
                    </a:lnTo>
                    <a:lnTo>
                      <a:pt x="50" y="777"/>
                    </a:lnTo>
                    <a:lnTo>
                      <a:pt x="50" y="779"/>
                    </a:lnTo>
                    <a:lnTo>
                      <a:pt x="50" y="781"/>
                    </a:lnTo>
                    <a:lnTo>
                      <a:pt x="48" y="784"/>
                    </a:lnTo>
                    <a:lnTo>
                      <a:pt x="48" y="784"/>
                    </a:lnTo>
                    <a:lnTo>
                      <a:pt x="48" y="786"/>
                    </a:lnTo>
                    <a:lnTo>
                      <a:pt x="45" y="791"/>
                    </a:lnTo>
                    <a:lnTo>
                      <a:pt x="45" y="793"/>
                    </a:lnTo>
                    <a:lnTo>
                      <a:pt x="43" y="796"/>
                    </a:lnTo>
                    <a:lnTo>
                      <a:pt x="41" y="798"/>
                    </a:lnTo>
                    <a:lnTo>
                      <a:pt x="38" y="798"/>
                    </a:lnTo>
                    <a:lnTo>
                      <a:pt x="38" y="798"/>
                    </a:lnTo>
                    <a:lnTo>
                      <a:pt x="36" y="796"/>
                    </a:lnTo>
                    <a:lnTo>
                      <a:pt x="34" y="793"/>
                    </a:lnTo>
                    <a:lnTo>
                      <a:pt x="31" y="791"/>
                    </a:lnTo>
                    <a:lnTo>
                      <a:pt x="31" y="791"/>
                    </a:lnTo>
                    <a:lnTo>
                      <a:pt x="31" y="789"/>
                    </a:lnTo>
                    <a:lnTo>
                      <a:pt x="29" y="786"/>
                    </a:lnTo>
                    <a:lnTo>
                      <a:pt x="26" y="784"/>
                    </a:lnTo>
                    <a:lnTo>
                      <a:pt x="26" y="781"/>
                    </a:lnTo>
                    <a:lnTo>
                      <a:pt x="24" y="781"/>
                    </a:lnTo>
                    <a:lnTo>
                      <a:pt x="22" y="779"/>
                    </a:lnTo>
                    <a:lnTo>
                      <a:pt x="22" y="777"/>
                    </a:lnTo>
                    <a:lnTo>
                      <a:pt x="19" y="772"/>
                    </a:lnTo>
                    <a:lnTo>
                      <a:pt x="17" y="772"/>
                    </a:lnTo>
                    <a:lnTo>
                      <a:pt x="17" y="770"/>
                    </a:lnTo>
                    <a:lnTo>
                      <a:pt x="17" y="765"/>
                    </a:lnTo>
                    <a:lnTo>
                      <a:pt x="15" y="763"/>
                    </a:lnTo>
                    <a:lnTo>
                      <a:pt x="12" y="760"/>
                    </a:lnTo>
                    <a:lnTo>
                      <a:pt x="8" y="755"/>
                    </a:lnTo>
                    <a:lnTo>
                      <a:pt x="8" y="753"/>
                    </a:lnTo>
                    <a:lnTo>
                      <a:pt x="5" y="751"/>
                    </a:lnTo>
                    <a:lnTo>
                      <a:pt x="5" y="751"/>
                    </a:lnTo>
                    <a:lnTo>
                      <a:pt x="5" y="748"/>
                    </a:lnTo>
                    <a:lnTo>
                      <a:pt x="5" y="748"/>
                    </a:lnTo>
                    <a:lnTo>
                      <a:pt x="3" y="746"/>
                    </a:lnTo>
                    <a:lnTo>
                      <a:pt x="3" y="744"/>
                    </a:lnTo>
                    <a:lnTo>
                      <a:pt x="0" y="744"/>
                    </a:lnTo>
                    <a:lnTo>
                      <a:pt x="0" y="744"/>
                    </a:lnTo>
                    <a:lnTo>
                      <a:pt x="0" y="741"/>
                    </a:lnTo>
                    <a:lnTo>
                      <a:pt x="0" y="739"/>
                    </a:lnTo>
                    <a:lnTo>
                      <a:pt x="3" y="739"/>
                    </a:lnTo>
                    <a:lnTo>
                      <a:pt x="3" y="739"/>
                    </a:lnTo>
                    <a:lnTo>
                      <a:pt x="5" y="739"/>
                    </a:lnTo>
                    <a:lnTo>
                      <a:pt x="5" y="739"/>
                    </a:lnTo>
                    <a:lnTo>
                      <a:pt x="3" y="739"/>
                    </a:lnTo>
                    <a:lnTo>
                      <a:pt x="3" y="739"/>
                    </a:lnTo>
                    <a:lnTo>
                      <a:pt x="0" y="739"/>
                    </a:lnTo>
                    <a:lnTo>
                      <a:pt x="0" y="736"/>
                    </a:lnTo>
                    <a:lnTo>
                      <a:pt x="3" y="736"/>
                    </a:lnTo>
                    <a:lnTo>
                      <a:pt x="3" y="734"/>
                    </a:lnTo>
                    <a:lnTo>
                      <a:pt x="5" y="734"/>
                    </a:lnTo>
                    <a:lnTo>
                      <a:pt x="5" y="734"/>
                    </a:lnTo>
                    <a:lnTo>
                      <a:pt x="5" y="732"/>
                    </a:lnTo>
                    <a:lnTo>
                      <a:pt x="8" y="729"/>
                    </a:lnTo>
                    <a:lnTo>
                      <a:pt x="10" y="727"/>
                    </a:lnTo>
                    <a:lnTo>
                      <a:pt x="10" y="727"/>
                    </a:lnTo>
                    <a:lnTo>
                      <a:pt x="12" y="725"/>
                    </a:lnTo>
                    <a:lnTo>
                      <a:pt x="12" y="725"/>
                    </a:lnTo>
                    <a:lnTo>
                      <a:pt x="17" y="722"/>
                    </a:lnTo>
                    <a:lnTo>
                      <a:pt x="17" y="720"/>
                    </a:lnTo>
                    <a:lnTo>
                      <a:pt x="19" y="718"/>
                    </a:lnTo>
                    <a:lnTo>
                      <a:pt x="22" y="715"/>
                    </a:lnTo>
                    <a:lnTo>
                      <a:pt x="24" y="713"/>
                    </a:lnTo>
                    <a:lnTo>
                      <a:pt x="26" y="713"/>
                    </a:lnTo>
                    <a:lnTo>
                      <a:pt x="26" y="710"/>
                    </a:lnTo>
                    <a:lnTo>
                      <a:pt x="29" y="708"/>
                    </a:lnTo>
                    <a:lnTo>
                      <a:pt x="31" y="708"/>
                    </a:lnTo>
                    <a:lnTo>
                      <a:pt x="34" y="706"/>
                    </a:lnTo>
                    <a:lnTo>
                      <a:pt x="36" y="703"/>
                    </a:lnTo>
                    <a:lnTo>
                      <a:pt x="38" y="703"/>
                    </a:lnTo>
                    <a:lnTo>
                      <a:pt x="41" y="699"/>
                    </a:lnTo>
                    <a:lnTo>
                      <a:pt x="43" y="699"/>
                    </a:lnTo>
                    <a:lnTo>
                      <a:pt x="43" y="696"/>
                    </a:lnTo>
                    <a:lnTo>
                      <a:pt x="45" y="694"/>
                    </a:lnTo>
                    <a:lnTo>
                      <a:pt x="48" y="692"/>
                    </a:lnTo>
                    <a:lnTo>
                      <a:pt x="48" y="692"/>
                    </a:lnTo>
                    <a:lnTo>
                      <a:pt x="50" y="687"/>
                    </a:lnTo>
                    <a:lnTo>
                      <a:pt x="52" y="684"/>
                    </a:lnTo>
                    <a:lnTo>
                      <a:pt x="52" y="682"/>
                    </a:lnTo>
                    <a:lnTo>
                      <a:pt x="55" y="682"/>
                    </a:lnTo>
                    <a:lnTo>
                      <a:pt x="57" y="677"/>
                    </a:lnTo>
                    <a:lnTo>
                      <a:pt x="57" y="675"/>
                    </a:lnTo>
                    <a:lnTo>
                      <a:pt x="60" y="673"/>
                    </a:lnTo>
                    <a:lnTo>
                      <a:pt x="60" y="670"/>
                    </a:lnTo>
                    <a:lnTo>
                      <a:pt x="62" y="668"/>
                    </a:lnTo>
                    <a:lnTo>
                      <a:pt x="62" y="665"/>
                    </a:lnTo>
                    <a:lnTo>
                      <a:pt x="64" y="663"/>
                    </a:lnTo>
                    <a:lnTo>
                      <a:pt x="64" y="661"/>
                    </a:lnTo>
                    <a:lnTo>
                      <a:pt x="67" y="658"/>
                    </a:lnTo>
                    <a:lnTo>
                      <a:pt x="67" y="658"/>
                    </a:lnTo>
                    <a:lnTo>
                      <a:pt x="69" y="654"/>
                    </a:lnTo>
                    <a:lnTo>
                      <a:pt x="71" y="654"/>
                    </a:lnTo>
                    <a:lnTo>
                      <a:pt x="71" y="651"/>
                    </a:lnTo>
                    <a:lnTo>
                      <a:pt x="74" y="649"/>
                    </a:lnTo>
                    <a:lnTo>
                      <a:pt x="74" y="647"/>
                    </a:lnTo>
                    <a:lnTo>
                      <a:pt x="76" y="644"/>
                    </a:lnTo>
                    <a:lnTo>
                      <a:pt x="76" y="644"/>
                    </a:lnTo>
                    <a:lnTo>
                      <a:pt x="78" y="642"/>
                    </a:lnTo>
                    <a:lnTo>
                      <a:pt x="78" y="639"/>
                    </a:lnTo>
                    <a:lnTo>
                      <a:pt x="81" y="637"/>
                    </a:lnTo>
                    <a:lnTo>
                      <a:pt x="83" y="637"/>
                    </a:lnTo>
                    <a:lnTo>
                      <a:pt x="83" y="635"/>
                    </a:lnTo>
                    <a:lnTo>
                      <a:pt x="86" y="635"/>
                    </a:lnTo>
                    <a:lnTo>
                      <a:pt x="88" y="632"/>
                    </a:lnTo>
                    <a:lnTo>
                      <a:pt x="90" y="630"/>
                    </a:lnTo>
                    <a:lnTo>
                      <a:pt x="90" y="630"/>
                    </a:lnTo>
                    <a:lnTo>
                      <a:pt x="95" y="630"/>
                    </a:lnTo>
                    <a:lnTo>
                      <a:pt x="95" y="630"/>
                    </a:lnTo>
                    <a:lnTo>
                      <a:pt x="97" y="628"/>
                    </a:lnTo>
                    <a:lnTo>
                      <a:pt x="100" y="628"/>
                    </a:lnTo>
                    <a:lnTo>
                      <a:pt x="100" y="625"/>
                    </a:lnTo>
                    <a:lnTo>
                      <a:pt x="105" y="623"/>
                    </a:lnTo>
                    <a:lnTo>
                      <a:pt x="105" y="620"/>
                    </a:lnTo>
                    <a:lnTo>
                      <a:pt x="109" y="618"/>
                    </a:lnTo>
                    <a:lnTo>
                      <a:pt x="112" y="616"/>
                    </a:lnTo>
                    <a:lnTo>
                      <a:pt x="114" y="613"/>
                    </a:lnTo>
                    <a:lnTo>
                      <a:pt x="114" y="613"/>
                    </a:lnTo>
                    <a:lnTo>
                      <a:pt x="116" y="609"/>
                    </a:lnTo>
                    <a:lnTo>
                      <a:pt x="116" y="609"/>
                    </a:lnTo>
                    <a:lnTo>
                      <a:pt x="116" y="604"/>
                    </a:lnTo>
                    <a:lnTo>
                      <a:pt x="114" y="604"/>
                    </a:lnTo>
                    <a:lnTo>
                      <a:pt x="114" y="602"/>
                    </a:lnTo>
                    <a:lnTo>
                      <a:pt x="112" y="594"/>
                    </a:lnTo>
                    <a:lnTo>
                      <a:pt x="112" y="592"/>
                    </a:lnTo>
                    <a:lnTo>
                      <a:pt x="112" y="592"/>
                    </a:lnTo>
                    <a:lnTo>
                      <a:pt x="112" y="590"/>
                    </a:lnTo>
                    <a:lnTo>
                      <a:pt x="112" y="587"/>
                    </a:lnTo>
                    <a:lnTo>
                      <a:pt x="112" y="587"/>
                    </a:lnTo>
                    <a:lnTo>
                      <a:pt x="114" y="585"/>
                    </a:lnTo>
                    <a:lnTo>
                      <a:pt x="114" y="583"/>
                    </a:lnTo>
                    <a:lnTo>
                      <a:pt x="114" y="583"/>
                    </a:lnTo>
                    <a:lnTo>
                      <a:pt x="116" y="578"/>
                    </a:lnTo>
                    <a:lnTo>
                      <a:pt x="119" y="575"/>
                    </a:lnTo>
                    <a:lnTo>
                      <a:pt x="121" y="573"/>
                    </a:lnTo>
                    <a:lnTo>
                      <a:pt x="121" y="568"/>
                    </a:lnTo>
                    <a:lnTo>
                      <a:pt x="123" y="564"/>
                    </a:lnTo>
                    <a:lnTo>
                      <a:pt x="123" y="561"/>
                    </a:lnTo>
                    <a:lnTo>
                      <a:pt x="126" y="559"/>
                    </a:lnTo>
                    <a:lnTo>
                      <a:pt x="133" y="542"/>
                    </a:lnTo>
                    <a:lnTo>
                      <a:pt x="135" y="540"/>
                    </a:lnTo>
                    <a:lnTo>
                      <a:pt x="138" y="540"/>
                    </a:lnTo>
                    <a:lnTo>
                      <a:pt x="140" y="533"/>
                    </a:lnTo>
                    <a:lnTo>
                      <a:pt x="142" y="531"/>
                    </a:lnTo>
                    <a:lnTo>
                      <a:pt x="142" y="526"/>
                    </a:lnTo>
                    <a:lnTo>
                      <a:pt x="142" y="523"/>
                    </a:lnTo>
                    <a:lnTo>
                      <a:pt x="142" y="521"/>
                    </a:lnTo>
                    <a:lnTo>
                      <a:pt x="142" y="519"/>
                    </a:lnTo>
                    <a:lnTo>
                      <a:pt x="142" y="514"/>
                    </a:lnTo>
                    <a:lnTo>
                      <a:pt x="142" y="512"/>
                    </a:lnTo>
                    <a:lnTo>
                      <a:pt x="142" y="509"/>
                    </a:lnTo>
                    <a:lnTo>
                      <a:pt x="140" y="507"/>
                    </a:lnTo>
                    <a:lnTo>
                      <a:pt x="138" y="504"/>
                    </a:lnTo>
                    <a:lnTo>
                      <a:pt x="138" y="502"/>
                    </a:lnTo>
                    <a:lnTo>
                      <a:pt x="138" y="500"/>
                    </a:lnTo>
                    <a:lnTo>
                      <a:pt x="133" y="495"/>
                    </a:lnTo>
                    <a:lnTo>
                      <a:pt x="131" y="493"/>
                    </a:lnTo>
                    <a:lnTo>
                      <a:pt x="128" y="493"/>
                    </a:lnTo>
                    <a:lnTo>
                      <a:pt x="128" y="493"/>
                    </a:lnTo>
                    <a:lnTo>
                      <a:pt x="126" y="493"/>
                    </a:lnTo>
                    <a:lnTo>
                      <a:pt x="123" y="490"/>
                    </a:lnTo>
                    <a:lnTo>
                      <a:pt x="121" y="490"/>
                    </a:lnTo>
                    <a:lnTo>
                      <a:pt x="119" y="490"/>
                    </a:lnTo>
                    <a:lnTo>
                      <a:pt x="116" y="488"/>
                    </a:lnTo>
                    <a:lnTo>
                      <a:pt x="114" y="488"/>
                    </a:lnTo>
                    <a:lnTo>
                      <a:pt x="114" y="488"/>
                    </a:lnTo>
                    <a:lnTo>
                      <a:pt x="112" y="486"/>
                    </a:lnTo>
                    <a:lnTo>
                      <a:pt x="109" y="486"/>
                    </a:lnTo>
                    <a:lnTo>
                      <a:pt x="107" y="483"/>
                    </a:lnTo>
                    <a:lnTo>
                      <a:pt x="105" y="481"/>
                    </a:lnTo>
                    <a:lnTo>
                      <a:pt x="105" y="481"/>
                    </a:lnTo>
                    <a:lnTo>
                      <a:pt x="102" y="481"/>
                    </a:lnTo>
                    <a:lnTo>
                      <a:pt x="100" y="481"/>
                    </a:lnTo>
                    <a:lnTo>
                      <a:pt x="100" y="478"/>
                    </a:lnTo>
                    <a:lnTo>
                      <a:pt x="97" y="478"/>
                    </a:lnTo>
                    <a:lnTo>
                      <a:pt x="95" y="476"/>
                    </a:lnTo>
                    <a:lnTo>
                      <a:pt x="95" y="476"/>
                    </a:lnTo>
                    <a:lnTo>
                      <a:pt x="93" y="474"/>
                    </a:lnTo>
                    <a:lnTo>
                      <a:pt x="93" y="474"/>
                    </a:lnTo>
                    <a:lnTo>
                      <a:pt x="93" y="471"/>
                    </a:lnTo>
                    <a:lnTo>
                      <a:pt x="93" y="471"/>
                    </a:lnTo>
                    <a:lnTo>
                      <a:pt x="90" y="469"/>
                    </a:lnTo>
                    <a:lnTo>
                      <a:pt x="90" y="467"/>
                    </a:lnTo>
                    <a:lnTo>
                      <a:pt x="90" y="467"/>
                    </a:lnTo>
                    <a:lnTo>
                      <a:pt x="90" y="464"/>
                    </a:lnTo>
                    <a:lnTo>
                      <a:pt x="90" y="462"/>
                    </a:lnTo>
                    <a:lnTo>
                      <a:pt x="90" y="462"/>
                    </a:lnTo>
                    <a:lnTo>
                      <a:pt x="90" y="459"/>
                    </a:lnTo>
                    <a:lnTo>
                      <a:pt x="90" y="457"/>
                    </a:lnTo>
                    <a:lnTo>
                      <a:pt x="90" y="457"/>
                    </a:lnTo>
                    <a:lnTo>
                      <a:pt x="90" y="457"/>
                    </a:lnTo>
                    <a:lnTo>
                      <a:pt x="93" y="455"/>
                    </a:lnTo>
                    <a:lnTo>
                      <a:pt x="93" y="452"/>
                    </a:lnTo>
                    <a:lnTo>
                      <a:pt x="93" y="448"/>
                    </a:lnTo>
                    <a:lnTo>
                      <a:pt x="93" y="448"/>
                    </a:lnTo>
                    <a:lnTo>
                      <a:pt x="90" y="445"/>
                    </a:lnTo>
                    <a:lnTo>
                      <a:pt x="90" y="443"/>
                    </a:lnTo>
                    <a:lnTo>
                      <a:pt x="90" y="441"/>
                    </a:lnTo>
                    <a:lnTo>
                      <a:pt x="90" y="441"/>
                    </a:lnTo>
                    <a:lnTo>
                      <a:pt x="90" y="438"/>
                    </a:lnTo>
                    <a:lnTo>
                      <a:pt x="90" y="438"/>
                    </a:lnTo>
                    <a:lnTo>
                      <a:pt x="88" y="436"/>
                    </a:lnTo>
                    <a:lnTo>
                      <a:pt x="88" y="433"/>
                    </a:lnTo>
                    <a:lnTo>
                      <a:pt x="86" y="433"/>
                    </a:lnTo>
                    <a:lnTo>
                      <a:pt x="86" y="431"/>
                    </a:lnTo>
                    <a:lnTo>
                      <a:pt x="86" y="429"/>
                    </a:lnTo>
                    <a:lnTo>
                      <a:pt x="83" y="426"/>
                    </a:lnTo>
                    <a:lnTo>
                      <a:pt x="83" y="424"/>
                    </a:lnTo>
                    <a:lnTo>
                      <a:pt x="81" y="424"/>
                    </a:lnTo>
                    <a:lnTo>
                      <a:pt x="81" y="422"/>
                    </a:lnTo>
                    <a:lnTo>
                      <a:pt x="78" y="419"/>
                    </a:lnTo>
                    <a:lnTo>
                      <a:pt x="78" y="419"/>
                    </a:lnTo>
                    <a:lnTo>
                      <a:pt x="78" y="417"/>
                    </a:lnTo>
                    <a:lnTo>
                      <a:pt x="78" y="417"/>
                    </a:lnTo>
                    <a:lnTo>
                      <a:pt x="76" y="415"/>
                    </a:lnTo>
                    <a:lnTo>
                      <a:pt x="76" y="412"/>
                    </a:lnTo>
                    <a:lnTo>
                      <a:pt x="74" y="412"/>
                    </a:lnTo>
                    <a:lnTo>
                      <a:pt x="74" y="410"/>
                    </a:lnTo>
                    <a:lnTo>
                      <a:pt x="71" y="407"/>
                    </a:lnTo>
                    <a:lnTo>
                      <a:pt x="71" y="405"/>
                    </a:lnTo>
                    <a:lnTo>
                      <a:pt x="69" y="405"/>
                    </a:lnTo>
                    <a:lnTo>
                      <a:pt x="67" y="400"/>
                    </a:lnTo>
                    <a:lnTo>
                      <a:pt x="67" y="398"/>
                    </a:lnTo>
                    <a:lnTo>
                      <a:pt x="64" y="398"/>
                    </a:lnTo>
                    <a:lnTo>
                      <a:pt x="64" y="398"/>
                    </a:lnTo>
                    <a:lnTo>
                      <a:pt x="64" y="398"/>
                    </a:lnTo>
                    <a:lnTo>
                      <a:pt x="60" y="398"/>
                    </a:lnTo>
                    <a:lnTo>
                      <a:pt x="57" y="398"/>
                    </a:lnTo>
                    <a:lnTo>
                      <a:pt x="55" y="398"/>
                    </a:lnTo>
                    <a:lnTo>
                      <a:pt x="52" y="396"/>
                    </a:lnTo>
                    <a:lnTo>
                      <a:pt x="52" y="393"/>
                    </a:lnTo>
                    <a:lnTo>
                      <a:pt x="50" y="393"/>
                    </a:lnTo>
                    <a:lnTo>
                      <a:pt x="50" y="391"/>
                    </a:lnTo>
                    <a:lnTo>
                      <a:pt x="48" y="391"/>
                    </a:lnTo>
                    <a:lnTo>
                      <a:pt x="48" y="391"/>
                    </a:lnTo>
                    <a:lnTo>
                      <a:pt x="45" y="388"/>
                    </a:lnTo>
                    <a:lnTo>
                      <a:pt x="45" y="386"/>
                    </a:lnTo>
                    <a:lnTo>
                      <a:pt x="43" y="386"/>
                    </a:lnTo>
                    <a:lnTo>
                      <a:pt x="43" y="384"/>
                    </a:lnTo>
                    <a:lnTo>
                      <a:pt x="41" y="381"/>
                    </a:lnTo>
                    <a:lnTo>
                      <a:pt x="38" y="379"/>
                    </a:lnTo>
                    <a:lnTo>
                      <a:pt x="38" y="379"/>
                    </a:lnTo>
                    <a:lnTo>
                      <a:pt x="38" y="377"/>
                    </a:lnTo>
                    <a:lnTo>
                      <a:pt x="36" y="374"/>
                    </a:lnTo>
                    <a:lnTo>
                      <a:pt x="34" y="372"/>
                    </a:lnTo>
                    <a:lnTo>
                      <a:pt x="31" y="372"/>
                    </a:lnTo>
                    <a:lnTo>
                      <a:pt x="31" y="367"/>
                    </a:lnTo>
                    <a:lnTo>
                      <a:pt x="29" y="367"/>
                    </a:lnTo>
                    <a:lnTo>
                      <a:pt x="29" y="365"/>
                    </a:lnTo>
                    <a:lnTo>
                      <a:pt x="26" y="362"/>
                    </a:lnTo>
                    <a:lnTo>
                      <a:pt x="26" y="360"/>
                    </a:lnTo>
                    <a:lnTo>
                      <a:pt x="26" y="358"/>
                    </a:lnTo>
                    <a:lnTo>
                      <a:pt x="24" y="358"/>
                    </a:lnTo>
                    <a:lnTo>
                      <a:pt x="22" y="353"/>
                    </a:lnTo>
                    <a:lnTo>
                      <a:pt x="24" y="353"/>
                    </a:lnTo>
                    <a:lnTo>
                      <a:pt x="26" y="353"/>
                    </a:lnTo>
                    <a:lnTo>
                      <a:pt x="26" y="348"/>
                    </a:lnTo>
                    <a:lnTo>
                      <a:pt x="26" y="346"/>
                    </a:lnTo>
                    <a:lnTo>
                      <a:pt x="26" y="346"/>
                    </a:lnTo>
                    <a:lnTo>
                      <a:pt x="29" y="346"/>
                    </a:lnTo>
                    <a:lnTo>
                      <a:pt x="31" y="343"/>
                    </a:lnTo>
                    <a:lnTo>
                      <a:pt x="31" y="341"/>
                    </a:lnTo>
                    <a:lnTo>
                      <a:pt x="34" y="341"/>
                    </a:lnTo>
                    <a:lnTo>
                      <a:pt x="38" y="341"/>
                    </a:lnTo>
                    <a:lnTo>
                      <a:pt x="38" y="341"/>
                    </a:lnTo>
                    <a:lnTo>
                      <a:pt x="41" y="339"/>
                    </a:lnTo>
                    <a:lnTo>
                      <a:pt x="43" y="339"/>
                    </a:lnTo>
                    <a:lnTo>
                      <a:pt x="45" y="339"/>
                    </a:lnTo>
                    <a:lnTo>
                      <a:pt x="48" y="339"/>
                    </a:lnTo>
                    <a:lnTo>
                      <a:pt x="52" y="341"/>
                    </a:lnTo>
                    <a:lnTo>
                      <a:pt x="57" y="341"/>
                    </a:lnTo>
                    <a:lnTo>
                      <a:pt x="60" y="341"/>
                    </a:lnTo>
                    <a:lnTo>
                      <a:pt x="60" y="339"/>
                    </a:lnTo>
                    <a:lnTo>
                      <a:pt x="62" y="339"/>
                    </a:lnTo>
                    <a:lnTo>
                      <a:pt x="64" y="339"/>
                    </a:lnTo>
                    <a:lnTo>
                      <a:pt x="67" y="339"/>
                    </a:lnTo>
                    <a:lnTo>
                      <a:pt x="69" y="339"/>
                    </a:lnTo>
                    <a:lnTo>
                      <a:pt x="69" y="336"/>
                    </a:lnTo>
                    <a:lnTo>
                      <a:pt x="74" y="336"/>
                    </a:lnTo>
                    <a:lnTo>
                      <a:pt x="74" y="334"/>
                    </a:lnTo>
                    <a:lnTo>
                      <a:pt x="76" y="334"/>
                    </a:lnTo>
                    <a:lnTo>
                      <a:pt x="78" y="334"/>
                    </a:lnTo>
                    <a:lnTo>
                      <a:pt x="78" y="332"/>
                    </a:lnTo>
                    <a:lnTo>
                      <a:pt x="81" y="332"/>
                    </a:lnTo>
                    <a:lnTo>
                      <a:pt x="83" y="329"/>
                    </a:lnTo>
                    <a:lnTo>
                      <a:pt x="86" y="327"/>
                    </a:lnTo>
                    <a:lnTo>
                      <a:pt x="86" y="327"/>
                    </a:lnTo>
                    <a:lnTo>
                      <a:pt x="88" y="325"/>
                    </a:lnTo>
                    <a:lnTo>
                      <a:pt x="88" y="325"/>
                    </a:lnTo>
                    <a:lnTo>
                      <a:pt x="90" y="325"/>
                    </a:lnTo>
                    <a:lnTo>
                      <a:pt x="90" y="322"/>
                    </a:lnTo>
                    <a:lnTo>
                      <a:pt x="93" y="322"/>
                    </a:lnTo>
                    <a:lnTo>
                      <a:pt x="93" y="322"/>
                    </a:lnTo>
                    <a:lnTo>
                      <a:pt x="95" y="320"/>
                    </a:lnTo>
                    <a:lnTo>
                      <a:pt x="95" y="320"/>
                    </a:lnTo>
                    <a:lnTo>
                      <a:pt x="100" y="317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12" y="315"/>
                    </a:lnTo>
                    <a:lnTo>
                      <a:pt x="114" y="308"/>
                    </a:lnTo>
                    <a:lnTo>
                      <a:pt x="116" y="306"/>
                    </a:lnTo>
                    <a:lnTo>
                      <a:pt x="121" y="301"/>
                    </a:lnTo>
                    <a:lnTo>
                      <a:pt x="121" y="299"/>
                    </a:lnTo>
                    <a:lnTo>
                      <a:pt x="121" y="299"/>
                    </a:lnTo>
                    <a:lnTo>
                      <a:pt x="123" y="299"/>
                    </a:lnTo>
                    <a:lnTo>
                      <a:pt x="123" y="299"/>
                    </a:lnTo>
                    <a:lnTo>
                      <a:pt x="126" y="299"/>
                    </a:lnTo>
                    <a:lnTo>
                      <a:pt x="126" y="299"/>
                    </a:lnTo>
                    <a:lnTo>
                      <a:pt x="126" y="296"/>
                    </a:lnTo>
                    <a:lnTo>
                      <a:pt x="128" y="294"/>
                    </a:lnTo>
                    <a:lnTo>
                      <a:pt x="131" y="294"/>
                    </a:lnTo>
                    <a:lnTo>
                      <a:pt x="131" y="294"/>
                    </a:lnTo>
                    <a:lnTo>
                      <a:pt x="131" y="291"/>
                    </a:lnTo>
                    <a:lnTo>
                      <a:pt x="131" y="291"/>
                    </a:lnTo>
                    <a:lnTo>
                      <a:pt x="131" y="287"/>
                    </a:lnTo>
                    <a:lnTo>
                      <a:pt x="131" y="287"/>
                    </a:lnTo>
                    <a:lnTo>
                      <a:pt x="131" y="284"/>
                    </a:lnTo>
                    <a:lnTo>
                      <a:pt x="128" y="284"/>
                    </a:lnTo>
                    <a:lnTo>
                      <a:pt x="126" y="280"/>
                    </a:lnTo>
                    <a:lnTo>
                      <a:pt x="126" y="277"/>
                    </a:lnTo>
                    <a:lnTo>
                      <a:pt x="126" y="275"/>
                    </a:lnTo>
                    <a:lnTo>
                      <a:pt x="126" y="275"/>
                    </a:lnTo>
                    <a:lnTo>
                      <a:pt x="126" y="272"/>
                    </a:lnTo>
                    <a:lnTo>
                      <a:pt x="126" y="270"/>
                    </a:lnTo>
                    <a:lnTo>
                      <a:pt x="128" y="268"/>
                    </a:lnTo>
                    <a:lnTo>
                      <a:pt x="128" y="268"/>
                    </a:lnTo>
                    <a:lnTo>
                      <a:pt x="128" y="265"/>
                    </a:lnTo>
                    <a:lnTo>
                      <a:pt x="128" y="265"/>
                    </a:lnTo>
                    <a:lnTo>
                      <a:pt x="131" y="263"/>
                    </a:lnTo>
                    <a:lnTo>
                      <a:pt x="131" y="263"/>
                    </a:lnTo>
                    <a:lnTo>
                      <a:pt x="131" y="261"/>
                    </a:lnTo>
                    <a:lnTo>
                      <a:pt x="131" y="258"/>
                    </a:lnTo>
                    <a:lnTo>
                      <a:pt x="131" y="258"/>
                    </a:lnTo>
                    <a:lnTo>
                      <a:pt x="131" y="251"/>
                    </a:lnTo>
                    <a:lnTo>
                      <a:pt x="131" y="251"/>
                    </a:lnTo>
                    <a:lnTo>
                      <a:pt x="131" y="249"/>
                    </a:lnTo>
                    <a:lnTo>
                      <a:pt x="131" y="246"/>
                    </a:lnTo>
                    <a:lnTo>
                      <a:pt x="131" y="244"/>
                    </a:lnTo>
                    <a:lnTo>
                      <a:pt x="131" y="244"/>
                    </a:lnTo>
                    <a:lnTo>
                      <a:pt x="131" y="242"/>
                    </a:lnTo>
                    <a:lnTo>
                      <a:pt x="131" y="239"/>
                    </a:lnTo>
                    <a:lnTo>
                      <a:pt x="131" y="237"/>
                    </a:lnTo>
                    <a:lnTo>
                      <a:pt x="131" y="237"/>
                    </a:lnTo>
                    <a:lnTo>
                      <a:pt x="131" y="235"/>
                    </a:lnTo>
                    <a:lnTo>
                      <a:pt x="128" y="232"/>
                    </a:lnTo>
                    <a:lnTo>
                      <a:pt x="128" y="232"/>
                    </a:lnTo>
                    <a:lnTo>
                      <a:pt x="128" y="232"/>
                    </a:lnTo>
                    <a:lnTo>
                      <a:pt x="128" y="230"/>
                    </a:lnTo>
                    <a:lnTo>
                      <a:pt x="128" y="230"/>
                    </a:lnTo>
                    <a:lnTo>
                      <a:pt x="128" y="227"/>
                    </a:lnTo>
                    <a:lnTo>
                      <a:pt x="128" y="227"/>
                    </a:lnTo>
                    <a:lnTo>
                      <a:pt x="131" y="227"/>
                    </a:lnTo>
                    <a:lnTo>
                      <a:pt x="131" y="227"/>
                    </a:lnTo>
                    <a:lnTo>
                      <a:pt x="133" y="227"/>
                    </a:lnTo>
                    <a:lnTo>
                      <a:pt x="133" y="227"/>
                    </a:lnTo>
                    <a:lnTo>
                      <a:pt x="135" y="227"/>
                    </a:lnTo>
                    <a:lnTo>
                      <a:pt x="135" y="227"/>
                    </a:lnTo>
                    <a:lnTo>
                      <a:pt x="138" y="230"/>
                    </a:lnTo>
                    <a:lnTo>
                      <a:pt x="138" y="230"/>
                    </a:lnTo>
                    <a:lnTo>
                      <a:pt x="140" y="230"/>
                    </a:lnTo>
                    <a:lnTo>
                      <a:pt x="142" y="230"/>
                    </a:lnTo>
                    <a:lnTo>
                      <a:pt x="145" y="232"/>
                    </a:lnTo>
                    <a:lnTo>
                      <a:pt x="147" y="232"/>
                    </a:lnTo>
                    <a:lnTo>
                      <a:pt x="147" y="232"/>
                    </a:lnTo>
                    <a:lnTo>
                      <a:pt x="149" y="232"/>
                    </a:lnTo>
                    <a:lnTo>
                      <a:pt x="149" y="232"/>
                    </a:lnTo>
                    <a:lnTo>
                      <a:pt x="152" y="232"/>
                    </a:lnTo>
                    <a:lnTo>
                      <a:pt x="152" y="232"/>
                    </a:lnTo>
                    <a:lnTo>
                      <a:pt x="152" y="232"/>
                    </a:lnTo>
                    <a:lnTo>
                      <a:pt x="157" y="232"/>
                    </a:lnTo>
                    <a:lnTo>
                      <a:pt x="157" y="232"/>
                    </a:lnTo>
                    <a:lnTo>
                      <a:pt x="161" y="232"/>
                    </a:lnTo>
                    <a:lnTo>
                      <a:pt x="161" y="232"/>
                    </a:lnTo>
                    <a:lnTo>
                      <a:pt x="168" y="235"/>
                    </a:lnTo>
                    <a:lnTo>
                      <a:pt x="168" y="232"/>
                    </a:lnTo>
                    <a:lnTo>
                      <a:pt x="168" y="232"/>
                    </a:lnTo>
                    <a:lnTo>
                      <a:pt x="168" y="232"/>
                    </a:lnTo>
                    <a:lnTo>
                      <a:pt x="171" y="230"/>
                    </a:lnTo>
                    <a:lnTo>
                      <a:pt x="171" y="227"/>
                    </a:lnTo>
                    <a:lnTo>
                      <a:pt x="171" y="225"/>
                    </a:lnTo>
                    <a:lnTo>
                      <a:pt x="178" y="227"/>
                    </a:lnTo>
                    <a:lnTo>
                      <a:pt x="185" y="227"/>
                    </a:lnTo>
                    <a:lnTo>
                      <a:pt x="187" y="227"/>
                    </a:lnTo>
                    <a:lnTo>
                      <a:pt x="190" y="227"/>
                    </a:lnTo>
                    <a:lnTo>
                      <a:pt x="192" y="225"/>
                    </a:lnTo>
                    <a:lnTo>
                      <a:pt x="194" y="225"/>
                    </a:lnTo>
                    <a:lnTo>
                      <a:pt x="194" y="223"/>
                    </a:lnTo>
                    <a:lnTo>
                      <a:pt x="194" y="220"/>
                    </a:lnTo>
                    <a:lnTo>
                      <a:pt x="192" y="218"/>
                    </a:lnTo>
                    <a:lnTo>
                      <a:pt x="194" y="216"/>
                    </a:lnTo>
                    <a:lnTo>
                      <a:pt x="194" y="213"/>
                    </a:lnTo>
                    <a:lnTo>
                      <a:pt x="194" y="211"/>
                    </a:lnTo>
                    <a:lnTo>
                      <a:pt x="201" y="204"/>
                    </a:lnTo>
                    <a:lnTo>
                      <a:pt x="211" y="197"/>
                    </a:lnTo>
                    <a:lnTo>
                      <a:pt x="211" y="197"/>
                    </a:lnTo>
                    <a:lnTo>
                      <a:pt x="211" y="194"/>
                    </a:lnTo>
                    <a:lnTo>
                      <a:pt x="213" y="194"/>
                    </a:lnTo>
                    <a:lnTo>
                      <a:pt x="216" y="192"/>
                    </a:lnTo>
                    <a:lnTo>
                      <a:pt x="216" y="190"/>
                    </a:lnTo>
                    <a:lnTo>
                      <a:pt x="218" y="190"/>
                    </a:lnTo>
                    <a:lnTo>
                      <a:pt x="220" y="190"/>
                    </a:lnTo>
                    <a:lnTo>
                      <a:pt x="223" y="187"/>
                    </a:lnTo>
                    <a:lnTo>
                      <a:pt x="225" y="187"/>
                    </a:lnTo>
                    <a:lnTo>
                      <a:pt x="225" y="187"/>
                    </a:lnTo>
                    <a:lnTo>
                      <a:pt x="225" y="187"/>
                    </a:lnTo>
                    <a:lnTo>
                      <a:pt x="225" y="187"/>
                    </a:lnTo>
                    <a:lnTo>
                      <a:pt x="228" y="185"/>
                    </a:lnTo>
                    <a:lnTo>
                      <a:pt x="228" y="185"/>
                    </a:lnTo>
                    <a:lnTo>
                      <a:pt x="230" y="185"/>
                    </a:lnTo>
                    <a:lnTo>
                      <a:pt x="230" y="185"/>
                    </a:lnTo>
                    <a:lnTo>
                      <a:pt x="232" y="185"/>
                    </a:lnTo>
                    <a:lnTo>
                      <a:pt x="232" y="183"/>
                    </a:lnTo>
                    <a:lnTo>
                      <a:pt x="232" y="180"/>
                    </a:lnTo>
                    <a:lnTo>
                      <a:pt x="232" y="180"/>
                    </a:lnTo>
                    <a:lnTo>
                      <a:pt x="232" y="178"/>
                    </a:lnTo>
                    <a:lnTo>
                      <a:pt x="235" y="178"/>
                    </a:lnTo>
                    <a:lnTo>
                      <a:pt x="235" y="175"/>
                    </a:lnTo>
                    <a:lnTo>
                      <a:pt x="235" y="173"/>
                    </a:lnTo>
                    <a:lnTo>
                      <a:pt x="235" y="173"/>
                    </a:lnTo>
                    <a:lnTo>
                      <a:pt x="235" y="173"/>
                    </a:lnTo>
                    <a:lnTo>
                      <a:pt x="237" y="171"/>
                    </a:lnTo>
                    <a:lnTo>
                      <a:pt x="237" y="168"/>
                    </a:lnTo>
                    <a:lnTo>
                      <a:pt x="237" y="168"/>
                    </a:lnTo>
                    <a:lnTo>
                      <a:pt x="239" y="166"/>
                    </a:lnTo>
                    <a:lnTo>
                      <a:pt x="239" y="164"/>
                    </a:lnTo>
                    <a:lnTo>
                      <a:pt x="242" y="164"/>
                    </a:lnTo>
                    <a:lnTo>
                      <a:pt x="242" y="164"/>
                    </a:lnTo>
                    <a:lnTo>
                      <a:pt x="242" y="161"/>
                    </a:lnTo>
                    <a:lnTo>
                      <a:pt x="244" y="161"/>
                    </a:lnTo>
                    <a:lnTo>
                      <a:pt x="246" y="161"/>
                    </a:lnTo>
                    <a:lnTo>
                      <a:pt x="246" y="159"/>
                    </a:lnTo>
                    <a:lnTo>
                      <a:pt x="249" y="159"/>
                    </a:lnTo>
                    <a:lnTo>
                      <a:pt x="251" y="159"/>
                    </a:lnTo>
                    <a:lnTo>
                      <a:pt x="251" y="159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8" y="159"/>
                    </a:lnTo>
                    <a:lnTo>
                      <a:pt x="258" y="159"/>
                    </a:lnTo>
                    <a:lnTo>
                      <a:pt x="263" y="159"/>
                    </a:lnTo>
                    <a:lnTo>
                      <a:pt x="263" y="159"/>
                    </a:lnTo>
                    <a:lnTo>
                      <a:pt x="263" y="159"/>
                    </a:lnTo>
                    <a:lnTo>
                      <a:pt x="265" y="159"/>
                    </a:lnTo>
                    <a:lnTo>
                      <a:pt x="268" y="159"/>
                    </a:lnTo>
                    <a:lnTo>
                      <a:pt x="268" y="159"/>
                    </a:lnTo>
                    <a:lnTo>
                      <a:pt x="270" y="159"/>
                    </a:lnTo>
                    <a:lnTo>
                      <a:pt x="272" y="159"/>
                    </a:lnTo>
                    <a:lnTo>
                      <a:pt x="275" y="159"/>
                    </a:lnTo>
                    <a:lnTo>
                      <a:pt x="275" y="159"/>
                    </a:lnTo>
                    <a:lnTo>
                      <a:pt x="277" y="159"/>
                    </a:lnTo>
                    <a:lnTo>
                      <a:pt x="277" y="159"/>
                    </a:lnTo>
                    <a:lnTo>
                      <a:pt x="280" y="159"/>
                    </a:lnTo>
                    <a:lnTo>
                      <a:pt x="282" y="159"/>
                    </a:lnTo>
                    <a:lnTo>
                      <a:pt x="282" y="159"/>
                    </a:lnTo>
                    <a:lnTo>
                      <a:pt x="284" y="159"/>
                    </a:lnTo>
                    <a:lnTo>
                      <a:pt x="284" y="159"/>
                    </a:lnTo>
                    <a:lnTo>
                      <a:pt x="284" y="156"/>
                    </a:lnTo>
                    <a:lnTo>
                      <a:pt x="287" y="156"/>
                    </a:lnTo>
                    <a:lnTo>
                      <a:pt x="287" y="156"/>
                    </a:lnTo>
                    <a:lnTo>
                      <a:pt x="289" y="156"/>
                    </a:lnTo>
                    <a:lnTo>
                      <a:pt x="289" y="156"/>
                    </a:lnTo>
                    <a:lnTo>
                      <a:pt x="289" y="154"/>
                    </a:lnTo>
                    <a:lnTo>
                      <a:pt x="291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4" y="154"/>
                    </a:lnTo>
                    <a:lnTo>
                      <a:pt x="296" y="152"/>
                    </a:lnTo>
                    <a:lnTo>
                      <a:pt x="298" y="152"/>
                    </a:lnTo>
                    <a:lnTo>
                      <a:pt x="298" y="152"/>
                    </a:lnTo>
                    <a:lnTo>
                      <a:pt x="301" y="149"/>
                    </a:lnTo>
                    <a:lnTo>
                      <a:pt x="301" y="149"/>
                    </a:lnTo>
                    <a:lnTo>
                      <a:pt x="303" y="149"/>
                    </a:lnTo>
                    <a:lnTo>
                      <a:pt x="303" y="149"/>
                    </a:lnTo>
                    <a:lnTo>
                      <a:pt x="306" y="147"/>
                    </a:lnTo>
                    <a:lnTo>
                      <a:pt x="306" y="147"/>
                    </a:lnTo>
                    <a:lnTo>
                      <a:pt x="306" y="147"/>
                    </a:lnTo>
                    <a:lnTo>
                      <a:pt x="308" y="145"/>
                    </a:lnTo>
                    <a:lnTo>
                      <a:pt x="310" y="145"/>
                    </a:lnTo>
                    <a:lnTo>
                      <a:pt x="310" y="145"/>
                    </a:lnTo>
                    <a:lnTo>
                      <a:pt x="310" y="142"/>
                    </a:lnTo>
                    <a:lnTo>
                      <a:pt x="310" y="142"/>
                    </a:lnTo>
                    <a:lnTo>
                      <a:pt x="310" y="140"/>
                    </a:lnTo>
                    <a:lnTo>
                      <a:pt x="310" y="138"/>
                    </a:lnTo>
                    <a:lnTo>
                      <a:pt x="310" y="135"/>
                    </a:lnTo>
                    <a:lnTo>
                      <a:pt x="310" y="133"/>
                    </a:lnTo>
                    <a:lnTo>
                      <a:pt x="310" y="133"/>
                    </a:lnTo>
                    <a:lnTo>
                      <a:pt x="310" y="130"/>
                    </a:lnTo>
                    <a:lnTo>
                      <a:pt x="310" y="128"/>
                    </a:lnTo>
                    <a:lnTo>
                      <a:pt x="310" y="126"/>
                    </a:lnTo>
                    <a:lnTo>
                      <a:pt x="310" y="126"/>
                    </a:lnTo>
                    <a:lnTo>
                      <a:pt x="310" y="126"/>
                    </a:lnTo>
                    <a:lnTo>
                      <a:pt x="315" y="123"/>
                    </a:lnTo>
                    <a:lnTo>
                      <a:pt x="320" y="121"/>
                    </a:lnTo>
                    <a:lnTo>
                      <a:pt x="320" y="121"/>
                    </a:lnTo>
                    <a:lnTo>
                      <a:pt x="322" y="121"/>
                    </a:lnTo>
                    <a:lnTo>
                      <a:pt x="322" y="123"/>
                    </a:lnTo>
                    <a:lnTo>
                      <a:pt x="322" y="126"/>
                    </a:lnTo>
                    <a:lnTo>
                      <a:pt x="322" y="126"/>
                    </a:lnTo>
                    <a:lnTo>
                      <a:pt x="325" y="126"/>
                    </a:lnTo>
                    <a:lnTo>
                      <a:pt x="325" y="126"/>
                    </a:lnTo>
                    <a:lnTo>
                      <a:pt x="327" y="126"/>
                    </a:lnTo>
                    <a:lnTo>
                      <a:pt x="329" y="128"/>
                    </a:lnTo>
                    <a:lnTo>
                      <a:pt x="329" y="128"/>
                    </a:lnTo>
                    <a:lnTo>
                      <a:pt x="332" y="128"/>
                    </a:lnTo>
                    <a:lnTo>
                      <a:pt x="334" y="128"/>
                    </a:lnTo>
                    <a:lnTo>
                      <a:pt x="334" y="128"/>
                    </a:lnTo>
                    <a:lnTo>
                      <a:pt x="334" y="126"/>
                    </a:lnTo>
                    <a:lnTo>
                      <a:pt x="334" y="126"/>
                    </a:lnTo>
                    <a:lnTo>
                      <a:pt x="336" y="126"/>
                    </a:lnTo>
                    <a:lnTo>
                      <a:pt x="336" y="123"/>
                    </a:lnTo>
                    <a:lnTo>
                      <a:pt x="336" y="123"/>
                    </a:lnTo>
                    <a:lnTo>
                      <a:pt x="336" y="123"/>
                    </a:lnTo>
                    <a:lnTo>
                      <a:pt x="336" y="121"/>
                    </a:lnTo>
                    <a:lnTo>
                      <a:pt x="336" y="121"/>
                    </a:lnTo>
                    <a:lnTo>
                      <a:pt x="339" y="119"/>
                    </a:lnTo>
                    <a:lnTo>
                      <a:pt x="339" y="119"/>
                    </a:lnTo>
                    <a:lnTo>
                      <a:pt x="339" y="116"/>
                    </a:lnTo>
                    <a:lnTo>
                      <a:pt x="339" y="116"/>
                    </a:lnTo>
                    <a:lnTo>
                      <a:pt x="341" y="116"/>
                    </a:lnTo>
                    <a:lnTo>
                      <a:pt x="341" y="114"/>
                    </a:lnTo>
                    <a:lnTo>
                      <a:pt x="341" y="114"/>
                    </a:lnTo>
                    <a:lnTo>
                      <a:pt x="341" y="111"/>
                    </a:lnTo>
                    <a:lnTo>
                      <a:pt x="343" y="111"/>
                    </a:lnTo>
                    <a:lnTo>
                      <a:pt x="343" y="109"/>
                    </a:lnTo>
                    <a:lnTo>
                      <a:pt x="343" y="109"/>
                    </a:lnTo>
                    <a:lnTo>
                      <a:pt x="343" y="107"/>
                    </a:lnTo>
                    <a:lnTo>
                      <a:pt x="346" y="107"/>
                    </a:lnTo>
                    <a:lnTo>
                      <a:pt x="346" y="104"/>
                    </a:lnTo>
                    <a:lnTo>
                      <a:pt x="346" y="104"/>
                    </a:lnTo>
                    <a:lnTo>
                      <a:pt x="346" y="104"/>
                    </a:lnTo>
                    <a:lnTo>
                      <a:pt x="346" y="102"/>
                    </a:lnTo>
                    <a:lnTo>
                      <a:pt x="348" y="102"/>
                    </a:lnTo>
                    <a:lnTo>
                      <a:pt x="348" y="102"/>
                    </a:lnTo>
                    <a:lnTo>
                      <a:pt x="348" y="100"/>
                    </a:lnTo>
                    <a:lnTo>
                      <a:pt x="348" y="100"/>
                    </a:lnTo>
                    <a:lnTo>
                      <a:pt x="351" y="100"/>
                    </a:lnTo>
                    <a:lnTo>
                      <a:pt x="351" y="97"/>
                    </a:lnTo>
                    <a:lnTo>
                      <a:pt x="351" y="97"/>
                    </a:lnTo>
                    <a:lnTo>
                      <a:pt x="351" y="95"/>
                    </a:lnTo>
                    <a:lnTo>
                      <a:pt x="353" y="95"/>
                    </a:lnTo>
                    <a:lnTo>
                      <a:pt x="353" y="95"/>
                    </a:lnTo>
                    <a:lnTo>
                      <a:pt x="355" y="93"/>
                    </a:lnTo>
                    <a:lnTo>
                      <a:pt x="358" y="93"/>
                    </a:lnTo>
                    <a:lnTo>
                      <a:pt x="358" y="93"/>
                    </a:lnTo>
                    <a:lnTo>
                      <a:pt x="360" y="93"/>
                    </a:lnTo>
                    <a:lnTo>
                      <a:pt x="362" y="93"/>
                    </a:lnTo>
                    <a:lnTo>
                      <a:pt x="362" y="93"/>
                    </a:lnTo>
                    <a:lnTo>
                      <a:pt x="362" y="93"/>
                    </a:lnTo>
                    <a:lnTo>
                      <a:pt x="365" y="93"/>
                    </a:lnTo>
                    <a:lnTo>
                      <a:pt x="365" y="93"/>
                    </a:lnTo>
                    <a:lnTo>
                      <a:pt x="367" y="93"/>
                    </a:lnTo>
                    <a:lnTo>
                      <a:pt x="369" y="95"/>
                    </a:lnTo>
                    <a:lnTo>
                      <a:pt x="372" y="95"/>
                    </a:lnTo>
                    <a:lnTo>
                      <a:pt x="372" y="95"/>
                    </a:lnTo>
                    <a:lnTo>
                      <a:pt x="374" y="95"/>
                    </a:lnTo>
                    <a:lnTo>
                      <a:pt x="377" y="95"/>
                    </a:lnTo>
                    <a:lnTo>
                      <a:pt x="377" y="95"/>
                    </a:lnTo>
                    <a:lnTo>
                      <a:pt x="379" y="95"/>
                    </a:lnTo>
                    <a:lnTo>
                      <a:pt x="381" y="95"/>
                    </a:lnTo>
                    <a:lnTo>
                      <a:pt x="381" y="95"/>
                    </a:lnTo>
                    <a:lnTo>
                      <a:pt x="384" y="95"/>
                    </a:lnTo>
                    <a:lnTo>
                      <a:pt x="384" y="95"/>
                    </a:lnTo>
                    <a:lnTo>
                      <a:pt x="384" y="95"/>
                    </a:lnTo>
                    <a:lnTo>
                      <a:pt x="386" y="95"/>
                    </a:lnTo>
                    <a:lnTo>
                      <a:pt x="386" y="95"/>
                    </a:lnTo>
                    <a:lnTo>
                      <a:pt x="388" y="95"/>
                    </a:lnTo>
                    <a:lnTo>
                      <a:pt x="388" y="95"/>
                    </a:lnTo>
                    <a:lnTo>
                      <a:pt x="393" y="95"/>
                    </a:lnTo>
                    <a:lnTo>
                      <a:pt x="393" y="95"/>
                    </a:lnTo>
                    <a:lnTo>
                      <a:pt x="395" y="95"/>
                    </a:lnTo>
                    <a:lnTo>
                      <a:pt x="395" y="95"/>
                    </a:lnTo>
                    <a:lnTo>
                      <a:pt x="398" y="97"/>
                    </a:lnTo>
                    <a:lnTo>
                      <a:pt x="400" y="97"/>
                    </a:lnTo>
                    <a:lnTo>
                      <a:pt x="400" y="97"/>
                    </a:lnTo>
                    <a:lnTo>
                      <a:pt x="403" y="97"/>
                    </a:lnTo>
                    <a:lnTo>
                      <a:pt x="405" y="100"/>
                    </a:lnTo>
                    <a:lnTo>
                      <a:pt x="405" y="100"/>
                    </a:lnTo>
                    <a:lnTo>
                      <a:pt x="410" y="100"/>
                    </a:lnTo>
                    <a:lnTo>
                      <a:pt x="412" y="102"/>
                    </a:lnTo>
                    <a:lnTo>
                      <a:pt x="414" y="102"/>
                    </a:lnTo>
                    <a:lnTo>
                      <a:pt x="414" y="102"/>
                    </a:lnTo>
                    <a:lnTo>
                      <a:pt x="417" y="104"/>
                    </a:lnTo>
                    <a:lnTo>
                      <a:pt x="417" y="104"/>
                    </a:lnTo>
                    <a:lnTo>
                      <a:pt x="419" y="104"/>
                    </a:lnTo>
                    <a:lnTo>
                      <a:pt x="419" y="107"/>
                    </a:lnTo>
                    <a:lnTo>
                      <a:pt x="421" y="109"/>
                    </a:lnTo>
                    <a:lnTo>
                      <a:pt x="421" y="109"/>
                    </a:lnTo>
                    <a:lnTo>
                      <a:pt x="424" y="111"/>
                    </a:lnTo>
                    <a:lnTo>
                      <a:pt x="424" y="111"/>
                    </a:lnTo>
                    <a:lnTo>
                      <a:pt x="426" y="116"/>
                    </a:lnTo>
                    <a:lnTo>
                      <a:pt x="429" y="119"/>
                    </a:lnTo>
                    <a:lnTo>
                      <a:pt x="436" y="123"/>
                    </a:lnTo>
                    <a:lnTo>
                      <a:pt x="436" y="123"/>
                    </a:lnTo>
                    <a:lnTo>
                      <a:pt x="440" y="126"/>
                    </a:lnTo>
                    <a:lnTo>
                      <a:pt x="445" y="126"/>
                    </a:lnTo>
                    <a:lnTo>
                      <a:pt x="448" y="128"/>
                    </a:lnTo>
                    <a:lnTo>
                      <a:pt x="450" y="128"/>
                    </a:lnTo>
                    <a:lnTo>
                      <a:pt x="452" y="128"/>
                    </a:lnTo>
                    <a:lnTo>
                      <a:pt x="457" y="130"/>
                    </a:lnTo>
                    <a:lnTo>
                      <a:pt x="457" y="130"/>
                    </a:lnTo>
                    <a:lnTo>
                      <a:pt x="462" y="133"/>
                    </a:lnTo>
                    <a:lnTo>
                      <a:pt x="464" y="133"/>
                    </a:lnTo>
                    <a:lnTo>
                      <a:pt x="464" y="133"/>
                    </a:lnTo>
                    <a:lnTo>
                      <a:pt x="466" y="133"/>
                    </a:lnTo>
                    <a:lnTo>
                      <a:pt x="469" y="133"/>
                    </a:lnTo>
                    <a:lnTo>
                      <a:pt x="471" y="135"/>
                    </a:lnTo>
                    <a:lnTo>
                      <a:pt x="474" y="135"/>
                    </a:lnTo>
                    <a:lnTo>
                      <a:pt x="474" y="133"/>
                    </a:lnTo>
                    <a:lnTo>
                      <a:pt x="476" y="133"/>
                    </a:lnTo>
                    <a:lnTo>
                      <a:pt x="476" y="128"/>
                    </a:lnTo>
                    <a:lnTo>
                      <a:pt x="476" y="126"/>
                    </a:lnTo>
                    <a:lnTo>
                      <a:pt x="476" y="126"/>
                    </a:lnTo>
                    <a:lnTo>
                      <a:pt x="478" y="121"/>
                    </a:lnTo>
                    <a:lnTo>
                      <a:pt x="478" y="121"/>
                    </a:lnTo>
                    <a:lnTo>
                      <a:pt x="478" y="121"/>
                    </a:lnTo>
                    <a:lnTo>
                      <a:pt x="481" y="121"/>
                    </a:lnTo>
                    <a:lnTo>
                      <a:pt x="481" y="119"/>
                    </a:lnTo>
                    <a:lnTo>
                      <a:pt x="481" y="116"/>
                    </a:lnTo>
                    <a:lnTo>
                      <a:pt x="481" y="116"/>
                    </a:lnTo>
                    <a:lnTo>
                      <a:pt x="483" y="114"/>
                    </a:lnTo>
                    <a:lnTo>
                      <a:pt x="483" y="114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3" y="111"/>
                    </a:lnTo>
                    <a:lnTo>
                      <a:pt x="483" y="109"/>
                    </a:lnTo>
                    <a:lnTo>
                      <a:pt x="483" y="107"/>
                    </a:lnTo>
                    <a:lnTo>
                      <a:pt x="481" y="104"/>
                    </a:lnTo>
                    <a:lnTo>
                      <a:pt x="481" y="102"/>
                    </a:lnTo>
                    <a:lnTo>
                      <a:pt x="481" y="100"/>
                    </a:lnTo>
                    <a:lnTo>
                      <a:pt x="481" y="97"/>
                    </a:lnTo>
                    <a:lnTo>
                      <a:pt x="481" y="95"/>
                    </a:lnTo>
                    <a:lnTo>
                      <a:pt x="481" y="95"/>
                    </a:lnTo>
                    <a:lnTo>
                      <a:pt x="481" y="93"/>
                    </a:lnTo>
                    <a:lnTo>
                      <a:pt x="483" y="90"/>
                    </a:lnTo>
                    <a:lnTo>
                      <a:pt x="483" y="88"/>
                    </a:lnTo>
                    <a:lnTo>
                      <a:pt x="488" y="85"/>
                    </a:lnTo>
                    <a:lnTo>
                      <a:pt x="488" y="83"/>
                    </a:lnTo>
                    <a:lnTo>
                      <a:pt x="488" y="83"/>
                    </a:lnTo>
                    <a:lnTo>
                      <a:pt x="488" y="81"/>
                    </a:lnTo>
                    <a:lnTo>
                      <a:pt x="488" y="81"/>
                    </a:lnTo>
                    <a:lnTo>
                      <a:pt x="488" y="78"/>
                    </a:lnTo>
                    <a:lnTo>
                      <a:pt x="490" y="78"/>
                    </a:lnTo>
                    <a:lnTo>
                      <a:pt x="490" y="76"/>
                    </a:lnTo>
                    <a:lnTo>
                      <a:pt x="490" y="76"/>
                    </a:lnTo>
                    <a:lnTo>
                      <a:pt x="492" y="74"/>
                    </a:lnTo>
                    <a:lnTo>
                      <a:pt x="492" y="74"/>
                    </a:lnTo>
                    <a:lnTo>
                      <a:pt x="492" y="74"/>
                    </a:lnTo>
                    <a:lnTo>
                      <a:pt x="492" y="74"/>
                    </a:lnTo>
                    <a:lnTo>
                      <a:pt x="492" y="71"/>
                    </a:lnTo>
                    <a:lnTo>
                      <a:pt x="492" y="69"/>
                    </a:lnTo>
                    <a:lnTo>
                      <a:pt x="495" y="67"/>
                    </a:lnTo>
                    <a:lnTo>
                      <a:pt x="497" y="64"/>
                    </a:lnTo>
                    <a:lnTo>
                      <a:pt x="497" y="64"/>
                    </a:lnTo>
                    <a:lnTo>
                      <a:pt x="497" y="64"/>
                    </a:lnTo>
                    <a:lnTo>
                      <a:pt x="497" y="62"/>
                    </a:lnTo>
                    <a:lnTo>
                      <a:pt x="497" y="62"/>
                    </a:lnTo>
                    <a:lnTo>
                      <a:pt x="500" y="59"/>
                    </a:lnTo>
                    <a:lnTo>
                      <a:pt x="500" y="59"/>
                    </a:lnTo>
                    <a:lnTo>
                      <a:pt x="500" y="59"/>
                    </a:lnTo>
                    <a:lnTo>
                      <a:pt x="500" y="59"/>
                    </a:lnTo>
                    <a:lnTo>
                      <a:pt x="502" y="57"/>
                    </a:lnTo>
                    <a:lnTo>
                      <a:pt x="502" y="55"/>
                    </a:lnTo>
                    <a:lnTo>
                      <a:pt x="502" y="55"/>
                    </a:lnTo>
                    <a:lnTo>
                      <a:pt x="502" y="52"/>
                    </a:lnTo>
                    <a:lnTo>
                      <a:pt x="502" y="52"/>
                    </a:lnTo>
                    <a:lnTo>
                      <a:pt x="504" y="48"/>
                    </a:lnTo>
                    <a:lnTo>
                      <a:pt x="504" y="48"/>
                    </a:lnTo>
                    <a:lnTo>
                      <a:pt x="504" y="45"/>
                    </a:lnTo>
                    <a:lnTo>
                      <a:pt x="504" y="45"/>
                    </a:lnTo>
                    <a:lnTo>
                      <a:pt x="504" y="43"/>
                    </a:lnTo>
                    <a:lnTo>
                      <a:pt x="504" y="40"/>
                    </a:lnTo>
                    <a:lnTo>
                      <a:pt x="504" y="40"/>
                    </a:lnTo>
                    <a:lnTo>
                      <a:pt x="507" y="38"/>
                    </a:lnTo>
                    <a:lnTo>
                      <a:pt x="507" y="38"/>
                    </a:lnTo>
                    <a:lnTo>
                      <a:pt x="507" y="36"/>
                    </a:lnTo>
                    <a:lnTo>
                      <a:pt x="507" y="33"/>
                    </a:lnTo>
                    <a:lnTo>
                      <a:pt x="507" y="31"/>
                    </a:lnTo>
                    <a:lnTo>
                      <a:pt x="507" y="31"/>
                    </a:lnTo>
                    <a:lnTo>
                      <a:pt x="507" y="29"/>
                    </a:lnTo>
                    <a:lnTo>
                      <a:pt x="507" y="29"/>
                    </a:lnTo>
                    <a:lnTo>
                      <a:pt x="507" y="26"/>
                    </a:lnTo>
                    <a:lnTo>
                      <a:pt x="507" y="26"/>
                    </a:lnTo>
                    <a:lnTo>
                      <a:pt x="507" y="26"/>
                    </a:lnTo>
                    <a:lnTo>
                      <a:pt x="507" y="24"/>
                    </a:lnTo>
                    <a:lnTo>
                      <a:pt x="507" y="24"/>
                    </a:lnTo>
                    <a:lnTo>
                      <a:pt x="507" y="22"/>
                    </a:lnTo>
                    <a:lnTo>
                      <a:pt x="507" y="22"/>
                    </a:lnTo>
                    <a:lnTo>
                      <a:pt x="507" y="22"/>
                    </a:lnTo>
                    <a:lnTo>
                      <a:pt x="507" y="19"/>
                    </a:lnTo>
                    <a:lnTo>
                      <a:pt x="507" y="19"/>
                    </a:lnTo>
                    <a:lnTo>
                      <a:pt x="507" y="17"/>
                    </a:lnTo>
                    <a:lnTo>
                      <a:pt x="507" y="17"/>
                    </a:lnTo>
                    <a:lnTo>
                      <a:pt x="507" y="14"/>
                    </a:lnTo>
                    <a:lnTo>
                      <a:pt x="507" y="14"/>
                    </a:lnTo>
                    <a:lnTo>
                      <a:pt x="507" y="12"/>
                    </a:lnTo>
                    <a:lnTo>
                      <a:pt x="507" y="12"/>
                    </a:lnTo>
                    <a:lnTo>
                      <a:pt x="507" y="12"/>
                    </a:lnTo>
                    <a:lnTo>
                      <a:pt x="507" y="10"/>
                    </a:lnTo>
                    <a:lnTo>
                      <a:pt x="507" y="10"/>
                    </a:lnTo>
                    <a:lnTo>
                      <a:pt x="507" y="7"/>
                    </a:lnTo>
                    <a:lnTo>
                      <a:pt x="507" y="5"/>
                    </a:lnTo>
                    <a:lnTo>
                      <a:pt x="507" y="5"/>
                    </a:lnTo>
                    <a:lnTo>
                      <a:pt x="507" y="5"/>
                    </a:lnTo>
                    <a:lnTo>
                      <a:pt x="509" y="5"/>
                    </a:lnTo>
                    <a:lnTo>
                      <a:pt x="509" y="5"/>
                    </a:lnTo>
                    <a:lnTo>
                      <a:pt x="509" y="3"/>
                    </a:lnTo>
                    <a:lnTo>
                      <a:pt x="511" y="5"/>
                    </a:lnTo>
                    <a:lnTo>
                      <a:pt x="511" y="5"/>
                    </a:lnTo>
                    <a:lnTo>
                      <a:pt x="514" y="5"/>
                    </a:lnTo>
                    <a:lnTo>
                      <a:pt x="514" y="5"/>
                    </a:lnTo>
                    <a:lnTo>
                      <a:pt x="514" y="7"/>
                    </a:lnTo>
                    <a:lnTo>
                      <a:pt x="516" y="10"/>
                    </a:lnTo>
                    <a:lnTo>
                      <a:pt x="516" y="12"/>
                    </a:lnTo>
                    <a:lnTo>
                      <a:pt x="518" y="12"/>
                    </a:lnTo>
                    <a:lnTo>
                      <a:pt x="521" y="14"/>
                    </a:lnTo>
                    <a:lnTo>
                      <a:pt x="526" y="14"/>
                    </a:lnTo>
                    <a:lnTo>
                      <a:pt x="530" y="17"/>
                    </a:lnTo>
                    <a:lnTo>
                      <a:pt x="533" y="17"/>
                    </a:lnTo>
                    <a:lnTo>
                      <a:pt x="535" y="17"/>
                    </a:lnTo>
                    <a:lnTo>
                      <a:pt x="535" y="19"/>
                    </a:lnTo>
                    <a:lnTo>
                      <a:pt x="535" y="19"/>
                    </a:lnTo>
                    <a:lnTo>
                      <a:pt x="537" y="19"/>
                    </a:lnTo>
                    <a:lnTo>
                      <a:pt x="540" y="19"/>
                    </a:lnTo>
                    <a:lnTo>
                      <a:pt x="544" y="17"/>
                    </a:lnTo>
                    <a:lnTo>
                      <a:pt x="549" y="14"/>
                    </a:lnTo>
                    <a:lnTo>
                      <a:pt x="554" y="12"/>
                    </a:lnTo>
                    <a:lnTo>
                      <a:pt x="561" y="3"/>
                    </a:lnTo>
                    <a:lnTo>
                      <a:pt x="561" y="3"/>
                    </a:lnTo>
                    <a:lnTo>
                      <a:pt x="561" y="3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6" y="0"/>
                    </a:lnTo>
                    <a:lnTo>
                      <a:pt x="566" y="0"/>
                    </a:lnTo>
                    <a:lnTo>
                      <a:pt x="571" y="0"/>
                    </a:lnTo>
                    <a:lnTo>
                      <a:pt x="571" y="0"/>
                    </a:lnTo>
                    <a:lnTo>
                      <a:pt x="573" y="0"/>
                    </a:lnTo>
                    <a:lnTo>
                      <a:pt x="573" y="0"/>
                    </a:lnTo>
                    <a:lnTo>
                      <a:pt x="578" y="0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Borno">
                <a:extLst>
                  <a:ext uri="{FF2B5EF4-FFF2-40B4-BE49-F238E27FC236}">
                    <a16:creationId xmlns:a16="http://schemas.microsoft.com/office/drawing/2014/main" id="{D4D76383-DA8E-4EA5-96D6-642CF0F692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68960" y="302216"/>
                <a:ext cx="1874056" cy="2205602"/>
              </a:xfrm>
              <a:custGeom>
                <a:avLst/>
                <a:gdLst>
                  <a:gd name="T0" fmla="*/ 547 w 797"/>
                  <a:gd name="T1" fmla="*/ 24 h 938"/>
                  <a:gd name="T2" fmla="*/ 577 w 797"/>
                  <a:gd name="T3" fmla="*/ 64 h 938"/>
                  <a:gd name="T4" fmla="*/ 613 w 797"/>
                  <a:gd name="T5" fmla="*/ 116 h 938"/>
                  <a:gd name="T6" fmla="*/ 641 w 797"/>
                  <a:gd name="T7" fmla="*/ 159 h 938"/>
                  <a:gd name="T8" fmla="*/ 653 w 797"/>
                  <a:gd name="T9" fmla="*/ 204 h 938"/>
                  <a:gd name="T10" fmla="*/ 662 w 797"/>
                  <a:gd name="T11" fmla="*/ 251 h 938"/>
                  <a:gd name="T12" fmla="*/ 670 w 797"/>
                  <a:gd name="T13" fmla="*/ 315 h 938"/>
                  <a:gd name="T14" fmla="*/ 679 w 797"/>
                  <a:gd name="T15" fmla="*/ 341 h 938"/>
                  <a:gd name="T16" fmla="*/ 714 w 797"/>
                  <a:gd name="T17" fmla="*/ 343 h 938"/>
                  <a:gd name="T18" fmla="*/ 752 w 797"/>
                  <a:gd name="T19" fmla="*/ 353 h 938"/>
                  <a:gd name="T20" fmla="*/ 767 w 797"/>
                  <a:gd name="T21" fmla="*/ 377 h 938"/>
                  <a:gd name="T22" fmla="*/ 795 w 797"/>
                  <a:gd name="T23" fmla="*/ 391 h 938"/>
                  <a:gd name="T24" fmla="*/ 783 w 797"/>
                  <a:gd name="T25" fmla="*/ 431 h 938"/>
                  <a:gd name="T26" fmla="*/ 778 w 797"/>
                  <a:gd name="T27" fmla="*/ 476 h 938"/>
                  <a:gd name="T28" fmla="*/ 788 w 797"/>
                  <a:gd name="T29" fmla="*/ 537 h 938"/>
                  <a:gd name="T30" fmla="*/ 733 w 797"/>
                  <a:gd name="T31" fmla="*/ 582 h 938"/>
                  <a:gd name="T32" fmla="*/ 636 w 797"/>
                  <a:gd name="T33" fmla="*/ 616 h 938"/>
                  <a:gd name="T34" fmla="*/ 594 w 797"/>
                  <a:gd name="T35" fmla="*/ 656 h 938"/>
                  <a:gd name="T36" fmla="*/ 556 w 797"/>
                  <a:gd name="T37" fmla="*/ 694 h 938"/>
                  <a:gd name="T38" fmla="*/ 504 w 797"/>
                  <a:gd name="T39" fmla="*/ 715 h 938"/>
                  <a:gd name="T40" fmla="*/ 457 w 797"/>
                  <a:gd name="T41" fmla="*/ 715 h 938"/>
                  <a:gd name="T42" fmla="*/ 454 w 797"/>
                  <a:gd name="T43" fmla="*/ 751 h 938"/>
                  <a:gd name="T44" fmla="*/ 438 w 797"/>
                  <a:gd name="T45" fmla="*/ 788 h 938"/>
                  <a:gd name="T46" fmla="*/ 421 w 797"/>
                  <a:gd name="T47" fmla="*/ 838 h 938"/>
                  <a:gd name="T48" fmla="*/ 355 w 797"/>
                  <a:gd name="T49" fmla="*/ 803 h 938"/>
                  <a:gd name="T50" fmla="*/ 312 w 797"/>
                  <a:gd name="T51" fmla="*/ 796 h 938"/>
                  <a:gd name="T52" fmla="*/ 289 w 797"/>
                  <a:gd name="T53" fmla="*/ 822 h 938"/>
                  <a:gd name="T54" fmla="*/ 260 w 797"/>
                  <a:gd name="T55" fmla="*/ 836 h 938"/>
                  <a:gd name="T56" fmla="*/ 234 w 797"/>
                  <a:gd name="T57" fmla="*/ 862 h 938"/>
                  <a:gd name="T58" fmla="*/ 189 w 797"/>
                  <a:gd name="T59" fmla="*/ 867 h 938"/>
                  <a:gd name="T60" fmla="*/ 161 w 797"/>
                  <a:gd name="T61" fmla="*/ 900 h 938"/>
                  <a:gd name="T62" fmla="*/ 99 w 797"/>
                  <a:gd name="T63" fmla="*/ 935 h 938"/>
                  <a:gd name="T64" fmla="*/ 55 w 797"/>
                  <a:gd name="T65" fmla="*/ 902 h 938"/>
                  <a:gd name="T66" fmla="*/ 24 w 797"/>
                  <a:gd name="T67" fmla="*/ 843 h 938"/>
                  <a:gd name="T68" fmla="*/ 28 w 797"/>
                  <a:gd name="T69" fmla="*/ 788 h 938"/>
                  <a:gd name="T70" fmla="*/ 59 w 797"/>
                  <a:gd name="T71" fmla="*/ 767 h 938"/>
                  <a:gd name="T72" fmla="*/ 40 w 797"/>
                  <a:gd name="T73" fmla="*/ 725 h 938"/>
                  <a:gd name="T74" fmla="*/ 73 w 797"/>
                  <a:gd name="T75" fmla="*/ 706 h 938"/>
                  <a:gd name="T76" fmla="*/ 116 w 797"/>
                  <a:gd name="T77" fmla="*/ 684 h 938"/>
                  <a:gd name="T78" fmla="*/ 154 w 797"/>
                  <a:gd name="T79" fmla="*/ 670 h 938"/>
                  <a:gd name="T80" fmla="*/ 144 w 797"/>
                  <a:gd name="T81" fmla="*/ 635 h 938"/>
                  <a:gd name="T82" fmla="*/ 163 w 797"/>
                  <a:gd name="T83" fmla="*/ 613 h 938"/>
                  <a:gd name="T84" fmla="*/ 189 w 797"/>
                  <a:gd name="T85" fmla="*/ 516 h 938"/>
                  <a:gd name="T86" fmla="*/ 182 w 797"/>
                  <a:gd name="T87" fmla="*/ 474 h 938"/>
                  <a:gd name="T88" fmla="*/ 187 w 797"/>
                  <a:gd name="T89" fmla="*/ 410 h 938"/>
                  <a:gd name="T90" fmla="*/ 187 w 797"/>
                  <a:gd name="T91" fmla="*/ 334 h 938"/>
                  <a:gd name="T92" fmla="*/ 208 w 797"/>
                  <a:gd name="T93" fmla="*/ 313 h 938"/>
                  <a:gd name="T94" fmla="*/ 227 w 797"/>
                  <a:gd name="T95" fmla="*/ 282 h 938"/>
                  <a:gd name="T96" fmla="*/ 218 w 797"/>
                  <a:gd name="T97" fmla="*/ 163 h 938"/>
                  <a:gd name="T98" fmla="*/ 244 w 797"/>
                  <a:gd name="T99" fmla="*/ 159 h 938"/>
                  <a:gd name="T100" fmla="*/ 258 w 797"/>
                  <a:gd name="T101" fmla="*/ 137 h 938"/>
                  <a:gd name="T102" fmla="*/ 260 w 797"/>
                  <a:gd name="T103" fmla="*/ 121 h 938"/>
                  <a:gd name="T104" fmla="*/ 282 w 797"/>
                  <a:gd name="T105" fmla="*/ 107 h 938"/>
                  <a:gd name="T106" fmla="*/ 301 w 797"/>
                  <a:gd name="T107" fmla="*/ 104 h 938"/>
                  <a:gd name="T108" fmla="*/ 324 w 797"/>
                  <a:gd name="T109" fmla="*/ 83 h 938"/>
                  <a:gd name="T110" fmla="*/ 334 w 797"/>
                  <a:gd name="T111" fmla="*/ 71 h 938"/>
                  <a:gd name="T112" fmla="*/ 343 w 797"/>
                  <a:gd name="T113" fmla="*/ 59 h 938"/>
                  <a:gd name="T114" fmla="*/ 381 w 797"/>
                  <a:gd name="T115" fmla="*/ 47 h 938"/>
                  <a:gd name="T116" fmla="*/ 400 w 797"/>
                  <a:gd name="T117" fmla="*/ 47 h 938"/>
                  <a:gd name="T118" fmla="*/ 419 w 797"/>
                  <a:gd name="T119" fmla="*/ 47 h 938"/>
                  <a:gd name="T120" fmla="*/ 438 w 797"/>
                  <a:gd name="T121" fmla="*/ 31 h 938"/>
                  <a:gd name="T122" fmla="*/ 452 w 797"/>
                  <a:gd name="T123" fmla="*/ 7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97" h="938">
                    <a:moveTo>
                      <a:pt x="461" y="0"/>
                    </a:moveTo>
                    <a:lnTo>
                      <a:pt x="464" y="0"/>
                    </a:lnTo>
                    <a:lnTo>
                      <a:pt x="464" y="0"/>
                    </a:lnTo>
                    <a:lnTo>
                      <a:pt x="466" y="0"/>
                    </a:lnTo>
                    <a:lnTo>
                      <a:pt x="466" y="0"/>
                    </a:lnTo>
                    <a:lnTo>
                      <a:pt x="471" y="0"/>
                    </a:lnTo>
                    <a:lnTo>
                      <a:pt x="473" y="0"/>
                    </a:lnTo>
                    <a:lnTo>
                      <a:pt x="478" y="2"/>
                    </a:lnTo>
                    <a:lnTo>
                      <a:pt x="485" y="0"/>
                    </a:lnTo>
                    <a:lnTo>
                      <a:pt x="494" y="2"/>
                    </a:lnTo>
                    <a:lnTo>
                      <a:pt x="511" y="0"/>
                    </a:lnTo>
                    <a:lnTo>
                      <a:pt x="523" y="0"/>
                    </a:lnTo>
                    <a:lnTo>
                      <a:pt x="525" y="2"/>
                    </a:lnTo>
                    <a:lnTo>
                      <a:pt x="528" y="2"/>
                    </a:lnTo>
                    <a:lnTo>
                      <a:pt x="532" y="0"/>
                    </a:lnTo>
                    <a:lnTo>
                      <a:pt x="532" y="2"/>
                    </a:lnTo>
                    <a:lnTo>
                      <a:pt x="535" y="5"/>
                    </a:lnTo>
                    <a:lnTo>
                      <a:pt x="535" y="5"/>
                    </a:lnTo>
                    <a:lnTo>
                      <a:pt x="537" y="7"/>
                    </a:lnTo>
                    <a:lnTo>
                      <a:pt x="537" y="7"/>
                    </a:lnTo>
                    <a:lnTo>
                      <a:pt x="537" y="10"/>
                    </a:lnTo>
                    <a:lnTo>
                      <a:pt x="539" y="12"/>
                    </a:lnTo>
                    <a:lnTo>
                      <a:pt x="539" y="12"/>
                    </a:lnTo>
                    <a:lnTo>
                      <a:pt x="539" y="14"/>
                    </a:lnTo>
                    <a:lnTo>
                      <a:pt x="542" y="17"/>
                    </a:lnTo>
                    <a:lnTo>
                      <a:pt x="542" y="17"/>
                    </a:lnTo>
                    <a:lnTo>
                      <a:pt x="544" y="19"/>
                    </a:lnTo>
                    <a:lnTo>
                      <a:pt x="544" y="21"/>
                    </a:lnTo>
                    <a:lnTo>
                      <a:pt x="547" y="21"/>
                    </a:lnTo>
                    <a:lnTo>
                      <a:pt x="547" y="24"/>
                    </a:lnTo>
                    <a:lnTo>
                      <a:pt x="549" y="24"/>
                    </a:lnTo>
                    <a:lnTo>
                      <a:pt x="549" y="26"/>
                    </a:lnTo>
                    <a:lnTo>
                      <a:pt x="549" y="26"/>
                    </a:lnTo>
                    <a:lnTo>
                      <a:pt x="551" y="28"/>
                    </a:lnTo>
                    <a:lnTo>
                      <a:pt x="554" y="31"/>
                    </a:lnTo>
                    <a:lnTo>
                      <a:pt x="554" y="31"/>
                    </a:lnTo>
                    <a:lnTo>
                      <a:pt x="554" y="33"/>
                    </a:lnTo>
                    <a:lnTo>
                      <a:pt x="556" y="33"/>
                    </a:lnTo>
                    <a:lnTo>
                      <a:pt x="556" y="36"/>
                    </a:lnTo>
                    <a:lnTo>
                      <a:pt x="558" y="38"/>
                    </a:lnTo>
                    <a:lnTo>
                      <a:pt x="558" y="38"/>
                    </a:lnTo>
                    <a:lnTo>
                      <a:pt x="561" y="43"/>
                    </a:lnTo>
                    <a:lnTo>
                      <a:pt x="561" y="43"/>
                    </a:lnTo>
                    <a:lnTo>
                      <a:pt x="563" y="43"/>
                    </a:lnTo>
                    <a:lnTo>
                      <a:pt x="563" y="45"/>
                    </a:lnTo>
                    <a:lnTo>
                      <a:pt x="563" y="45"/>
                    </a:lnTo>
                    <a:lnTo>
                      <a:pt x="563" y="47"/>
                    </a:lnTo>
                    <a:lnTo>
                      <a:pt x="565" y="47"/>
                    </a:lnTo>
                    <a:lnTo>
                      <a:pt x="565" y="50"/>
                    </a:lnTo>
                    <a:lnTo>
                      <a:pt x="568" y="50"/>
                    </a:lnTo>
                    <a:lnTo>
                      <a:pt x="568" y="52"/>
                    </a:lnTo>
                    <a:lnTo>
                      <a:pt x="568" y="55"/>
                    </a:lnTo>
                    <a:lnTo>
                      <a:pt x="570" y="57"/>
                    </a:lnTo>
                    <a:lnTo>
                      <a:pt x="573" y="59"/>
                    </a:lnTo>
                    <a:lnTo>
                      <a:pt x="573" y="59"/>
                    </a:lnTo>
                    <a:lnTo>
                      <a:pt x="575" y="62"/>
                    </a:lnTo>
                    <a:lnTo>
                      <a:pt x="575" y="62"/>
                    </a:lnTo>
                    <a:lnTo>
                      <a:pt x="575" y="64"/>
                    </a:lnTo>
                    <a:lnTo>
                      <a:pt x="575" y="64"/>
                    </a:lnTo>
                    <a:lnTo>
                      <a:pt x="577" y="64"/>
                    </a:lnTo>
                    <a:lnTo>
                      <a:pt x="577" y="66"/>
                    </a:lnTo>
                    <a:lnTo>
                      <a:pt x="577" y="66"/>
                    </a:lnTo>
                    <a:lnTo>
                      <a:pt x="580" y="66"/>
                    </a:lnTo>
                    <a:lnTo>
                      <a:pt x="580" y="69"/>
                    </a:lnTo>
                    <a:lnTo>
                      <a:pt x="582" y="73"/>
                    </a:lnTo>
                    <a:lnTo>
                      <a:pt x="584" y="76"/>
                    </a:lnTo>
                    <a:lnTo>
                      <a:pt x="587" y="81"/>
                    </a:lnTo>
                    <a:lnTo>
                      <a:pt x="589" y="81"/>
                    </a:lnTo>
                    <a:lnTo>
                      <a:pt x="591" y="85"/>
                    </a:lnTo>
                    <a:lnTo>
                      <a:pt x="591" y="85"/>
                    </a:lnTo>
                    <a:lnTo>
                      <a:pt x="594" y="88"/>
                    </a:lnTo>
                    <a:lnTo>
                      <a:pt x="594" y="90"/>
                    </a:lnTo>
                    <a:lnTo>
                      <a:pt x="596" y="90"/>
                    </a:lnTo>
                    <a:lnTo>
                      <a:pt x="596" y="92"/>
                    </a:lnTo>
                    <a:lnTo>
                      <a:pt x="596" y="92"/>
                    </a:lnTo>
                    <a:lnTo>
                      <a:pt x="599" y="95"/>
                    </a:lnTo>
                    <a:lnTo>
                      <a:pt x="599" y="95"/>
                    </a:lnTo>
                    <a:lnTo>
                      <a:pt x="601" y="97"/>
                    </a:lnTo>
                    <a:lnTo>
                      <a:pt x="601" y="100"/>
                    </a:lnTo>
                    <a:lnTo>
                      <a:pt x="603" y="102"/>
                    </a:lnTo>
                    <a:lnTo>
                      <a:pt x="603" y="102"/>
                    </a:lnTo>
                    <a:lnTo>
                      <a:pt x="603" y="102"/>
                    </a:lnTo>
                    <a:lnTo>
                      <a:pt x="606" y="104"/>
                    </a:lnTo>
                    <a:lnTo>
                      <a:pt x="606" y="107"/>
                    </a:lnTo>
                    <a:lnTo>
                      <a:pt x="608" y="107"/>
                    </a:lnTo>
                    <a:lnTo>
                      <a:pt x="608" y="109"/>
                    </a:lnTo>
                    <a:lnTo>
                      <a:pt x="608" y="111"/>
                    </a:lnTo>
                    <a:lnTo>
                      <a:pt x="610" y="111"/>
                    </a:lnTo>
                    <a:lnTo>
                      <a:pt x="610" y="116"/>
                    </a:lnTo>
                    <a:lnTo>
                      <a:pt x="613" y="116"/>
                    </a:lnTo>
                    <a:lnTo>
                      <a:pt x="615" y="118"/>
                    </a:lnTo>
                    <a:lnTo>
                      <a:pt x="615" y="121"/>
                    </a:lnTo>
                    <a:lnTo>
                      <a:pt x="615" y="121"/>
                    </a:lnTo>
                    <a:lnTo>
                      <a:pt x="617" y="123"/>
                    </a:lnTo>
                    <a:lnTo>
                      <a:pt x="620" y="126"/>
                    </a:lnTo>
                    <a:lnTo>
                      <a:pt x="620" y="126"/>
                    </a:lnTo>
                    <a:lnTo>
                      <a:pt x="620" y="128"/>
                    </a:lnTo>
                    <a:lnTo>
                      <a:pt x="622" y="130"/>
                    </a:lnTo>
                    <a:lnTo>
                      <a:pt x="622" y="130"/>
                    </a:lnTo>
                    <a:lnTo>
                      <a:pt x="625" y="133"/>
                    </a:lnTo>
                    <a:lnTo>
                      <a:pt x="625" y="133"/>
                    </a:lnTo>
                    <a:lnTo>
                      <a:pt x="627" y="133"/>
                    </a:lnTo>
                    <a:lnTo>
                      <a:pt x="627" y="135"/>
                    </a:lnTo>
                    <a:lnTo>
                      <a:pt x="627" y="137"/>
                    </a:lnTo>
                    <a:lnTo>
                      <a:pt x="629" y="137"/>
                    </a:lnTo>
                    <a:lnTo>
                      <a:pt x="632" y="140"/>
                    </a:lnTo>
                    <a:lnTo>
                      <a:pt x="632" y="142"/>
                    </a:lnTo>
                    <a:lnTo>
                      <a:pt x="632" y="142"/>
                    </a:lnTo>
                    <a:lnTo>
                      <a:pt x="632" y="145"/>
                    </a:lnTo>
                    <a:lnTo>
                      <a:pt x="634" y="147"/>
                    </a:lnTo>
                    <a:lnTo>
                      <a:pt x="636" y="147"/>
                    </a:lnTo>
                    <a:lnTo>
                      <a:pt x="636" y="149"/>
                    </a:lnTo>
                    <a:lnTo>
                      <a:pt x="636" y="149"/>
                    </a:lnTo>
                    <a:lnTo>
                      <a:pt x="636" y="149"/>
                    </a:lnTo>
                    <a:lnTo>
                      <a:pt x="639" y="152"/>
                    </a:lnTo>
                    <a:lnTo>
                      <a:pt x="639" y="154"/>
                    </a:lnTo>
                    <a:lnTo>
                      <a:pt x="641" y="154"/>
                    </a:lnTo>
                    <a:lnTo>
                      <a:pt x="641" y="156"/>
                    </a:lnTo>
                    <a:lnTo>
                      <a:pt x="641" y="156"/>
                    </a:lnTo>
                    <a:lnTo>
                      <a:pt x="641" y="159"/>
                    </a:lnTo>
                    <a:lnTo>
                      <a:pt x="644" y="159"/>
                    </a:lnTo>
                    <a:lnTo>
                      <a:pt x="646" y="161"/>
                    </a:lnTo>
                    <a:lnTo>
                      <a:pt x="646" y="161"/>
                    </a:lnTo>
                    <a:lnTo>
                      <a:pt x="646" y="163"/>
                    </a:lnTo>
                    <a:lnTo>
                      <a:pt x="646" y="163"/>
                    </a:lnTo>
                    <a:lnTo>
                      <a:pt x="648" y="166"/>
                    </a:lnTo>
                    <a:lnTo>
                      <a:pt x="648" y="168"/>
                    </a:lnTo>
                    <a:lnTo>
                      <a:pt x="648" y="168"/>
                    </a:lnTo>
                    <a:lnTo>
                      <a:pt x="648" y="171"/>
                    </a:lnTo>
                    <a:lnTo>
                      <a:pt x="648" y="173"/>
                    </a:lnTo>
                    <a:lnTo>
                      <a:pt x="648" y="175"/>
                    </a:lnTo>
                    <a:lnTo>
                      <a:pt x="648" y="175"/>
                    </a:lnTo>
                    <a:lnTo>
                      <a:pt x="648" y="178"/>
                    </a:lnTo>
                    <a:lnTo>
                      <a:pt x="651" y="180"/>
                    </a:lnTo>
                    <a:lnTo>
                      <a:pt x="651" y="180"/>
                    </a:lnTo>
                    <a:lnTo>
                      <a:pt x="651" y="182"/>
                    </a:lnTo>
                    <a:lnTo>
                      <a:pt x="651" y="182"/>
                    </a:lnTo>
                    <a:lnTo>
                      <a:pt x="651" y="185"/>
                    </a:lnTo>
                    <a:lnTo>
                      <a:pt x="651" y="185"/>
                    </a:lnTo>
                    <a:lnTo>
                      <a:pt x="651" y="187"/>
                    </a:lnTo>
                    <a:lnTo>
                      <a:pt x="651" y="189"/>
                    </a:lnTo>
                    <a:lnTo>
                      <a:pt x="651" y="189"/>
                    </a:lnTo>
                    <a:lnTo>
                      <a:pt x="651" y="192"/>
                    </a:lnTo>
                    <a:lnTo>
                      <a:pt x="653" y="197"/>
                    </a:lnTo>
                    <a:lnTo>
                      <a:pt x="653" y="199"/>
                    </a:lnTo>
                    <a:lnTo>
                      <a:pt x="653" y="199"/>
                    </a:lnTo>
                    <a:lnTo>
                      <a:pt x="653" y="201"/>
                    </a:lnTo>
                    <a:lnTo>
                      <a:pt x="653" y="201"/>
                    </a:lnTo>
                    <a:lnTo>
                      <a:pt x="653" y="204"/>
                    </a:lnTo>
                    <a:lnTo>
                      <a:pt x="653" y="204"/>
                    </a:lnTo>
                    <a:lnTo>
                      <a:pt x="655" y="206"/>
                    </a:lnTo>
                    <a:lnTo>
                      <a:pt x="655" y="206"/>
                    </a:lnTo>
                    <a:lnTo>
                      <a:pt x="655" y="208"/>
                    </a:lnTo>
                    <a:lnTo>
                      <a:pt x="655" y="211"/>
                    </a:lnTo>
                    <a:lnTo>
                      <a:pt x="655" y="211"/>
                    </a:lnTo>
                    <a:lnTo>
                      <a:pt x="655" y="211"/>
                    </a:lnTo>
                    <a:lnTo>
                      <a:pt x="655" y="213"/>
                    </a:lnTo>
                    <a:lnTo>
                      <a:pt x="655" y="216"/>
                    </a:lnTo>
                    <a:lnTo>
                      <a:pt x="658" y="216"/>
                    </a:lnTo>
                    <a:lnTo>
                      <a:pt x="658" y="218"/>
                    </a:lnTo>
                    <a:lnTo>
                      <a:pt x="658" y="220"/>
                    </a:lnTo>
                    <a:lnTo>
                      <a:pt x="658" y="220"/>
                    </a:lnTo>
                    <a:lnTo>
                      <a:pt x="658" y="223"/>
                    </a:lnTo>
                    <a:lnTo>
                      <a:pt x="658" y="225"/>
                    </a:lnTo>
                    <a:lnTo>
                      <a:pt x="658" y="225"/>
                    </a:lnTo>
                    <a:lnTo>
                      <a:pt x="658" y="227"/>
                    </a:lnTo>
                    <a:lnTo>
                      <a:pt x="658" y="230"/>
                    </a:lnTo>
                    <a:lnTo>
                      <a:pt x="660" y="230"/>
                    </a:lnTo>
                    <a:lnTo>
                      <a:pt x="660" y="232"/>
                    </a:lnTo>
                    <a:lnTo>
                      <a:pt x="660" y="232"/>
                    </a:lnTo>
                    <a:lnTo>
                      <a:pt x="660" y="234"/>
                    </a:lnTo>
                    <a:lnTo>
                      <a:pt x="660" y="237"/>
                    </a:lnTo>
                    <a:lnTo>
                      <a:pt x="660" y="239"/>
                    </a:lnTo>
                    <a:lnTo>
                      <a:pt x="660" y="242"/>
                    </a:lnTo>
                    <a:lnTo>
                      <a:pt x="662" y="242"/>
                    </a:lnTo>
                    <a:lnTo>
                      <a:pt x="662" y="244"/>
                    </a:lnTo>
                    <a:lnTo>
                      <a:pt x="662" y="246"/>
                    </a:lnTo>
                    <a:lnTo>
                      <a:pt x="662" y="249"/>
                    </a:lnTo>
                    <a:lnTo>
                      <a:pt x="662" y="249"/>
                    </a:lnTo>
                    <a:lnTo>
                      <a:pt x="662" y="251"/>
                    </a:lnTo>
                    <a:lnTo>
                      <a:pt x="662" y="253"/>
                    </a:lnTo>
                    <a:lnTo>
                      <a:pt x="662" y="253"/>
                    </a:lnTo>
                    <a:lnTo>
                      <a:pt x="662" y="256"/>
                    </a:lnTo>
                    <a:lnTo>
                      <a:pt x="662" y="258"/>
                    </a:lnTo>
                    <a:lnTo>
                      <a:pt x="662" y="258"/>
                    </a:lnTo>
                    <a:lnTo>
                      <a:pt x="662" y="261"/>
                    </a:lnTo>
                    <a:lnTo>
                      <a:pt x="665" y="265"/>
                    </a:lnTo>
                    <a:lnTo>
                      <a:pt x="665" y="270"/>
                    </a:lnTo>
                    <a:lnTo>
                      <a:pt x="667" y="277"/>
                    </a:lnTo>
                    <a:lnTo>
                      <a:pt x="667" y="279"/>
                    </a:lnTo>
                    <a:lnTo>
                      <a:pt x="667" y="284"/>
                    </a:lnTo>
                    <a:lnTo>
                      <a:pt x="670" y="287"/>
                    </a:lnTo>
                    <a:lnTo>
                      <a:pt x="670" y="287"/>
                    </a:lnTo>
                    <a:lnTo>
                      <a:pt x="670" y="289"/>
                    </a:lnTo>
                    <a:lnTo>
                      <a:pt x="670" y="291"/>
                    </a:lnTo>
                    <a:lnTo>
                      <a:pt x="670" y="296"/>
                    </a:lnTo>
                    <a:lnTo>
                      <a:pt x="670" y="301"/>
                    </a:lnTo>
                    <a:lnTo>
                      <a:pt x="672" y="303"/>
                    </a:lnTo>
                    <a:lnTo>
                      <a:pt x="674" y="303"/>
                    </a:lnTo>
                    <a:lnTo>
                      <a:pt x="674" y="305"/>
                    </a:lnTo>
                    <a:lnTo>
                      <a:pt x="674" y="305"/>
                    </a:lnTo>
                    <a:lnTo>
                      <a:pt x="674" y="308"/>
                    </a:lnTo>
                    <a:lnTo>
                      <a:pt x="674" y="308"/>
                    </a:lnTo>
                    <a:lnTo>
                      <a:pt x="674" y="310"/>
                    </a:lnTo>
                    <a:lnTo>
                      <a:pt x="674" y="310"/>
                    </a:lnTo>
                    <a:lnTo>
                      <a:pt x="672" y="310"/>
                    </a:lnTo>
                    <a:lnTo>
                      <a:pt x="672" y="313"/>
                    </a:lnTo>
                    <a:lnTo>
                      <a:pt x="672" y="313"/>
                    </a:lnTo>
                    <a:lnTo>
                      <a:pt x="670" y="315"/>
                    </a:lnTo>
                    <a:lnTo>
                      <a:pt x="670" y="315"/>
                    </a:lnTo>
                    <a:lnTo>
                      <a:pt x="670" y="315"/>
                    </a:lnTo>
                    <a:lnTo>
                      <a:pt x="670" y="317"/>
                    </a:lnTo>
                    <a:lnTo>
                      <a:pt x="670" y="320"/>
                    </a:lnTo>
                    <a:lnTo>
                      <a:pt x="670" y="322"/>
                    </a:lnTo>
                    <a:lnTo>
                      <a:pt x="670" y="322"/>
                    </a:lnTo>
                    <a:lnTo>
                      <a:pt x="670" y="322"/>
                    </a:lnTo>
                    <a:lnTo>
                      <a:pt x="672" y="322"/>
                    </a:lnTo>
                    <a:lnTo>
                      <a:pt x="674" y="322"/>
                    </a:lnTo>
                    <a:lnTo>
                      <a:pt x="674" y="322"/>
                    </a:lnTo>
                    <a:lnTo>
                      <a:pt x="674" y="324"/>
                    </a:lnTo>
                    <a:lnTo>
                      <a:pt x="674" y="324"/>
                    </a:lnTo>
                    <a:lnTo>
                      <a:pt x="674" y="327"/>
                    </a:lnTo>
                    <a:lnTo>
                      <a:pt x="674" y="327"/>
                    </a:lnTo>
                    <a:lnTo>
                      <a:pt x="672" y="327"/>
                    </a:lnTo>
                    <a:lnTo>
                      <a:pt x="672" y="327"/>
                    </a:lnTo>
                    <a:lnTo>
                      <a:pt x="670" y="327"/>
                    </a:lnTo>
                    <a:lnTo>
                      <a:pt x="670" y="329"/>
                    </a:lnTo>
                    <a:lnTo>
                      <a:pt x="670" y="329"/>
                    </a:lnTo>
                    <a:lnTo>
                      <a:pt x="670" y="329"/>
                    </a:lnTo>
                    <a:lnTo>
                      <a:pt x="670" y="332"/>
                    </a:lnTo>
                    <a:lnTo>
                      <a:pt x="670" y="332"/>
                    </a:lnTo>
                    <a:lnTo>
                      <a:pt x="670" y="332"/>
                    </a:lnTo>
                    <a:lnTo>
                      <a:pt x="672" y="334"/>
                    </a:lnTo>
                    <a:lnTo>
                      <a:pt x="674" y="336"/>
                    </a:lnTo>
                    <a:lnTo>
                      <a:pt x="674" y="336"/>
                    </a:lnTo>
                    <a:lnTo>
                      <a:pt x="674" y="339"/>
                    </a:lnTo>
                    <a:lnTo>
                      <a:pt x="677" y="339"/>
                    </a:lnTo>
                    <a:lnTo>
                      <a:pt x="677" y="339"/>
                    </a:lnTo>
                    <a:lnTo>
                      <a:pt x="679" y="339"/>
                    </a:lnTo>
                    <a:lnTo>
                      <a:pt x="679" y="341"/>
                    </a:lnTo>
                    <a:lnTo>
                      <a:pt x="679" y="341"/>
                    </a:lnTo>
                    <a:lnTo>
                      <a:pt x="679" y="341"/>
                    </a:lnTo>
                    <a:lnTo>
                      <a:pt x="679" y="341"/>
                    </a:lnTo>
                    <a:lnTo>
                      <a:pt x="679" y="343"/>
                    </a:lnTo>
                    <a:lnTo>
                      <a:pt x="681" y="343"/>
                    </a:lnTo>
                    <a:lnTo>
                      <a:pt x="681" y="343"/>
                    </a:lnTo>
                    <a:lnTo>
                      <a:pt x="684" y="343"/>
                    </a:lnTo>
                    <a:lnTo>
                      <a:pt x="688" y="343"/>
                    </a:lnTo>
                    <a:lnTo>
                      <a:pt x="688" y="343"/>
                    </a:lnTo>
                    <a:lnTo>
                      <a:pt x="696" y="341"/>
                    </a:lnTo>
                    <a:lnTo>
                      <a:pt x="696" y="341"/>
                    </a:lnTo>
                    <a:lnTo>
                      <a:pt x="696" y="343"/>
                    </a:lnTo>
                    <a:lnTo>
                      <a:pt x="698" y="348"/>
                    </a:lnTo>
                    <a:lnTo>
                      <a:pt x="700" y="346"/>
                    </a:lnTo>
                    <a:lnTo>
                      <a:pt x="700" y="346"/>
                    </a:lnTo>
                    <a:lnTo>
                      <a:pt x="698" y="343"/>
                    </a:lnTo>
                    <a:lnTo>
                      <a:pt x="700" y="341"/>
                    </a:lnTo>
                    <a:lnTo>
                      <a:pt x="700" y="341"/>
                    </a:lnTo>
                    <a:lnTo>
                      <a:pt x="700" y="346"/>
                    </a:lnTo>
                    <a:lnTo>
                      <a:pt x="703" y="346"/>
                    </a:lnTo>
                    <a:lnTo>
                      <a:pt x="705" y="343"/>
                    </a:lnTo>
                    <a:lnTo>
                      <a:pt x="705" y="343"/>
                    </a:lnTo>
                    <a:lnTo>
                      <a:pt x="707" y="341"/>
                    </a:lnTo>
                    <a:lnTo>
                      <a:pt x="707" y="341"/>
                    </a:lnTo>
                    <a:lnTo>
                      <a:pt x="710" y="341"/>
                    </a:lnTo>
                    <a:lnTo>
                      <a:pt x="710" y="343"/>
                    </a:lnTo>
                    <a:lnTo>
                      <a:pt x="712" y="343"/>
                    </a:lnTo>
                    <a:lnTo>
                      <a:pt x="714" y="346"/>
                    </a:lnTo>
                    <a:lnTo>
                      <a:pt x="714" y="343"/>
                    </a:lnTo>
                    <a:lnTo>
                      <a:pt x="714" y="343"/>
                    </a:lnTo>
                    <a:lnTo>
                      <a:pt x="714" y="343"/>
                    </a:lnTo>
                    <a:lnTo>
                      <a:pt x="714" y="343"/>
                    </a:lnTo>
                    <a:lnTo>
                      <a:pt x="717" y="343"/>
                    </a:lnTo>
                    <a:lnTo>
                      <a:pt x="717" y="343"/>
                    </a:lnTo>
                    <a:lnTo>
                      <a:pt x="719" y="346"/>
                    </a:lnTo>
                    <a:lnTo>
                      <a:pt x="722" y="346"/>
                    </a:lnTo>
                    <a:lnTo>
                      <a:pt x="724" y="346"/>
                    </a:lnTo>
                    <a:lnTo>
                      <a:pt x="726" y="343"/>
                    </a:lnTo>
                    <a:lnTo>
                      <a:pt x="731" y="346"/>
                    </a:lnTo>
                    <a:lnTo>
                      <a:pt x="733" y="343"/>
                    </a:lnTo>
                    <a:lnTo>
                      <a:pt x="733" y="343"/>
                    </a:lnTo>
                    <a:lnTo>
                      <a:pt x="736" y="343"/>
                    </a:lnTo>
                    <a:lnTo>
                      <a:pt x="736" y="346"/>
                    </a:lnTo>
                    <a:lnTo>
                      <a:pt x="738" y="346"/>
                    </a:lnTo>
                    <a:lnTo>
                      <a:pt x="738" y="348"/>
                    </a:lnTo>
                    <a:lnTo>
                      <a:pt x="738" y="348"/>
                    </a:lnTo>
                    <a:lnTo>
                      <a:pt x="740" y="348"/>
                    </a:lnTo>
                    <a:lnTo>
                      <a:pt x="740" y="346"/>
                    </a:lnTo>
                    <a:lnTo>
                      <a:pt x="743" y="346"/>
                    </a:lnTo>
                    <a:lnTo>
                      <a:pt x="743" y="346"/>
                    </a:lnTo>
                    <a:lnTo>
                      <a:pt x="745" y="348"/>
                    </a:lnTo>
                    <a:lnTo>
                      <a:pt x="745" y="348"/>
                    </a:lnTo>
                    <a:lnTo>
                      <a:pt x="745" y="348"/>
                    </a:lnTo>
                    <a:lnTo>
                      <a:pt x="748" y="348"/>
                    </a:lnTo>
                    <a:lnTo>
                      <a:pt x="748" y="348"/>
                    </a:lnTo>
                    <a:lnTo>
                      <a:pt x="748" y="348"/>
                    </a:lnTo>
                    <a:lnTo>
                      <a:pt x="748" y="350"/>
                    </a:lnTo>
                    <a:lnTo>
                      <a:pt x="750" y="350"/>
                    </a:lnTo>
                    <a:lnTo>
                      <a:pt x="750" y="350"/>
                    </a:lnTo>
                    <a:lnTo>
                      <a:pt x="752" y="353"/>
                    </a:lnTo>
                    <a:lnTo>
                      <a:pt x="752" y="353"/>
                    </a:lnTo>
                    <a:lnTo>
                      <a:pt x="755" y="353"/>
                    </a:lnTo>
                    <a:lnTo>
                      <a:pt x="757" y="353"/>
                    </a:lnTo>
                    <a:lnTo>
                      <a:pt x="757" y="355"/>
                    </a:lnTo>
                    <a:lnTo>
                      <a:pt x="757" y="358"/>
                    </a:lnTo>
                    <a:lnTo>
                      <a:pt x="755" y="358"/>
                    </a:lnTo>
                    <a:lnTo>
                      <a:pt x="755" y="358"/>
                    </a:lnTo>
                    <a:lnTo>
                      <a:pt x="755" y="358"/>
                    </a:lnTo>
                    <a:lnTo>
                      <a:pt x="755" y="360"/>
                    </a:lnTo>
                    <a:lnTo>
                      <a:pt x="755" y="360"/>
                    </a:lnTo>
                    <a:lnTo>
                      <a:pt x="755" y="362"/>
                    </a:lnTo>
                    <a:lnTo>
                      <a:pt x="757" y="362"/>
                    </a:lnTo>
                    <a:lnTo>
                      <a:pt x="757" y="362"/>
                    </a:lnTo>
                    <a:lnTo>
                      <a:pt x="759" y="362"/>
                    </a:lnTo>
                    <a:lnTo>
                      <a:pt x="759" y="362"/>
                    </a:lnTo>
                    <a:lnTo>
                      <a:pt x="759" y="362"/>
                    </a:lnTo>
                    <a:lnTo>
                      <a:pt x="762" y="362"/>
                    </a:lnTo>
                    <a:lnTo>
                      <a:pt x="762" y="362"/>
                    </a:lnTo>
                    <a:lnTo>
                      <a:pt x="762" y="365"/>
                    </a:lnTo>
                    <a:lnTo>
                      <a:pt x="764" y="365"/>
                    </a:lnTo>
                    <a:lnTo>
                      <a:pt x="764" y="367"/>
                    </a:lnTo>
                    <a:lnTo>
                      <a:pt x="764" y="369"/>
                    </a:lnTo>
                    <a:lnTo>
                      <a:pt x="764" y="372"/>
                    </a:lnTo>
                    <a:lnTo>
                      <a:pt x="764" y="372"/>
                    </a:lnTo>
                    <a:lnTo>
                      <a:pt x="767" y="372"/>
                    </a:lnTo>
                    <a:lnTo>
                      <a:pt x="767" y="372"/>
                    </a:lnTo>
                    <a:lnTo>
                      <a:pt x="767" y="374"/>
                    </a:lnTo>
                    <a:lnTo>
                      <a:pt x="764" y="377"/>
                    </a:lnTo>
                    <a:lnTo>
                      <a:pt x="764" y="377"/>
                    </a:lnTo>
                    <a:lnTo>
                      <a:pt x="767" y="377"/>
                    </a:lnTo>
                    <a:lnTo>
                      <a:pt x="769" y="379"/>
                    </a:lnTo>
                    <a:lnTo>
                      <a:pt x="769" y="379"/>
                    </a:lnTo>
                    <a:lnTo>
                      <a:pt x="771" y="379"/>
                    </a:lnTo>
                    <a:lnTo>
                      <a:pt x="774" y="379"/>
                    </a:lnTo>
                    <a:lnTo>
                      <a:pt x="774" y="379"/>
                    </a:lnTo>
                    <a:lnTo>
                      <a:pt x="776" y="379"/>
                    </a:lnTo>
                    <a:lnTo>
                      <a:pt x="776" y="379"/>
                    </a:lnTo>
                    <a:lnTo>
                      <a:pt x="776" y="381"/>
                    </a:lnTo>
                    <a:lnTo>
                      <a:pt x="776" y="381"/>
                    </a:lnTo>
                    <a:lnTo>
                      <a:pt x="778" y="384"/>
                    </a:lnTo>
                    <a:lnTo>
                      <a:pt x="778" y="384"/>
                    </a:lnTo>
                    <a:lnTo>
                      <a:pt x="778" y="386"/>
                    </a:lnTo>
                    <a:lnTo>
                      <a:pt x="778" y="386"/>
                    </a:lnTo>
                    <a:lnTo>
                      <a:pt x="778" y="386"/>
                    </a:lnTo>
                    <a:lnTo>
                      <a:pt x="778" y="388"/>
                    </a:lnTo>
                    <a:lnTo>
                      <a:pt x="781" y="388"/>
                    </a:lnTo>
                    <a:lnTo>
                      <a:pt x="783" y="388"/>
                    </a:lnTo>
                    <a:lnTo>
                      <a:pt x="783" y="391"/>
                    </a:lnTo>
                    <a:lnTo>
                      <a:pt x="783" y="391"/>
                    </a:lnTo>
                    <a:lnTo>
                      <a:pt x="785" y="388"/>
                    </a:lnTo>
                    <a:lnTo>
                      <a:pt x="785" y="388"/>
                    </a:lnTo>
                    <a:lnTo>
                      <a:pt x="788" y="388"/>
                    </a:lnTo>
                    <a:lnTo>
                      <a:pt x="788" y="388"/>
                    </a:lnTo>
                    <a:lnTo>
                      <a:pt x="788" y="388"/>
                    </a:lnTo>
                    <a:lnTo>
                      <a:pt x="790" y="388"/>
                    </a:lnTo>
                    <a:lnTo>
                      <a:pt x="793" y="386"/>
                    </a:lnTo>
                    <a:lnTo>
                      <a:pt x="793" y="388"/>
                    </a:lnTo>
                    <a:lnTo>
                      <a:pt x="793" y="388"/>
                    </a:lnTo>
                    <a:lnTo>
                      <a:pt x="793" y="391"/>
                    </a:lnTo>
                    <a:lnTo>
                      <a:pt x="795" y="391"/>
                    </a:lnTo>
                    <a:lnTo>
                      <a:pt x="795" y="393"/>
                    </a:lnTo>
                    <a:lnTo>
                      <a:pt x="797" y="393"/>
                    </a:lnTo>
                    <a:lnTo>
                      <a:pt x="797" y="395"/>
                    </a:lnTo>
                    <a:lnTo>
                      <a:pt x="797" y="398"/>
                    </a:lnTo>
                    <a:lnTo>
                      <a:pt x="795" y="398"/>
                    </a:lnTo>
                    <a:lnTo>
                      <a:pt x="795" y="400"/>
                    </a:lnTo>
                    <a:lnTo>
                      <a:pt x="790" y="400"/>
                    </a:lnTo>
                    <a:lnTo>
                      <a:pt x="790" y="403"/>
                    </a:lnTo>
                    <a:lnTo>
                      <a:pt x="790" y="405"/>
                    </a:lnTo>
                    <a:lnTo>
                      <a:pt x="790" y="407"/>
                    </a:lnTo>
                    <a:lnTo>
                      <a:pt x="790" y="407"/>
                    </a:lnTo>
                    <a:lnTo>
                      <a:pt x="788" y="410"/>
                    </a:lnTo>
                    <a:lnTo>
                      <a:pt x="788" y="412"/>
                    </a:lnTo>
                    <a:lnTo>
                      <a:pt x="788" y="412"/>
                    </a:lnTo>
                    <a:lnTo>
                      <a:pt x="788" y="412"/>
                    </a:lnTo>
                    <a:lnTo>
                      <a:pt x="788" y="414"/>
                    </a:lnTo>
                    <a:lnTo>
                      <a:pt x="788" y="414"/>
                    </a:lnTo>
                    <a:lnTo>
                      <a:pt x="788" y="417"/>
                    </a:lnTo>
                    <a:lnTo>
                      <a:pt x="790" y="419"/>
                    </a:lnTo>
                    <a:lnTo>
                      <a:pt x="790" y="419"/>
                    </a:lnTo>
                    <a:lnTo>
                      <a:pt x="790" y="421"/>
                    </a:lnTo>
                    <a:lnTo>
                      <a:pt x="788" y="421"/>
                    </a:lnTo>
                    <a:lnTo>
                      <a:pt x="785" y="421"/>
                    </a:lnTo>
                    <a:lnTo>
                      <a:pt x="783" y="424"/>
                    </a:lnTo>
                    <a:lnTo>
                      <a:pt x="783" y="426"/>
                    </a:lnTo>
                    <a:lnTo>
                      <a:pt x="783" y="426"/>
                    </a:lnTo>
                    <a:lnTo>
                      <a:pt x="783" y="429"/>
                    </a:lnTo>
                    <a:lnTo>
                      <a:pt x="783" y="429"/>
                    </a:lnTo>
                    <a:lnTo>
                      <a:pt x="783" y="431"/>
                    </a:lnTo>
                    <a:lnTo>
                      <a:pt x="783" y="431"/>
                    </a:lnTo>
                    <a:lnTo>
                      <a:pt x="783" y="433"/>
                    </a:lnTo>
                    <a:lnTo>
                      <a:pt x="785" y="436"/>
                    </a:lnTo>
                    <a:lnTo>
                      <a:pt x="785" y="438"/>
                    </a:lnTo>
                    <a:lnTo>
                      <a:pt x="788" y="440"/>
                    </a:lnTo>
                    <a:lnTo>
                      <a:pt x="788" y="440"/>
                    </a:lnTo>
                    <a:lnTo>
                      <a:pt x="788" y="443"/>
                    </a:lnTo>
                    <a:lnTo>
                      <a:pt x="788" y="443"/>
                    </a:lnTo>
                    <a:lnTo>
                      <a:pt x="790" y="445"/>
                    </a:lnTo>
                    <a:lnTo>
                      <a:pt x="790" y="448"/>
                    </a:lnTo>
                    <a:lnTo>
                      <a:pt x="790" y="448"/>
                    </a:lnTo>
                    <a:lnTo>
                      <a:pt x="788" y="450"/>
                    </a:lnTo>
                    <a:lnTo>
                      <a:pt x="785" y="452"/>
                    </a:lnTo>
                    <a:lnTo>
                      <a:pt x="788" y="455"/>
                    </a:lnTo>
                    <a:lnTo>
                      <a:pt x="788" y="457"/>
                    </a:lnTo>
                    <a:lnTo>
                      <a:pt x="788" y="457"/>
                    </a:lnTo>
                    <a:lnTo>
                      <a:pt x="788" y="457"/>
                    </a:lnTo>
                    <a:lnTo>
                      <a:pt x="788" y="459"/>
                    </a:lnTo>
                    <a:lnTo>
                      <a:pt x="785" y="459"/>
                    </a:lnTo>
                    <a:lnTo>
                      <a:pt x="785" y="462"/>
                    </a:lnTo>
                    <a:lnTo>
                      <a:pt x="783" y="462"/>
                    </a:lnTo>
                    <a:lnTo>
                      <a:pt x="783" y="462"/>
                    </a:lnTo>
                    <a:lnTo>
                      <a:pt x="783" y="464"/>
                    </a:lnTo>
                    <a:lnTo>
                      <a:pt x="781" y="466"/>
                    </a:lnTo>
                    <a:lnTo>
                      <a:pt x="778" y="469"/>
                    </a:lnTo>
                    <a:lnTo>
                      <a:pt x="778" y="469"/>
                    </a:lnTo>
                    <a:lnTo>
                      <a:pt x="778" y="471"/>
                    </a:lnTo>
                    <a:lnTo>
                      <a:pt x="781" y="474"/>
                    </a:lnTo>
                    <a:lnTo>
                      <a:pt x="778" y="474"/>
                    </a:lnTo>
                    <a:lnTo>
                      <a:pt x="778" y="476"/>
                    </a:lnTo>
                    <a:lnTo>
                      <a:pt x="778" y="476"/>
                    </a:lnTo>
                    <a:lnTo>
                      <a:pt x="778" y="478"/>
                    </a:lnTo>
                    <a:lnTo>
                      <a:pt x="778" y="478"/>
                    </a:lnTo>
                    <a:lnTo>
                      <a:pt x="778" y="481"/>
                    </a:lnTo>
                    <a:lnTo>
                      <a:pt x="778" y="483"/>
                    </a:lnTo>
                    <a:lnTo>
                      <a:pt x="778" y="483"/>
                    </a:lnTo>
                    <a:lnTo>
                      <a:pt x="778" y="485"/>
                    </a:lnTo>
                    <a:lnTo>
                      <a:pt x="778" y="490"/>
                    </a:lnTo>
                    <a:lnTo>
                      <a:pt x="778" y="493"/>
                    </a:lnTo>
                    <a:lnTo>
                      <a:pt x="778" y="493"/>
                    </a:lnTo>
                    <a:lnTo>
                      <a:pt x="778" y="495"/>
                    </a:lnTo>
                    <a:lnTo>
                      <a:pt x="776" y="497"/>
                    </a:lnTo>
                    <a:lnTo>
                      <a:pt x="774" y="497"/>
                    </a:lnTo>
                    <a:lnTo>
                      <a:pt x="774" y="500"/>
                    </a:lnTo>
                    <a:lnTo>
                      <a:pt x="774" y="500"/>
                    </a:lnTo>
                    <a:lnTo>
                      <a:pt x="771" y="500"/>
                    </a:lnTo>
                    <a:lnTo>
                      <a:pt x="769" y="504"/>
                    </a:lnTo>
                    <a:lnTo>
                      <a:pt x="764" y="504"/>
                    </a:lnTo>
                    <a:lnTo>
                      <a:pt x="764" y="504"/>
                    </a:lnTo>
                    <a:lnTo>
                      <a:pt x="764" y="507"/>
                    </a:lnTo>
                    <a:lnTo>
                      <a:pt x="767" y="509"/>
                    </a:lnTo>
                    <a:lnTo>
                      <a:pt x="769" y="514"/>
                    </a:lnTo>
                    <a:lnTo>
                      <a:pt x="774" y="514"/>
                    </a:lnTo>
                    <a:lnTo>
                      <a:pt x="778" y="519"/>
                    </a:lnTo>
                    <a:lnTo>
                      <a:pt x="781" y="523"/>
                    </a:lnTo>
                    <a:lnTo>
                      <a:pt x="783" y="523"/>
                    </a:lnTo>
                    <a:lnTo>
                      <a:pt x="788" y="526"/>
                    </a:lnTo>
                    <a:lnTo>
                      <a:pt x="788" y="530"/>
                    </a:lnTo>
                    <a:lnTo>
                      <a:pt x="788" y="535"/>
                    </a:lnTo>
                    <a:lnTo>
                      <a:pt x="788" y="535"/>
                    </a:lnTo>
                    <a:lnTo>
                      <a:pt x="788" y="537"/>
                    </a:lnTo>
                    <a:lnTo>
                      <a:pt x="788" y="540"/>
                    </a:lnTo>
                    <a:lnTo>
                      <a:pt x="788" y="545"/>
                    </a:lnTo>
                    <a:lnTo>
                      <a:pt x="785" y="545"/>
                    </a:lnTo>
                    <a:lnTo>
                      <a:pt x="785" y="545"/>
                    </a:lnTo>
                    <a:lnTo>
                      <a:pt x="785" y="547"/>
                    </a:lnTo>
                    <a:lnTo>
                      <a:pt x="785" y="547"/>
                    </a:lnTo>
                    <a:lnTo>
                      <a:pt x="783" y="549"/>
                    </a:lnTo>
                    <a:lnTo>
                      <a:pt x="783" y="552"/>
                    </a:lnTo>
                    <a:lnTo>
                      <a:pt x="783" y="554"/>
                    </a:lnTo>
                    <a:lnTo>
                      <a:pt x="781" y="554"/>
                    </a:lnTo>
                    <a:lnTo>
                      <a:pt x="781" y="556"/>
                    </a:lnTo>
                    <a:lnTo>
                      <a:pt x="778" y="556"/>
                    </a:lnTo>
                    <a:lnTo>
                      <a:pt x="778" y="559"/>
                    </a:lnTo>
                    <a:lnTo>
                      <a:pt x="778" y="559"/>
                    </a:lnTo>
                    <a:lnTo>
                      <a:pt x="774" y="559"/>
                    </a:lnTo>
                    <a:lnTo>
                      <a:pt x="774" y="561"/>
                    </a:lnTo>
                    <a:lnTo>
                      <a:pt x="771" y="561"/>
                    </a:lnTo>
                    <a:lnTo>
                      <a:pt x="769" y="561"/>
                    </a:lnTo>
                    <a:lnTo>
                      <a:pt x="769" y="561"/>
                    </a:lnTo>
                    <a:lnTo>
                      <a:pt x="767" y="564"/>
                    </a:lnTo>
                    <a:lnTo>
                      <a:pt x="764" y="566"/>
                    </a:lnTo>
                    <a:lnTo>
                      <a:pt x="762" y="566"/>
                    </a:lnTo>
                    <a:lnTo>
                      <a:pt x="757" y="568"/>
                    </a:lnTo>
                    <a:lnTo>
                      <a:pt x="752" y="571"/>
                    </a:lnTo>
                    <a:lnTo>
                      <a:pt x="745" y="571"/>
                    </a:lnTo>
                    <a:lnTo>
                      <a:pt x="740" y="573"/>
                    </a:lnTo>
                    <a:lnTo>
                      <a:pt x="740" y="573"/>
                    </a:lnTo>
                    <a:lnTo>
                      <a:pt x="738" y="575"/>
                    </a:lnTo>
                    <a:lnTo>
                      <a:pt x="736" y="580"/>
                    </a:lnTo>
                    <a:lnTo>
                      <a:pt x="733" y="582"/>
                    </a:lnTo>
                    <a:lnTo>
                      <a:pt x="731" y="585"/>
                    </a:lnTo>
                    <a:lnTo>
                      <a:pt x="729" y="587"/>
                    </a:lnTo>
                    <a:lnTo>
                      <a:pt x="726" y="590"/>
                    </a:lnTo>
                    <a:lnTo>
                      <a:pt x="719" y="594"/>
                    </a:lnTo>
                    <a:lnTo>
                      <a:pt x="717" y="594"/>
                    </a:lnTo>
                    <a:lnTo>
                      <a:pt x="712" y="599"/>
                    </a:lnTo>
                    <a:lnTo>
                      <a:pt x="703" y="604"/>
                    </a:lnTo>
                    <a:lnTo>
                      <a:pt x="696" y="606"/>
                    </a:lnTo>
                    <a:lnTo>
                      <a:pt x="688" y="611"/>
                    </a:lnTo>
                    <a:lnTo>
                      <a:pt x="677" y="620"/>
                    </a:lnTo>
                    <a:lnTo>
                      <a:pt x="672" y="625"/>
                    </a:lnTo>
                    <a:lnTo>
                      <a:pt x="670" y="627"/>
                    </a:lnTo>
                    <a:lnTo>
                      <a:pt x="670" y="630"/>
                    </a:lnTo>
                    <a:lnTo>
                      <a:pt x="670" y="630"/>
                    </a:lnTo>
                    <a:lnTo>
                      <a:pt x="667" y="630"/>
                    </a:lnTo>
                    <a:lnTo>
                      <a:pt x="667" y="630"/>
                    </a:lnTo>
                    <a:lnTo>
                      <a:pt x="662" y="627"/>
                    </a:lnTo>
                    <a:lnTo>
                      <a:pt x="653" y="625"/>
                    </a:lnTo>
                    <a:lnTo>
                      <a:pt x="653" y="625"/>
                    </a:lnTo>
                    <a:lnTo>
                      <a:pt x="651" y="625"/>
                    </a:lnTo>
                    <a:lnTo>
                      <a:pt x="651" y="625"/>
                    </a:lnTo>
                    <a:lnTo>
                      <a:pt x="648" y="625"/>
                    </a:lnTo>
                    <a:lnTo>
                      <a:pt x="648" y="625"/>
                    </a:lnTo>
                    <a:lnTo>
                      <a:pt x="648" y="625"/>
                    </a:lnTo>
                    <a:lnTo>
                      <a:pt x="646" y="623"/>
                    </a:lnTo>
                    <a:lnTo>
                      <a:pt x="644" y="620"/>
                    </a:lnTo>
                    <a:lnTo>
                      <a:pt x="644" y="620"/>
                    </a:lnTo>
                    <a:lnTo>
                      <a:pt x="644" y="620"/>
                    </a:lnTo>
                    <a:lnTo>
                      <a:pt x="641" y="616"/>
                    </a:lnTo>
                    <a:lnTo>
                      <a:pt x="636" y="616"/>
                    </a:lnTo>
                    <a:lnTo>
                      <a:pt x="636" y="616"/>
                    </a:lnTo>
                    <a:lnTo>
                      <a:pt x="634" y="616"/>
                    </a:lnTo>
                    <a:lnTo>
                      <a:pt x="632" y="613"/>
                    </a:lnTo>
                    <a:lnTo>
                      <a:pt x="627" y="613"/>
                    </a:lnTo>
                    <a:lnTo>
                      <a:pt x="627" y="611"/>
                    </a:lnTo>
                    <a:lnTo>
                      <a:pt x="622" y="609"/>
                    </a:lnTo>
                    <a:lnTo>
                      <a:pt x="617" y="611"/>
                    </a:lnTo>
                    <a:lnTo>
                      <a:pt x="617" y="613"/>
                    </a:lnTo>
                    <a:lnTo>
                      <a:pt x="617" y="613"/>
                    </a:lnTo>
                    <a:lnTo>
                      <a:pt x="615" y="618"/>
                    </a:lnTo>
                    <a:lnTo>
                      <a:pt x="615" y="620"/>
                    </a:lnTo>
                    <a:lnTo>
                      <a:pt x="613" y="625"/>
                    </a:lnTo>
                    <a:lnTo>
                      <a:pt x="610" y="627"/>
                    </a:lnTo>
                    <a:lnTo>
                      <a:pt x="610" y="630"/>
                    </a:lnTo>
                    <a:lnTo>
                      <a:pt x="608" y="632"/>
                    </a:lnTo>
                    <a:lnTo>
                      <a:pt x="606" y="635"/>
                    </a:lnTo>
                    <a:lnTo>
                      <a:pt x="606" y="637"/>
                    </a:lnTo>
                    <a:lnTo>
                      <a:pt x="606" y="637"/>
                    </a:lnTo>
                    <a:lnTo>
                      <a:pt x="606" y="642"/>
                    </a:lnTo>
                    <a:lnTo>
                      <a:pt x="603" y="642"/>
                    </a:lnTo>
                    <a:lnTo>
                      <a:pt x="603" y="644"/>
                    </a:lnTo>
                    <a:lnTo>
                      <a:pt x="601" y="646"/>
                    </a:lnTo>
                    <a:lnTo>
                      <a:pt x="601" y="646"/>
                    </a:lnTo>
                    <a:lnTo>
                      <a:pt x="599" y="649"/>
                    </a:lnTo>
                    <a:lnTo>
                      <a:pt x="596" y="651"/>
                    </a:lnTo>
                    <a:lnTo>
                      <a:pt x="596" y="651"/>
                    </a:lnTo>
                    <a:lnTo>
                      <a:pt x="596" y="651"/>
                    </a:lnTo>
                    <a:lnTo>
                      <a:pt x="594" y="651"/>
                    </a:lnTo>
                    <a:lnTo>
                      <a:pt x="594" y="653"/>
                    </a:lnTo>
                    <a:lnTo>
                      <a:pt x="594" y="656"/>
                    </a:lnTo>
                    <a:lnTo>
                      <a:pt x="596" y="656"/>
                    </a:lnTo>
                    <a:lnTo>
                      <a:pt x="596" y="658"/>
                    </a:lnTo>
                    <a:lnTo>
                      <a:pt x="594" y="658"/>
                    </a:lnTo>
                    <a:lnTo>
                      <a:pt x="591" y="658"/>
                    </a:lnTo>
                    <a:lnTo>
                      <a:pt x="589" y="661"/>
                    </a:lnTo>
                    <a:lnTo>
                      <a:pt x="589" y="661"/>
                    </a:lnTo>
                    <a:lnTo>
                      <a:pt x="587" y="665"/>
                    </a:lnTo>
                    <a:lnTo>
                      <a:pt x="587" y="668"/>
                    </a:lnTo>
                    <a:lnTo>
                      <a:pt x="584" y="668"/>
                    </a:lnTo>
                    <a:lnTo>
                      <a:pt x="584" y="668"/>
                    </a:lnTo>
                    <a:lnTo>
                      <a:pt x="580" y="672"/>
                    </a:lnTo>
                    <a:lnTo>
                      <a:pt x="580" y="672"/>
                    </a:lnTo>
                    <a:lnTo>
                      <a:pt x="577" y="677"/>
                    </a:lnTo>
                    <a:lnTo>
                      <a:pt x="577" y="680"/>
                    </a:lnTo>
                    <a:lnTo>
                      <a:pt x="575" y="680"/>
                    </a:lnTo>
                    <a:lnTo>
                      <a:pt x="575" y="682"/>
                    </a:lnTo>
                    <a:lnTo>
                      <a:pt x="575" y="682"/>
                    </a:lnTo>
                    <a:lnTo>
                      <a:pt x="575" y="684"/>
                    </a:lnTo>
                    <a:lnTo>
                      <a:pt x="575" y="687"/>
                    </a:lnTo>
                    <a:lnTo>
                      <a:pt x="573" y="687"/>
                    </a:lnTo>
                    <a:lnTo>
                      <a:pt x="570" y="689"/>
                    </a:lnTo>
                    <a:lnTo>
                      <a:pt x="568" y="689"/>
                    </a:lnTo>
                    <a:lnTo>
                      <a:pt x="568" y="689"/>
                    </a:lnTo>
                    <a:lnTo>
                      <a:pt x="565" y="689"/>
                    </a:lnTo>
                    <a:lnTo>
                      <a:pt x="565" y="689"/>
                    </a:lnTo>
                    <a:lnTo>
                      <a:pt x="563" y="689"/>
                    </a:lnTo>
                    <a:lnTo>
                      <a:pt x="563" y="689"/>
                    </a:lnTo>
                    <a:lnTo>
                      <a:pt x="563" y="691"/>
                    </a:lnTo>
                    <a:lnTo>
                      <a:pt x="561" y="691"/>
                    </a:lnTo>
                    <a:lnTo>
                      <a:pt x="556" y="694"/>
                    </a:lnTo>
                    <a:lnTo>
                      <a:pt x="554" y="696"/>
                    </a:lnTo>
                    <a:lnTo>
                      <a:pt x="551" y="698"/>
                    </a:lnTo>
                    <a:lnTo>
                      <a:pt x="549" y="701"/>
                    </a:lnTo>
                    <a:lnTo>
                      <a:pt x="549" y="701"/>
                    </a:lnTo>
                    <a:lnTo>
                      <a:pt x="549" y="701"/>
                    </a:lnTo>
                    <a:lnTo>
                      <a:pt x="547" y="703"/>
                    </a:lnTo>
                    <a:lnTo>
                      <a:pt x="547" y="703"/>
                    </a:lnTo>
                    <a:lnTo>
                      <a:pt x="542" y="703"/>
                    </a:lnTo>
                    <a:lnTo>
                      <a:pt x="542" y="703"/>
                    </a:lnTo>
                    <a:lnTo>
                      <a:pt x="539" y="703"/>
                    </a:lnTo>
                    <a:lnTo>
                      <a:pt x="537" y="703"/>
                    </a:lnTo>
                    <a:lnTo>
                      <a:pt x="537" y="703"/>
                    </a:lnTo>
                    <a:lnTo>
                      <a:pt x="535" y="703"/>
                    </a:lnTo>
                    <a:lnTo>
                      <a:pt x="532" y="703"/>
                    </a:lnTo>
                    <a:lnTo>
                      <a:pt x="530" y="703"/>
                    </a:lnTo>
                    <a:lnTo>
                      <a:pt x="530" y="703"/>
                    </a:lnTo>
                    <a:lnTo>
                      <a:pt x="528" y="703"/>
                    </a:lnTo>
                    <a:lnTo>
                      <a:pt x="528" y="703"/>
                    </a:lnTo>
                    <a:lnTo>
                      <a:pt x="523" y="703"/>
                    </a:lnTo>
                    <a:lnTo>
                      <a:pt x="523" y="703"/>
                    </a:lnTo>
                    <a:lnTo>
                      <a:pt x="521" y="703"/>
                    </a:lnTo>
                    <a:lnTo>
                      <a:pt x="521" y="703"/>
                    </a:lnTo>
                    <a:lnTo>
                      <a:pt x="516" y="703"/>
                    </a:lnTo>
                    <a:lnTo>
                      <a:pt x="516" y="703"/>
                    </a:lnTo>
                    <a:lnTo>
                      <a:pt x="513" y="703"/>
                    </a:lnTo>
                    <a:lnTo>
                      <a:pt x="513" y="703"/>
                    </a:lnTo>
                    <a:lnTo>
                      <a:pt x="511" y="706"/>
                    </a:lnTo>
                    <a:lnTo>
                      <a:pt x="511" y="706"/>
                    </a:lnTo>
                    <a:lnTo>
                      <a:pt x="511" y="706"/>
                    </a:lnTo>
                    <a:lnTo>
                      <a:pt x="504" y="715"/>
                    </a:lnTo>
                    <a:lnTo>
                      <a:pt x="499" y="717"/>
                    </a:lnTo>
                    <a:lnTo>
                      <a:pt x="494" y="720"/>
                    </a:lnTo>
                    <a:lnTo>
                      <a:pt x="490" y="722"/>
                    </a:lnTo>
                    <a:lnTo>
                      <a:pt x="487" y="722"/>
                    </a:lnTo>
                    <a:lnTo>
                      <a:pt x="485" y="722"/>
                    </a:lnTo>
                    <a:lnTo>
                      <a:pt x="485" y="722"/>
                    </a:lnTo>
                    <a:lnTo>
                      <a:pt x="485" y="720"/>
                    </a:lnTo>
                    <a:lnTo>
                      <a:pt x="483" y="720"/>
                    </a:lnTo>
                    <a:lnTo>
                      <a:pt x="480" y="720"/>
                    </a:lnTo>
                    <a:lnTo>
                      <a:pt x="476" y="717"/>
                    </a:lnTo>
                    <a:lnTo>
                      <a:pt x="471" y="717"/>
                    </a:lnTo>
                    <a:lnTo>
                      <a:pt x="468" y="715"/>
                    </a:lnTo>
                    <a:lnTo>
                      <a:pt x="466" y="715"/>
                    </a:lnTo>
                    <a:lnTo>
                      <a:pt x="466" y="713"/>
                    </a:lnTo>
                    <a:lnTo>
                      <a:pt x="464" y="710"/>
                    </a:lnTo>
                    <a:lnTo>
                      <a:pt x="464" y="708"/>
                    </a:lnTo>
                    <a:lnTo>
                      <a:pt x="464" y="708"/>
                    </a:lnTo>
                    <a:lnTo>
                      <a:pt x="461" y="708"/>
                    </a:lnTo>
                    <a:lnTo>
                      <a:pt x="461" y="708"/>
                    </a:lnTo>
                    <a:lnTo>
                      <a:pt x="459" y="706"/>
                    </a:lnTo>
                    <a:lnTo>
                      <a:pt x="459" y="708"/>
                    </a:lnTo>
                    <a:lnTo>
                      <a:pt x="459" y="708"/>
                    </a:lnTo>
                    <a:lnTo>
                      <a:pt x="457" y="708"/>
                    </a:lnTo>
                    <a:lnTo>
                      <a:pt x="457" y="708"/>
                    </a:lnTo>
                    <a:lnTo>
                      <a:pt x="457" y="708"/>
                    </a:lnTo>
                    <a:lnTo>
                      <a:pt x="457" y="710"/>
                    </a:lnTo>
                    <a:lnTo>
                      <a:pt x="457" y="713"/>
                    </a:lnTo>
                    <a:lnTo>
                      <a:pt x="457" y="713"/>
                    </a:lnTo>
                    <a:lnTo>
                      <a:pt x="457" y="715"/>
                    </a:lnTo>
                    <a:lnTo>
                      <a:pt x="457" y="715"/>
                    </a:lnTo>
                    <a:lnTo>
                      <a:pt x="457" y="715"/>
                    </a:lnTo>
                    <a:lnTo>
                      <a:pt x="457" y="717"/>
                    </a:lnTo>
                    <a:lnTo>
                      <a:pt x="457" y="717"/>
                    </a:lnTo>
                    <a:lnTo>
                      <a:pt x="457" y="720"/>
                    </a:lnTo>
                    <a:lnTo>
                      <a:pt x="457" y="720"/>
                    </a:lnTo>
                    <a:lnTo>
                      <a:pt x="457" y="722"/>
                    </a:lnTo>
                    <a:lnTo>
                      <a:pt x="457" y="722"/>
                    </a:lnTo>
                    <a:lnTo>
                      <a:pt x="457" y="725"/>
                    </a:lnTo>
                    <a:lnTo>
                      <a:pt x="457" y="725"/>
                    </a:lnTo>
                    <a:lnTo>
                      <a:pt x="457" y="725"/>
                    </a:lnTo>
                    <a:lnTo>
                      <a:pt x="457" y="727"/>
                    </a:lnTo>
                    <a:lnTo>
                      <a:pt x="457" y="727"/>
                    </a:lnTo>
                    <a:lnTo>
                      <a:pt x="457" y="729"/>
                    </a:lnTo>
                    <a:lnTo>
                      <a:pt x="457" y="729"/>
                    </a:lnTo>
                    <a:lnTo>
                      <a:pt x="457" y="729"/>
                    </a:lnTo>
                    <a:lnTo>
                      <a:pt x="457" y="732"/>
                    </a:lnTo>
                    <a:lnTo>
                      <a:pt x="457" y="732"/>
                    </a:lnTo>
                    <a:lnTo>
                      <a:pt x="457" y="734"/>
                    </a:lnTo>
                    <a:lnTo>
                      <a:pt x="457" y="734"/>
                    </a:lnTo>
                    <a:lnTo>
                      <a:pt x="457" y="736"/>
                    </a:lnTo>
                    <a:lnTo>
                      <a:pt x="457" y="739"/>
                    </a:lnTo>
                    <a:lnTo>
                      <a:pt x="457" y="741"/>
                    </a:lnTo>
                    <a:lnTo>
                      <a:pt x="457" y="741"/>
                    </a:lnTo>
                    <a:lnTo>
                      <a:pt x="454" y="743"/>
                    </a:lnTo>
                    <a:lnTo>
                      <a:pt x="454" y="743"/>
                    </a:lnTo>
                    <a:lnTo>
                      <a:pt x="454" y="746"/>
                    </a:lnTo>
                    <a:lnTo>
                      <a:pt x="454" y="748"/>
                    </a:lnTo>
                    <a:lnTo>
                      <a:pt x="454" y="748"/>
                    </a:lnTo>
                    <a:lnTo>
                      <a:pt x="454" y="751"/>
                    </a:lnTo>
                    <a:lnTo>
                      <a:pt x="454" y="751"/>
                    </a:lnTo>
                    <a:lnTo>
                      <a:pt x="452" y="755"/>
                    </a:lnTo>
                    <a:lnTo>
                      <a:pt x="452" y="755"/>
                    </a:lnTo>
                    <a:lnTo>
                      <a:pt x="452" y="758"/>
                    </a:lnTo>
                    <a:lnTo>
                      <a:pt x="452" y="758"/>
                    </a:lnTo>
                    <a:lnTo>
                      <a:pt x="452" y="760"/>
                    </a:lnTo>
                    <a:lnTo>
                      <a:pt x="450" y="762"/>
                    </a:lnTo>
                    <a:lnTo>
                      <a:pt x="450" y="762"/>
                    </a:lnTo>
                    <a:lnTo>
                      <a:pt x="450" y="762"/>
                    </a:lnTo>
                    <a:lnTo>
                      <a:pt x="450" y="762"/>
                    </a:lnTo>
                    <a:lnTo>
                      <a:pt x="447" y="765"/>
                    </a:lnTo>
                    <a:lnTo>
                      <a:pt x="447" y="765"/>
                    </a:lnTo>
                    <a:lnTo>
                      <a:pt x="447" y="767"/>
                    </a:lnTo>
                    <a:lnTo>
                      <a:pt x="447" y="767"/>
                    </a:lnTo>
                    <a:lnTo>
                      <a:pt x="447" y="767"/>
                    </a:lnTo>
                    <a:lnTo>
                      <a:pt x="445" y="770"/>
                    </a:lnTo>
                    <a:lnTo>
                      <a:pt x="442" y="772"/>
                    </a:lnTo>
                    <a:lnTo>
                      <a:pt x="442" y="774"/>
                    </a:lnTo>
                    <a:lnTo>
                      <a:pt x="442" y="777"/>
                    </a:lnTo>
                    <a:lnTo>
                      <a:pt x="442" y="777"/>
                    </a:lnTo>
                    <a:lnTo>
                      <a:pt x="442" y="777"/>
                    </a:lnTo>
                    <a:lnTo>
                      <a:pt x="442" y="777"/>
                    </a:lnTo>
                    <a:lnTo>
                      <a:pt x="440" y="779"/>
                    </a:lnTo>
                    <a:lnTo>
                      <a:pt x="440" y="779"/>
                    </a:lnTo>
                    <a:lnTo>
                      <a:pt x="440" y="781"/>
                    </a:lnTo>
                    <a:lnTo>
                      <a:pt x="438" y="781"/>
                    </a:lnTo>
                    <a:lnTo>
                      <a:pt x="438" y="784"/>
                    </a:lnTo>
                    <a:lnTo>
                      <a:pt x="438" y="784"/>
                    </a:lnTo>
                    <a:lnTo>
                      <a:pt x="438" y="786"/>
                    </a:lnTo>
                    <a:lnTo>
                      <a:pt x="438" y="786"/>
                    </a:lnTo>
                    <a:lnTo>
                      <a:pt x="438" y="788"/>
                    </a:lnTo>
                    <a:lnTo>
                      <a:pt x="433" y="791"/>
                    </a:lnTo>
                    <a:lnTo>
                      <a:pt x="433" y="793"/>
                    </a:lnTo>
                    <a:lnTo>
                      <a:pt x="431" y="796"/>
                    </a:lnTo>
                    <a:lnTo>
                      <a:pt x="431" y="798"/>
                    </a:lnTo>
                    <a:lnTo>
                      <a:pt x="431" y="798"/>
                    </a:lnTo>
                    <a:lnTo>
                      <a:pt x="431" y="800"/>
                    </a:lnTo>
                    <a:lnTo>
                      <a:pt x="431" y="803"/>
                    </a:lnTo>
                    <a:lnTo>
                      <a:pt x="431" y="805"/>
                    </a:lnTo>
                    <a:lnTo>
                      <a:pt x="431" y="807"/>
                    </a:lnTo>
                    <a:lnTo>
                      <a:pt x="433" y="810"/>
                    </a:lnTo>
                    <a:lnTo>
                      <a:pt x="433" y="812"/>
                    </a:lnTo>
                    <a:lnTo>
                      <a:pt x="433" y="814"/>
                    </a:lnTo>
                    <a:lnTo>
                      <a:pt x="433" y="814"/>
                    </a:lnTo>
                    <a:lnTo>
                      <a:pt x="433" y="814"/>
                    </a:lnTo>
                    <a:lnTo>
                      <a:pt x="433" y="817"/>
                    </a:lnTo>
                    <a:lnTo>
                      <a:pt x="433" y="817"/>
                    </a:lnTo>
                    <a:lnTo>
                      <a:pt x="431" y="819"/>
                    </a:lnTo>
                    <a:lnTo>
                      <a:pt x="431" y="819"/>
                    </a:lnTo>
                    <a:lnTo>
                      <a:pt x="431" y="822"/>
                    </a:lnTo>
                    <a:lnTo>
                      <a:pt x="431" y="824"/>
                    </a:lnTo>
                    <a:lnTo>
                      <a:pt x="428" y="824"/>
                    </a:lnTo>
                    <a:lnTo>
                      <a:pt x="428" y="824"/>
                    </a:lnTo>
                    <a:lnTo>
                      <a:pt x="428" y="824"/>
                    </a:lnTo>
                    <a:lnTo>
                      <a:pt x="426" y="829"/>
                    </a:lnTo>
                    <a:lnTo>
                      <a:pt x="426" y="829"/>
                    </a:lnTo>
                    <a:lnTo>
                      <a:pt x="426" y="831"/>
                    </a:lnTo>
                    <a:lnTo>
                      <a:pt x="426" y="836"/>
                    </a:lnTo>
                    <a:lnTo>
                      <a:pt x="424" y="836"/>
                    </a:lnTo>
                    <a:lnTo>
                      <a:pt x="424" y="838"/>
                    </a:lnTo>
                    <a:lnTo>
                      <a:pt x="421" y="838"/>
                    </a:lnTo>
                    <a:lnTo>
                      <a:pt x="419" y="836"/>
                    </a:lnTo>
                    <a:lnTo>
                      <a:pt x="416" y="836"/>
                    </a:lnTo>
                    <a:lnTo>
                      <a:pt x="414" y="836"/>
                    </a:lnTo>
                    <a:lnTo>
                      <a:pt x="414" y="836"/>
                    </a:lnTo>
                    <a:lnTo>
                      <a:pt x="412" y="836"/>
                    </a:lnTo>
                    <a:lnTo>
                      <a:pt x="407" y="833"/>
                    </a:lnTo>
                    <a:lnTo>
                      <a:pt x="407" y="833"/>
                    </a:lnTo>
                    <a:lnTo>
                      <a:pt x="402" y="831"/>
                    </a:lnTo>
                    <a:lnTo>
                      <a:pt x="400" y="831"/>
                    </a:lnTo>
                    <a:lnTo>
                      <a:pt x="398" y="831"/>
                    </a:lnTo>
                    <a:lnTo>
                      <a:pt x="395" y="829"/>
                    </a:lnTo>
                    <a:lnTo>
                      <a:pt x="390" y="829"/>
                    </a:lnTo>
                    <a:lnTo>
                      <a:pt x="386" y="826"/>
                    </a:lnTo>
                    <a:lnTo>
                      <a:pt x="386" y="826"/>
                    </a:lnTo>
                    <a:lnTo>
                      <a:pt x="379" y="822"/>
                    </a:lnTo>
                    <a:lnTo>
                      <a:pt x="376" y="819"/>
                    </a:lnTo>
                    <a:lnTo>
                      <a:pt x="374" y="814"/>
                    </a:lnTo>
                    <a:lnTo>
                      <a:pt x="374" y="814"/>
                    </a:lnTo>
                    <a:lnTo>
                      <a:pt x="371" y="812"/>
                    </a:lnTo>
                    <a:lnTo>
                      <a:pt x="371" y="812"/>
                    </a:lnTo>
                    <a:lnTo>
                      <a:pt x="369" y="810"/>
                    </a:lnTo>
                    <a:lnTo>
                      <a:pt x="369" y="807"/>
                    </a:lnTo>
                    <a:lnTo>
                      <a:pt x="367" y="807"/>
                    </a:lnTo>
                    <a:lnTo>
                      <a:pt x="367" y="807"/>
                    </a:lnTo>
                    <a:lnTo>
                      <a:pt x="364" y="805"/>
                    </a:lnTo>
                    <a:lnTo>
                      <a:pt x="364" y="805"/>
                    </a:lnTo>
                    <a:lnTo>
                      <a:pt x="362" y="805"/>
                    </a:lnTo>
                    <a:lnTo>
                      <a:pt x="360" y="803"/>
                    </a:lnTo>
                    <a:lnTo>
                      <a:pt x="355" y="803"/>
                    </a:lnTo>
                    <a:lnTo>
                      <a:pt x="355" y="803"/>
                    </a:lnTo>
                    <a:lnTo>
                      <a:pt x="353" y="800"/>
                    </a:lnTo>
                    <a:lnTo>
                      <a:pt x="350" y="800"/>
                    </a:lnTo>
                    <a:lnTo>
                      <a:pt x="350" y="800"/>
                    </a:lnTo>
                    <a:lnTo>
                      <a:pt x="348" y="800"/>
                    </a:lnTo>
                    <a:lnTo>
                      <a:pt x="345" y="798"/>
                    </a:lnTo>
                    <a:lnTo>
                      <a:pt x="345" y="798"/>
                    </a:lnTo>
                    <a:lnTo>
                      <a:pt x="343" y="798"/>
                    </a:lnTo>
                    <a:lnTo>
                      <a:pt x="343" y="798"/>
                    </a:lnTo>
                    <a:lnTo>
                      <a:pt x="338" y="798"/>
                    </a:lnTo>
                    <a:lnTo>
                      <a:pt x="338" y="798"/>
                    </a:lnTo>
                    <a:lnTo>
                      <a:pt x="336" y="798"/>
                    </a:lnTo>
                    <a:lnTo>
                      <a:pt x="336" y="798"/>
                    </a:lnTo>
                    <a:lnTo>
                      <a:pt x="334" y="798"/>
                    </a:lnTo>
                    <a:lnTo>
                      <a:pt x="334" y="798"/>
                    </a:lnTo>
                    <a:lnTo>
                      <a:pt x="334" y="798"/>
                    </a:lnTo>
                    <a:lnTo>
                      <a:pt x="331" y="798"/>
                    </a:lnTo>
                    <a:lnTo>
                      <a:pt x="331" y="798"/>
                    </a:lnTo>
                    <a:lnTo>
                      <a:pt x="329" y="798"/>
                    </a:lnTo>
                    <a:lnTo>
                      <a:pt x="327" y="798"/>
                    </a:lnTo>
                    <a:lnTo>
                      <a:pt x="327" y="798"/>
                    </a:lnTo>
                    <a:lnTo>
                      <a:pt x="324" y="798"/>
                    </a:lnTo>
                    <a:lnTo>
                      <a:pt x="322" y="798"/>
                    </a:lnTo>
                    <a:lnTo>
                      <a:pt x="322" y="798"/>
                    </a:lnTo>
                    <a:lnTo>
                      <a:pt x="319" y="798"/>
                    </a:lnTo>
                    <a:lnTo>
                      <a:pt x="317" y="796"/>
                    </a:lnTo>
                    <a:lnTo>
                      <a:pt x="315" y="796"/>
                    </a:lnTo>
                    <a:lnTo>
                      <a:pt x="315" y="796"/>
                    </a:lnTo>
                    <a:lnTo>
                      <a:pt x="312" y="796"/>
                    </a:lnTo>
                    <a:lnTo>
                      <a:pt x="312" y="796"/>
                    </a:lnTo>
                    <a:lnTo>
                      <a:pt x="312" y="796"/>
                    </a:lnTo>
                    <a:lnTo>
                      <a:pt x="310" y="796"/>
                    </a:lnTo>
                    <a:lnTo>
                      <a:pt x="308" y="796"/>
                    </a:lnTo>
                    <a:lnTo>
                      <a:pt x="308" y="796"/>
                    </a:lnTo>
                    <a:lnTo>
                      <a:pt x="305" y="796"/>
                    </a:lnTo>
                    <a:lnTo>
                      <a:pt x="303" y="798"/>
                    </a:lnTo>
                    <a:lnTo>
                      <a:pt x="303" y="798"/>
                    </a:lnTo>
                    <a:lnTo>
                      <a:pt x="301" y="798"/>
                    </a:lnTo>
                    <a:lnTo>
                      <a:pt x="301" y="800"/>
                    </a:lnTo>
                    <a:lnTo>
                      <a:pt x="301" y="800"/>
                    </a:lnTo>
                    <a:lnTo>
                      <a:pt x="301" y="803"/>
                    </a:lnTo>
                    <a:lnTo>
                      <a:pt x="298" y="803"/>
                    </a:lnTo>
                    <a:lnTo>
                      <a:pt x="298" y="803"/>
                    </a:lnTo>
                    <a:lnTo>
                      <a:pt x="298" y="805"/>
                    </a:lnTo>
                    <a:lnTo>
                      <a:pt x="298" y="805"/>
                    </a:lnTo>
                    <a:lnTo>
                      <a:pt x="296" y="805"/>
                    </a:lnTo>
                    <a:lnTo>
                      <a:pt x="296" y="807"/>
                    </a:lnTo>
                    <a:lnTo>
                      <a:pt x="296" y="807"/>
                    </a:lnTo>
                    <a:lnTo>
                      <a:pt x="296" y="807"/>
                    </a:lnTo>
                    <a:lnTo>
                      <a:pt x="296" y="810"/>
                    </a:lnTo>
                    <a:lnTo>
                      <a:pt x="293" y="810"/>
                    </a:lnTo>
                    <a:lnTo>
                      <a:pt x="293" y="812"/>
                    </a:lnTo>
                    <a:lnTo>
                      <a:pt x="293" y="812"/>
                    </a:lnTo>
                    <a:lnTo>
                      <a:pt x="293" y="814"/>
                    </a:lnTo>
                    <a:lnTo>
                      <a:pt x="291" y="814"/>
                    </a:lnTo>
                    <a:lnTo>
                      <a:pt x="291" y="817"/>
                    </a:lnTo>
                    <a:lnTo>
                      <a:pt x="291" y="817"/>
                    </a:lnTo>
                    <a:lnTo>
                      <a:pt x="291" y="819"/>
                    </a:lnTo>
                    <a:lnTo>
                      <a:pt x="289" y="819"/>
                    </a:lnTo>
                    <a:lnTo>
                      <a:pt x="289" y="819"/>
                    </a:lnTo>
                    <a:lnTo>
                      <a:pt x="289" y="822"/>
                    </a:lnTo>
                    <a:lnTo>
                      <a:pt x="289" y="822"/>
                    </a:lnTo>
                    <a:lnTo>
                      <a:pt x="286" y="824"/>
                    </a:lnTo>
                    <a:lnTo>
                      <a:pt x="286" y="824"/>
                    </a:lnTo>
                    <a:lnTo>
                      <a:pt x="286" y="826"/>
                    </a:lnTo>
                    <a:lnTo>
                      <a:pt x="286" y="826"/>
                    </a:lnTo>
                    <a:lnTo>
                      <a:pt x="286" y="826"/>
                    </a:lnTo>
                    <a:lnTo>
                      <a:pt x="286" y="829"/>
                    </a:lnTo>
                    <a:lnTo>
                      <a:pt x="284" y="829"/>
                    </a:lnTo>
                    <a:lnTo>
                      <a:pt x="284" y="829"/>
                    </a:lnTo>
                    <a:lnTo>
                      <a:pt x="284" y="831"/>
                    </a:lnTo>
                    <a:lnTo>
                      <a:pt x="284" y="831"/>
                    </a:lnTo>
                    <a:lnTo>
                      <a:pt x="282" y="831"/>
                    </a:lnTo>
                    <a:lnTo>
                      <a:pt x="279" y="831"/>
                    </a:lnTo>
                    <a:lnTo>
                      <a:pt x="279" y="831"/>
                    </a:lnTo>
                    <a:lnTo>
                      <a:pt x="277" y="829"/>
                    </a:lnTo>
                    <a:lnTo>
                      <a:pt x="275" y="829"/>
                    </a:lnTo>
                    <a:lnTo>
                      <a:pt x="275" y="829"/>
                    </a:lnTo>
                    <a:lnTo>
                      <a:pt x="272" y="829"/>
                    </a:lnTo>
                    <a:lnTo>
                      <a:pt x="272" y="829"/>
                    </a:lnTo>
                    <a:lnTo>
                      <a:pt x="272" y="826"/>
                    </a:lnTo>
                    <a:lnTo>
                      <a:pt x="272" y="824"/>
                    </a:lnTo>
                    <a:lnTo>
                      <a:pt x="270" y="824"/>
                    </a:lnTo>
                    <a:lnTo>
                      <a:pt x="270" y="824"/>
                    </a:lnTo>
                    <a:lnTo>
                      <a:pt x="265" y="826"/>
                    </a:lnTo>
                    <a:lnTo>
                      <a:pt x="260" y="829"/>
                    </a:lnTo>
                    <a:lnTo>
                      <a:pt x="260" y="829"/>
                    </a:lnTo>
                    <a:lnTo>
                      <a:pt x="260" y="829"/>
                    </a:lnTo>
                    <a:lnTo>
                      <a:pt x="260" y="831"/>
                    </a:lnTo>
                    <a:lnTo>
                      <a:pt x="260" y="833"/>
                    </a:lnTo>
                    <a:lnTo>
                      <a:pt x="260" y="836"/>
                    </a:lnTo>
                    <a:lnTo>
                      <a:pt x="260" y="836"/>
                    </a:lnTo>
                    <a:lnTo>
                      <a:pt x="260" y="838"/>
                    </a:lnTo>
                    <a:lnTo>
                      <a:pt x="260" y="841"/>
                    </a:lnTo>
                    <a:lnTo>
                      <a:pt x="260" y="843"/>
                    </a:lnTo>
                    <a:lnTo>
                      <a:pt x="260" y="845"/>
                    </a:lnTo>
                    <a:lnTo>
                      <a:pt x="260" y="845"/>
                    </a:lnTo>
                    <a:lnTo>
                      <a:pt x="260" y="848"/>
                    </a:lnTo>
                    <a:lnTo>
                      <a:pt x="260" y="848"/>
                    </a:lnTo>
                    <a:lnTo>
                      <a:pt x="258" y="848"/>
                    </a:lnTo>
                    <a:lnTo>
                      <a:pt x="256" y="850"/>
                    </a:lnTo>
                    <a:lnTo>
                      <a:pt x="256" y="850"/>
                    </a:lnTo>
                    <a:lnTo>
                      <a:pt x="256" y="850"/>
                    </a:lnTo>
                    <a:lnTo>
                      <a:pt x="253" y="852"/>
                    </a:lnTo>
                    <a:lnTo>
                      <a:pt x="253" y="852"/>
                    </a:lnTo>
                    <a:lnTo>
                      <a:pt x="251" y="852"/>
                    </a:lnTo>
                    <a:lnTo>
                      <a:pt x="251" y="852"/>
                    </a:lnTo>
                    <a:lnTo>
                      <a:pt x="248" y="855"/>
                    </a:lnTo>
                    <a:lnTo>
                      <a:pt x="248" y="855"/>
                    </a:lnTo>
                    <a:lnTo>
                      <a:pt x="246" y="855"/>
                    </a:lnTo>
                    <a:lnTo>
                      <a:pt x="244" y="857"/>
                    </a:lnTo>
                    <a:lnTo>
                      <a:pt x="244" y="857"/>
                    </a:lnTo>
                    <a:lnTo>
                      <a:pt x="244" y="857"/>
                    </a:lnTo>
                    <a:lnTo>
                      <a:pt x="241" y="857"/>
                    </a:lnTo>
                    <a:lnTo>
                      <a:pt x="239" y="857"/>
                    </a:lnTo>
                    <a:lnTo>
                      <a:pt x="239" y="859"/>
                    </a:lnTo>
                    <a:lnTo>
                      <a:pt x="239" y="859"/>
                    </a:lnTo>
                    <a:lnTo>
                      <a:pt x="237" y="859"/>
                    </a:lnTo>
                    <a:lnTo>
                      <a:pt x="237" y="859"/>
                    </a:lnTo>
                    <a:lnTo>
                      <a:pt x="234" y="859"/>
                    </a:lnTo>
                    <a:lnTo>
                      <a:pt x="234" y="862"/>
                    </a:lnTo>
                    <a:lnTo>
                      <a:pt x="234" y="862"/>
                    </a:lnTo>
                    <a:lnTo>
                      <a:pt x="232" y="862"/>
                    </a:lnTo>
                    <a:lnTo>
                      <a:pt x="232" y="862"/>
                    </a:lnTo>
                    <a:lnTo>
                      <a:pt x="230" y="862"/>
                    </a:lnTo>
                    <a:lnTo>
                      <a:pt x="227" y="862"/>
                    </a:lnTo>
                    <a:lnTo>
                      <a:pt x="227" y="862"/>
                    </a:lnTo>
                    <a:lnTo>
                      <a:pt x="225" y="862"/>
                    </a:lnTo>
                    <a:lnTo>
                      <a:pt x="225" y="862"/>
                    </a:lnTo>
                    <a:lnTo>
                      <a:pt x="222" y="862"/>
                    </a:lnTo>
                    <a:lnTo>
                      <a:pt x="220" y="862"/>
                    </a:lnTo>
                    <a:lnTo>
                      <a:pt x="218" y="862"/>
                    </a:lnTo>
                    <a:lnTo>
                      <a:pt x="218" y="862"/>
                    </a:lnTo>
                    <a:lnTo>
                      <a:pt x="215" y="862"/>
                    </a:lnTo>
                    <a:lnTo>
                      <a:pt x="213" y="862"/>
                    </a:lnTo>
                    <a:lnTo>
                      <a:pt x="213" y="862"/>
                    </a:lnTo>
                    <a:lnTo>
                      <a:pt x="213" y="862"/>
                    </a:lnTo>
                    <a:lnTo>
                      <a:pt x="208" y="862"/>
                    </a:lnTo>
                    <a:lnTo>
                      <a:pt x="208" y="862"/>
                    </a:lnTo>
                    <a:lnTo>
                      <a:pt x="206" y="862"/>
                    </a:lnTo>
                    <a:lnTo>
                      <a:pt x="204" y="862"/>
                    </a:lnTo>
                    <a:lnTo>
                      <a:pt x="201" y="862"/>
                    </a:lnTo>
                    <a:lnTo>
                      <a:pt x="201" y="862"/>
                    </a:lnTo>
                    <a:lnTo>
                      <a:pt x="199" y="862"/>
                    </a:lnTo>
                    <a:lnTo>
                      <a:pt x="196" y="862"/>
                    </a:lnTo>
                    <a:lnTo>
                      <a:pt x="196" y="864"/>
                    </a:lnTo>
                    <a:lnTo>
                      <a:pt x="194" y="864"/>
                    </a:lnTo>
                    <a:lnTo>
                      <a:pt x="192" y="864"/>
                    </a:lnTo>
                    <a:lnTo>
                      <a:pt x="192" y="867"/>
                    </a:lnTo>
                    <a:lnTo>
                      <a:pt x="192" y="867"/>
                    </a:lnTo>
                    <a:lnTo>
                      <a:pt x="189" y="867"/>
                    </a:lnTo>
                    <a:lnTo>
                      <a:pt x="189" y="869"/>
                    </a:lnTo>
                    <a:lnTo>
                      <a:pt x="187" y="871"/>
                    </a:lnTo>
                    <a:lnTo>
                      <a:pt x="187" y="871"/>
                    </a:lnTo>
                    <a:lnTo>
                      <a:pt x="187" y="874"/>
                    </a:lnTo>
                    <a:lnTo>
                      <a:pt x="185" y="876"/>
                    </a:lnTo>
                    <a:lnTo>
                      <a:pt x="185" y="876"/>
                    </a:lnTo>
                    <a:lnTo>
                      <a:pt x="185" y="876"/>
                    </a:lnTo>
                    <a:lnTo>
                      <a:pt x="185" y="878"/>
                    </a:lnTo>
                    <a:lnTo>
                      <a:pt x="185" y="881"/>
                    </a:lnTo>
                    <a:lnTo>
                      <a:pt x="182" y="881"/>
                    </a:lnTo>
                    <a:lnTo>
                      <a:pt x="182" y="883"/>
                    </a:lnTo>
                    <a:lnTo>
                      <a:pt x="182" y="883"/>
                    </a:lnTo>
                    <a:lnTo>
                      <a:pt x="182" y="886"/>
                    </a:lnTo>
                    <a:lnTo>
                      <a:pt x="182" y="888"/>
                    </a:lnTo>
                    <a:lnTo>
                      <a:pt x="180" y="888"/>
                    </a:lnTo>
                    <a:lnTo>
                      <a:pt x="180" y="888"/>
                    </a:lnTo>
                    <a:lnTo>
                      <a:pt x="178" y="888"/>
                    </a:lnTo>
                    <a:lnTo>
                      <a:pt x="178" y="888"/>
                    </a:lnTo>
                    <a:lnTo>
                      <a:pt x="175" y="890"/>
                    </a:lnTo>
                    <a:lnTo>
                      <a:pt x="175" y="890"/>
                    </a:lnTo>
                    <a:lnTo>
                      <a:pt x="175" y="890"/>
                    </a:lnTo>
                    <a:lnTo>
                      <a:pt x="175" y="890"/>
                    </a:lnTo>
                    <a:lnTo>
                      <a:pt x="173" y="890"/>
                    </a:lnTo>
                    <a:lnTo>
                      <a:pt x="170" y="893"/>
                    </a:lnTo>
                    <a:lnTo>
                      <a:pt x="168" y="893"/>
                    </a:lnTo>
                    <a:lnTo>
                      <a:pt x="166" y="893"/>
                    </a:lnTo>
                    <a:lnTo>
                      <a:pt x="166" y="895"/>
                    </a:lnTo>
                    <a:lnTo>
                      <a:pt x="163" y="897"/>
                    </a:lnTo>
                    <a:lnTo>
                      <a:pt x="161" y="897"/>
                    </a:lnTo>
                    <a:lnTo>
                      <a:pt x="161" y="900"/>
                    </a:lnTo>
                    <a:lnTo>
                      <a:pt x="161" y="900"/>
                    </a:lnTo>
                    <a:lnTo>
                      <a:pt x="151" y="907"/>
                    </a:lnTo>
                    <a:lnTo>
                      <a:pt x="144" y="914"/>
                    </a:lnTo>
                    <a:lnTo>
                      <a:pt x="144" y="916"/>
                    </a:lnTo>
                    <a:lnTo>
                      <a:pt x="144" y="919"/>
                    </a:lnTo>
                    <a:lnTo>
                      <a:pt x="142" y="921"/>
                    </a:lnTo>
                    <a:lnTo>
                      <a:pt x="144" y="923"/>
                    </a:lnTo>
                    <a:lnTo>
                      <a:pt x="144" y="926"/>
                    </a:lnTo>
                    <a:lnTo>
                      <a:pt x="144" y="928"/>
                    </a:lnTo>
                    <a:lnTo>
                      <a:pt x="142" y="928"/>
                    </a:lnTo>
                    <a:lnTo>
                      <a:pt x="140" y="930"/>
                    </a:lnTo>
                    <a:lnTo>
                      <a:pt x="137" y="930"/>
                    </a:lnTo>
                    <a:lnTo>
                      <a:pt x="135" y="930"/>
                    </a:lnTo>
                    <a:lnTo>
                      <a:pt x="128" y="930"/>
                    </a:lnTo>
                    <a:lnTo>
                      <a:pt x="121" y="928"/>
                    </a:lnTo>
                    <a:lnTo>
                      <a:pt x="121" y="930"/>
                    </a:lnTo>
                    <a:lnTo>
                      <a:pt x="121" y="933"/>
                    </a:lnTo>
                    <a:lnTo>
                      <a:pt x="118" y="935"/>
                    </a:lnTo>
                    <a:lnTo>
                      <a:pt x="118" y="935"/>
                    </a:lnTo>
                    <a:lnTo>
                      <a:pt x="118" y="935"/>
                    </a:lnTo>
                    <a:lnTo>
                      <a:pt x="118" y="938"/>
                    </a:lnTo>
                    <a:lnTo>
                      <a:pt x="111" y="935"/>
                    </a:lnTo>
                    <a:lnTo>
                      <a:pt x="111" y="935"/>
                    </a:lnTo>
                    <a:lnTo>
                      <a:pt x="107" y="935"/>
                    </a:lnTo>
                    <a:lnTo>
                      <a:pt x="107" y="935"/>
                    </a:lnTo>
                    <a:lnTo>
                      <a:pt x="102" y="935"/>
                    </a:lnTo>
                    <a:lnTo>
                      <a:pt x="102" y="935"/>
                    </a:lnTo>
                    <a:lnTo>
                      <a:pt x="102" y="935"/>
                    </a:lnTo>
                    <a:lnTo>
                      <a:pt x="99" y="935"/>
                    </a:lnTo>
                    <a:lnTo>
                      <a:pt x="99" y="935"/>
                    </a:lnTo>
                    <a:lnTo>
                      <a:pt x="97" y="935"/>
                    </a:lnTo>
                    <a:lnTo>
                      <a:pt x="97" y="935"/>
                    </a:lnTo>
                    <a:lnTo>
                      <a:pt x="95" y="935"/>
                    </a:lnTo>
                    <a:lnTo>
                      <a:pt x="92" y="933"/>
                    </a:lnTo>
                    <a:lnTo>
                      <a:pt x="90" y="933"/>
                    </a:lnTo>
                    <a:lnTo>
                      <a:pt x="88" y="933"/>
                    </a:lnTo>
                    <a:lnTo>
                      <a:pt x="88" y="933"/>
                    </a:lnTo>
                    <a:lnTo>
                      <a:pt x="85" y="930"/>
                    </a:lnTo>
                    <a:lnTo>
                      <a:pt x="85" y="930"/>
                    </a:lnTo>
                    <a:lnTo>
                      <a:pt x="83" y="930"/>
                    </a:lnTo>
                    <a:lnTo>
                      <a:pt x="83" y="930"/>
                    </a:lnTo>
                    <a:lnTo>
                      <a:pt x="81" y="930"/>
                    </a:lnTo>
                    <a:lnTo>
                      <a:pt x="81" y="930"/>
                    </a:lnTo>
                    <a:lnTo>
                      <a:pt x="78" y="930"/>
                    </a:lnTo>
                    <a:lnTo>
                      <a:pt x="78" y="930"/>
                    </a:lnTo>
                    <a:lnTo>
                      <a:pt x="76" y="930"/>
                    </a:lnTo>
                    <a:lnTo>
                      <a:pt x="76" y="930"/>
                    </a:lnTo>
                    <a:lnTo>
                      <a:pt x="76" y="928"/>
                    </a:lnTo>
                    <a:lnTo>
                      <a:pt x="73" y="928"/>
                    </a:lnTo>
                    <a:lnTo>
                      <a:pt x="73" y="928"/>
                    </a:lnTo>
                    <a:lnTo>
                      <a:pt x="71" y="926"/>
                    </a:lnTo>
                    <a:lnTo>
                      <a:pt x="71" y="923"/>
                    </a:lnTo>
                    <a:lnTo>
                      <a:pt x="69" y="921"/>
                    </a:lnTo>
                    <a:lnTo>
                      <a:pt x="69" y="921"/>
                    </a:lnTo>
                    <a:lnTo>
                      <a:pt x="66" y="919"/>
                    </a:lnTo>
                    <a:lnTo>
                      <a:pt x="64" y="916"/>
                    </a:lnTo>
                    <a:lnTo>
                      <a:pt x="62" y="914"/>
                    </a:lnTo>
                    <a:lnTo>
                      <a:pt x="57" y="909"/>
                    </a:lnTo>
                    <a:lnTo>
                      <a:pt x="57" y="907"/>
                    </a:lnTo>
                    <a:lnTo>
                      <a:pt x="55" y="902"/>
                    </a:lnTo>
                    <a:lnTo>
                      <a:pt x="52" y="902"/>
                    </a:lnTo>
                    <a:lnTo>
                      <a:pt x="47" y="900"/>
                    </a:lnTo>
                    <a:lnTo>
                      <a:pt x="45" y="900"/>
                    </a:lnTo>
                    <a:lnTo>
                      <a:pt x="45" y="900"/>
                    </a:lnTo>
                    <a:lnTo>
                      <a:pt x="43" y="900"/>
                    </a:lnTo>
                    <a:lnTo>
                      <a:pt x="40" y="897"/>
                    </a:lnTo>
                    <a:lnTo>
                      <a:pt x="38" y="897"/>
                    </a:lnTo>
                    <a:lnTo>
                      <a:pt x="36" y="895"/>
                    </a:lnTo>
                    <a:lnTo>
                      <a:pt x="33" y="893"/>
                    </a:lnTo>
                    <a:lnTo>
                      <a:pt x="33" y="893"/>
                    </a:lnTo>
                    <a:lnTo>
                      <a:pt x="31" y="893"/>
                    </a:lnTo>
                    <a:lnTo>
                      <a:pt x="17" y="890"/>
                    </a:lnTo>
                    <a:lnTo>
                      <a:pt x="14" y="886"/>
                    </a:lnTo>
                    <a:lnTo>
                      <a:pt x="12" y="881"/>
                    </a:lnTo>
                    <a:lnTo>
                      <a:pt x="7" y="874"/>
                    </a:lnTo>
                    <a:lnTo>
                      <a:pt x="7" y="871"/>
                    </a:lnTo>
                    <a:lnTo>
                      <a:pt x="5" y="869"/>
                    </a:lnTo>
                    <a:lnTo>
                      <a:pt x="2" y="867"/>
                    </a:lnTo>
                    <a:lnTo>
                      <a:pt x="2" y="867"/>
                    </a:lnTo>
                    <a:lnTo>
                      <a:pt x="0" y="867"/>
                    </a:lnTo>
                    <a:lnTo>
                      <a:pt x="0" y="867"/>
                    </a:lnTo>
                    <a:lnTo>
                      <a:pt x="0" y="864"/>
                    </a:lnTo>
                    <a:lnTo>
                      <a:pt x="0" y="862"/>
                    </a:lnTo>
                    <a:lnTo>
                      <a:pt x="2" y="859"/>
                    </a:lnTo>
                    <a:lnTo>
                      <a:pt x="2" y="859"/>
                    </a:lnTo>
                    <a:lnTo>
                      <a:pt x="7" y="857"/>
                    </a:lnTo>
                    <a:lnTo>
                      <a:pt x="14" y="852"/>
                    </a:lnTo>
                    <a:lnTo>
                      <a:pt x="17" y="852"/>
                    </a:lnTo>
                    <a:lnTo>
                      <a:pt x="24" y="845"/>
                    </a:lnTo>
                    <a:lnTo>
                      <a:pt x="24" y="843"/>
                    </a:lnTo>
                    <a:lnTo>
                      <a:pt x="24" y="841"/>
                    </a:lnTo>
                    <a:lnTo>
                      <a:pt x="24" y="841"/>
                    </a:lnTo>
                    <a:lnTo>
                      <a:pt x="24" y="841"/>
                    </a:lnTo>
                    <a:lnTo>
                      <a:pt x="24" y="836"/>
                    </a:lnTo>
                    <a:lnTo>
                      <a:pt x="26" y="836"/>
                    </a:lnTo>
                    <a:lnTo>
                      <a:pt x="24" y="831"/>
                    </a:lnTo>
                    <a:lnTo>
                      <a:pt x="24" y="829"/>
                    </a:lnTo>
                    <a:lnTo>
                      <a:pt x="24" y="829"/>
                    </a:lnTo>
                    <a:lnTo>
                      <a:pt x="26" y="826"/>
                    </a:lnTo>
                    <a:lnTo>
                      <a:pt x="26" y="826"/>
                    </a:lnTo>
                    <a:lnTo>
                      <a:pt x="26" y="824"/>
                    </a:lnTo>
                    <a:lnTo>
                      <a:pt x="26" y="824"/>
                    </a:lnTo>
                    <a:lnTo>
                      <a:pt x="26" y="822"/>
                    </a:lnTo>
                    <a:lnTo>
                      <a:pt x="26" y="819"/>
                    </a:lnTo>
                    <a:lnTo>
                      <a:pt x="26" y="817"/>
                    </a:lnTo>
                    <a:lnTo>
                      <a:pt x="28" y="814"/>
                    </a:lnTo>
                    <a:lnTo>
                      <a:pt x="28" y="812"/>
                    </a:lnTo>
                    <a:lnTo>
                      <a:pt x="28" y="810"/>
                    </a:lnTo>
                    <a:lnTo>
                      <a:pt x="28" y="807"/>
                    </a:lnTo>
                    <a:lnTo>
                      <a:pt x="28" y="805"/>
                    </a:lnTo>
                    <a:lnTo>
                      <a:pt x="26" y="803"/>
                    </a:lnTo>
                    <a:lnTo>
                      <a:pt x="26" y="800"/>
                    </a:lnTo>
                    <a:lnTo>
                      <a:pt x="26" y="798"/>
                    </a:lnTo>
                    <a:lnTo>
                      <a:pt x="26" y="798"/>
                    </a:lnTo>
                    <a:lnTo>
                      <a:pt x="26" y="796"/>
                    </a:lnTo>
                    <a:lnTo>
                      <a:pt x="26" y="793"/>
                    </a:lnTo>
                    <a:lnTo>
                      <a:pt x="26" y="793"/>
                    </a:lnTo>
                    <a:lnTo>
                      <a:pt x="26" y="791"/>
                    </a:lnTo>
                    <a:lnTo>
                      <a:pt x="26" y="788"/>
                    </a:lnTo>
                    <a:lnTo>
                      <a:pt x="28" y="788"/>
                    </a:lnTo>
                    <a:lnTo>
                      <a:pt x="28" y="788"/>
                    </a:lnTo>
                    <a:lnTo>
                      <a:pt x="28" y="788"/>
                    </a:lnTo>
                    <a:lnTo>
                      <a:pt x="31" y="788"/>
                    </a:lnTo>
                    <a:lnTo>
                      <a:pt x="31" y="788"/>
                    </a:lnTo>
                    <a:lnTo>
                      <a:pt x="31" y="786"/>
                    </a:lnTo>
                    <a:lnTo>
                      <a:pt x="33" y="786"/>
                    </a:lnTo>
                    <a:lnTo>
                      <a:pt x="36" y="786"/>
                    </a:lnTo>
                    <a:lnTo>
                      <a:pt x="36" y="786"/>
                    </a:lnTo>
                    <a:lnTo>
                      <a:pt x="38" y="786"/>
                    </a:lnTo>
                    <a:lnTo>
                      <a:pt x="40" y="784"/>
                    </a:lnTo>
                    <a:lnTo>
                      <a:pt x="43" y="784"/>
                    </a:lnTo>
                    <a:lnTo>
                      <a:pt x="43" y="784"/>
                    </a:lnTo>
                    <a:lnTo>
                      <a:pt x="45" y="781"/>
                    </a:lnTo>
                    <a:lnTo>
                      <a:pt x="45" y="781"/>
                    </a:lnTo>
                    <a:lnTo>
                      <a:pt x="45" y="781"/>
                    </a:lnTo>
                    <a:lnTo>
                      <a:pt x="47" y="781"/>
                    </a:lnTo>
                    <a:lnTo>
                      <a:pt x="47" y="779"/>
                    </a:lnTo>
                    <a:lnTo>
                      <a:pt x="50" y="779"/>
                    </a:lnTo>
                    <a:lnTo>
                      <a:pt x="50" y="777"/>
                    </a:lnTo>
                    <a:lnTo>
                      <a:pt x="52" y="774"/>
                    </a:lnTo>
                    <a:lnTo>
                      <a:pt x="55" y="774"/>
                    </a:lnTo>
                    <a:lnTo>
                      <a:pt x="55" y="772"/>
                    </a:lnTo>
                    <a:lnTo>
                      <a:pt x="55" y="772"/>
                    </a:lnTo>
                    <a:lnTo>
                      <a:pt x="55" y="772"/>
                    </a:lnTo>
                    <a:lnTo>
                      <a:pt x="57" y="772"/>
                    </a:lnTo>
                    <a:lnTo>
                      <a:pt x="57" y="772"/>
                    </a:lnTo>
                    <a:lnTo>
                      <a:pt x="59" y="772"/>
                    </a:lnTo>
                    <a:lnTo>
                      <a:pt x="59" y="770"/>
                    </a:lnTo>
                    <a:lnTo>
                      <a:pt x="59" y="767"/>
                    </a:lnTo>
                    <a:lnTo>
                      <a:pt x="59" y="767"/>
                    </a:lnTo>
                    <a:lnTo>
                      <a:pt x="57" y="765"/>
                    </a:lnTo>
                    <a:lnTo>
                      <a:pt x="55" y="762"/>
                    </a:lnTo>
                    <a:lnTo>
                      <a:pt x="55" y="762"/>
                    </a:lnTo>
                    <a:lnTo>
                      <a:pt x="55" y="760"/>
                    </a:lnTo>
                    <a:lnTo>
                      <a:pt x="55" y="760"/>
                    </a:lnTo>
                    <a:lnTo>
                      <a:pt x="52" y="758"/>
                    </a:lnTo>
                    <a:lnTo>
                      <a:pt x="50" y="758"/>
                    </a:lnTo>
                    <a:lnTo>
                      <a:pt x="50" y="755"/>
                    </a:lnTo>
                    <a:lnTo>
                      <a:pt x="47" y="755"/>
                    </a:lnTo>
                    <a:lnTo>
                      <a:pt x="47" y="753"/>
                    </a:lnTo>
                    <a:lnTo>
                      <a:pt x="47" y="753"/>
                    </a:lnTo>
                    <a:lnTo>
                      <a:pt x="47" y="751"/>
                    </a:lnTo>
                    <a:lnTo>
                      <a:pt x="47" y="751"/>
                    </a:lnTo>
                    <a:lnTo>
                      <a:pt x="50" y="748"/>
                    </a:lnTo>
                    <a:lnTo>
                      <a:pt x="50" y="746"/>
                    </a:lnTo>
                    <a:lnTo>
                      <a:pt x="50" y="746"/>
                    </a:lnTo>
                    <a:lnTo>
                      <a:pt x="50" y="746"/>
                    </a:lnTo>
                    <a:lnTo>
                      <a:pt x="50" y="743"/>
                    </a:lnTo>
                    <a:lnTo>
                      <a:pt x="52" y="741"/>
                    </a:lnTo>
                    <a:lnTo>
                      <a:pt x="50" y="741"/>
                    </a:lnTo>
                    <a:lnTo>
                      <a:pt x="50" y="739"/>
                    </a:lnTo>
                    <a:lnTo>
                      <a:pt x="50" y="736"/>
                    </a:lnTo>
                    <a:lnTo>
                      <a:pt x="50" y="736"/>
                    </a:lnTo>
                    <a:lnTo>
                      <a:pt x="47" y="734"/>
                    </a:lnTo>
                    <a:lnTo>
                      <a:pt x="47" y="734"/>
                    </a:lnTo>
                    <a:lnTo>
                      <a:pt x="47" y="732"/>
                    </a:lnTo>
                    <a:lnTo>
                      <a:pt x="47" y="732"/>
                    </a:lnTo>
                    <a:lnTo>
                      <a:pt x="45" y="729"/>
                    </a:lnTo>
                    <a:lnTo>
                      <a:pt x="45" y="727"/>
                    </a:lnTo>
                    <a:lnTo>
                      <a:pt x="40" y="725"/>
                    </a:lnTo>
                    <a:lnTo>
                      <a:pt x="40" y="722"/>
                    </a:lnTo>
                    <a:lnTo>
                      <a:pt x="38" y="722"/>
                    </a:lnTo>
                    <a:lnTo>
                      <a:pt x="36" y="722"/>
                    </a:lnTo>
                    <a:lnTo>
                      <a:pt x="36" y="720"/>
                    </a:lnTo>
                    <a:lnTo>
                      <a:pt x="38" y="720"/>
                    </a:lnTo>
                    <a:lnTo>
                      <a:pt x="38" y="720"/>
                    </a:lnTo>
                    <a:lnTo>
                      <a:pt x="38" y="717"/>
                    </a:lnTo>
                    <a:lnTo>
                      <a:pt x="40" y="717"/>
                    </a:lnTo>
                    <a:lnTo>
                      <a:pt x="40" y="717"/>
                    </a:lnTo>
                    <a:lnTo>
                      <a:pt x="43" y="715"/>
                    </a:lnTo>
                    <a:lnTo>
                      <a:pt x="45" y="715"/>
                    </a:lnTo>
                    <a:lnTo>
                      <a:pt x="45" y="715"/>
                    </a:lnTo>
                    <a:lnTo>
                      <a:pt x="50" y="715"/>
                    </a:lnTo>
                    <a:lnTo>
                      <a:pt x="50" y="713"/>
                    </a:lnTo>
                    <a:lnTo>
                      <a:pt x="50" y="713"/>
                    </a:lnTo>
                    <a:lnTo>
                      <a:pt x="52" y="713"/>
                    </a:lnTo>
                    <a:lnTo>
                      <a:pt x="52" y="713"/>
                    </a:lnTo>
                    <a:lnTo>
                      <a:pt x="55" y="713"/>
                    </a:lnTo>
                    <a:lnTo>
                      <a:pt x="55" y="710"/>
                    </a:lnTo>
                    <a:lnTo>
                      <a:pt x="57" y="710"/>
                    </a:lnTo>
                    <a:lnTo>
                      <a:pt x="57" y="710"/>
                    </a:lnTo>
                    <a:lnTo>
                      <a:pt x="59" y="708"/>
                    </a:lnTo>
                    <a:lnTo>
                      <a:pt x="59" y="708"/>
                    </a:lnTo>
                    <a:lnTo>
                      <a:pt x="62" y="708"/>
                    </a:lnTo>
                    <a:lnTo>
                      <a:pt x="64" y="708"/>
                    </a:lnTo>
                    <a:lnTo>
                      <a:pt x="66" y="708"/>
                    </a:lnTo>
                    <a:lnTo>
                      <a:pt x="69" y="708"/>
                    </a:lnTo>
                    <a:lnTo>
                      <a:pt x="69" y="706"/>
                    </a:lnTo>
                    <a:lnTo>
                      <a:pt x="71" y="706"/>
                    </a:lnTo>
                    <a:lnTo>
                      <a:pt x="73" y="706"/>
                    </a:lnTo>
                    <a:lnTo>
                      <a:pt x="73" y="706"/>
                    </a:lnTo>
                    <a:lnTo>
                      <a:pt x="76" y="703"/>
                    </a:lnTo>
                    <a:lnTo>
                      <a:pt x="78" y="703"/>
                    </a:lnTo>
                    <a:lnTo>
                      <a:pt x="78" y="703"/>
                    </a:lnTo>
                    <a:lnTo>
                      <a:pt x="81" y="703"/>
                    </a:lnTo>
                    <a:lnTo>
                      <a:pt x="81" y="703"/>
                    </a:lnTo>
                    <a:lnTo>
                      <a:pt x="83" y="703"/>
                    </a:lnTo>
                    <a:lnTo>
                      <a:pt x="85" y="703"/>
                    </a:lnTo>
                    <a:lnTo>
                      <a:pt x="88" y="701"/>
                    </a:lnTo>
                    <a:lnTo>
                      <a:pt x="88" y="701"/>
                    </a:lnTo>
                    <a:lnTo>
                      <a:pt x="88" y="701"/>
                    </a:lnTo>
                    <a:lnTo>
                      <a:pt x="90" y="701"/>
                    </a:lnTo>
                    <a:lnTo>
                      <a:pt x="92" y="701"/>
                    </a:lnTo>
                    <a:lnTo>
                      <a:pt x="92" y="701"/>
                    </a:lnTo>
                    <a:lnTo>
                      <a:pt x="92" y="701"/>
                    </a:lnTo>
                    <a:lnTo>
                      <a:pt x="95" y="698"/>
                    </a:lnTo>
                    <a:lnTo>
                      <a:pt x="97" y="698"/>
                    </a:lnTo>
                    <a:lnTo>
                      <a:pt x="97" y="698"/>
                    </a:lnTo>
                    <a:lnTo>
                      <a:pt x="99" y="698"/>
                    </a:lnTo>
                    <a:lnTo>
                      <a:pt x="99" y="698"/>
                    </a:lnTo>
                    <a:lnTo>
                      <a:pt x="102" y="698"/>
                    </a:lnTo>
                    <a:lnTo>
                      <a:pt x="102" y="698"/>
                    </a:lnTo>
                    <a:lnTo>
                      <a:pt x="104" y="696"/>
                    </a:lnTo>
                    <a:lnTo>
                      <a:pt x="107" y="694"/>
                    </a:lnTo>
                    <a:lnTo>
                      <a:pt x="109" y="691"/>
                    </a:lnTo>
                    <a:lnTo>
                      <a:pt x="109" y="691"/>
                    </a:lnTo>
                    <a:lnTo>
                      <a:pt x="111" y="689"/>
                    </a:lnTo>
                    <a:lnTo>
                      <a:pt x="114" y="689"/>
                    </a:lnTo>
                    <a:lnTo>
                      <a:pt x="114" y="687"/>
                    </a:lnTo>
                    <a:lnTo>
                      <a:pt x="116" y="684"/>
                    </a:lnTo>
                    <a:lnTo>
                      <a:pt x="118" y="682"/>
                    </a:lnTo>
                    <a:lnTo>
                      <a:pt x="118" y="682"/>
                    </a:lnTo>
                    <a:lnTo>
                      <a:pt x="118" y="680"/>
                    </a:lnTo>
                    <a:lnTo>
                      <a:pt x="121" y="680"/>
                    </a:lnTo>
                    <a:lnTo>
                      <a:pt x="121" y="677"/>
                    </a:lnTo>
                    <a:lnTo>
                      <a:pt x="121" y="677"/>
                    </a:lnTo>
                    <a:lnTo>
                      <a:pt x="123" y="675"/>
                    </a:lnTo>
                    <a:lnTo>
                      <a:pt x="123" y="675"/>
                    </a:lnTo>
                    <a:lnTo>
                      <a:pt x="125" y="672"/>
                    </a:lnTo>
                    <a:lnTo>
                      <a:pt x="128" y="672"/>
                    </a:lnTo>
                    <a:lnTo>
                      <a:pt x="128" y="672"/>
                    </a:lnTo>
                    <a:lnTo>
                      <a:pt x="130" y="672"/>
                    </a:lnTo>
                    <a:lnTo>
                      <a:pt x="130" y="672"/>
                    </a:lnTo>
                    <a:lnTo>
                      <a:pt x="133" y="672"/>
                    </a:lnTo>
                    <a:lnTo>
                      <a:pt x="135" y="675"/>
                    </a:lnTo>
                    <a:lnTo>
                      <a:pt x="135" y="675"/>
                    </a:lnTo>
                    <a:lnTo>
                      <a:pt x="137" y="675"/>
                    </a:lnTo>
                    <a:lnTo>
                      <a:pt x="140" y="677"/>
                    </a:lnTo>
                    <a:lnTo>
                      <a:pt x="140" y="677"/>
                    </a:lnTo>
                    <a:lnTo>
                      <a:pt x="142" y="677"/>
                    </a:lnTo>
                    <a:lnTo>
                      <a:pt x="142" y="677"/>
                    </a:lnTo>
                    <a:lnTo>
                      <a:pt x="144" y="677"/>
                    </a:lnTo>
                    <a:lnTo>
                      <a:pt x="147" y="675"/>
                    </a:lnTo>
                    <a:lnTo>
                      <a:pt x="147" y="675"/>
                    </a:lnTo>
                    <a:lnTo>
                      <a:pt x="149" y="675"/>
                    </a:lnTo>
                    <a:lnTo>
                      <a:pt x="149" y="675"/>
                    </a:lnTo>
                    <a:lnTo>
                      <a:pt x="154" y="672"/>
                    </a:lnTo>
                    <a:lnTo>
                      <a:pt x="154" y="672"/>
                    </a:lnTo>
                    <a:lnTo>
                      <a:pt x="154" y="672"/>
                    </a:lnTo>
                    <a:lnTo>
                      <a:pt x="154" y="670"/>
                    </a:lnTo>
                    <a:lnTo>
                      <a:pt x="154" y="670"/>
                    </a:lnTo>
                    <a:lnTo>
                      <a:pt x="154" y="668"/>
                    </a:lnTo>
                    <a:lnTo>
                      <a:pt x="154" y="668"/>
                    </a:lnTo>
                    <a:lnTo>
                      <a:pt x="154" y="665"/>
                    </a:lnTo>
                    <a:lnTo>
                      <a:pt x="154" y="665"/>
                    </a:lnTo>
                    <a:lnTo>
                      <a:pt x="151" y="663"/>
                    </a:lnTo>
                    <a:lnTo>
                      <a:pt x="151" y="661"/>
                    </a:lnTo>
                    <a:lnTo>
                      <a:pt x="151" y="661"/>
                    </a:lnTo>
                    <a:lnTo>
                      <a:pt x="151" y="658"/>
                    </a:lnTo>
                    <a:lnTo>
                      <a:pt x="151" y="658"/>
                    </a:lnTo>
                    <a:lnTo>
                      <a:pt x="151" y="656"/>
                    </a:lnTo>
                    <a:lnTo>
                      <a:pt x="151" y="656"/>
                    </a:lnTo>
                    <a:lnTo>
                      <a:pt x="149" y="656"/>
                    </a:lnTo>
                    <a:lnTo>
                      <a:pt x="149" y="653"/>
                    </a:lnTo>
                    <a:lnTo>
                      <a:pt x="149" y="653"/>
                    </a:lnTo>
                    <a:lnTo>
                      <a:pt x="147" y="651"/>
                    </a:lnTo>
                    <a:lnTo>
                      <a:pt x="147" y="649"/>
                    </a:lnTo>
                    <a:lnTo>
                      <a:pt x="147" y="646"/>
                    </a:lnTo>
                    <a:lnTo>
                      <a:pt x="147" y="646"/>
                    </a:lnTo>
                    <a:lnTo>
                      <a:pt x="147" y="646"/>
                    </a:lnTo>
                    <a:lnTo>
                      <a:pt x="147" y="644"/>
                    </a:lnTo>
                    <a:lnTo>
                      <a:pt x="147" y="642"/>
                    </a:lnTo>
                    <a:lnTo>
                      <a:pt x="147" y="642"/>
                    </a:lnTo>
                    <a:lnTo>
                      <a:pt x="147" y="642"/>
                    </a:lnTo>
                    <a:lnTo>
                      <a:pt x="147" y="639"/>
                    </a:lnTo>
                    <a:lnTo>
                      <a:pt x="144" y="639"/>
                    </a:lnTo>
                    <a:lnTo>
                      <a:pt x="144" y="637"/>
                    </a:lnTo>
                    <a:lnTo>
                      <a:pt x="144" y="637"/>
                    </a:lnTo>
                    <a:lnTo>
                      <a:pt x="144" y="635"/>
                    </a:lnTo>
                    <a:lnTo>
                      <a:pt x="144" y="635"/>
                    </a:lnTo>
                    <a:lnTo>
                      <a:pt x="144" y="632"/>
                    </a:lnTo>
                    <a:lnTo>
                      <a:pt x="144" y="632"/>
                    </a:lnTo>
                    <a:lnTo>
                      <a:pt x="144" y="630"/>
                    </a:lnTo>
                    <a:lnTo>
                      <a:pt x="144" y="630"/>
                    </a:lnTo>
                    <a:lnTo>
                      <a:pt x="144" y="630"/>
                    </a:lnTo>
                    <a:lnTo>
                      <a:pt x="144" y="627"/>
                    </a:lnTo>
                    <a:lnTo>
                      <a:pt x="144" y="627"/>
                    </a:lnTo>
                    <a:lnTo>
                      <a:pt x="144" y="625"/>
                    </a:lnTo>
                    <a:lnTo>
                      <a:pt x="144" y="625"/>
                    </a:lnTo>
                    <a:lnTo>
                      <a:pt x="144" y="625"/>
                    </a:lnTo>
                    <a:lnTo>
                      <a:pt x="144" y="623"/>
                    </a:lnTo>
                    <a:lnTo>
                      <a:pt x="147" y="623"/>
                    </a:lnTo>
                    <a:lnTo>
                      <a:pt x="147" y="623"/>
                    </a:lnTo>
                    <a:lnTo>
                      <a:pt x="149" y="623"/>
                    </a:lnTo>
                    <a:lnTo>
                      <a:pt x="149" y="620"/>
                    </a:lnTo>
                    <a:lnTo>
                      <a:pt x="149" y="620"/>
                    </a:lnTo>
                    <a:lnTo>
                      <a:pt x="151" y="620"/>
                    </a:lnTo>
                    <a:lnTo>
                      <a:pt x="151" y="620"/>
                    </a:lnTo>
                    <a:lnTo>
                      <a:pt x="154" y="620"/>
                    </a:lnTo>
                    <a:lnTo>
                      <a:pt x="154" y="618"/>
                    </a:lnTo>
                    <a:lnTo>
                      <a:pt x="156" y="618"/>
                    </a:lnTo>
                    <a:lnTo>
                      <a:pt x="156" y="618"/>
                    </a:lnTo>
                    <a:lnTo>
                      <a:pt x="159" y="616"/>
                    </a:lnTo>
                    <a:lnTo>
                      <a:pt x="159" y="616"/>
                    </a:lnTo>
                    <a:lnTo>
                      <a:pt x="161" y="616"/>
                    </a:lnTo>
                    <a:lnTo>
                      <a:pt x="161" y="616"/>
                    </a:lnTo>
                    <a:lnTo>
                      <a:pt x="161" y="616"/>
                    </a:lnTo>
                    <a:lnTo>
                      <a:pt x="163" y="616"/>
                    </a:lnTo>
                    <a:lnTo>
                      <a:pt x="163" y="613"/>
                    </a:lnTo>
                    <a:lnTo>
                      <a:pt x="163" y="613"/>
                    </a:lnTo>
                    <a:lnTo>
                      <a:pt x="166" y="613"/>
                    </a:lnTo>
                    <a:lnTo>
                      <a:pt x="166" y="611"/>
                    </a:lnTo>
                    <a:lnTo>
                      <a:pt x="166" y="611"/>
                    </a:lnTo>
                    <a:lnTo>
                      <a:pt x="166" y="609"/>
                    </a:lnTo>
                    <a:lnTo>
                      <a:pt x="170" y="601"/>
                    </a:lnTo>
                    <a:lnTo>
                      <a:pt x="170" y="599"/>
                    </a:lnTo>
                    <a:lnTo>
                      <a:pt x="170" y="597"/>
                    </a:lnTo>
                    <a:lnTo>
                      <a:pt x="175" y="592"/>
                    </a:lnTo>
                    <a:lnTo>
                      <a:pt x="180" y="585"/>
                    </a:lnTo>
                    <a:lnTo>
                      <a:pt x="187" y="580"/>
                    </a:lnTo>
                    <a:lnTo>
                      <a:pt x="194" y="575"/>
                    </a:lnTo>
                    <a:lnTo>
                      <a:pt x="196" y="573"/>
                    </a:lnTo>
                    <a:lnTo>
                      <a:pt x="199" y="571"/>
                    </a:lnTo>
                    <a:lnTo>
                      <a:pt x="201" y="566"/>
                    </a:lnTo>
                    <a:lnTo>
                      <a:pt x="201" y="564"/>
                    </a:lnTo>
                    <a:lnTo>
                      <a:pt x="201" y="566"/>
                    </a:lnTo>
                    <a:lnTo>
                      <a:pt x="204" y="568"/>
                    </a:lnTo>
                    <a:lnTo>
                      <a:pt x="206" y="561"/>
                    </a:lnTo>
                    <a:lnTo>
                      <a:pt x="206" y="561"/>
                    </a:lnTo>
                    <a:lnTo>
                      <a:pt x="213" y="549"/>
                    </a:lnTo>
                    <a:lnTo>
                      <a:pt x="208" y="547"/>
                    </a:lnTo>
                    <a:lnTo>
                      <a:pt x="206" y="542"/>
                    </a:lnTo>
                    <a:lnTo>
                      <a:pt x="201" y="537"/>
                    </a:lnTo>
                    <a:lnTo>
                      <a:pt x="199" y="537"/>
                    </a:lnTo>
                    <a:lnTo>
                      <a:pt x="196" y="535"/>
                    </a:lnTo>
                    <a:lnTo>
                      <a:pt x="194" y="535"/>
                    </a:lnTo>
                    <a:lnTo>
                      <a:pt x="194" y="533"/>
                    </a:lnTo>
                    <a:lnTo>
                      <a:pt x="194" y="526"/>
                    </a:lnTo>
                    <a:lnTo>
                      <a:pt x="192" y="521"/>
                    </a:lnTo>
                    <a:lnTo>
                      <a:pt x="189" y="516"/>
                    </a:lnTo>
                    <a:lnTo>
                      <a:pt x="187" y="514"/>
                    </a:lnTo>
                    <a:lnTo>
                      <a:pt x="180" y="523"/>
                    </a:lnTo>
                    <a:lnTo>
                      <a:pt x="175" y="528"/>
                    </a:lnTo>
                    <a:lnTo>
                      <a:pt x="166" y="526"/>
                    </a:lnTo>
                    <a:lnTo>
                      <a:pt x="163" y="521"/>
                    </a:lnTo>
                    <a:lnTo>
                      <a:pt x="163" y="521"/>
                    </a:lnTo>
                    <a:lnTo>
                      <a:pt x="166" y="519"/>
                    </a:lnTo>
                    <a:lnTo>
                      <a:pt x="166" y="516"/>
                    </a:lnTo>
                    <a:lnTo>
                      <a:pt x="166" y="516"/>
                    </a:lnTo>
                    <a:lnTo>
                      <a:pt x="166" y="514"/>
                    </a:lnTo>
                    <a:lnTo>
                      <a:pt x="166" y="511"/>
                    </a:lnTo>
                    <a:lnTo>
                      <a:pt x="168" y="509"/>
                    </a:lnTo>
                    <a:lnTo>
                      <a:pt x="168" y="507"/>
                    </a:lnTo>
                    <a:lnTo>
                      <a:pt x="168" y="504"/>
                    </a:lnTo>
                    <a:lnTo>
                      <a:pt x="170" y="504"/>
                    </a:lnTo>
                    <a:lnTo>
                      <a:pt x="170" y="502"/>
                    </a:lnTo>
                    <a:lnTo>
                      <a:pt x="173" y="500"/>
                    </a:lnTo>
                    <a:lnTo>
                      <a:pt x="175" y="500"/>
                    </a:lnTo>
                    <a:lnTo>
                      <a:pt x="175" y="500"/>
                    </a:lnTo>
                    <a:lnTo>
                      <a:pt x="178" y="497"/>
                    </a:lnTo>
                    <a:lnTo>
                      <a:pt x="180" y="493"/>
                    </a:lnTo>
                    <a:lnTo>
                      <a:pt x="178" y="490"/>
                    </a:lnTo>
                    <a:lnTo>
                      <a:pt x="178" y="490"/>
                    </a:lnTo>
                    <a:lnTo>
                      <a:pt x="180" y="488"/>
                    </a:lnTo>
                    <a:lnTo>
                      <a:pt x="180" y="488"/>
                    </a:lnTo>
                    <a:lnTo>
                      <a:pt x="182" y="483"/>
                    </a:lnTo>
                    <a:lnTo>
                      <a:pt x="182" y="478"/>
                    </a:lnTo>
                    <a:lnTo>
                      <a:pt x="182" y="478"/>
                    </a:lnTo>
                    <a:lnTo>
                      <a:pt x="182" y="476"/>
                    </a:lnTo>
                    <a:lnTo>
                      <a:pt x="182" y="474"/>
                    </a:lnTo>
                    <a:lnTo>
                      <a:pt x="180" y="471"/>
                    </a:lnTo>
                    <a:lnTo>
                      <a:pt x="180" y="469"/>
                    </a:lnTo>
                    <a:lnTo>
                      <a:pt x="180" y="469"/>
                    </a:lnTo>
                    <a:lnTo>
                      <a:pt x="180" y="466"/>
                    </a:lnTo>
                    <a:lnTo>
                      <a:pt x="180" y="464"/>
                    </a:lnTo>
                    <a:lnTo>
                      <a:pt x="180" y="462"/>
                    </a:lnTo>
                    <a:lnTo>
                      <a:pt x="180" y="459"/>
                    </a:lnTo>
                    <a:lnTo>
                      <a:pt x="180" y="459"/>
                    </a:lnTo>
                    <a:lnTo>
                      <a:pt x="180" y="457"/>
                    </a:lnTo>
                    <a:lnTo>
                      <a:pt x="180" y="455"/>
                    </a:lnTo>
                    <a:lnTo>
                      <a:pt x="180" y="452"/>
                    </a:lnTo>
                    <a:lnTo>
                      <a:pt x="180" y="450"/>
                    </a:lnTo>
                    <a:lnTo>
                      <a:pt x="180" y="445"/>
                    </a:lnTo>
                    <a:lnTo>
                      <a:pt x="182" y="443"/>
                    </a:lnTo>
                    <a:lnTo>
                      <a:pt x="180" y="440"/>
                    </a:lnTo>
                    <a:lnTo>
                      <a:pt x="180" y="438"/>
                    </a:lnTo>
                    <a:lnTo>
                      <a:pt x="182" y="438"/>
                    </a:lnTo>
                    <a:lnTo>
                      <a:pt x="182" y="436"/>
                    </a:lnTo>
                    <a:lnTo>
                      <a:pt x="182" y="433"/>
                    </a:lnTo>
                    <a:lnTo>
                      <a:pt x="182" y="433"/>
                    </a:lnTo>
                    <a:lnTo>
                      <a:pt x="182" y="431"/>
                    </a:lnTo>
                    <a:lnTo>
                      <a:pt x="182" y="431"/>
                    </a:lnTo>
                    <a:lnTo>
                      <a:pt x="182" y="429"/>
                    </a:lnTo>
                    <a:lnTo>
                      <a:pt x="182" y="426"/>
                    </a:lnTo>
                    <a:lnTo>
                      <a:pt x="182" y="424"/>
                    </a:lnTo>
                    <a:lnTo>
                      <a:pt x="185" y="419"/>
                    </a:lnTo>
                    <a:lnTo>
                      <a:pt x="185" y="417"/>
                    </a:lnTo>
                    <a:lnTo>
                      <a:pt x="187" y="414"/>
                    </a:lnTo>
                    <a:lnTo>
                      <a:pt x="187" y="412"/>
                    </a:lnTo>
                    <a:lnTo>
                      <a:pt x="187" y="410"/>
                    </a:lnTo>
                    <a:lnTo>
                      <a:pt x="187" y="407"/>
                    </a:lnTo>
                    <a:lnTo>
                      <a:pt x="189" y="400"/>
                    </a:lnTo>
                    <a:lnTo>
                      <a:pt x="192" y="395"/>
                    </a:lnTo>
                    <a:lnTo>
                      <a:pt x="192" y="393"/>
                    </a:lnTo>
                    <a:lnTo>
                      <a:pt x="192" y="388"/>
                    </a:lnTo>
                    <a:lnTo>
                      <a:pt x="194" y="384"/>
                    </a:lnTo>
                    <a:lnTo>
                      <a:pt x="194" y="384"/>
                    </a:lnTo>
                    <a:lnTo>
                      <a:pt x="194" y="379"/>
                    </a:lnTo>
                    <a:lnTo>
                      <a:pt x="194" y="379"/>
                    </a:lnTo>
                    <a:lnTo>
                      <a:pt x="194" y="379"/>
                    </a:lnTo>
                    <a:lnTo>
                      <a:pt x="194" y="377"/>
                    </a:lnTo>
                    <a:lnTo>
                      <a:pt x="194" y="374"/>
                    </a:lnTo>
                    <a:lnTo>
                      <a:pt x="192" y="369"/>
                    </a:lnTo>
                    <a:lnTo>
                      <a:pt x="196" y="362"/>
                    </a:lnTo>
                    <a:lnTo>
                      <a:pt x="196" y="362"/>
                    </a:lnTo>
                    <a:lnTo>
                      <a:pt x="194" y="358"/>
                    </a:lnTo>
                    <a:lnTo>
                      <a:pt x="194" y="355"/>
                    </a:lnTo>
                    <a:lnTo>
                      <a:pt x="194" y="353"/>
                    </a:lnTo>
                    <a:lnTo>
                      <a:pt x="194" y="353"/>
                    </a:lnTo>
                    <a:lnTo>
                      <a:pt x="192" y="348"/>
                    </a:lnTo>
                    <a:lnTo>
                      <a:pt x="192" y="348"/>
                    </a:lnTo>
                    <a:lnTo>
                      <a:pt x="189" y="346"/>
                    </a:lnTo>
                    <a:lnTo>
                      <a:pt x="189" y="343"/>
                    </a:lnTo>
                    <a:lnTo>
                      <a:pt x="187" y="341"/>
                    </a:lnTo>
                    <a:lnTo>
                      <a:pt x="187" y="341"/>
                    </a:lnTo>
                    <a:lnTo>
                      <a:pt x="187" y="339"/>
                    </a:lnTo>
                    <a:lnTo>
                      <a:pt x="187" y="336"/>
                    </a:lnTo>
                    <a:lnTo>
                      <a:pt x="187" y="336"/>
                    </a:lnTo>
                    <a:lnTo>
                      <a:pt x="187" y="336"/>
                    </a:lnTo>
                    <a:lnTo>
                      <a:pt x="187" y="334"/>
                    </a:lnTo>
                    <a:lnTo>
                      <a:pt x="185" y="332"/>
                    </a:lnTo>
                    <a:lnTo>
                      <a:pt x="185" y="332"/>
                    </a:lnTo>
                    <a:lnTo>
                      <a:pt x="185" y="329"/>
                    </a:lnTo>
                    <a:lnTo>
                      <a:pt x="185" y="327"/>
                    </a:lnTo>
                    <a:lnTo>
                      <a:pt x="185" y="327"/>
                    </a:lnTo>
                    <a:lnTo>
                      <a:pt x="187" y="327"/>
                    </a:lnTo>
                    <a:lnTo>
                      <a:pt x="187" y="324"/>
                    </a:lnTo>
                    <a:lnTo>
                      <a:pt x="187" y="324"/>
                    </a:lnTo>
                    <a:lnTo>
                      <a:pt x="189" y="324"/>
                    </a:lnTo>
                    <a:lnTo>
                      <a:pt x="189" y="322"/>
                    </a:lnTo>
                    <a:lnTo>
                      <a:pt x="192" y="322"/>
                    </a:lnTo>
                    <a:lnTo>
                      <a:pt x="192" y="322"/>
                    </a:lnTo>
                    <a:lnTo>
                      <a:pt x="192" y="320"/>
                    </a:lnTo>
                    <a:lnTo>
                      <a:pt x="194" y="320"/>
                    </a:lnTo>
                    <a:lnTo>
                      <a:pt x="194" y="320"/>
                    </a:lnTo>
                    <a:lnTo>
                      <a:pt x="196" y="320"/>
                    </a:lnTo>
                    <a:lnTo>
                      <a:pt x="196" y="320"/>
                    </a:lnTo>
                    <a:lnTo>
                      <a:pt x="196" y="320"/>
                    </a:lnTo>
                    <a:lnTo>
                      <a:pt x="199" y="320"/>
                    </a:lnTo>
                    <a:lnTo>
                      <a:pt x="199" y="317"/>
                    </a:lnTo>
                    <a:lnTo>
                      <a:pt x="201" y="317"/>
                    </a:lnTo>
                    <a:lnTo>
                      <a:pt x="201" y="317"/>
                    </a:lnTo>
                    <a:lnTo>
                      <a:pt x="201" y="315"/>
                    </a:lnTo>
                    <a:lnTo>
                      <a:pt x="204" y="315"/>
                    </a:lnTo>
                    <a:lnTo>
                      <a:pt x="204" y="315"/>
                    </a:lnTo>
                    <a:lnTo>
                      <a:pt x="204" y="315"/>
                    </a:lnTo>
                    <a:lnTo>
                      <a:pt x="206" y="315"/>
                    </a:lnTo>
                    <a:lnTo>
                      <a:pt x="206" y="313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08" y="313"/>
                    </a:lnTo>
                    <a:lnTo>
                      <a:pt x="211" y="313"/>
                    </a:lnTo>
                    <a:lnTo>
                      <a:pt x="211" y="310"/>
                    </a:lnTo>
                    <a:lnTo>
                      <a:pt x="213" y="310"/>
                    </a:lnTo>
                    <a:lnTo>
                      <a:pt x="213" y="310"/>
                    </a:lnTo>
                    <a:lnTo>
                      <a:pt x="215" y="308"/>
                    </a:lnTo>
                    <a:lnTo>
                      <a:pt x="215" y="305"/>
                    </a:lnTo>
                    <a:lnTo>
                      <a:pt x="218" y="305"/>
                    </a:lnTo>
                    <a:lnTo>
                      <a:pt x="218" y="303"/>
                    </a:lnTo>
                    <a:lnTo>
                      <a:pt x="218" y="303"/>
                    </a:lnTo>
                    <a:lnTo>
                      <a:pt x="218" y="301"/>
                    </a:lnTo>
                    <a:lnTo>
                      <a:pt x="220" y="301"/>
                    </a:lnTo>
                    <a:lnTo>
                      <a:pt x="220" y="301"/>
                    </a:lnTo>
                    <a:lnTo>
                      <a:pt x="220" y="298"/>
                    </a:lnTo>
                    <a:lnTo>
                      <a:pt x="222" y="298"/>
                    </a:lnTo>
                    <a:lnTo>
                      <a:pt x="222" y="296"/>
                    </a:lnTo>
                    <a:lnTo>
                      <a:pt x="222" y="296"/>
                    </a:lnTo>
                    <a:lnTo>
                      <a:pt x="222" y="294"/>
                    </a:lnTo>
                    <a:lnTo>
                      <a:pt x="225" y="294"/>
                    </a:lnTo>
                    <a:lnTo>
                      <a:pt x="225" y="294"/>
                    </a:lnTo>
                    <a:lnTo>
                      <a:pt x="225" y="291"/>
                    </a:lnTo>
                    <a:lnTo>
                      <a:pt x="227" y="291"/>
                    </a:lnTo>
                    <a:lnTo>
                      <a:pt x="227" y="289"/>
                    </a:lnTo>
                    <a:lnTo>
                      <a:pt x="227" y="289"/>
                    </a:lnTo>
                    <a:lnTo>
                      <a:pt x="227" y="289"/>
                    </a:lnTo>
                    <a:lnTo>
                      <a:pt x="227" y="287"/>
                    </a:lnTo>
                    <a:lnTo>
                      <a:pt x="227" y="284"/>
                    </a:lnTo>
                    <a:lnTo>
                      <a:pt x="227" y="284"/>
                    </a:lnTo>
                    <a:lnTo>
                      <a:pt x="227" y="282"/>
                    </a:lnTo>
                    <a:lnTo>
                      <a:pt x="227" y="282"/>
                    </a:lnTo>
                    <a:lnTo>
                      <a:pt x="227" y="282"/>
                    </a:lnTo>
                    <a:lnTo>
                      <a:pt x="230" y="282"/>
                    </a:lnTo>
                    <a:lnTo>
                      <a:pt x="234" y="279"/>
                    </a:lnTo>
                    <a:lnTo>
                      <a:pt x="234" y="279"/>
                    </a:lnTo>
                    <a:lnTo>
                      <a:pt x="237" y="279"/>
                    </a:lnTo>
                    <a:lnTo>
                      <a:pt x="239" y="275"/>
                    </a:lnTo>
                    <a:lnTo>
                      <a:pt x="239" y="275"/>
                    </a:lnTo>
                    <a:lnTo>
                      <a:pt x="241" y="268"/>
                    </a:lnTo>
                    <a:lnTo>
                      <a:pt x="244" y="261"/>
                    </a:lnTo>
                    <a:lnTo>
                      <a:pt x="241" y="258"/>
                    </a:lnTo>
                    <a:lnTo>
                      <a:pt x="239" y="253"/>
                    </a:lnTo>
                    <a:lnTo>
                      <a:pt x="237" y="251"/>
                    </a:lnTo>
                    <a:lnTo>
                      <a:pt x="232" y="244"/>
                    </a:lnTo>
                    <a:lnTo>
                      <a:pt x="232" y="239"/>
                    </a:lnTo>
                    <a:lnTo>
                      <a:pt x="230" y="237"/>
                    </a:lnTo>
                    <a:lnTo>
                      <a:pt x="220" y="220"/>
                    </a:lnTo>
                    <a:lnTo>
                      <a:pt x="218" y="216"/>
                    </a:lnTo>
                    <a:lnTo>
                      <a:pt x="218" y="216"/>
                    </a:lnTo>
                    <a:lnTo>
                      <a:pt x="213" y="213"/>
                    </a:lnTo>
                    <a:lnTo>
                      <a:pt x="213" y="213"/>
                    </a:lnTo>
                    <a:lnTo>
                      <a:pt x="213" y="208"/>
                    </a:lnTo>
                    <a:lnTo>
                      <a:pt x="213" y="206"/>
                    </a:lnTo>
                    <a:lnTo>
                      <a:pt x="215" y="199"/>
                    </a:lnTo>
                    <a:lnTo>
                      <a:pt x="218" y="189"/>
                    </a:lnTo>
                    <a:lnTo>
                      <a:pt x="220" y="185"/>
                    </a:lnTo>
                    <a:lnTo>
                      <a:pt x="220" y="182"/>
                    </a:lnTo>
                    <a:lnTo>
                      <a:pt x="220" y="178"/>
                    </a:lnTo>
                    <a:lnTo>
                      <a:pt x="218" y="168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0" y="161"/>
                    </a:lnTo>
                    <a:lnTo>
                      <a:pt x="222" y="163"/>
                    </a:lnTo>
                    <a:lnTo>
                      <a:pt x="222" y="163"/>
                    </a:lnTo>
                    <a:lnTo>
                      <a:pt x="227" y="163"/>
                    </a:lnTo>
                    <a:lnTo>
                      <a:pt x="227" y="163"/>
                    </a:lnTo>
                    <a:lnTo>
                      <a:pt x="227" y="163"/>
                    </a:lnTo>
                    <a:lnTo>
                      <a:pt x="232" y="163"/>
                    </a:lnTo>
                    <a:lnTo>
                      <a:pt x="232" y="163"/>
                    </a:lnTo>
                    <a:lnTo>
                      <a:pt x="234" y="163"/>
                    </a:lnTo>
                    <a:lnTo>
                      <a:pt x="234" y="163"/>
                    </a:lnTo>
                    <a:lnTo>
                      <a:pt x="237" y="166"/>
                    </a:lnTo>
                    <a:lnTo>
                      <a:pt x="237" y="166"/>
                    </a:lnTo>
                    <a:lnTo>
                      <a:pt x="239" y="166"/>
                    </a:lnTo>
                    <a:lnTo>
                      <a:pt x="239" y="166"/>
                    </a:lnTo>
                    <a:lnTo>
                      <a:pt x="239" y="163"/>
                    </a:lnTo>
                    <a:lnTo>
                      <a:pt x="239" y="163"/>
                    </a:lnTo>
                    <a:lnTo>
                      <a:pt x="239" y="163"/>
                    </a:lnTo>
                    <a:lnTo>
                      <a:pt x="239" y="161"/>
                    </a:lnTo>
                    <a:lnTo>
                      <a:pt x="239" y="161"/>
                    </a:lnTo>
                    <a:lnTo>
                      <a:pt x="239" y="161"/>
                    </a:lnTo>
                    <a:lnTo>
                      <a:pt x="241" y="161"/>
                    </a:lnTo>
                    <a:lnTo>
                      <a:pt x="244" y="161"/>
                    </a:lnTo>
                    <a:lnTo>
                      <a:pt x="244" y="161"/>
                    </a:lnTo>
                    <a:lnTo>
                      <a:pt x="244" y="159"/>
                    </a:lnTo>
                    <a:lnTo>
                      <a:pt x="241" y="159"/>
                    </a:lnTo>
                    <a:lnTo>
                      <a:pt x="244" y="159"/>
                    </a:lnTo>
                    <a:lnTo>
                      <a:pt x="244" y="159"/>
                    </a:lnTo>
                    <a:lnTo>
                      <a:pt x="244" y="159"/>
                    </a:lnTo>
                    <a:lnTo>
                      <a:pt x="241" y="156"/>
                    </a:lnTo>
                    <a:lnTo>
                      <a:pt x="244" y="156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1" y="152"/>
                    </a:lnTo>
                    <a:lnTo>
                      <a:pt x="241" y="152"/>
                    </a:lnTo>
                    <a:lnTo>
                      <a:pt x="244" y="149"/>
                    </a:lnTo>
                    <a:lnTo>
                      <a:pt x="244" y="149"/>
                    </a:lnTo>
                    <a:lnTo>
                      <a:pt x="244" y="147"/>
                    </a:lnTo>
                    <a:lnTo>
                      <a:pt x="246" y="147"/>
                    </a:lnTo>
                    <a:lnTo>
                      <a:pt x="246" y="147"/>
                    </a:lnTo>
                    <a:lnTo>
                      <a:pt x="248" y="145"/>
                    </a:lnTo>
                    <a:lnTo>
                      <a:pt x="248" y="145"/>
                    </a:lnTo>
                    <a:lnTo>
                      <a:pt x="248" y="145"/>
                    </a:lnTo>
                    <a:lnTo>
                      <a:pt x="251" y="145"/>
                    </a:lnTo>
                    <a:lnTo>
                      <a:pt x="253" y="145"/>
                    </a:lnTo>
                    <a:lnTo>
                      <a:pt x="253" y="145"/>
                    </a:lnTo>
                    <a:lnTo>
                      <a:pt x="256" y="147"/>
                    </a:lnTo>
                    <a:lnTo>
                      <a:pt x="256" y="147"/>
                    </a:lnTo>
                    <a:lnTo>
                      <a:pt x="256" y="145"/>
                    </a:lnTo>
                    <a:lnTo>
                      <a:pt x="256" y="145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60" y="142"/>
                    </a:lnTo>
                    <a:lnTo>
                      <a:pt x="258" y="142"/>
                    </a:lnTo>
                    <a:lnTo>
                      <a:pt x="258" y="140"/>
                    </a:lnTo>
                    <a:lnTo>
                      <a:pt x="258" y="140"/>
                    </a:lnTo>
                    <a:lnTo>
                      <a:pt x="258" y="137"/>
                    </a:lnTo>
                    <a:lnTo>
                      <a:pt x="258" y="137"/>
                    </a:lnTo>
                    <a:lnTo>
                      <a:pt x="260" y="135"/>
                    </a:lnTo>
                    <a:lnTo>
                      <a:pt x="260" y="135"/>
                    </a:lnTo>
                    <a:lnTo>
                      <a:pt x="260" y="133"/>
                    </a:lnTo>
                    <a:lnTo>
                      <a:pt x="260" y="133"/>
                    </a:lnTo>
                    <a:lnTo>
                      <a:pt x="260" y="133"/>
                    </a:lnTo>
                    <a:lnTo>
                      <a:pt x="258" y="133"/>
                    </a:lnTo>
                    <a:lnTo>
                      <a:pt x="258" y="133"/>
                    </a:lnTo>
                    <a:lnTo>
                      <a:pt x="256" y="133"/>
                    </a:lnTo>
                    <a:lnTo>
                      <a:pt x="256" y="133"/>
                    </a:lnTo>
                    <a:lnTo>
                      <a:pt x="256" y="133"/>
                    </a:lnTo>
                    <a:lnTo>
                      <a:pt x="253" y="130"/>
                    </a:lnTo>
                    <a:lnTo>
                      <a:pt x="253" y="130"/>
                    </a:lnTo>
                    <a:lnTo>
                      <a:pt x="253" y="128"/>
                    </a:lnTo>
                    <a:lnTo>
                      <a:pt x="253" y="128"/>
                    </a:lnTo>
                    <a:lnTo>
                      <a:pt x="256" y="128"/>
                    </a:lnTo>
                    <a:lnTo>
                      <a:pt x="256" y="128"/>
                    </a:lnTo>
                    <a:lnTo>
                      <a:pt x="256" y="130"/>
                    </a:lnTo>
                    <a:lnTo>
                      <a:pt x="258" y="130"/>
                    </a:lnTo>
                    <a:lnTo>
                      <a:pt x="258" y="130"/>
                    </a:lnTo>
                    <a:lnTo>
                      <a:pt x="258" y="128"/>
                    </a:lnTo>
                    <a:lnTo>
                      <a:pt x="258" y="128"/>
                    </a:lnTo>
                    <a:lnTo>
                      <a:pt x="260" y="126"/>
                    </a:lnTo>
                    <a:lnTo>
                      <a:pt x="260" y="126"/>
                    </a:lnTo>
                    <a:lnTo>
                      <a:pt x="260" y="126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3" y="121"/>
                    </a:lnTo>
                    <a:lnTo>
                      <a:pt x="260" y="121"/>
                    </a:lnTo>
                    <a:lnTo>
                      <a:pt x="260" y="121"/>
                    </a:lnTo>
                    <a:lnTo>
                      <a:pt x="263" y="121"/>
                    </a:lnTo>
                    <a:lnTo>
                      <a:pt x="263" y="118"/>
                    </a:lnTo>
                    <a:lnTo>
                      <a:pt x="263" y="118"/>
                    </a:lnTo>
                    <a:lnTo>
                      <a:pt x="265" y="116"/>
                    </a:lnTo>
                    <a:lnTo>
                      <a:pt x="265" y="116"/>
                    </a:lnTo>
                    <a:lnTo>
                      <a:pt x="265" y="116"/>
                    </a:lnTo>
                    <a:lnTo>
                      <a:pt x="265" y="114"/>
                    </a:lnTo>
                    <a:lnTo>
                      <a:pt x="265" y="114"/>
                    </a:lnTo>
                    <a:lnTo>
                      <a:pt x="265" y="114"/>
                    </a:lnTo>
                    <a:lnTo>
                      <a:pt x="265" y="114"/>
                    </a:lnTo>
                    <a:lnTo>
                      <a:pt x="267" y="116"/>
                    </a:lnTo>
                    <a:lnTo>
                      <a:pt x="267" y="116"/>
                    </a:lnTo>
                    <a:lnTo>
                      <a:pt x="267" y="114"/>
                    </a:lnTo>
                    <a:lnTo>
                      <a:pt x="267" y="114"/>
                    </a:lnTo>
                    <a:lnTo>
                      <a:pt x="267" y="111"/>
                    </a:lnTo>
                    <a:lnTo>
                      <a:pt x="267" y="111"/>
                    </a:lnTo>
                    <a:lnTo>
                      <a:pt x="270" y="111"/>
                    </a:lnTo>
                    <a:lnTo>
                      <a:pt x="270" y="111"/>
                    </a:lnTo>
                    <a:lnTo>
                      <a:pt x="272" y="111"/>
                    </a:lnTo>
                    <a:lnTo>
                      <a:pt x="272" y="111"/>
                    </a:lnTo>
                    <a:lnTo>
                      <a:pt x="275" y="114"/>
                    </a:lnTo>
                    <a:lnTo>
                      <a:pt x="277" y="114"/>
                    </a:lnTo>
                    <a:lnTo>
                      <a:pt x="277" y="111"/>
                    </a:lnTo>
                    <a:lnTo>
                      <a:pt x="279" y="111"/>
                    </a:lnTo>
                    <a:lnTo>
                      <a:pt x="279" y="111"/>
                    </a:lnTo>
                    <a:lnTo>
                      <a:pt x="279" y="109"/>
                    </a:lnTo>
                    <a:lnTo>
                      <a:pt x="279" y="109"/>
                    </a:lnTo>
                    <a:lnTo>
                      <a:pt x="279" y="107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2" y="107"/>
                    </a:lnTo>
                    <a:lnTo>
                      <a:pt x="282" y="109"/>
                    </a:lnTo>
                    <a:lnTo>
                      <a:pt x="282" y="109"/>
                    </a:lnTo>
                    <a:lnTo>
                      <a:pt x="282" y="111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6" y="109"/>
                    </a:lnTo>
                    <a:lnTo>
                      <a:pt x="286" y="111"/>
                    </a:lnTo>
                    <a:lnTo>
                      <a:pt x="286" y="111"/>
                    </a:lnTo>
                    <a:lnTo>
                      <a:pt x="286" y="111"/>
                    </a:lnTo>
                    <a:lnTo>
                      <a:pt x="289" y="111"/>
                    </a:lnTo>
                    <a:lnTo>
                      <a:pt x="289" y="111"/>
                    </a:lnTo>
                    <a:lnTo>
                      <a:pt x="291" y="111"/>
                    </a:lnTo>
                    <a:lnTo>
                      <a:pt x="291" y="111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93" y="107"/>
                    </a:lnTo>
                    <a:lnTo>
                      <a:pt x="293" y="104"/>
                    </a:lnTo>
                    <a:lnTo>
                      <a:pt x="293" y="104"/>
                    </a:lnTo>
                    <a:lnTo>
                      <a:pt x="293" y="102"/>
                    </a:lnTo>
                    <a:lnTo>
                      <a:pt x="293" y="102"/>
                    </a:lnTo>
                    <a:lnTo>
                      <a:pt x="296" y="102"/>
                    </a:lnTo>
                    <a:lnTo>
                      <a:pt x="296" y="102"/>
                    </a:lnTo>
                    <a:lnTo>
                      <a:pt x="296" y="102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298" y="104"/>
                    </a:lnTo>
                    <a:lnTo>
                      <a:pt x="301" y="104"/>
                    </a:lnTo>
                    <a:lnTo>
                      <a:pt x="301" y="104"/>
                    </a:lnTo>
                    <a:lnTo>
                      <a:pt x="298" y="102"/>
                    </a:lnTo>
                    <a:lnTo>
                      <a:pt x="298" y="102"/>
                    </a:lnTo>
                    <a:lnTo>
                      <a:pt x="301" y="102"/>
                    </a:lnTo>
                    <a:lnTo>
                      <a:pt x="303" y="102"/>
                    </a:lnTo>
                    <a:lnTo>
                      <a:pt x="303" y="102"/>
                    </a:lnTo>
                    <a:lnTo>
                      <a:pt x="305" y="102"/>
                    </a:lnTo>
                    <a:lnTo>
                      <a:pt x="305" y="100"/>
                    </a:lnTo>
                    <a:lnTo>
                      <a:pt x="305" y="100"/>
                    </a:lnTo>
                    <a:lnTo>
                      <a:pt x="305" y="97"/>
                    </a:lnTo>
                    <a:lnTo>
                      <a:pt x="305" y="97"/>
                    </a:lnTo>
                    <a:lnTo>
                      <a:pt x="305" y="97"/>
                    </a:lnTo>
                    <a:lnTo>
                      <a:pt x="305" y="95"/>
                    </a:lnTo>
                    <a:lnTo>
                      <a:pt x="308" y="95"/>
                    </a:lnTo>
                    <a:lnTo>
                      <a:pt x="308" y="92"/>
                    </a:lnTo>
                    <a:lnTo>
                      <a:pt x="310" y="92"/>
                    </a:lnTo>
                    <a:lnTo>
                      <a:pt x="312" y="92"/>
                    </a:lnTo>
                    <a:lnTo>
                      <a:pt x="315" y="92"/>
                    </a:lnTo>
                    <a:lnTo>
                      <a:pt x="315" y="90"/>
                    </a:lnTo>
                    <a:lnTo>
                      <a:pt x="317" y="90"/>
                    </a:lnTo>
                    <a:lnTo>
                      <a:pt x="317" y="90"/>
                    </a:lnTo>
                    <a:lnTo>
                      <a:pt x="317" y="90"/>
                    </a:lnTo>
                    <a:lnTo>
                      <a:pt x="317" y="88"/>
                    </a:lnTo>
                    <a:lnTo>
                      <a:pt x="317" y="88"/>
                    </a:lnTo>
                    <a:lnTo>
                      <a:pt x="319" y="85"/>
                    </a:lnTo>
                    <a:lnTo>
                      <a:pt x="319" y="85"/>
                    </a:lnTo>
                    <a:lnTo>
                      <a:pt x="322" y="85"/>
                    </a:lnTo>
                    <a:lnTo>
                      <a:pt x="322" y="85"/>
                    </a:lnTo>
                    <a:lnTo>
                      <a:pt x="322" y="83"/>
                    </a:lnTo>
                    <a:lnTo>
                      <a:pt x="324" y="83"/>
                    </a:lnTo>
                    <a:lnTo>
                      <a:pt x="327" y="81"/>
                    </a:lnTo>
                    <a:lnTo>
                      <a:pt x="324" y="81"/>
                    </a:lnTo>
                    <a:lnTo>
                      <a:pt x="327" y="81"/>
                    </a:lnTo>
                    <a:lnTo>
                      <a:pt x="327" y="78"/>
                    </a:lnTo>
                    <a:lnTo>
                      <a:pt x="327" y="78"/>
                    </a:lnTo>
                    <a:lnTo>
                      <a:pt x="327" y="81"/>
                    </a:lnTo>
                    <a:lnTo>
                      <a:pt x="327" y="81"/>
                    </a:lnTo>
                    <a:lnTo>
                      <a:pt x="329" y="81"/>
                    </a:lnTo>
                    <a:lnTo>
                      <a:pt x="329" y="81"/>
                    </a:lnTo>
                    <a:lnTo>
                      <a:pt x="329" y="81"/>
                    </a:lnTo>
                    <a:lnTo>
                      <a:pt x="329" y="78"/>
                    </a:lnTo>
                    <a:lnTo>
                      <a:pt x="329" y="78"/>
                    </a:lnTo>
                    <a:lnTo>
                      <a:pt x="329" y="76"/>
                    </a:lnTo>
                    <a:lnTo>
                      <a:pt x="329" y="76"/>
                    </a:lnTo>
                    <a:lnTo>
                      <a:pt x="327" y="76"/>
                    </a:lnTo>
                    <a:lnTo>
                      <a:pt x="327" y="76"/>
                    </a:lnTo>
                    <a:lnTo>
                      <a:pt x="324" y="73"/>
                    </a:lnTo>
                    <a:lnTo>
                      <a:pt x="324" y="73"/>
                    </a:lnTo>
                    <a:lnTo>
                      <a:pt x="327" y="73"/>
                    </a:lnTo>
                    <a:lnTo>
                      <a:pt x="327" y="73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73"/>
                    </a:lnTo>
                    <a:lnTo>
                      <a:pt x="329" y="71"/>
                    </a:lnTo>
                    <a:lnTo>
                      <a:pt x="329" y="71"/>
                    </a:lnTo>
                    <a:lnTo>
                      <a:pt x="329" y="69"/>
                    </a:lnTo>
                    <a:lnTo>
                      <a:pt x="331" y="69"/>
                    </a:lnTo>
                    <a:lnTo>
                      <a:pt x="331" y="69"/>
                    </a:lnTo>
                    <a:lnTo>
                      <a:pt x="334" y="71"/>
                    </a:lnTo>
                    <a:lnTo>
                      <a:pt x="334" y="71"/>
                    </a:lnTo>
                    <a:lnTo>
                      <a:pt x="336" y="71"/>
                    </a:lnTo>
                    <a:lnTo>
                      <a:pt x="336" y="71"/>
                    </a:lnTo>
                    <a:lnTo>
                      <a:pt x="336" y="69"/>
                    </a:lnTo>
                    <a:lnTo>
                      <a:pt x="336" y="69"/>
                    </a:lnTo>
                    <a:lnTo>
                      <a:pt x="334" y="69"/>
                    </a:lnTo>
                    <a:lnTo>
                      <a:pt x="336" y="66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6" y="64"/>
                    </a:lnTo>
                    <a:lnTo>
                      <a:pt x="334" y="64"/>
                    </a:lnTo>
                    <a:lnTo>
                      <a:pt x="334" y="64"/>
                    </a:lnTo>
                    <a:lnTo>
                      <a:pt x="334" y="62"/>
                    </a:lnTo>
                    <a:lnTo>
                      <a:pt x="334" y="62"/>
                    </a:lnTo>
                    <a:lnTo>
                      <a:pt x="336" y="62"/>
                    </a:lnTo>
                    <a:lnTo>
                      <a:pt x="336" y="59"/>
                    </a:lnTo>
                    <a:lnTo>
                      <a:pt x="338" y="62"/>
                    </a:lnTo>
                    <a:lnTo>
                      <a:pt x="338" y="62"/>
                    </a:lnTo>
                    <a:lnTo>
                      <a:pt x="338" y="64"/>
                    </a:lnTo>
                    <a:lnTo>
                      <a:pt x="341" y="62"/>
                    </a:lnTo>
                    <a:lnTo>
                      <a:pt x="341" y="62"/>
                    </a:lnTo>
                    <a:lnTo>
                      <a:pt x="338" y="59"/>
                    </a:lnTo>
                    <a:lnTo>
                      <a:pt x="338" y="59"/>
                    </a:lnTo>
                    <a:lnTo>
                      <a:pt x="338" y="57"/>
                    </a:lnTo>
                    <a:lnTo>
                      <a:pt x="338" y="57"/>
                    </a:lnTo>
                    <a:lnTo>
                      <a:pt x="341" y="57"/>
                    </a:lnTo>
                    <a:lnTo>
                      <a:pt x="343" y="57"/>
                    </a:lnTo>
                    <a:lnTo>
                      <a:pt x="343" y="57"/>
                    </a:lnTo>
                    <a:lnTo>
                      <a:pt x="343" y="57"/>
                    </a:lnTo>
                    <a:lnTo>
                      <a:pt x="343" y="59"/>
                    </a:lnTo>
                    <a:lnTo>
                      <a:pt x="343" y="59"/>
                    </a:lnTo>
                    <a:lnTo>
                      <a:pt x="345" y="59"/>
                    </a:lnTo>
                    <a:lnTo>
                      <a:pt x="348" y="59"/>
                    </a:lnTo>
                    <a:lnTo>
                      <a:pt x="348" y="59"/>
                    </a:lnTo>
                    <a:lnTo>
                      <a:pt x="350" y="59"/>
                    </a:lnTo>
                    <a:lnTo>
                      <a:pt x="353" y="59"/>
                    </a:lnTo>
                    <a:lnTo>
                      <a:pt x="353" y="57"/>
                    </a:lnTo>
                    <a:lnTo>
                      <a:pt x="355" y="55"/>
                    </a:lnTo>
                    <a:lnTo>
                      <a:pt x="357" y="55"/>
                    </a:lnTo>
                    <a:lnTo>
                      <a:pt x="360" y="55"/>
                    </a:lnTo>
                    <a:lnTo>
                      <a:pt x="360" y="52"/>
                    </a:lnTo>
                    <a:lnTo>
                      <a:pt x="360" y="55"/>
                    </a:lnTo>
                    <a:lnTo>
                      <a:pt x="360" y="55"/>
                    </a:lnTo>
                    <a:lnTo>
                      <a:pt x="362" y="55"/>
                    </a:lnTo>
                    <a:lnTo>
                      <a:pt x="362" y="55"/>
                    </a:lnTo>
                    <a:lnTo>
                      <a:pt x="362" y="52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4" y="52"/>
                    </a:lnTo>
                    <a:lnTo>
                      <a:pt x="367" y="52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71" y="52"/>
                    </a:lnTo>
                    <a:lnTo>
                      <a:pt x="371" y="52"/>
                    </a:lnTo>
                    <a:lnTo>
                      <a:pt x="374" y="52"/>
                    </a:lnTo>
                    <a:lnTo>
                      <a:pt x="374" y="50"/>
                    </a:lnTo>
                    <a:lnTo>
                      <a:pt x="379" y="47"/>
                    </a:lnTo>
                    <a:lnTo>
                      <a:pt x="379" y="47"/>
                    </a:lnTo>
                    <a:lnTo>
                      <a:pt x="381" y="47"/>
                    </a:lnTo>
                    <a:lnTo>
                      <a:pt x="381" y="47"/>
                    </a:lnTo>
                    <a:lnTo>
                      <a:pt x="381" y="47"/>
                    </a:lnTo>
                    <a:lnTo>
                      <a:pt x="383" y="47"/>
                    </a:lnTo>
                    <a:lnTo>
                      <a:pt x="383" y="47"/>
                    </a:lnTo>
                    <a:lnTo>
                      <a:pt x="383" y="45"/>
                    </a:lnTo>
                    <a:lnTo>
                      <a:pt x="383" y="45"/>
                    </a:lnTo>
                    <a:lnTo>
                      <a:pt x="383" y="45"/>
                    </a:lnTo>
                    <a:lnTo>
                      <a:pt x="386" y="45"/>
                    </a:lnTo>
                    <a:lnTo>
                      <a:pt x="386" y="45"/>
                    </a:lnTo>
                    <a:lnTo>
                      <a:pt x="386" y="45"/>
                    </a:lnTo>
                    <a:lnTo>
                      <a:pt x="388" y="43"/>
                    </a:lnTo>
                    <a:lnTo>
                      <a:pt x="388" y="43"/>
                    </a:lnTo>
                    <a:lnTo>
                      <a:pt x="390" y="43"/>
                    </a:lnTo>
                    <a:lnTo>
                      <a:pt x="390" y="43"/>
                    </a:lnTo>
                    <a:lnTo>
                      <a:pt x="390" y="45"/>
                    </a:lnTo>
                    <a:lnTo>
                      <a:pt x="390" y="45"/>
                    </a:lnTo>
                    <a:lnTo>
                      <a:pt x="390" y="45"/>
                    </a:lnTo>
                    <a:lnTo>
                      <a:pt x="388" y="45"/>
                    </a:lnTo>
                    <a:lnTo>
                      <a:pt x="388" y="47"/>
                    </a:lnTo>
                    <a:lnTo>
                      <a:pt x="388" y="47"/>
                    </a:lnTo>
                    <a:lnTo>
                      <a:pt x="388" y="47"/>
                    </a:lnTo>
                    <a:lnTo>
                      <a:pt x="390" y="50"/>
                    </a:lnTo>
                    <a:lnTo>
                      <a:pt x="390" y="50"/>
                    </a:lnTo>
                    <a:lnTo>
                      <a:pt x="390" y="50"/>
                    </a:lnTo>
                    <a:lnTo>
                      <a:pt x="393" y="50"/>
                    </a:lnTo>
                    <a:lnTo>
                      <a:pt x="393" y="50"/>
                    </a:lnTo>
                    <a:lnTo>
                      <a:pt x="395" y="52"/>
                    </a:lnTo>
                    <a:lnTo>
                      <a:pt x="395" y="50"/>
                    </a:lnTo>
                    <a:lnTo>
                      <a:pt x="395" y="47"/>
                    </a:lnTo>
                    <a:lnTo>
                      <a:pt x="398" y="47"/>
                    </a:lnTo>
                    <a:lnTo>
                      <a:pt x="400" y="47"/>
                    </a:lnTo>
                    <a:lnTo>
                      <a:pt x="400" y="47"/>
                    </a:lnTo>
                    <a:lnTo>
                      <a:pt x="402" y="50"/>
                    </a:lnTo>
                    <a:lnTo>
                      <a:pt x="402" y="50"/>
                    </a:lnTo>
                    <a:lnTo>
                      <a:pt x="402" y="50"/>
                    </a:lnTo>
                    <a:lnTo>
                      <a:pt x="402" y="50"/>
                    </a:lnTo>
                    <a:lnTo>
                      <a:pt x="402" y="47"/>
                    </a:lnTo>
                    <a:lnTo>
                      <a:pt x="402" y="47"/>
                    </a:lnTo>
                    <a:lnTo>
                      <a:pt x="402" y="47"/>
                    </a:lnTo>
                    <a:lnTo>
                      <a:pt x="402" y="45"/>
                    </a:lnTo>
                    <a:lnTo>
                      <a:pt x="402" y="45"/>
                    </a:lnTo>
                    <a:lnTo>
                      <a:pt x="407" y="45"/>
                    </a:lnTo>
                    <a:lnTo>
                      <a:pt x="407" y="45"/>
                    </a:lnTo>
                    <a:lnTo>
                      <a:pt x="407" y="43"/>
                    </a:lnTo>
                    <a:lnTo>
                      <a:pt x="409" y="43"/>
                    </a:lnTo>
                    <a:lnTo>
                      <a:pt x="409" y="45"/>
                    </a:lnTo>
                    <a:lnTo>
                      <a:pt x="407" y="45"/>
                    </a:lnTo>
                    <a:lnTo>
                      <a:pt x="407" y="47"/>
                    </a:lnTo>
                    <a:lnTo>
                      <a:pt x="407" y="47"/>
                    </a:lnTo>
                    <a:lnTo>
                      <a:pt x="407" y="47"/>
                    </a:lnTo>
                    <a:lnTo>
                      <a:pt x="407" y="50"/>
                    </a:lnTo>
                    <a:lnTo>
                      <a:pt x="407" y="50"/>
                    </a:lnTo>
                    <a:lnTo>
                      <a:pt x="407" y="52"/>
                    </a:lnTo>
                    <a:lnTo>
                      <a:pt x="409" y="52"/>
                    </a:lnTo>
                    <a:lnTo>
                      <a:pt x="412" y="52"/>
                    </a:lnTo>
                    <a:lnTo>
                      <a:pt x="412" y="50"/>
                    </a:lnTo>
                    <a:lnTo>
                      <a:pt x="412" y="50"/>
                    </a:lnTo>
                    <a:lnTo>
                      <a:pt x="412" y="47"/>
                    </a:lnTo>
                    <a:lnTo>
                      <a:pt x="414" y="47"/>
                    </a:lnTo>
                    <a:lnTo>
                      <a:pt x="416" y="47"/>
                    </a:lnTo>
                    <a:lnTo>
                      <a:pt x="419" y="47"/>
                    </a:lnTo>
                    <a:lnTo>
                      <a:pt x="419" y="50"/>
                    </a:lnTo>
                    <a:lnTo>
                      <a:pt x="419" y="52"/>
                    </a:lnTo>
                    <a:lnTo>
                      <a:pt x="421" y="52"/>
                    </a:lnTo>
                    <a:lnTo>
                      <a:pt x="421" y="52"/>
                    </a:lnTo>
                    <a:lnTo>
                      <a:pt x="421" y="50"/>
                    </a:lnTo>
                    <a:lnTo>
                      <a:pt x="421" y="50"/>
                    </a:lnTo>
                    <a:lnTo>
                      <a:pt x="424" y="47"/>
                    </a:lnTo>
                    <a:lnTo>
                      <a:pt x="424" y="47"/>
                    </a:lnTo>
                    <a:lnTo>
                      <a:pt x="424" y="47"/>
                    </a:lnTo>
                    <a:lnTo>
                      <a:pt x="426" y="45"/>
                    </a:lnTo>
                    <a:lnTo>
                      <a:pt x="426" y="43"/>
                    </a:lnTo>
                    <a:lnTo>
                      <a:pt x="426" y="43"/>
                    </a:lnTo>
                    <a:lnTo>
                      <a:pt x="428" y="43"/>
                    </a:lnTo>
                    <a:lnTo>
                      <a:pt x="428" y="43"/>
                    </a:lnTo>
                    <a:lnTo>
                      <a:pt x="431" y="40"/>
                    </a:lnTo>
                    <a:lnTo>
                      <a:pt x="433" y="40"/>
                    </a:lnTo>
                    <a:lnTo>
                      <a:pt x="433" y="38"/>
                    </a:lnTo>
                    <a:lnTo>
                      <a:pt x="433" y="38"/>
                    </a:lnTo>
                    <a:lnTo>
                      <a:pt x="431" y="38"/>
                    </a:lnTo>
                    <a:lnTo>
                      <a:pt x="431" y="38"/>
                    </a:lnTo>
                    <a:lnTo>
                      <a:pt x="431" y="36"/>
                    </a:lnTo>
                    <a:lnTo>
                      <a:pt x="431" y="33"/>
                    </a:lnTo>
                    <a:lnTo>
                      <a:pt x="431" y="33"/>
                    </a:lnTo>
                    <a:lnTo>
                      <a:pt x="433" y="33"/>
                    </a:lnTo>
                    <a:lnTo>
                      <a:pt x="433" y="33"/>
                    </a:lnTo>
                    <a:lnTo>
                      <a:pt x="433" y="36"/>
                    </a:lnTo>
                    <a:lnTo>
                      <a:pt x="435" y="36"/>
                    </a:lnTo>
                    <a:lnTo>
                      <a:pt x="435" y="33"/>
                    </a:lnTo>
                    <a:lnTo>
                      <a:pt x="438" y="33"/>
                    </a:lnTo>
                    <a:lnTo>
                      <a:pt x="438" y="31"/>
                    </a:lnTo>
                    <a:lnTo>
                      <a:pt x="438" y="31"/>
                    </a:lnTo>
                    <a:lnTo>
                      <a:pt x="438" y="31"/>
                    </a:lnTo>
                    <a:lnTo>
                      <a:pt x="435" y="31"/>
                    </a:lnTo>
                    <a:lnTo>
                      <a:pt x="435" y="28"/>
                    </a:lnTo>
                    <a:lnTo>
                      <a:pt x="435" y="28"/>
                    </a:lnTo>
                    <a:lnTo>
                      <a:pt x="435" y="26"/>
                    </a:lnTo>
                    <a:lnTo>
                      <a:pt x="433" y="26"/>
                    </a:lnTo>
                    <a:lnTo>
                      <a:pt x="435" y="26"/>
                    </a:lnTo>
                    <a:lnTo>
                      <a:pt x="435" y="26"/>
                    </a:lnTo>
                    <a:lnTo>
                      <a:pt x="438" y="24"/>
                    </a:lnTo>
                    <a:lnTo>
                      <a:pt x="438" y="24"/>
                    </a:lnTo>
                    <a:lnTo>
                      <a:pt x="438" y="21"/>
                    </a:lnTo>
                    <a:lnTo>
                      <a:pt x="440" y="21"/>
                    </a:lnTo>
                    <a:lnTo>
                      <a:pt x="440" y="19"/>
                    </a:lnTo>
                    <a:lnTo>
                      <a:pt x="440" y="19"/>
                    </a:lnTo>
                    <a:lnTo>
                      <a:pt x="440" y="17"/>
                    </a:lnTo>
                    <a:lnTo>
                      <a:pt x="442" y="17"/>
                    </a:lnTo>
                    <a:lnTo>
                      <a:pt x="445" y="14"/>
                    </a:lnTo>
                    <a:lnTo>
                      <a:pt x="445" y="14"/>
                    </a:lnTo>
                    <a:lnTo>
                      <a:pt x="447" y="14"/>
                    </a:lnTo>
                    <a:lnTo>
                      <a:pt x="447" y="12"/>
                    </a:lnTo>
                    <a:lnTo>
                      <a:pt x="447" y="12"/>
                    </a:lnTo>
                    <a:lnTo>
                      <a:pt x="447" y="12"/>
                    </a:lnTo>
                    <a:lnTo>
                      <a:pt x="447" y="12"/>
                    </a:lnTo>
                    <a:lnTo>
                      <a:pt x="447" y="12"/>
                    </a:lnTo>
                    <a:lnTo>
                      <a:pt x="450" y="10"/>
                    </a:lnTo>
                    <a:lnTo>
                      <a:pt x="450" y="10"/>
                    </a:lnTo>
                    <a:lnTo>
                      <a:pt x="450" y="7"/>
                    </a:lnTo>
                    <a:lnTo>
                      <a:pt x="452" y="7"/>
                    </a:lnTo>
                    <a:lnTo>
                      <a:pt x="452" y="7"/>
                    </a:lnTo>
                    <a:lnTo>
                      <a:pt x="454" y="7"/>
                    </a:lnTo>
                    <a:lnTo>
                      <a:pt x="457" y="7"/>
                    </a:lnTo>
                    <a:lnTo>
                      <a:pt x="457" y="5"/>
                    </a:lnTo>
                    <a:lnTo>
                      <a:pt x="457" y="5"/>
                    </a:lnTo>
                    <a:lnTo>
                      <a:pt x="457" y="2"/>
                    </a:lnTo>
                    <a:lnTo>
                      <a:pt x="459" y="0"/>
                    </a:lnTo>
                    <a:lnTo>
                      <a:pt x="459" y="0"/>
                    </a:lnTo>
                    <a:lnTo>
                      <a:pt x="461" y="0"/>
                    </a:lnTo>
                    <a:lnTo>
                      <a:pt x="461" y="0"/>
                    </a:lnTo>
                    <a:lnTo>
                      <a:pt x="461" y="0"/>
                    </a:lnTo>
                    <a:lnTo>
                      <a:pt x="461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Yobe">
                <a:extLst>
                  <a:ext uri="{FF2B5EF4-FFF2-40B4-BE49-F238E27FC236}">
                    <a16:creationId xmlns:a16="http://schemas.microsoft.com/office/drawing/2014/main" id="{0FBBA79D-01C0-4203-97AF-DF7DB88E6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52051" y="509138"/>
                <a:ext cx="1690648" cy="1669486"/>
              </a:xfrm>
              <a:custGeom>
                <a:avLst/>
                <a:gdLst>
                  <a:gd name="T0" fmla="*/ 470 w 719"/>
                  <a:gd name="T1" fmla="*/ 4 h 710"/>
                  <a:gd name="T2" fmla="*/ 589 w 719"/>
                  <a:gd name="T3" fmla="*/ 47 h 710"/>
                  <a:gd name="T4" fmla="*/ 631 w 719"/>
                  <a:gd name="T5" fmla="*/ 66 h 710"/>
                  <a:gd name="T6" fmla="*/ 653 w 719"/>
                  <a:gd name="T7" fmla="*/ 66 h 710"/>
                  <a:gd name="T8" fmla="*/ 676 w 719"/>
                  <a:gd name="T9" fmla="*/ 73 h 710"/>
                  <a:gd name="T10" fmla="*/ 695 w 719"/>
                  <a:gd name="T11" fmla="*/ 97 h 710"/>
                  <a:gd name="T12" fmla="*/ 705 w 719"/>
                  <a:gd name="T13" fmla="*/ 194 h 710"/>
                  <a:gd name="T14" fmla="*/ 693 w 719"/>
                  <a:gd name="T15" fmla="*/ 215 h 710"/>
                  <a:gd name="T16" fmla="*/ 671 w 719"/>
                  <a:gd name="T17" fmla="*/ 232 h 710"/>
                  <a:gd name="T18" fmla="*/ 664 w 719"/>
                  <a:gd name="T19" fmla="*/ 255 h 710"/>
                  <a:gd name="T20" fmla="*/ 662 w 719"/>
                  <a:gd name="T21" fmla="*/ 322 h 710"/>
                  <a:gd name="T22" fmla="*/ 655 w 719"/>
                  <a:gd name="T23" fmla="*/ 371 h 710"/>
                  <a:gd name="T24" fmla="*/ 643 w 719"/>
                  <a:gd name="T25" fmla="*/ 416 h 710"/>
                  <a:gd name="T26" fmla="*/ 683 w 719"/>
                  <a:gd name="T27" fmla="*/ 459 h 710"/>
                  <a:gd name="T28" fmla="*/ 638 w 719"/>
                  <a:gd name="T29" fmla="*/ 528 h 710"/>
                  <a:gd name="T30" fmla="*/ 619 w 719"/>
                  <a:gd name="T31" fmla="*/ 542 h 710"/>
                  <a:gd name="T32" fmla="*/ 626 w 719"/>
                  <a:gd name="T33" fmla="*/ 568 h 710"/>
                  <a:gd name="T34" fmla="*/ 615 w 719"/>
                  <a:gd name="T35" fmla="*/ 589 h 710"/>
                  <a:gd name="T36" fmla="*/ 584 w 719"/>
                  <a:gd name="T37" fmla="*/ 603 h 710"/>
                  <a:gd name="T38" fmla="*/ 553 w 719"/>
                  <a:gd name="T39" fmla="*/ 615 h 710"/>
                  <a:gd name="T40" fmla="*/ 518 w 719"/>
                  <a:gd name="T41" fmla="*/ 627 h 710"/>
                  <a:gd name="T42" fmla="*/ 525 w 719"/>
                  <a:gd name="T43" fmla="*/ 658 h 710"/>
                  <a:gd name="T44" fmla="*/ 530 w 719"/>
                  <a:gd name="T45" fmla="*/ 684 h 710"/>
                  <a:gd name="T46" fmla="*/ 503 w 719"/>
                  <a:gd name="T47" fmla="*/ 700 h 710"/>
                  <a:gd name="T48" fmla="*/ 468 w 719"/>
                  <a:gd name="T49" fmla="*/ 703 h 710"/>
                  <a:gd name="T50" fmla="*/ 473 w 719"/>
                  <a:gd name="T51" fmla="*/ 655 h 710"/>
                  <a:gd name="T52" fmla="*/ 473 w 719"/>
                  <a:gd name="T53" fmla="*/ 622 h 710"/>
                  <a:gd name="T54" fmla="*/ 447 w 719"/>
                  <a:gd name="T55" fmla="*/ 584 h 710"/>
                  <a:gd name="T56" fmla="*/ 430 w 719"/>
                  <a:gd name="T57" fmla="*/ 568 h 710"/>
                  <a:gd name="T58" fmla="*/ 421 w 719"/>
                  <a:gd name="T59" fmla="*/ 547 h 710"/>
                  <a:gd name="T60" fmla="*/ 402 w 719"/>
                  <a:gd name="T61" fmla="*/ 539 h 710"/>
                  <a:gd name="T62" fmla="*/ 376 w 719"/>
                  <a:gd name="T63" fmla="*/ 532 h 710"/>
                  <a:gd name="T64" fmla="*/ 352 w 719"/>
                  <a:gd name="T65" fmla="*/ 523 h 710"/>
                  <a:gd name="T66" fmla="*/ 326 w 719"/>
                  <a:gd name="T67" fmla="*/ 523 h 710"/>
                  <a:gd name="T68" fmla="*/ 300 w 719"/>
                  <a:gd name="T69" fmla="*/ 509 h 710"/>
                  <a:gd name="T70" fmla="*/ 321 w 719"/>
                  <a:gd name="T71" fmla="*/ 478 h 710"/>
                  <a:gd name="T72" fmla="*/ 321 w 719"/>
                  <a:gd name="T73" fmla="*/ 454 h 710"/>
                  <a:gd name="T74" fmla="*/ 317 w 719"/>
                  <a:gd name="T75" fmla="*/ 426 h 710"/>
                  <a:gd name="T76" fmla="*/ 298 w 719"/>
                  <a:gd name="T77" fmla="*/ 388 h 710"/>
                  <a:gd name="T78" fmla="*/ 291 w 719"/>
                  <a:gd name="T79" fmla="*/ 322 h 710"/>
                  <a:gd name="T80" fmla="*/ 243 w 719"/>
                  <a:gd name="T81" fmla="*/ 217 h 710"/>
                  <a:gd name="T82" fmla="*/ 236 w 719"/>
                  <a:gd name="T83" fmla="*/ 201 h 710"/>
                  <a:gd name="T84" fmla="*/ 236 w 719"/>
                  <a:gd name="T85" fmla="*/ 177 h 710"/>
                  <a:gd name="T86" fmla="*/ 231 w 719"/>
                  <a:gd name="T87" fmla="*/ 151 h 710"/>
                  <a:gd name="T88" fmla="*/ 210 w 719"/>
                  <a:gd name="T89" fmla="*/ 139 h 710"/>
                  <a:gd name="T90" fmla="*/ 182 w 719"/>
                  <a:gd name="T91" fmla="*/ 130 h 710"/>
                  <a:gd name="T92" fmla="*/ 151 w 719"/>
                  <a:gd name="T93" fmla="*/ 132 h 710"/>
                  <a:gd name="T94" fmla="*/ 158 w 719"/>
                  <a:gd name="T95" fmla="*/ 106 h 710"/>
                  <a:gd name="T96" fmla="*/ 137 w 719"/>
                  <a:gd name="T97" fmla="*/ 90 h 710"/>
                  <a:gd name="T98" fmla="*/ 85 w 719"/>
                  <a:gd name="T99" fmla="*/ 104 h 710"/>
                  <a:gd name="T100" fmla="*/ 64 w 719"/>
                  <a:gd name="T101" fmla="*/ 125 h 710"/>
                  <a:gd name="T102" fmla="*/ 33 w 719"/>
                  <a:gd name="T103" fmla="*/ 142 h 710"/>
                  <a:gd name="T104" fmla="*/ 2 w 719"/>
                  <a:gd name="T105" fmla="*/ 142 h 710"/>
                  <a:gd name="T106" fmla="*/ 33 w 719"/>
                  <a:gd name="T107" fmla="*/ 111 h 710"/>
                  <a:gd name="T108" fmla="*/ 71 w 719"/>
                  <a:gd name="T109" fmla="*/ 71 h 710"/>
                  <a:gd name="T110" fmla="*/ 118 w 719"/>
                  <a:gd name="T111" fmla="*/ 35 h 710"/>
                  <a:gd name="T112" fmla="*/ 215 w 719"/>
                  <a:gd name="T113" fmla="*/ 19 h 710"/>
                  <a:gd name="T114" fmla="*/ 243 w 719"/>
                  <a:gd name="T115" fmla="*/ 7 h 710"/>
                  <a:gd name="T116" fmla="*/ 269 w 719"/>
                  <a:gd name="T117" fmla="*/ 2 h 710"/>
                  <a:gd name="T118" fmla="*/ 295 w 719"/>
                  <a:gd name="T119" fmla="*/ 0 h 710"/>
                  <a:gd name="T120" fmla="*/ 319 w 719"/>
                  <a:gd name="T121" fmla="*/ 0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19" h="710">
                    <a:moveTo>
                      <a:pt x="395" y="0"/>
                    </a:moveTo>
                    <a:lnTo>
                      <a:pt x="404" y="0"/>
                    </a:lnTo>
                    <a:lnTo>
                      <a:pt x="409" y="0"/>
                    </a:lnTo>
                    <a:lnTo>
                      <a:pt x="416" y="0"/>
                    </a:lnTo>
                    <a:lnTo>
                      <a:pt x="425" y="0"/>
                    </a:lnTo>
                    <a:lnTo>
                      <a:pt x="435" y="0"/>
                    </a:lnTo>
                    <a:lnTo>
                      <a:pt x="442" y="0"/>
                    </a:lnTo>
                    <a:lnTo>
                      <a:pt x="444" y="2"/>
                    </a:lnTo>
                    <a:lnTo>
                      <a:pt x="447" y="2"/>
                    </a:lnTo>
                    <a:lnTo>
                      <a:pt x="447" y="2"/>
                    </a:lnTo>
                    <a:lnTo>
                      <a:pt x="447" y="2"/>
                    </a:lnTo>
                    <a:lnTo>
                      <a:pt x="449" y="2"/>
                    </a:lnTo>
                    <a:lnTo>
                      <a:pt x="451" y="2"/>
                    </a:lnTo>
                    <a:lnTo>
                      <a:pt x="451" y="2"/>
                    </a:lnTo>
                    <a:lnTo>
                      <a:pt x="451" y="2"/>
                    </a:lnTo>
                    <a:lnTo>
                      <a:pt x="454" y="2"/>
                    </a:lnTo>
                    <a:lnTo>
                      <a:pt x="456" y="2"/>
                    </a:lnTo>
                    <a:lnTo>
                      <a:pt x="456" y="2"/>
                    </a:lnTo>
                    <a:lnTo>
                      <a:pt x="456" y="2"/>
                    </a:lnTo>
                    <a:lnTo>
                      <a:pt x="459" y="0"/>
                    </a:lnTo>
                    <a:lnTo>
                      <a:pt x="463" y="2"/>
                    </a:lnTo>
                    <a:lnTo>
                      <a:pt x="468" y="4"/>
                    </a:lnTo>
                    <a:lnTo>
                      <a:pt x="470" y="4"/>
                    </a:lnTo>
                    <a:lnTo>
                      <a:pt x="477" y="7"/>
                    </a:lnTo>
                    <a:lnTo>
                      <a:pt x="482" y="9"/>
                    </a:lnTo>
                    <a:lnTo>
                      <a:pt x="489" y="12"/>
                    </a:lnTo>
                    <a:lnTo>
                      <a:pt x="492" y="14"/>
                    </a:lnTo>
                    <a:lnTo>
                      <a:pt x="496" y="14"/>
                    </a:lnTo>
                    <a:lnTo>
                      <a:pt x="503" y="16"/>
                    </a:lnTo>
                    <a:lnTo>
                      <a:pt x="506" y="19"/>
                    </a:lnTo>
                    <a:lnTo>
                      <a:pt x="508" y="19"/>
                    </a:lnTo>
                    <a:lnTo>
                      <a:pt x="511" y="19"/>
                    </a:lnTo>
                    <a:lnTo>
                      <a:pt x="520" y="21"/>
                    </a:lnTo>
                    <a:lnTo>
                      <a:pt x="525" y="23"/>
                    </a:lnTo>
                    <a:lnTo>
                      <a:pt x="527" y="23"/>
                    </a:lnTo>
                    <a:lnTo>
                      <a:pt x="530" y="23"/>
                    </a:lnTo>
                    <a:lnTo>
                      <a:pt x="532" y="23"/>
                    </a:lnTo>
                    <a:lnTo>
                      <a:pt x="534" y="26"/>
                    </a:lnTo>
                    <a:lnTo>
                      <a:pt x="537" y="26"/>
                    </a:lnTo>
                    <a:lnTo>
                      <a:pt x="541" y="26"/>
                    </a:lnTo>
                    <a:lnTo>
                      <a:pt x="553" y="28"/>
                    </a:lnTo>
                    <a:lnTo>
                      <a:pt x="563" y="30"/>
                    </a:lnTo>
                    <a:lnTo>
                      <a:pt x="565" y="33"/>
                    </a:lnTo>
                    <a:lnTo>
                      <a:pt x="574" y="38"/>
                    </a:lnTo>
                    <a:lnTo>
                      <a:pt x="579" y="40"/>
                    </a:lnTo>
                    <a:lnTo>
                      <a:pt x="589" y="47"/>
                    </a:lnTo>
                    <a:lnTo>
                      <a:pt x="593" y="52"/>
                    </a:lnTo>
                    <a:lnTo>
                      <a:pt x="596" y="54"/>
                    </a:lnTo>
                    <a:lnTo>
                      <a:pt x="596" y="54"/>
                    </a:lnTo>
                    <a:lnTo>
                      <a:pt x="600" y="59"/>
                    </a:lnTo>
                    <a:lnTo>
                      <a:pt x="603" y="61"/>
                    </a:lnTo>
                    <a:lnTo>
                      <a:pt x="603" y="61"/>
                    </a:lnTo>
                    <a:lnTo>
                      <a:pt x="608" y="64"/>
                    </a:lnTo>
                    <a:lnTo>
                      <a:pt x="610" y="64"/>
                    </a:lnTo>
                    <a:lnTo>
                      <a:pt x="610" y="66"/>
                    </a:lnTo>
                    <a:lnTo>
                      <a:pt x="612" y="66"/>
                    </a:lnTo>
                    <a:lnTo>
                      <a:pt x="615" y="66"/>
                    </a:lnTo>
                    <a:lnTo>
                      <a:pt x="617" y="68"/>
                    </a:lnTo>
                    <a:lnTo>
                      <a:pt x="619" y="68"/>
                    </a:lnTo>
                    <a:lnTo>
                      <a:pt x="622" y="68"/>
                    </a:lnTo>
                    <a:lnTo>
                      <a:pt x="624" y="68"/>
                    </a:lnTo>
                    <a:lnTo>
                      <a:pt x="626" y="68"/>
                    </a:lnTo>
                    <a:lnTo>
                      <a:pt x="626" y="68"/>
                    </a:lnTo>
                    <a:lnTo>
                      <a:pt x="629" y="68"/>
                    </a:lnTo>
                    <a:lnTo>
                      <a:pt x="629" y="68"/>
                    </a:lnTo>
                    <a:lnTo>
                      <a:pt x="629" y="71"/>
                    </a:lnTo>
                    <a:lnTo>
                      <a:pt x="631" y="68"/>
                    </a:lnTo>
                    <a:lnTo>
                      <a:pt x="629" y="66"/>
                    </a:lnTo>
                    <a:lnTo>
                      <a:pt x="631" y="66"/>
                    </a:lnTo>
                    <a:lnTo>
                      <a:pt x="634" y="66"/>
                    </a:lnTo>
                    <a:lnTo>
                      <a:pt x="634" y="68"/>
                    </a:lnTo>
                    <a:lnTo>
                      <a:pt x="636" y="68"/>
                    </a:lnTo>
                    <a:lnTo>
                      <a:pt x="636" y="68"/>
                    </a:lnTo>
                    <a:lnTo>
                      <a:pt x="638" y="68"/>
                    </a:lnTo>
                    <a:lnTo>
                      <a:pt x="638" y="68"/>
                    </a:lnTo>
                    <a:lnTo>
                      <a:pt x="641" y="66"/>
                    </a:lnTo>
                    <a:lnTo>
                      <a:pt x="638" y="66"/>
                    </a:lnTo>
                    <a:lnTo>
                      <a:pt x="638" y="64"/>
                    </a:lnTo>
                    <a:lnTo>
                      <a:pt x="638" y="61"/>
                    </a:lnTo>
                    <a:lnTo>
                      <a:pt x="638" y="64"/>
                    </a:lnTo>
                    <a:lnTo>
                      <a:pt x="641" y="64"/>
                    </a:lnTo>
                    <a:lnTo>
                      <a:pt x="641" y="64"/>
                    </a:lnTo>
                    <a:lnTo>
                      <a:pt x="643" y="64"/>
                    </a:lnTo>
                    <a:lnTo>
                      <a:pt x="643" y="64"/>
                    </a:lnTo>
                    <a:lnTo>
                      <a:pt x="645" y="64"/>
                    </a:lnTo>
                    <a:lnTo>
                      <a:pt x="645" y="66"/>
                    </a:lnTo>
                    <a:lnTo>
                      <a:pt x="648" y="66"/>
                    </a:lnTo>
                    <a:lnTo>
                      <a:pt x="650" y="66"/>
                    </a:lnTo>
                    <a:lnTo>
                      <a:pt x="650" y="66"/>
                    </a:lnTo>
                    <a:lnTo>
                      <a:pt x="653" y="66"/>
                    </a:lnTo>
                    <a:lnTo>
                      <a:pt x="653" y="66"/>
                    </a:lnTo>
                    <a:lnTo>
                      <a:pt x="653" y="66"/>
                    </a:lnTo>
                    <a:lnTo>
                      <a:pt x="655" y="66"/>
                    </a:lnTo>
                    <a:lnTo>
                      <a:pt x="657" y="66"/>
                    </a:lnTo>
                    <a:lnTo>
                      <a:pt x="657" y="66"/>
                    </a:lnTo>
                    <a:lnTo>
                      <a:pt x="660" y="66"/>
                    </a:lnTo>
                    <a:lnTo>
                      <a:pt x="662" y="68"/>
                    </a:lnTo>
                    <a:lnTo>
                      <a:pt x="662" y="71"/>
                    </a:lnTo>
                    <a:lnTo>
                      <a:pt x="662" y="71"/>
                    </a:lnTo>
                    <a:lnTo>
                      <a:pt x="662" y="73"/>
                    </a:lnTo>
                    <a:lnTo>
                      <a:pt x="662" y="73"/>
                    </a:lnTo>
                    <a:lnTo>
                      <a:pt x="667" y="73"/>
                    </a:lnTo>
                    <a:lnTo>
                      <a:pt x="667" y="73"/>
                    </a:lnTo>
                    <a:lnTo>
                      <a:pt x="664" y="73"/>
                    </a:lnTo>
                    <a:lnTo>
                      <a:pt x="664" y="71"/>
                    </a:lnTo>
                    <a:lnTo>
                      <a:pt x="664" y="71"/>
                    </a:lnTo>
                    <a:lnTo>
                      <a:pt x="667" y="71"/>
                    </a:lnTo>
                    <a:lnTo>
                      <a:pt x="667" y="71"/>
                    </a:lnTo>
                    <a:lnTo>
                      <a:pt x="667" y="71"/>
                    </a:lnTo>
                    <a:lnTo>
                      <a:pt x="669" y="71"/>
                    </a:lnTo>
                    <a:lnTo>
                      <a:pt x="671" y="71"/>
                    </a:lnTo>
                    <a:lnTo>
                      <a:pt x="671" y="71"/>
                    </a:lnTo>
                    <a:lnTo>
                      <a:pt x="674" y="71"/>
                    </a:lnTo>
                    <a:lnTo>
                      <a:pt x="674" y="73"/>
                    </a:lnTo>
                    <a:lnTo>
                      <a:pt x="676" y="73"/>
                    </a:lnTo>
                    <a:lnTo>
                      <a:pt x="676" y="73"/>
                    </a:lnTo>
                    <a:lnTo>
                      <a:pt x="676" y="75"/>
                    </a:lnTo>
                    <a:lnTo>
                      <a:pt x="676" y="75"/>
                    </a:lnTo>
                    <a:lnTo>
                      <a:pt x="679" y="75"/>
                    </a:lnTo>
                    <a:lnTo>
                      <a:pt x="679" y="73"/>
                    </a:lnTo>
                    <a:lnTo>
                      <a:pt x="679" y="71"/>
                    </a:lnTo>
                    <a:lnTo>
                      <a:pt x="681" y="73"/>
                    </a:lnTo>
                    <a:lnTo>
                      <a:pt x="683" y="73"/>
                    </a:lnTo>
                    <a:lnTo>
                      <a:pt x="683" y="73"/>
                    </a:lnTo>
                    <a:lnTo>
                      <a:pt x="683" y="73"/>
                    </a:lnTo>
                    <a:lnTo>
                      <a:pt x="683" y="71"/>
                    </a:lnTo>
                    <a:lnTo>
                      <a:pt x="686" y="71"/>
                    </a:lnTo>
                    <a:lnTo>
                      <a:pt x="686" y="71"/>
                    </a:lnTo>
                    <a:lnTo>
                      <a:pt x="686" y="73"/>
                    </a:lnTo>
                    <a:lnTo>
                      <a:pt x="686" y="75"/>
                    </a:lnTo>
                    <a:lnTo>
                      <a:pt x="688" y="75"/>
                    </a:lnTo>
                    <a:lnTo>
                      <a:pt x="693" y="75"/>
                    </a:lnTo>
                    <a:lnTo>
                      <a:pt x="693" y="75"/>
                    </a:lnTo>
                    <a:lnTo>
                      <a:pt x="693" y="75"/>
                    </a:lnTo>
                    <a:lnTo>
                      <a:pt x="693" y="80"/>
                    </a:lnTo>
                    <a:lnTo>
                      <a:pt x="695" y="90"/>
                    </a:lnTo>
                    <a:lnTo>
                      <a:pt x="695" y="94"/>
                    </a:lnTo>
                    <a:lnTo>
                      <a:pt x="695" y="97"/>
                    </a:lnTo>
                    <a:lnTo>
                      <a:pt x="693" y="101"/>
                    </a:lnTo>
                    <a:lnTo>
                      <a:pt x="690" y="111"/>
                    </a:lnTo>
                    <a:lnTo>
                      <a:pt x="688" y="118"/>
                    </a:lnTo>
                    <a:lnTo>
                      <a:pt x="688" y="120"/>
                    </a:lnTo>
                    <a:lnTo>
                      <a:pt x="688" y="125"/>
                    </a:lnTo>
                    <a:lnTo>
                      <a:pt x="688" y="125"/>
                    </a:lnTo>
                    <a:lnTo>
                      <a:pt x="693" y="128"/>
                    </a:lnTo>
                    <a:lnTo>
                      <a:pt x="693" y="128"/>
                    </a:lnTo>
                    <a:lnTo>
                      <a:pt x="695" y="132"/>
                    </a:lnTo>
                    <a:lnTo>
                      <a:pt x="705" y="149"/>
                    </a:lnTo>
                    <a:lnTo>
                      <a:pt x="707" y="151"/>
                    </a:lnTo>
                    <a:lnTo>
                      <a:pt x="707" y="156"/>
                    </a:lnTo>
                    <a:lnTo>
                      <a:pt x="712" y="163"/>
                    </a:lnTo>
                    <a:lnTo>
                      <a:pt x="714" y="165"/>
                    </a:lnTo>
                    <a:lnTo>
                      <a:pt x="716" y="170"/>
                    </a:lnTo>
                    <a:lnTo>
                      <a:pt x="719" y="173"/>
                    </a:lnTo>
                    <a:lnTo>
                      <a:pt x="716" y="180"/>
                    </a:lnTo>
                    <a:lnTo>
                      <a:pt x="714" y="187"/>
                    </a:lnTo>
                    <a:lnTo>
                      <a:pt x="714" y="187"/>
                    </a:lnTo>
                    <a:lnTo>
                      <a:pt x="712" y="191"/>
                    </a:lnTo>
                    <a:lnTo>
                      <a:pt x="709" y="191"/>
                    </a:lnTo>
                    <a:lnTo>
                      <a:pt x="709" y="191"/>
                    </a:lnTo>
                    <a:lnTo>
                      <a:pt x="705" y="194"/>
                    </a:lnTo>
                    <a:lnTo>
                      <a:pt x="702" y="194"/>
                    </a:lnTo>
                    <a:lnTo>
                      <a:pt x="702" y="194"/>
                    </a:lnTo>
                    <a:lnTo>
                      <a:pt x="702" y="194"/>
                    </a:lnTo>
                    <a:lnTo>
                      <a:pt x="702" y="196"/>
                    </a:lnTo>
                    <a:lnTo>
                      <a:pt x="702" y="196"/>
                    </a:lnTo>
                    <a:lnTo>
                      <a:pt x="702" y="199"/>
                    </a:lnTo>
                    <a:lnTo>
                      <a:pt x="702" y="201"/>
                    </a:lnTo>
                    <a:lnTo>
                      <a:pt x="702" y="201"/>
                    </a:lnTo>
                    <a:lnTo>
                      <a:pt x="702" y="201"/>
                    </a:lnTo>
                    <a:lnTo>
                      <a:pt x="702" y="203"/>
                    </a:lnTo>
                    <a:lnTo>
                      <a:pt x="700" y="203"/>
                    </a:lnTo>
                    <a:lnTo>
                      <a:pt x="700" y="206"/>
                    </a:lnTo>
                    <a:lnTo>
                      <a:pt x="700" y="206"/>
                    </a:lnTo>
                    <a:lnTo>
                      <a:pt x="697" y="206"/>
                    </a:lnTo>
                    <a:lnTo>
                      <a:pt x="697" y="208"/>
                    </a:lnTo>
                    <a:lnTo>
                      <a:pt x="697" y="208"/>
                    </a:lnTo>
                    <a:lnTo>
                      <a:pt x="697" y="210"/>
                    </a:lnTo>
                    <a:lnTo>
                      <a:pt x="695" y="210"/>
                    </a:lnTo>
                    <a:lnTo>
                      <a:pt x="695" y="213"/>
                    </a:lnTo>
                    <a:lnTo>
                      <a:pt x="695" y="213"/>
                    </a:lnTo>
                    <a:lnTo>
                      <a:pt x="693" y="213"/>
                    </a:lnTo>
                    <a:lnTo>
                      <a:pt x="693" y="215"/>
                    </a:lnTo>
                    <a:lnTo>
                      <a:pt x="693" y="215"/>
                    </a:lnTo>
                    <a:lnTo>
                      <a:pt x="693" y="217"/>
                    </a:lnTo>
                    <a:lnTo>
                      <a:pt x="690" y="217"/>
                    </a:lnTo>
                    <a:lnTo>
                      <a:pt x="690" y="220"/>
                    </a:lnTo>
                    <a:lnTo>
                      <a:pt x="688" y="222"/>
                    </a:lnTo>
                    <a:lnTo>
                      <a:pt x="688" y="222"/>
                    </a:lnTo>
                    <a:lnTo>
                      <a:pt x="686" y="222"/>
                    </a:lnTo>
                    <a:lnTo>
                      <a:pt x="686" y="225"/>
                    </a:lnTo>
                    <a:lnTo>
                      <a:pt x="683" y="225"/>
                    </a:lnTo>
                    <a:lnTo>
                      <a:pt x="683" y="225"/>
                    </a:lnTo>
                    <a:lnTo>
                      <a:pt x="683" y="225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79" y="227"/>
                    </a:lnTo>
                    <a:lnTo>
                      <a:pt x="679" y="227"/>
                    </a:lnTo>
                    <a:lnTo>
                      <a:pt x="679" y="227"/>
                    </a:lnTo>
                    <a:lnTo>
                      <a:pt x="676" y="227"/>
                    </a:lnTo>
                    <a:lnTo>
                      <a:pt x="676" y="229"/>
                    </a:lnTo>
                    <a:lnTo>
                      <a:pt x="676" y="229"/>
                    </a:lnTo>
                    <a:lnTo>
                      <a:pt x="674" y="229"/>
                    </a:lnTo>
                    <a:lnTo>
                      <a:pt x="674" y="232"/>
                    </a:lnTo>
                    <a:lnTo>
                      <a:pt x="671" y="232"/>
                    </a:lnTo>
                    <a:lnTo>
                      <a:pt x="671" y="232"/>
                    </a:lnTo>
                    <a:lnTo>
                      <a:pt x="671" y="232"/>
                    </a:lnTo>
                    <a:lnTo>
                      <a:pt x="669" y="232"/>
                    </a:lnTo>
                    <a:lnTo>
                      <a:pt x="669" y="232"/>
                    </a:lnTo>
                    <a:lnTo>
                      <a:pt x="667" y="232"/>
                    </a:lnTo>
                    <a:lnTo>
                      <a:pt x="667" y="234"/>
                    </a:lnTo>
                    <a:lnTo>
                      <a:pt x="667" y="234"/>
                    </a:lnTo>
                    <a:lnTo>
                      <a:pt x="664" y="234"/>
                    </a:lnTo>
                    <a:lnTo>
                      <a:pt x="664" y="236"/>
                    </a:lnTo>
                    <a:lnTo>
                      <a:pt x="662" y="236"/>
                    </a:lnTo>
                    <a:lnTo>
                      <a:pt x="662" y="236"/>
                    </a:lnTo>
                    <a:lnTo>
                      <a:pt x="662" y="239"/>
                    </a:lnTo>
                    <a:lnTo>
                      <a:pt x="660" y="239"/>
                    </a:lnTo>
                    <a:lnTo>
                      <a:pt x="660" y="239"/>
                    </a:lnTo>
                    <a:lnTo>
                      <a:pt x="660" y="241"/>
                    </a:lnTo>
                    <a:lnTo>
                      <a:pt x="660" y="244"/>
                    </a:lnTo>
                    <a:lnTo>
                      <a:pt x="660" y="244"/>
                    </a:lnTo>
                    <a:lnTo>
                      <a:pt x="662" y="246"/>
                    </a:lnTo>
                    <a:lnTo>
                      <a:pt x="662" y="248"/>
                    </a:lnTo>
                    <a:lnTo>
                      <a:pt x="662" y="248"/>
                    </a:lnTo>
                    <a:lnTo>
                      <a:pt x="662" y="248"/>
                    </a:lnTo>
                    <a:lnTo>
                      <a:pt x="662" y="251"/>
                    </a:lnTo>
                    <a:lnTo>
                      <a:pt x="662" y="253"/>
                    </a:lnTo>
                    <a:lnTo>
                      <a:pt x="662" y="253"/>
                    </a:lnTo>
                    <a:lnTo>
                      <a:pt x="664" y="255"/>
                    </a:lnTo>
                    <a:lnTo>
                      <a:pt x="664" y="258"/>
                    </a:lnTo>
                    <a:lnTo>
                      <a:pt x="667" y="260"/>
                    </a:lnTo>
                    <a:lnTo>
                      <a:pt x="667" y="260"/>
                    </a:lnTo>
                    <a:lnTo>
                      <a:pt x="669" y="265"/>
                    </a:lnTo>
                    <a:lnTo>
                      <a:pt x="669" y="265"/>
                    </a:lnTo>
                    <a:lnTo>
                      <a:pt x="669" y="267"/>
                    </a:lnTo>
                    <a:lnTo>
                      <a:pt x="669" y="270"/>
                    </a:lnTo>
                    <a:lnTo>
                      <a:pt x="671" y="274"/>
                    </a:lnTo>
                    <a:lnTo>
                      <a:pt x="671" y="274"/>
                    </a:lnTo>
                    <a:lnTo>
                      <a:pt x="667" y="281"/>
                    </a:lnTo>
                    <a:lnTo>
                      <a:pt x="669" y="286"/>
                    </a:lnTo>
                    <a:lnTo>
                      <a:pt x="669" y="289"/>
                    </a:lnTo>
                    <a:lnTo>
                      <a:pt x="669" y="291"/>
                    </a:lnTo>
                    <a:lnTo>
                      <a:pt x="669" y="291"/>
                    </a:lnTo>
                    <a:lnTo>
                      <a:pt x="669" y="291"/>
                    </a:lnTo>
                    <a:lnTo>
                      <a:pt x="669" y="296"/>
                    </a:lnTo>
                    <a:lnTo>
                      <a:pt x="669" y="296"/>
                    </a:lnTo>
                    <a:lnTo>
                      <a:pt x="667" y="300"/>
                    </a:lnTo>
                    <a:lnTo>
                      <a:pt x="667" y="305"/>
                    </a:lnTo>
                    <a:lnTo>
                      <a:pt x="667" y="307"/>
                    </a:lnTo>
                    <a:lnTo>
                      <a:pt x="664" y="312"/>
                    </a:lnTo>
                    <a:lnTo>
                      <a:pt x="662" y="319"/>
                    </a:lnTo>
                    <a:lnTo>
                      <a:pt x="662" y="322"/>
                    </a:lnTo>
                    <a:lnTo>
                      <a:pt x="662" y="324"/>
                    </a:lnTo>
                    <a:lnTo>
                      <a:pt x="662" y="326"/>
                    </a:lnTo>
                    <a:lnTo>
                      <a:pt x="660" y="329"/>
                    </a:lnTo>
                    <a:lnTo>
                      <a:pt x="660" y="331"/>
                    </a:lnTo>
                    <a:lnTo>
                      <a:pt x="657" y="336"/>
                    </a:lnTo>
                    <a:lnTo>
                      <a:pt x="657" y="338"/>
                    </a:lnTo>
                    <a:lnTo>
                      <a:pt x="657" y="341"/>
                    </a:lnTo>
                    <a:lnTo>
                      <a:pt x="657" y="343"/>
                    </a:lnTo>
                    <a:lnTo>
                      <a:pt x="657" y="343"/>
                    </a:lnTo>
                    <a:lnTo>
                      <a:pt x="657" y="345"/>
                    </a:lnTo>
                    <a:lnTo>
                      <a:pt x="657" y="345"/>
                    </a:lnTo>
                    <a:lnTo>
                      <a:pt x="657" y="348"/>
                    </a:lnTo>
                    <a:lnTo>
                      <a:pt x="657" y="350"/>
                    </a:lnTo>
                    <a:lnTo>
                      <a:pt x="655" y="350"/>
                    </a:lnTo>
                    <a:lnTo>
                      <a:pt x="655" y="352"/>
                    </a:lnTo>
                    <a:lnTo>
                      <a:pt x="657" y="355"/>
                    </a:lnTo>
                    <a:lnTo>
                      <a:pt x="655" y="357"/>
                    </a:lnTo>
                    <a:lnTo>
                      <a:pt x="655" y="362"/>
                    </a:lnTo>
                    <a:lnTo>
                      <a:pt x="655" y="364"/>
                    </a:lnTo>
                    <a:lnTo>
                      <a:pt x="655" y="367"/>
                    </a:lnTo>
                    <a:lnTo>
                      <a:pt x="655" y="369"/>
                    </a:lnTo>
                    <a:lnTo>
                      <a:pt x="655" y="371"/>
                    </a:lnTo>
                    <a:lnTo>
                      <a:pt x="655" y="371"/>
                    </a:lnTo>
                    <a:lnTo>
                      <a:pt x="655" y="374"/>
                    </a:lnTo>
                    <a:lnTo>
                      <a:pt x="655" y="376"/>
                    </a:lnTo>
                    <a:lnTo>
                      <a:pt x="655" y="378"/>
                    </a:lnTo>
                    <a:lnTo>
                      <a:pt x="655" y="381"/>
                    </a:lnTo>
                    <a:lnTo>
                      <a:pt x="655" y="381"/>
                    </a:lnTo>
                    <a:lnTo>
                      <a:pt x="655" y="383"/>
                    </a:lnTo>
                    <a:lnTo>
                      <a:pt x="657" y="386"/>
                    </a:lnTo>
                    <a:lnTo>
                      <a:pt x="657" y="388"/>
                    </a:lnTo>
                    <a:lnTo>
                      <a:pt x="657" y="390"/>
                    </a:lnTo>
                    <a:lnTo>
                      <a:pt x="657" y="390"/>
                    </a:lnTo>
                    <a:lnTo>
                      <a:pt x="657" y="395"/>
                    </a:lnTo>
                    <a:lnTo>
                      <a:pt x="655" y="400"/>
                    </a:lnTo>
                    <a:lnTo>
                      <a:pt x="655" y="400"/>
                    </a:lnTo>
                    <a:lnTo>
                      <a:pt x="653" y="402"/>
                    </a:lnTo>
                    <a:lnTo>
                      <a:pt x="653" y="402"/>
                    </a:lnTo>
                    <a:lnTo>
                      <a:pt x="655" y="405"/>
                    </a:lnTo>
                    <a:lnTo>
                      <a:pt x="653" y="409"/>
                    </a:lnTo>
                    <a:lnTo>
                      <a:pt x="650" y="412"/>
                    </a:lnTo>
                    <a:lnTo>
                      <a:pt x="650" y="412"/>
                    </a:lnTo>
                    <a:lnTo>
                      <a:pt x="648" y="412"/>
                    </a:lnTo>
                    <a:lnTo>
                      <a:pt x="645" y="414"/>
                    </a:lnTo>
                    <a:lnTo>
                      <a:pt x="645" y="416"/>
                    </a:lnTo>
                    <a:lnTo>
                      <a:pt x="643" y="416"/>
                    </a:lnTo>
                    <a:lnTo>
                      <a:pt x="643" y="419"/>
                    </a:lnTo>
                    <a:lnTo>
                      <a:pt x="643" y="421"/>
                    </a:lnTo>
                    <a:lnTo>
                      <a:pt x="641" y="423"/>
                    </a:lnTo>
                    <a:lnTo>
                      <a:pt x="641" y="426"/>
                    </a:lnTo>
                    <a:lnTo>
                      <a:pt x="641" y="428"/>
                    </a:lnTo>
                    <a:lnTo>
                      <a:pt x="641" y="428"/>
                    </a:lnTo>
                    <a:lnTo>
                      <a:pt x="641" y="431"/>
                    </a:lnTo>
                    <a:lnTo>
                      <a:pt x="638" y="433"/>
                    </a:lnTo>
                    <a:lnTo>
                      <a:pt x="638" y="433"/>
                    </a:lnTo>
                    <a:lnTo>
                      <a:pt x="641" y="438"/>
                    </a:lnTo>
                    <a:lnTo>
                      <a:pt x="650" y="440"/>
                    </a:lnTo>
                    <a:lnTo>
                      <a:pt x="655" y="435"/>
                    </a:lnTo>
                    <a:lnTo>
                      <a:pt x="662" y="426"/>
                    </a:lnTo>
                    <a:lnTo>
                      <a:pt x="664" y="428"/>
                    </a:lnTo>
                    <a:lnTo>
                      <a:pt x="667" y="433"/>
                    </a:lnTo>
                    <a:lnTo>
                      <a:pt x="669" y="438"/>
                    </a:lnTo>
                    <a:lnTo>
                      <a:pt x="669" y="445"/>
                    </a:lnTo>
                    <a:lnTo>
                      <a:pt x="669" y="447"/>
                    </a:lnTo>
                    <a:lnTo>
                      <a:pt x="671" y="447"/>
                    </a:lnTo>
                    <a:lnTo>
                      <a:pt x="674" y="449"/>
                    </a:lnTo>
                    <a:lnTo>
                      <a:pt x="676" y="449"/>
                    </a:lnTo>
                    <a:lnTo>
                      <a:pt x="681" y="454"/>
                    </a:lnTo>
                    <a:lnTo>
                      <a:pt x="683" y="459"/>
                    </a:lnTo>
                    <a:lnTo>
                      <a:pt x="688" y="461"/>
                    </a:lnTo>
                    <a:lnTo>
                      <a:pt x="681" y="473"/>
                    </a:lnTo>
                    <a:lnTo>
                      <a:pt x="681" y="473"/>
                    </a:lnTo>
                    <a:lnTo>
                      <a:pt x="679" y="480"/>
                    </a:lnTo>
                    <a:lnTo>
                      <a:pt x="676" y="478"/>
                    </a:lnTo>
                    <a:lnTo>
                      <a:pt x="676" y="476"/>
                    </a:lnTo>
                    <a:lnTo>
                      <a:pt x="676" y="478"/>
                    </a:lnTo>
                    <a:lnTo>
                      <a:pt x="674" y="483"/>
                    </a:lnTo>
                    <a:lnTo>
                      <a:pt x="671" y="485"/>
                    </a:lnTo>
                    <a:lnTo>
                      <a:pt x="669" y="487"/>
                    </a:lnTo>
                    <a:lnTo>
                      <a:pt x="662" y="492"/>
                    </a:lnTo>
                    <a:lnTo>
                      <a:pt x="655" y="497"/>
                    </a:lnTo>
                    <a:lnTo>
                      <a:pt x="650" y="504"/>
                    </a:lnTo>
                    <a:lnTo>
                      <a:pt x="645" y="509"/>
                    </a:lnTo>
                    <a:lnTo>
                      <a:pt x="645" y="511"/>
                    </a:lnTo>
                    <a:lnTo>
                      <a:pt x="645" y="513"/>
                    </a:lnTo>
                    <a:lnTo>
                      <a:pt x="641" y="521"/>
                    </a:lnTo>
                    <a:lnTo>
                      <a:pt x="641" y="523"/>
                    </a:lnTo>
                    <a:lnTo>
                      <a:pt x="641" y="523"/>
                    </a:lnTo>
                    <a:lnTo>
                      <a:pt x="641" y="525"/>
                    </a:lnTo>
                    <a:lnTo>
                      <a:pt x="638" y="525"/>
                    </a:lnTo>
                    <a:lnTo>
                      <a:pt x="638" y="525"/>
                    </a:lnTo>
                    <a:lnTo>
                      <a:pt x="638" y="528"/>
                    </a:lnTo>
                    <a:lnTo>
                      <a:pt x="636" y="528"/>
                    </a:lnTo>
                    <a:lnTo>
                      <a:pt x="636" y="528"/>
                    </a:lnTo>
                    <a:lnTo>
                      <a:pt x="636" y="528"/>
                    </a:lnTo>
                    <a:lnTo>
                      <a:pt x="634" y="528"/>
                    </a:lnTo>
                    <a:lnTo>
                      <a:pt x="634" y="528"/>
                    </a:lnTo>
                    <a:lnTo>
                      <a:pt x="631" y="530"/>
                    </a:lnTo>
                    <a:lnTo>
                      <a:pt x="631" y="530"/>
                    </a:lnTo>
                    <a:lnTo>
                      <a:pt x="629" y="530"/>
                    </a:lnTo>
                    <a:lnTo>
                      <a:pt x="629" y="532"/>
                    </a:lnTo>
                    <a:lnTo>
                      <a:pt x="626" y="532"/>
                    </a:lnTo>
                    <a:lnTo>
                      <a:pt x="626" y="532"/>
                    </a:lnTo>
                    <a:lnTo>
                      <a:pt x="624" y="532"/>
                    </a:lnTo>
                    <a:lnTo>
                      <a:pt x="624" y="532"/>
                    </a:lnTo>
                    <a:lnTo>
                      <a:pt x="624" y="535"/>
                    </a:lnTo>
                    <a:lnTo>
                      <a:pt x="622" y="535"/>
                    </a:lnTo>
                    <a:lnTo>
                      <a:pt x="622" y="535"/>
                    </a:lnTo>
                    <a:lnTo>
                      <a:pt x="619" y="535"/>
                    </a:lnTo>
                    <a:lnTo>
                      <a:pt x="619" y="537"/>
                    </a:lnTo>
                    <a:lnTo>
                      <a:pt x="619" y="537"/>
                    </a:lnTo>
                    <a:lnTo>
                      <a:pt x="619" y="537"/>
                    </a:lnTo>
                    <a:lnTo>
                      <a:pt x="619" y="539"/>
                    </a:lnTo>
                    <a:lnTo>
                      <a:pt x="619" y="539"/>
                    </a:lnTo>
                    <a:lnTo>
                      <a:pt x="619" y="542"/>
                    </a:lnTo>
                    <a:lnTo>
                      <a:pt x="619" y="542"/>
                    </a:lnTo>
                    <a:lnTo>
                      <a:pt x="619" y="542"/>
                    </a:lnTo>
                    <a:lnTo>
                      <a:pt x="619" y="544"/>
                    </a:lnTo>
                    <a:lnTo>
                      <a:pt x="619" y="544"/>
                    </a:lnTo>
                    <a:lnTo>
                      <a:pt x="619" y="547"/>
                    </a:lnTo>
                    <a:lnTo>
                      <a:pt x="619" y="547"/>
                    </a:lnTo>
                    <a:lnTo>
                      <a:pt x="619" y="549"/>
                    </a:lnTo>
                    <a:lnTo>
                      <a:pt x="619" y="549"/>
                    </a:lnTo>
                    <a:lnTo>
                      <a:pt x="619" y="551"/>
                    </a:lnTo>
                    <a:lnTo>
                      <a:pt x="622" y="551"/>
                    </a:lnTo>
                    <a:lnTo>
                      <a:pt x="622" y="554"/>
                    </a:lnTo>
                    <a:lnTo>
                      <a:pt x="622" y="554"/>
                    </a:lnTo>
                    <a:lnTo>
                      <a:pt x="622" y="554"/>
                    </a:lnTo>
                    <a:lnTo>
                      <a:pt x="622" y="556"/>
                    </a:lnTo>
                    <a:lnTo>
                      <a:pt x="622" y="558"/>
                    </a:lnTo>
                    <a:lnTo>
                      <a:pt x="622" y="558"/>
                    </a:lnTo>
                    <a:lnTo>
                      <a:pt x="622" y="558"/>
                    </a:lnTo>
                    <a:lnTo>
                      <a:pt x="622" y="561"/>
                    </a:lnTo>
                    <a:lnTo>
                      <a:pt x="622" y="563"/>
                    </a:lnTo>
                    <a:lnTo>
                      <a:pt x="624" y="565"/>
                    </a:lnTo>
                    <a:lnTo>
                      <a:pt x="624" y="565"/>
                    </a:lnTo>
                    <a:lnTo>
                      <a:pt x="624" y="568"/>
                    </a:lnTo>
                    <a:lnTo>
                      <a:pt x="626" y="568"/>
                    </a:lnTo>
                    <a:lnTo>
                      <a:pt x="626" y="568"/>
                    </a:lnTo>
                    <a:lnTo>
                      <a:pt x="626" y="570"/>
                    </a:lnTo>
                    <a:lnTo>
                      <a:pt x="626" y="570"/>
                    </a:lnTo>
                    <a:lnTo>
                      <a:pt x="626" y="573"/>
                    </a:lnTo>
                    <a:lnTo>
                      <a:pt x="626" y="573"/>
                    </a:lnTo>
                    <a:lnTo>
                      <a:pt x="626" y="575"/>
                    </a:lnTo>
                    <a:lnTo>
                      <a:pt x="629" y="577"/>
                    </a:lnTo>
                    <a:lnTo>
                      <a:pt x="629" y="577"/>
                    </a:lnTo>
                    <a:lnTo>
                      <a:pt x="629" y="580"/>
                    </a:lnTo>
                    <a:lnTo>
                      <a:pt x="629" y="580"/>
                    </a:lnTo>
                    <a:lnTo>
                      <a:pt x="629" y="582"/>
                    </a:lnTo>
                    <a:lnTo>
                      <a:pt x="629" y="582"/>
                    </a:lnTo>
                    <a:lnTo>
                      <a:pt x="629" y="584"/>
                    </a:lnTo>
                    <a:lnTo>
                      <a:pt x="629" y="584"/>
                    </a:lnTo>
                    <a:lnTo>
                      <a:pt x="629" y="584"/>
                    </a:lnTo>
                    <a:lnTo>
                      <a:pt x="624" y="587"/>
                    </a:lnTo>
                    <a:lnTo>
                      <a:pt x="624" y="587"/>
                    </a:lnTo>
                    <a:lnTo>
                      <a:pt x="622" y="587"/>
                    </a:lnTo>
                    <a:lnTo>
                      <a:pt x="622" y="587"/>
                    </a:lnTo>
                    <a:lnTo>
                      <a:pt x="619" y="589"/>
                    </a:lnTo>
                    <a:lnTo>
                      <a:pt x="617" y="589"/>
                    </a:lnTo>
                    <a:lnTo>
                      <a:pt x="617" y="589"/>
                    </a:lnTo>
                    <a:lnTo>
                      <a:pt x="615" y="589"/>
                    </a:lnTo>
                    <a:lnTo>
                      <a:pt x="615" y="589"/>
                    </a:lnTo>
                    <a:lnTo>
                      <a:pt x="612" y="587"/>
                    </a:lnTo>
                    <a:lnTo>
                      <a:pt x="610" y="587"/>
                    </a:lnTo>
                    <a:lnTo>
                      <a:pt x="610" y="587"/>
                    </a:lnTo>
                    <a:lnTo>
                      <a:pt x="608" y="584"/>
                    </a:lnTo>
                    <a:lnTo>
                      <a:pt x="605" y="584"/>
                    </a:lnTo>
                    <a:lnTo>
                      <a:pt x="605" y="584"/>
                    </a:lnTo>
                    <a:lnTo>
                      <a:pt x="603" y="584"/>
                    </a:lnTo>
                    <a:lnTo>
                      <a:pt x="603" y="584"/>
                    </a:lnTo>
                    <a:lnTo>
                      <a:pt x="600" y="584"/>
                    </a:lnTo>
                    <a:lnTo>
                      <a:pt x="598" y="587"/>
                    </a:lnTo>
                    <a:lnTo>
                      <a:pt x="598" y="587"/>
                    </a:lnTo>
                    <a:lnTo>
                      <a:pt x="596" y="589"/>
                    </a:lnTo>
                    <a:lnTo>
                      <a:pt x="596" y="589"/>
                    </a:lnTo>
                    <a:lnTo>
                      <a:pt x="596" y="592"/>
                    </a:lnTo>
                    <a:lnTo>
                      <a:pt x="593" y="592"/>
                    </a:lnTo>
                    <a:lnTo>
                      <a:pt x="593" y="594"/>
                    </a:lnTo>
                    <a:lnTo>
                      <a:pt x="593" y="594"/>
                    </a:lnTo>
                    <a:lnTo>
                      <a:pt x="591" y="596"/>
                    </a:lnTo>
                    <a:lnTo>
                      <a:pt x="589" y="599"/>
                    </a:lnTo>
                    <a:lnTo>
                      <a:pt x="589" y="601"/>
                    </a:lnTo>
                    <a:lnTo>
                      <a:pt x="586" y="601"/>
                    </a:lnTo>
                    <a:lnTo>
                      <a:pt x="584" y="603"/>
                    </a:lnTo>
                    <a:lnTo>
                      <a:pt x="584" y="603"/>
                    </a:lnTo>
                    <a:lnTo>
                      <a:pt x="582" y="606"/>
                    </a:lnTo>
                    <a:lnTo>
                      <a:pt x="579" y="608"/>
                    </a:lnTo>
                    <a:lnTo>
                      <a:pt x="577" y="610"/>
                    </a:lnTo>
                    <a:lnTo>
                      <a:pt x="577" y="610"/>
                    </a:lnTo>
                    <a:lnTo>
                      <a:pt x="574" y="610"/>
                    </a:lnTo>
                    <a:lnTo>
                      <a:pt x="574" y="610"/>
                    </a:lnTo>
                    <a:lnTo>
                      <a:pt x="572" y="610"/>
                    </a:lnTo>
                    <a:lnTo>
                      <a:pt x="572" y="610"/>
                    </a:lnTo>
                    <a:lnTo>
                      <a:pt x="570" y="610"/>
                    </a:lnTo>
                    <a:lnTo>
                      <a:pt x="567" y="613"/>
                    </a:lnTo>
                    <a:lnTo>
                      <a:pt x="567" y="613"/>
                    </a:lnTo>
                    <a:lnTo>
                      <a:pt x="567" y="613"/>
                    </a:lnTo>
                    <a:lnTo>
                      <a:pt x="565" y="613"/>
                    </a:lnTo>
                    <a:lnTo>
                      <a:pt x="563" y="613"/>
                    </a:lnTo>
                    <a:lnTo>
                      <a:pt x="563" y="613"/>
                    </a:lnTo>
                    <a:lnTo>
                      <a:pt x="563" y="613"/>
                    </a:lnTo>
                    <a:lnTo>
                      <a:pt x="560" y="615"/>
                    </a:lnTo>
                    <a:lnTo>
                      <a:pt x="558" y="615"/>
                    </a:lnTo>
                    <a:lnTo>
                      <a:pt x="556" y="615"/>
                    </a:lnTo>
                    <a:lnTo>
                      <a:pt x="556" y="615"/>
                    </a:lnTo>
                    <a:lnTo>
                      <a:pt x="553" y="615"/>
                    </a:lnTo>
                    <a:lnTo>
                      <a:pt x="553" y="615"/>
                    </a:lnTo>
                    <a:lnTo>
                      <a:pt x="551" y="615"/>
                    </a:lnTo>
                    <a:lnTo>
                      <a:pt x="548" y="618"/>
                    </a:lnTo>
                    <a:lnTo>
                      <a:pt x="548" y="618"/>
                    </a:lnTo>
                    <a:lnTo>
                      <a:pt x="546" y="618"/>
                    </a:lnTo>
                    <a:lnTo>
                      <a:pt x="544" y="618"/>
                    </a:lnTo>
                    <a:lnTo>
                      <a:pt x="544" y="620"/>
                    </a:lnTo>
                    <a:lnTo>
                      <a:pt x="541" y="620"/>
                    </a:lnTo>
                    <a:lnTo>
                      <a:pt x="539" y="620"/>
                    </a:lnTo>
                    <a:lnTo>
                      <a:pt x="537" y="620"/>
                    </a:lnTo>
                    <a:lnTo>
                      <a:pt x="534" y="620"/>
                    </a:lnTo>
                    <a:lnTo>
                      <a:pt x="534" y="620"/>
                    </a:lnTo>
                    <a:lnTo>
                      <a:pt x="532" y="622"/>
                    </a:lnTo>
                    <a:lnTo>
                      <a:pt x="532" y="622"/>
                    </a:lnTo>
                    <a:lnTo>
                      <a:pt x="530" y="622"/>
                    </a:lnTo>
                    <a:lnTo>
                      <a:pt x="530" y="625"/>
                    </a:lnTo>
                    <a:lnTo>
                      <a:pt x="527" y="625"/>
                    </a:lnTo>
                    <a:lnTo>
                      <a:pt x="527" y="625"/>
                    </a:lnTo>
                    <a:lnTo>
                      <a:pt x="525" y="625"/>
                    </a:lnTo>
                    <a:lnTo>
                      <a:pt x="525" y="625"/>
                    </a:lnTo>
                    <a:lnTo>
                      <a:pt x="525" y="627"/>
                    </a:lnTo>
                    <a:lnTo>
                      <a:pt x="520" y="627"/>
                    </a:lnTo>
                    <a:lnTo>
                      <a:pt x="520" y="627"/>
                    </a:lnTo>
                    <a:lnTo>
                      <a:pt x="518" y="627"/>
                    </a:lnTo>
                    <a:lnTo>
                      <a:pt x="515" y="629"/>
                    </a:lnTo>
                    <a:lnTo>
                      <a:pt x="515" y="629"/>
                    </a:lnTo>
                    <a:lnTo>
                      <a:pt x="513" y="629"/>
                    </a:lnTo>
                    <a:lnTo>
                      <a:pt x="513" y="632"/>
                    </a:lnTo>
                    <a:lnTo>
                      <a:pt x="513" y="632"/>
                    </a:lnTo>
                    <a:lnTo>
                      <a:pt x="511" y="632"/>
                    </a:lnTo>
                    <a:lnTo>
                      <a:pt x="511" y="634"/>
                    </a:lnTo>
                    <a:lnTo>
                      <a:pt x="513" y="634"/>
                    </a:lnTo>
                    <a:lnTo>
                      <a:pt x="515" y="634"/>
                    </a:lnTo>
                    <a:lnTo>
                      <a:pt x="515" y="637"/>
                    </a:lnTo>
                    <a:lnTo>
                      <a:pt x="520" y="639"/>
                    </a:lnTo>
                    <a:lnTo>
                      <a:pt x="520" y="641"/>
                    </a:lnTo>
                    <a:lnTo>
                      <a:pt x="522" y="644"/>
                    </a:lnTo>
                    <a:lnTo>
                      <a:pt x="522" y="644"/>
                    </a:lnTo>
                    <a:lnTo>
                      <a:pt x="522" y="646"/>
                    </a:lnTo>
                    <a:lnTo>
                      <a:pt x="522" y="646"/>
                    </a:lnTo>
                    <a:lnTo>
                      <a:pt x="525" y="648"/>
                    </a:lnTo>
                    <a:lnTo>
                      <a:pt x="525" y="648"/>
                    </a:lnTo>
                    <a:lnTo>
                      <a:pt x="525" y="651"/>
                    </a:lnTo>
                    <a:lnTo>
                      <a:pt x="525" y="653"/>
                    </a:lnTo>
                    <a:lnTo>
                      <a:pt x="527" y="653"/>
                    </a:lnTo>
                    <a:lnTo>
                      <a:pt x="525" y="655"/>
                    </a:lnTo>
                    <a:lnTo>
                      <a:pt x="525" y="658"/>
                    </a:lnTo>
                    <a:lnTo>
                      <a:pt x="525" y="658"/>
                    </a:lnTo>
                    <a:lnTo>
                      <a:pt x="525" y="658"/>
                    </a:lnTo>
                    <a:lnTo>
                      <a:pt x="525" y="660"/>
                    </a:lnTo>
                    <a:lnTo>
                      <a:pt x="522" y="663"/>
                    </a:lnTo>
                    <a:lnTo>
                      <a:pt x="522" y="663"/>
                    </a:lnTo>
                    <a:lnTo>
                      <a:pt x="522" y="665"/>
                    </a:lnTo>
                    <a:lnTo>
                      <a:pt x="522" y="665"/>
                    </a:lnTo>
                    <a:lnTo>
                      <a:pt x="522" y="667"/>
                    </a:lnTo>
                    <a:lnTo>
                      <a:pt x="525" y="667"/>
                    </a:lnTo>
                    <a:lnTo>
                      <a:pt x="525" y="670"/>
                    </a:lnTo>
                    <a:lnTo>
                      <a:pt x="527" y="670"/>
                    </a:lnTo>
                    <a:lnTo>
                      <a:pt x="530" y="672"/>
                    </a:lnTo>
                    <a:lnTo>
                      <a:pt x="530" y="672"/>
                    </a:lnTo>
                    <a:lnTo>
                      <a:pt x="530" y="674"/>
                    </a:lnTo>
                    <a:lnTo>
                      <a:pt x="530" y="674"/>
                    </a:lnTo>
                    <a:lnTo>
                      <a:pt x="532" y="677"/>
                    </a:lnTo>
                    <a:lnTo>
                      <a:pt x="534" y="679"/>
                    </a:lnTo>
                    <a:lnTo>
                      <a:pt x="534" y="679"/>
                    </a:lnTo>
                    <a:lnTo>
                      <a:pt x="534" y="682"/>
                    </a:lnTo>
                    <a:lnTo>
                      <a:pt x="534" y="684"/>
                    </a:lnTo>
                    <a:lnTo>
                      <a:pt x="532" y="684"/>
                    </a:lnTo>
                    <a:lnTo>
                      <a:pt x="532" y="684"/>
                    </a:lnTo>
                    <a:lnTo>
                      <a:pt x="530" y="684"/>
                    </a:lnTo>
                    <a:lnTo>
                      <a:pt x="530" y="684"/>
                    </a:lnTo>
                    <a:lnTo>
                      <a:pt x="530" y="684"/>
                    </a:lnTo>
                    <a:lnTo>
                      <a:pt x="530" y="686"/>
                    </a:lnTo>
                    <a:lnTo>
                      <a:pt x="527" y="686"/>
                    </a:lnTo>
                    <a:lnTo>
                      <a:pt x="525" y="689"/>
                    </a:lnTo>
                    <a:lnTo>
                      <a:pt x="525" y="691"/>
                    </a:lnTo>
                    <a:lnTo>
                      <a:pt x="522" y="691"/>
                    </a:lnTo>
                    <a:lnTo>
                      <a:pt x="522" y="693"/>
                    </a:lnTo>
                    <a:lnTo>
                      <a:pt x="520" y="693"/>
                    </a:lnTo>
                    <a:lnTo>
                      <a:pt x="520" y="693"/>
                    </a:lnTo>
                    <a:lnTo>
                      <a:pt x="520" y="693"/>
                    </a:lnTo>
                    <a:lnTo>
                      <a:pt x="518" y="696"/>
                    </a:lnTo>
                    <a:lnTo>
                      <a:pt x="518" y="696"/>
                    </a:lnTo>
                    <a:lnTo>
                      <a:pt x="515" y="696"/>
                    </a:lnTo>
                    <a:lnTo>
                      <a:pt x="513" y="698"/>
                    </a:lnTo>
                    <a:lnTo>
                      <a:pt x="511" y="698"/>
                    </a:lnTo>
                    <a:lnTo>
                      <a:pt x="511" y="698"/>
                    </a:lnTo>
                    <a:lnTo>
                      <a:pt x="508" y="698"/>
                    </a:lnTo>
                    <a:lnTo>
                      <a:pt x="506" y="698"/>
                    </a:lnTo>
                    <a:lnTo>
                      <a:pt x="506" y="700"/>
                    </a:lnTo>
                    <a:lnTo>
                      <a:pt x="506" y="700"/>
                    </a:lnTo>
                    <a:lnTo>
                      <a:pt x="503" y="700"/>
                    </a:lnTo>
                    <a:lnTo>
                      <a:pt x="503" y="700"/>
                    </a:lnTo>
                    <a:lnTo>
                      <a:pt x="503" y="700"/>
                    </a:lnTo>
                    <a:lnTo>
                      <a:pt x="501" y="700"/>
                    </a:lnTo>
                    <a:lnTo>
                      <a:pt x="499" y="700"/>
                    </a:lnTo>
                    <a:lnTo>
                      <a:pt x="499" y="700"/>
                    </a:lnTo>
                    <a:lnTo>
                      <a:pt x="496" y="700"/>
                    </a:lnTo>
                    <a:lnTo>
                      <a:pt x="494" y="700"/>
                    </a:lnTo>
                    <a:lnTo>
                      <a:pt x="492" y="703"/>
                    </a:lnTo>
                    <a:lnTo>
                      <a:pt x="489" y="703"/>
                    </a:lnTo>
                    <a:lnTo>
                      <a:pt x="487" y="705"/>
                    </a:lnTo>
                    <a:lnTo>
                      <a:pt x="485" y="705"/>
                    </a:lnTo>
                    <a:lnTo>
                      <a:pt x="482" y="705"/>
                    </a:lnTo>
                    <a:lnTo>
                      <a:pt x="477" y="705"/>
                    </a:lnTo>
                    <a:lnTo>
                      <a:pt x="477" y="708"/>
                    </a:lnTo>
                    <a:lnTo>
                      <a:pt x="475" y="710"/>
                    </a:lnTo>
                    <a:lnTo>
                      <a:pt x="473" y="710"/>
                    </a:lnTo>
                    <a:lnTo>
                      <a:pt x="473" y="710"/>
                    </a:lnTo>
                    <a:lnTo>
                      <a:pt x="473" y="710"/>
                    </a:lnTo>
                    <a:lnTo>
                      <a:pt x="470" y="710"/>
                    </a:lnTo>
                    <a:lnTo>
                      <a:pt x="470" y="708"/>
                    </a:lnTo>
                    <a:lnTo>
                      <a:pt x="468" y="705"/>
                    </a:lnTo>
                    <a:lnTo>
                      <a:pt x="468" y="705"/>
                    </a:lnTo>
                    <a:lnTo>
                      <a:pt x="468" y="703"/>
                    </a:lnTo>
                    <a:lnTo>
                      <a:pt x="468" y="703"/>
                    </a:lnTo>
                    <a:lnTo>
                      <a:pt x="468" y="700"/>
                    </a:lnTo>
                    <a:lnTo>
                      <a:pt x="470" y="700"/>
                    </a:lnTo>
                    <a:lnTo>
                      <a:pt x="470" y="698"/>
                    </a:lnTo>
                    <a:lnTo>
                      <a:pt x="470" y="698"/>
                    </a:lnTo>
                    <a:lnTo>
                      <a:pt x="470" y="696"/>
                    </a:lnTo>
                    <a:lnTo>
                      <a:pt x="470" y="693"/>
                    </a:lnTo>
                    <a:lnTo>
                      <a:pt x="470" y="693"/>
                    </a:lnTo>
                    <a:lnTo>
                      <a:pt x="473" y="689"/>
                    </a:lnTo>
                    <a:lnTo>
                      <a:pt x="473" y="686"/>
                    </a:lnTo>
                    <a:lnTo>
                      <a:pt x="470" y="686"/>
                    </a:lnTo>
                    <a:lnTo>
                      <a:pt x="470" y="682"/>
                    </a:lnTo>
                    <a:lnTo>
                      <a:pt x="470" y="679"/>
                    </a:lnTo>
                    <a:lnTo>
                      <a:pt x="470" y="677"/>
                    </a:lnTo>
                    <a:lnTo>
                      <a:pt x="470" y="672"/>
                    </a:lnTo>
                    <a:lnTo>
                      <a:pt x="470" y="670"/>
                    </a:lnTo>
                    <a:lnTo>
                      <a:pt x="470" y="667"/>
                    </a:lnTo>
                    <a:lnTo>
                      <a:pt x="470" y="665"/>
                    </a:lnTo>
                    <a:lnTo>
                      <a:pt x="473" y="665"/>
                    </a:lnTo>
                    <a:lnTo>
                      <a:pt x="473" y="663"/>
                    </a:lnTo>
                    <a:lnTo>
                      <a:pt x="473" y="658"/>
                    </a:lnTo>
                    <a:lnTo>
                      <a:pt x="473" y="658"/>
                    </a:lnTo>
                    <a:lnTo>
                      <a:pt x="473" y="658"/>
                    </a:lnTo>
                    <a:lnTo>
                      <a:pt x="473" y="655"/>
                    </a:lnTo>
                    <a:lnTo>
                      <a:pt x="473" y="653"/>
                    </a:lnTo>
                    <a:lnTo>
                      <a:pt x="473" y="653"/>
                    </a:lnTo>
                    <a:lnTo>
                      <a:pt x="473" y="651"/>
                    </a:lnTo>
                    <a:lnTo>
                      <a:pt x="473" y="651"/>
                    </a:lnTo>
                    <a:lnTo>
                      <a:pt x="475" y="648"/>
                    </a:lnTo>
                    <a:lnTo>
                      <a:pt x="475" y="648"/>
                    </a:lnTo>
                    <a:lnTo>
                      <a:pt x="475" y="646"/>
                    </a:lnTo>
                    <a:lnTo>
                      <a:pt x="475" y="644"/>
                    </a:lnTo>
                    <a:lnTo>
                      <a:pt x="475" y="644"/>
                    </a:lnTo>
                    <a:lnTo>
                      <a:pt x="475" y="641"/>
                    </a:lnTo>
                    <a:lnTo>
                      <a:pt x="475" y="639"/>
                    </a:lnTo>
                    <a:lnTo>
                      <a:pt x="475" y="637"/>
                    </a:lnTo>
                    <a:lnTo>
                      <a:pt x="475" y="634"/>
                    </a:lnTo>
                    <a:lnTo>
                      <a:pt x="473" y="634"/>
                    </a:lnTo>
                    <a:lnTo>
                      <a:pt x="473" y="632"/>
                    </a:lnTo>
                    <a:lnTo>
                      <a:pt x="473" y="632"/>
                    </a:lnTo>
                    <a:lnTo>
                      <a:pt x="473" y="632"/>
                    </a:lnTo>
                    <a:lnTo>
                      <a:pt x="473" y="629"/>
                    </a:lnTo>
                    <a:lnTo>
                      <a:pt x="473" y="629"/>
                    </a:lnTo>
                    <a:lnTo>
                      <a:pt x="473" y="627"/>
                    </a:lnTo>
                    <a:lnTo>
                      <a:pt x="473" y="627"/>
                    </a:lnTo>
                    <a:lnTo>
                      <a:pt x="473" y="627"/>
                    </a:lnTo>
                    <a:lnTo>
                      <a:pt x="473" y="622"/>
                    </a:lnTo>
                    <a:lnTo>
                      <a:pt x="473" y="620"/>
                    </a:lnTo>
                    <a:lnTo>
                      <a:pt x="473" y="620"/>
                    </a:lnTo>
                    <a:lnTo>
                      <a:pt x="473" y="618"/>
                    </a:lnTo>
                    <a:lnTo>
                      <a:pt x="473" y="615"/>
                    </a:lnTo>
                    <a:lnTo>
                      <a:pt x="470" y="613"/>
                    </a:lnTo>
                    <a:lnTo>
                      <a:pt x="470" y="613"/>
                    </a:lnTo>
                    <a:lnTo>
                      <a:pt x="470" y="610"/>
                    </a:lnTo>
                    <a:lnTo>
                      <a:pt x="468" y="610"/>
                    </a:lnTo>
                    <a:lnTo>
                      <a:pt x="468" y="608"/>
                    </a:lnTo>
                    <a:lnTo>
                      <a:pt x="468" y="606"/>
                    </a:lnTo>
                    <a:lnTo>
                      <a:pt x="466" y="603"/>
                    </a:lnTo>
                    <a:lnTo>
                      <a:pt x="463" y="601"/>
                    </a:lnTo>
                    <a:lnTo>
                      <a:pt x="461" y="601"/>
                    </a:lnTo>
                    <a:lnTo>
                      <a:pt x="459" y="599"/>
                    </a:lnTo>
                    <a:lnTo>
                      <a:pt x="459" y="596"/>
                    </a:lnTo>
                    <a:lnTo>
                      <a:pt x="456" y="594"/>
                    </a:lnTo>
                    <a:lnTo>
                      <a:pt x="456" y="592"/>
                    </a:lnTo>
                    <a:lnTo>
                      <a:pt x="454" y="589"/>
                    </a:lnTo>
                    <a:lnTo>
                      <a:pt x="451" y="589"/>
                    </a:lnTo>
                    <a:lnTo>
                      <a:pt x="451" y="589"/>
                    </a:lnTo>
                    <a:lnTo>
                      <a:pt x="451" y="587"/>
                    </a:lnTo>
                    <a:lnTo>
                      <a:pt x="449" y="587"/>
                    </a:lnTo>
                    <a:lnTo>
                      <a:pt x="447" y="584"/>
                    </a:lnTo>
                    <a:lnTo>
                      <a:pt x="447" y="584"/>
                    </a:lnTo>
                    <a:lnTo>
                      <a:pt x="447" y="584"/>
                    </a:lnTo>
                    <a:lnTo>
                      <a:pt x="444" y="582"/>
                    </a:lnTo>
                    <a:lnTo>
                      <a:pt x="444" y="582"/>
                    </a:lnTo>
                    <a:lnTo>
                      <a:pt x="444" y="580"/>
                    </a:lnTo>
                    <a:lnTo>
                      <a:pt x="442" y="580"/>
                    </a:lnTo>
                    <a:lnTo>
                      <a:pt x="442" y="580"/>
                    </a:lnTo>
                    <a:lnTo>
                      <a:pt x="440" y="577"/>
                    </a:lnTo>
                    <a:lnTo>
                      <a:pt x="440" y="577"/>
                    </a:lnTo>
                    <a:lnTo>
                      <a:pt x="440" y="577"/>
                    </a:lnTo>
                    <a:lnTo>
                      <a:pt x="437" y="575"/>
                    </a:lnTo>
                    <a:lnTo>
                      <a:pt x="437" y="575"/>
                    </a:lnTo>
                    <a:lnTo>
                      <a:pt x="437" y="575"/>
                    </a:lnTo>
                    <a:lnTo>
                      <a:pt x="437" y="573"/>
                    </a:lnTo>
                    <a:lnTo>
                      <a:pt x="435" y="573"/>
                    </a:lnTo>
                    <a:lnTo>
                      <a:pt x="435" y="573"/>
                    </a:lnTo>
                    <a:lnTo>
                      <a:pt x="435" y="573"/>
                    </a:lnTo>
                    <a:lnTo>
                      <a:pt x="435" y="570"/>
                    </a:lnTo>
                    <a:lnTo>
                      <a:pt x="433" y="570"/>
                    </a:lnTo>
                    <a:lnTo>
                      <a:pt x="433" y="570"/>
                    </a:lnTo>
                    <a:lnTo>
                      <a:pt x="430" y="568"/>
                    </a:lnTo>
                    <a:lnTo>
                      <a:pt x="430" y="568"/>
                    </a:lnTo>
                    <a:lnTo>
                      <a:pt x="430" y="568"/>
                    </a:lnTo>
                    <a:lnTo>
                      <a:pt x="430" y="565"/>
                    </a:lnTo>
                    <a:lnTo>
                      <a:pt x="430" y="565"/>
                    </a:lnTo>
                    <a:lnTo>
                      <a:pt x="430" y="563"/>
                    </a:lnTo>
                    <a:lnTo>
                      <a:pt x="430" y="563"/>
                    </a:lnTo>
                    <a:lnTo>
                      <a:pt x="428" y="563"/>
                    </a:lnTo>
                    <a:lnTo>
                      <a:pt x="428" y="561"/>
                    </a:lnTo>
                    <a:lnTo>
                      <a:pt x="428" y="561"/>
                    </a:lnTo>
                    <a:lnTo>
                      <a:pt x="428" y="558"/>
                    </a:lnTo>
                    <a:lnTo>
                      <a:pt x="425" y="558"/>
                    </a:lnTo>
                    <a:lnTo>
                      <a:pt x="425" y="558"/>
                    </a:lnTo>
                    <a:lnTo>
                      <a:pt x="425" y="556"/>
                    </a:lnTo>
                    <a:lnTo>
                      <a:pt x="425" y="556"/>
                    </a:lnTo>
                    <a:lnTo>
                      <a:pt x="425" y="554"/>
                    </a:lnTo>
                    <a:lnTo>
                      <a:pt x="425" y="554"/>
                    </a:lnTo>
                    <a:lnTo>
                      <a:pt x="423" y="554"/>
                    </a:lnTo>
                    <a:lnTo>
                      <a:pt x="423" y="551"/>
                    </a:lnTo>
                    <a:lnTo>
                      <a:pt x="423" y="551"/>
                    </a:lnTo>
                    <a:lnTo>
                      <a:pt x="423" y="549"/>
                    </a:lnTo>
                    <a:lnTo>
                      <a:pt x="423" y="549"/>
                    </a:lnTo>
                    <a:lnTo>
                      <a:pt x="421" y="549"/>
                    </a:lnTo>
                    <a:lnTo>
                      <a:pt x="421" y="547"/>
                    </a:lnTo>
                    <a:lnTo>
                      <a:pt x="421" y="547"/>
                    </a:lnTo>
                    <a:lnTo>
                      <a:pt x="421" y="547"/>
                    </a:lnTo>
                    <a:lnTo>
                      <a:pt x="421" y="544"/>
                    </a:lnTo>
                    <a:lnTo>
                      <a:pt x="421" y="544"/>
                    </a:lnTo>
                    <a:lnTo>
                      <a:pt x="421" y="542"/>
                    </a:lnTo>
                    <a:lnTo>
                      <a:pt x="418" y="542"/>
                    </a:lnTo>
                    <a:lnTo>
                      <a:pt x="418" y="542"/>
                    </a:lnTo>
                    <a:lnTo>
                      <a:pt x="418" y="539"/>
                    </a:lnTo>
                    <a:lnTo>
                      <a:pt x="418" y="539"/>
                    </a:lnTo>
                    <a:lnTo>
                      <a:pt x="416" y="539"/>
                    </a:lnTo>
                    <a:lnTo>
                      <a:pt x="416" y="537"/>
                    </a:lnTo>
                    <a:lnTo>
                      <a:pt x="416" y="537"/>
                    </a:lnTo>
                    <a:lnTo>
                      <a:pt x="414" y="537"/>
                    </a:lnTo>
                    <a:lnTo>
                      <a:pt x="414" y="537"/>
                    </a:lnTo>
                    <a:lnTo>
                      <a:pt x="411" y="537"/>
                    </a:lnTo>
                    <a:lnTo>
                      <a:pt x="411" y="537"/>
                    </a:lnTo>
                    <a:lnTo>
                      <a:pt x="409" y="537"/>
                    </a:lnTo>
                    <a:lnTo>
                      <a:pt x="409" y="539"/>
                    </a:lnTo>
                    <a:lnTo>
                      <a:pt x="409" y="539"/>
                    </a:lnTo>
                    <a:lnTo>
                      <a:pt x="407" y="539"/>
                    </a:lnTo>
                    <a:lnTo>
                      <a:pt x="407" y="539"/>
                    </a:lnTo>
                    <a:lnTo>
                      <a:pt x="404" y="539"/>
                    </a:lnTo>
                    <a:lnTo>
                      <a:pt x="404" y="539"/>
                    </a:lnTo>
                    <a:lnTo>
                      <a:pt x="402" y="539"/>
                    </a:lnTo>
                    <a:lnTo>
                      <a:pt x="402" y="539"/>
                    </a:lnTo>
                    <a:lnTo>
                      <a:pt x="399" y="539"/>
                    </a:lnTo>
                    <a:lnTo>
                      <a:pt x="399" y="539"/>
                    </a:lnTo>
                    <a:lnTo>
                      <a:pt x="399" y="539"/>
                    </a:lnTo>
                    <a:lnTo>
                      <a:pt x="397" y="539"/>
                    </a:lnTo>
                    <a:lnTo>
                      <a:pt x="397" y="537"/>
                    </a:lnTo>
                    <a:lnTo>
                      <a:pt x="395" y="537"/>
                    </a:lnTo>
                    <a:lnTo>
                      <a:pt x="395" y="537"/>
                    </a:lnTo>
                    <a:lnTo>
                      <a:pt x="392" y="537"/>
                    </a:lnTo>
                    <a:lnTo>
                      <a:pt x="392" y="535"/>
                    </a:lnTo>
                    <a:lnTo>
                      <a:pt x="390" y="535"/>
                    </a:lnTo>
                    <a:lnTo>
                      <a:pt x="390" y="535"/>
                    </a:lnTo>
                    <a:lnTo>
                      <a:pt x="388" y="535"/>
                    </a:lnTo>
                    <a:lnTo>
                      <a:pt x="385" y="535"/>
                    </a:lnTo>
                    <a:lnTo>
                      <a:pt x="385" y="535"/>
                    </a:lnTo>
                    <a:lnTo>
                      <a:pt x="383" y="532"/>
                    </a:lnTo>
                    <a:lnTo>
                      <a:pt x="383" y="532"/>
                    </a:lnTo>
                    <a:lnTo>
                      <a:pt x="383" y="532"/>
                    </a:lnTo>
                    <a:lnTo>
                      <a:pt x="380" y="532"/>
                    </a:lnTo>
                    <a:lnTo>
                      <a:pt x="380" y="532"/>
                    </a:lnTo>
                    <a:lnTo>
                      <a:pt x="378" y="532"/>
                    </a:lnTo>
                    <a:lnTo>
                      <a:pt x="378" y="532"/>
                    </a:lnTo>
                    <a:lnTo>
                      <a:pt x="378" y="532"/>
                    </a:lnTo>
                    <a:lnTo>
                      <a:pt x="376" y="532"/>
                    </a:lnTo>
                    <a:lnTo>
                      <a:pt x="376" y="532"/>
                    </a:lnTo>
                    <a:lnTo>
                      <a:pt x="376" y="530"/>
                    </a:lnTo>
                    <a:lnTo>
                      <a:pt x="373" y="530"/>
                    </a:lnTo>
                    <a:lnTo>
                      <a:pt x="373" y="530"/>
                    </a:lnTo>
                    <a:lnTo>
                      <a:pt x="369" y="530"/>
                    </a:lnTo>
                    <a:lnTo>
                      <a:pt x="369" y="528"/>
                    </a:lnTo>
                    <a:lnTo>
                      <a:pt x="369" y="528"/>
                    </a:lnTo>
                    <a:lnTo>
                      <a:pt x="366" y="528"/>
                    </a:lnTo>
                    <a:lnTo>
                      <a:pt x="364" y="528"/>
                    </a:lnTo>
                    <a:lnTo>
                      <a:pt x="364" y="528"/>
                    </a:lnTo>
                    <a:lnTo>
                      <a:pt x="364" y="525"/>
                    </a:lnTo>
                    <a:lnTo>
                      <a:pt x="364" y="525"/>
                    </a:lnTo>
                    <a:lnTo>
                      <a:pt x="362" y="525"/>
                    </a:lnTo>
                    <a:lnTo>
                      <a:pt x="362" y="523"/>
                    </a:lnTo>
                    <a:lnTo>
                      <a:pt x="359" y="523"/>
                    </a:lnTo>
                    <a:lnTo>
                      <a:pt x="359" y="521"/>
                    </a:lnTo>
                    <a:lnTo>
                      <a:pt x="357" y="523"/>
                    </a:lnTo>
                    <a:lnTo>
                      <a:pt x="357" y="521"/>
                    </a:lnTo>
                    <a:lnTo>
                      <a:pt x="357" y="523"/>
                    </a:lnTo>
                    <a:lnTo>
                      <a:pt x="354" y="523"/>
                    </a:lnTo>
                    <a:lnTo>
                      <a:pt x="354" y="523"/>
                    </a:lnTo>
                    <a:lnTo>
                      <a:pt x="352" y="523"/>
                    </a:lnTo>
                    <a:lnTo>
                      <a:pt x="352" y="523"/>
                    </a:lnTo>
                    <a:lnTo>
                      <a:pt x="350" y="523"/>
                    </a:lnTo>
                    <a:lnTo>
                      <a:pt x="347" y="523"/>
                    </a:lnTo>
                    <a:lnTo>
                      <a:pt x="347" y="523"/>
                    </a:lnTo>
                    <a:lnTo>
                      <a:pt x="347" y="525"/>
                    </a:lnTo>
                    <a:lnTo>
                      <a:pt x="347" y="525"/>
                    </a:lnTo>
                    <a:lnTo>
                      <a:pt x="345" y="525"/>
                    </a:lnTo>
                    <a:lnTo>
                      <a:pt x="343" y="528"/>
                    </a:lnTo>
                    <a:lnTo>
                      <a:pt x="343" y="525"/>
                    </a:lnTo>
                    <a:lnTo>
                      <a:pt x="340" y="528"/>
                    </a:lnTo>
                    <a:lnTo>
                      <a:pt x="340" y="525"/>
                    </a:lnTo>
                    <a:lnTo>
                      <a:pt x="338" y="528"/>
                    </a:lnTo>
                    <a:lnTo>
                      <a:pt x="338" y="528"/>
                    </a:lnTo>
                    <a:lnTo>
                      <a:pt x="336" y="528"/>
                    </a:lnTo>
                    <a:lnTo>
                      <a:pt x="336" y="528"/>
                    </a:lnTo>
                    <a:lnTo>
                      <a:pt x="336" y="525"/>
                    </a:lnTo>
                    <a:lnTo>
                      <a:pt x="333" y="528"/>
                    </a:lnTo>
                    <a:lnTo>
                      <a:pt x="333" y="528"/>
                    </a:lnTo>
                    <a:lnTo>
                      <a:pt x="331" y="525"/>
                    </a:lnTo>
                    <a:lnTo>
                      <a:pt x="328" y="525"/>
                    </a:lnTo>
                    <a:lnTo>
                      <a:pt x="326" y="525"/>
                    </a:lnTo>
                    <a:lnTo>
                      <a:pt x="326" y="525"/>
                    </a:lnTo>
                    <a:lnTo>
                      <a:pt x="326" y="523"/>
                    </a:lnTo>
                    <a:lnTo>
                      <a:pt x="326" y="523"/>
                    </a:lnTo>
                    <a:lnTo>
                      <a:pt x="324" y="523"/>
                    </a:lnTo>
                    <a:lnTo>
                      <a:pt x="324" y="523"/>
                    </a:lnTo>
                    <a:lnTo>
                      <a:pt x="321" y="523"/>
                    </a:lnTo>
                    <a:lnTo>
                      <a:pt x="321" y="521"/>
                    </a:lnTo>
                    <a:lnTo>
                      <a:pt x="321" y="521"/>
                    </a:lnTo>
                    <a:lnTo>
                      <a:pt x="319" y="521"/>
                    </a:lnTo>
                    <a:lnTo>
                      <a:pt x="317" y="521"/>
                    </a:lnTo>
                    <a:lnTo>
                      <a:pt x="317" y="521"/>
                    </a:lnTo>
                    <a:lnTo>
                      <a:pt x="317" y="518"/>
                    </a:lnTo>
                    <a:lnTo>
                      <a:pt x="314" y="518"/>
                    </a:lnTo>
                    <a:lnTo>
                      <a:pt x="314" y="518"/>
                    </a:lnTo>
                    <a:lnTo>
                      <a:pt x="312" y="518"/>
                    </a:lnTo>
                    <a:lnTo>
                      <a:pt x="312" y="516"/>
                    </a:lnTo>
                    <a:lnTo>
                      <a:pt x="310" y="516"/>
                    </a:lnTo>
                    <a:lnTo>
                      <a:pt x="310" y="516"/>
                    </a:lnTo>
                    <a:lnTo>
                      <a:pt x="307" y="516"/>
                    </a:lnTo>
                    <a:lnTo>
                      <a:pt x="305" y="513"/>
                    </a:lnTo>
                    <a:lnTo>
                      <a:pt x="305" y="513"/>
                    </a:lnTo>
                    <a:lnTo>
                      <a:pt x="305" y="513"/>
                    </a:lnTo>
                    <a:lnTo>
                      <a:pt x="302" y="513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300" y="509"/>
                    </a:lnTo>
                    <a:lnTo>
                      <a:pt x="302" y="509"/>
                    </a:lnTo>
                    <a:lnTo>
                      <a:pt x="302" y="506"/>
                    </a:lnTo>
                    <a:lnTo>
                      <a:pt x="305" y="506"/>
                    </a:lnTo>
                    <a:lnTo>
                      <a:pt x="305" y="506"/>
                    </a:lnTo>
                    <a:lnTo>
                      <a:pt x="305" y="506"/>
                    </a:lnTo>
                    <a:lnTo>
                      <a:pt x="305" y="506"/>
                    </a:lnTo>
                    <a:lnTo>
                      <a:pt x="307" y="506"/>
                    </a:lnTo>
                    <a:lnTo>
                      <a:pt x="312" y="504"/>
                    </a:lnTo>
                    <a:lnTo>
                      <a:pt x="314" y="504"/>
                    </a:lnTo>
                    <a:lnTo>
                      <a:pt x="317" y="502"/>
                    </a:lnTo>
                    <a:lnTo>
                      <a:pt x="317" y="502"/>
                    </a:lnTo>
                    <a:lnTo>
                      <a:pt x="319" y="497"/>
                    </a:lnTo>
                    <a:lnTo>
                      <a:pt x="321" y="492"/>
                    </a:lnTo>
                    <a:lnTo>
                      <a:pt x="321" y="490"/>
                    </a:lnTo>
                    <a:lnTo>
                      <a:pt x="321" y="487"/>
                    </a:lnTo>
                    <a:lnTo>
                      <a:pt x="321" y="485"/>
                    </a:lnTo>
                    <a:lnTo>
                      <a:pt x="321" y="485"/>
                    </a:lnTo>
                    <a:lnTo>
                      <a:pt x="321" y="483"/>
                    </a:lnTo>
                    <a:lnTo>
                      <a:pt x="321" y="483"/>
                    </a:lnTo>
                    <a:lnTo>
                      <a:pt x="324" y="480"/>
                    </a:lnTo>
                    <a:lnTo>
                      <a:pt x="321" y="480"/>
                    </a:lnTo>
                    <a:lnTo>
                      <a:pt x="324" y="480"/>
                    </a:lnTo>
                    <a:lnTo>
                      <a:pt x="321" y="478"/>
                    </a:lnTo>
                    <a:lnTo>
                      <a:pt x="321" y="476"/>
                    </a:lnTo>
                    <a:lnTo>
                      <a:pt x="321" y="476"/>
                    </a:lnTo>
                    <a:lnTo>
                      <a:pt x="321" y="473"/>
                    </a:lnTo>
                    <a:lnTo>
                      <a:pt x="321" y="473"/>
                    </a:lnTo>
                    <a:lnTo>
                      <a:pt x="321" y="473"/>
                    </a:lnTo>
                    <a:lnTo>
                      <a:pt x="321" y="471"/>
                    </a:lnTo>
                    <a:lnTo>
                      <a:pt x="321" y="468"/>
                    </a:lnTo>
                    <a:lnTo>
                      <a:pt x="321" y="468"/>
                    </a:lnTo>
                    <a:lnTo>
                      <a:pt x="321" y="468"/>
                    </a:lnTo>
                    <a:lnTo>
                      <a:pt x="321" y="466"/>
                    </a:lnTo>
                    <a:lnTo>
                      <a:pt x="321" y="466"/>
                    </a:lnTo>
                    <a:lnTo>
                      <a:pt x="321" y="464"/>
                    </a:lnTo>
                    <a:lnTo>
                      <a:pt x="321" y="464"/>
                    </a:lnTo>
                    <a:lnTo>
                      <a:pt x="321" y="464"/>
                    </a:lnTo>
                    <a:lnTo>
                      <a:pt x="321" y="461"/>
                    </a:lnTo>
                    <a:lnTo>
                      <a:pt x="321" y="461"/>
                    </a:lnTo>
                    <a:lnTo>
                      <a:pt x="321" y="459"/>
                    </a:lnTo>
                    <a:lnTo>
                      <a:pt x="321" y="459"/>
                    </a:lnTo>
                    <a:lnTo>
                      <a:pt x="321" y="459"/>
                    </a:lnTo>
                    <a:lnTo>
                      <a:pt x="321" y="457"/>
                    </a:lnTo>
                    <a:lnTo>
                      <a:pt x="321" y="454"/>
                    </a:lnTo>
                    <a:lnTo>
                      <a:pt x="321" y="454"/>
                    </a:lnTo>
                    <a:lnTo>
                      <a:pt x="321" y="454"/>
                    </a:lnTo>
                    <a:lnTo>
                      <a:pt x="321" y="452"/>
                    </a:lnTo>
                    <a:lnTo>
                      <a:pt x="321" y="449"/>
                    </a:lnTo>
                    <a:lnTo>
                      <a:pt x="321" y="449"/>
                    </a:lnTo>
                    <a:lnTo>
                      <a:pt x="321" y="447"/>
                    </a:lnTo>
                    <a:lnTo>
                      <a:pt x="321" y="447"/>
                    </a:lnTo>
                    <a:lnTo>
                      <a:pt x="321" y="445"/>
                    </a:lnTo>
                    <a:lnTo>
                      <a:pt x="321" y="445"/>
                    </a:lnTo>
                    <a:lnTo>
                      <a:pt x="321" y="442"/>
                    </a:lnTo>
                    <a:lnTo>
                      <a:pt x="321" y="442"/>
                    </a:lnTo>
                    <a:lnTo>
                      <a:pt x="321" y="442"/>
                    </a:lnTo>
                    <a:lnTo>
                      <a:pt x="321" y="440"/>
                    </a:lnTo>
                    <a:lnTo>
                      <a:pt x="321" y="438"/>
                    </a:lnTo>
                    <a:lnTo>
                      <a:pt x="321" y="438"/>
                    </a:lnTo>
                    <a:lnTo>
                      <a:pt x="321" y="438"/>
                    </a:lnTo>
                    <a:lnTo>
                      <a:pt x="321" y="435"/>
                    </a:lnTo>
                    <a:lnTo>
                      <a:pt x="319" y="435"/>
                    </a:lnTo>
                    <a:lnTo>
                      <a:pt x="319" y="433"/>
                    </a:lnTo>
                    <a:lnTo>
                      <a:pt x="319" y="433"/>
                    </a:lnTo>
                    <a:lnTo>
                      <a:pt x="319" y="433"/>
                    </a:lnTo>
                    <a:lnTo>
                      <a:pt x="317" y="433"/>
                    </a:lnTo>
                    <a:lnTo>
                      <a:pt x="317" y="431"/>
                    </a:lnTo>
                    <a:lnTo>
                      <a:pt x="317" y="428"/>
                    </a:lnTo>
                    <a:lnTo>
                      <a:pt x="317" y="426"/>
                    </a:lnTo>
                    <a:lnTo>
                      <a:pt x="317" y="426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9" y="416"/>
                    </a:lnTo>
                    <a:lnTo>
                      <a:pt x="319" y="412"/>
                    </a:lnTo>
                    <a:lnTo>
                      <a:pt x="319" y="409"/>
                    </a:lnTo>
                    <a:lnTo>
                      <a:pt x="317" y="407"/>
                    </a:lnTo>
                    <a:lnTo>
                      <a:pt x="317" y="407"/>
                    </a:lnTo>
                    <a:lnTo>
                      <a:pt x="314" y="405"/>
                    </a:lnTo>
                    <a:lnTo>
                      <a:pt x="314" y="402"/>
                    </a:lnTo>
                    <a:lnTo>
                      <a:pt x="317" y="400"/>
                    </a:lnTo>
                    <a:lnTo>
                      <a:pt x="317" y="397"/>
                    </a:lnTo>
                    <a:lnTo>
                      <a:pt x="314" y="395"/>
                    </a:lnTo>
                    <a:lnTo>
                      <a:pt x="314" y="393"/>
                    </a:lnTo>
                    <a:lnTo>
                      <a:pt x="312" y="393"/>
                    </a:lnTo>
                    <a:lnTo>
                      <a:pt x="312" y="393"/>
                    </a:lnTo>
                    <a:lnTo>
                      <a:pt x="310" y="393"/>
                    </a:lnTo>
                    <a:lnTo>
                      <a:pt x="305" y="390"/>
                    </a:lnTo>
                    <a:lnTo>
                      <a:pt x="302" y="390"/>
                    </a:lnTo>
                    <a:lnTo>
                      <a:pt x="300" y="388"/>
                    </a:lnTo>
                    <a:lnTo>
                      <a:pt x="300" y="388"/>
                    </a:lnTo>
                    <a:lnTo>
                      <a:pt x="298" y="388"/>
                    </a:lnTo>
                    <a:lnTo>
                      <a:pt x="298" y="388"/>
                    </a:lnTo>
                    <a:lnTo>
                      <a:pt x="295" y="386"/>
                    </a:lnTo>
                    <a:lnTo>
                      <a:pt x="295" y="386"/>
                    </a:lnTo>
                    <a:lnTo>
                      <a:pt x="293" y="383"/>
                    </a:lnTo>
                    <a:lnTo>
                      <a:pt x="293" y="381"/>
                    </a:lnTo>
                    <a:lnTo>
                      <a:pt x="295" y="378"/>
                    </a:lnTo>
                    <a:lnTo>
                      <a:pt x="295" y="376"/>
                    </a:lnTo>
                    <a:lnTo>
                      <a:pt x="295" y="374"/>
                    </a:lnTo>
                    <a:lnTo>
                      <a:pt x="295" y="374"/>
                    </a:lnTo>
                    <a:lnTo>
                      <a:pt x="295" y="374"/>
                    </a:lnTo>
                    <a:lnTo>
                      <a:pt x="295" y="374"/>
                    </a:lnTo>
                    <a:lnTo>
                      <a:pt x="293" y="374"/>
                    </a:lnTo>
                    <a:lnTo>
                      <a:pt x="293" y="371"/>
                    </a:lnTo>
                    <a:lnTo>
                      <a:pt x="293" y="371"/>
                    </a:lnTo>
                    <a:lnTo>
                      <a:pt x="293" y="369"/>
                    </a:lnTo>
                    <a:lnTo>
                      <a:pt x="291" y="369"/>
                    </a:lnTo>
                    <a:lnTo>
                      <a:pt x="291" y="367"/>
                    </a:lnTo>
                    <a:lnTo>
                      <a:pt x="288" y="360"/>
                    </a:lnTo>
                    <a:lnTo>
                      <a:pt x="288" y="352"/>
                    </a:lnTo>
                    <a:lnTo>
                      <a:pt x="291" y="348"/>
                    </a:lnTo>
                    <a:lnTo>
                      <a:pt x="291" y="345"/>
                    </a:lnTo>
                    <a:lnTo>
                      <a:pt x="291" y="343"/>
                    </a:lnTo>
                    <a:lnTo>
                      <a:pt x="291" y="336"/>
                    </a:lnTo>
                    <a:lnTo>
                      <a:pt x="291" y="322"/>
                    </a:lnTo>
                    <a:lnTo>
                      <a:pt x="288" y="315"/>
                    </a:lnTo>
                    <a:lnTo>
                      <a:pt x="288" y="305"/>
                    </a:lnTo>
                    <a:lnTo>
                      <a:pt x="286" y="296"/>
                    </a:lnTo>
                    <a:lnTo>
                      <a:pt x="281" y="289"/>
                    </a:lnTo>
                    <a:lnTo>
                      <a:pt x="281" y="277"/>
                    </a:lnTo>
                    <a:lnTo>
                      <a:pt x="281" y="267"/>
                    </a:lnTo>
                    <a:lnTo>
                      <a:pt x="281" y="260"/>
                    </a:lnTo>
                    <a:lnTo>
                      <a:pt x="279" y="253"/>
                    </a:lnTo>
                    <a:lnTo>
                      <a:pt x="279" y="253"/>
                    </a:lnTo>
                    <a:lnTo>
                      <a:pt x="276" y="248"/>
                    </a:lnTo>
                    <a:lnTo>
                      <a:pt x="276" y="232"/>
                    </a:lnTo>
                    <a:lnTo>
                      <a:pt x="274" y="229"/>
                    </a:lnTo>
                    <a:lnTo>
                      <a:pt x="272" y="229"/>
                    </a:lnTo>
                    <a:lnTo>
                      <a:pt x="265" y="227"/>
                    </a:lnTo>
                    <a:lnTo>
                      <a:pt x="257" y="225"/>
                    </a:lnTo>
                    <a:lnTo>
                      <a:pt x="253" y="222"/>
                    </a:lnTo>
                    <a:lnTo>
                      <a:pt x="248" y="222"/>
                    </a:lnTo>
                    <a:lnTo>
                      <a:pt x="248" y="220"/>
                    </a:lnTo>
                    <a:lnTo>
                      <a:pt x="248" y="220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6" y="217"/>
                    </a:lnTo>
                    <a:lnTo>
                      <a:pt x="243" y="217"/>
                    </a:lnTo>
                    <a:lnTo>
                      <a:pt x="243" y="217"/>
                    </a:lnTo>
                    <a:lnTo>
                      <a:pt x="243" y="215"/>
                    </a:lnTo>
                    <a:lnTo>
                      <a:pt x="241" y="215"/>
                    </a:lnTo>
                    <a:lnTo>
                      <a:pt x="241" y="215"/>
                    </a:lnTo>
                    <a:lnTo>
                      <a:pt x="239" y="215"/>
                    </a:lnTo>
                    <a:lnTo>
                      <a:pt x="239" y="215"/>
                    </a:lnTo>
                    <a:lnTo>
                      <a:pt x="236" y="215"/>
                    </a:lnTo>
                    <a:lnTo>
                      <a:pt x="236" y="215"/>
                    </a:lnTo>
                    <a:lnTo>
                      <a:pt x="236" y="215"/>
                    </a:lnTo>
                    <a:lnTo>
                      <a:pt x="236" y="215"/>
                    </a:lnTo>
                    <a:lnTo>
                      <a:pt x="236" y="213"/>
                    </a:lnTo>
                    <a:lnTo>
                      <a:pt x="236" y="213"/>
                    </a:lnTo>
                    <a:lnTo>
                      <a:pt x="236" y="210"/>
                    </a:lnTo>
                    <a:lnTo>
                      <a:pt x="236" y="210"/>
                    </a:lnTo>
                    <a:lnTo>
                      <a:pt x="236" y="208"/>
                    </a:lnTo>
                    <a:lnTo>
                      <a:pt x="236" y="208"/>
                    </a:lnTo>
                    <a:lnTo>
                      <a:pt x="234" y="206"/>
                    </a:lnTo>
                    <a:lnTo>
                      <a:pt x="236" y="206"/>
                    </a:lnTo>
                    <a:lnTo>
                      <a:pt x="236" y="206"/>
                    </a:lnTo>
                    <a:lnTo>
                      <a:pt x="236" y="203"/>
                    </a:lnTo>
                    <a:lnTo>
                      <a:pt x="236" y="203"/>
                    </a:lnTo>
                    <a:lnTo>
                      <a:pt x="236" y="201"/>
                    </a:lnTo>
                    <a:lnTo>
                      <a:pt x="236" y="201"/>
                    </a:lnTo>
                    <a:lnTo>
                      <a:pt x="236" y="201"/>
                    </a:lnTo>
                    <a:lnTo>
                      <a:pt x="236" y="199"/>
                    </a:lnTo>
                    <a:lnTo>
                      <a:pt x="236" y="196"/>
                    </a:lnTo>
                    <a:lnTo>
                      <a:pt x="236" y="196"/>
                    </a:lnTo>
                    <a:lnTo>
                      <a:pt x="236" y="196"/>
                    </a:lnTo>
                    <a:lnTo>
                      <a:pt x="236" y="194"/>
                    </a:lnTo>
                    <a:lnTo>
                      <a:pt x="236" y="194"/>
                    </a:lnTo>
                    <a:lnTo>
                      <a:pt x="236" y="191"/>
                    </a:lnTo>
                    <a:lnTo>
                      <a:pt x="236" y="191"/>
                    </a:lnTo>
                    <a:lnTo>
                      <a:pt x="236" y="191"/>
                    </a:lnTo>
                    <a:lnTo>
                      <a:pt x="236" y="189"/>
                    </a:lnTo>
                    <a:lnTo>
                      <a:pt x="236" y="187"/>
                    </a:lnTo>
                    <a:lnTo>
                      <a:pt x="236" y="187"/>
                    </a:lnTo>
                    <a:lnTo>
                      <a:pt x="236" y="187"/>
                    </a:lnTo>
                    <a:lnTo>
                      <a:pt x="236" y="187"/>
                    </a:lnTo>
                    <a:lnTo>
                      <a:pt x="236" y="184"/>
                    </a:lnTo>
                    <a:lnTo>
                      <a:pt x="236" y="184"/>
                    </a:lnTo>
                    <a:lnTo>
                      <a:pt x="236" y="182"/>
                    </a:lnTo>
                    <a:lnTo>
                      <a:pt x="236" y="180"/>
                    </a:lnTo>
                    <a:lnTo>
                      <a:pt x="236" y="180"/>
                    </a:lnTo>
                    <a:lnTo>
                      <a:pt x="236" y="180"/>
                    </a:lnTo>
                    <a:lnTo>
                      <a:pt x="236" y="177"/>
                    </a:lnTo>
                    <a:lnTo>
                      <a:pt x="236" y="177"/>
                    </a:lnTo>
                    <a:lnTo>
                      <a:pt x="236" y="175"/>
                    </a:lnTo>
                    <a:lnTo>
                      <a:pt x="236" y="175"/>
                    </a:lnTo>
                    <a:lnTo>
                      <a:pt x="236" y="175"/>
                    </a:lnTo>
                    <a:lnTo>
                      <a:pt x="236" y="173"/>
                    </a:lnTo>
                    <a:lnTo>
                      <a:pt x="236" y="170"/>
                    </a:lnTo>
                    <a:lnTo>
                      <a:pt x="236" y="170"/>
                    </a:lnTo>
                    <a:lnTo>
                      <a:pt x="236" y="168"/>
                    </a:lnTo>
                    <a:lnTo>
                      <a:pt x="236" y="165"/>
                    </a:lnTo>
                    <a:lnTo>
                      <a:pt x="236" y="165"/>
                    </a:lnTo>
                    <a:lnTo>
                      <a:pt x="236" y="165"/>
                    </a:lnTo>
                    <a:lnTo>
                      <a:pt x="236" y="163"/>
                    </a:lnTo>
                    <a:lnTo>
                      <a:pt x="234" y="163"/>
                    </a:lnTo>
                    <a:lnTo>
                      <a:pt x="234" y="161"/>
                    </a:lnTo>
                    <a:lnTo>
                      <a:pt x="234" y="161"/>
                    </a:lnTo>
                    <a:lnTo>
                      <a:pt x="234" y="161"/>
                    </a:lnTo>
                    <a:lnTo>
                      <a:pt x="231" y="158"/>
                    </a:lnTo>
                    <a:lnTo>
                      <a:pt x="231" y="158"/>
                    </a:lnTo>
                    <a:lnTo>
                      <a:pt x="231" y="156"/>
                    </a:lnTo>
                    <a:lnTo>
                      <a:pt x="231" y="154"/>
                    </a:lnTo>
                    <a:lnTo>
                      <a:pt x="231" y="154"/>
                    </a:lnTo>
                    <a:lnTo>
                      <a:pt x="231" y="154"/>
                    </a:lnTo>
                    <a:lnTo>
                      <a:pt x="231" y="151"/>
                    </a:lnTo>
                    <a:lnTo>
                      <a:pt x="231" y="151"/>
                    </a:lnTo>
                    <a:lnTo>
                      <a:pt x="231" y="149"/>
                    </a:lnTo>
                    <a:lnTo>
                      <a:pt x="231" y="149"/>
                    </a:lnTo>
                    <a:lnTo>
                      <a:pt x="231" y="146"/>
                    </a:lnTo>
                    <a:lnTo>
                      <a:pt x="231" y="144"/>
                    </a:lnTo>
                    <a:lnTo>
                      <a:pt x="231" y="144"/>
                    </a:lnTo>
                    <a:lnTo>
                      <a:pt x="231" y="144"/>
                    </a:lnTo>
                    <a:lnTo>
                      <a:pt x="231" y="142"/>
                    </a:lnTo>
                    <a:lnTo>
                      <a:pt x="231" y="139"/>
                    </a:lnTo>
                    <a:lnTo>
                      <a:pt x="229" y="139"/>
                    </a:lnTo>
                    <a:lnTo>
                      <a:pt x="227" y="139"/>
                    </a:lnTo>
                    <a:lnTo>
                      <a:pt x="227" y="139"/>
                    </a:lnTo>
                    <a:lnTo>
                      <a:pt x="222" y="139"/>
                    </a:lnTo>
                    <a:lnTo>
                      <a:pt x="222" y="139"/>
                    </a:lnTo>
                    <a:lnTo>
                      <a:pt x="220" y="139"/>
                    </a:lnTo>
                    <a:lnTo>
                      <a:pt x="220" y="139"/>
                    </a:lnTo>
                    <a:lnTo>
                      <a:pt x="217" y="139"/>
                    </a:lnTo>
                    <a:lnTo>
                      <a:pt x="217" y="137"/>
                    </a:lnTo>
                    <a:lnTo>
                      <a:pt x="217" y="137"/>
                    </a:lnTo>
                    <a:lnTo>
                      <a:pt x="215" y="139"/>
                    </a:lnTo>
                    <a:lnTo>
                      <a:pt x="215" y="139"/>
                    </a:lnTo>
                    <a:lnTo>
                      <a:pt x="213" y="139"/>
                    </a:lnTo>
                    <a:lnTo>
                      <a:pt x="210" y="139"/>
                    </a:lnTo>
                    <a:lnTo>
                      <a:pt x="210" y="139"/>
                    </a:lnTo>
                    <a:lnTo>
                      <a:pt x="208" y="139"/>
                    </a:lnTo>
                    <a:lnTo>
                      <a:pt x="208" y="139"/>
                    </a:lnTo>
                    <a:lnTo>
                      <a:pt x="205" y="139"/>
                    </a:lnTo>
                    <a:lnTo>
                      <a:pt x="205" y="139"/>
                    </a:lnTo>
                    <a:lnTo>
                      <a:pt x="203" y="139"/>
                    </a:lnTo>
                    <a:lnTo>
                      <a:pt x="203" y="139"/>
                    </a:lnTo>
                    <a:lnTo>
                      <a:pt x="201" y="139"/>
                    </a:lnTo>
                    <a:lnTo>
                      <a:pt x="201" y="139"/>
                    </a:lnTo>
                    <a:lnTo>
                      <a:pt x="201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4" y="135"/>
                    </a:lnTo>
                    <a:lnTo>
                      <a:pt x="191" y="135"/>
                    </a:lnTo>
                    <a:lnTo>
                      <a:pt x="191" y="135"/>
                    </a:lnTo>
                    <a:lnTo>
                      <a:pt x="189" y="135"/>
                    </a:lnTo>
                    <a:lnTo>
                      <a:pt x="189" y="135"/>
                    </a:lnTo>
                    <a:lnTo>
                      <a:pt x="189" y="132"/>
                    </a:lnTo>
                    <a:lnTo>
                      <a:pt x="187" y="132"/>
                    </a:lnTo>
                    <a:lnTo>
                      <a:pt x="184" y="132"/>
                    </a:lnTo>
                    <a:lnTo>
                      <a:pt x="182" y="130"/>
                    </a:lnTo>
                    <a:lnTo>
                      <a:pt x="182" y="130"/>
                    </a:lnTo>
                    <a:lnTo>
                      <a:pt x="179" y="128"/>
                    </a:lnTo>
                    <a:lnTo>
                      <a:pt x="177" y="128"/>
                    </a:lnTo>
                    <a:lnTo>
                      <a:pt x="175" y="128"/>
                    </a:lnTo>
                    <a:lnTo>
                      <a:pt x="175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70" y="130"/>
                    </a:lnTo>
                    <a:lnTo>
                      <a:pt x="170" y="130"/>
                    </a:lnTo>
                    <a:lnTo>
                      <a:pt x="168" y="130"/>
                    </a:lnTo>
                    <a:lnTo>
                      <a:pt x="168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61" y="132"/>
                    </a:lnTo>
                    <a:lnTo>
                      <a:pt x="158" y="132"/>
                    </a:lnTo>
                    <a:lnTo>
                      <a:pt x="158" y="132"/>
                    </a:lnTo>
                    <a:lnTo>
                      <a:pt x="158" y="132"/>
                    </a:lnTo>
                    <a:lnTo>
                      <a:pt x="156" y="135"/>
                    </a:lnTo>
                    <a:lnTo>
                      <a:pt x="156" y="135"/>
                    </a:lnTo>
                    <a:lnTo>
                      <a:pt x="153" y="135"/>
                    </a:lnTo>
                    <a:lnTo>
                      <a:pt x="153" y="135"/>
                    </a:lnTo>
                    <a:lnTo>
                      <a:pt x="153" y="132"/>
                    </a:lnTo>
                    <a:lnTo>
                      <a:pt x="151" y="132"/>
                    </a:lnTo>
                    <a:lnTo>
                      <a:pt x="151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49" y="132"/>
                    </a:lnTo>
                    <a:lnTo>
                      <a:pt x="149" y="130"/>
                    </a:lnTo>
                    <a:lnTo>
                      <a:pt x="149" y="130"/>
                    </a:lnTo>
                    <a:lnTo>
                      <a:pt x="151" y="128"/>
                    </a:lnTo>
                    <a:lnTo>
                      <a:pt x="156" y="128"/>
                    </a:lnTo>
                    <a:lnTo>
                      <a:pt x="156" y="128"/>
                    </a:lnTo>
                    <a:lnTo>
                      <a:pt x="156" y="125"/>
                    </a:lnTo>
                    <a:lnTo>
                      <a:pt x="156" y="123"/>
                    </a:lnTo>
                    <a:lnTo>
                      <a:pt x="153" y="120"/>
                    </a:lnTo>
                    <a:lnTo>
                      <a:pt x="153" y="120"/>
                    </a:lnTo>
                    <a:lnTo>
                      <a:pt x="153" y="118"/>
                    </a:lnTo>
                    <a:lnTo>
                      <a:pt x="153" y="118"/>
                    </a:lnTo>
                    <a:lnTo>
                      <a:pt x="156" y="118"/>
                    </a:lnTo>
                    <a:lnTo>
                      <a:pt x="156" y="116"/>
                    </a:lnTo>
                    <a:lnTo>
                      <a:pt x="156" y="113"/>
                    </a:lnTo>
                    <a:lnTo>
                      <a:pt x="156" y="113"/>
                    </a:lnTo>
                    <a:lnTo>
                      <a:pt x="158" y="111"/>
                    </a:lnTo>
                    <a:lnTo>
                      <a:pt x="158" y="109"/>
                    </a:lnTo>
                    <a:lnTo>
                      <a:pt x="158" y="109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6" y="106"/>
                    </a:lnTo>
                    <a:lnTo>
                      <a:pt x="156" y="104"/>
                    </a:lnTo>
                    <a:lnTo>
                      <a:pt x="156" y="101"/>
                    </a:lnTo>
                    <a:lnTo>
                      <a:pt x="156" y="101"/>
                    </a:lnTo>
                    <a:lnTo>
                      <a:pt x="153" y="97"/>
                    </a:lnTo>
                    <a:lnTo>
                      <a:pt x="153" y="97"/>
                    </a:lnTo>
                    <a:lnTo>
                      <a:pt x="151" y="94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51" y="92"/>
                    </a:lnTo>
                    <a:lnTo>
                      <a:pt x="151" y="92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6" y="90"/>
                    </a:lnTo>
                    <a:lnTo>
                      <a:pt x="146" y="92"/>
                    </a:lnTo>
                    <a:lnTo>
                      <a:pt x="144" y="92"/>
                    </a:lnTo>
                    <a:lnTo>
                      <a:pt x="144" y="90"/>
                    </a:lnTo>
                    <a:lnTo>
                      <a:pt x="142" y="90"/>
                    </a:lnTo>
                    <a:lnTo>
                      <a:pt x="142" y="90"/>
                    </a:lnTo>
                    <a:lnTo>
                      <a:pt x="139" y="90"/>
                    </a:lnTo>
                    <a:lnTo>
                      <a:pt x="139" y="87"/>
                    </a:lnTo>
                    <a:lnTo>
                      <a:pt x="137" y="90"/>
                    </a:lnTo>
                    <a:lnTo>
                      <a:pt x="137" y="90"/>
                    </a:lnTo>
                    <a:lnTo>
                      <a:pt x="134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27" y="94"/>
                    </a:lnTo>
                    <a:lnTo>
                      <a:pt x="125" y="97"/>
                    </a:lnTo>
                    <a:lnTo>
                      <a:pt x="123" y="97"/>
                    </a:lnTo>
                    <a:lnTo>
                      <a:pt x="123" y="97"/>
                    </a:lnTo>
                    <a:lnTo>
                      <a:pt x="120" y="97"/>
                    </a:lnTo>
                    <a:lnTo>
                      <a:pt x="118" y="97"/>
                    </a:lnTo>
                    <a:lnTo>
                      <a:pt x="116" y="97"/>
                    </a:lnTo>
                    <a:lnTo>
                      <a:pt x="113" y="97"/>
                    </a:lnTo>
                    <a:lnTo>
                      <a:pt x="106" y="97"/>
                    </a:lnTo>
                    <a:lnTo>
                      <a:pt x="106" y="97"/>
                    </a:lnTo>
                    <a:lnTo>
                      <a:pt x="104" y="99"/>
                    </a:lnTo>
                    <a:lnTo>
                      <a:pt x="101" y="99"/>
                    </a:lnTo>
                    <a:lnTo>
                      <a:pt x="99" y="99"/>
                    </a:lnTo>
                    <a:lnTo>
                      <a:pt x="94" y="101"/>
                    </a:lnTo>
                    <a:lnTo>
                      <a:pt x="90" y="101"/>
                    </a:lnTo>
                    <a:lnTo>
                      <a:pt x="90" y="101"/>
                    </a:lnTo>
                    <a:lnTo>
                      <a:pt x="90" y="101"/>
                    </a:lnTo>
                    <a:lnTo>
                      <a:pt x="87" y="101"/>
                    </a:lnTo>
                    <a:lnTo>
                      <a:pt x="85" y="104"/>
                    </a:lnTo>
                    <a:lnTo>
                      <a:pt x="85" y="104"/>
                    </a:lnTo>
                    <a:lnTo>
                      <a:pt x="82" y="106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80" y="106"/>
                    </a:lnTo>
                    <a:lnTo>
                      <a:pt x="78" y="106"/>
                    </a:lnTo>
                    <a:lnTo>
                      <a:pt x="78" y="106"/>
                    </a:lnTo>
                    <a:lnTo>
                      <a:pt x="75" y="106"/>
                    </a:lnTo>
                    <a:lnTo>
                      <a:pt x="73" y="106"/>
                    </a:lnTo>
                    <a:lnTo>
                      <a:pt x="73" y="106"/>
                    </a:lnTo>
                    <a:lnTo>
                      <a:pt x="71" y="109"/>
                    </a:lnTo>
                    <a:lnTo>
                      <a:pt x="71" y="109"/>
                    </a:lnTo>
                    <a:lnTo>
                      <a:pt x="71" y="111"/>
                    </a:lnTo>
                    <a:lnTo>
                      <a:pt x="68" y="113"/>
                    </a:lnTo>
                    <a:lnTo>
                      <a:pt x="68" y="113"/>
                    </a:lnTo>
                    <a:lnTo>
                      <a:pt x="66" y="116"/>
                    </a:lnTo>
                    <a:lnTo>
                      <a:pt x="66" y="118"/>
                    </a:lnTo>
                    <a:lnTo>
                      <a:pt x="66" y="120"/>
                    </a:lnTo>
                    <a:lnTo>
                      <a:pt x="64" y="120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4" y="123"/>
                    </a:lnTo>
                    <a:lnTo>
                      <a:pt x="64" y="125"/>
                    </a:lnTo>
                    <a:lnTo>
                      <a:pt x="61" y="125"/>
                    </a:lnTo>
                    <a:lnTo>
                      <a:pt x="61" y="128"/>
                    </a:lnTo>
                    <a:lnTo>
                      <a:pt x="59" y="128"/>
                    </a:lnTo>
                    <a:lnTo>
                      <a:pt x="59" y="130"/>
                    </a:lnTo>
                    <a:lnTo>
                      <a:pt x="59" y="130"/>
                    </a:lnTo>
                    <a:lnTo>
                      <a:pt x="59" y="132"/>
                    </a:lnTo>
                    <a:lnTo>
                      <a:pt x="56" y="132"/>
                    </a:lnTo>
                    <a:lnTo>
                      <a:pt x="56" y="132"/>
                    </a:lnTo>
                    <a:lnTo>
                      <a:pt x="54" y="135"/>
                    </a:lnTo>
                    <a:lnTo>
                      <a:pt x="54" y="135"/>
                    </a:lnTo>
                    <a:lnTo>
                      <a:pt x="52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9" y="137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2" y="139"/>
                    </a:lnTo>
                    <a:lnTo>
                      <a:pt x="42" y="139"/>
                    </a:lnTo>
                    <a:lnTo>
                      <a:pt x="40" y="139"/>
                    </a:lnTo>
                    <a:lnTo>
                      <a:pt x="38" y="139"/>
                    </a:lnTo>
                    <a:lnTo>
                      <a:pt x="35" y="142"/>
                    </a:lnTo>
                    <a:lnTo>
                      <a:pt x="33" y="142"/>
                    </a:lnTo>
                    <a:lnTo>
                      <a:pt x="33" y="142"/>
                    </a:lnTo>
                    <a:lnTo>
                      <a:pt x="30" y="142"/>
                    </a:lnTo>
                    <a:lnTo>
                      <a:pt x="28" y="142"/>
                    </a:lnTo>
                    <a:lnTo>
                      <a:pt x="28" y="142"/>
                    </a:lnTo>
                    <a:lnTo>
                      <a:pt x="26" y="142"/>
                    </a:lnTo>
                    <a:lnTo>
                      <a:pt x="23" y="142"/>
                    </a:lnTo>
                    <a:lnTo>
                      <a:pt x="23" y="142"/>
                    </a:lnTo>
                    <a:lnTo>
                      <a:pt x="23" y="142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19" y="142"/>
                    </a:lnTo>
                    <a:lnTo>
                      <a:pt x="16" y="142"/>
                    </a:lnTo>
                    <a:lnTo>
                      <a:pt x="16" y="142"/>
                    </a:lnTo>
                    <a:lnTo>
                      <a:pt x="14" y="142"/>
                    </a:lnTo>
                    <a:lnTo>
                      <a:pt x="11" y="142"/>
                    </a:lnTo>
                    <a:lnTo>
                      <a:pt x="11" y="142"/>
                    </a:lnTo>
                    <a:lnTo>
                      <a:pt x="9" y="142"/>
                    </a:lnTo>
                    <a:lnTo>
                      <a:pt x="9" y="142"/>
                    </a:lnTo>
                    <a:lnTo>
                      <a:pt x="7" y="142"/>
                    </a:lnTo>
                    <a:lnTo>
                      <a:pt x="7" y="142"/>
                    </a:lnTo>
                    <a:lnTo>
                      <a:pt x="4" y="142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2" y="142"/>
                    </a:lnTo>
                    <a:lnTo>
                      <a:pt x="0" y="142"/>
                    </a:lnTo>
                    <a:lnTo>
                      <a:pt x="7" y="135"/>
                    </a:lnTo>
                    <a:lnTo>
                      <a:pt x="11" y="130"/>
                    </a:lnTo>
                    <a:lnTo>
                      <a:pt x="14" y="128"/>
                    </a:lnTo>
                    <a:lnTo>
                      <a:pt x="16" y="125"/>
                    </a:lnTo>
                    <a:lnTo>
                      <a:pt x="16" y="125"/>
                    </a:lnTo>
                    <a:lnTo>
                      <a:pt x="16" y="123"/>
                    </a:lnTo>
                    <a:lnTo>
                      <a:pt x="16" y="123"/>
                    </a:lnTo>
                    <a:lnTo>
                      <a:pt x="19" y="123"/>
                    </a:lnTo>
                    <a:lnTo>
                      <a:pt x="21" y="123"/>
                    </a:lnTo>
                    <a:lnTo>
                      <a:pt x="21" y="120"/>
                    </a:lnTo>
                    <a:lnTo>
                      <a:pt x="23" y="120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8"/>
                    </a:lnTo>
                    <a:lnTo>
                      <a:pt x="26" y="118"/>
                    </a:lnTo>
                    <a:lnTo>
                      <a:pt x="26" y="116"/>
                    </a:lnTo>
                    <a:lnTo>
                      <a:pt x="26" y="116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28" y="113"/>
                    </a:lnTo>
                    <a:lnTo>
                      <a:pt x="30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9"/>
                    </a:lnTo>
                    <a:lnTo>
                      <a:pt x="35" y="106"/>
                    </a:lnTo>
                    <a:lnTo>
                      <a:pt x="35" y="106"/>
                    </a:lnTo>
                    <a:lnTo>
                      <a:pt x="38" y="104"/>
                    </a:lnTo>
                    <a:lnTo>
                      <a:pt x="40" y="101"/>
                    </a:lnTo>
                    <a:lnTo>
                      <a:pt x="42" y="97"/>
                    </a:lnTo>
                    <a:lnTo>
                      <a:pt x="47" y="92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87"/>
                    </a:lnTo>
                    <a:lnTo>
                      <a:pt x="49" y="85"/>
                    </a:lnTo>
                    <a:lnTo>
                      <a:pt x="52" y="85"/>
                    </a:lnTo>
                    <a:lnTo>
                      <a:pt x="61" y="78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4" y="75"/>
                    </a:lnTo>
                    <a:lnTo>
                      <a:pt x="66" y="73"/>
                    </a:lnTo>
                    <a:lnTo>
                      <a:pt x="66" y="73"/>
                    </a:lnTo>
                    <a:lnTo>
                      <a:pt x="68" y="71"/>
                    </a:lnTo>
                    <a:lnTo>
                      <a:pt x="68" y="71"/>
                    </a:lnTo>
                    <a:lnTo>
                      <a:pt x="71" y="71"/>
                    </a:lnTo>
                    <a:lnTo>
                      <a:pt x="71" y="71"/>
                    </a:lnTo>
                    <a:lnTo>
                      <a:pt x="71" y="68"/>
                    </a:lnTo>
                    <a:lnTo>
                      <a:pt x="71" y="66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5" y="64"/>
                    </a:lnTo>
                    <a:lnTo>
                      <a:pt x="75" y="64"/>
                    </a:lnTo>
                    <a:lnTo>
                      <a:pt x="75" y="61"/>
                    </a:lnTo>
                    <a:lnTo>
                      <a:pt x="78" y="61"/>
                    </a:lnTo>
                    <a:lnTo>
                      <a:pt x="78" y="61"/>
                    </a:lnTo>
                    <a:lnTo>
                      <a:pt x="80" y="59"/>
                    </a:lnTo>
                    <a:lnTo>
                      <a:pt x="80" y="59"/>
                    </a:lnTo>
                    <a:lnTo>
                      <a:pt x="80" y="57"/>
                    </a:lnTo>
                    <a:lnTo>
                      <a:pt x="85" y="54"/>
                    </a:lnTo>
                    <a:lnTo>
                      <a:pt x="85" y="52"/>
                    </a:lnTo>
                    <a:lnTo>
                      <a:pt x="90" y="49"/>
                    </a:lnTo>
                    <a:lnTo>
                      <a:pt x="94" y="47"/>
                    </a:lnTo>
                    <a:lnTo>
                      <a:pt x="97" y="45"/>
                    </a:lnTo>
                    <a:lnTo>
                      <a:pt x="101" y="42"/>
                    </a:lnTo>
                    <a:lnTo>
                      <a:pt x="106" y="40"/>
                    </a:lnTo>
                    <a:lnTo>
                      <a:pt x="113" y="38"/>
                    </a:lnTo>
                    <a:lnTo>
                      <a:pt x="116" y="35"/>
                    </a:lnTo>
                    <a:lnTo>
                      <a:pt x="118" y="35"/>
                    </a:lnTo>
                    <a:lnTo>
                      <a:pt x="118" y="35"/>
                    </a:lnTo>
                    <a:lnTo>
                      <a:pt x="120" y="33"/>
                    </a:lnTo>
                    <a:lnTo>
                      <a:pt x="123" y="33"/>
                    </a:lnTo>
                    <a:lnTo>
                      <a:pt x="130" y="28"/>
                    </a:lnTo>
                    <a:lnTo>
                      <a:pt x="137" y="28"/>
                    </a:lnTo>
                    <a:lnTo>
                      <a:pt x="137" y="26"/>
                    </a:lnTo>
                    <a:lnTo>
                      <a:pt x="139" y="26"/>
                    </a:lnTo>
                    <a:lnTo>
                      <a:pt x="144" y="26"/>
                    </a:lnTo>
                    <a:lnTo>
                      <a:pt x="149" y="26"/>
                    </a:lnTo>
                    <a:lnTo>
                      <a:pt x="153" y="26"/>
                    </a:lnTo>
                    <a:lnTo>
                      <a:pt x="158" y="26"/>
                    </a:lnTo>
                    <a:lnTo>
                      <a:pt x="158" y="26"/>
                    </a:lnTo>
                    <a:lnTo>
                      <a:pt x="170" y="23"/>
                    </a:lnTo>
                    <a:lnTo>
                      <a:pt x="179" y="23"/>
                    </a:lnTo>
                    <a:lnTo>
                      <a:pt x="187" y="23"/>
                    </a:lnTo>
                    <a:lnTo>
                      <a:pt x="198" y="23"/>
                    </a:lnTo>
                    <a:lnTo>
                      <a:pt x="201" y="23"/>
                    </a:lnTo>
                    <a:lnTo>
                      <a:pt x="203" y="23"/>
                    </a:lnTo>
                    <a:lnTo>
                      <a:pt x="208" y="21"/>
                    </a:lnTo>
                    <a:lnTo>
                      <a:pt x="210" y="19"/>
                    </a:lnTo>
                    <a:lnTo>
                      <a:pt x="213" y="19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20" y="16"/>
                    </a:lnTo>
                    <a:lnTo>
                      <a:pt x="220" y="16"/>
                    </a:lnTo>
                    <a:lnTo>
                      <a:pt x="222" y="16"/>
                    </a:lnTo>
                    <a:lnTo>
                      <a:pt x="222" y="16"/>
                    </a:lnTo>
                    <a:lnTo>
                      <a:pt x="222" y="14"/>
                    </a:lnTo>
                    <a:lnTo>
                      <a:pt x="224" y="14"/>
                    </a:lnTo>
                    <a:lnTo>
                      <a:pt x="224" y="14"/>
                    </a:lnTo>
                    <a:lnTo>
                      <a:pt x="227" y="14"/>
                    </a:lnTo>
                    <a:lnTo>
                      <a:pt x="227" y="14"/>
                    </a:lnTo>
                    <a:lnTo>
                      <a:pt x="229" y="14"/>
                    </a:lnTo>
                    <a:lnTo>
                      <a:pt x="231" y="12"/>
                    </a:lnTo>
                    <a:lnTo>
                      <a:pt x="231" y="12"/>
                    </a:lnTo>
                    <a:lnTo>
                      <a:pt x="231" y="12"/>
                    </a:lnTo>
                    <a:lnTo>
                      <a:pt x="234" y="12"/>
                    </a:lnTo>
                    <a:lnTo>
                      <a:pt x="234" y="12"/>
                    </a:lnTo>
                    <a:lnTo>
                      <a:pt x="236" y="12"/>
                    </a:lnTo>
                    <a:lnTo>
                      <a:pt x="236" y="9"/>
                    </a:lnTo>
                    <a:lnTo>
                      <a:pt x="236" y="9"/>
                    </a:lnTo>
                    <a:lnTo>
                      <a:pt x="239" y="9"/>
                    </a:lnTo>
                    <a:lnTo>
                      <a:pt x="241" y="7"/>
                    </a:lnTo>
                    <a:lnTo>
                      <a:pt x="241" y="7"/>
                    </a:lnTo>
                    <a:lnTo>
                      <a:pt x="243" y="7"/>
                    </a:lnTo>
                    <a:lnTo>
                      <a:pt x="243" y="7"/>
                    </a:lnTo>
                    <a:lnTo>
                      <a:pt x="243" y="7"/>
                    </a:lnTo>
                    <a:lnTo>
                      <a:pt x="246" y="7"/>
                    </a:lnTo>
                    <a:lnTo>
                      <a:pt x="246" y="7"/>
                    </a:lnTo>
                    <a:lnTo>
                      <a:pt x="248" y="7"/>
                    </a:lnTo>
                    <a:lnTo>
                      <a:pt x="248" y="4"/>
                    </a:lnTo>
                    <a:lnTo>
                      <a:pt x="250" y="4"/>
                    </a:lnTo>
                    <a:lnTo>
                      <a:pt x="253" y="4"/>
                    </a:lnTo>
                    <a:lnTo>
                      <a:pt x="253" y="4"/>
                    </a:lnTo>
                    <a:lnTo>
                      <a:pt x="253" y="2"/>
                    </a:lnTo>
                    <a:lnTo>
                      <a:pt x="253" y="2"/>
                    </a:lnTo>
                    <a:lnTo>
                      <a:pt x="255" y="2"/>
                    </a:lnTo>
                    <a:lnTo>
                      <a:pt x="257" y="2"/>
                    </a:lnTo>
                    <a:lnTo>
                      <a:pt x="257" y="2"/>
                    </a:lnTo>
                    <a:lnTo>
                      <a:pt x="257" y="2"/>
                    </a:lnTo>
                    <a:lnTo>
                      <a:pt x="260" y="2"/>
                    </a:lnTo>
                    <a:lnTo>
                      <a:pt x="260" y="2"/>
                    </a:lnTo>
                    <a:lnTo>
                      <a:pt x="262" y="2"/>
                    </a:lnTo>
                    <a:lnTo>
                      <a:pt x="262" y="2"/>
                    </a:lnTo>
                    <a:lnTo>
                      <a:pt x="265" y="2"/>
                    </a:lnTo>
                    <a:lnTo>
                      <a:pt x="265" y="2"/>
                    </a:lnTo>
                    <a:lnTo>
                      <a:pt x="267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69" y="2"/>
                    </a:lnTo>
                    <a:lnTo>
                      <a:pt x="272" y="2"/>
                    </a:lnTo>
                    <a:lnTo>
                      <a:pt x="274" y="2"/>
                    </a:lnTo>
                    <a:lnTo>
                      <a:pt x="274" y="2"/>
                    </a:lnTo>
                    <a:lnTo>
                      <a:pt x="274" y="2"/>
                    </a:lnTo>
                    <a:lnTo>
                      <a:pt x="276" y="2"/>
                    </a:lnTo>
                    <a:lnTo>
                      <a:pt x="279" y="2"/>
                    </a:lnTo>
                    <a:lnTo>
                      <a:pt x="279" y="2"/>
                    </a:lnTo>
                    <a:lnTo>
                      <a:pt x="279" y="2"/>
                    </a:lnTo>
                    <a:lnTo>
                      <a:pt x="281" y="2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84" y="2"/>
                    </a:lnTo>
                    <a:lnTo>
                      <a:pt x="286" y="2"/>
                    </a:lnTo>
                    <a:lnTo>
                      <a:pt x="286" y="2"/>
                    </a:lnTo>
                    <a:lnTo>
                      <a:pt x="288" y="2"/>
                    </a:lnTo>
                    <a:lnTo>
                      <a:pt x="291" y="2"/>
                    </a:lnTo>
                    <a:lnTo>
                      <a:pt x="291" y="2"/>
                    </a:lnTo>
                    <a:lnTo>
                      <a:pt x="291" y="2"/>
                    </a:lnTo>
                    <a:lnTo>
                      <a:pt x="293" y="0"/>
                    </a:lnTo>
                    <a:lnTo>
                      <a:pt x="293" y="0"/>
                    </a:lnTo>
                    <a:lnTo>
                      <a:pt x="295" y="0"/>
                    </a:lnTo>
                    <a:lnTo>
                      <a:pt x="295" y="0"/>
                    </a:lnTo>
                    <a:lnTo>
                      <a:pt x="298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300" y="2"/>
                    </a:lnTo>
                    <a:lnTo>
                      <a:pt x="302" y="2"/>
                    </a:lnTo>
                    <a:lnTo>
                      <a:pt x="302" y="0"/>
                    </a:lnTo>
                    <a:lnTo>
                      <a:pt x="305" y="2"/>
                    </a:lnTo>
                    <a:lnTo>
                      <a:pt x="305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7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0" y="0"/>
                    </a:lnTo>
                    <a:lnTo>
                      <a:pt x="312" y="0"/>
                    </a:lnTo>
                    <a:lnTo>
                      <a:pt x="312" y="0"/>
                    </a:lnTo>
                    <a:lnTo>
                      <a:pt x="314" y="0"/>
                    </a:lnTo>
                    <a:lnTo>
                      <a:pt x="314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7" y="0"/>
                    </a:lnTo>
                    <a:lnTo>
                      <a:pt x="319" y="0"/>
                    </a:lnTo>
                    <a:lnTo>
                      <a:pt x="321" y="0"/>
                    </a:lnTo>
                    <a:lnTo>
                      <a:pt x="321" y="0"/>
                    </a:lnTo>
                    <a:lnTo>
                      <a:pt x="324" y="0"/>
                    </a:lnTo>
                    <a:lnTo>
                      <a:pt x="324" y="0"/>
                    </a:lnTo>
                    <a:lnTo>
                      <a:pt x="331" y="0"/>
                    </a:lnTo>
                    <a:lnTo>
                      <a:pt x="336" y="0"/>
                    </a:lnTo>
                    <a:lnTo>
                      <a:pt x="345" y="0"/>
                    </a:lnTo>
                    <a:lnTo>
                      <a:pt x="350" y="0"/>
                    </a:lnTo>
                    <a:lnTo>
                      <a:pt x="354" y="0"/>
                    </a:lnTo>
                    <a:lnTo>
                      <a:pt x="357" y="0"/>
                    </a:lnTo>
                    <a:lnTo>
                      <a:pt x="362" y="0"/>
                    </a:lnTo>
                    <a:lnTo>
                      <a:pt x="395" y="0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Bauchi">
                <a:extLst>
                  <a:ext uri="{FF2B5EF4-FFF2-40B4-BE49-F238E27FC236}">
                    <a16:creationId xmlns:a16="http://schemas.microsoft.com/office/drawing/2014/main" id="{280E4CBC-479F-435D-82B5-AB63622FD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4772" y="1014687"/>
                <a:ext cx="1368508" cy="1815272"/>
              </a:xfrm>
              <a:custGeom>
                <a:avLst/>
                <a:gdLst>
                  <a:gd name="T0" fmla="*/ 532 w 582"/>
                  <a:gd name="T1" fmla="*/ 161 h 772"/>
                  <a:gd name="T2" fmla="*/ 554 w 582"/>
                  <a:gd name="T3" fmla="*/ 211 h 772"/>
                  <a:gd name="T4" fmla="*/ 558 w 582"/>
                  <a:gd name="T5" fmla="*/ 244 h 772"/>
                  <a:gd name="T6" fmla="*/ 554 w 582"/>
                  <a:gd name="T7" fmla="*/ 287 h 772"/>
                  <a:gd name="T8" fmla="*/ 558 w 582"/>
                  <a:gd name="T9" fmla="*/ 306 h 772"/>
                  <a:gd name="T10" fmla="*/ 563 w 582"/>
                  <a:gd name="T11" fmla="*/ 339 h 772"/>
                  <a:gd name="T12" fmla="*/ 494 w 582"/>
                  <a:gd name="T13" fmla="*/ 379 h 772"/>
                  <a:gd name="T14" fmla="*/ 464 w 582"/>
                  <a:gd name="T15" fmla="*/ 436 h 772"/>
                  <a:gd name="T16" fmla="*/ 499 w 582"/>
                  <a:gd name="T17" fmla="*/ 514 h 772"/>
                  <a:gd name="T18" fmla="*/ 532 w 582"/>
                  <a:gd name="T19" fmla="*/ 592 h 772"/>
                  <a:gd name="T20" fmla="*/ 518 w 582"/>
                  <a:gd name="T21" fmla="*/ 637 h 772"/>
                  <a:gd name="T22" fmla="*/ 563 w 582"/>
                  <a:gd name="T23" fmla="*/ 706 h 772"/>
                  <a:gd name="T24" fmla="*/ 532 w 582"/>
                  <a:gd name="T25" fmla="*/ 736 h 772"/>
                  <a:gd name="T26" fmla="*/ 480 w 582"/>
                  <a:gd name="T27" fmla="*/ 753 h 772"/>
                  <a:gd name="T28" fmla="*/ 440 w 582"/>
                  <a:gd name="T29" fmla="*/ 751 h 772"/>
                  <a:gd name="T30" fmla="*/ 371 w 582"/>
                  <a:gd name="T31" fmla="*/ 720 h 772"/>
                  <a:gd name="T32" fmla="*/ 315 w 582"/>
                  <a:gd name="T33" fmla="*/ 699 h 772"/>
                  <a:gd name="T34" fmla="*/ 251 w 582"/>
                  <a:gd name="T35" fmla="*/ 760 h 772"/>
                  <a:gd name="T36" fmla="*/ 199 w 582"/>
                  <a:gd name="T37" fmla="*/ 758 h 772"/>
                  <a:gd name="T38" fmla="*/ 168 w 582"/>
                  <a:gd name="T39" fmla="*/ 753 h 772"/>
                  <a:gd name="T40" fmla="*/ 144 w 582"/>
                  <a:gd name="T41" fmla="*/ 722 h 772"/>
                  <a:gd name="T42" fmla="*/ 107 w 582"/>
                  <a:gd name="T43" fmla="*/ 703 h 772"/>
                  <a:gd name="T44" fmla="*/ 140 w 582"/>
                  <a:gd name="T45" fmla="*/ 672 h 772"/>
                  <a:gd name="T46" fmla="*/ 133 w 582"/>
                  <a:gd name="T47" fmla="*/ 635 h 772"/>
                  <a:gd name="T48" fmla="*/ 83 w 582"/>
                  <a:gd name="T49" fmla="*/ 635 h 772"/>
                  <a:gd name="T50" fmla="*/ 62 w 582"/>
                  <a:gd name="T51" fmla="*/ 609 h 772"/>
                  <a:gd name="T52" fmla="*/ 52 w 582"/>
                  <a:gd name="T53" fmla="*/ 573 h 772"/>
                  <a:gd name="T54" fmla="*/ 19 w 582"/>
                  <a:gd name="T55" fmla="*/ 538 h 772"/>
                  <a:gd name="T56" fmla="*/ 14 w 582"/>
                  <a:gd name="T57" fmla="*/ 497 h 772"/>
                  <a:gd name="T58" fmla="*/ 12 w 582"/>
                  <a:gd name="T59" fmla="*/ 436 h 772"/>
                  <a:gd name="T60" fmla="*/ 19 w 582"/>
                  <a:gd name="T61" fmla="*/ 369 h 772"/>
                  <a:gd name="T62" fmla="*/ 55 w 582"/>
                  <a:gd name="T63" fmla="*/ 346 h 772"/>
                  <a:gd name="T64" fmla="*/ 88 w 582"/>
                  <a:gd name="T65" fmla="*/ 315 h 772"/>
                  <a:gd name="T66" fmla="*/ 163 w 582"/>
                  <a:gd name="T67" fmla="*/ 298 h 772"/>
                  <a:gd name="T68" fmla="*/ 194 w 582"/>
                  <a:gd name="T69" fmla="*/ 303 h 772"/>
                  <a:gd name="T70" fmla="*/ 215 w 582"/>
                  <a:gd name="T71" fmla="*/ 315 h 772"/>
                  <a:gd name="T72" fmla="*/ 248 w 582"/>
                  <a:gd name="T73" fmla="*/ 320 h 772"/>
                  <a:gd name="T74" fmla="*/ 279 w 582"/>
                  <a:gd name="T75" fmla="*/ 317 h 772"/>
                  <a:gd name="T76" fmla="*/ 296 w 582"/>
                  <a:gd name="T77" fmla="*/ 346 h 772"/>
                  <a:gd name="T78" fmla="*/ 286 w 582"/>
                  <a:gd name="T79" fmla="*/ 377 h 772"/>
                  <a:gd name="T80" fmla="*/ 317 w 582"/>
                  <a:gd name="T81" fmla="*/ 395 h 772"/>
                  <a:gd name="T82" fmla="*/ 353 w 582"/>
                  <a:gd name="T83" fmla="*/ 398 h 772"/>
                  <a:gd name="T84" fmla="*/ 364 w 582"/>
                  <a:gd name="T85" fmla="*/ 391 h 772"/>
                  <a:gd name="T86" fmla="*/ 369 w 582"/>
                  <a:gd name="T87" fmla="*/ 365 h 772"/>
                  <a:gd name="T88" fmla="*/ 395 w 582"/>
                  <a:gd name="T89" fmla="*/ 355 h 772"/>
                  <a:gd name="T90" fmla="*/ 414 w 582"/>
                  <a:gd name="T91" fmla="*/ 334 h 772"/>
                  <a:gd name="T92" fmla="*/ 379 w 582"/>
                  <a:gd name="T93" fmla="*/ 329 h 772"/>
                  <a:gd name="T94" fmla="*/ 343 w 582"/>
                  <a:gd name="T95" fmla="*/ 320 h 772"/>
                  <a:gd name="T96" fmla="*/ 315 w 582"/>
                  <a:gd name="T97" fmla="*/ 313 h 772"/>
                  <a:gd name="T98" fmla="*/ 293 w 582"/>
                  <a:gd name="T99" fmla="*/ 282 h 772"/>
                  <a:gd name="T100" fmla="*/ 272 w 582"/>
                  <a:gd name="T101" fmla="*/ 272 h 772"/>
                  <a:gd name="T102" fmla="*/ 275 w 582"/>
                  <a:gd name="T103" fmla="*/ 244 h 772"/>
                  <a:gd name="T104" fmla="*/ 277 w 582"/>
                  <a:gd name="T105" fmla="*/ 211 h 772"/>
                  <a:gd name="T106" fmla="*/ 227 w 582"/>
                  <a:gd name="T107" fmla="*/ 194 h 772"/>
                  <a:gd name="T108" fmla="*/ 248 w 582"/>
                  <a:gd name="T109" fmla="*/ 168 h 772"/>
                  <a:gd name="T110" fmla="*/ 312 w 582"/>
                  <a:gd name="T111" fmla="*/ 142 h 772"/>
                  <a:gd name="T112" fmla="*/ 345 w 582"/>
                  <a:gd name="T113" fmla="*/ 130 h 772"/>
                  <a:gd name="T114" fmla="*/ 362 w 582"/>
                  <a:gd name="T115" fmla="*/ 85 h 772"/>
                  <a:gd name="T116" fmla="*/ 400 w 582"/>
                  <a:gd name="T117" fmla="*/ 17 h 772"/>
                  <a:gd name="T118" fmla="*/ 433 w 582"/>
                  <a:gd name="T119" fmla="*/ 19 h 772"/>
                  <a:gd name="T120" fmla="*/ 466 w 582"/>
                  <a:gd name="T121" fmla="*/ 7 h 772"/>
                  <a:gd name="T122" fmla="*/ 513 w 582"/>
                  <a:gd name="T123" fmla="*/ 17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772">
                    <a:moveTo>
                      <a:pt x="513" y="17"/>
                    </a:moveTo>
                    <a:lnTo>
                      <a:pt x="513" y="33"/>
                    </a:lnTo>
                    <a:lnTo>
                      <a:pt x="516" y="38"/>
                    </a:lnTo>
                    <a:lnTo>
                      <a:pt x="516" y="38"/>
                    </a:lnTo>
                    <a:lnTo>
                      <a:pt x="518" y="45"/>
                    </a:lnTo>
                    <a:lnTo>
                      <a:pt x="518" y="52"/>
                    </a:lnTo>
                    <a:lnTo>
                      <a:pt x="518" y="62"/>
                    </a:lnTo>
                    <a:lnTo>
                      <a:pt x="518" y="74"/>
                    </a:lnTo>
                    <a:lnTo>
                      <a:pt x="523" y="81"/>
                    </a:lnTo>
                    <a:lnTo>
                      <a:pt x="525" y="90"/>
                    </a:lnTo>
                    <a:lnTo>
                      <a:pt x="525" y="100"/>
                    </a:lnTo>
                    <a:lnTo>
                      <a:pt x="528" y="107"/>
                    </a:lnTo>
                    <a:lnTo>
                      <a:pt x="528" y="121"/>
                    </a:lnTo>
                    <a:lnTo>
                      <a:pt x="528" y="128"/>
                    </a:lnTo>
                    <a:lnTo>
                      <a:pt x="528" y="130"/>
                    </a:lnTo>
                    <a:lnTo>
                      <a:pt x="528" y="133"/>
                    </a:lnTo>
                    <a:lnTo>
                      <a:pt x="525" y="137"/>
                    </a:lnTo>
                    <a:lnTo>
                      <a:pt x="525" y="145"/>
                    </a:lnTo>
                    <a:lnTo>
                      <a:pt x="528" y="152"/>
                    </a:lnTo>
                    <a:lnTo>
                      <a:pt x="528" y="154"/>
                    </a:lnTo>
                    <a:lnTo>
                      <a:pt x="530" y="154"/>
                    </a:lnTo>
                    <a:lnTo>
                      <a:pt x="530" y="156"/>
                    </a:lnTo>
                    <a:lnTo>
                      <a:pt x="530" y="156"/>
                    </a:lnTo>
                    <a:lnTo>
                      <a:pt x="530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59"/>
                    </a:lnTo>
                    <a:lnTo>
                      <a:pt x="532" y="161"/>
                    </a:lnTo>
                    <a:lnTo>
                      <a:pt x="532" y="163"/>
                    </a:lnTo>
                    <a:lnTo>
                      <a:pt x="530" y="166"/>
                    </a:lnTo>
                    <a:lnTo>
                      <a:pt x="530" y="168"/>
                    </a:lnTo>
                    <a:lnTo>
                      <a:pt x="532" y="171"/>
                    </a:lnTo>
                    <a:lnTo>
                      <a:pt x="532" y="171"/>
                    </a:lnTo>
                    <a:lnTo>
                      <a:pt x="535" y="173"/>
                    </a:lnTo>
                    <a:lnTo>
                      <a:pt x="535" y="173"/>
                    </a:lnTo>
                    <a:lnTo>
                      <a:pt x="537" y="173"/>
                    </a:lnTo>
                    <a:lnTo>
                      <a:pt x="537" y="173"/>
                    </a:lnTo>
                    <a:lnTo>
                      <a:pt x="539" y="175"/>
                    </a:lnTo>
                    <a:lnTo>
                      <a:pt x="542" y="175"/>
                    </a:lnTo>
                    <a:lnTo>
                      <a:pt x="547" y="178"/>
                    </a:lnTo>
                    <a:lnTo>
                      <a:pt x="549" y="178"/>
                    </a:lnTo>
                    <a:lnTo>
                      <a:pt x="549" y="178"/>
                    </a:lnTo>
                    <a:lnTo>
                      <a:pt x="551" y="178"/>
                    </a:lnTo>
                    <a:lnTo>
                      <a:pt x="551" y="180"/>
                    </a:lnTo>
                    <a:lnTo>
                      <a:pt x="554" y="182"/>
                    </a:lnTo>
                    <a:lnTo>
                      <a:pt x="554" y="185"/>
                    </a:lnTo>
                    <a:lnTo>
                      <a:pt x="551" y="187"/>
                    </a:lnTo>
                    <a:lnTo>
                      <a:pt x="551" y="190"/>
                    </a:lnTo>
                    <a:lnTo>
                      <a:pt x="554" y="192"/>
                    </a:lnTo>
                    <a:lnTo>
                      <a:pt x="554" y="192"/>
                    </a:lnTo>
                    <a:lnTo>
                      <a:pt x="556" y="194"/>
                    </a:lnTo>
                    <a:lnTo>
                      <a:pt x="556" y="197"/>
                    </a:lnTo>
                    <a:lnTo>
                      <a:pt x="556" y="201"/>
                    </a:lnTo>
                    <a:lnTo>
                      <a:pt x="554" y="206"/>
                    </a:lnTo>
                    <a:lnTo>
                      <a:pt x="554" y="208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3"/>
                    </a:lnTo>
                    <a:lnTo>
                      <a:pt x="554" y="216"/>
                    </a:lnTo>
                    <a:lnTo>
                      <a:pt x="554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18"/>
                    </a:lnTo>
                    <a:lnTo>
                      <a:pt x="556" y="220"/>
                    </a:lnTo>
                    <a:lnTo>
                      <a:pt x="558" y="220"/>
                    </a:lnTo>
                    <a:lnTo>
                      <a:pt x="558" y="223"/>
                    </a:lnTo>
                    <a:lnTo>
                      <a:pt x="558" y="223"/>
                    </a:lnTo>
                    <a:lnTo>
                      <a:pt x="558" y="223"/>
                    </a:lnTo>
                    <a:lnTo>
                      <a:pt x="558" y="225"/>
                    </a:lnTo>
                    <a:lnTo>
                      <a:pt x="558" y="227"/>
                    </a:lnTo>
                    <a:lnTo>
                      <a:pt x="558" y="227"/>
                    </a:lnTo>
                    <a:lnTo>
                      <a:pt x="558" y="227"/>
                    </a:lnTo>
                    <a:lnTo>
                      <a:pt x="558" y="230"/>
                    </a:lnTo>
                    <a:lnTo>
                      <a:pt x="558" y="230"/>
                    </a:lnTo>
                    <a:lnTo>
                      <a:pt x="558" y="232"/>
                    </a:lnTo>
                    <a:lnTo>
                      <a:pt x="558" y="232"/>
                    </a:lnTo>
                    <a:lnTo>
                      <a:pt x="558" y="234"/>
                    </a:lnTo>
                    <a:lnTo>
                      <a:pt x="558" y="234"/>
                    </a:lnTo>
                    <a:lnTo>
                      <a:pt x="558" y="237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39"/>
                    </a:lnTo>
                    <a:lnTo>
                      <a:pt x="558" y="242"/>
                    </a:lnTo>
                    <a:lnTo>
                      <a:pt x="558" y="244"/>
                    </a:lnTo>
                    <a:lnTo>
                      <a:pt x="558" y="244"/>
                    </a:lnTo>
                    <a:lnTo>
                      <a:pt x="558" y="244"/>
                    </a:lnTo>
                    <a:lnTo>
                      <a:pt x="558" y="246"/>
                    </a:lnTo>
                    <a:lnTo>
                      <a:pt x="558" y="246"/>
                    </a:lnTo>
                    <a:lnTo>
                      <a:pt x="558" y="249"/>
                    </a:lnTo>
                    <a:lnTo>
                      <a:pt x="558" y="249"/>
                    </a:lnTo>
                    <a:lnTo>
                      <a:pt x="558" y="249"/>
                    </a:lnTo>
                    <a:lnTo>
                      <a:pt x="558" y="251"/>
                    </a:lnTo>
                    <a:lnTo>
                      <a:pt x="558" y="251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8" y="253"/>
                    </a:lnTo>
                    <a:lnTo>
                      <a:pt x="558" y="256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58"/>
                    </a:lnTo>
                    <a:lnTo>
                      <a:pt x="558" y="261"/>
                    </a:lnTo>
                    <a:lnTo>
                      <a:pt x="558" y="261"/>
                    </a:lnTo>
                    <a:lnTo>
                      <a:pt x="558" y="263"/>
                    </a:lnTo>
                    <a:lnTo>
                      <a:pt x="561" y="265"/>
                    </a:lnTo>
                    <a:lnTo>
                      <a:pt x="558" y="265"/>
                    </a:lnTo>
                    <a:lnTo>
                      <a:pt x="561" y="265"/>
                    </a:lnTo>
                    <a:lnTo>
                      <a:pt x="558" y="268"/>
                    </a:lnTo>
                    <a:lnTo>
                      <a:pt x="558" y="268"/>
                    </a:lnTo>
                    <a:lnTo>
                      <a:pt x="558" y="270"/>
                    </a:lnTo>
                    <a:lnTo>
                      <a:pt x="558" y="270"/>
                    </a:lnTo>
                    <a:lnTo>
                      <a:pt x="558" y="272"/>
                    </a:lnTo>
                    <a:lnTo>
                      <a:pt x="558" y="275"/>
                    </a:lnTo>
                    <a:lnTo>
                      <a:pt x="558" y="277"/>
                    </a:lnTo>
                    <a:lnTo>
                      <a:pt x="556" y="282"/>
                    </a:lnTo>
                    <a:lnTo>
                      <a:pt x="554" y="287"/>
                    </a:lnTo>
                    <a:lnTo>
                      <a:pt x="554" y="287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44" y="291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42" y="291"/>
                    </a:lnTo>
                    <a:lnTo>
                      <a:pt x="539" y="291"/>
                    </a:lnTo>
                    <a:lnTo>
                      <a:pt x="539" y="294"/>
                    </a:lnTo>
                    <a:lnTo>
                      <a:pt x="537" y="294"/>
                    </a:lnTo>
                    <a:lnTo>
                      <a:pt x="537" y="296"/>
                    </a:lnTo>
                    <a:lnTo>
                      <a:pt x="539" y="296"/>
                    </a:lnTo>
                    <a:lnTo>
                      <a:pt x="539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2" y="298"/>
                    </a:lnTo>
                    <a:lnTo>
                      <a:pt x="544" y="301"/>
                    </a:lnTo>
                    <a:lnTo>
                      <a:pt x="547" y="301"/>
                    </a:lnTo>
                    <a:lnTo>
                      <a:pt x="547" y="301"/>
                    </a:lnTo>
                    <a:lnTo>
                      <a:pt x="549" y="301"/>
                    </a:lnTo>
                    <a:lnTo>
                      <a:pt x="549" y="303"/>
                    </a:lnTo>
                    <a:lnTo>
                      <a:pt x="551" y="303"/>
                    </a:lnTo>
                    <a:lnTo>
                      <a:pt x="551" y="303"/>
                    </a:lnTo>
                    <a:lnTo>
                      <a:pt x="554" y="303"/>
                    </a:lnTo>
                    <a:lnTo>
                      <a:pt x="554" y="306"/>
                    </a:lnTo>
                    <a:lnTo>
                      <a:pt x="554" y="306"/>
                    </a:lnTo>
                    <a:lnTo>
                      <a:pt x="556" y="306"/>
                    </a:lnTo>
                    <a:lnTo>
                      <a:pt x="558" y="306"/>
                    </a:lnTo>
                    <a:lnTo>
                      <a:pt x="558" y="306"/>
                    </a:lnTo>
                    <a:lnTo>
                      <a:pt x="558" y="308"/>
                    </a:lnTo>
                    <a:lnTo>
                      <a:pt x="561" y="308"/>
                    </a:lnTo>
                    <a:lnTo>
                      <a:pt x="561" y="308"/>
                    </a:lnTo>
                    <a:lnTo>
                      <a:pt x="563" y="308"/>
                    </a:lnTo>
                    <a:lnTo>
                      <a:pt x="563" y="308"/>
                    </a:lnTo>
                    <a:lnTo>
                      <a:pt x="563" y="310"/>
                    </a:lnTo>
                    <a:lnTo>
                      <a:pt x="563" y="310"/>
                    </a:lnTo>
                    <a:lnTo>
                      <a:pt x="565" y="310"/>
                    </a:lnTo>
                    <a:lnTo>
                      <a:pt x="568" y="310"/>
                    </a:lnTo>
                    <a:lnTo>
                      <a:pt x="570" y="313"/>
                    </a:lnTo>
                    <a:lnTo>
                      <a:pt x="570" y="313"/>
                    </a:lnTo>
                    <a:lnTo>
                      <a:pt x="573" y="310"/>
                    </a:lnTo>
                    <a:lnTo>
                      <a:pt x="573" y="313"/>
                    </a:lnTo>
                    <a:lnTo>
                      <a:pt x="573" y="313"/>
                    </a:lnTo>
                    <a:lnTo>
                      <a:pt x="575" y="313"/>
                    </a:lnTo>
                    <a:lnTo>
                      <a:pt x="575" y="313"/>
                    </a:lnTo>
                    <a:lnTo>
                      <a:pt x="577" y="310"/>
                    </a:lnTo>
                    <a:lnTo>
                      <a:pt x="577" y="313"/>
                    </a:lnTo>
                    <a:lnTo>
                      <a:pt x="580" y="313"/>
                    </a:lnTo>
                    <a:lnTo>
                      <a:pt x="582" y="313"/>
                    </a:lnTo>
                    <a:lnTo>
                      <a:pt x="582" y="313"/>
                    </a:lnTo>
                    <a:lnTo>
                      <a:pt x="582" y="315"/>
                    </a:lnTo>
                    <a:lnTo>
                      <a:pt x="580" y="320"/>
                    </a:lnTo>
                    <a:lnTo>
                      <a:pt x="577" y="327"/>
                    </a:lnTo>
                    <a:lnTo>
                      <a:pt x="573" y="332"/>
                    </a:lnTo>
                    <a:lnTo>
                      <a:pt x="568" y="334"/>
                    </a:lnTo>
                    <a:lnTo>
                      <a:pt x="563" y="339"/>
                    </a:lnTo>
                    <a:lnTo>
                      <a:pt x="563" y="339"/>
                    </a:lnTo>
                    <a:lnTo>
                      <a:pt x="561" y="343"/>
                    </a:lnTo>
                    <a:lnTo>
                      <a:pt x="558" y="346"/>
                    </a:lnTo>
                    <a:lnTo>
                      <a:pt x="551" y="348"/>
                    </a:lnTo>
                    <a:lnTo>
                      <a:pt x="551" y="353"/>
                    </a:lnTo>
                    <a:lnTo>
                      <a:pt x="544" y="358"/>
                    </a:lnTo>
                    <a:lnTo>
                      <a:pt x="544" y="360"/>
                    </a:lnTo>
                    <a:lnTo>
                      <a:pt x="544" y="362"/>
                    </a:lnTo>
                    <a:lnTo>
                      <a:pt x="542" y="362"/>
                    </a:lnTo>
                    <a:lnTo>
                      <a:pt x="542" y="365"/>
                    </a:lnTo>
                    <a:lnTo>
                      <a:pt x="542" y="365"/>
                    </a:lnTo>
                    <a:lnTo>
                      <a:pt x="539" y="365"/>
                    </a:lnTo>
                    <a:lnTo>
                      <a:pt x="537" y="367"/>
                    </a:lnTo>
                    <a:lnTo>
                      <a:pt x="537" y="367"/>
                    </a:lnTo>
                    <a:lnTo>
                      <a:pt x="535" y="367"/>
                    </a:lnTo>
                    <a:lnTo>
                      <a:pt x="532" y="365"/>
                    </a:lnTo>
                    <a:lnTo>
                      <a:pt x="532" y="365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8" y="360"/>
                    </a:lnTo>
                    <a:lnTo>
                      <a:pt x="523" y="358"/>
                    </a:lnTo>
                    <a:lnTo>
                      <a:pt x="521" y="355"/>
                    </a:lnTo>
                    <a:lnTo>
                      <a:pt x="518" y="355"/>
                    </a:lnTo>
                    <a:lnTo>
                      <a:pt x="516" y="358"/>
                    </a:lnTo>
                    <a:lnTo>
                      <a:pt x="509" y="362"/>
                    </a:lnTo>
                    <a:lnTo>
                      <a:pt x="506" y="365"/>
                    </a:lnTo>
                    <a:lnTo>
                      <a:pt x="504" y="367"/>
                    </a:lnTo>
                    <a:lnTo>
                      <a:pt x="499" y="369"/>
                    </a:lnTo>
                    <a:lnTo>
                      <a:pt x="497" y="377"/>
                    </a:lnTo>
                    <a:lnTo>
                      <a:pt x="494" y="379"/>
                    </a:lnTo>
                    <a:lnTo>
                      <a:pt x="492" y="381"/>
                    </a:lnTo>
                    <a:lnTo>
                      <a:pt x="490" y="381"/>
                    </a:lnTo>
                    <a:lnTo>
                      <a:pt x="487" y="381"/>
                    </a:lnTo>
                    <a:lnTo>
                      <a:pt x="485" y="384"/>
                    </a:lnTo>
                    <a:lnTo>
                      <a:pt x="483" y="386"/>
                    </a:lnTo>
                    <a:lnTo>
                      <a:pt x="480" y="388"/>
                    </a:lnTo>
                    <a:lnTo>
                      <a:pt x="478" y="391"/>
                    </a:lnTo>
                    <a:lnTo>
                      <a:pt x="476" y="395"/>
                    </a:lnTo>
                    <a:lnTo>
                      <a:pt x="480" y="405"/>
                    </a:lnTo>
                    <a:lnTo>
                      <a:pt x="483" y="407"/>
                    </a:lnTo>
                    <a:lnTo>
                      <a:pt x="485" y="412"/>
                    </a:lnTo>
                    <a:lnTo>
                      <a:pt x="485" y="412"/>
                    </a:lnTo>
                    <a:lnTo>
                      <a:pt x="485" y="417"/>
                    </a:lnTo>
                    <a:lnTo>
                      <a:pt x="485" y="422"/>
                    </a:lnTo>
                    <a:lnTo>
                      <a:pt x="483" y="424"/>
                    </a:lnTo>
                    <a:lnTo>
                      <a:pt x="480" y="422"/>
                    </a:lnTo>
                    <a:lnTo>
                      <a:pt x="478" y="419"/>
                    </a:lnTo>
                    <a:lnTo>
                      <a:pt x="476" y="417"/>
                    </a:lnTo>
                    <a:lnTo>
                      <a:pt x="473" y="417"/>
                    </a:lnTo>
                    <a:lnTo>
                      <a:pt x="473" y="414"/>
                    </a:lnTo>
                    <a:lnTo>
                      <a:pt x="473" y="414"/>
                    </a:lnTo>
                    <a:lnTo>
                      <a:pt x="471" y="414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68" y="419"/>
                    </a:lnTo>
                    <a:lnTo>
                      <a:pt x="466" y="422"/>
                    </a:lnTo>
                    <a:lnTo>
                      <a:pt x="466" y="426"/>
                    </a:lnTo>
                    <a:lnTo>
                      <a:pt x="464" y="429"/>
                    </a:lnTo>
                    <a:lnTo>
                      <a:pt x="464" y="436"/>
                    </a:lnTo>
                    <a:lnTo>
                      <a:pt x="461" y="438"/>
                    </a:lnTo>
                    <a:lnTo>
                      <a:pt x="461" y="443"/>
                    </a:lnTo>
                    <a:lnTo>
                      <a:pt x="459" y="443"/>
                    </a:lnTo>
                    <a:lnTo>
                      <a:pt x="459" y="443"/>
                    </a:lnTo>
                    <a:lnTo>
                      <a:pt x="459" y="445"/>
                    </a:lnTo>
                    <a:lnTo>
                      <a:pt x="457" y="445"/>
                    </a:lnTo>
                    <a:lnTo>
                      <a:pt x="457" y="445"/>
                    </a:lnTo>
                    <a:lnTo>
                      <a:pt x="457" y="448"/>
                    </a:lnTo>
                    <a:lnTo>
                      <a:pt x="452" y="452"/>
                    </a:lnTo>
                    <a:lnTo>
                      <a:pt x="450" y="457"/>
                    </a:lnTo>
                    <a:lnTo>
                      <a:pt x="447" y="459"/>
                    </a:lnTo>
                    <a:lnTo>
                      <a:pt x="445" y="464"/>
                    </a:lnTo>
                    <a:lnTo>
                      <a:pt x="445" y="464"/>
                    </a:lnTo>
                    <a:lnTo>
                      <a:pt x="447" y="467"/>
                    </a:lnTo>
                    <a:lnTo>
                      <a:pt x="447" y="469"/>
                    </a:lnTo>
                    <a:lnTo>
                      <a:pt x="450" y="469"/>
                    </a:lnTo>
                    <a:lnTo>
                      <a:pt x="454" y="471"/>
                    </a:lnTo>
                    <a:lnTo>
                      <a:pt x="459" y="481"/>
                    </a:lnTo>
                    <a:lnTo>
                      <a:pt x="464" y="490"/>
                    </a:lnTo>
                    <a:lnTo>
                      <a:pt x="464" y="493"/>
                    </a:lnTo>
                    <a:lnTo>
                      <a:pt x="464" y="495"/>
                    </a:lnTo>
                    <a:lnTo>
                      <a:pt x="464" y="497"/>
                    </a:lnTo>
                    <a:lnTo>
                      <a:pt x="466" y="500"/>
                    </a:lnTo>
                    <a:lnTo>
                      <a:pt x="468" y="504"/>
                    </a:lnTo>
                    <a:lnTo>
                      <a:pt x="473" y="504"/>
                    </a:lnTo>
                    <a:lnTo>
                      <a:pt x="480" y="511"/>
                    </a:lnTo>
                    <a:lnTo>
                      <a:pt x="485" y="511"/>
                    </a:lnTo>
                    <a:lnTo>
                      <a:pt x="490" y="514"/>
                    </a:lnTo>
                    <a:lnTo>
                      <a:pt x="499" y="514"/>
                    </a:lnTo>
                    <a:lnTo>
                      <a:pt x="502" y="514"/>
                    </a:lnTo>
                    <a:lnTo>
                      <a:pt x="506" y="516"/>
                    </a:lnTo>
                    <a:lnTo>
                      <a:pt x="513" y="516"/>
                    </a:lnTo>
                    <a:lnTo>
                      <a:pt x="516" y="519"/>
                    </a:lnTo>
                    <a:lnTo>
                      <a:pt x="521" y="521"/>
                    </a:lnTo>
                    <a:lnTo>
                      <a:pt x="521" y="521"/>
                    </a:lnTo>
                    <a:lnTo>
                      <a:pt x="523" y="523"/>
                    </a:lnTo>
                    <a:lnTo>
                      <a:pt x="525" y="526"/>
                    </a:lnTo>
                    <a:lnTo>
                      <a:pt x="528" y="530"/>
                    </a:lnTo>
                    <a:lnTo>
                      <a:pt x="532" y="533"/>
                    </a:lnTo>
                    <a:lnTo>
                      <a:pt x="535" y="538"/>
                    </a:lnTo>
                    <a:lnTo>
                      <a:pt x="535" y="538"/>
                    </a:lnTo>
                    <a:lnTo>
                      <a:pt x="535" y="540"/>
                    </a:lnTo>
                    <a:lnTo>
                      <a:pt x="535" y="542"/>
                    </a:lnTo>
                    <a:lnTo>
                      <a:pt x="535" y="547"/>
                    </a:lnTo>
                    <a:lnTo>
                      <a:pt x="535" y="552"/>
                    </a:lnTo>
                    <a:lnTo>
                      <a:pt x="535" y="554"/>
                    </a:lnTo>
                    <a:lnTo>
                      <a:pt x="532" y="556"/>
                    </a:lnTo>
                    <a:lnTo>
                      <a:pt x="532" y="559"/>
                    </a:lnTo>
                    <a:lnTo>
                      <a:pt x="532" y="561"/>
                    </a:lnTo>
                    <a:lnTo>
                      <a:pt x="532" y="566"/>
                    </a:lnTo>
                    <a:lnTo>
                      <a:pt x="532" y="568"/>
                    </a:lnTo>
                    <a:lnTo>
                      <a:pt x="537" y="573"/>
                    </a:lnTo>
                    <a:lnTo>
                      <a:pt x="539" y="580"/>
                    </a:lnTo>
                    <a:lnTo>
                      <a:pt x="537" y="583"/>
                    </a:lnTo>
                    <a:lnTo>
                      <a:pt x="535" y="585"/>
                    </a:lnTo>
                    <a:lnTo>
                      <a:pt x="535" y="587"/>
                    </a:lnTo>
                    <a:lnTo>
                      <a:pt x="532" y="590"/>
                    </a:lnTo>
                    <a:lnTo>
                      <a:pt x="532" y="592"/>
                    </a:lnTo>
                    <a:lnTo>
                      <a:pt x="530" y="594"/>
                    </a:lnTo>
                    <a:lnTo>
                      <a:pt x="530" y="597"/>
                    </a:lnTo>
                    <a:lnTo>
                      <a:pt x="530" y="599"/>
                    </a:lnTo>
                    <a:lnTo>
                      <a:pt x="530" y="604"/>
                    </a:lnTo>
                    <a:lnTo>
                      <a:pt x="530" y="604"/>
                    </a:lnTo>
                    <a:lnTo>
                      <a:pt x="530" y="606"/>
                    </a:lnTo>
                    <a:lnTo>
                      <a:pt x="528" y="609"/>
                    </a:lnTo>
                    <a:lnTo>
                      <a:pt x="528" y="611"/>
                    </a:lnTo>
                    <a:lnTo>
                      <a:pt x="525" y="611"/>
                    </a:lnTo>
                    <a:lnTo>
                      <a:pt x="523" y="611"/>
                    </a:lnTo>
                    <a:lnTo>
                      <a:pt x="521" y="611"/>
                    </a:lnTo>
                    <a:lnTo>
                      <a:pt x="518" y="611"/>
                    </a:lnTo>
                    <a:lnTo>
                      <a:pt x="516" y="611"/>
                    </a:lnTo>
                    <a:lnTo>
                      <a:pt x="513" y="611"/>
                    </a:lnTo>
                    <a:lnTo>
                      <a:pt x="511" y="611"/>
                    </a:lnTo>
                    <a:lnTo>
                      <a:pt x="509" y="611"/>
                    </a:lnTo>
                    <a:lnTo>
                      <a:pt x="506" y="611"/>
                    </a:lnTo>
                    <a:lnTo>
                      <a:pt x="499" y="611"/>
                    </a:lnTo>
                    <a:lnTo>
                      <a:pt x="499" y="616"/>
                    </a:lnTo>
                    <a:lnTo>
                      <a:pt x="497" y="620"/>
                    </a:lnTo>
                    <a:lnTo>
                      <a:pt x="497" y="620"/>
                    </a:lnTo>
                    <a:lnTo>
                      <a:pt x="499" y="623"/>
                    </a:lnTo>
                    <a:lnTo>
                      <a:pt x="504" y="627"/>
                    </a:lnTo>
                    <a:lnTo>
                      <a:pt x="504" y="627"/>
                    </a:lnTo>
                    <a:lnTo>
                      <a:pt x="506" y="630"/>
                    </a:lnTo>
                    <a:lnTo>
                      <a:pt x="511" y="632"/>
                    </a:lnTo>
                    <a:lnTo>
                      <a:pt x="513" y="632"/>
                    </a:lnTo>
                    <a:lnTo>
                      <a:pt x="516" y="635"/>
                    </a:lnTo>
                    <a:lnTo>
                      <a:pt x="518" y="637"/>
                    </a:lnTo>
                    <a:lnTo>
                      <a:pt x="523" y="637"/>
                    </a:lnTo>
                    <a:lnTo>
                      <a:pt x="525" y="639"/>
                    </a:lnTo>
                    <a:lnTo>
                      <a:pt x="528" y="642"/>
                    </a:lnTo>
                    <a:lnTo>
                      <a:pt x="528" y="646"/>
                    </a:lnTo>
                    <a:lnTo>
                      <a:pt x="532" y="646"/>
                    </a:lnTo>
                    <a:lnTo>
                      <a:pt x="537" y="649"/>
                    </a:lnTo>
                    <a:lnTo>
                      <a:pt x="539" y="651"/>
                    </a:lnTo>
                    <a:lnTo>
                      <a:pt x="542" y="651"/>
                    </a:lnTo>
                    <a:lnTo>
                      <a:pt x="544" y="656"/>
                    </a:lnTo>
                    <a:lnTo>
                      <a:pt x="554" y="661"/>
                    </a:lnTo>
                    <a:lnTo>
                      <a:pt x="558" y="663"/>
                    </a:lnTo>
                    <a:lnTo>
                      <a:pt x="558" y="665"/>
                    </a:lnTo>
                    <a:lnTo>
                      <a:pt x="561" y="670"/>
                    </a:lnTo>
                    <a:lnTo>
                      <a:pt x="561" y="672"/>
                    </a:lnTo>
                    <a:lnTo>
                      <a:pt x="563" y="672"/>
                    </a:lnTo>
                    <a:lnTo>
                      <a:pt x="563" y="675"/>
                    </a:lnTo>
                    <a:lnTo>
                      <a:pt x="563" y="677"/>
                    </a:lnTo>
                    <a:lnTo>
                      <a:pt x="563" y="680"/>
                    </a:lnTo>
                    <a:lnTo>
                      <a:pt x="563" y="682"/>
                    </a:lnTo>
                    <a:lnTo>
                      <a:pt x="563" y="682"/>
                    </a:lnTo>
                    <a:lnTo>
                      <a:pt x="563" y="689"/>
                    </a:lnTo>
                    <a:lnTo>
                      <a:pt x="563" y="691"/>
                    </a:lnTo>
                    <a:lnTo>
                      <a:pt x="563" y="694"/>
                    </a:lnTo>
                    <a:lnTo>
                      <a:pt x="563" y="694"/>
                    </a:lnTo>
                    <a:lnTo>
                      <a:pt x="565" y="696"/>
                    </a:lnTo>
                    <a:lnTo>
                      <a:pt x="565" y="699"/>
                    </a:lnTo>
                    <a:lnTo>
                      <a:pt x="565" y="701"/>
                    </a:lnTo>
                    <a:lnTo>
                      <a:pt x="563" y="703"/>
                    </a:lnTo>
                    <a:lnTo>
                      <a:pt x="563" y="706"/>
                    </a:lnTo>
                    <a:lnTo>
                      <a:pt x="563" y="708"/>
                    </a:lnTo>
                    <a:lnTo>
                      <a:pt x="563" y="710"/>
                    </a:lnTo>
                    <a:lnTo>
                      <a:pt x="563" y="713"/>
                    </a:lnTo>
                    <a:lnTo>
                      <a:pt x="563" y="715"/>
                    </a:lnTo>
                    <a:lnTo>
                      <a:pt x="563" y="717"/>
                    </a:lnTo>
                    <a:lnTo>
                      <a:pt x="563" y="720"/>
                    </a:lnTo>
                    <a:lnTo>
                      <a:pt x="565" y="725"/>
                    </a:lnTo>
                    <a:lnTo>
                      <a:pt x="565" y="729"/>
                    </a:lnTo>
                    <a:lnTo>
                      <a:pt x="568" y="734"/>
                    </a:lnTo>
                    <a:lnTo>
                      <a:pt x="568" y="736"/>
                    </a:lnTo>
                    <a:lnTo>
                      <a:pt x="568" y="739"/>
                    </a:lnTo>
                    <a:lnTo>
                      <a:pt x="570" y="741"/>
                    </a:lnTo>
                    <a:lnTo>
                      <a:pt x="570" y="743"/>
                    </a:lnTo>
                    <a:lnTo>
                      <a:pt x="568" y="743"/>
                    </a:lnTo>
                    <a:lnTo>
                      <a:pt x="563" y="743"/>
                    </a:lnTo>
                    <a:lnTo>
                      <a:pt x="558" y="741"/>
                    </a:lnTo>
                    <a:lnTo>
                      <a:pt x="558" y="741"/>
                    </a:lnTo>
                    <a:lnTo>
                      <a:pt x="554" y="741"/>
                    </a:lnTo>
                    <a:lnTo>
                      <a:pt x="554" y="739"/>
                    </a:lnTo>
                    <a:lnTo>
                      <a:pt x="551" y="739"/>
                    </a:lnTo>
                    <a:lnTo>
                      <a:pt x="547" y="736"/>
                    </a:lnTo>
                    <a:lnTo>
                      <a:pt x="544" y="736"/>
                    </a:lnTo>
                    <a:lnTo>
                      <a:pt x="544" y="736"/>
                    </a:lnTo>
                    <a:lnTo>
                      <a:pt x="542" y="736"/>
                    </a:lnTo>
                    <a:lnTo>
                      <a:pt x="542" y="736"/>
                    </a:lnTo>
                    <a:lnTo>
                      <a:pt x="539" y="736"/>
                    </a:lnTo>
                    <a:lnTo>
                      <a:pt x="537" y="736"/>
                    </a:lnTo>
                    <a:lnTo>
                      <a:pt x="535" y="736"/>
                    </a:lnTo>
                    <a:lnTo>
                      <a:pt x="532" y="736"/>
                    </a:lnTo>
                    <a:lnTo>
                      <a:pt x="530" y="736"/>
                    </a:lnTo>
                    <a:lnTo>
                      <a:pt x="528" y="736"/>
                    </a:lnTo>
                    <a:lnTo>
                      <a:pt x="525" y="739"/>
                    </a:lnTo>
                    <a:lnTo>
                      <a:pt x="523" y="739"/>
                    </a:lnTo>
                    <a:lnTo>
                      <a:pt x="521" y="739"/>
                    </a:lnTo>
                    <a:lnTo>
                      <a:pt x="521" y="739"/>
                    </a:lnTo>
                    <a:lnTo>
                      <a:pt x="518" y="741"/>
                    </a:lnTo>
                    <a:lnTo>
                      <a:pt x="516" y="741"/>
                    </a:lnTo>
                    <a:lnTo>
                      <a:pt x="516" y="743"/>
                    </a:lnTo>
                    <a:lnTo>
                      <a:pt x="513" y="743"/>
                    </a:lnTo>
                    <a:lnTo>
                      <a:pt x="513" y="746"/>
                    </a:lnTo>
                    <a:lnTo>
                      <a:pt x="511" y="746"/>
                    </a:lnTo>
                    <a:lnTo>
                      <a:pt x="511" y="746"/>
                    </a:lnTo>
                    <a:lnTo>
                      <a:pt x="509" y="748"/>
                    </a:lnTo>
                    <a:lnTo>
                      <a:pt x="509" y="751"/>
                    </a:lnTo>
                    <a:lnTo>
                      <a:pt x="506" y="751"/>
                    </a:lnTo>
                    <a:lnTo>
                      <a:pt x="504" y="753"/>
                    </a:lnTo>
                    <a:lnTo>
                      <a:pt x="502" y="753"/>
                    </a:lnTo>
                    <a:lnTo>
                      <a:pt x="502" y="753"/>
                    </a:lnTo>
                    <a:lnTo>
                      <a:pt x="497" y="755"/>
                    </a:lnTo>
                    <a:lnTo>
                      <a:pt x="494" y="758"/>
                    </a:lnTo>
                    <a:lnTo>
                      <a:pt x="492" y="758"/>
                    </a:lnTo>
                    <a:lnTo>
                      <a:pt x="490" y="755"/>
                    </a:lnTo>
                    <a:lnTo>
                      <a:pt x="490" y="755"/>
                    </a:lnTo>
                    <a:lnTo>
                      <a:pt x="487" y="755"/>
                    </a:lnTo>
                    <a:lnTo>
                      <a:pt x="487" y="755"/>
                    </a:lnTo>
                    <a:lnTo>
                      <a:pt x="485" y="753"/>
                    </a:lnTo>
                    <a:lnTo>
                      <a:pt x="483" y="753"/>
                    </a:lnTo>
                    <a:lnTo>
                      <a:pt x="480" y="753"/>
                    </a:lnTo>
                    <a:lnTo>
                      <a:pt x="480" y="753"/>
                    </a:lnTo>
                    <a:lnTo>
                      <a:pt x="478" y="753"/>
                    </a:lnTo>
                    <a:lnTo>
                      <a:pt x="478" y="751"/>
                    </a:lnTo>
                    <a:lnTo>
                      <a:pt x="476" y="751"/>
                    </a:lnTo>
                    <a:lnTo>
                      <a:pt x="473" y="751"/>
                    </a:lnTo>
                    <a:lnTo>
                      <a:pt x="468" y="753"/>
                    </a:lnTo>
                    <a:lnTo>
                      <a:pt x="468" y="753"/>
                    </a:lnTo>
                    <a:lnTo>
                      <a:pt x="466" y="753"/>
                    </a:lnTo>
                    <a:lnTo>
                      <a:pt x="466" y="755"/>
                    </a:lnTo>
                    <a:lnTo>
                      <a:pt x="464" y="755"/>
                    </a:lnTo>
                    <a:lnTo>
                      <a:pt x="464" y="755"/>
                    </a:lnTo>
                    <a:lnTo>
                      <a:pt x="461" y="758"/>
                    </a:lnTo>
                    <a:lnTo>
                      <a:pt x="459" y="758"/>
                    </a:lnTo>
                    <a:lnTo>
                      <a:pt x="459" y="760"/>
                    </a:lnTo>
                    <a:lnTo>
                      <a:pt x="459" y="760"/>
                    </a:lnTo>
                    <a:lnTo>
                      <a:pt x="457" y="762"/>
                    </a:lnTo>
                    <a:lnTo>
                      <a:pt x="454" y="762"/>
                    </a:lnTo>
                    <a:lnTo>
                      <a:pt x="454" y="765"/>
                    </a:lnTo>
                    <a:lnTo>
                      <a:pt x="452" y="762"/>
                    </a:lnTo>
                    <a:lnTo>
                      <a:pt x="452" y="762"/>
                    </a:lnTo>
                    <a:lnTo>
                      <a:pt x="452" y="760"/>
                    </a:lnTo>
                    <a:lnTo>
                      <a:pt x="450" y="760"/>
                    </a:lnTo>
                    <a:lnTo>
                      <a:pt x="450" y="760"/>
                    </a:lnTo>
                    <a:lnTo>
                      <a:pt x="447" y="758"/>
                    </a:lnTo>
                    <a:lnTo>
                      <a:pt x="447" y="755"/>
                    </a:lnTo>
                    <a:lnTo>
                      <a:pt x="447" y="753"/>
                    </a:lnTo>
                    <a:lnTo>
                      <a:pt x="445" y="753"/>
                    </a:lnTo>
                    <a:lnTo>
                      <a:pt x="445" y="753"/>
                    </a:lnTo>
                    <a:lnTo>
                      <a:pt x="440" y="751"/>
                    </a:lnTo>
                    <a:lnTo>
                      <a:pt x="438" y="751"/>
                    </a:lnTo>
                    <a:lnTo>
                      <a:pt x="438" y="748"/>
                    </a:lnTo>
                    <a:lnTo>
                      <a:pt x="438" y="748"/>
                    </a:lnTo>
                    <a:lnTo>
                      <a:pt x="433" y="748"/>
                    </a:lnTo>
                    <a:lnTo>
                      <a:pt x="433" y="746"/>
                    </a:lnTo>
                    <a:lnTo>
                      <a:pt x="431" y="746"/>
                    </a:lnTo>
                    <a:lnTo>
                      <a:pt x="431" y="746"/>
                    </a:lnTo>
                    <a:lnTo>
                      <a:pt x="428" y="746"/>
                    </a:lnTo>
                    <a:lnTo>
                      <a:pt x="426" y="743"/>
                    </a:lnTo>
                    <a:lnTo>
                      <a:pt x="426" y="743"/>
                    </a:lnTo>
                    <a:lnTo>
                      <a:pt x="424" y="743"/>
                    </a:lnTo>
                    <a:lnTo>
                      <a:pt x="421" y="743"/>
                    </a:lnTo>
                    <a:lnTo>
                      <a:pt x="419" y="741"/>
                    </a:lnTo>
                    <a:lnTo>
                      <a:pt x="416" y="741"/>
                    </a:lnTo>
                    <a:lnTo>
                      <a:pt x="416" y="739"/>
                    </a:lnTo>
                    <a:lnTo>
                      <a:pt x="414" y="739"/>
                    </a:lnTo>
                    <a:lnTo>
                      <a:pt x="412" y="736"/>
                    </a:lnTo>
                    <a:lnTo>
                      <a:pt x="412" y="736"/>
                    </a:lnTo>
                    <a:lnTo>
                      <a:pt x="409" y="736"/>
                    </a:lnTo>
                    <a:lnTo>
                      <a:pt x="409" y="734"/>
                    </a:lnTo>
                    <a:lnTo>
                      <a:pt x="407" y="732"/>
                    </a:lnTo>
                    <a:lnTo>
                      <a:pt x="402" y="732"/>
                    </a:lnTo>
                    <a:lnTo>
                      <a:pt x="398" y="727"/>
                    </a:lnTo>
                    <a:lnTo>
                      <a:pt x="395" y="727"/>
                    </a:lnTo>
                    <a:lnTo>
                      <a:pt x="395" y="725"/>
                    </a:lnTo>
                    <a:lnTo>
                      <a:pt x="390" y="720"/>
                    </a:lnTo>
                    <a:lnTo>
                      <a:pt x="388" y="720"/>
                    </a:lnTo>
                    <a:lnTo>
                      <a:pt x="381" y="720"/>
                    </a:lnTo>
                    <a:lnTo>
                      <a:pt x="371" y="720"/>
                    </a:lnTo>
                    <a:lnTo>
                      <a:pt x="360" y="720"/>
                    </a:lnTo>
                    <a:lnTo>
                      <a:pt x="360" y="720"/>
                    </a:lnTo>
                    <a:lnTo>
                      <a:pt x="360" y="717"/>
                    </a:lnTo>
                    <a:lnTo>
                      <a:pt x="360" y="717"/>
                    </a:lnTo>
                    <a:lnTo>
                      <a:pt x="360" y="715"/>
                    </a:lnTo>
                    <a:lnTo>
                      <a:pt x="360" y="715"/>
                    </a:lnTo>
                    <a:lnTo>
                      <a:pt x="357" y="715"/>
                    </a:lnTo>
                    <a:lnTo>
                      <a:pt x="355" y="710"/>
                    </a:lnTo>
                    <a:lnTo>
                      <a:pt x="353" y="710"/>
                    </a:lnTo>
                    <a:lnTo>
                      <a:pt x="350" y="708"/>
                    </a:lnTo>
                    <a:lnTo>
                      <a:pt x="348" y="706"/>
                    </a:lnTo>
                    <a:lnTo>
                      <a:pt x="348" y="706"/>
                    </a:lnTo>
                    <a:lnTo>
                      <a:pt x="345" y="706"/>
                    </a:lnTo>
                    <a:lnTo>
                      <a:pt x="343" y="703"/>
                    </a:lnTo>
                    <a:lnTo>
                      <a:pt x="343" y="703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8" y="701"/>
                    </a:lnTo>
                    <a:lnTo>
                      <a:pt x="336" y="701"/>
                    </a:lnTo>
                    <a:lnTo>
                      <a:pt x="336" y="701"/>
                    </a:lnTo>
                    <a:lnTo>
                      <a:pt x="334" y="701"/>
                    </a:lnTo>
                    <a:lnTo>
                      <a:pt x="329" y="699"/>
                    </a:lnTo>
                    <a:lnTo>
                      <a:pt x="327" y="699"/>
                    </a:lnTo>
                    <a:lnTo>
                      <a:pt x="324" y="699"/>
                    </a:lnTo>
                    <a:lnTo>
                      <a:pt x="324" y="699"/>
                    </a:lnTo>
                    <a:lnTo>
                      <a:pt x="322" y="699"/>
                    </a:lnTo>
                    <a:lnTo>
                      <a:pt x="319" y="699"/>
                    </a:lnTo>
                    <a:lnTo>
                      <a:pt x="315" y="696"/>
                    </a:lnTo>
                    <a:lnTo>
                      <a:pt x="315" y="699"/>
                    </a:lnTo>
                    <a:lnTo>
                      <a:pt x="315" y="699"/>
                    </a:lnTo>
                    <a:lnTo>
                      <a:pt x="312" y="699"/>
                    </a:lnTo>
                    <a:lnTo>
                      <a:pt x="312" y="701"/>
                    </a:lnTo>
                    <a:lnTo>
                      <a:pt x="310" y="703"/>
                    </a:lnTo>
                    <a:lnTo>
                      <a:pt x="308" y="710"/>
                    </a:lnTo>
                    <a:lnTo>
                      <a:pt x="308" y="713"/>
                    </a:lnTo>
                    <a:lnTo>
                      <a:pt x="308" y="717"/>
                    </a:lnTo>
                    <a:lnTo>
                      <a:pt x="312" y="729"/>
                    </a:lnTo>
                    <a:lnTo>
                      <a:pt x="312" y="736"/>
                    </a:lnTo>
                    <a:lnTo>
                      <a:pt x="312" y="739"/>
                    </a:lnTo>
                    <a:lnTo>
                      <a:pt x="308" y="739"/>
                    </a:lnTo>
                    <a:lnTo>
                      <a:pt x="301" y="739"/>
                    </a:lnTo>
                    <a:lnTo>
                      <a:pt x="298" y="739"/>
                    </a:lnTo>
                    <a:lnTo>
                      <a:pt x="293" y="739"/>
                    </a:lnTo>
                    <a:lnTo>
                      <a:pt x="286" y="739"/>
                    </a:lnTo>
                    <a:lnTo>
                      <a:pt x="282" y="741"/>
                    </a:lnTo>
                    <a:lnTo>
                      <a:pt x="277" y="743"/>
                    </a:lnTo>
                    <a:lnTo>
                      <a:pt x="275" y="746"/>
                    </a:lnTo>
                    <a:lnTo>
                      <a:pt x="270" y="748"/>
                    </a:lnTo>
                    <a:lnTo>
                      <a:pt x="270" y="751"/>
                    </a:lnTo>
                    <a:lnTo>
                      <a:pt x="267" y="753"/>
                    </a:lnTo>
                    <a:lnTo>
                      <a:pt x="267" y="753"/>
                    </a:lnTo>
                    <a:lnTo>
                      <a:pt x="265" y="753"/>
                    </a:lnTo>
                    <a:lnTo>
                      <a:pt x="260" y="755"/>
                    </a:lnTo>
                    <a:lnTo>
                      <a:pt x="258" y="755"/>
                    </a:lnTo>
                    <a:lnTo>
                      <a:pt x="258" y="758"/>
                    </a:lnTo>
                    <a:lnTo>
                      <a:pt x="258" y="758"/>
                    </a:lnTo>
                    <a:lnTo>
                      <a:pt x="256" y="758"/>
                    </a:lnTo>
                    <a:lnTo>
                      <a:pt x="251" y="760"/>
                    </a:lnTo>
                    <a:lnTo>
                      <a:pt x="248" y="760"/>
                    </a:lnTo>
                    <a:lnTo>
                      <a:pt x="246" y="760"/>
                    </a:lnTo>
                    <a:lnTo>
                      <a:pt x="244" y="762"/>
                    </a:lnTo>
                    <a:lnTo>
                      <a:pt x="241" y="762"/>
                    </a:lnTo>
                    <a:lnTo>
                      <a:pt x="239" y="762"/>
                    </a:lnTo>
                    <a:lnTo>
                      <a:pt x="237" y="762"/>
                    </a:lnTo>
                    <a:lnTo>
                      <a:pt x="234" y="762"/>
                    </a:lnTo>
                    <a:lnTo>
                      <a:pt x="234" y="762"/>
                    </a:lnTo>
                    <a:lnTo>
                      <a:pt x="234" y="760"/>
                    </a:lnTo>
                    <a:lnTo>
                      <a:pt x="230" y="762"/>
                    </a:lnTo>
                    <a:lnTo>
                      <a:pt x="227" y="762"/>
                    </a:lnTo>
                    <a:lnTo>
                      <a:pt x="227" y="762"/>
                    </a:lnTo>
                    <a:lnTo>
                      <a:pt x="225" y="762"/>
                    </a:lnTo>
                    <a:lnTo>
                      <a:pt x="222" y="762"/>
                    </a:lnTo>
                    <a:lnTo>
                      <a:pt x="220" y="762"/>
                    </a:lnTo>
                    <a:lnTo>
                      <a:pt x="218" y="765"/>
                    </a:lnTo>
                    <a:lnTo>
                      <a:pt x="215" y="765"/>
                    </a:lnTo>
                    <a:lnTo>
                      <a:pt x="213" y="765"/>
                    </a:lnTo>
                    <a:lnTo>
                      <a:pt x="211" y="765"/>
                    </a:lnTo>
                    <a:lnTo>
                      <a:pt x="208" y="765"/>
                    </a:lnTo>
                    <a:lnTo>
                      <a:pt x="206" y="765"/>
                    </a:lnTo>
                    <a:lnTo>
                      <a:pt x="204" y="762"/>
                    </a:lnTo>
                    <a:lnTo>
                      <a:pt x="204" y="762"/>
                    </a:lnTo>
                    <a:lnTo>
                      <a:pt x="201" y="762"/>
                    </a:lnTo>
                    <a:lnTo>
                      <a:pt x="201" y="762"/>
                    </a:lnTo>
                    <a:lnTo>
                      <a:pt x="201" y="760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9" y="758"/>
                    </a:lnTo>
                    <a:lnTo>
                      <a:pt x="196" y="758"/>
                    </a:lnTo>
                    <a:lnTo>
                      <a:pt x="194" y="760"/>
                    </a:lnTo>
                    <a:lnTo>
                      <a:pt x="194" y="762"/>
                    </a:lnTo>
                    <a:lnTo>
                      <a:pt x="194" y="762"/>
                    </a:lnTo>
                    <a:lnTo>
                      <a:pt x="194" y="767"/>
                    </a:lnTo>
                    <a:lnTo>
                      <a:pt x="194" y="770"/>
                    </a:lnTo>
                    <a:lnTo>
                      <a:pt x="192" y="770"/>
                    </a:lnTo>
                    <a:lnTo>
                      <a:pt x="192" y="772"/>
                    </a:lnTo>
                    <a:lnTo>
                      <a:pt x="192" y="772"/>
                    </a:lnTo>
                    <a:lnTo>
                      <a:pt x="189" y="772"/>
                    </a:lnTo>
                    <a:lnTo>
                      <a:pt x="187" y="772"/>
                    </a:lnTo>
                    <a:lnTo>
                      <a:pt x="187" y="772"/>
                    </a:lnTo>
                    <a:lnTo>
                      <a:pt x="185" y="772"/>
                    </a:lnTo>
                    <a:lnTo>
                      <a:pt x="182" y="770"/>
                    </a:lnTo>
                    <a:lnTo>
                      <a:pt x="180" y="770"/>
                    </a:lnTo>
                    <a:lnTo>
                      <a:pt x="178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5" y="767"/>
                    </a:lnTo>
                    <a:lnTo>
                      <a:pt x="173" y="765"/>
                    </a:lnTo>
                    <a:lnTo>
                      <a:pt x="170" y="765"/>
                    </a:lnTo>
                    <a:lnTo>
                      <a:pt x="170" y="762"/>
                    </a:lnTo>
                    <a:lnTo>
                      <a:pt x="170" y="762"/>
                    </a:lnTo>
                    <a:lnTo>
                      <a:pt x="170" y="760"/>
                    </a:lnTo>
                    <a:lnTo>
                      <a:pt x="170" y="758"/>
                    </a:lnTo>
                    <a:lnTo>
                      <a:pt x="170" y="758"/>
                    </a:lnTo>
                    <a:lnTo>
                      <a:pt x="170" y="755"/>
                    </a:lnTo>
                    <a:lnTo>
                      <a:pt x="168" y="753"/>
                    </a:lnTo>
                    <a:lnTo>
                      <a:pt x="163" y="753"/>
                    </a:lnTo>
                    <a:lnTo>
                      <a:pt x="161" y="751"/>
                    </a:lnTo>
                    <a:lnTo>
                      <a:pt x="161" y="751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59" y="748"/>
                    </a:lnTo>
                    <a:lnTo>
                      <a:pt x="156" y="748"/>
                    </a:lnTo>
                    <a:lnTo>
                      <a:pt x="154" y="746"/>
                    </a:lnTo>
                    <a:lnTo>
                      <a:pt x="154" y="746"/>
                    </a:lnTo>
                    <a:lnTo>
                      <a:pt x="154" y="746"/>
                    </a:lnTo>
                    <a:lnTo>
                      <a:pt x="151" y="746"/>
                    </a:lnTo>
                    <a:lnTo>
                      <a:pt x="149" y="746"/>
                    </a:lnTo>
                    <a:lnTo>
                      <a:pt x="149" y="743"/>
                    </a:lnTo>
                    <a:lnTo>
                      <a:pt x="151" y="741"/>
                    </a:lnTo>
                    <a:lnTo>
                      <a:pt x="149" y="739"/>
                    </a:lnTo>
                    <a:lnTo>
                      <a:pt x="149" y="736"/>
                    </a:lnTo>
                    <a:lnTo>
                      <a:pt x="149" y="736"/>
                    </a:lnTo>
                    <a:lnTo>
                      <a:pt x="147" y="736"/>
                    </a:lnTo>
                    <a:lnTo>
                      <a:pt x="144" y="736"/>
                    </a:lnTo>
                    <a:lnTo>
                      <a:pt x="144" y="734"/>
                    </a:lnTo>
                    <a:lnTo>
                      <a:pt x="142" y="734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32"/>
                    </a:lnTo>
                    <a:lnTo>
                      <a:pt x="142" y="729"/>
                    </a:lnTo>
                    <a:lnTo>
                      <a:pt x="144" y="727"/>
                    </a:lnTo>
                    <a:lnTo>
                      <a:pt x="144" y="725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0"/>
                    </a:lnTo>
                    <a:lnTo>
                      <a:pt x="142" y="717"/>
                    </a:lnTo>
                    <a:lnTo>
                      <a:pt x="142" y="715"/>
                    </a:lnTo>
                    <a:lnTo>
                      <a:pt x="140" y="713"/>
                    </a:lnTo>
                    <a:lnTo>
                      <a:pt x="140" y="713"/>
                    </a:lnTo>
                    <a:lnTo>
                      <a:pt x="137" y="710"/>
                    </a:lnTo>
                    <a:lnTo>
                      <a:pt x="137" y="713"/>
                    </a:lnTo>
                    <a:lnTo>
                      <a:pt x="135" y="713"/>
                    </a:lnTo>
                    <a:lnTo>
                      <a:pt x="135" y="715"/>
                    </a:lnTo>
                    <a:lnTo>
                      <a:pt x="133" y="715"/>
                    </a:lnTo>
                    <a:lnTo>
                      <a:pt x="133" y="715"/>
                    </a:lnTo>
                    <a:lnTo>
                      <a:pt x="130" y="720"/>
                    </a:lnTo>
                    <a:lnTo>
                      <a:pt x="130" y="720"/>
                    </a:lnTo>
                    <a:lnTo>
                      <a:pt x="128" y="720"/>
                    </a:lnTo>
                    <a:lnTo>
                      <a:pt x="128" y="717"/>
                    </a:lnTo>
                    <a:lnTo>
                      <a:pt x="123" y="717"/>
                    </a:lnTo>
                    <a:lnTo>
                      <a:pt x="123" y="715"/>
                    </a:lnTo>
                    <a:lnTo>
                      <a:pt x="121" y="715"/>
                    </a:lnTo>
                    <a:lnTo>
                      <a:pt x="118" y="715"/>
                    </a:lnTo>
                    <a:lnTo>
                      <a:pt x="118" y="713"/>
                    </a:lnTo>
                    <a:lnTo>
                      <a:pt x="116" y="710"/>
                    </a:lnTo>
                    <a:lnTo>
                      <a:pt x="116" y="710"/>
                    </a:lnTo>
                    <a:lnTo>
                      <a:pt x="114" y="710"/>
                    </a:lnTo>
                    <a:lnTo>
                      <a:pt x="114" y="708"/>
                    </a:lnTo>
                    <a:lnTo>
                      <a:pt x="111" y="708"/>
                    </a:lnTo>
                    <a:lnTo>
                      <a:pt x="109" y="706"/>
                    </a:lnTo>
                    <a:lnTo>
                      <a:pt x="107" y="706"/>
                    </a:lnTo>
                    <a:lnTo>
                      <a:pt x="107" y="703"/>
                    </a:lnTo>
                    <a:lnTo>
                      <a:pt x="107" y="703"/>
                    </a:lnTo>
                    <a:lnTo>
                      <a:pt x="109" y="701"/>
                    </a:lnTo>
                    <a:lnTo>
                      <a:pt x="109" y="701"/>
                    </a:lnTo>
                    <a:lnTo>
                      <a:pt x="111" y="701"/>
                    </a:lnTo>
                    <a:lnTo>
                      <a:pt x="114" y="701"/>
                    </a:lnTo>
                    <a:lnTo>
                      <a:pt x="114" y="699"/>
                    </a:lnTo>
                    <a:lnTo>
                      <a:pt x="116" y="699"/>
                    </a:lnTo>
                    <a:lnTo>
                      <a:pt x="118" y="699"/>
                    </a:lnTo>
                    <a:lnTo>
                      <a:pt x="118" y="696"/>
                    </a:lnTo>
                    <a:lnTo>
                      <a:pt x="121" y="696"/>
                    </a:lnTo>
                    <a:lnTo>
                      <a:pt x="121" y="696"/>
                    </a:lnTo>
                    <a:lnTo>
                      <a:pt x="123" y="694"/>
                    </a:lnTo>
                    <a:lnTo>
                      <a:pt x="125" y="694"/>
                    </a:lnTo>
                    <a:lnTo>
                      <a:pt x="125" y="694"/>
                    </a:lnTo>
                    <a:lnTo>
                      <a:pt x="128" y="694"/>
                    </a:lnTo>
                    <a:lnTo>
                      <a:pt x="128" y="691"/>
                    </a:lnTo>
                    <a:lnTo>
                      <a:pt x="128" y="691"/>
                    </a:lnTo>
                    <a:lnTo>
                      <a:pt x="130" y="689"/>
                    </a:lnTo>
                    <a:lnTo>
                      <a:pt x="133" y="689"/>
                    </a:lnTo>
                    <a:lnTo>
                      <a:pt x="133" y="687"/>
                    </a:lnTo>
                    <a:lnTo>
                      <a:pt x="135" y="687"/>
                    </a:lnTo>
                    <a:lnTo>
                      <a:pt x="137" y="684"/>
                    </a:lnTo>
                    <a:lnTo>
                      <a:pt x="137" y="682"/>
                    </a:lnTo>
                    <a:lnTo>
                      <a:pt x="137" y="680"/>
                    </a:lnTo>
                    <a:lnTo>
                      <a:pt x="140" y="677"/>
                    </a:lnTo>
                    <a:lnTo>
                      <a:pt x="140" y="677"/>
                    </a:lnTo>
                    <a:lnTo>
                      <a:pt x="140" y="675"/>
                    </a:lnTo>
                    <a:lnTo>
                      <a:pt x="140" y="675"/>
                    </a:lnTo>
                    <a:lnTo>
                      <a:pt x="140" y="672"/>
                    </a:lnTo>
                    <a:lnTo>
                      <a:pt x="140" y="672"/>
                    </a:lnTo>
                    <a:lnTo>
                      <a:pt x="142" y="670"/>
                    </a:lnTo>
                    <a:lnTo>
                      <a:pt x="142" y="668"/>
                    </a:lnTo>
                    <a:lnTo>
                      <a:pt x="142" y="668"/>
                    </a:lnTo>
                    <a:lnTo>
                      <a:pt x="144" y="665"/>
                    </a:lnTo>
                    <a:lnTo>
                      <a:pt x="144" y="663"/>
                    </a:lnTo>
                    <a:lnTo>
                      <a:pt x="144" y="663"/>
                    </a:lnTo>
                    <a:lnTo>
                      <a:pt x="142" y="663"/>
                    </a:lnTo>
                    <a:lnTo>
                      <a:pt x="142" y="661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2" y="658"/>
                    </a:lnTo>
                    <a:lnTo>
                      <a:pt x="140" y="656"/>
                    </a:lnTo>
                    <a:lnTo>
                      <a:pt x="140" y="654"/>
                    </a:lnTo>
                    <a:lnTo>
                      <a:pt x="140" y="651"/>
                    </a:lnTo>
                    <a:lnTo>
                      <a:pt x="140" y="651"/>
                    </a:lnTo>
                    <a:lnTo>
                      <a:pt x="140" y="651"/>
                    </a:lnTo>
                    <a:lnTo>
                      <a:pt x="137" y="649"/>
                    </a:lnTo>
                    <a:lnTo>
                      <a:pt x="137" y="646"/>
                    </a:lnTo>
                    <a:lnTo>
                      <a:pt x="137" y="646"/>
                    </a:lnTo>
                    <a:lnTo>
                      <a:pt x="137" y="646"/>
                    </a:lnTo>
                    <a:lnTo>
                      <a:pt x="137" y="644"/>
                    </a:lnTo>
                    <a:lnTo>
                      <a:pt x="137" y="642"/>
                    </a:lnTo>
                    <a:lnTo>
                      <a:pt x="137" y="642"/>
                    </a:lnTo>
                    <a:lnTo>
                      <a:pt x="135" y="642"/>
                    </a:lnTo>
                    <a:lnTo>
                      <a:pt x="135" y="639"/>
                    </a:lnTo>
                    <a:lnTo>
                      <a:pt x="135" y="637"/>
                    </a:lnTo>
                    <a:lnTo>
                      <a:pt x="133" y="637"/>
                    </a:lnTo>
                    <a:lnTo>
                      <a:pt x="133" y="635"/>
                    </a:lnTo>
                    <a:lnTo>
                      <a:pt x="133" y="635"/>
                    </a:lnTo>
                    <a:lnTo>
                      <a:pt x="133" y="632"/>
                    </a:lnTo>
                    <a:lnTo>
                      <a:pt x="130" y="632"/>
                    </a:lnTo>
                    <a:lnTo>
                      <a:pt x="125" y="627"/>
                    </a:lnTo>
                    <a:lnTo>
                      <a:pt x="123" y="627"/>
                    </a:lnTo>
                    <a:lnTo>
                      <a:pt x="123" y="627"/>
                    </a:lnTo>
                    <a:lnTo>
                      <a:pt x="121" y="627"/>
                    </a:lnTo>
                    <a:lnTo>
                      <a:pt x="118" y="627"/>
                    </a:lnTo>
                    <a:lnTo>
                      <a:pt x="118" y="627"/>
                    </a:lnTo>
                    <a:lnTo>
                      <a:pt x="114" y="627"/>
                    </a:lnTo>
                    <a:lnTo>
                      <a:pt x="114" y="627"/>
                    </a:lnTo>
                    <a:lnTo>
                      <a:pt x="111" y="627"/>
                    </a:lnTo>
                    <a:lnTo>
                      <a:pt x="109" y="630"/>
                    </a:lnTo>
                    <a:lnTo>
                      <a:pt x="109" y="630"/>
                    </a:lnTo>
                    <a:lnTo>
                      <a:pt x="107" y="630"/>
                    </a:lnTo>
                    <a:lnTo>
                      <a:pt x="107" y="630"/>
                    </a:lnTo>
                    <a:lnTo>
                      <a:pt x="104" y="630"/>
                    </a:lnTo>
                    <a:lnTo>
                      <a:pt x="102" y="630"/>
                    </a:lnTo>
                    <a:lnTo>
                      <a:pt x="102" y="630"/>
                    </a:lnTo>
                    <a:lnTo>
                      <a:pt x="99" y="632"/>
                    </a:lnTo>
                    <a:lnTo>
                      <a:pt x="97" y="632"/>
                    </a:lnTo>
                    <a:lnTo>
                      <a:pt x="95" y="632"/>
                    </a:lnTo>
                    <a:lnTo>
                      <a:pt x="92" y="632"/>
                    </a:lnTo>
                    <a:lnTo>
                      <a:pt x="92" y="635"/>
                    </a:lnTo>
                    <a:lnTo>
                      <a:pt x="88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5" y="635"/>
                    </a:lnTo>
                    <a:lnTo>
                      <a:pt x="83" y="635"/>
                    </a:lnTo>
                    <a:lnTo>
                      <a:pt x="81" y="637"/>
                    </a:lnTo>
                    <a:lnTo>
                      <a:pt x="81" y="637"/>
                    </a:lnTo>
                    <a:lnTo>
                      <a:pt x="78" y="637"/>
                    </a:lnTo>
                    <a:lnTo>
                      <a:pt x="76" y="637"/>
                    </a:lnTo>
                    <a:lnTo>
                      <a:pt x="76" y="637"/>
                    </a:lnTo>
                    <a:lnTo>
                      <a:pt x="76" y="637"/>
                    </a:lnTo>
                    <a:lnTo>
                      <a:pt x="73" y="637"/>
                    </a:lnTo>
                    <a:lnTo>
                      <a:pt x="71" y="637"/>
                    </a:lnTo>
                    <a:lnTo>
                      <a:pt x="69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6" y="637"/>
                    </a:lnTo>
                    <a:lnTo>
                      <a:pt x="64" y="637"/>
                    </a:lnTo>
                    <a:lnTo>
                      <a:pt x="59" y="635"/>
                    </a:lnTo>
                    <a:lnTo>
                      <a:pt x="59" y="635"/>
                    </a:lnTo>
                    <a:lnTo>
                      <a:pt x="57" y="632"/>
                    </a:lnTo>
                    <a:lnTo>
                      <a:pt x="59" y="632"/>
                    </a:lnTo>
                    <a:lnTo>
                      <a:pt x="59" y="630"/>
                    </a:lnTo>
                    <a:lnTo>
                      <a:pt x="59" y="627"/>
                    </a:lnTo>
                    <a:lnTo>
                      <a:pt x="59" y="625"/>
                    </a:lnTo>
                    <a:lnTo>
                      <a:pt x="59" y="625"/>
                    </a:lnTo>
                    <a:lnTo>
                      <a:pt x="59" y="623"/>
                    </a:lnTo>
                    <a:lnTo>
                      <a:pt x="59" y="620"/>
                    </a:lnTo>
                    <a:lnTo>
                      <a:pt x="59" y="618"/>
                    </a:lnTo>
                    <a:lnTo>
                      <a:pt x="59" y="616"/>
                    </a:lnTo>
                    <a:lnTo>
                      <a:pt x="62" y="613"/>
                    </a:lnTo>
                    <a:lnTo>
                      <a:pt x="62" y="613"/>
                    </a:lnTo>
                    <a:lnTo>
                      <a:pt x="62" y="611"/>
                    </a:lnTo>
                    <a:lnTo>
                      <a:pt x="62" y="609"/>
                    </a:lnTo>
                    <a:lnTo>
                      <a:pt x="62" y="606"/>
                    </a:lnTo>
                    <a:lnTo>
                      <a:pt x="62" y="606"/>
                    </a:lnTo>
                    <a:lnTo>
                      <a:pt x="62" y="606"/>
                    </a:lnTo>
                    <a:lnTo>
                      <a:pt x="62" y="604"/>
                    </a:lnTo>
                    <a:lnTo>
                      <a:pt x="62" y="601"/>
                    </a:lnTo>
                    <a:lnTo>
                      <a:pt x="62" y="601"/>
                    </a:lnTo>
                    <a:lnTo>
                      <a:pt x="62" y="599"/>
                    </a:lnTo>
                    <a:lnTo>
                      <a:pt x="64" y="599"/>
                    </a:lnTo>
                    <a:lnTo>
                      <a:pt x="64" y="597"/>
                    </a:lnTo>
                    <a:lnTo>
                      <a:pt x="64" y="594"/>
                    </a:lnTo>
                    <a:lnTo>
                      <a:pt x="64" y="594"/>
                    </a:lnTo>
                    <a:lnTo>
                      <a:pt x="62" y="592"/>
                    </a:lnTo>
                    <a:lnTo>
                      <a:pt x="62" y="590"/>
                    </a:lnTo>
                    <a:lnTo>
                      <a:pt x="59" y="590"/>
                    </a:lnTo>
                    <a:lnTo>
                      <a:pt x="59" y="590"/>
                    </a:lnTo>
                    <a:lnTo>
                      <a:pt x="57" y="590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5" y="587"/>
                    </a:lnTo>
                    <a:lnTo>
                      <a:pt x="52" y="585"/>
                    </a:lnTo>
                    <a:lnTo>
                      <a:pt x="52" y="585"/>
                    </a:lnTo>
                    <a:lnTo>
                      <a:pt x="52" y="583"/>
                    </a:lnTo>
                    <a:lnTo>
                      <a:pt x="52" y="583"/>
                    </a:lnTo>
                    <a:lnTo>
                      <a:pt x="52" y="578"/>
                    </a:lnTo>
                    <a:lnTo>
                      <a:pt x="52" y="578"/>
                    </a:lnTo>
                    <a:lnTo>
                      <a:pt x="52" y="575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2" y="573"/>
                    </a:lnTo>
                    <a:lnTo>
                      <a:pt x="55" y="571"/>
                    </a:lnTo>
                    <a:lnTo>
                      <a:pt x="55" y="568"/>
                    </a:lnTo>
                    <a:lnTo>
                      <a:pt x="57" y="566"/>
                    </a:lnTo>
                    <a:lnTo>
                      <a:pt x="57" y="566"/>
                    </a:lnTo>
                    <a:lnTo>
                      <a:pt x="57" y="561"/>
                    </a:lnTo>
                    <a:lnTo>
                      <a:pt x="57" y="561"/>
                    </a:lnTo>
                    <a:lnTo>
                      <a:pt x="57" y="559"/>
                    </a:lnTo>
                    <a:lnTo>
                      <a:pt x="55" y="556"/>
                    </a:lnTo>
                    <a:lnTo>
                      <a:pt x="55" y="556"/>
                    </a:lnTo>
                    <a:lnTo>
                      <a:pt x="55" y="552"/>
                    </a:lnTo>
                    <a:lnTo>
                      <a:pt x="52" y="552"/>
                    </a:lnTo>
                    <a:lnTo>
                      <a:pt x="52" y="552"/>
                    </a:lnTo>
                    <a:lnTo>
                      <a:pt x="50" y="549"/>
                    </a:lnTo>
                    <a:lnTo>
                      <a:pt x="50" y="549"/>
                    </a:lnTo>
                    <a:lnTo>
                      <a:pt x="47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5" y="549"/>
                    </a:lnTo>
                    <a:lnTo>
                      <a:pt x="43" y="549"/>
                    </a:lnTo>
                    <a:lnTo>
                      <a:pt x="40" y="549"/>
                    </a:lnTo>
                    <a:lnTo>
                      <a:pt x="36" y="549"/>
                    </a:lnTo>
                    <a:lnTo>
                      <a:pt x="33" y="547"/>
                    </a:lnTo>
                    <a:lnTo>
                      <a:pt x="31" y="547"/>
                    </a:lnTo>
                    <a:lnTo>
                      <a:pt x="26" y="542"/>
                    </a:lnTo>
                    <a:lnTo>
                      <a:pt x="24" y="542"/>
                    </a:lnTo>
                    <a:lnTo>
                      <a:pt x="24" y="540"/>
                    </a:lnTo>
                    <a:lnTo>
                      <a:pt x="24" y="540"/>
                    </a:lnTo>
                    <a:lnTo>
                      <a:pt x="21" y="538"/>
                    </a:lnTo>
                    <a:lnTo>
                      <a:pt x="19" y="538"/>
                    </a:lnTo>
                    <a:lnTo>
                      <a:pt x="19" y="535"/>
                    </a:lnTo>
                    <a:lnTo>
                      <a:pt x="17" y="533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0" y="533"/>
                    </a:lnTo>
                    <a:lnTo>
                      <a:pt x="7" y="533"/>
                    </a:lnTo>
                    <a:lnTo>
                      <a:pt x="5" y="533"/>
                    </a:lnTo>
                    <a:lnTo>
                      <a:pt x="2" y="530"/>
                    </a:lnTo>
                    <a:lnTo>
                      <a:pt x="2" y="528"/>
                    </a:lnTo>
                    <a:lnTo>
                      <a:pt x="2" y="528"/>
                    </a:lnTo>
                    <a:lnTo>
                      <a:pt x="0" y="526"/>
                    </a:lnTo>
                    <a:lnTo>
                      <a:pt x="0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2" y="521"/>
                    </a:lnTo>
                    <a:lnTo>
                      <a:pt x="7" y="521"/>
                    </a:lnTo>
                    <a:lnTo>
                      <a:pt x="7" y="521"/>
                    </a:lnTo>
                    <a:lnTo>
                      <a:pt x="12" y="519"/>
                    </a:lnTo>
                    <a:lnTo>
                      <a:pt x="12" y="519"/>
                    </a:lnTo>
                    <a:lnTo>
                      <a:pt x="12" y="516"/>
                    </a:lnTo>
                    <a:lnTo>
                      <a:pt x="10" y="511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2" y="507"/>
                    </a:lnTo>
                    <a:lnTo>
                      <a:pt x="12" y="502"/>
                    </a:lnTo>
                    <a:lnTo>
                      <a:pt x="12" y="502"/>
                    </a:lnTo>
                    <a:lnTo>
                      <a:pt x="12" y="500"/>
                    </a:lnTo>
                    <a:lnTo>
                      <a:pt x="12" y="497"/>
                    </a:lnTo>
                    <a:lnTo>
                      <a:pt x="14" y="497"/>
                    </a:lnTo>
                    <a:lnTo>
                      <a:pt x="17" y="495"/>
                    </a:lnTo>
                    <a:lnTo>
                      <a:pt x="19" y="493"/>
                    </a:lnTo>
                    <a:lnTo>
                      <a:pt x="19" y="490"/>
                    </a:lnTo>
                    <a:lnTo>
                      <a:pt x="24" y="488"/>
                    </a:lnTo>
                    <a:lnTo>
                      <a:pt x="24" y="485"/>
                    </a:lnTo>
                    <a:lnTo>
                      <a:pt x="26" y="481"/>
                    </a:lnTo>
                    <a:lnTo>
                      <a:pt x="26" y="478"/>
                    </a:lnTo>
                    <a:lnTo>
                      <a:pt x="28" y="478"/>
                    </a:lnTo>
                    <a:lnTo>
                      <a:pt x="28" y="474"/>
                    </a:lnTo>
                    <a:lnTo>
                      <a:pt x="28" y="474"/>
                    </a:lnTo>
                    <a:lnTo>
                      <a:pt x="31" y="471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3" y="464"/>
                    </a:lnTo>
                    <a:lnTo>
                      <a:pt x="33" y="459"/>
                    </a:lnTo>
                    <a:lnTo>
                      <a:pt x="31" y="457"/>
                    </a:lnTo>
                    <a:lnTo>
                      <a:pt x="31" y="457"/>
                    </a:lnTo>
                    <a:lnTo>
                      <a:pt x="28" y="452"/>
                    </a:lnTo>
                    <a:lnTo>
                      <a:pt x="28" y="452"/>
                    </a:lnTo>
                    <a:lnTo>
                      <a:pt x="26" y="450"/>
                    </a:lnTo>
                    <a:lnTo>
                      <a:pt x="26" y="448"/>
                    </a:lnTo>
                    <a:lnTo>
                      <a:pt x="24" y="445"/>
                    </a:lnTo>
                    <a:lnTo>
                      <a:pt x="24" y="443"/>
                    </a:lnTo>
                    <a:lnTo>
                      <a:pt x="21" y="443"/>
                    </a:lnTo>
                    <a:lnTo>
                      <a:pt x="19" y="440"/>
                    </a:lnTo>
                    <a:lnTo>
                      <a:pt x="17" y="438"/>
                    </a:lnTo>
                    <a:lnTo>
                      <a:pt x="17" y="438"/>
                    </a:lnTo>
                    <a:lnTo>
                      <a:pt x="14" y="438"/>
                    </a:lnTo>
                    <a:lnTo>
                      <a:pt x="12" y="436"/>
                    </a:lnTo>
                    <a:lnTo>
                      <a:pt x="12" y="433"/>
                    </a:lnTo>
                    <a:lnTo>
                      <a:pt x="12" y="431"/>
                    </a:lnTo>
                    <a:lnTo>
                      <a:pt x="12" y="429"/>
                    </a:lnTo>
                    <a:lnTo>
                      <a:pt x="10" y="426"/>
                    </a:lnTo>
                    <a:lnTo>
                      <a:pt x="10" y="424"/>
                    </a:lnTo>
                    <a:lnTo>
                      <a:pt x="10" y="422"/>
                    </a:lnTo>
                    <a:lnTo>
                      <a:pt x="10" y="422"/>
                    </a:lnTo>
                    <a:lnTo>
                      <a:pt x="10" y="417"/>
                    </a:lnTo>
                    <a:lnTo>
                      <a:pt x="12" y="417"/>
                    </a:lnTo>
                    <a:lnTo>
                      <a:pt x="12" y="412"/>
                    </a:lnTo>
                    <a:lnTo>
                      <a:pt x="12" y="412"/>
                    </a:lnTo>
                    <a:lnTo>
                      <a:pt x="12" y="407"/>
                    </a:lnTo>
                    <a:lnTo>
                      <a:pt x="14" y="407"/>
                    </a:lnTo>
                    <a:lnTo>
                      <a:pt x="14" y="405"/>
                    </a:lnTo>
                    <a:lnTo>
                      <a:pt x="14" y="405"/>
                    </a:lnTo>
                    <a:lnTo>
                      <a:pt x="14" y="403"/>
                    </a:lnTo>
                    <a:lnTo>
                      <a:pt x="17" y="400"/>
                    </a:lnTo>
                    <a:lnTo>
                      <a:pt x="17" y="400"/>
                    </a:lnTo>
                    <a:lnTo>
                      <a:pt x="17" y="398"/>
                    </a:lnTo>
                    <a:lnTo>
                      <a:pt x="14" y="395"/>
                    </a:lnTo>
                    <a:lnTo>
                      <a:pt x="14" y="393"/>
                    </a:lnTo>
                    <a:lnTo>
                      <a:pt x="12" y="391"/>
                    </a:lnTo>
                    <a:lnTo>
                      <a:pt x="12" y="386"/>
                    </a:lnTo>
                    <a:lnTo>
                      <a:pt x="12" y="384"/>
                    </a:lnTo>
                    <a:lnTo>
                      <a:pt x="12" y="381"/>
                    </a:lnTo>
                    <a:lnTo>
                      <a:pt x="14" y="377"/>
                    </a:lnTo>
                    <a:lnTo>
                      <a:pt x="17" y="374"/>
                    </a:lnTo>
                    <a:lnTo>
                      <a:pt x="17" y="369"/>
                    </a:lnTo>
                    <a:lnTo>
                      <a:pt x="19" y="369"/>
                    </a:lnTo>
                    <a:lnTo>
                      <a:pt x="19" y="367"/>
                    </a:lnTo>
                    <a:lnTo>
                      <a:pt x="19" y="365"/>
                    </a:lnTo>
                    <a:lnTo>
                      <a:pt x="21" y="365"/>
                    </a:lnTo>
                    <a:lnTo>
                      <a:pt x="24" y="362"/>
                    </a:lnTo>
                    <a:lnTo>
                      <a:pt x="24" y="360"/>
                    </a:lnTo>
                    <a:lnTo>
                      <a:pt x="24" y="360"/>
                    </a:lnTo>
                    <a:lnTo>
                      <a:pt x="26" y="360"/>
                    </a:lnTo>
                    <a:lnTo>
                      <a:pt x="28" y="362"/>
                    </a:lnTo>
                    <a:lnTo>
                      <a:pt x="28" y="362"/>
                    </a:lnTo>
                    <a:lnTo>
                      <a:pt x="31" y="362"/>
                    </a:lnTo>
                    <a:lnTo>
                      <a:pt x="33" y="362"/>
                    </a:lnTo>
                    <a:lnTo>
                      <a:pt x="36" y="365"/>
                    </a:lnTo>
                    <a:lnTo>
                      <a:pt x="38" y="365"/>
                    </a:lnTo>
                    <a:lnTo>
                      <a:pt x="40" y="362"/>
                    </a:lnTo>
                    <a:lnTo>
                      <a:pt x="40" y="360"/>
                    </a:lnTo>
                    <a:lnTo>
                      <a:pt x="43" y="360"/>
                    </a:lnTo>
                    <a:lnTo>
                      <a:pt x="45" y="358"/>
                    </a:lnTo>
                    <a:lnTo>
                      <a:pt x="45" y="358"/>
                    </a:lnTo>
                    <a:lnTo>
                      <a:pt x="45" y="358"/>
                    </a:lnTo>
                    <a:lnTo>
                      <a:pt x="47" y="355"/>
                    </a:lnTo>
                    <a:lnTo>
                      <a:pt x="47" y="353"/>
                    </a:lnTo>
                    <a:lnTo>
                      <a:pt x="50" y="353"/>
                    </a:lnTo>
                    <a:lnTo>
                      <a:pt x="50" y="350"/>
                    </a:lnTo>
                    <a:lnTo>
                      <a:pt x="50" y="350"/>
                    </a:lnTo>
                    <a:lnTo>
                      <a:pt x="50" y="348"/>
                    </a:lnTo>
                    <a:lnTo>
                      <a:pt x="52" y="348"/>
                    </a:lnTo>
                    <a:lnTo>
                      <a:pt x="52" y="348"/>
                    </a:lnTo>
                    <a:lnTo>
                      <a:pt x="52" y="346"/>
                    </a:lnTo>
                    <a:lnTo>
                      <a:pt x="55" y="346"/>
                    </a:lnTo>
                    <a:lnTo>
                      <a:pt x="55" y="343"/>
                    </a:lnTo>
                    <a:lnTo>
                      <a:pt x="55" y="343"/>
                    </a:lnTo>
                    <a:lnTo>
                      <a:pt x="57" y="343"/>
                    </a:lnTo>
                    <a:lnTo>
                      <a:pt x="57" y="341"/>
                    </a:lnTo>
                    <a:lnTo>
                      <a:pt x="59" y="339"/>
                    </a:lnTo>
                    <a:lnTo>
                      <a:pt x="62" y="339"/>
                    </a:lnTo>
                    <a:lnTo>
                      <a:pt x="64" y="339"/>
                    </a:lnTo>
                    <a:lnTo>
                      <a:pt x="66" y="336"/>
                    </a:lnTo>
                    <a:lnTo>
                      <a:pt x="66" y="336"/>
                    </a:lnTo>
                    <a:lnTo>
                      <a:pt x="66" y="334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71" y="332"/>
                    </a:lnTo>
                    <a:lnTo>
                      <a:pt x="71" y="332"/>
                    </a:lnTo>
                    <a:lnTo>
                      <a:pt x="71" y="329"/>
                    </a:lnTo>
                    <a:lnTo>
                      <a:pt x="71" y="329"/>
                    </a:lnTo>
                    <a:lnTo>
                      <a:pt x="73" y="327"/>
                    </a:lnTo>
                    <a:lnTo>
                      <a:pt x="73" y="327"/>
                    </a:lnTo>
                    <a:lnTo>
                      <a:pt x="76" y="327"/>
                    </a:lnTo>
                    <a:lnTo>
                      <a:pt x="76" y="324"/>
                    </a:lnTo>
                    <a:lnTo>
                      <a:pt x="76" y="324"/>
                    </a:lnTo>
                    <a:lnTo>
                      <a:pt x="76" y="322"/>
                    </a:lnTo>
                    <a:lnTo>
                      <a:pt x="78" y="322"/>
                    </a:lnTo>
                    <a:lnTo>
                      <a:pt x="78" y="320"/>
                    </a:lnTo>
                    <a:lnTo>
                      <a:pt x="81" y="320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5" y="315"/>
                    </a:lnTo>
                    <a:lnTo>
                      <a:pt x="88" y="315"/>
                    </a:lnTo>
                    <a:lnTo>
                      <a:pt x="92" y="313"/>
                    </a:lnTo>
                    <a:lnTo>
                      <a:pt x="95" y="313"/>
                    </a:lnTo>
                    <a:lnTo>
                      <a:pt x="95" y="313"/>
                    </a:lnTo>
                    <a:lnTo>
                      <a:pt x="97" y="310"/>
                    </a:lnTo>
                    <a:lnTo>
                      <a:pt x="97" y="310"/>
                    </a:lnTo>
                    <a:lnTo>
                      <a:pt x="97" y="308"/>
                    </a:lnTo>
                    <a:lnTo>
                      <a:pt x="99" y="308"/>
                    </a:lnTo>
                    <a:lnTo>
                      <a:pt x="102" y="306"/>
                    </a:lnTo>
                    <a:lnTo>
                      <a:pt x="102" y="306"/>
                    </a:lnTo>
                    <a:lnTo>
                      <a:pt x="107" y="303"/>
                    </a:lnTo>
                    <a:lnTo>
                      <a:pt x="107" y="301"/>
                    </a:lnTo>
                    <a:lnTo>
                      <a:pt x="107" y="303"/>
                    </a:lnTo>
                    <a:lnTo>
                      <a:pt x="107" y="303"/>
                    </a:lnTo>
                    <a:lnTo>
                      <a:pt x="109" y="303"/>
                    </a:lnTo>
                    <a:lnTo>
                      <a:pt x="111" y="301"/>
                    </a:lnTo>
                    <a:lnTo>
                      <a:pt x="118" y="296"/>
                    </a:lnTo>
                    <a:lnTo>
                      <a:pt x="123" y="296"/>
                    </a:lnTo>
                    <a:lnTo>
                      <a:pt x="125" y="294"/>
                    </a:lnTo>
                    <a:lnTo>
                      <a:pt x="130" y="291"/>
                    </a:lnTo>
                    <a:lnTo>
                      <a:pt x="140" y="291"/>
                    </a:lnTo>
                    <a:lnTo>
                      <a:pt x="140" y="291"/>
                    </a:lnTo>
                    <a:lnTo>
                      <a:pt x="144" y="291"/>
                    </a:lnTo>
                    <a:lnTo>
                      <a:pt x="149" y="291"/>
                    </a:lnTo>
                    <a:lnTo>
                      <a:pt x="154" y="296"/>
                    </a:lnTo>
                    <a:lnTo>
                      <a:pt x="154" y="296"/>
                    </a:lnTo>
                    <a:lnTo>
                      <a:pt x="159" y="296"/>
                    </a:lnTo>
                    <a:lnTo>
                      <a:pt x="161" y="298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3" y="301"/>
                    </a:lnTo>
                    <a:lnTo>
                      <a:pt x="166" y="301"/>
                    </a:lnTo>
                    <a:lnTo>
                      <a:pt x="166" y="301"/>
                    </a:lnTo>
                    <a:lnTo>
                      <a:pt x="168" y="301"/>
                    </a:lnTo>
                    <a:lnTo>
                      <a:pt x="168" y="303"/>
                    </a:lnTo>
                    <a:lnTo>
                      <a:pt x="170" y="303"/>
                    </a:lnTo>
                    <a:lnTo>
                      <a:pt x="170" y="303"/>
                    </a:lnTo>
                    <a:lnTo>
                      <a:pt x="170" y="306"/>
                    </a:lnTo>
                    <a:lnTo>
                      <a:pt x="173" y="306"/>
                    </a:lnTo>
                    <a:lnTo>
                      <a:pt x="175" y="306"/>
                    </a:lnTo>
                    <a:lnTo>
                      <a:pt x="178" y="306"/>
                    </a:lnTo>
                    <a:lnTo>
                      <a:pt x="178" y="306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0" y="308"/>
                    </a:lnTo>
                    <a:lnTo>
                      <a:pt x="182" y="308"/>
                    </a:lnTo>
                    <a:lnTo>
                      <a:pt x="185" y="308"/>
                    </a:lnTo>
                    <a:lnTo>
                      <a:pt x="185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7" y="308"/>
                    </a:lnTo>
                    <a:lnTo>
                      <a:pt x="189" y="308"/>
                    </a:lnTo>
                    <a:lnTo>
                      <a:pt x="189" y="308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4" y="303"/>
                    </a:lnTo>
                    <a:lnTo>
                      <a:pt x="196" y="301"/>
                    </a:lnTo>
                    <a:lnTo>
                      <a:pt x="196" y="301"/>
                    </a:lnTo>
                    <a:lnTo>
                      <a:pt x="196" y="301"/>
                    </a:lnTo>
                    <a:lnTo>
                      <a:pt x="199" y="301"/>
                    </a:lnTo>
                    <a:lnTo>
                      <a:pt x="199" y="301"/>
                    </a:lnTo>
                    <a:lnTo>
                      <a:pt x="201" y="301"/>
                    </a:lnTo>
                    <a:lnTo>
                      <a:pt x="201" y="301"/>
                    </a:lnTo>
                    <a:lnTo>
                      <a:pt x="204" y="301"/>
                    </a:lnTo>
                    <a:lnTo>
                      <a:pt x="204" y="301"/>
                    </a:lnTo>
                    <a:lnTo>
                      <a:pt x="206" y="301"/>
                    </a:lnTo>
                    <a:lnTo>
                      <a:pt x="206" y="301"/>
                    </a:lnTo>
                    <a:lnTo>
                      <a:pt x="208" y="301"/>
                    </a:lnTo>
                    <a:lnTo>
                      <a:pt x="208" y="301"/>
                    </a:lnTo>
                    <a:lnTo>
                      <a:pt x="211" y="301"/>
                    </a:lnTo>
                    <a:lnTo>
                      <a:pt x="211" y="301"/>
                    </a:lnTo>
                    <a:lnTo>
                      <a:pt x="213" y="301"/>
                    </a:lnTo>
                    <a:lnTo>
                      <a:pt x="213" y="303"/>
                    </a:lnTo>
                    <a:lnTo>
                      <a:pt x="213" y="303"/>
                    </a:lnTo>
                    <a:lnTo>
                      <a:pt x="213" y="306"/>
                    </a:lnTo>
                    <a:lnTo>
                      <a:pt x="215" y="306"/>
                    </a:lnTo>
                    <a:lnTo>
                      <a:pt x="215" y="306"/>
                    </a:lnTo>
                    <a:lnTo>
                      <a:pt x="215" y="308"/>
                    </a:lnTo>
                    <a:lnTo>
                      <a:pt x="215" y="310"/>
                    </a:lnTo>
                    <a:lnTo>
                      <a:pt x="215" y="310"/>
                    </a:lnTo>
                    <a:lnTo>
                      <a:pt x="215" y="313"/>
                    </a:lnTo>
                    <a:lnTo>
                      <a:pt x="215" y="313"/>
                    </a:lnTo>
                    <a:lnTo>
                      <a:pt x="215" y="315"/>
                    </a:lnTo>
                    <a:lnTo>
                      <a:pt x="215" y="315"/>
                    </a:lnTo>
                    <a:lnTo>
                      <a:pt x="215" y="317"/>
                    </a:lnTo>
                    <a:lnTo>
                      <a:pt x="215" y="317"/>
                    </a:lnTo>
                    <a:lnTo>
                      <a:pt x="218" y="320"/>
                    </a:lnTo>
                    <a:lnTo>
                      <a:pt x="218" y="320"/>
                    </a:lnTo>
                    <a:lnTo>
                      <a:pt x="218" y="322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20"/>
                    </a:lnTo>
                    <a:lnTo>
                      <a:pt x="225" y="322"/>
                    </a:lnTo>
                    <a:lnTo>
                      <a:pt x="225" y="322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30" y="322"/>
                    </a:lnTo>
                    <a:lnTo>
                      <a:pt x="232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9" y="322"/>
                    </a:lnTo>
                    <a:lnTo>
                      <a:pt x="239" y="322"/>
                    </a:lnTo>
                    <a:lnTo>
                      <a:pt x="241" y="322"/>
                    </a:lnTo>
                    <a:lnTo>
                      <a:pt x="244" y="322"/>
                    </a:lnTo>
                    <a:lnTo>
                      <a:pt x="244" y="322"/>
                    </a:lnTo>
                    <a:lnTo>
                      <a:pt x="244" y="322"/>
                    </a:lnTo>
                    <a:lnTo>
                      <a:pt x="246" y="320"/>
                    </a:lnTo>
                    <a:lnTo>
                      <a:pt x="246" y="322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48" y="320"/>
                    </a:lnTo>
                    <a:lnTo>
                      <a:pt x="251" y="320"/>
                    </a:lnTo>
                    <a:lnTo>
                      <a:pt x="253" y="320"/>
                    </a:lnTo>
                    <a:lnTo>
                      <a:pt x="253" y="320"/>
                    </a:lnTo>
                    <a:lnTo>
                      <a:pt x="256" y="320"/>
                    </a:lnTo>
                    <a:lnTo>
                      <a:pt x="258" y="320"/>
                    </a:lnTo>
                    <a:lnTo>
                      <a:pt x="260" y="320"/>
                    </a:lnTo>
                    <a:lnTo>
                      <a:pt x="260" y="320"/>
                    </a:lnTo>
                    <a:lnTo>
                      <a:pt x="263" y="320"/>
                    </a:lnTo>
                    <a:lnTo>
                      <a:pt x="263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5" y="317"/>
                    </a:lnTo>
                    <a:lnTo>
                      <a:pt x="267" y="317"/>
                    </a:lnTo>
                    <a:lnTo>
                      <a:pt x="267" y="317"/>
                    </a:lnTo>
                    <a:lnTo>
                      <a:pt x="270" y="315"/>
                    </a:lnTo>
                    <a:lnTo>
                      <a:pt x="270" y="315"/>
                    </a:lnTo>
                    <a:lnTo>
                      <a:pt x="270" y="315"/>
                    </a:lnTo>
                    <a:lnTo>
                      <a:pt x="272" y="315"/>
                    </a:lnTo>
                    <a:lnTo>
                      <a:pt x="272" y="313"/>
                    </a:lnTo>
                    <a:lnTo>
                      <a:pt x="275" y="313"/>
                    </a:lnTo>
                    <a:lnTo>
                      <a:pt x="275" y="313"/>
                    </a:lnTo>
                    <a:lnTo>
                      <a:pt x="275" y="315"/>
                    </a:lnTo>
                    <a:lnTo>
                      <a:pt x="277" y="315"/>
                    </a:lnTo>
                    <a:lnTo>
                      <a:pt x="277" y="315"/>
                    </a:lnTo>
                    <a:lnTo>
                      <a:pt x="279" y="315"/>
                    </a:lnTo>
                    <a:lnTo>
                      <a:pt x="279" y="315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79" y="317"/>
                    </a:lnTo>
                    <a:lnTo>
                      <a:pt x="279" y="320"/>
                    </a:lnTo>
                    <a:lnTo>
                      <a:pt x="279" y="320"/>
                    </a:lnTo>
                    <a:lnTo>
                      <a:pt x="279" y="322"/>
                    </a:lnTo>
                    <a:lnTo>
                      <a:pt x="279" y="322"/>
                    </a:lnTo>
                    <a:lnTo>
                      <a:pt x="282" y="324"/>
                    </a:lnTo>
                    <a:lnTo>
                      <a:pt x="282" y="324"/>
                    </a:lnTo>
                    <a:lnTo>
                      <a:pt x="284" y="324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7"/>
                    </a:lnTo>
                    <a:lnTo>
                      <a:pt x="284" y="329"/>
                    </a:lnTo>
                    <a:lnTo>
                      <a:pt x="286" y="329"/>
                    </a:lnTo>
                    <a:lnTo>
                      <a:pt x="286" y="332"/>
                    </a:lnTo>
                    <a:lnTo>
                      <a:pt x="286" y="332"/>
                    </a:lnTo>
                    <a:lnTo>
                      <a:pt x="286" y="332"/>
                    </a:lnTo>
                    <a:lnTo>
                      <a:pt x="286" y="334"/>
                    </a:lnTo>
                    <a:lnTo>
                      <a:pt x="286" y="336"/>
                    </a:lnTo>
                    <a:lnTo>
                      <a:pt x="289" y="336"/>
                    </a:lnTo>
                    <a:lnTo>
                      <a:pt x="289" y="339"/>
                    </a:lnTo>
                    <a:lnTo>
                      <a:pt x="289" y="339"/>
                    </a:lnTo>
                    <a:lnTo>
                      <a:pt x="291" y="341"/>
                    </a:lnTo>
                    <a:lnTo>
                      <a:pt x="291" y="341"/>
                    </a:lnTo>
                    <a:lnTo>
                      <a:pt x="291" y="343"/>
                    </a:lnTo>
                    <a:lnTo>
                      <a:pt x="291" y="343"/>
                    </a:lnTo>
                    <a:lnTo>
                      <a:pt x="293" y="343"/>
                    </a:lnTo>
                    <a:lnTo>
                      <a:pt x="293" y="343"/>
                    </a:lnTo>
                    <a:lnTo>
                      <a:pt x="296" y="346"/>
                    </a:lnTo>
                    <a:lnTo>
                      <a:pt x="296" y="346"/>
                    </a:lnTo>
                    <a:lnTo>
                      <a:pt x="296" y="348"/>
                    </a:lnTo>
                    <a:lnTo>
                      <a:pt x="296" y="348"/>
                    </a:lnTo>
                    <a:lnTo>
                      <a:pt x="293" y="348"/>
                    </a:lnTo>
                    <a:lnTo>
                      <a:pt x="293" y="350"/>
                    </a:lnTo>
                    <a:lnTo>
                      <a:pt x="291" y="350"/>
                    </a:lnTo>
                    <a:lnTo>
                      <a:pt x="291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3"/>
                    </a:lnTo>
                    <a:lnTo>
                      <a:pt x="289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58"/>
                    </a:lnTo>
                    <a:lnTo>
                      <a:pt x="286" y="360"/>
                    </a:lnTo>
                    <a:lnTo>
                      <a:pt x="286" y="362"/>
                    </a:lnTo>
                    <a:lnTo>
                      <a:pt x="286" y="365"/>
                    </a:lnTo>
                    <a:lnTo>
                      <a:pt x="286" y="365"/>
                    </a:lnTo>
                    <a:lnTo>
                      <a:pt x="286" y="367"/>
                    </a:lnTo>
                    <a:lnTo>
                      <a:pt x="286" y="369"/>
                    </a:lnTo>
                    <a:lnTo>
                      <a:pt x="286" y="369"/>
                    </a:lnTo>
                    <a:lnTo>
                      <a:pt x="286" y="369"/>
                    </a:lnTo>
                    <a:lnTo>
                      <a:pt x="286" y="372"/>
                    </a:lnTo>
                    <a:lnTo>
                      <a:pt x="286" y="372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6" y="377"/>
                    </a:lnTo>
                    <a:lnTo>
                      <a:pt x="286" y="377"/>
                    </a:lnTo>
                    <a:lnTo>
                      <a:pt x="286" y="379"/>
                    </a:lnTo>
                    <a:lnTo>
                      <a:pt x="286" y="379"/>
                    </a:lnTo>
                    <a:lnTo>
                      <a:pt x="286" y="381"/>
                    </a:lnTo>
                    <a:lnTo>
                      <a:pt x="286" y="384"/>
                    </a:lnTo>
                    <a:lnTo>
                      <a:pt x="289" y="386"/>
                    </a:lnTo>
                    <a:lnTo>
                      <a:pt x="289" y="386"/>
                    </a:lnTo>
                    <a:lnTo>
                      <a:pt x="291" y="386"/>
                    </a:lnTo>
                    <a:lnTo>
                      <a:pt x="291" y="386"/>
                    </a:lnTo>
                    <a:lnTo>
                      <a:pt x="293" y="388"/>
                    </a:lnTo>
                    <a:lnTo>
                      <a:pt x="293" y="388"/>
                    </a:lnTo>
                    <a:lnTo>
                      <a:pt x="296" y="388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298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301" y="391"/>
                    </a:lnTo>
                    <a:lnTo>
                      <a:pt x="303" y="393"/>
                    </a:lnTo>
                    <a:lnTo>
                      <a:pt x="305" y="393"/>
                    </a:lnTo>
                    <a:lnTo>
                      <a:pt x="308" y="393"/>
                    </a:lnTo>
                    <a:lnTo>
                      <a:pt x="308" y="395"/>
                    </a:lnTo>
                    <a:lnTo>
                      <a:pt x="308" y="395"/>
                    </a:lnTo>
                    <a:lnTo>
                      <a:pt x="310" y="395"/>
                    </a:lnTo>
                    <a:lnTo>
                      <a:pt x="312" y="395"/>
                    </a:lnTo>
                    <a:lnTo>
                      <a:pt x="312" y="395"/>
                    </a:lnTo>
                    <a:lnTo>
                      <a:pt x="315" y="395"/>
                    </a:lnTo>
                    <a:lnTo>
                      <a:pt x="315" y="395"/>
                    </a:lnTo>
                    <a:lnTo>
                      <a:pt x="317" y="395"/>
                    </a:lnTo>
                    <a:lnTo>
                      <a:pt x="317" y="395"/>
                    </a:lnTo>
                    <a:lnTo>
                      <a:pt x="319" y="395"/>
                    </a:lnTo>
                    <a:lnTo>
                      <a:pt x="319" y="395"/>
                    </a:lnTo>
                    <a:lnTo>
                      <a:pt x="322" y="395"/>
                    </a:lnTo>
                    <a:lnTo>
                      <a:pt x="322" y="395"/>
                    </a:lnTo>
                    <a:lnTo>
                      <a:pt x="324" y="395"/>
                    </a:lnTo>
                    <a:lnTo>
                      <a:pt x="324" y="395"/>
                    </a:lnTo>
                    <a:lnTo>
                      <a:pt x="327" y="393"/>
                    </a:lnTo>
                    <a:lnTo>
                      <a:pt x="329" y="391"/>
                    </a:lnTo>
                    <a:lnTo>
                      <a:pt x="329" y="393"/>
                    </a:lnTo>
                    <a:lnTo>
                      <a:pt x="331" y="393"/>
                    </a:lnTo>
                    <a:lnTo>
                      <a:pt x="334" y="391"/>
                    </a:lnTo>
                    <a:lnTo>
                      <a:pt x="334" y="393"/>
                    </a:lnTo>
                    <a:lnTo>
                      <a:pt x="336" y="393"/>
                    </a:lnTo>
                    <a:lnTo>
                      <a:pt x="338" y="391"/>
                    </a:lnTo>
                    <a:lnTo>
                      <a:pt x="338" y="391"/>
                    </a:lnTo>
                    <a:lnTo>
                      <a:pt x="341" y="391"/>
                    </a:lnTo>
                    <a:lnTo>
                      <a:pt x="343" y="388"/>
                    </a:lnTo>
                    <a:lnTo>
                      <a:pt x="345" y="391"/>
                    </a:lnTo>
                    <a:lnTo>
                      <a:pt x="345" y="391"/>
                    </a:lnTo>
                    <a:lnTo>
                      <a:pt x="348" y="391"/>
                    </a:lnTo>
                    <a:lnTo>
                      <a:pt x="348" y="391"/>
                    </a:lnTo>
                    <a:lnTo>
                      <a:pt x="348" y="391"/>
                    </a:lnTo>
                    <a:lnTo>
                      <a:pt x="350" y="391"/>
                    </a:lnTo>
                    <a:lnTo>
                      <a:pt x="350" y="393"/>
                    </a:lnTo>
                    <a:lnTo>
                      <a:pt x="350" y="395"/>
                    </a:lnTo>
                    <a:lnTo>
                      <a:pt x="350" y="395"/>
                    </a:lnTo>
                    <a:lnTo>
                      <a:pt x="353" y="395"/>
                    </a:lnTo>
                    <a:lnTo>
                      <a:pt x="353" y="398"/>
                    </a:lnTo>
                    <a:lnTo>
                      <a:pt x="353" y="398"/>
                    </a:lnTo>
                    <a:lnTo>
                      <a:pt x="355" y="398"/>
                    </a:lnTo>
                    <a:lnTo>
                      <a:pt x="357" y="400"/>
                    </a:lnTo>
                    <a:lnTo>
                      <a:pt x="360" y="400"/>
                    </a:lnTo>
                    <a:lnTo>
                      <a:pt x="360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2" y="400"/>
                    </a:lnTo>
                    <a:lnTo>
                      <a:pt x="364" y="400"/>
                    </a:lnTo>
                    <a:lnTo>
                      <a:pt x="364" y="400"/>
                    </a:lnTo>
                    <a:lnTo>
                      <a:pt x="364" y="400"/>
                    </a:lnTo>
                    <a:lnTo>
                      <a:pt x="367" y="400"/>
                    </a:lnTo>
                    <a:lnTo>
                      <a:pt x="367" y="400"/>
                    </a:lnTo>
                    <a:lnTo>
                      <a:pt x="369" y="400"/>
                    </a:lnTo>
                    <a:lnTo>
                      <a:pt x="369" y="400"/>
                    </a:lnTo>
                    <a:lnTo>
                      <a:pt x="369" y="400"/>
                    </a:lnTo>
                    <a:lnTo>
                      <a:pt x="371" y="400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8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371" y="395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3"/>
                    </a:lnTo>
                    <a:lnTo>
                      <a:pt x="369" y="391"/>
                    </a:lnTo>
                    <a:lnTo>
                      <a:pt x="367" y="391"/>
                    </a:lnTo>
                    <a:lnTo>
                      <a:pt x="367" y="391"/>
                    </a:lnTo>
                    <a:lnTo>
                      <a:pt x="364" y="391"/>
                    </a:lnTo>
                    <a:lnTo>
                      <a:pt x="364" y="391"/>
                    </a:lnTo>
                    <a:lnTo>
                      <a:pt x="364" y="391"/>
                    </a:lnTo>
                    <a:lnTo>
                      <a:pt x="362" y="391"/>
                    </a:lnTo>
                    <a:lnTo>
                      <a:pt x="362" y="388"/>
                    </a:lnTo>
                    <a:lnTo>
                      <a:pt x="362" y="388"/>
                    </a:lnTo>
                    <a:lnTo>
                      <a:pt x="362" y="386"/>
                    </a:lnTo>
                    <a:lnTo>
                      <a:pt x="360" y="386"/>
                    </a:lnTo>
                    <a:lnTo>
                      <a:pt x="360" y="384"/>
                    </a:lnTo>
                    <a:lnTo>
                      <a:pt x="360" y="384"/>
                    </a:lnTo>
                    <a:lnTo>
                      <a:pt x="360" y="381"/>
                    </a:lnTo>
                    <a:lnTo>
                      <a:pt x="360" y="381"/>
                    </a:lnTo>
                    <a:lnTo>
                      <a:pt x="360" y="379"/>
                    </a:lnTo>
                    <a:lnTo>
                      <a:pt x="360" y="379"/>
                    </a:lnTo>
                    <a:lnTo>
                      <a:pt x="360" y="377"/>
                    </a:lnTo>
                    <a:lnTo>
                      <a:pt x="362" y="377"/>
                    </a:lnTo>
                    <a:lnTo>
                      <a:pt x="362" y="374"/>
                    </a:lnTo>
                    <a:lnTo>
                      <a:pt x="362" y="374"/>
                    </a:lnTo>
                    <a:lnTo>
                      <a:pt x="364" y="374"/>
                    </a:lnTo>
                    <a:lnTo>
                      <a:pt x="364" y="372"/>
                    </a:lnTo>
                    <a:lnTo>
                      <a:pt x="364" y="369"/>
                    </a:lnTo>
                    <a:lnTo>
                      <a:pt x="364" y="369"/>
                    </a:lnTo>
                    <a:lnTo>
                      <a:pt x="364" y="369"/>
                    </a:lnTo>
                    <a:lnTo>
                      <a:pt x="367" y="369"/>
                    </a:lnTo>
                    <a:lnTo>
                      <a:pt x="367" y="367"/>
                    </a:lnTo>
                    <a:lnTo>
                      <a:pt x="367" y="367"/>
                    </a:lnTo>
                    <a:lnTo>
                      <a:pt x="369" y="367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69" y="365"/>
                    </a:lnTo>
                    <a:lnTo>
                      <a:pt x="371" y="365"/>
                    </a:lnTo>
                    <a:lnTo>
                      <a:pt x="371" y="362"/>
                    </a:lnTo>
                    <a:lnTo>
                      <a:pt x="374" y="360"/>
                    </a:lnTo>
                    <a:lnTo>
                      <a:pt x="374" y="360"/>
                    </a:lnTo>
                    <a:lnTo>
                      <a:pt x="374" y="360"/>
                    </a:lnTo>
                    <a:lnTo>
                      <a:pt x="376" y="360"/>
                    </a:lnTo>
                    <a:lnTo>
                      <a:pt x="376" y="360"/>
                    </a:lnTo>
                    <a:lnTo>
                      <a:pt x="379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0"/>
                    </a:lnTo>
                    <a:lnTo>
                      <a:pt x="381" y="362"/>
                    </a:lnTo>
                    <a:lnTo>
                      <a:pt x="383" y="362"/>
                    </a:lnTo>
                    <a:lnTo>
                      <a:pt x="383" y="362"/>
                    </a:lnTo>
                    <a:lnTo>
                      <a:pt x="386" y="362"/>
                    </a:lnTo>
                    <a:lnTo>
                      <a:pt x="386" y="362"/>
                    </a:lnTo>
                    <a:lnTo>
                      <a:pt x="386" y="362"/>
                    </a:lnTo>
                    <a:lnTo>
                      <a:pt x="388" y="362"/>
                    </a:lnTo>
                    <a:lnTo>
                      <a:pt x="388" y="362"/>
                    </a:lnTo>
                    <a:lnTo>
                      <a:pt x="390" y="362"/>
                    </a:lnTo>
                    <a:lnTo>
                      <a:pt x="390" y="360"/>
                    </a:lnTo>
                    <a:lnTo>
                      <a:pt x="390" y="360"/>
                    </a:lnTo>
                    <a:lnTo>
                      <a:pt x="390" y="358"/>
                    </a:lnTo>
                    <a:lnTo>
                      <a:pt x="393" y="358"/>
                    </a:lnTo>
                    <a:lnTo>
                      <a:pt x="393" y="358"/>
                    </a:lnTo>
                    <a:lnTo>
                      <a:pt x="395" y="358"/>
                    </a:lnTo>
                    <a:lnTo>
                      <a:pt x="395" y="358"/>
                    </a:lnTo>
                    <a:lnTo>
                      <a:pt x="395" y="355"/>
                    </a:lnTo>
                    <a:lnTo>
                      <a:pt x="398" y="355"/>
                    </a:lnTo>
                    <a:lnTo>
                      <a:pt x="398" y="355"/>
                    </a:lnTo>
                    <a:lnTo>
                      <a:pt x="400" y="355"/>
                    </a:lnTo>
                    <a:lnTo>
                      <a:pt x="400" y="353"/>
                    </a:lnTo>
                    <a:lnTo>
                      <a:pt x="400" y="353"/>
                    </a:lnTo>
                    <a:lnTo>
                      <a:pt x="402" y="353"/>
                    </a:lnTo>
                    <a:lnTo>
                      <a:pt x="405" y="353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3"/>
                    </a:lnTo>
                    <a:lnTo>
                      <a:pt x="407" y="350"/>
                    </a:lnTo>
                    <a:lnTo>
                      <a:pt x="407" y="350"/>
                    </a:lnTo>
                    <a:lnTo>
                      <a:pt x="409" y="348"/>
                    </a:lnTo>
                    <a:lnTo>
                      <a:pt x="409" y="348"/>
                    </a:lnTo>
                    <a:lnTo>
                      <a:pt x="409" y="348"/>
                    </a:lnTo>
                    <a:lnTo>
                      <a:pt x="409" y="346"/>
                    </a:lnTo>
                    <a:lnTo>
                      <a:pt x="412" y="346"/>
                    </a:lnTo>
                    <a:lnTo>
                      <a:pt x="412" y="343"/>
                    </a:lnTo>
                    <a:lnTo>
                      <a:pt x="412" y="343"/>
                    </a:lnTo>
                    <a:lnTo>
                      <a:pt x="414" y="343"/>
                    </a:lnTo>
                    <a:lnTo>
                      <a:pt x="414" y="341"/>
                    </a:lnTo>
                    <a:lnTo>
                      <a:pt x="416" y="341"/>
                    </a:lnTo>
                    <a:lnTo>
                      <a:pt x="414" y="339"/>
                    </a:lnTo>
                    <a:lnTo>
                      <a:pt x="416" y="339"/>
                    </a:lnTo>
                    <a:lnTo>
                      <a:pt x="416" y="336"/>
                    </a:lnTo>
                    <a:lnTo>
                      <a:pt x="416" y="336"/>
                    </a:lnTo>
                    <a:lnTo>
                      <a:pt x="416" y="334"/>
                    </a:lnTo>
                    <a:lnTo>
                      <a:pt x="416" y="334"/>
                    </a:lnTo>
                    <a:lnTo>
                      <a:pt x="414" y="334"/>
                    </a:lnTo>
                    <a:lnTo>
                      <a:pt x="414" y="334"/>
                    </a:lnTo>
                    <a:lnTo>
                      <a:pt x="412" y="334"/>
                    </a:lnTo>
                    <a:lnTo>
                      <a:pt x="412" y="334"/>
                    </a:lnTo>
                    <a:lnTo>
                      <a:pt x="409" y="334"/>
                    </a:lnTo>
                    <a:lnTo>
                      <a:pt x="409" y="334"/>
                    </a:lnTo>
                    <a:lnTo>
                      <a:pt x="407" y="334"/>
                    </a:lnTo>
                    <a:lnTo>
                      <a:pt x="405" y="334"/>
                    </a:lnTo>
                    <a:lnTo>
                      <a:pt x="402" y="334"/>
                    </a:lnTo>
                    <a:lnTo>
                      <a:pt x="400" y="334"/>
                    </a:lnTo>
                    <a:lnTo>
                      <a:pt x="400" y="334"/>
                    </a:lnTo>
                    <a:lnTo>
                      <a:pt x="398" y="334"/>
                    </a:lnTo>
                    <a:lnTo>
                      <a:pt x="398" y="334"/>
                    </a:lnTo>
                    <a:lnTo>
                      <a:pt x="395" y="334"/>
                    </a:lnTo>
                    <a:lnTo>
                      <a:pt x="395" y="332"/>
                    </a:lnTo>
                    <a:lnTo>
                      <a:pt x="393" y="332"/>
                    </a:lnTo>
                    <a:lnTo>
                      <a:pt x="393" y="332"/>
                    </a:lnTo>
                    <a:lnTo>
                      <a:pt x="390" y="332"/>
                    </a:lnTo>
                    <a:lnTo>
                      <a:pt x="390" y="332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86" y="332"/>
                    </a:lnTo>
                    <a:lnTo>
                      <a:pt x="386" y="329"/>
                    </a:lnTo>
                    <a:lnTo>
                      <a:pt x="386" y="329"/>
                    </a:lnTo>
                    <a:lnTo>
                      <a:pt x="383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81" y="329"/>
                    </a:lnTo>
                    <a:lnTo>
                      <a:pt x="379" y="329"/>
                    </a:lnTo>
                    <a:lnTo>
                      <a:pt x="379" y="329"/>
                    </a:lnTo>
                    <a:lnTo>
                      <a:pt x="376" y="329"/>
                    </a:lnTo>
                    <a:lnTo>
                      <a:pt x="376" y="329"/>
                    </a:lnTo>
                    <a:lnTo>
                      <a:pt x="374" y="329"/>
                    </a:lnTo>
                    <a:lnTo>
                      <a:pt x="374" y="329"/>
                    </a:lnTo>
                    <a:lnTo>
                      <a:pt x="371" y="329"/>
                    </a:lnTo>
                    <a:lnTo>
                      <a:pt x="371" y="329"/>
                    </a:lnTo>
                    <a:lnTo>
                      <a:pt x="369" y="329"/>
                    </a:lnTo>
                    <a:lnTo>
                      <a:pt x="369" y="329"/>
                    </a:lnTo>
                    <a:lnTo>
                      <a:pt x="367" y="329"/>
                    </a:lnTo>
                    <a:lnTo>
                      <a:pt x="367" y="329"/>
                    </a:lnTo>
                    <a:lnTo>
                      <a:pt x="364" y="329"/>
                    </a:lnTo>
                    <a:lnTo>
                      <a:pt x="364" y="329"/>
                    </a:lnTo>
                    <a:lnTo>
                      <a:pt x="364" y="327"/>
                    </a:lnTo>
                    <a:lnTo>
                      <a:pt x="360" y="327"/>
                    </a:lnTo>
                    <a:lnTo>
                      <a:pt x="360" y="324"/>
                    </a:lnTo>
                    <a:lnTo>
                      <a:pt x="357" y="324"/>
                    </a:lnTo>
                    <a:lnTo>
                      <a:pt x="357" y="324"/>
                    </a:lnTo>
                    <a:lnTo>
                      <a:pt x="355" y="324"/>
                    </a:lnTo>
                    <a:lnTo>
                      <a:pt x="353" y="324"/>
                    </a:lnTo>
                    <a:lnTo>
                      <a:pt x="353" y="324"/>
                    </a:lnTo>
                    <a:lnTo>
                      <a:pt x="353" y="322"/>
                    </a:lnTo>
                    <a:lnTo>
                      <a:pt x="350" y="322"/>
                    </a:lnTo>
                    <a:lnTo>
                      <a:pt x="350" y="322"/>
                    </a:lnTo>
                    <a:lnTo>
                      <a:pt x="348" y="322"/>
                    </a:lnTo>
                    <a:lnTo>
                      <a:pt x="348" y="322"/>
                    </a:lnTo>
                    <a:lnTo>
                      <a:pt x="345" y="322"/>
                    </a:lnTo>
                    <a:lnTo>
                      <a:pt x="345" y="322"/>
                    </a:lnTo>
                    <a:lnTo>
                      <a:pt x="343" y="322"/>
                    </a:lnTo>
                    <a:lnTo>
                      <a:pt x="343" y="320"/>
                    </a:lnTo>
                    <a:lnTo>
                      <a:pt x="343" y="320"/>
                    </a:lnTo>
                    <a:lnTo>
                      <a:pt x="341" y="320"/>
                    </a:lnTo>
                    <a:lnTo>
                      <a:pt x="338" y="320"/>
                    </a:lnTo>
                    <a:lnTo>
                      <a:pt x="338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0"/>
                    </a:lnTo>
                    <a:lnTo>
                      <a:pt x="334" y="320"/>
                    </a:lnTo>
                    <a:lnTo>
                      <a:pt x="334" y="320"/>
                    </a:lnTo>
                    <a:lnTo>
                      <a:pt x="331" y="320"/>
                    </a:lnTo>
                    <a:lnTo>
                      <a:pt x="331" y="320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9" y="322"/>
                    </a:lnTo>
                    <a:lnTo>
                      <a:pt x="327" y="322"/>
                    </a:lnTo>
                    <a:lnTo>
                      <a:pt x="327" y="322"/>
                    </a:lnTo>
                    <a:lnTo>
                      <a:pt x="324" y="322"/>
                    </a:lnTo>
                    <a:lnTo>
                      <a:pt x="324" y="322"/>
                    </a:lnTo>
                    <a:lnTo>
                      <a:pt x="322" y="324"/>
                    </a:lnTo>
                    <a:lnTo>
                      <a:pt x="322" y="322"/>
                    </a:lnTo>
                    <a:lnTo>
                      <a:pt x="322" y="322"/>
                    </a:lnTo>
                    <a:lnTo>
                      <a:pt x="319" y="322"/>
                    </a:lnTo>
                    <a:lnTo>
                      <a:pt x="319" y="322"/>
                    </a:lnTo>
                    <a:lnTo>
                      <a:pt x="319" y="320"/>
                    </a:lnTo>
                    <a:lnTo>
                      <a:pt x="319" y="320"/>
                    </a:lnTo>
                    <a:lnTo>
                      <a:pt x="317" y="317"/>
                    </a:lnTo>
                    <a:lnTo>
                      <a:pt x="317" y="317"/>
                    </a:lnTo>
                    <a:lnTo>
                      <a:pt x="317" y="317"/>
                    </a:lnTo>
                    <a:lnTo>
                      <a:pt x="315" y="313"/>
                    </a:lnTo>
                    <a:lnTo>
                      <a:pt x="310" y="310"/>
                    </a:lnTo>
                    <a:lnTo>
                      <a:pt x="310" y="308"/>
                    </a:lnTo>
                    <a:lnTo>
                      <a:pt x="308" y="306"/>
                    </a:lnTo>
                    <a:lnTo>
                      <a:pt x="305" y="306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3" y="303"/>
                    </a:lnTo>
                    <a:lnTo>
                      <a:pt x="301" y="301"/>
                    </a:lnTo>
                    <a:lnTo>
                      <a:pt x="301" y="301"/>
                    </a:lnTo>
                    <a:lnTo>
                      <a:pt x="301" y="301"/>
                    </a:lnTo>
                    <a:lnTo>
                      <a:pt x="298" y="298"/>
                    </a:lnTo>
                    <a:lnTo>
                      <a:pt x="298" y="298"/>
                    </a:lnTo>
                    <a:lnTo>
                      <a:pt x="296" y="298"/>
                    </a:lnTo>
                    <a:lnTo>
                      <a:pt x="296" y="296"/>
                    </a:lnTo>
                    <a:lnTo>
                      <a:pt x="293" y="296"/>
                    </a:lnTo>
                    <a:lnTo>
                      <a:pt x="293" y="296"/>
                    </a:lnTo>
                    <a:lnTo>
                      <a:pt x="291" y="294"/>
                    </a:lnTo>
                    <a:lnTo>
                      <a:pt x="291" y="294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91"/>
                    </a:lnTo>
                    <a:lnTo>
                      <a:pt x="291" y="289"/>
                    </a:lnTo>
                    <a:lnTo>
                      <a:pt x="291" y="289"/>
                    </a:lnTo>
                    <a:lnTo>
                      <a:pt x="291" y="287"/>
                    </a:lnTo>
                    <a:lnTo>
                      <a:pt x="293" y="287"/>
                    </a:lnTo>
                    <a:lnTo>
                      <a:pt x="293" y="284"/>
                    </a:lnTo>
                    <a:lnTo>
                      <a:pt x="293" y="284"/>
                    </a:lnTo>
                    <a:lnTo>
                      <a:pt x="293" y="284"/>
                    </a:lnTo>
                    <a:lnTo>
                      <a:pt x="293" y="282"/>
                    </a:lnTo>
                    <a:lnTo>
                      <a:pt x="293" y="282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3" y="279"/>
                    </a:lnTo>
                    <a:lnTo>
                      <a:pt x="291" y="277"/>
                    </a:lnTo>
                    <a:lnTo>
                      <a:pt x="291" y="277"/>
                    </a:lnTo>
                    <a:lnTo>
                      <a:pt x="291" y="275"/>
                    </a:lnTo>
                    <a:lnTo>
                      <a:pt x="291" y="275"/>
                    </a:lnTo>
                    <a:lnTo>
                      <a:pt x="291" y="275"/>
                    </a:lnTo>
                    <a:lnTo>
                      <a:pt x="291" y="272"/>
                    </a:lnTo>
                    <a:lnTo>
                      <a:pt x="293" y="272"/>
                    </a:lnTo>
                    <a:lnTo>
                      <a:pt x="291" y="270"/>
                    </a:lnTo>
                    <a:lnTo>
                      <a:pt x="291" y="270"/>
                    </a:lnTo>
                    <a:lnTo>
                      <a:pt x="289" y="270"/>
                    </a:lnTo>
                    <a:lnTo>
                      <a:pt x="286" y="270"/>
                    </a:lnTo>
                    <a:lnTo>
                      <a:pt x="286" y="270"/>
                    </a:lnTo>
                    <a:lnTo>
                      <a:pt x="286" y="268"/>
                    </a:lnTo>
                    <a:lnTo>
                      <a:pt x="286" y="268"/>
                    </a:lnTo>
                    <a:lnTo>
                      <a:pt x="284" y="268"/>
                    </a:lnTo>
                    <a:lnTo>
                      <a:pt x="284" y="265"/>
                    </a:lnTo>
                    <a:lnTo>
                      <a:pt x="282" y="265"/>
                    </a:lnTo>
                    <a:lnTo>
                      <a:pt x="282" y="265"/>
                    </a:lnTo>
                    <a:lnTo>
                      <a:pt x="279" y="270"/>
                    </a:lnTo>
                    <a:lnTo>
                      <a:pt x="279" y="270"/>
                    </a:lnTo>
                    <a:lnTo>
                      <a:pt x="277" y="270"/>
                    </a:lnTo>
                    <a:lnTo>
                      <a:pt x="275" y="270"/>
                    </a:lnTo>
                    <a:lnTo>
                      <a:pt x="275" y="270"/>
                    </a:lnTo>
                    <a:lnTo>
                      <a:pt x="275" y="272"/>
                    </a:lnTo>
                    <a:lnTo>
                      <a:pt x="272" y="272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70"/>
                    </a:lnTo>
                    <a:lnTo>
                      <a:pt x="270" y="268"/>
                    </a:lnTo>
                    <a:lnTo>
                      <a:pt x="270" y="265"/>
                    </a:lnTo>
                    <a:lnTo>
                      <a:pt x="270" y="265"/>
                    </a:lnTo>
                    <a:lnTo>
                      <a:pt x="270" y="265"/>
                    </a:lnTo>
                    <a:lnTo>
                      <a:pt x="267" y="263"/>
                    </a:lnTo>
                    <a:lnTo>
                      <a:pt x="267" y="263"/>
                    </a:lnTo>
                    <a:lnTo>
                      <a:pt x="267" y="261"/>
                    </a:lnTo>
                    <a:lnTo>
                      <a:pt x="267" y="261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8"/>
                    </a:lnTo>
                    <a:lnTo>
                      <a:pt x="267" y="256"/>
                    </a:lnTo>
                    <a:lnTo>
                      <a:pt x="267" y="253"/>
                    </a:lnTo>
                    <a:lnTo>
                      <a:pt x="265" y="253"/>
                    </a:lnTo>
                    <a:lnTo>
                      <a:pt x="265" y="251"/>
                    </a:lnTo>
                    <a:lnTo>
                      <a:pt x="267" y="251"/>
                    </a:lnTo>
                    <a:lnTo>
                      <a:pt x="267" y="249"/>
                    </a:lnTo>
                    <a:lnTo>
                      <a:pt x="270" y="249"/>
                    </a:lnTo>
                    <a:lnTo>
                      <a:pt x="270" y="249"/>
                    </a:lnTo>
                    <a:lnTo>
                      <a:pt x="270" y="246"/>
                    </a:lnTo>
                    <a:lnTo>
                      <a:pt x="272" y="246"/>
                    </a:lnTo>
                    <a:lnTo>
                      <a:pt x="272" y="246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5" y="244"/>
                    </a:lnTo>
                    <a:lnTo>
                      <a:pt x="277" y="244"/>
                    </a:lnTo>
                    <a:lnTo>
                      <a:pt x="277" y="242"/>
                    </a:lnTo>
                    <a:lnTo>
                      <a:pt x="277" y="242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9"/>
                    </a:lnTo>
                    <a:lnTo>
                      <a:pt x="277" y="237"/>
                    </a:lnTo>
                    <a:lnTo>
                      <a:pt x="279" y="237"/>
                    </a:lnTo>
                    <a:lnTo>
                      <a:pt x="279" y="234"/>
                    </a:lnTo>
                    <a:lnTo>
                      <a:pt x="279" y="232"/>
                    </a:lnTo>
                    <a:lnTo>
                      <a:pt x="277" y="232"/>
                    </a:lnTo>
                    <a:lnTo>
                      <a:pt x="277" y="232"/>
                    </a:lnTo>
                    <a:lnTo>
                      <a:pt x="277" y="230"/>
                    </a:lnTo>
                    <a:lnTo>
                      <a:pt x="277" y="227"/>
                    </a:lnTo>
                    <a:lnTo>
                      <a:pt x="275" y="227"/>
                    </a:lnTo>
                    <a:lnTo>
                      <a:pt x="277" y="225"/>
                    </a:lnTo>
                    <a:lnTo>
                      <a:pt x="279" y="225"/>
                    </a:lnTo>
                    <a:lnTo>
                      <a:pt x="279" y="223"/>
                    </a:lnTo>
                    <a:lnTo>
                      <a:pt x="279" y="223"/>
                    </a:lnTo>
                    <a:lnTo>
                      <a:pt x="279" y="220"/>
                    </a:lnTo>
                    <a:lnTo>
                      <a:pt x="277" y="220"/>
                    </a:lnTo>
                    <a:lnTo>
                      <a:pt x="277" y="218"/>
                    </a:lnTo>
                    <a:lnTo>
                      <a:pt x="277" y="218"/>
                    </a:lnTo>
                    <a:lnTo>
                      <a:pt x="277" y="216"/>
                    </a:lnTo>
                    <a:lnTo>
                      <a:pt x="277" y="216"/>
                    </a:lnTo>
                    <a:lnTo>
                      <a:pt x="277" y="213"/>
                    </a:lnTo>
                    <a:lnTo>
                      <a:pt x="277" y="213"/>
                    </a:lnTo>
                    <a:lnTo>
                      <a:pt x="277" y="211"/>
                    </a:lnTo>
                    <a:lnTo>
                      <a:pt x="277" y="211"/>
                    </a:lnTo>
                    <a:lnTo>
                      <a:pt x="275" y="211"/>
                    </a:lnTo>
                    <a:lnTo>
                      <a:pt x="275" y="208"/>
                    </a:lnTo>
                    <a:lnTo>
                      <a:pt x="272" y="208"/>
                    </a:lnTo>
                    <a:lnTo>
                      <a:pt x="275" y="206"/>
                    </a:lnTo>
                    <a:lnTo>
                      <a:pt x="275" y="204"/>
                    </a:lnTo>
                    <a:lnTo>
                      <a:pt x="275" y="201"/>
                    </a:lnTo>
                    <a:lnTo>
                      <a:pt x="272" y="199"/>
                    </a:lnTo>
                    <a:lnTo>
                      <a:pt x="265" y="199"/>
                    </a:lnTo>
                    <a:lnTo>
                      <a:pt x="263" y="199"/>
                    </a:lnTo>
                    <a:lnTo>
                      <a:pt x="260" y="201"/>
                    </a:lnTo>
                    <a:lnTo>
                      <a:pt x="258" y="201"/>
                    </a:lnTo>
                    <a:lnTo>
                      <a:pt x="253" y="201"/>
                    </a:lnTo>
                    <a:lnTo>
                      <a:pt x="251" y="204"/>
                    </a:lnTo>
                    <a:lnTo>
                      <a:pt x="246" y="204"/>
                    </a:lnTo>
                    <a:lnTo>
                      <a:pt x="239" y="201"/>
                    </a:lnTo>
                    <a:lnTo>
                      <a:pt x="239" y="201"/>
                    </a:lnTo>
                    <a:lnTo>
                      <a:pt x="237" y="201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4" y="201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2" y="199"/>
                    </a:lnTo>
                    <a:lnTo>
                      <a:pt x="230" y="199"/>
                    </a:lnTo>
                    <a:lnTo>
                      <a:pt x="230" y="197"/>
                    </a:lnTo>
                    <a:lnTo>
                      <a:pt x="230" y="197"/>
                    </a:lnTo>
                    <a:lnTo>
                      <a:pt x="227" y="197"/>
                    </a:lnTo>
                    <a:lnTo>
                      <a:pt x="227" y="194"/>
                    </a:lnTo>
                    <a:lnTo>
                      <a:pt x="227" y="194"/>
                    </a:lnTo>
                    <a:lnTo>
                      <a:pt x="227" y="192"/>
                    </a:lnTo>
                    <a:lnTo>
                      <a:pt x="227" y="192"/>
                    </a:lnTo>
                    <a:lnTo>
                      <a:pt x="230" y="190"/>
                    </a:lnTo>
                    <a:lnTo>
                      <a:pt x="230" y="190"/>
                    </a:lnTo>
                    <a:lnTo>
                      <a:pt x="230" y="187"/>
                    </a:lnTo>
                    <a:lnTo>
                      <a:pt x="232" y="187"/>
                    </a:lnTo>
                    <a:lnTo>
                      <a:pt x="232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7" y="185"/>
                    </a:lnTo>
                    <a:lnTo>
                      <a:pt x="237" y="187"/>
                    </a:lnTo>
                    <a:lnTo>
                      <a:pt x="239" y="187"/>
                    </a:lnTo>
                    <a:lnTo>
                      <a:pt x="239" y="187"/>
                    </a:lnTo>
                    <a:lnTo>
                      <a:pt x="239" y="185"/>
                    </a:lnTo>
                    <a:lnTo>
                      <a:pt x="239" y="185"/>
                    </a:lnTo>
                    <a:lnTo>
                      <a:pt x="239" y="182"/>
                    </a:lnTo>
                    <a:lnTo>
                      <a:pt x="239" y="180"/>
                    </a:lnTo>
                    <a:lnTo>
                      <a:pt x="239" y="178"/>
                    </a:lnTo>
                    <a:lnTo>
                      <a:pt x="239" y="175"/>
                    </a:lnTo>
                    <a:lnTo>
                      <a:pt x="241" y="173"/>
                    </a:lnTo>
                    <a:lnTo>
                      <a:pt x="241" y="173"/>
                    </a:lnTo>
                    <a:lnTo>
                      <a:pt x="241" y="168"/>
                    </a:lnTo>
                    <a:lnTo>
                      <a:pt x="244" y="166"/>
                    </a:lnTo>
                    <a:lnTo>
                      <a:pt x="244" y="166"/>
                    </a:lnTo>
                    <a:lnTo>
                      <a:pt x="246" y="166"/>
                    </a:lnTo>
                    <a:lnTo>
                      <a:pt x="246" y="166"/>
                    </a:lnTo>
                    <a:lnTo>
                      <a:pt x="248" y="166"/>
                    </a:lnTo>
                    <a:lnTo>
                      <a:pt x="248" y="168"/>
                    </a:lnTo>
                    <a:lnTo>
                      <a:pt x="251" y="168"/>
                    </a:lnTo>
                    <a:lnTo>
                      <a:pt x="253" y="168"/>
                    </a:lnTo>
                    <a:lnTo>
                      <a:pt x="253" y="168"/>
                    </a:lnTo>
                    <a:lnTo>
                      <a:pt x="263" y="163"/>
                    </a:lnTo>
                    <a:lnTo>
                      <a:pt x="270" y="161"/>
                    </a:lnTo>
                    <a:lnTo>
                      <a:pt x="279" y="161"/>
                    </a:lnTo>
                    <a:lnTo>
                      <a:pt x="282" y="159"/>
                    </a:lnTo>
                    <a:lnTo>
                      <a:pt x="282" y="159"/>
                    </a:lnTo>
                    <a:lnTo>
                      <a:pt x="284" y="154"/>
                    </a:lnTo>
                    <a:lnTo>
                      <a:pt x="286" y="149"/>
                    </a:lnTo>
                    <a:lnTo>
                      <a:pt x="291" y="149"/>
                    </a:lnTo>
                    <a:lnTo>
                      <a:pt x="291" y="147"/>
                    </a:lnTo>
                    <a:lnTo>
                      <a:pt x="293" y="145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6" y="145"/>
                    </a:lnTo>
                    <a:lnTo>
                      <a:pt x="298" y="145"/>
                    </a:lnTo>
                    <a:lnTo>
                      <a:pt x="298" y="145"/>
                    </a:lnTo>
                    <a:lnTo>
                      <a:pt x="301" y="145"/>
                    </a:lnTo>
                    <a:lnTo>
                      <a:pt x="303" y="142"/>
                    </a:lnTo>
                    <a:lnTo>
                      <a:pt x="303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5" y="142"/>
                    </a:lnTo>
                    <a:lnTo>
                      <a:pt x="308" y="142"/>
                    </a:lnTo>
                    <a:lnTo>
                      <a:pt x="308" y="142"/>
                    </a:lnTo>
                    <a:lnTo>
                      <a:pt x="310" y="140"/>
                    </a:lnTo>
                    <a:lnTo>
                      <a:pt x="310" y="140"/>
                    </a:lnTo>
                    <a:lnTo>
                      <a:pt x="312" y="142"/>
                    </a:lnTo>
                    <a:lnTo>
                      <a:pt x="312" y="142"/>
                    </a:lnTo>
                    <a:lnTo>
                      <a:pt x="315" y="142"/>
                    </a:lnTo>
                    <a:lnTo>
                      <a:pt x="315" y="142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22" y="137"/>
                    </a:lnTo>
                    <a:lnTo>
                      <a:pt x="322" y="137"/>
                    </a:lnTo>
                    <a:lnTo>
                      <a:pt x="324" y="137"/>
                    </a:lnTo>
                    <a:lnTo>
                      <a:pt x="324" y="137"/>
                    </a:lnTo>
                    <a:lnTo>
                      <a:pt x="327" y="137"/>
                    </a:lnTo>
                    <a:lnTo>
                      <a:pt x="327" y="137"/>
                    </a:lnTo>
                    <a:lnTo>
                      <a:pt x="329" y="135"/>
                    </a:lnTo>
                    <a:lnTo>
                      <a:pt x="329" y="135"/>
                    </a:lnTo>
                    <a:lnTo>
                      <a:pt x="331" y="135"/>
                    </a:lnTo>
                    <a:lnTo>
                      <a:pt x="334" y="135"/>
                    </a:lnTo>
                    <a:lnTo>
                      <a:pt x="334" y="135"/>
                    </a:lnTo>
                    <a:lnTo>
                      <a:pt x="336" y="135"/>
                    </a:lnTo>
                    <a:lnTo>
                      <a:pt x="336" y="133"/>
                    </a:lnTo>
                    <a:lnTo>
                      <a:pt x="338" y="133"/>
                    </a:lnTo>
                    <a:lnTo>
                      <a:pt x="338" y="133"/>
                    </a:lnTo>
                    <a:lnTo>
                      <a:pt x="338" y="133"/>
                    </a:lnTo>
                    <a:lnTo>
                      <a:pt x="341" y="133"/>
                    </a:lnTo>
                    <a:lnTo>
                      <a:pt x="341" y="133"/>
                    </a:lnTo>
                    <a:lnTo>
                      <a:pt x="343" y="133"/>
                    </a:lnTo>
                    <a:lnTo>
                      <a:pt x="343" y="130"/>
                    </a:lnTo>
                    <a:lnTo>
                      <a:pt x="343" y="130"/>
                    </a:lnTo>
                    <a:lnTo>
                      <a:pt x="345" y="130"/>
                    </a:lnTo>
                    <a:lnTo>
                      <a:pt x="345" y="130"/>
                    </a:lnTo>
                    <a:lnTo>
                      <a:pt x="348" y="130"/>
                    </a:lnTo>
                    <a:lnTo>
                      <a:pt x="348" y="128"/>
                    </a:lnTo>
                    <a:lnTo>
                      <a:pt x="348" y="128"/>
                    </a:lnTo>
                    <a:lnTo>
                      <a:pt x="348" y="128"/>
                    </a:lnTo>
                    <a:lnTo>
                      <a:pt x="348" y="126"/>
                    </a:lnTo>
                    <a:lnTo>
                      <a:pt x="348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3" y="126"/>
                    </a:lnTo>
                    <a:lnTo>
                      <a:pt x="353" y="126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5" y="123"/>
                    </a:lnTo>
                    <a:lnTo>
                      <a:pt x="357" y="123"/>
                    </a:lnTo>
                    <a:lnTo>
                      <a:pt x="357" y="123"/>
                    </a:lnTo>
                    <a:lnTo>
                      <a:pt x="360" y="123"/>
                    </a:lnTo>
                    <a:lnTo>
                      <a:pt x="360" y="123"/>
                    </a:lnTo>
                    <a:lnTo>
                      <a:pt x="360" y="123"/>
                    </a:lnTo>
                    <a:lnTo>
                      <a:pt x="362" y="123"/>
                    </a:lnTo>
                    <a:lnTo>
                      <a:pt x="362" y="121"/>
                    </a:lnTo>
                    <a:lnTo>
                      <a:pt x="362" y="121"/>
                    </a:lnTo>
                    <a:lnTo>
                      <a:pt x="364" y="118"/>
                    </a:lnTo>
                    <a:lnTo>
                      <a:pt x="364" y="114"/>
                    </a:lnTo>
                    <a:lnTo>
                      <a:pt x="364" y="111"/>
                    </a:lnTo>
                    <a:lnTo>
                      <a:pt x="362" y="104"/>
                    </a:lnTo>
                    <a:lnTo>
                      <a:pt x="360" y="102"/>
                    </a:lnTo>
                    <a:lnTo>
                      <a:pt x="360" y="95"/>
                    </a:lnTo>
                    <a:lnTo>
                      <a:pt x="362" y="85"/>
                    </a:lnTo>
                    <a:lnTo>
                      <a:pt x="364" y="69"/>
                    </a:lnTo>
                    <a:lnTo>
                      <a:pt x="367" y="66"/>
                    </a:lnTo>
                    <a:lnTo>
                      <a:pt x="371" y="59"/>
                    </a:lnTo>
                    <a:lnTo>
                      <a:pt x="371" y="59"/>
                    </a:lnTo>
                    <a:lnTo>
                      <a:pt x="374" y="57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71" y="45"/>
                    </a:lnTo>
                    <a:lnTo>
                      <a:pt x="376" y="43"/>
                    </a:lnTo>
                    <a:lnTo>
                      <a:pt x="381" y="38"/>
                    </a:lnTo>
                    <a:lnTo>
                      <a:pt x="381" y="38"/>
                    </a:lnTo>
                    <a:lnTo>
                      <a:pt x="383" y="33"/>
                    </a:lnTo>
                    <a:lnTo>
                      <a:pt x="386" y="31"/>
                    </a:lnTo>
                    <a:lnTo>
                      <a:pt x="386" y="29"/>
                    </a:lnTo>
                    <a:lnTo>
                      <a:pt x="386" y="29"/>
                    </a:lnTo>
                    <a:lnTo>
                      <a:pt x="388" y="26"/>
                    </a:lnTo>
                    <a:lnTo>
                      <a:pt x="388" y="26"/>
                    </a:lnTo>
                    <a:lnTo>
                      <a:pt x="388" y="24"/>
                    </a:lnTo>
                    <a:lnTo>
                      <a:pt x="390" y="24"/>
                    </a:lnTo>
                    <a:lnTo>
                      <a:pt x="390" y="24"/>
                    </a:lnTo>
                    <a:lnTo>
                      <a:pt x="393" y="21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5" y="19"/>
                    </a:lnTo>
                    <a:lnTo>
                      <a:pt x="398" y="17"/>
                    </a:lnTo>
                    <a:lnTo>
                      <a:pt x="400" y="17"/>
                    </a:lnTo>
                    <a:lnTo>
                      <a:pt x="400" y="17"/>
                    </a:lnTo>
                    <a:lnTo>
                      <a:pt x="400" y="17"/>
                    </a:lnTo>
                    <a:lnTo>
                      <a:pt x="402" y="17"/>
                    </a:lnTo>
                    <a:lnTo>
                      <a:pt x="402" y="17"/>
                    </a:lnTo>
                    <a:lnTo>
                      <a:pt x="405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7" y="14"/>
                    </a:lnTo>
                    <a:lnTo>
                      <a:pt x="409" y="14"/>
                    </a:lnTo>
                    <a:lnTo>
                      <a:pt x="409" y="14"/>
                    </a:lnTo>
                    <a:lnTo>
                      <a:pt x="412" y="14"/>
                    </a:lnTo>
                    <a:lnTo>
                      <a:pt x="412" y="14"/>
                    </a:lnTo>
                    <a:lnTo>
                      <a:pt x="414" y="14"/>
                    </a:lnTo>
                    <a:lnTo>
                      <a:pt x="414" y="12"/>
                    </a:lnTo>
                    <a:lnTo>
                      <a:pt x="416" y="12"/>
                    </a:lnTo>
                    <a:lnTo>
                      <a:pt x="416" y="12"/>
                    </a:lnTo>
                    <a:lnTo>
                      <a:pt x="419" y="12"/>
                    </a:lnTo>
                    <a:lnTo>
                      <a:pt x="421" y="12"/>
                    </a:lnTo>
                    <a:lnTo>
                      <a:pt x="421" y="12"/>
                    </a:lnTo>
                    <a:lnTo>
                      <a:pt x="424" y="12"/>
                    </a:lnTo>
                    <a:lnTo>
                      <a:pt x="426" y="12"/>
                    </a:lnTo>
                    <a:lnTo>
                      <a:pt x="426" y="12"/>
                    </a:lnTo>
                    <a:lnTo>
                      <a:pt x="428" y="12"/>
                    </a:lnTo>
                    <a:lnTo>
                      <a:pt x="428" y="12"/>
                    </a:lnTo>
                    <a:lnTo>
                      <a:pt x="431" y="12"/>
                    </a:lnTo>
                    <a:lnTo>
                      <a:pt x="431" y="14"/>
                    </a:lnTo>
                    <a:lnTo>
                      <a:pt x="431" y="14"/>
                    </a:lnTo>
                    <a:lnTo>
                      <a:pt x="433" y="17"/>
                    </a:lnTo>
                    <a:lnTo>
                      <a:pt x="433" y="17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433" y="19"/>
                    </a:lnTo>
                    <a:lnTo>
                      <a:pt x="433" y="21"/>
                    </a:lnTo>
                    <a:lnTo>
                      <a:pt x="433" y="24"/>
                    </a:lnTo>
                    <a:lnTo>
                      <a:pt x="433" y="24"/>
                    </a:lnTo>
                    <a:lnTo>
                      <a:pt x="435" y="24"/>
                    </a:lnTo>
                    <a:lnTo>
                      <a:pt x="435" y="24"/>
                    </a:lnTo>
                    <a:lnTo>
                      <a:pt x="438" y="24"/>
                    </a:lnTo>
                    <a:lnTo>
                      <a:pt x="438" y="24"/>
                    </a:lnTo>
                    <a:lnTo>
                      <a:pt x="440" y="24"/>
                    </a:lnTo>
                    <a:lnTo>
                      <a:pt x="440" y="24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2" y="24"/>
                    </a:lnTo>
                    <a:lnTo>
                      <a:pt x="445" y="21"/>
                    </a:lnTo>
                    <a:lnTo>
                      <a:pt x="447" y="21"/>
                    </a:lnTo>
                    <a:lnTo>
                      <a:pt x="447" y="19"/>
                    </a:lnTo>
                    <a:lnTo>
                      <a:pt x="450" y="17"/>
                    </a:lnTo>
                    <a:lnTo>
                      <a:pt x="452" y="17"/>
                    </a:lnTo>
                    <a:lnTo>
                      <a:pt x="452" y="14"/>
                    </a:lnTo>
                    <a:lnTo>
                      <a:pt x="452" y="14"/>
                    </a:lnTo>
                    <a:lnTo>
                      <a:pt x="454" y="12"/>
                    </a:lnTo>
                    <a:lnTo>
                      <a:pt x="454" y="12"/>
                    </a:lnTo>
                    <a:lnTo>
                      <a:pt x="457" y="10"/>
                    </a:lnTo>
                    <a:lnTo>
                      <a:pt x="459" y="10"/>
                    </a:lnTo>
                    <a:lnTo>
                      <a:pt x="461" y="7"/>
                    </a:lnTo>
                    <a:lnTo>
                      <a:pt x="464" y="7"/>
                    </a:lnTo>
                    <a:lnTo>
                      <a:pt x="464" y="7"/>
                    </a:lnTo>
                    <a:lnTo>
                      <a:pt x="466" y="7"/>
                    </a:lnTo>
                    <a:lnTo>
                      <a:pt x="466" y="7"/>
                    </a:lnTo>
                    <a:lnTo>
                      <a:pt x="468" y="5"/>
                    </a:lnTo>
                    <a:lnTo>
                      <a:pt x="468" y="5"/>
                    </a:lnTo>
                    <a:lnTo>
                      <a:pt x="471" y="5"/>
                    </a:lnTo>
                    <a:lnTo>
                      <a:pt x="471" y="2"/>
                    </a:lnTo>
                    <a:lnTo>
                      <a:pt x="471" y="2"/>
                    </a:lnTo>
                    <a:lnTo>
                      <a:pt x="473" y="2"/>
                    </a:lnTo>
                    <a:lnTo>
                      <a:pt x="473" y="2"/>
                    </a:lnTo>
                    <a:lnTo>
                      <a:pt x="473" y="0"/>
                    </a:lnTo>
                    <a:lnTo>
                      <a:pt x="473" y="0"/>
                    </a:lnTo>
                    <a:lnTo>
                      <a:pt x="476" y="0"/>
                    </a:lnTo>
                    <a:lnTo>
                      <a:pt x="476" y="0"/>
                    </a:lnTo>
                    <a:lnTo>
                      <a:pt x="478" y="0"/>
                    </a:lnTo>
                    <a:lnTo>
                      <a:pt x="478" y="0"/>
                    </a:lnTo>
                    <a:lnTo>
                      <a:pt x="480" y="0"/>
                    </a:lnTo>
                    <a:lnTo>
                      <a:pt x="480" y="2"/>
                    </a:lnTo>
                    <a:lnTo>
                      <a:pt x="480" y="2"/>
                    </a:lnTo>
                    <a:lnTo>
                      <a:pt x="483" y="2"/>
                    </a:lnTo>
                    <a:lnTo>
                      <a:pt x="483" y="2"/>
                    </a:lnTo>
                    <a:lnTo>
                      <a:pt x="485" y="2"/>
                    </a:lnTo>
                    <a:lnTo>
                      <a:pt x="485" y="5"/>
                    </a:lnTo>
                    <a:lnTo>
                      <a:pt x="485" y="5"/>
                    </a:lnTo>
                    <a:lnTo>
                      <a:pt x="485" y="7"/>
                    </a:lnTo>
                    <a:lnTo>
                      <a:pt x="490" y="7"/>
                    </a:lnTo>
                    <a:lnTo>
                      <a:pt x="494" y="10"/>
                    </a:lnTo>
                    <a:lnTo>
                      <a:pt x="502" y="12"/>
                    </a:lnTo>
                    <a:lnTo>
                      <a:pt x="509" y="14"/>
                    </a:lnTo>
                    <a:lnTo>
                      <a:pt x="511" y="14"/>
                    </a:lnTo>
                    <a:lnTo>
                      <a:pt x="513" y="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Jigawa">
                <a:extLst>
                  <a:ext uri="{FF2B5EF4-FFF2-40B4-BE49-F238E27FC236}">
                    <a16:creationId xmlns:a16="http://schemas.microsoft.com/office/drawing/2014/main" id="{11223327-E175-4BCE-A595-460D65D0D6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4415" y="713709"/>
                <a:ext cx="1462564" cy="1241533"/>
              </a:xfrm>
              <a:custGeom>
                <a:avLst/>
                <a:gdLst>
                  <a:gd name="T0" fmla="*/ 542 w 622"/>
                  <a:gd name="T1" fmla="*/ 41 h 528"/>
                  <a:gd name="T2" fmla="*/ 573 w 622"/>
                  <a:gd name="T3" fmla="*/ 45 h 528"/>
                  <a:gd name="T4" fmla="*/ 613 w 622"/>
                  <a:gd name="T5" fmla="*/ 52 h 528"/>
                  <a:gd name="T6" fmla="*/ 622 w 622"/>
                  <a:gd name="T7" fmla="*/ 88 h 528"/>
                  <a:gd name="T8" fmla="*/ 622 w 622"/>
                  <a:gd name="T9" fmla="*/ 123 h 528"/>
                  <a:gd name="T10" fmla="*/ 589 w 622"/>
                  <a:gd name="T11" fmla="*/ 152 h 528"/>
                  <a:gd name="T12" fmla="*/ 556 w 622"/>
                  <a:gd name="T13" fmla="*/ 142 h 528"/>
                  <a:gd name="T14" fmla="*/ 520 w 622"/>
                  <a:gd name="T15" fmla="*/ 187 h 528"/>
                  <a:gd name="T16" fmla="*/ 492 w 622"/>
                  <a:gd name="T17" fmla="*/ 258 h 528"/>
                  <a:gd name="T18" fmla="*/ 454 w 622"/>
                  <a:gd name="T19" fmla="*/ 270 h 528"/>
                  <a:gd name="T20" fmla="*/ 388 w 622"/>
                  <a:gd name="T21" fmla="*/ 303 h 528"/>
                  <a:gd name="T22" fmla="*/ 388 w 622"/>
                  <a:gd name="T23" fmla="*/ 329 h 528"/>
                  <a:gd name="T24" fmla="*/ 426 w 622"/>
                  <a:gd name="T25" fmla="*/ 360 h 528"/>
                  <a:gd name="T26" fmla="*/ 419 w 622"/>
                  <a:gd name="T27" fmla="*/ 393 h 528"/>
                  <a:gd name="T28" fmla="*/ 442 w 622"/>
                  <a:gd name="T29" fmla="*/ 407 h 528"/>
                  <a:gd name="T30" fmla="*/ 464 w 622"/>
                  <a:gd name="T31" fmla="*/ 441 h 528"/>
                  <a:gd name="T32" fmla="*/ 497 w 622"/>
                  <a:gd name="T33" fmla="*/ 450 h 528"/>
                  <a:gd name="T34" fmla="*/ 535 w 622"/>
                  <a:gd name="T35" fmla="*/ 460 h 528"/>
                  <a:gd name="T36" fmla="*/ 561 w 622"/>
                  <a:gd name="T37" fmla="*/ 474 h 528"/>
                  <a:gd name="T38" fmla="*/ 530 w 622"/>
                  <a:gd name="T39" fmla="*/ 490 h 528"/>
                  <a:gd name="T40" fmla="*/ 509 w 622"/>
                  <a:gd name="T41" fmla="*/ 512 h 528"/>
                  <a:gd name="T42" fmla="*/ 511 w 622"/>
                  <a:gd name="T43" fmla="*/ 528 h 528"/>
                  <a:gd name="T44" fmla="*/ 468 w 622"/>
                  <a:gd name="T45" fmla="*/ 523 h 528"/>
                  <a:gd name="T46" fmla="*/ 435 w 622"/>
                  <a:gd name="T47" fmla="*/ 502 h 528"/>
                  <a:gd name="T48" fmla="*/ 440 w 622"/>
                  <a:gd name="T49" fmla="*/ 469 h 528"/>
                  <a:gd name="T50" fmla="*/ 419 w 622"/>
                  <a:gd name="T51" fmla="*/ 443 h 528"/>
                  <a:gd name="T52" fmla="*/ 379 w 622"/>
                  <a:gd name="T53" fmla="*/ 450 h 528"/>
                  <a:gd name="T54" fmla="*/ 353 w 622"/>
                  <a:gd name="T55" fmla="*/ 429 h 528"/>
                  <a:gd name="T56" fmla="*/ 319 w 622"/>
                  <a:gd name="T57" fmla="*/ 431 h 528"/>
                  <a:gd name="T58" fmla="*/ 270 w 622"/>
                  <a:gd name="T59" fmla="*/ 412 h 528"/>
                  <a:gd name="T60" fmla="*/ 296 w 622"/>
                  <a:gd name="T61" fmla="*/ 386 h 528"/>
                  <a:gd name="T62" fmla="*/ 296 w 622"/>
                  <a:gd name="T63" fmla="*/ 367 h 528"/>
                  <a:gd name="T64" fmla="*/ 282 w 622"/>
                  <a:gd name="T65" fmla="*/ 348 h 528"/>
                  <a:gd name="T66" fmla="*/ 282 w 622"/>
                  <a:gd name="T67" fmla="*/ 325 h 528"/>
                  <a:gd name="T68" fmla="*/ 253 w 622"/>
                  <a:gd name="T69" fmla="*/ 315 h 528"/>
                  <a:gd name="T70" fmla="*/ 277 w 622"/>
                  <a:gd name="T71" fmla="*/ 289 h 528"/>
                  <a:gd name="T72" fmla="*/ 279 w 622"/>
                  <a:gd name="T73" fmla="*/ 261 h 528"/>
                  <a:gd name="T74" fmla="*/ 267 w 622"/>
                  <a:gd name="T75" fmla="*/ 230 h 528"/>
                  <a:gd name="T76" fmla="*/ 246 w 622"/>
                  <a:gd name="T77" fmla="*/ 256 h 528"/>
                  <a:gd name="T78" fmla="*/ 222 w 622"/>
                  <a:gd name="T79" fmla="*/ 242 h 528"/>
                  <a:gd name="T80" fmla="*/ 206 w 622"/>
                  <a:gd name="T81" fmla="*/ 225 h 528"/>
                  <a:gd name="T82" fmla="*/ 192 w 622"/>
                  <a:gd name="T83" fmla="*/ 192 h 528"/>
                  <a:gd name="T84" fmla="*/ 177 w 622"/>
                  <a:gd name="T85" fmla="*/ 183 h 528"/>
                  <a:gd name="T86" fmla="*/ 151 w 622"/>
                  <a:gd name="T87" fmla="*/ 204 h 528"/>
                  <a:gd name="T88" fmla="*/ 156 w 622"/>
                  <a:gd name="T89" fmla="*/ 175 h 528"/>
                  <a:gd name="T90" fmla="*/ 154 w 622"/>
                  <a:gd name="T91" fmla="*/ 149 h 528"/>
                  <a:gd name="T92" fmla="*/ 142 w 622"/>
                  <a:gd name="T93" fmla="*/ 126 h 528"/>
                  <a:gd name="T94" fmla="*/ 109 w 622"/>
                  <a:gd name="T95" fmla="*/ 109 h 528"/>
                  <a:gd name="T96" fmla="*/ 71 w 622"/>
                  <a:gd name="T97" fmla="*/ 130 h 528"/>
                  <a:gd name="T98" fmla="*/ 52 w 622"/>
                  <a:gd name="T99" fmla="*/ 138 h 528"/>
                  <a:gd name="T100" fmla="*/ 38 w 622"/>
                  <a:gd name="T101" fmla="*/ 104 h 528"/>
                  <a:gd name="T102" fmla="*/ 2 w 622"/>
                  <a:gd name="T103" fmla="*/ 86 h 528"/>
                  <a:gd name="T104" fmla="*/ 19 w 622"/>
                  <a:gd name="T105" fmla="*/ 48 h 528"/>
                  <a:gd name="T106" fmla="*/ 64 w 622"/>
                  <a:gd name="T107" fmla="*/ 52 h 528"/>
                  <a:gd name="T108" fmla="*/ 116 w 622"/>
                  <a:gd name="T109" fmla="*/ 62 h 528"/>
                  <a:gd name="T110" fmla="*/ 149 w 622"/>
                  <a:gd name="T111" fmla="*/ 86 h 528"/>
                  <a:gd name="T112" fmla="*/ 206 w 622"/>
                  <a:gd name="T113" fmla="*/ 69 h 528"/>
                  <a:gd name="T114" fmla="*/ 230 w 622"/>
                  <a:gd name="T115" fmla="*/ 50 h 528"/>
                  <a:gd name="T116" fmla="*/ 353 w 622"/>
                  <a:gd name="T117" fmla="*/ 55 h 528"/>
                  <a:gd name="T118" fmla="*/ 409 w 622"/>
                  <a:gd name="T119" fmla="*/ 55 h 528"/>
                  <a:gd name="T120" fmla="*/ 452 w 622"/>
                  <a:gd name="T121" fmla="*/ 33 h 528"/>
                  <a:gd name="T122" fmla="*/ 509 w 622"/>
                  <a:gd name="T123" fmla="*/ 10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22" h="528">
                    <a:moveTo>
                      <a:pt x="530" y="5"/>
                    </a:moveTo>
                    <a:lnTo>
                      <a:pt x="532" y="5"/>
                    </a:lnTo>
                    <a:lnTo>
                      <a:pt x="532" y="3"/>
                    </a:lnTo>
                    <a:lnTo>
                      <a:pt x="535" y="3"/>
                    </a:lnTo>
                    <a:lnTo>
                      <a:pt x="535" y="5"/>
                    </a:lnTo>
                    <a:lnTo>
                      <a:pt x="537" y="5"/>
                    </a:lnTo>
                    <a:lnTo>
                      <a:pt x="537" y="5"/>
                    </a:lnTo>
                    <a:lnTo>
                      <a:pt x="535" y="5"/>
                    </a:lnTo>
                    <a:lnTo>
                      <a:pt x="537" y="5"/>
                    </a:lnTo>
                    <a:lnTo>
                      <a:pt x="537" y="7"/>
                    </a:lnTo>
                    <a:lnTo>
                      <a:pt x="539" y="10"/>
                    </a:lnTo>
                    <a:lnTo>
                      <a:pt x="539" y="10"/>
                    </a:lnTo>
                    <a:lnTo>
                      <a:pt x="542" y="14"/>
                    </a:lnTo>
                    <a:lnTo>
                      <a:pt x="542" y="14"/>
                    </a:lnTo>
                    <a:lnTo>
                      <a:pt x="542" y="17"/>
                    </a:lnTo>
                    <a:lnTo>
                      <a:pt x="542" y="19"/>
                    </a:lnTo>
                    <a:lnTo>
                      <a:pt x="544" y="19"/>
                    </a:lnTo>
                    <a:lnTo>
                      <a:pt x="544" y="19"/>
                    </a:lnTo>
                    <a:lnTo>
                      <a:pt x="544" y="22"/>
                    </a:lnTo>
                    <a:lnTo>
                      <a:pt x="544" y="22"/>
                    </a:lnTo>
                    <a:lnTo>
                      <a:pt x="544" y="24"/>
                    </a:lnTo>
                    <a:lnTo>
                      <a:pt x="542" y="26"/>
                    </a:lnTo>
                    <a:lnTo>
                      <a:pt x="542" y="26"/>
                    </a:lnTo>
                    <a:lnTo>
                      <a:pt x="542" y="29"/>
                    </a:lnTo>
                    <a:lnTo>
                      <a:pt x="542" y="31"/>
                    </a:lnTo>
                    <a:lnTo>
                      <a:pt x="539" y="31"/>
                    </a:lnTo>
                    <a:lnTo>
                      <a:pt x="539" y="31"/>
                    </a:lnTo>
                    <a:lnTo>
                      <a:pt x="539" y="33"/>
                    </a:lnTo>
                    <a:lnTo>
                      <a:pt x="539" y="33"/>
                    </a:lnTo>
                    <a:lnTo>
                      <a:pt x="542" y="36"/>
                    </a:lnTo>
                    <a:lnTo>
                      <a:pt x="542" y="38"/>
                    </a:lnTo>
                    <a:lnTo>
                      <a:pt x="542" y="41"/>
                    </a:lnTo>
                    <a:lnTo>
                      <a:pt x="542" y="41"/>
                    </a:lnTo>
                    <a:lnTo>
                      <a:pt x="537" y="41"/>
                    </a:lnTo>
                    <a:lnTo>
                      <a:pt x="535" y="43"/>
                    </a:lnTo>
                    <a:lnTo>
                      <a:pt x="535" y="43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35" y="45"/>
                    </a:lnTo>
                    <a:lnTo>
                      <a:pt x="537" y="45"/>
                    </a:lnTo>
                    <a:lnTo>
                      <a:pt x="537" y="45"/>
                    </a:lnTo>
                    <a:lnTo>
                      <a:pt x="539" y="45"/>
                    </a:lnTo>
                    <a:lnTo>
                      <a:pt x="539" y="48"/>
                    </a:lnTo>
                    <a:lnTo>
                      <a:pt x="539" y="48"/>
                    </a:lnTo>
                    <a:lnTo>
                      <a:pt x="542" y="48"/>
                    </a:lnTo>
                    <a:lnTo>
                      <a:pt x="542" y="48"/>
                    </a:lnTo>
                    <a:lnTo>
                      <a:pt x="544" y="45"/>
                    </a:lnTo>
                    <a:lnTo>
                      <a:pt x="544" y="45"/>
                    </a:lnTo>
                    <a:lnTo>
                      <a:pt x="544" y="45"/>
                    </a:lnTo>
                    <a:lnTo>
                      <a:pt x="547" y="45"/>
                    </a:lnTo>
                    <a:lnTo>
                      <a:pt x="547" y="45"/>
                    </a:lnTo>
                    <a:lnTo>
                      <a:pt x="549" y="45"/>
                    </a:lnTo>
                    <a:lnTo>
                      <a:pt x="554" y="43"/>
                    </a:lnTo>
                    <a:lnTo>
                      <a:pt x="554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6" y="43"/>
                    </a:lnTo>
                    <a:lnTo>
                      <a:pt x="558" y="43"/>
                    </a:lnTo>
                    <a:lnTo>
                      <a:pt x="561" y="41"/>
                    </a:lnTo>
                    <a:lnTo>
                      <a:pt x="561" y="41"/>
                    </a:lnTo>
                    <a:lnTo>
                      <a:pt x="563" y="41"/>
                    </a:lnTo>
                    <a:lnTo>
                      <a:pt x="565" y="41"/>
                    </a:lnTo>
                    <a:lnTo>
                      <a:pt x="568" y="43"/>
                    </a:lnTo>
                    <a:lnTo>
                      <a:pt x="568" y="43"/>
                    </a:lnTo>
                    <a:lnTo>
                      <a:pt x="570" y="45"/>
                    </a:lnTo>
                    <a:lnTo>
                      <a:pt x="573" y="45"/>
                    </a:lnTo>
                    <a:lnTo>
                      <a:pt x="575" y="45"/>
                    </a:lnTo>
                    <a:lnTo>
                      <a:pt x="575" y="48"/>
                    </a:lnTo>
                    <a:lnTo>
                      <a:pt x="575" y="48"/>
                    </a:lnTo>
                    <a:lnTo>
                      <a:pt x="577" y="48"/>
                    </a:lnTo>
                    <a:lnTo>
                      <a:pt x="577" y="48"/>
                    </a:lnTo>
                    <a:lnTo>
                      <a:pt x="580" y="48"/>
                    </a:lnTo>
                    <a:lnTo>
                      <a:pt x="580" y="48"/>
                    </a:lnTo>
                    <a:lnTo>
                      <a:pt x="582" y="48"/>
                    </a:lnTo>
                    <a:lnTo>
                      <a:pt x="582" y="48"/>
                    </a:lnTo>
                    <a:lnTo>
                      <a:pt x="584" y="48"/>
                    </a:lnTo>
                    <a:lnTo>
                      <a:pt x="584" y="50"/>
                    </a:lnTo>
                    <a:lnTo>
                      <a:pt x="587" y="50"/>
                    </a:lnTo>
                    <a:lnTo>
                      <a:pt x="587" y="52"/>
                    </a:lnTo>
                    <a:lnTo>
                      <a:pt x="587" y="52"/>
                    </a:lnTo>
                    <a:lnTo>
                      <a:pt x="589" y="52"/>
                    </a:lnTo>
                    <a:lnTo>
                      <a:pt x="589" y="52"/>
                    </a:lnTo>
                    <a:lnTo>
                      <a:pt x="591" y="52"/>
                    </a:lnTo>
                    <a:lnTo>
                      <a:pt x="591" y="52"/>
                    </a:lnTo>
                    <a:lnTo>
                      <a:pt x="594" y="52"/>
                    </a:lnTo>
                    <a:lnTo>
                      <a:pt x="594" y="52"/>
                    </a:lnTo>
                    <a:lnTo>
                      <a:pt x="596" y="52"/>
                    </a:lnTo>
                    <a:lnTo>
                      <a:pt x="596" y="52"/>
                    </a:lnTo>
                    <a:lnTo>
                      <a:pt x="599" y="52"/>
                    </a:lnTo>
                    <a:lnTo>
                      <a:pt x="601" y="52"/>
                    </a:lnTo>
                    <a:lnTo>
                      <a:pt x="601" y="52"/>
                    </a:lnTo>
                    <a:lnTo>
                      <a:pt x="603" y="50"/>
                    </a:lnTo>
                    <a:lnTo>
                      <a:pt x="603" y="50"/>
                    </a:lnTo>
                    <a:lnTo>
                      <a:pt x="603" y="52"/>
                    </a:lnTo>
                    <a:lnTo>
                      <a:pt x="606" y="52"/>
                    </a:lnTo>
                    <a:lnTo>
                      <a:pt x="606" y="52"/>
                    </a:lnTo>
                    <a:lnTo>
                      <a:pt x="608" y="52"/>
                    </a:lnTo>
                    <a:lnTo>
                      <a:pt x="608" y="52"/>
                    </a:lnTo>
                    <a:lnTo>
                      <a:pt x="613" y="52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7" y="52"/>
                    </a:lnTo>
                    <a:lnTo>
                      <a:pt x="617" y="55"/>
                    </a:lnTo>
                    <a:lnTo>
                      <a:pt x="617" y="57"/>
                    </a:lnTo>
                    <a:lnTo>
                      <a:pt x="617" y="57"/>
                    </a:lnTo>
                    <a:lnTo>
                      <a:pt x="617" y="57"/>
                    </a:lnTo>
                    <a:lnTo>
                      <a:pt x="617" y="59"/>
                    </a:lnTo>
                    <a:lnTo>
                      <a:pt x="617" y="62"/>
                    </a:lnTo>
                    <a:lnTo>
                      <a:pt x="617" y="62"/>
                    </a:lnTo>
                    <a:lnTo>
                      <a:pt x="617" y="64"/>
                    </a:lnTo>
                    <a:lnTo>
                      <a:pt x="617" y="64"/>
                    </a:lnTo>
                    <a:lnTo>
                      <a:pt x="617" y="67"/>
                    </a:lnTo>
                    <a:lnTo>
                      <a:pt x="617" y="67"/>
                    </a:lnTo>
                    <a:lnTo>
                      <a:pt x="617" y="67"/>
                    </a:lnTo>
                    <a:lnTo>
                      <a:pt x="617" y="69"/>
                    </a:lnTo>
                    <a:lnTo>
                      <a:pt x="617" y="71"/>
                    </a:lnTo>
                    <a:lnTo>
                      <a:pt x="617" y="71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4"/>
                    </a:lnTo>
                    <a:lnTo>
                      <a:pt x="620" y="76"/>
                    </a:lnTo>
                    <a:lnTo>
                      <a:pt x="622" y="76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78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2" y="83"/>
                    </a:lnTo>
                    <a:lnTo>
                      <a:pt x="622" y="86"/>
                    </a:lnTo>
                    <a:lnTo>
                      <a:pt x="622" y="88"/>
                    </a:lnTo>
                    <a:lnTo>
                      <a:pt x="622" y="88"/>
                    </a:lnTo>
                    <a:lnTo>
                      <a:pt x="622" y="88"/>
                    </a:lnTo>
                    <a:lnTo>
                      <a:pt x="622" y="90"/>
                    </a:lnTo>
                    <a:lnTo>
                      <a:pt x="622" y="90"/>
                    </a:lnTo>
                    <a:lnTo>
                      <a:pt x="622" y="93"/>
                    </a:lnTo>
                    <a:lnTo>
                      <a:pt x="622" y="93"/>
                    </a:lnTo>
                    <a:lnTo>
                      <a:pt x="622" y="93"/>
                    </a:lnTo>
                    <a:lnTo>
                      <a:pt x="622" y="95"/>
                    </a:lnTo>
                    <a:lnTo>
                      <a:pt x="622" y="97"/>
                    </a:lnTo>
                    <a:lnTo>
                      <a:pt x="622" y="97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0"/>
                    </a:lnTo>
                    <a:lnTo>
                      <a:pt x="622" y="102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22" y="104"/>
                    </a:lnTo>
                    <a:lnTo>
                      <a:pt x="622" y="107"/>
                    </a:lnTo>
                    <a:lnTo>
                      <a:pt x="622" y="107"/>
                    </a:lnTo>
                    <a:lnTo>
                      <a:pt x="622" y="109"/>
                    </a:lnTo>
                    <a:lnTo>
                      <a:pt x="622" y="109"/>
                    </a:lnTo>
                    <a:lnTo>
                      <a:pt x="622" y="109"/>
                    </a:lnTo>
                    <a:lnTo>
                      <a:pt x="622" y="112"/>
                    </a:lnTo>
                    <a:lnTo>
                      <a:pt x="622" y="114"/>
                    </a:lnTo>
                    <a:lnTo>
                      <a:pt x="622" y="114"/>
                    </a:lnTo>
                    <a:lnTo>
                      <a:pt x="622" y="114"/>
                    </a:lnTo>
                    <a:lnTo>
                      <a:pt x="622" y="116"/>
                    </a:lnTo>
                    <a:lnTo>
                      <a:pt x="622" y="116"/>
                    </a:lnTo>
                    <a:lnTo>
                      <a:pt x="622" y="119"/>
                    </a:lnTo>
                    <a:lnTo>
                      <a:pt x="622" y="119"/>
                    </a:lnTo>
                    <a:lnTo>
                      <a:pt x="620" y="119"/>
                    </a:lnTo>
                    <a:lnTo>
                      <a:pt x="622" y="121"/>
                    </a:lnTo>
                    <a:lnTo>
                      <a:pt x="622" y="121"/>
                    </a:lnTo>
                    <a:lnTo>
                      <a:pt x="622" y="123"/>
                    </a:lnTo>
                    <a:lnTo>
                      <a:pt x="622" y="123"/>
                    </a:lnTo>
                    <a:lnTo>
                      <a:pt x="622" y="126"/>
                    </a:lnTo>
                    <a:lnTo>
                      <a:pt x="622" y="126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28"/>
                    </a:lnTo>
                    <a:lnTo>
                      <a:pt x="622" y="130"/>
                    </a:lnTo>
                    <a:lnTo>
                      <a:pt x="622" y="130"/>
                    </a:lnTo>
                    <a:lnTo>
                      <a:pt x="620" y="130"/>
                    </a:lnTo>
                    <a:lnTo>
                      <a:pt x="620" y="130"/>
                    </a:lnTo>
                    <a:lnTo>
                      <a:pt x="620" y="133"/>
                    </a:lnTo>
                    <a:lnTo>
                      <a:pt x="617" y="133"/>
                    </a:lnTo>
                    <a:lnTo>
                      <a:pt x="617" y="133"/>
                    </a:lnTo>
                    <a:lnTo>
                      <a:pt x="615" y="135"/>
                    </a:lnTo>
                    <a:lnTo>
                      <a:pt x="615" y="135"/>
                    </a:lnTo>
                    <a:lnTo>
                      <a:pt x="613" y="135"/>
                    </a:lnTo>
                    <a:lnTo>
                      <a:pt x="613" y="135"/>
                    </a:lnTo>
                    <a:lnTo>
                      <a:pt x="610" y="135"/>
                    </a:lnTo>
                    <a:lnTo>
                      <a:pt x="608" y="138"/>
                    </a:lnTo>
                    <a:lnTo>
                      <a:pt x="606" y="138"/>
                    </a:lnTo>
                    <a:lnTo>
                      <a:pt x="603" y="140"/>
                    </a:lnTo>
                    <a:lnTo>
                      <a:pt x="603" y="140"/>
                    </a:lnTo>
                    <a:lnTo>
                      <a:pt x="601" y="142"/>
                    </a:lnTo>
                    <a:lnTo>
                      <a:pt x="601" y="142"/>
                    </a:lnTo>
                    <a:lnTo>
                      <a:pt x="601" y="145"/>
                    </a:lnTo>
                    <a:lnTo>
                      <a:pt x="599" y="145"/>
                    </a:lnTo>
                    <a:lnTo>
                      <a:pt x="596" y="147"/>
                    </a:lnTo>
                    <a:lnTo>
                      <a:pt x="596" y="149"/>
                    </a:lnTo>
                    <a:lnTo>
                      <a:pt x="594" y="149"/>
                    </a:lnTo>
                    <a:lnTo>
                      <a:pt x="591" y="152"/>
                    </a:lnTo>
                    <a:lnTo>
                      <a:pt x="591" y="152"/>
                    </a:lnTo>
                    <a:lnTo>
                      <a:pt x="591" y="152"/>
                    </a:lnTo>
                    <a:lnTo>
                      <a:pt x="589" y="152"/>
                    </a:lnTo>
                    <a:lnTo>
                      <a:pt x="589" y="152"/>
                    </a:lnTo>
                    <a:lnTo>
                      <a:pt x="587" y="152"/>
                    </a:lnTo>
                    <a:lnTo>
                      <a:pt x="587" y="152"/>
                    </a:lnTo>
                    <a:lnTo>
                      <a:pt x="584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2" y="152"/>
                    </a:lnTo>
                    <a:lnTo>
                      <a:pt x="582" y="149"/>
                    </a:lnTo>
                    <a:lnTo>
                      <a:pt x="582" y="147"/>
                    </a:lnTo>
                    <a:lnTo>
                      <a:pt x="582" y="147"/>
                    </a:lnTo>
                    <a:lnTo>
                      <a:pt x="582" y="147"/>
                    </a:lnTo>
                    <a:lnTo>
                      <a:pt x="582" y="145"/>
                    </a:lnTo>
                    <a:lnTo>
                      <a:pt x="582" y="145"/>
                    </a:lnTo>
                    <a:lnTo>
                      <a:pt x="580" y="142"/>
                    </a:lnTo>
                    <a:lnTo>
                      <a:pt x="580" y="142"/>
                    </a:lnTo>
                    <a:lnTo>
                      <a:pt x="580" y="140"/>
                    </a:lnTo>
                    <a:lnTo>
                      <a:pt x="577" y="140"/>
                    </a:lnTo>
                    <a:lnTo>
                      <a:pt x="577" y="140"/>
                    </a:lnTo>
                    <a:lnTo>
                      <a:pt x="575" y="140"/>
                    </a:lnTo>
                    <a:lnTo>
                      <a:pt x="575" y="140"/>
                    </a:lnTo>
                    <a:lnTo>
                      <a:pt x="573" y="140"/>
                    </a:lnTo>
                    <a:lnTo>
                      <a:pt x="570" y="140"/>
                    </a:lnTo>
                    <a:lnTo>
                      <a:pt x="570" y="140"/>
                    </a:lnTo>
                    <a:lnTo>
                      <a:pt x="568" y="140"/>
                    </a:lnTo>
                    <a:lnTo>
                      <a:pt x="565" y="140"/>
                    </a:lnTo>
                    <a:lnTo>
                      <a:pt x="565" y="140"/>
                    </a:lnTo>
                    <a:lnTo>
                      <a:pt x="563" y="140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61" y="142"/>
                    </a:lnTo>
                    <a:lnTo>
                      <a:pt x="558" y="142"/>
                    </a:lnTo>
                    <a:lnTo>
                      <a:pt x="558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6" y="142"/>
                    </a:lnTo>
                    <a:lnTo>
                      <a:pt x="554" y="142"/>
                    </a:lnTo>
                    <a:lnTo>
                      <a:pt x="551" y="145"/>
                    </a:lnTo>
                    <a:lnTo>
                      <a:pt x="551" y="145"/>
                    </a:lnTo>
                    <a:lnTo>
                      <a:pt x="549" y="145"/>
                    </a:lnTo>
                    <a:lnTo>
                      <a:pt x="549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4" y="147"/>
                    </a:lnTo>
                    <a:lnTo>
                      <a:pt x="542" y="147"/>
                    </a:lnTo>
                    <a:lnTo>
                      <a:pt x="542" y="149"/>
                    </a:lnTo>
                    <a:lnTo>
                      <a:pt x="539" y="152"/>
                    </a:lnTo>
                    <a:lnTo>
                      <a:pt x="539" y="152"/>
                    </a:lnTo>
                    <a:lnTo>
                      <a:pt x="537" y="152"/>
                    </a:lnTo>
                    <a:lnTo>
                      <a:pt x="537" y="154"/>
                    </a:lnTo>
                    <a:lnTo>
                      <a:pt x="537" y="154"/>
                    </a:lnTo>
                    <a:lnTo>
                      <a:pt x="535" y="157"/>
                    </a:lnTo>
                    <a:lnTo>
                      <a:pt x="535" y="157"/>
                    </a:lnTo>
                    <a:lnTo>
                      <a:pt x="535" y="159"/>
                    </a:lnTo>
                    <a:lnTo>
                      <a:pt x="532" y="161"/>
                    </a:lnTo>
                    <a:lnTo>
                      <a:pt x="530" y="166"/>
                    </a:lnTo>
                    <a:lnTo>
                      <a:pt x="530" y="166"/>
                    </a:lnTo>
                    <a:lnTo>
                      <a:pt x="525" y="171"/>
                    </a:lnTo>
                    <a:lnTo>
                      <a:pt x="520" y="173"/>
                    </a:lnTo>
                    <a:lnTo>
                      <a:pt x="520" y="178"/>
                    </a:lnTo>
                    <a:lnTo>
                      <a:pt x="520" y="178"/>
                    </a:lnTo>
                    <a:lnTo>
                      <a:pt x="523" y="185"/>
                    </a:lnTo>
                    <a:lnTo>
                      <a:pt x="520" y="187"/>
                    </a:lnTo>
                    <a:lnTo>
                      <a:pt x="520" y="187"/>
                    </a:lnTo>
                    <a:lnTo>
                      <a:pt x="516" y="194"/>
                    </a:lnTo>
                    <a:lnTo>
                      <a:pt x="513" y="197"/>
                    </a:lnTo>
                    <a:lnTo>
                      <a:pt x="511" y="213"/>
                    </a:lnTo>
                    <a:lnTo>
                      <a:pt x="509" y="223"/>
                    </a:lnTo>
                    <a:lnTo>
                      <a:pt x="509" y="230"/>
                    </a:lnTo>
                    <a:lnTo>
                      <a:pt x="511" y="232"/>
                    </a:lnTo>
                    <a:lnTo>
                      <a:pt x="513" y="239"/>
                    </a:lnTo>
                    <a:lnTo>
                      <a:pt x="513" y="242"/>
                    </a:lnTo>
                    <a:lnTo>
                      <a:pt x="513" y="246"/>
                    </a:lnTo>
                    <a:lnTo>
                      <a:pt x="511" y="249"/>
                    </a:lnTo>
                    <a:lnTo>
                      <a:pt x="511" y="249"/>
                    </a:lnTo>
                    <a:lnTo>
                      <a:pt x="511" y="251"/>
                    </a:lnTo>
                    <a:lnTo>
                      <a:pt x="509" y="251"/>
                    </a:lnTo>
                    <a:lnTo>
                      <a:pt x="509" y="251"/>
                    </a:lnTo>
                    <a:lnTo>
                      <a:pt x="509" y="251"/>
                    </a:lnTo>
                    <a:lnTo>
                      <a:pt x="506" y="251"/>
                    </a:lnTo>
                    <a:lnTo>
                      <a:pt x="506" y="251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4" y="251"/>
                    </a:lnTo>
                    <a:lnTo>
                      <a:pt x="502" y="254"/>
                    </a:lnTo>
                    <a:lnTo>
                      <a:pt x="502" y="254"/>
                    </a:lnTo>
                    <a:lnTo>
                      <a:pt x="499" y="254"/>
                    </a:lnTo>
                    <a:lnTo>
                      <a:pt x="499" y="254"/>
                    </a:lnTo>
                    <a:lnTo>
                      <a:pt x="497" y="254"/>
                    </a:lnTo>
                    <a:lnTo>
                      <a:pt x="497" y="254"/>
                    </a:lnTo>
                    <a:lnTo>
                      <a:pt x="497" y="256"/>
                    </a:lnTo>
                    <a:lnTo>
                      <a:pt x="497" y="256"/>
                    </a:lnTo>
                    <a:lnTo>
                      <a:pt x="497" y="256"/>
                    </a:lnTo>
                    <a:lnTo>
                      <a:pt x="497" y="258"/>
                    </a:lnTo>
                    <a:lnTo>
                      <a:pt x="494" y="258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2" y="258"/>
                    </a:lnTo>
                    <a:lnTo>
                      <a:pt x="492" y="261"/>
                    </a:lnTo>
                    <a:lnTo>
                      <a:pt x="490" y="261"/>
                    </a:lnTo>
                    <a:lnTo>
                      <a:pt x="490" y="261"/>
                    </a:lnTo>
                    <a:lnTo>
                      <a:pt x="487" y="261"/>
                    </a:lnTo>
                    <a:lnTo>
                      <a:pt x="487" y="261"/>
                    </a:lnTo>
                    <a:lnTo>
                      <a:pt x="487" y="261"/>
                    </a:lnTo>
                    <a:lnTo>
                      <a:pt x="485" y="261"/>
                    </a:lnTo>
                    <a:lnTo>
                      <a:pt x="485" y="263"/>
                    </a:lnTo>
                    <a:lnTo>
                      <a:pt x="483" y="263"/>
                    </a:lnTo>
                    <a:lnTo>
                      <a:pt x="483" y="263"/>
                    </a:lnTo>
                    <a:lnTo>
                      <a:pt x="480" y="263"/>
                    </a:lnTo>
                    <a:lnTo>
                      <a:pt x="478" y="263"/>
                    </a:lnTo>
                    <a:lnTo>
                      <a:pt x="478" y="263"/>
                    </a:lnTo>
                    <a:lnTo>
                      <a:pt x="476" y="265"/>
                    </a:lnTo>
                    <a:lnTo>
                      <a:pt x="476" y="265"/>
                    </a:lnTo>
                    <a:lnTo>
                      <a:pt x="473" y="265"/>
                    </a:lnTo>
                    <a:lnTo>
                      <a:pt x="473" y="265"/>
                    </a:lnTo>
                    <a:lnTo>
                      <a:pt x="471" y="265"/>
                    </a:lnTo>
                    <a:lnTo>
                      <a:pt x="471" y="265"/>
                    </a:lnTo>
                    <a:lnTo>
                      <a:pt x="468" y="268"/>
                    </a:lnTo>
                    <a:lnTo>
                      <a:pt x="466" y="268"/>
                    </a:lnTo>
                    <a:lnTo>
                      <a:pt x="466" y="268"/>
                    </a:lnTo>
                    <a:lnTo>
                      <a:pt x="466" y="268"/>
                    </a:lnTo>
                    <a:lnTo>
                      <a:pt x="464" y="270"/>
                    </a:lnTo>
                    <a:lnTo>
                      <a:pt x="464" y="270"/>
                    </a:lnTo>
                    <a:lnTo>
                      <a:pt x="461" y="270"/>
                    </a:lnTo>
                    <a:lnTo>
                      <a:pt x="461" y="270"/>
                    </a:lnTo>
                    <a:lnTo>
                      <a:pt x="459" y="268"/>
                    </a:lnTo>
                    <a:lnTo>
                      <a:pt x="459" y="268"/>
                    </a:lnTo>
                    <a:lnTo>
                      <a:pt x="457" y="270"/>
                    </a:lnTo>
                    <a:lnTo>
                      <a:pt x="457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4" y="270"/>
                    </a:lnTo>
                    <a:lnTo>
                      <a:pt x="452" y="270"/>
                    </a:lnTo>
                    <a:lnTo>
                      <a:pt x="452" y="270"/>
                    </a:lnTo>
                    <a:lnTo>
                      <a:pt x="450" y="273"/>
                    </a:lnTo>
                    <a:lnTo>
                      <a:pt x="447" y="273"/>
                    </a:lnTo>
                    <a:lnTo>
                      <a:pt x="447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5" y="273"/>
                    </a:lnTo>
                    <a:lnTo>
                      <a:pt x="442" y="273"/>
                    </a:lnTo>
                    <a:lnTo>
                      <a:pt x="440" y="275"/>
                    </a:lnTo>
                    <a:lnTo>
                      <a:pt x="440" y="277"/>
                    </a:lnTo>
                    <a:lnTo>
                      <a:pt x="435" y="277"/>
                    </a:lnTo>
                    <a:lnTo>
                      <a:pt x="433" y="282"/>
                    </a:lnTo>
                    <a:lnTo>
                      <a:pt x="431" y="287"/>
                    </a:lnTo>
                    <a:lnTo>
                      <a:pt x="431" y="287"/>
                    </a:lnTo>
                    <a:lnTo>
                      <a:pt x="428" y="289"/>
                    </a:lnTo>
                    <a:lnTo>
                      <a:pt x="419" y="289"/>
                    </a:lnTo>
                    <a:lnTo>
                      <a:pt x="412" y="291"/>
                    </a:lnTo>
                    <a:lnTo>
                      <a:pt x="402" y="296"/>
                    </a:lnTo>
                    <a:lnTo>
                      <a:pt x="402" y="296"/>
                    </a:lnTo>
                    <a:lnTo>
                      <a:pt x="400" y="296"/>
                    </a:lnTo>
                    <a:lnTo>
                      <a:pt x="397" y="296"/>
                    </a:lnTo>
                    <a:lnTo>
                      <a:pt x="397" y="294"/>
                    </a:lnTo>
                    <a:lnTo>
                      <a:pt x="395" y="294"/>
                    </a:lnTo>
                    <a:lnTo>
                      <a:pt x="395" y="294"/>
                    </a:lnTo>
                    <a:lnTo>
                      <a:pt x="393" y="294"/>
                    </a:lnTo>
                    <a:lnTo>
                      <a:pt x="393" y="294"/>
                    </a:lnTo>
                    <a:lnTo>
                      <a:pt x="390" y="296"/>
                    </a:lnTo>
                    <a:lnTo>
                      <a:pt x="390" y="301"/>
                    </a:lnTo>
                    <a:lnTo>
                      <a:pt x="390" y="301"/>
                    </a:lnTo>
                    <a:lnTo>
                      <a:pt x="388" y="303"/>
                    </a:lnTo>
                    <a:lnTo>
                      <a:pt x="388" y="306"/>
                    </a:lnTo>
                    <a:lnTo>
                      <a:pt x="388" y="308"/>
                    </a:lnTo>
                    <a:lnTo>
                      <a:pt x="388" y="310"/>
                    </a:lnTo>
                    <a:lnTo>
                      <a:pt x="388" y="313"/>
                    </a:lnTo>
                    <a:lnTo>
                      <a:pt x="388" y="313"/>
                    </a:lnTo>
                    <a:lnTo>
                      <a:pt x="388" y="315"/>
                    </a:lnTo>
                    <a:lnTo>
                      <a:pt x="388" y="315"/>
                    </a:lnTo>
                    <a:lnTo>
                      <a:pt x="386" y="315"/>
                    </a:lnTo>
                    <a:lnTo>
                      <a:pt x="386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1" y="313"/>
                    </a:lnTo>
                    <a:lnTo>
                      <a:pt x="381" y="315"/>
                    </a:lnTo>
                    <a:lnTo>
                      <a:pt x="379" y="315"/>
                    </a:lnTo>
                    <a:lnTo>
                      <a:pt x="379" y="318"/>
                    </a:lnTo>
                    <a:lnTo>
                      <a:pt x="379" y="318"/>
                    </a:lnTo>
                    <a:lnTo>
                      <a:pt x="376" y="320"/>
                    </a:lnTo>
                    <a:lnTo>
                      <a:pt x="376" y="320"/>
                    </a:lnTo>
                    <a:lnTo>
                      <a:pt x="376" y="322"/>
                    </a:lnTo>
                    <a:lnTo>
                      <a:pt x="376" y="322"/>
                    </a:lnTo>
                    <a:lnTo>
                      <a:pt x="376" y="325"/>
                    </a:lnTo>
                    <a:lnTo>
                      <a:pt x="379" y="325"/>
                    </a:lnTo>
                    <a:lnTo>
                      <a:pt x="379" y="325"/>
                    </a:lnTo>
                    <a:lnTo>
                      <a:pt x="379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1" y="327"/>
                    </a:lnTo>
                    <a:lnTo>
                      <a:pt x="383" y="329"/>
                    </a:lnTo>
                    <a:lnTo>
                      <a:pt x="383" y="329"/>
                    </a:lnTo>
                    <a:lnTo>
                      <a:pt x="383" y="329"/>
                    </a:lnTo>
                    <a:lnTo>
                      <a:pt x="386" y="329"/>
                    </a:lnTo>
                    <a:lnTo>
                      <a:pt x="388" y="329"/>
                    </a:lnTo>
                    <a:lnTo>
                      <a:pt x="388" y="329"/>
                    </a:lnTo>
                    <a:lnTo>
                      <a:pt x="395" y="332"/>
                    </a:lnTo>
                    <a:lnTo>
                      <a:pt x="400" y="332"/>
                    </a:lnTo>
                    <a:lnTo>
                      <a:pt x="402" y="329"/>
                    </a:lnTo>
                    <a:lnTo>
                      <a:pt x="407" y="329"/>
                    </a:lnTo>
                    <a:lnTo>
                      <a:pt x="409" y="329"/>
                    </a:lnTo>
                    <a:lnTo>
                      <a:pt x="412" y="327"/>
                    </a:lnTo>
                    <a:lnTo>
                      <a:pt x="414" y="327"/>
                    </a:lnTo>
                    <a:lnTo>
                      <a:pt x="421" y="327"/>
                    </a:lnTo>
                    <a:lnTo>
                      <a:pt x="424" y="329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1" y="336"/>
                    </a:lnTo>
                    <a:lnTo>
                      <a:pt x="424" y="336"/>
                    </a:lnTo>
                    <a:lnTo>
                      <a:pt x="424" y="339"/>
                    </a:lnTo>
                    <a:lnTo>
                      <a:pt x="426" y="339"/>
                    </a:lnTo>
                    <a:lnTo>
                      <a:pt x="426" y="339"/>
                    </a:lnTo>
                    <a:lnTo>
                      <a:pt x="426" y="341"/>
                    </a:lnTo>
                    <a:lnTo>
                      <a:pt x="426" y="341"/>
                    </a:lnTo>
                    <a:lnTo>
                      <a:pt x="426" y="344"/>
                    </a:lnTo>
                    <a:lnTo>
                      <a:pt x="426" y="344"/>
                    </a:lnTo>
                    <a:lnTo>
                      <a:pt x="426" y="346"/>
                    </a:lnTo>
                    <a:lnTo>
                      <a:pt x="426" y="346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28" y="351"/>
                    </a:lnTo>
                    <a:lnTo>
                      <a:pt x="428" y="351"/>
                    </a:lnTo>
                    <a:lnTo>
                      <a:pt x="428" y="353"/>
                    </a:lnTo>
                    <a:lnTo>
                      <a:pt x="426" y="353"/>
                    </a:lnTo>
                    <a:lnTo>
                      <a:pt x="424" y="355"/>
                    </a:lnTo>
                    <a:lnTo>
                      <a:pt x="426" y="355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0"/>
                    </a:lnTo>
                    <a:lnTo>
                      <a:pt x="428" y="360"/>
                    </a:lnTo>
                    <a:lnTo>
                      <a:pt x="428" y="362"/>
                    </a:lnTo>
                    <a:lnTo>
                      <a:pt x="428" y="365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67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26" y="372"/>
                    </a:lnTo>
                    <a:lnTo>
                      <a:pt x="424" y="372"/>
                    </a:lnTo>
                    <a:lnTo>
                      <a:pt x="424" y="372"/>
                    </a:lnTo>
                    <a:lnTo>
                      <a:pt x="424" y="372"/>
                    </a:lnTo>
                    <a:lnTo>
                      <a:pt x="421" y="374"/>
                    </a:lnTo>
                    <a:lnTo>
                      <a:pt x="421" y="374"/>
                    </a:lnTo>
                    <a:lnTo>
                      <a:pt x="419" y="374"/>
                    </a:lnTo>
                    <a:lnTo>
                      <a:pt x="419" y="377"/>
                    </a:lnTo>
                    <a:lnTo>
                      <a:pt x="419" y="377"/>
                    </a:lnTo>
                    <a:lnTo>
                      <a:pt x="416" y="377"/>
                    </a:lnTo>
                    <a:lnTo>
                      <a:pt x="416" y="379"/>
                    </a:lnTo>
                    <a:lnTo>
                      <a:pt x="414" y="379"/>
                    </a:lnTo>
                    <a:lnTo>
                      <a:pt x="414" y="381"/>
                    </a:lnTo>
                    <a:lnTo>
                      <a:pt x="416" y="381"/>
                    </a:lnTo>
                    <a:lnTo>
                      <a:pt x="416" y="384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6"/>
                    </a:lnTo>
                    <a:lnTo>
                      <a:pt x="416" y="389"/>
                    </a:lnTo>
                    <a:lnTo>
                      <a:pt x="416" y="389"/>
                    </a:lnTo>
                    <a:lnTo>
                      <a:pt x="416" y="391"/>
                    </a:lnTo>
                    <a:lnTo>
                      <a:pt x="416" y="391"/>
                    </a:lnTo>
                    <a:lnTo>
                      <a:pt x="419" y="393"/>
                    </a:lnTo>
                    <a:lnTo>
                      <a:pt x="419" y="393"/>
                    </a:lnTo>
                    <a:lnTo>
                      <a:pt x="419" y="393"/>
                    </a:lnTo>
                    <a:lnTo>
                      <a:pt x="419" y="396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19" y="398"/>
                    </a:lnTo>
                    <a:lnTo>
                      <a:pt x="421" y="400"/>
                    </a:lnTo>
                    <a:lnTo>
                      <a:pt x="424" y="400"/>
                    </a:lnTo>
                    <a:lnTo>
                      <a:pt x="424" y="398"/>
                    </a:lnTo>
                    <a:lnTo>
                      <a:pt x="424" y="398"/>
                    </a:lnTo>
                    <a:lnTo>
                      <a:pt x="426" y="398"/>
                    </a:lnTo>
                    <a:lnTo>
                      <a:pt x="428" y="398"/>
                    </a:lnTo>
                    <a:lnTo>
                      <a:pt x="428" y="398"/>
                    </a:lnTo>
                    <a:lnTo>
                      <a:pt x="431" y="393"/>
                    </a:lnTo>
                    <a:lnTo>
                      <a:pt x="431" y="393"/>
                    </a:lnTo>
                    <a:lnTo>
                      <a:pt x="433" y="393"/>
                    </a:lnTo>
                    <a:lnTo>
                      <a:pt x="433" y="396"/>
                    </a:lnTo>
                    <a:lnTo>
                      <a:pt x="435" y="396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398"/>
                    </a:lnTo>
                    <a:lnTo>
                      <a:pt x="438" y="398"/>
                    </a:lnTo>
                    <a:lnTo>
                      <a:pt x="440" y="398"/>
                    </a:lnTo>
                    <a:lnTo>
                      <a:pt x="440" y="398"/>
                    </a:lnTo>
                    <a:lnTo>
                      <a:pt x="442" y="400"/>
                    </a:lnTo>
                    <a:lnTo>
                      <a:pt x="440" y="400"/>
                    </a:lnTo>
                    <a:lnTo>
                      <a:pt x="440" y="403"/>
                    </a:lnTo>
                    <a:lnTo>
                      <a:pt x="440" y="403"/>
                    </a:lnTo>
                    <a:lnTo>
                      <a:pt x="440" y="403"/>
                    </a:lnTo>
                    <a:lnTo>
                      <a:pt x="440" y="405"/>
                    </a:lnTo>
                    <a:lnTo>
                      <a:pt x="440" y="405"/>
                    </a:lnTo>
                    <a:lnTo>
                      <a:pt x="442" y="407"/>
                    </a:lnTo>
                    <a:lnTo>
                      <a:pt x="442" y="407"/>
                    </a:lnTo>
                    <a:lnTo>
                      <a:pt x="442" y="407"/>
                    </a:lnTo>
                    <a:lnTo>
                      <a:pt x="442" y="410"/>
                    </a:lnTo>
                    <a:lnTo>
                      <a:pt x="442" y="410"/>
                    </a:lnTo>
                    <a:lnTo>
                      <a:pt x="442" y="412"/>
                    </a:lnTo>
                    <a:lnTo>
                      <a:pt x="442" y="412"/>
                    </a:lnTo>
                    <a:lnTo>
                      <a:pt x="442" y="412"/>
                    </a:lnTo>
                    <a:lnTo>
                      <a:pt x="442" y="415"/>
                    </a:lnTo>
                    <a:lnTo>
                      <a:pt x="440" y="415"/>
                    </a:lnTo>
                    <a:lnTo>
                      <a:pt x="440" y="417"/>
                    </a:lnTo>
                    <a:lnTo>
                      <a:pt x="440" y="417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40" y="419"/>
                    </a:lnTo>
                    <a:lnTo>
                      <a:pt x="440" y="422"/>
                    </a:lnTo>
                    <a:lnTo>
                      <a:pt x="440" y="422"/>
                    </a:lnTo>
                    <a:lnTo>
                      <a:pt x="442" y="424"/>
                    </a:lnTo>
                    <a:lnTo>
                      <a:pt x="442" y="424"/>
                    </a:lnTo>
                    <a:lnTo>
                      <a:pt x="445" y="424"/>
                    </a:lnTo>
                    <a:lnTo>
                      <a:pt x="445" y="426"/>
                    </a:lnTo>
                    <a:lnTo>
                      <a:pt x="447" y="426"/>
                    </a:lnTo>
                    <a:lnTo>
                      <a:pt x="447" y="426"/>
                    </a:lnTo>
                    <a:lnTo>
                      <a:pt x="450" y="429"/>
                    </a:lnTo>
                    <a:lnTo>
                      <a:pt x="450" y="429"/>
                    </a:lnTo>
                    <a:lnTo>
                      <a:pt x="450" y="429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2" y="431"/>
                    </a:lnTo>
                    <a:lnTo>
                      <a:pt x="454" y="434"/>
                    </a:lnTo>
                    <a:lnTo>
                      <a:pt x="457" y="434"/>
                    </a:lnTo>
                    <a:lnTo>
                      <a:pt x="459" y="436"/>
                    </a:lnTo>
                    <a:lnTo>
                      <a:pt x="459" y="438"/>
                    </a:lnTo>
                    <a:lnTo>
                      <a:pt x="464" y="441"/>
                    </a:lnTo>
                    <a:lnTo>
                      <a:pt x="466" y="445"/>
                    </a:lnTo>
                    <a:lnTo>
                      <a:pt x="466" y="445"/>
                    </a:lnTo>
                    <a:lnTo>
                      <a:pt x="466" y="445"/>
                    </a:lnTo>
                    <a:lnTo>
                      <a:pt x="468" y="448"/>
                    </a:lnTo>
                    <a:lnTo>
                      <a:pt x="468" y="448"/>
                    </a:lnTo>
                    <a:lnTo>
                      <a:pt x="468" y="450"/>
                    </a:lnTo>
                    <a:lnTo>
                      <a:pt x="468" y="450"/>
                    </a:lnTo>
                    <a:lnTo>
                      <a:pt x="471" y="450"/>
                    </a:lnTo>
                    <a:lnTo>
                      <a:pt x="471" y="450"/>
                    </a:lnTo>
                    <a:lnTo>
                      <a:pt x="471" y="452"/>
                    </a:lnTo>
                    <a:lnTo>
                      <a:pt x="473" y="450"/>
                    </a:lnTo>
                    <a:lnTo>
                      <a:pt x="473" y="450"/>
                    </a:lnTo>
                    <a:lnTo>
                      <a:pt x="476" y="450"/>
                    </a:lnTo>
                    <a:lnTo>
                      <a:pt x="476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78" y="450"/>
                    </a:lnTo>
                    <a:lnTo>
                      <a:pt x="480" y="448"/>
                    </a:lnTo>
                    <a:lnTo>
                      <a:pt x="480" y="448"/>
                    </a:lnTo>
                    <a:lnTo>
                      <a:pt x="483" y="448"/>
                    </a:lnTo>
                    <a:lnTo>
                      <a:pt x="483" y="448"/>
                    </a:lnTo>
                    <a:lnTo>
                      <a:pt x="485" y="448"/>
                    </a:lnTo>
                    <a:lnTo>
                      <a:pt x="485" y="448"/>
                    </a:lnTo>
                    <a:lnTo>
                      <a:pt x="487" y="448"/>
                    </a:lnTo>
                    <a:lnTo>
                      <a:pt x="487" y="448"/>
                    </a:lnTo>
                    <a:lnTo>
                      <a:pt x="487" y="448"/>
                    </a:lnTo>
                    <a:lnTo>
                      <a:pt x="490" y="448"/>
                    </a:lnTo>
                    <a:lnTo>
                      <a:pt x="492" y="448"/>
                    </a:lnTo>
                    <a:lnTo>
                      <a:pt x="492" y="448"/>
                    </a:lnTo>
                    <a:lnTo>
                      <a:pt x="492" y="450"/>
                    </a:lnTo>
                    <a:lnTo>
                      <a:pt x="494" y="450"/>
                    </a:lnTo>
                    <a:lnTo>
                      <a:pt x="494" y="450"/>
                    </a:lnTo>
                    <a:lnTo>
                      <a:pt x="497" y="450"/>
                    </a:lnTo>
                    <a:lnTo>
                      <a:pt x="497" y="450"/>
                    </a:lnTo>
                    <a:lnTo>
                      <a:pt x="499" y="450"/>
                    </a:lnTo>
                    <a:lnTo>
                      <a:pt x="499" y="450"/>
                    </a:lnTo>
                    <a:lnTo>
                      <a:pt x="502" y="450"/>
                    </a:lnTo>
                    <a:lnTo>
                      <a:pt x="502" y="452"/>
                    </a:lnTo>
                    <a:lnTo>
                      <a:pt x="502" y="452"/>
                    </a:lnTo>
                    <a:lnTo>
                      <a:pt x="504" y="452"/>
                    </a:lnTo>
                    <a:lnTo>
                      <a:pt x="506" y="452"/>
                    </a:lnTo>
                    <a:lnTo>
                      <a:pt x="506" y="452"/>
                    </a:lnTo>
                    <a:lnTo>
                      <a:pt x="509" y="452"/>
                    </a:lnTo>
                    <a:lnTo>
                      <a:pt x="509" y="455"/>
                    </a:lnTo>
                    <a:lnTo>
                      <a:pt x="513" y="455"/>
                    </a:lnTo>
                    <a:lnTo>
                      <a:pt x="513" y="457"/>
                    </a:lnTo>
                    <a:lnTo>
                      <a:pt x="513" y="457"/>
                    </a:lnTo>
                    <a:lnTo>
                      <a:pt x="516" y="457"/>
                    </a:lnTo>
                    <a:lnTo>
                      <a:pt x="516" y="457"/>
                    </a:lnTo>
                    <a:lnTo>
                      <a:pt x="518" y="457"/>
                    </a:lnTo>
                    <a:lnTo>
                      <a:pt x="518" y="457"/>
                    </a:lnTo>
                    <a:lnTo>
                      <a:pt x="520" y="457"/>
                    </a:lnTo>
                    <a:lnTo>
                      <a:pt x="520" y="457"/>
                    </a:lnTo>
                    <a:lnTo>
                      <a:pt x="523" y="457"/>
                    </a:lnTo>
                    <a:lnTo>
                      <a:pt x="523" y="457"/>
                    </a:lnTo>
                    <a:lnTo>
                      <a:pt x="525" y="457"/>
                    </a:lnTo>
                    <a:lnTo>
                      <a:pt x="525" y="457"/>
                    </a:lnTo>
                    <a:lnTo>
                      <a:pt x="528" y="457"/>
                    </a:lnTo>
                    <a:lnTo>
                      <a:pt x="528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0" y="457"/>
                    </a:lnTo>
                    <a:lnTo>
                      <a:pt x="532" y="457"/>
                    </a:lnTo>
                    <a:lnTo>
                      <a:pt x="535" y="457"/>
                    </a:lnTo>
                    <a:lnTo>
                      <a:pt x="535" y="457"/>
                    </a:lnTo>
                    <a:lnTo>
                      <a:pt x="535" y="460"/>
                    </a:lnTo>
                    <a:lnTo>
                      <a:pt x="537" y="460"/>
                    </a:lnTo>
                    <a:lnTo>
                      <a:pt x="537" y="460"/>
                    </a:lnTo>
                    <a:lnTo>
                      <a:pt x="539" y="460"/>
                    </a:lnTo>
                    <a:lnTo>
                      <a:pt x="539" y="460"/>
                    </a:lnTo>
                    <a:lnTo>
                      <a:pt x="542" y="460"/>
                    </a:lnTo>
                    <a:lnTo>
                      <a:pt x="542" y="460"/>
                    </a:lnTo>
                    <a:lnTo>
                      <a:pt x="544" y="460"/>
                    </a:lnTo>
                    <a:lnTo>
                      <a:pt x="544" y="462"/>
                    </a:lnTo>
                    <a:lnTo>
                      <a:pt x="547" y="462"/>
                    </a:lnTo>
                    <a:lnTo>
                      <a:pt x="547" y="462"/>
                    </a:lnTo>
                    <a:lnTo>
                      <a:pt x="549" y="462"/>
                    </a:lnTo>
                    <a:lnTo>
                      <a:pt x="549" y="462"/>
                    </a:lnTo>
                    <a:lnTo>
                      <a:pt x="551" y="462"/>
                    </a:lnTo>
                    <a:lnTo>
                      <a:pt x="554" y="462"/>
                    </a:lnTo>
                    <a:lnTo>
                      <a:pt x="556" y="462"/>
                    </a:lnTo>
                    <a:lnTo>
                      <a:pt x="558" y="462"/>
                    </a:lnTo>
                    <a:lnTo>
                      <a:pt x="558" y="462"/>
                    </a:lnTo>
                    <a:lnTo>
                      <a:pt x="561" y="462"/>
                    </a:lnTo>
                    <a:lnTo>
                      <a:pt x="561" y="462"/>
                    </a:lnTo>
                    <a:lnTo>
                      <a:pt x="563" y="462"/>
                    </a:lnTo>
                    <a:lnTo>
                      <a:pt x="563" y="462"/>
                    </a:lnTo>
                    <a:lnTo>
                      <a:pt x="565" y="462"/>
                    </a:lnTo>
                    <a:lnTo>
                      <a:pt x="565" y="462"/>
                    </a:lnTo>
                    <a:lnTo>
                      <a:pt x="565" y="464"/>
                    </a:lnTo>
                    <a:lnTo>
                      <a:pt x="565" y="464"/>
                    </a:lnTo>
                    <a:lnTo>
                      <a:pt x="565" y="467"/>
                    </a:lnTo>
                    <a:lnTo>
                      <a:pt x="563" y="467"/>
                    </a:lnTo>
                    <a:lnTo>
                      <a:pt x="565" y="469"/>
                    </a:lnTo>
                    <a:lnTo>
                      <a:pt x="563" y="469"/>
                    </a:lnTo>
                    <a:lnTo>
                      <a:pt x="563" y="471"/>
                    </a:lnTo>
                    <a:lnTo>
                      <a:pt x="561" y="471"/>
                    </a:lnTo>
                    <a:lnTo>
                      <a:pt x="561" y="471"/>
                    </a:lnTo>
                    <a:lnTo>
                      <a:pt x="561" y="474"/>
                    </a:lnTo>
                    <a:lnTo>
                      <a:pt x="558" y="474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8" y="476"/>
                    </a:lnTo>
                    <a:lnTo>
                      <a:pt x="556" y="478"/>
                    </a:lnTo>
                    <a:lnTo>
                      <a:pt x="556" y="478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6" y="481"/>
                    </a:lnTo>
                    <a:lnTo>
                      <a:pt x="554" y="481"/>
                    </a:lnTo>
                    <a:lnTo>
                      <a:pt x="551" y="481"/>
                    </a:lnTo>
                    <a:lnTo>
                      <a:pt x="549" y="481"/>
                    </a:lnTo>
                    <a:lnTo>
                      <a:pt x="549" y="481"/>
                    </a:lnTo>
                    <a:lnTo>
                      <a:pt x="549" y="483"/>
                    </a:lnTo>
                    <a:lnTo>
                      <a:pt x="547" y="483"/>
                    </a:lnTo>
                    <a:lnTo>
                      <a:pt x="547" y="483"/>
                    </a:lnTo>
                    <a:lnTo>
                      <a:pt x="544" y="483"/>
                    </a:lnTo>
                    <a:lnTo>
                      <a:pt x="544" y="486"/>
                    </a:lnTo>
                    <a:lnTo>
                      <a:pt x="544" y="486"/>
                    </a:lnTo>
                    <a:lnTo>
                      <a:pt x="542" y="486"/>
                    </a:lnTo>
                    <a:lnTo>
                      <a:pt x="542" y="486"/>
                    </a:lnTo>
                    <a:lnTo>
                      <a:pt x="539" y="486"/>
                    </a:lnTo>
                    <a:lnTo>
                      <a:pt x="539" y="488"/>
                    </a:lnTo>
                    <a:lnTo>
                      <a:pt x="539" y="488"/>
                    </a:lnTo>
                    <a:lnTo>
                      <a:pt x="539" y="490"/>
                    </a:lnTo>
                    <a:lnTo>
                      <a:pt x="537" y="490"/>
                    </a:lnTo>
                    <a:lnTo>
                      <a:pt x="537" y="490"/>
                    </a:lnTo>
                    <a:lnTo>
                      <a:pt x="535" y="490"/>
                    </a:lnTo>
                    <a:lnTo>
                      <a:pt x="535" y="490"/>
                    </a:lnTo>
                    <a:lnTo>
                      <a:pt x="535" y="490"/>
                    </a:lnTo>
                    <a:lnTo>
                      <a:pt x="532" y="490"/>
                    </a:lnTo>
                    <a:lnTo>
                      <a:pt x="532" y="490"/>
                    </a:lnTo>
                    <a:lnTo>
                      <a:pt x="530" y="490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30" y="488"/>
                    </a:lnTo>
                    <a:lnTo>
                      <a:pt x="528" y="488"/>
                    </a:lnTo>
                    <a:lnTo>
                      <a:pt x="525" y="488"/>
                    </a:lnTo>
                    <a:lnTo>
                      <a:pt x="525" y="488"/>
                    </a:lnTo>
                    <a:lnTo>
                      <a:pt x="523" y="488"/>
                    </a:lnTo>
                    <a:lnTo>
                      <a:pt x="523" y="488"/>
                    </a:lnTo>
                    <a:lnTo>
                      <a:pt x="523" y="488"/>
                    </a:lnTo>
                    <a:lnTo>
                      <a:pt x="520" y="490"/>
                    </a:lnTo>
                    <a:lnTo>
                      <a:pt x="520" y="493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8" y="493"/>
                    </a:lnTo>
                    <a:lnTo>
                      <a:pt x="518" y="495"/>
                    </a:lnTo>
                    <a:lnTo>
                      <a:pt x="516" y="495"/>
                    </a:lnTo>
                    <a:lnTo>
                      <a:pt x="516" y="495"/>
                    </a:lnTo>
                    <a:lnTo>
                      <a:pt x="516" y="497"/>
                    </a:lnTo>
                    <a:lnTo>
                      <a:pt x="513" y="497"/>
                    </a:lnTo>
                    <a:lnTo>
                      <a:pt x="513" y="497"/>
                    </a:lnTo>
                    <a:lnTo>
                      <a:pt x="513" y="497"/>
                    </a:lnTo>
                    <a:lnTo>
                      <a:pt x="513" y="500"/>
                    </a:lnTo>
                    <a:lnTo>
                      <a:pt x="513" y="502"/>
                    </a:lnTo>
                    <a:lnTo>
                      <a:pt x="511" y="502"/>
                    </a:lnTo>
                    <a:lnTo>
                      <a:pt x="511" y="502"/>
                    </a:lnTo>
                    <a:lnTo>
                      <a:pt x="511" y="505"/>
                    </a:lnTo>
                    <a:lnTo>
                      <a:pt x="509" y="505"/>
                    </a:lnTo>
                    <a:lnTo>
                      <a:pt x="509" y="507"/>
                    </a:lnTo>
                    <a:lnTo>
                      <a:pt x="509" y="507"/>
                    </a:lnTo>
                    <a:lnTo>
                      <a:pt x="509" y="509"/>
                    </a:lnTo>
                    <a:lnTo>
                      <a:pt x="509" y="509"/>
                    </a:lnTo>
                    <a:lnTo>
                      <a:pt x="509" y="512"/>
                    </a:lnTo>
                    <a:lnTo>
                      <a:pt x="509" y="512"/>
                    </a:lnTo>
                    <a:lnTo>
                      <a:pt x="509" y="514"/>
                    </a:lnTo>
                    <a:lnTo>
                      <a:pt x="511" y="514"/>
                    </a:lnTo>
                    <a:lnTo>
                      <a:pt x="511" y="516"/>
                    </a:lnTo>
                    <a:lnTo>
                      <a:pt x="511" y="516"/>
                    </a:lnTo>
                    <a:lnTo>
                      <a:pt x="511" y="519"/>
                    </a:lnTo>
                    <a:lnTo>
                      <a:pt x="513" y="519"/>
                    </a:lnTo>
                    <a:lnTo>
                      <a:pt x="513" y="519"/>
                    </a:lnTo>
                    <a:lnTo>
                      <a:pt x="513" y="519"/>
                    </a:lnTo>
                    <a:lnTo>
                      <a:pt x="516" y="519"/>
                    </a:lnTo>
                    <a:lnTo>
                      <a:pt x="516" y="519"/>
                    </a:lnTo>
                    <a:lnTo>
                      <a:pt x="518" y="519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18" y="521"/>
                    </a:lnTo>
                    <a:lnTo>
                      <a:pt x="520" y="523"/>
                    </a:lnTo>
                    <a:lnTo>
                      <a:pt x="520" y="523"/>
                    </a:lnTo>
                    <a:lnTo>
                      <a:pt x="520" y="523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6"/>
                    </a:lnTo>
                    <a:lnTo>
                      <a:pt x="520" y="528"/>
                    </a:lnTo>
                    <a:lnTo>
                      <a:pt x="518" y="528"/>
                    </a:lnTo>
                    <a:lnTo>
                      <a:pt x="518" y="528"/>
                    </a:lnTo>
                    <a:lnTo>
                      <a:pt x="518" y="528"/>
                    </a:lnTo>
                    <a:lnTo>
                      <a:pt x="516" y="528"/>
                    </a:lnTo>
                    <a:lnTo>
                      <a:pt x="516" y="528"/>
                    </a:lnTo>
                    <a:lnTo>
                      <a:pt x="513" y="528"/>
                    </a:lnTo>
                    <a:lnTo>
                      <a:pt x="513" y="528"/>
                    </a:lnTo>
                    <a:lnTo>
                      <a:pt x="513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11" y="528"/>
                    </a:lnTo>
                    <a:lnTo>
                      <a:pt x="509" y="528"/>
                    </a:lnTo>
                    <a:lnTo>
                      <a:pt x="509" y="528"/>
                    </a:lnTo>
                    <a:lnTo>
                      <a:pt x="506" y="528"/>
                    </a:lnTo>
                    <a:lnTo>
                      <a:pt x="504" y="526"/>
                    </a:lnTo>
                    <a:lnTo>
                      <a:pt x="502" y="526"/>
                    </a:lnTo>
                    <a:lnTo>
                      <a:pt x="502" y="526"/>
                    </a:lnTo>
                    <a:lnTo>
                      <a:pt x="502" y="523"/>
                    </a:lnTo>
                    <a:lnTo>
                      <a:pt x="499" y="523"/>
                    </a:lnTo>
                    <a:lnTo>
                      <a:pt x="499" y="523"/>
                    </a:lnTo>
                    <a:lnTo>
                      <a:pt x="499" y="521"/>
                    </a:lnTo>
                    <a:lnTo>
                      <a:pt x="499" y="519"/>
                    </a:lnTo>
                    <a:lnTo>
                      <a:pt x="497" y="519"/>
                    </a:lnTo>
                    <a:lnTo>
                      <a:pt x="497" y="519"/>
                    </a:lnTo>
                    <a:lnTo>
                      <a:pt x="497" y="519"/>
                    </a:lnTo>
                    <a:lnTo>
                      <a:pt x="494" y="519"/>
                    </a:lnTo>
                    <a:lnTo>
                      <a:pt x="494" y="519"/>
                    </a:lnTo>
                    <a:lnTo>
                      <a:pt x="492" y="516"/>
                    </a:lnTo>
                    <a:lnTo>
                      <a:pt x="490" y="519"/>
                    </a:lnTo>
                    <a:lnTo>
                      <a:pt x="487" y="519"/>
                    </a:lnTo>
                    <a:lnTo>
                      <a:pt x="487" y="519"/>
                    </a:lnTo>
                    <a:lnTo>
                      <a:pt x="485" y="521"/>
                    </a:lnTo>
                    <a:lnTo>
                      <a:pt x="483" y="521"/>
                    </a:lnTo>
                    <a:lnTo>
                      <a:pt x="483" y="519"/>
                    </a:lnTo>
                    <a:lnTo>
                      <a:pt x="480" y="521"/>
                    </a:lnTo>
                    <a:lnTo>
                      <a:pt x="478" y="521"/>
                    </a:lnTo>
                    <a:lnTo>
                      <a:pt x="478" y="519"/>
                    </a:lnTo>
                    <a:lnTo>
                      <a:pt x="476" y="521"/>
                    </a:lnTo>
                    <a:lnTo>
                      <a:pt x="473" y="523"/>
                    </a:lnTo>
                    <a:lnTo>
                      <a:pt x="473" y="523"/>
                    </a:lnTo>
                    <a:lnTo>
                      <a:pt x="471" y="523"/>
                    </a:lnTo>
                    <a:lnTo>
                      <a:pt x="471" y="523"/>
                    </a:lnTo>
                    <a:lnTo>
                      <a:pt x="468" y="523"/>
                    </a:lnTo>
                    <a:lnTo>
                      <a:pt x="468" y="523"/>
                    </a:lnTo>
                    <a:lnTo>
                      <a:pt x="466" y="523"/>
                    </a:lnTo>
                    <a:lnTo>
                      <a:pt x="466" y="523"/>
                    </a:lnTo>
                    <a:lnTo>
                      <a:pt x="464" y="523"/>
                    </a:lnTo>
                    <a:lnTo>
                      <a:pt x="464" y="523"/>
                    </a:lnTo>
                    <a:lnTo>
                      <a:pt x="461" y="523"/>
                    </a:lnTo>
                    <a:lnTo>
                      <a:pt x="461" y="523"/>
                    </a:lnTo>
                    <a:lnTo>
                      <a:pt x="459" y="523"/>
                    </a:lnTo>
                    <a:lnTo>
                      <a:pt x="457" y="523"/>
                    </a:lnTo>
                    <a:lnTo>
                      <a:pt x="457" y="523"/>
                    </a:lnTo>
                    <a:lnTo>
                      <a:pt x="457" y="521"/>
                    </a:lnTo>
                    <a:lnTo>
                      <a:pt x="454" y="521"/>
                    </a:lnTo>
                    <a:lnTo>
                      <a:pt x="452" y="521"/>
                    </a:lnTo>
                    <a:lnTo>
                      <a:pt x="450" y="519"/>
                    </a:lnTo>
                    <a:lnTo>
                      <a:pt x="450" y="519"/>
                    </a:lnTo>
                    <a:lnTo>
                      <a:pt x="450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7" y="519"/>
                    </a:lnTo>
                    <a:lnTo>
                      <a:pt x="445" y="516"/>
                    </a:lnTo>
                    <a:lnTo>
                      <a:pt x="442" y="516"/>
                    </a:lnTo>
                    <a:lnTo>
                      <a:pt x="442" y="516"/>
                    </a:lnTo>
                    <a:lnTo>
                      <a:pt x="440" y="514"/>
                    </a:lnTo>
                    <a:lnTo>
                      <a:pt x="440" y="514"/>
                    </a:lnTo>
                    <a:lnTo>
                      <a:pt x="438" y="514"/>
                    </a:lnTo>
                    <a:lnTo>
                      <a:pt x="438" y="514"/>
                    </a:lnTo>
                    <a:lnTo>
                      <a:pt x="435" y="512"/>
                    </a:lnTo>
                    <a:lnTo>
                      <a:pt x="435" y="509"/>
                    </a:lnTo>
                    <a:lnTo>
                      <a:pt x="435" y="507"/>
                    </a:lnTo>
                    <a:lnTo>
                      <a:pt x="435" y="507"/>
                    </a:lnTo>
                    <a:lnTo>
                      <a:pt x="435" y="505"/>
                    </a:lnTo>
                    <a:lnTo>
                      <a:pt x="435" y="505"/>
                    </a:lnTo>
                    <a:lnTo>
                      <a:pt x="435" y="502"/>
                    </a:lnTo>
                    <a:lnTo>
                      <a:pt x="435" y="502"/>
                    </a:lnTo>
                    <a:lnTo>
                      <a:pt x="435" y="500"/>
                    </a:lnTo>
                    <a:lnTo>
                      <a:pt x="435" y="500"/>
                    </a:lnTo>
                    <a:lnTo>
                      <a:pt x="435" y="497"/>
                    </a:lnTo>
                    <a:lnTo>
                      <a:pt x="435" y="497"/>
                    </a:lnTo>
                    <a:lnTo>
                      <a:pt x="435" y="497"/>
                    </a:lnTo>
                    <a:lnTo>
                      <a:pt x="435" y="495"/>
                    </a:lnTo>
                    <a:lnTo>
                      <a:pt x="435" y="493"/>
                    </a:lnTo>
                    <a:lnTo>
                      <a:pt x="435" y="493"/>
                    </a:lnTo>
                    <a:lnTo>
                      <a:pt x="435" y="490"/>
                    </a:lnTo>
                    <a:lnTo>
                      <a:pt x="435" y="488"/>
                    </a:lnTo>
                    <a:lnTo>
                      <a:pt x="435" y="486"/>
                    </a:lnTo>
                    <a:lnTo>
                      <a:pt x="435" y="486"/>
                    </a:lnTo>
                    <a:lnTo>
                      <a:pt x="435" y="486"/>
                    </a:lnTo>
                    <a:lnTo>
                      <a:pt x="435" y="483"/>
                    </a:lnTo>
                    <a:lnTo>
                      <a:pt x="435" y="483"/>
                    </a:ln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38" y="481"/>
                    </a:lnTo>
                    <a:lnTo>
                      <a:pt x="440" y="481"/>
                    </a:lnTo>
                    <a:lnTo>
                      <a:pt x="440" y="478"/>
                    </a:lnTo>
                    <a:lnTo>
                      <a:pt x="442" y="478"/>
                    </a:lnTo>
                    <a:lnTo>
                      <a:pt x="442" y="476"/>
                    </a:lnTo>
                    <a:lnTo>
                      <a:pt x="445" y="476"/>
                    </a:lnTo>
                    <a:lnTo>
                      <a:pt x="445" y="476"/>
                    </a:lnTo>
                    <a:lnTo>
                      <a:pt x="445" y="474"/>
                    </a:lnTo>
                    <a:lnTo>
                      <a:pt x="445" y="474"/>
                    </a:lnTo>
                    <a:lnTo>
                      <a:pt x="442" y="471"/>
                    </a:lnTo>
                    <a:lnTo>
                      <a:pt x="442" y="471"/>
                    </a:lnTo>
                    <a:lnTo>
                      <a:pt x="440" y="471"/>
                    </a:lnTo>
                    <a:lnTo>
                      <a:pt x="440" y="471"/>
                    </a:lnTo>
                    <a:lnTo>
                      <a:pt x="440" y="469"/>
                    </a:lnTo>
                    <a:lnTo>
                      <a:pt x="440" y="469"/>
                    </a:lnTo>
                    <a:lnTo>
                      <a:pt x="438" y="467"/>
                    </a:lnTo>
                    <a:lnTo>
                      <a:pt x="438" y="467"/>
                    </a:lnTo>
                    <a:lnTo>
                      <a:pt x="438" y="464"/>
                    </a:lnTo>
                    <a:lnTo>
                      <a:pt x="435" y="464"/>
                    </a:lnTo>
                    <a:lnTo>
                      <a:pt x="435" y="462"/>
                    </a:lnTo>
                    <a:lnTo>
                      <a:pt x="435" y="460"/>
                    </a:lnTo>
                    <a:lnTo>
                      <a:pt x="435" y="460"/>
                    </a:lnTo>
                    <a:lnTo>
                      <a:pt x="435" y="460"/>
                    </a:lnTo>
                    <a:lnTo>
                      <a:pt x="435" y="457"/>
                    </a:lnTo>
                    <a:lnTo>
                      <a:pt x="433" y="457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5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31" y="452"/>
                    </a:lnTo>
                    <a:lnTo>
                      <a:pt x="428" y="450"/>
                    </a:lnTo>
                    <a:lnTo>
                      <a:pt x="428" y="450"/>
                    </a:lnTo>
                    <a:lnTo>
                      <a:pt x="428" y="448"/>
                    </a:lnTo>
                    <a:lnTo>
                      <a:pt x="428" y="448"/>
                    </a:lnTo>
                    <a:lnTo>
                      <a:pt x="428" y="445"/>
                    </a:lnTo>
                    <a:lnTo>
                      <a:pt x="428" y="445"/>
                    </a:lnTo>
                    <a:lnTo>
                      <a:pt x="428" y="445"/>
                    </a:lnTo>
                    <a:lnTo>
                      <a:pt x="428" y="443"/>
                    </a:lnTo>
                    <a:lnTo>
                      <a:pt x="428" y="443"/>
                    </a:lnTo>
                    <a:lnTo>
                      <a:pt x="426" y="443"/>
                    </a:lnTo>
                    <a:lnTo>
                      <a:pt x="426" y="443"/>
                    </a:lnTo>
                    <a:lnTo>
                      <a:pt x="424" y="443"/>
                    </a:lnTo>
                    <a:lnTo>
                      <a:pt x="424" y="441"/>
                    </a:lnTo>
                    <a:lnTo>
                      <a:pt x="424" y="441"/>
                    </a:lnTo>
                    <a:lnTo>
                      <a:pt x="421" y="441"/>
                    </a:lnTo>
                    <a:lnTo>
                      <a:pt x="421" y="443"/>
                    </a:lnTo>
                    <a:lnTo>
                      <a:pt x="419" y="443"/>
                    </a:lnTo>
                    <a:lnTo>
                      <a:pt x="419" y="443"/>
                    </a:lnTo>
                    <a:lnTo>
                      <a:pt x="419" y="443"/>
                    </a:lnTo>
                    <a:lnTo>
                      <a:pt x="416" y="445"/>
                    </a:lnTo>
                    <a:lnTo>
                      <a:pt x="416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4" y="445"/>
                    </a:lnTo>
                    <a:lnTo>
                      <a:pt x="412" y="445"/>
                    </a:lnTo>
                    <a:lnTo>
                      <a:pt x="412" y="448"/>
                    </a:lnTo>
                    <a:lnTo>
                      <a:pt x="409" y="448"/>
                    </a:lnTo>
                    <a:lnTo>
                      <a:pt x="409" y="448"/>
                    </a:lnTo>
                    <a:lnTo>
                      <a:pt x="407" y="448"/>
                    </a:lnTo>
                    <a:lnTo>
                      <a:pt x="405" y="448"/>
                    </a:lnTo>
                    <a:lnTo>
                      <a:pt x="402" y="448"/>
                    </a:lnTo>
                    <a:lnTo>
                      <a:pt x="402" y="448"/>
                    </a:lnTo>
                    <a:lnTo>
                      <a:pt x="400" y="448"/>
                    </a:lnTo>
                    <a:lnTo>
                      <a:pt x="397" y="448"/>
                    </a:lnTo>
                    <a:lnTo>
                      <a:pt x="397" y="448"/>
                    </a:lnTo>
                    <a:lnTo>
                      <a:pt x="397" y="448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3" y="450"/>
                    </a:lnTo>
                    <a:lnTo>
                      <a:pt x="393" y="450"/>
                    </a:lnTo>
                    <a:lnTo>
                      <a:pt x="393" y="450"/>
                    </a:lnTo>
                    <a:lnTo>
                      <a:pt x="390" y="450"/>
                    </a:lnTo>
                    <a:lnTo>
                      <a:pt x="388" y="450"/>
                    </a:lnTo>
                    <a:lnTo>
                      <a:pt x="388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3" y="450"/>
                    </a:lnTo>
                    <a:lnTo>
                      <a:pt x="381" y="450"/>
                    </a:lnTo>
                    <a:lnTo>
                      <a:pt x="379" y="450"/>
                    </a:lnTo>
                    <a:lnTo>
                      <a:pt x="376" y="450"/>
                    </a:lnTo>
                    <a:lnTo>
                      <a:pt x="376" y="450"/>
                    </a:lnTo>
                    <a:lnTo>
                      <a:pt x="374" y="450"/>
                    </a:lnTo>
                    <a:lnTo>
                      <a:pt x="374" y="450"/>
                    </a:lnTo>
                    <a:lnTo>
                      <a:pt x="371" y="448"/>
                    </a:lnTo>
                    <a:lnTo>
                      <a:pt x="369" y="448"/>
                    </a:lnTo>
                    <a:lnTo>
                      <a:pt x="367" y="448"/>
                    </a:lnTo>
                    <a:lnTo>
                      <a:pt x="367" y="450"/>
                    </a:lnTo>
                    <a:lnTo>
                      <a:pt x="367" y="448"/>
                    </a:lnTo>
                    <a:lnTo>
                      <a:pt x="367" y="448"/>
                    </a:lnTo>
                    <a:lnTo>
                      <a:pt x="364" y="445"/>
                    </a:lnTo>
                    <a:lnTo>
                      <a:pt x="364" y="445"/>
                    </a:lnTo>
                    <a:lnTo>
                      <a:pt x="364" y="443"/>
                    </a:lnTo>
                    <a:lnTo>
                      <a:pt x="364" y="443"/>
                    </a:lnTo>
                    <a:lnTo>
                      <a:pt x="364" y="441"/>
                    </a:lnTo>
                    <a:lnTo>
                      <a:pt x="364" y="441"/>
                    </a:lnTo>
                    <a:lnTo>
                      <a:pt x="364" y="438"/>
                    </a:lnTo>
                    <a:lnTo>
                      <a:pt x="364" y="438"/>
                    </a:lnTo>
                    <a:lnTo>
                      <a:pt x="364" y="436"/>
                    </a:lnTo>
                    <a:lnTo>
                      <a:pt x="364" y="434"/>
                    </a:lnTo>
                    <a:lnTo>
                      <a:pt x="364" y="434"/>
                    </a:lnTo>
                    <a:lnTo>
                      <a:pt x="362" y="434"/>
                    </a:lnTo>
                    <a:lnTo>
                      <a:pt x="362" y="431"/>
                    </a:lnTo>
                    <a:lnTo>
                      <a:pt x="362" y="431"/>
                    </a:lnTo>
                    <a:lnTo>
                      <a:pt x="362" y="429"/>
                    </a:lnTo>
                    <a:lnTo>
                      <a:pt x="360" y="429"/>
                    </a:lnTo>
                    <a:lnTo>
                      <a:pt x="360" y="429"/>
                    </a:lnTo>
                    <a:lnTo>
                      <a:pt x="357" y="429"/>
                    </a:lnTo>
                    <a:lnTo>
                      <a:pt x="357" y="429"/>
                    </a:lnTo>
                    <a:lnTo>
                      <a:pt x="355" y="429"/>
                    </a:lnTo>
                    <a:lnTo>
                      <a:pt x="355" y="429"/>
                    </a:lnTo>
                    <a:lnTo>
                      <a:pt x="353" y="429"/>
                    </a:lnTo>
                    <a:lnTo>
                      <a:pt x="353" y="429"/>
                    </a:lnTo>
                    <a:lnTo>
                      <a:pt x="350" y="429"/>
                    </a:lnTo>
                    <a:lnTo>
                      <a:pt x="350" y="429"/>
                    </a:lnTo>
                    <a:lnTo>
                      <a:pt x="348" y="429"/>
                    </a:lnTo>
                    <a:lnTo>
                      <a:pt x="348" y="429"/>
                    </a:lnTo>
                    <a:lnTo>
                      <a:pt x="345" y="429"/>
                    </a:lnTo>
                    <a:lnTo>
                      <a:pt x="345" y="429"/>
                    </a:lnTo>
                    <a:lnTo>
                      <a:pt x="345" y="429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1"/>
                    </a:lnTo>
                    <a:lnTo>
                      <a:pt x="343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41" y="434"/>
                    </a:lnTo>
                    <a:lnTo>
                      <a:pt x="338" y="436"/>
                    </a:lnTo>
                    <a:lnTo>
                      <a:pt x="338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6" y="436"/>
                    </a:lnTo>
                    <a:lnTo>
                      <a:pt x="334" y="436"/>
                    </a:lnTo>
                    <a:lnTo>
                      <a:pt x="334" y="436"/>
                    </a:lnTo>
                    <a:lnTo>
                      <a:pt x="331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29" y="436"/>
                    </a:lnTo>
                    <a:lnTo>
                      <a:pt x="327" y="434"/>
                    </a:lnTo>
                    <a:lnTo>
                      <a:pt x="327" y="434"/>
                    </a:lnTo>
                    <a:lnTo>
                      <a:pt x="324" y="434"/>
                    </a:lnTo>
                    <a:lnTo>
                      <a:pt x="322" y="434"/>
                    </a:lnTo>
                    <a:lnTo>
                      <a:pt x="319" y="434"/>
                    </a:lnTo>
                    <a:lnTo>
                      <a:pt x="319" y="431"/>
                    </a:lnTo>
                    <a:lnTo>
                      <a:pt x="319" y="431"/>
                    </a:lnTo>
                    <a:lnTo>
                      <a:pt x="317" y="431"/>
                    </a:lnTo>
                    <a:lnTo>
                      <a:pt x="317" y="429"/>
                    </a:lnTo>
                    <a:lnTo>
                      <a:pt x="315" y="429"/>
                    </a:lnTo>
                    <a:lnTo>
                      <a:pt x="315" y="429"/>
                    </a:lnTo>
                    <a:lnTo>
                      <a:pt x="312" y="429"/>
                    </a:lnTo>
                    <a:lnTo>
                      <a:pt x="312" y="426"/>
                    </a:lnTo>
                    <a:lnTo>
                      <a:pt x="310" y="426"/>
                    </a:lnTo>
                    <a:lnTo>
                      <a:pt x="310" y="426"/>
                    </a:lnTo>
                    <a:lnTo>
                      <a:pt x="308" y="424"/>
                    </a:lnTo>
                    <a:lnTo>
                      <a:pt x="303" y="424"/>
                    </a:lnTo>
                    <a:lnTo>
                      <a:pt x="303" y="424"/>
                    </a:lnTo>
                    <a:lnTo>
                      <a:pt x="298" y="419"/>
                    </a:lnTo>
                    <a:lnTo>
                      <a:pt x="293" y="419"/>
                    </a:lnTo>
                    <a:lnTo>
                      <a:pt x="289" y="419"/>
                    </a:lnTo>
                    <a:lnTo>
                      <a:pt x="289" y="419"/>
                    </a:lnTo>
                    <a:lnTo>
                      <a:pt x="279" y="419"/>
                    </a:lnTo>
                    <a:lnTo>
                      <a:pt x="274" y="422"/>
                    </a:lnTo>
                    <a:lnTo>
                      <a:pt x="272" y="424"/>
                    </a:lnTo>
                    <a:lnTo>
                      <a:pt x="267" y="424"/>
                    </a:lnTo>
                    <a:lnTo>
                      <a:pt x="267" y="424"/>
                    </a:lnTo>
                    <a:lnTo>
                      <a:pt x="267" y="424"/>
                    </a:lnTo>
                    <a:lnTo>
                      <a:pt x="267" y="422"/>
                    </a:lnTo>
                    <a:lnTo>
                      <a:pt x="267" y="422"/>
                    </a:lnTo>
                    <a:lnTo>
                      <a:pt x="267" y="419"/>
                    </a:lnTo>
                    <a:lnTo>
                      <a:pt x="267" y="419"/>
                    </a:lnTo>
                    <a:lnTo>
                      <a:pt x="267" y="419"/>
                    </a:lnTo>
                    <a:lnTo>
                      <a:pt x="267" y="417"/>
                    </a:lnTo>
                    <a:lnTo>
                      <a:pt x="267" y="417"/>
                    </a:lnTo>
                    <a:lnTo>
                      <a:pt x="270" y="415"/>
                    </a:lnTo>
                    <a:lnTo>
                      <a:pt x="270" y="415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2" y="410"/>
                    </a:lnTo>
                    <a:lnTo>
                      <a:pt x="272" y="410"/>
                    </a:lnTo>
                    <a:lnTo>
                      <a:pt x="272" y="407"/>
                    </a:lnTo>
                    <a:lnTo>
                      <a:pt x="272" y="407"/>
                    </a:lnTo>
                    <a:lnTo>
                      <a:pt x="272" y="405"/>
                    </a:lnTo>
                    <a:lnTo>
                      <a:pt x="272" y="405"/>
                    </a:lnTo>
                    <a:lnTo>
                      <a:pt x="274" y="405"/>
                    </a:lnTo>
                    <a:lnTo>
                      <a:pt x="272" y="403"/>
                    </a:lnTo>
                    <a:lnTo>
                      <a:pt x="274" y="403"/>
                    </a:lnTo>
                    <a:lnTo>
                      <a:pt x="274" y="403"/>
                    </a:lnTo>
                    <a:lnTo>
                      <a:pt x="274" y="400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398"/>
                    </a:lnTo>
                    <a:lnTo>
                      <a:pt x="274" y="396"/>
                    </a:lnTo>
                    <a:lnTo>
                      <a:pt x="274" y="393"/>
                    </a:lnTo>
                    <a:lnTo>
                      <a:pt x="277" y="393"/>
                    </a:lnTo>
                    <a:lnTo>
                      <a:pt x="277" y="393"/>
                    </a:lnTo>
                    <a:lnTo>
                      <a:pt x="279" y="393"/>
                    </a:lnTo>
                    <a:lnTo>
                      <a:pt x="282" y="393"/>
                    </a:lnTo>
                    <a:lnTo>
                      <a:pt x="282" y="393"/>
                    </a:lnTo>
                    <a:lnTo>
                      <a:pt x="282" y="393"/>
                    </a:lnTo>
                    <a:lnTo>
                      <a:pt x="284" y="391"/>
                    </a:lnTo>
                    <a:lnTo>
                      <a:pt x="286" y="391"/>
                    </a:lnTo>
                    <a:lnTo>
                      <a:pt x="289" y="391"/>
                    </a:lnTo>
                    <a:lnTo>
                      <a:pt x="289" y="391"/>
                    </a:lnTo>
                    <a:lnTo>
                      <a:pt x="289" y="389"/>
                    </a:lnTo>
                    <a:lnTo>
                      <a:pt x="291" y="389"/>
                    </a:lnTo>
                    <a:lnTo>
                      <a:pt x="291" y="389"/>
                    </a:lnTo>
                    <a:lnTo>
                      <a:pt x="293" y="386"/>
                    </a:lnTo>
                    <a:lnTo>
                      <a:pt x="293" y="386"/>
                    </a:lnTo>
                    <a:lnTo>
                      <a:pt x="296" y="386"/>
                    </a:lnTo>
                    <a:lnTo>
                      <a:pt x="296" y="386"/>
                    </a:lnTo>
                    <a:lnTo>
                      <a:pt x="298" y="384"/>
                    </a:lnTo>
                    <a:lnTo>
                      <a:pt x="298" y="384"/>
                    </a:lnTo>
                    <a:lnTo>
                      <a:pt x="300" y="384"/>
                    </a:lnTo>
                    <a:lnTo>
                      <a:pt x="300" y="384"/>
                    </a:lnTo>
                    <a:lnTo>
                      <a:pt x="300" y="381"/>
                    </a:lnTo>
                    <a:lnTo>
                      <a:pt x="303" y="381"/>
                    </a:lnTo>
                    <a:lnTo>
                      <a:pt x="303" y="381"/>
                    </a:lnTo>
                    <a:lnTo>
                      <a:pt x="303" y="379"/>
                    </a:lnTo>
                    <a:lnTo>
                      <a:pt x="303" y="377"/>
                    </a:lnTo>
                    <a:lnTo>
                      <a:pt x="303" y="377"/>
                    </a:lnTo>
                    <a:lnTo>
                      <a:pt x="305" y="377"/>
                    </a:lnTo>
                    <a:lnTo>
                      <a:pt x="305" y="377"/>
                    </a:lnTo>
                    <a:lnTo>
                      <a:pt x="308" y="377"/>
                    </a:lnTo>
                    <a:lnTo>
                      <a:pt x="308" y="374"/>
                    </a:lnTo>
                    <a:lnTo>
                      <a:pt x="308" y="374"/>
                    </a:lnTo>
                    <a:lnTo>
                      <a:pt x="310" y="374"/>
                    </a:ln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2"/>
                    </a:lnTo>
                    <a:lnTo>
                      <a:pt x="310" y="370"/>
                    </a:lnTo>
                    <a:lnTo>
                      <a:pt x="310" y="370"/>
                    </a:lnTo>
                    <a:lnTo>
                      <a:pt x="310" y="367"/>
                    </a:lnTo>
                    <a:lnTo>
                      <a:pt x="308" y="367"/>
                    </a:lnTo>
                    <a:lnTo>
                      <a:pt x="305" y="367"/>
                    </a:lnTo>
                    <a:lnTo>
                      <a:pt x="305" y="367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3" y="367"/>
                    </a:lnTo>
                    <a:lnTo>
                      <a:pt x="300" y="367"/>
                    </a:lnTo>
                    <a:lnTo>
                      <a:pt x="300" y="367"/>
                    </a:lnTo>
                    <a:lnTo>
                      <a:pt x="298" y="367"/>
                    </a:lnTo>
                    <a:lnTo>
                      <a:pt x="298" y="367"/>
                    </a:lnTo>
                    <a:lnTo>
                      <a:pt x="296" y="367"/>
                    </a:lnTo>
                    <a:lnTo>
                      <a:pt x="296" y="367"/>
                    </a:lnTo>
                    <a:lnTo>
                      <a:pt x="293" y="367"/>
                    </a:lnTo>
                    <a:lnTo>
                      <a:pt x="293" y="367"/>
                    </a:lnTo>
                    <a:lnTo>
                      <a:pt x="293" y="365"/>
                    </a:lnTo>
                    <a:lnTo>
                      <a:pt x="293" y="365"/>
                    </a:lnTo>
                    <a:lnTo>
                      <a:pt x="291" y="365"/>
                    </a:lnTo>
                    <a:lnTo>
                      <a:pt x="291" y="365"/>
                    </a:lnTo>
                    <a:lnTo>
                      <a:pt x="291" y="362"/>
                    </a:lnTo>
                    <a:lnTo>
                      <a:pt x="289" y="362"/>
                    </a:lnTo>
                    <a:lnTo>
                      <a:pt x="289" y="362"/>
                    </a:lnTo>
                    <a:lnTo>
                      <a:pt x="289" y="360"/>
                    </a:lnTo>
                    <a:lnTo>
                      <a:pt x="286" y="360"/>
                    </a:lnTo>
                    <a:lnTo>
                      <a:pt x="286" y="360"/>
                    </a:lnTo>
                    <a:lnTo>
                      <a:pt x="286" y="358"/>
                    </a:lnTo>
                    <a:lnTo>
                      <a:pt x="284" y="358"/>
                    </a:lnTo>
                    <a:lnTo>
                      <a:pt x="286" y="358"/>
                    </a:lnTo>
                    <a:lnTo>
                      <a:pt x="284" y="355"/>
                    </a:lnTo>
                    <a:lnTo>
                      <a:pt x="286" y="355"/>
                    </a:lnTo>
                    <a:lnTo>
                      <a:pt x="286" y="355"/>
                    </a:lnTo>
                    <a:lnTo>
                      <a:pt x="286" y="353"/>
                    </a:lnTo>
                    <a:lnTo>
                      <a:pt x="286" y="353"/>
                    </a:lnTo>
                    <a:lnTo>
                      <a:pt x="286" y="351"/>
                    </a:lnTo>
                    <a:lnTo>
                      <a:pt x="289" y="351"/>
                    </a:lnTo>
                    <a:lnTo>
                      <a:pt x="289" y="348"/>
                    </a:lnTo>
                    <a:lnTo>
                      <a:pt x="289" y="348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9" y="346"/>
                    </a:lnTo>
                    <a:lnTo>
                      <a:pt x="286" y="346"/>
                    </a:lnTo>
                    <a:lnTo>
                      <a:pt x="284" y="346"/>
                    </a:lnTo>
                    <a:lnTo>
                      <a:pt x="284" y="346"/>
                    </a:lnTo>
                    <a:lnTo>
                      <a:pt x="282" y="346"/>
                    </a:lnTo>
                    <a:lnTo>
                      <a:pt x="282" y="348"/>
                    </a:lnTo>
                    <a:lnTo>
                      <a:pt x="279" y="348"/>
                    </a:lnTo>
                    <a:lnTo>
                      <a:pt x="279" y="348"/>
                    </a:lnTo>
                    <a:lnTo>
                      <a:pt x="277" y="348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6"/>
                    </a:lnTo>
                    <a:lnTo>
                      <a:pt x="277" y="344"/>
                    </a:lnTo>
                    <a:lnTo>
                      <a:pt x="277" y="344"/>
                    </a:lnTo>
                    <a:lnTo>
                      <a:pt x="277" y="341"/>
                    </a:lnTo>
                    <a:lnTo>
                      <a:pt x="274" y="341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39"/>
                    </a:lnTo>
                    <a:lnTo>
                      <a:pt x="274" y="336"/>
                    </a:lnTo>
                    <a:lnTo>
                      <a:pt x="272" y="336"/>
                    </a:lnTo>
                    <a:lnTo>
                      <a:pt x="274" y="336"/>
                    </a:lnTo>
                    <a:lnTo>
                      <a:pt x="274" y="334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7" y="336"/>
                    </a:lnTo>
                    <a:lnTo>
                      <a:pt x="277" y="334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4"/>
                    </a:lnTo>
                    <a:lnTo>
                      <a:pt x="279" y="332"/>
                    </a:lnTo>
                    <a:lnTo>
                      <a:pt x="282" y="332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9"/>
                    </a:lnTo>
                    <a:lnTo>
                      <a:pt x="282" y="327"/>
                    </a:lnTo>
                    <a:lnTo>
                      <a:pt x="282" y="327"/>
                    </a:lnTo>
                    <a:lnTo>
                      <a:pt x="282" y="325"/>
                    </a:lnTo>
                    <a:lnTo>
                      <a:pt x="282" y="325"/>
                    </a:lnTo>
                    <a:lnTo>
                      <a:pt x="279" y="325"/>
                    </a:lnTo>
                    <a:lnTo>
                      <a:pt x="279" y="325"/>
                    </a:lnTo>
                    <a:lnTo>
                      <a:pt x="277" y="325"/>
                    </a:lnTo>
                    <a:lnTo>
                      <a:pt x="277" y="325"/>
                    </a:lnTo>
                    <a:lnTo>
                      <a:pt x="277" y="325"/>
                    </a:lnTo>
                    <a:lnTo>
                      <a:pt x="274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2" y="325"/>
                    </a:lnTo>
                    <a:lnTo>
                      <a:pt x="270" y="325"/>
                    </a:lnTo>
                    <a:lnTo>
                      <a:pt x="267" y="325"/>
                    </a:lnTo>
                    <a:lnTo>
                      <a:pt x="267" y="325"/>
                    </a:lnTo>
                    <a:lnTo>
                      <a:pt x="267" y="325"/>
                    </a:lnTo>
                    <a:lnTo>
                      <a:pt x="265" y="325"/>
                    </a:lnTo>
                    <a:lnTo>
                      <a:pt x="265" y="325"/>
                    </a:lnTo>
                    <a:lnTo>
                      <a:pt x="263" y="325"/>
                    </a:lnTo>
                    <a:lnTo>
                      <a:pt x="263" y="325"/>
                    </a:lnTo>
                    <a:lnTo>
                      <a:pt x="263" y="325"/>
                    </a:lnTo>
                    <a:lnTo>
                      <a:pt x="260" y="327"/>
                    </a:lnTo>
                    <a:lnTo>
                      <a:pt x="260" y="327"/>
                    </a:lnTo>
                    <a:lnTo>
                      <a:pt x="258" y="327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5"/>
                    </a:lnTo>
                    <a:lnTo>
                      <a:pt x="256" y="322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6" y="320"/>
                    </a:lnTo>
                    <a:lnTo>
                      <a:pt x="256" y="318"/>
                    </a:lnTo>
                    <a:lnTo>
                      <a:pt x="253" y="318"/>
                    </a:lnTo>
                    <a:lnTo>
                      <a:pt x="253" y="315"/>
                    </a:lnTo>
                    <a:lnTo>
                      <a:pt x="253" y="313"/>
                    </a:lnTo>
                    <a:lnTo>
                      <a:pt x="253" y="313"/>
                    </a:lnTo>
                    <a:lnTo>
                      <a:pt x="256" y="313"/>
                    </a:lnTo>
                    <a:lnTo>
                      <a:pt x="256" y="310"/>
                    </a:lnTo>
                    <a:lnTo>
                      <a:pt x="256" y="308"/>
                    </a:lnTo>
                    <a:lnTo>
                      <a:pt x="256" y="308"/>
                    </a:lnTo>
                    <a:lnTo>
                      <a:pt x="256" y="308"/>
                    </a:lnTo>
                    <a:lnTo>
                      <a:pt x="258" y="308"/>
                    </a:lnTo>
                    <a:lnTo>
                      <a:pt x="258" y="308"/>
                    </a:lnTo>
                    <a:lnTo>
                      <a:pt x="258" y="306"/>
                    </a:lnTo>
                    <a:lnTo>
                      <a:pt x="260" y="306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3" y="303"/>
                    </a:lnTo>
                    <a:lnTo>
                      <a:pt x="265" y="301"/>
                    </a:lnTo>
                    <a:lnTo>
                      <a:pt x="265" y="301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67" y="299"/>
                    </a:lnTo>
                    <a:lnTo>
                      <a:pt x="270" y="296"/>
                    </a:lnTo>
                    <a:lnTo>
                      <a:pt x="270" y="296"/>
                    </a:lnTo>
                    <a:lnTo>
                      <a:pt x="270" y="294"/>
                    </a:lnTo>
                    <a:lnTo>
                      <a:pt x="270" y="294"/>
                    </a:lnTo>
                    <a:lnTo>
                      <a:pt x="272" y="294"/>
                    </a:lnTo>
                    <a:lnTo>
                      <a:pt x="272" y="294"/>
                    </a:lnTo>
                    <a:lnTo>
                      <a:pt x="272" y="294"/>
                    </a:lnTo>
                    <a:lnTo>
                      <a:pt x="274" y="294"/>
                    </a:lnTo>
                    <a:lnTo>
                      <a:pt x="274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7" y="289"/>
                    </a:lnTo>
                    <a:lnTo>
                      <a:pt x="277" y="287"/>
                    </a:lnTo>
                    <a:lnTo>
                      <a:pt x="277" y="287"/>
                    </a:lnTo>
                    <a:lnTo>
                      <a:pt x="279" y="287"/>
                    </a:lnTo>
                    <a:lnTo>
                      <a:pt x="279" y="287"/>
                    </a:lnTo>
                    <a:lnTo>
                      <a:pt x="279" y="284"/>
                    </a:lnTo>
                    <a:lnTo>
                      <a:pt x="279" y="284"/>
                    </a:lnTo>
                    <a:lnTo>
                      <a:pt x="279" y="282"/>
                    </a:lnTo>
                    <a:lnTo>
                      <a:pt x="277" y="282"/>
                    </a:lnTo>
                    <a:lnTo>
                      <a:pt x="277" y="280"/>
                    </a:lnTo>
                    <a:lnTo>
                      <a:pt x="277" y="280"/>
                    </a:lnTo>
                    <a:lnTo>
                      <a:pt x="277" y="277"/>
                    </a:lnTo>
                    <a:lnTo>
                      <a:pt x="277" y="277"/>
                    </a:lnTo>
                    <a:lnTo>
                      <a:pt x="274" y="277"/>
                    </a:lnTo>
                    <a:lnTo>
                      <a:pt x="274" y="275"/>
                    </a:lnTo>
                    <a:lnTo>
                      <a:pt x="274" y="275"/>
                    </a:lnTo>
                    <a:lnTo>
                      <a:pt x="274" y="273"/>
                    </a:lnTo>
                    <a:lnTo>
                      <a:pt x="274" y="273"/>
                    </a:lnTo>
                    <a:lnTo>
                      <a:pt x="274" y="270"/>
                    </a:lnTo>
                    <a:lnTo>
                      <a:pt x="274" y="270"/>
                    </a:lnTo>
                    <a:lnTo>
                      <a:pt x="274" y="268"/>
                    </a:lnTo>
                    <a:lnTo>
                      <a:pt x="274" y="268"/>
                    </a:lnTo>
                    <a:lnTo>
                      <a:pt x="277" y="268"/>
                    </a:lnTo>
                    <a:lnTo>
                      <a:pt x="277" y="265"/>
                    </a:lnTo>
                    <a:lnTo>
                      <a:pt x="277" y="265"/>
                    </a:lnTo>
                    <a:lnTo>
                      <a:pt x="279" y="265"/>
                    </a:lnTo>
                    <a:lnTo>
                      <a:pt x="279" y="265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3"/>
                    </a:lnTo>
                    <a:lnTo>
                      <a:pt x="282" y="261"/>
                    </a:lnTo>
                    <a:lnTo>
                      <a:pt x="282" y="261"/>
                    </a:lnTo>
                    <a:lnTo>
                      <a:pt x="279" y="261"/>
                    </a:lnTo>
                    <a:lnTo>
                      <a:pt x="277" y="261"/>
                    </a:lnTo>
                    <a:lnTo>
                      <a:pt x="277" y="261"/>
                    </a:lnTo>
                    <a:lnTo>
                      <a:pt x="277" y="261"/>
                    </a:lnTo>
                    <a:lnTo>
                      <a:pt x="274" y="258"/>
                    </a:lnTo>
                    <a:lnTo>
                      <a:pt x="274" y="258"/>
                    </a:lnTo>
                    <a:lnTo>
                      <a:pt x="274" y="256"/>
                    </a:lnTo>
                    <a:lnTo>
                      <a:pt x="274" y="256"/>
                    </a:lnTo>
                    <a:lnTo>
                      <a:pt x="272" y="256"/>
                    </a:lnTo>
                    <a:lnTo>
                      <a:pt x="272" y="256"/>
                    </a:lnTo>
                    <a:lnTo>
                      <a:pt x="272" y="254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74" y="249"/>
                    </a:lnTo>
                    <a:lnTo>
                      <a:pt x="274" y="246"/>
                    </a:lnTo>
                    <a:lnTo>
                      <a:pt x="274" y="246"/>
                    </a:lnTo>
                    <a:lnTo>
                      <a:pt x="274" y="244"/>
                    </a:lnTo>
                    <a:lnTo>
                      <a:pt x="274" y="244"/>
                    </a:lnTo>
                    <a:lnTo>
                      <a:pt x="274" y="242"/>
                    </a:lnTo>
                    <a:lnTo>
                      <a:pt x="274" y="242"/>
                    </a:lnTo>
                    <a:lnTo>
                      <a:pt x="274" y="239"/>
                    </a:lnTo>
                    <a:lnTo>
                      <a:pt x="274" y="239"/>
                    </a:lnTo>
                    <a:lnTo>
                      <a:pt x="274" y="237"/>
                    </a:lnTo>
                    <a:lnTo>
                      <a:pt x="274" y="237"/>
                    </a:lnTo>
                    <a:lnTo>
                      <a:pt x="274" y="235"/>
                    </a:lnTo>
                    <a:lnTo>
                      <a:pt x="272" y="235"/>
                    </a:lnTo>
                    <a:lnTo>
                      <a:pt x="272" y="235"/>
                    </a:lnTo>
                    <a:lnTo>
                      <a:pt x="272" y="232"/>
                    </a:lnTo>
                    <a:lnTo>
                      <a:pt x="272" y="230"/>
                    </a:lnTo>
                    <a:lnTo>
                      <a:pt x="270" y="230"/>
                    </a:lnTo>
                    <a:lnTo>
                      <a:pt x="270" y="230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7" y="230"/>
                    </a:lnTo>
                    <a:lnTo>
                      <a:pt x="265" y="230"/>
                    </a:lnTo>
                    <a:lnTo>
                      <a:pt x="265" y="232"/>
                    </a:lnTo>
                    <a:lnTo>
                      <a:pt x="263" y="232"/>
                    </a:lnTo>
                    <a:lnTo>
                      <a:pt x="263" y="235"/>
                    </a:lnTo>
                    <a:lnTo>
                      <a:pt x="260" y="235"/>
                    </a:lnTo>
                    <a:lnTo>
                      <a:pt x="260" y="235"/>
                    </a:lnTo>
                    <a:lnTo>
                      <a:pt x="260" y="235"/>
                    </a:lnTo>
                    <a:lnTo>
                      <a:pt x="258" y="237"/>
                    </a:lnTo>
                    <a:lnTo>
                      <a:pt x="258" y="237"/>
                    </a:lnTo>
                    <a:lnTo>
                      <a:pt x="258" y="239"/>
                    </a:lnTo>
                    <a:lnTo>
                      <a:pt x="256" y="239"/>
                    </a:lnTo>
                    <a:lnTo>
                      <a:pt x="256" y="242"/>
                    </a:lnTo>
                    <a:lnTo>
                      <a:pt x="256" y="242"/>
                    </a:lnTo>
                    <a:lnTo>
                      <a:pt x="256" y="244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6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49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1"/>
                    </a:lnTo>
                    <a:lnTo>
                      <a:pt x="256" y="254"/>
                    </a:lnTo>
                    <a:lnTo>
                      <a:pt x="256" y="256"/>
                    </a:lnTo>
                    <a:lnTo>
                      <a:pt x="253" y="256"/>
                    </a:lnTo>
                    <a:lnTo>
                      <a:pt x="253" y="256"/>
                    </a:lnTo>
                    <a:lnTo>
                      <a:pt x="251" y="256"/>
                    </a:lnTo>
                    <a:lnTo>
                      <a:pt x="248" y="256"/>
                    </a:lnTo>
                    <a:lnTo>
                      <a:pt x="248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6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4" y="256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1" y="254"/>
                    </a:lnTo>
                    <a:lnTo>
                      <a:pt x="241" y="251"/>
                    </a:lnTo>
                    <a:lnTo>
                      <a:pt x="241" y="251"/>
                    </a:lnTo>
                    <a:lnTo>
                      <a:pt x="239" y="251"/>
                    </a:lnTo>
                    <a:lnTo>
                      <a:pt x="239" y="249"/>
                    </a:lnTo>
                    <a:lnTo>
                      <a:pt x="239" y="249"/>
                    </a:lnTo>
                    <a:lnTo>
                      <a:pt x="239" y="246"/>
                    </a:lnTo>
                    <a:lnTo>
                      <a:pt x="239" y="246"/>
                    </a:lnTo>
                    <a:lnTo>
                      <a:pt x="237" y="244"/>
                    </a:lnTo>
                    <a:lnTo>
                      <a:pt x="237" y="244"/>
                    </a:lnTo>
                    <a:lnTo>
                      <a:pt x="237" y="242"/>
                    </a:lnTo>
                    <a:lnTo>
                      <a:pt x="237" y="242"/>
                    </a:lnTo>
                    <a:lnTo>
                      <a:pt x="237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4" y="239"/>
                    </a:lnTo>
                    <a:lnTo>
                      <a:pt x="232" y="239"/>
                    </a:lnTo>
                    <a:lnTo>
                      <a:pt x="232" y="239"/>
                    </a:lnTo>
                    <a:lnTo>
                      <a:pt x="230" y="239"/>
                    </a:lnTo>
                    <a:lnTo>
                      <a:pt x="230" y="239"/>
                    </a:lnTo>
                    <a:lnTo>
                      <a:pt x="230" y="239"/>
                    </a:lnTo>
                    <a:lnTo>
                      <a:pt x="227" y="239"/>
                    </a:lnTo>
                    <a:lnTo>
                      <a:pt x="227" y="239"/>
                    </a:lnTo>
                    <a:lnTo>
                      <a:pt x="225" y="239"/>
                    </a:lnTo>
                    <a:lnTo>
                      <a:pt x="225" y="239"/>
                    </a:lnTo>
                    <a:lnTo>
                      <a:pt x="222" y="239"/>
                    </a:lnTo>
                    <a:lnTo>
                      <a:pt x="222" y="242"/>
                    </a:lnTo>
                    <a:lnTo>
                      <a:pt x="220" y="242"/>
                    </a:lnTo>
                    <a:lnTo>
                      <a:pt x="220" y="242"/>
                    </a:lnTo>
                    <a:lnTo>
                      <a:pt x="218" y="239"/>
                    </a:lnTo>
                    <a:lnTo>
                      <a:pt x="218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5" y="239"/>
                    </a:lnTo>
                    <a:lnTo>
                      <a:pt x="213" y="237"/>
                    </a:lnTo>
                    <a:lnTo>
                      <a:pt x="213" y="239"/>
                    </a:lnTo>
                    <a:lnTo>
                      <a:pt x="211" y="239"/>
                    </a:lnTo>
                    <a:lnTo>
                      <a:pt x="211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8" y="239"/>
                    </a:lnTo>
                    <a:lnTo>
                      <a:pt x="208" y="242"/>
                    </a:lnTo>
                    <a:lnTo>
                      <a:pt x="206" y="242"/>
                    </a:lnTo>
                    <a:lnTo>
                      <a:pt x="206" y="242"/>
                    </a:lnTo>
                    <a:lnTo>
                      <a:pt x="204" y="242"/>
                    </a:lnTo>
                    <a:lnTo>
                      <a:pt x="204" y="239"/>
                    </a:lnTo>
                    <a:lnTo>
                      <a:pt x="204" y="239"/>
                    </a:lnTo>
                    <a:lnTo>
                      <a:pt x="206" y="239"/>
                    </a:lnTo>
                    <a:lnTo>
                      <a:pt x="204" y="237"/>
                    </a:lnTo>
                    <a:lnTo>
                      <a:pt x="204" y="235"/>
                    </a:lnTo>
                    <a:lnTo>
                      <a:pt x="204" y="235"/>
                    </a:lnTo>
                    <a:lnTo>
                      <a:pt x="204" y="235"/>
                    </a:lnTo>
                    <a:lnTo>
                      <a:pt x="204" y="232"/>
                    </a:lnTo>
                    <a:lnTo>
                      <a:pt x="204" y="232"/>
                    </a:lnTo>
                    <a:lnTo>
                      <a:pt x="204" y="230"/>
                    </a:lnTo>
                    <a:lnTo>
                      <a:pt x="204" y="230"/>
                    </a:lnTo>
                    <a:lnTo>
                      <a:pt x="206" y="228"/>
                    </a:lnTo>
                    <a:lnTo>
                      <a:pt x="206" y="228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6" y="225"/>
                    </a:lnTo>
                    <a:lnTo>
                      <a:pt x="206" y="223"/>
                    </a:lnTo>
                    <a:lnTo>
                      <a:pt x="208" y="223"/>
                    </a:lnTo>
                    <a:lnTo>
                      <a:pt x="208" y="223"/>
                    </a:lnTo>
                    <a:lnTo>
                      <a:pt x="208" y="223"/>
                    </a:lnTo>
                    <a:lnTo>
                      <a:pt x="211" y="223"/>
                    </a:lnTo>
                    <a:lnTo>
                      <a:pt x="211" y="220"/>
                    </a:lnTo>
                    <a:lnTo>
                      <a:pt x="211" y="220"/>
                    </a:lnTo>
                    <a:lnTo>
                      <a:pt x="208" y="220"/>
                    </a:lnTo>
                    <a:lnTo>
                      <a:pt x="208" y="218"/>
                    </a:lnTo>
                    <a:lnTo>
                      <a:pt x="208" y="218"/>
                    </a:lnTo>
                    <a:lnTo>
                      <a:pt x="208" y="216"/>
                    </a:lnTo>
                    <a:lnTo>
                      <a:pt x="208" y="216"/>
                    </a:lnTo>
                    <a:lnTo>
                      <a:pt x="208" y="213"/>
                    </a:lnTo>
                    <a:lnTo>
                      <a:pt x="208" y="213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6" y="209"/>
                    </a:lnTo>
                    <a:lnTo>
                      <a:pt x="204" y="209"/>
                    </a:lnTo>
                    <a:lnTo>
                      <a:pt x="204" y="209"/>
                    </a:lnTo>
                    <a:lnTo>
                      <a:pt x="204" y="209"/>
                    </a:lnTo>
                    <a:lnTo>
                      <a:pt x="201" y="206"/>
                    </a:lnTo>
                    <a:lnTo>
                      <a:pt x="201" y="206"/>
                    </a:lnTo>
                    <a:lnTo>
                      <a:pt x="201" y="204"/>
                    </a:lnTo>
                    <a:lnTo>
                      <a:pt x="199" y="204"/>
                    </a:lnTo>
                    <a:lnTo>
                      <a:pt x="199" y="204"/>
                    </a:lnTo>
                    <a:lnTo>
                      <a:pt x="196" y="199"/>
                    </a:lnTo>
                    <a:lnTo>
                      <a:pt x="196" y="199"/>
                    </a:lnTo>
                    <a:lnTo>
                      <a:pt x="196" y="197"/>
                    </a:lnTo>
                    <a:lnTo>
                      <a:pt x="194" y="197"/>
                    </a:lnTo>
                    <a:lnTo>
                      <a:pt x="194" y="194"/>
                    </a:lnTo>
                    <a:lnTo>
                      <a:pt x="194" y="194"/>
                    </a:lnTo>
                    <a:lnTo>
                      <a:pt x="192" y="192"/>
                    </a:lnTo>
                    <a:lnTo>
                      <a:pt x="192" y="192"/>
                    </a:lnTo>
                    <a:lnTo>
                      <a:pt x="189" y="192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92" y="187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4" y="183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2" y="180"/>
                    </a:lnTo>
                    <a:lnTo>
                      <a:pt x="189" y="183"/>
                    </a:lnTo>
                    <a:lnTo>
                      <a:pt x="185" y="183"/>
                    </a:lnTo>
                    <a:lnTo>
                      <a:pt x="185" y="183"/>
                    </a:lnTo>
                    <a:lnTo>
                      <a:pt x="185" y="185"/>
                    </a:lnTo>
                    <a:lnTo>
                      <a:pt x="185" y="187"/>
                    </a:lnTo>
                    <a:lnTo>
                      <a:pt x="185" y="187"/>
                    </a:lnTo>
                    <a:lnTo>
                      <a:pt x="182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80" y="190"/>
                    </a:lnTo>
                    <a:lnTo>
                      <a:pt x="177" y="187"/>
                    </a:lnTo>
                    <a:lnTo>
                      <a:pt x="177" y="187"/>
                    </a:lnTo>
                    <a:lnTo>
                      <a:pt x="177" y="185"/>
                    </a:lnTo>
                    <a:lnTo>
                      <a:pt x="177" y="185"/>
                    </a:lnTo>
                    <a:lnTo>
                      <a:pt x="177" y="183"/>
                    </a:lnTo>
                    <a:lnTo>
                      <a:pt x="177" y="183"/>
                    </a:lnTo>
                    <a:lnTo>
                      <a:pt x="177" y="183"/>
                    </a:lnTo>
                    <a:lnTo>
                      <a:pt x="177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3" y="180"/>
                    </a:lnTo>
                    <a:lnTo>
                      <a:pt x="170" y="180"/>
                    </a:lnTo>
                    <a:lnTo>
                      <a:pt x="168" y="180"/>
                    </a:lnTo>
                    <a:lnTo>
                      <a:pt x="168" y="183"/>
                    </a:lnTo>
                    <a:lnTo>
                      <a:pt x="168" y="183"/>
                    </a:lnTo>
                    <a:lnTo>
                      <a:pt x="168" y="185"/>
                    </a:lnTo>
                    <a:lnTo>
                      <a:pt x="168" y="185"/>
                    </a:lnTo>
                    <a:lnTo>
                      <a:pt x="168" y="187"/>
                    </a:lnTo>
                    <a:lnTo>
                      <a:pt x="166" y="187"/>
                    </a:lnTo>
                    <a:lnTo>
                      <a:pt x="166" y="187"/>
                    </a:lnTo>
                    <a:lnTo>
                      <a:pt x="163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1" y="190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61" y="192"/>
                    </a:lnTo>
                    <a:lnTo>
                      <a:pt x="159" y="194"/>
                    </a:lnTo>
                    <a:lnTo>
                      <a:pt x="159" y="194"/>
                    </a:lnTo>
                    <a:lnTo>
                      <a:pt x="159" y="197"/>
                    </a:lnTo>
                    <a:lnTo>
                      <a:pt x="156" y="197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6" y="199"/>
                    </a:lnTo>
                    <a:lnTo>
                      <a:pt x="156" y="202"/>
                    </a:lnTo>
                    <a:lnTo>
                      <a:pt x="154" y="202"/>
                    </a:lnTo>
                    <a:lnTo>
                      <a:pt x="154" y="202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51" y="204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7" y="206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47" y="204"/>
                    </a:lnTo>
                    <a:lnTo>
                      <a:pt x="147" y="202"/>
                    </a:lnTo>
                    <a:lnTo>
                      <a:pt x="149" y="202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9"/>
                    </a:lnTo>
                    <a:lnTo>
                      <a:pt x="149" y="197"/>
                    </a:lnTo>
                    <a:lnTo>
                      <a:pt x="149" y="197"/>
                    </a:lnTo>
                    <a:lnTo>
                      <a:pt x="149" y="194"/>
                    </a:lnTo>
                    <a:lnTo>
                      <a:pt x="149" y="192"/>
                    </a:lnTo>
                    <a:lnTo>
                      <a:pt x="149" y="192"/>
                    </a:lnTo>
                    <a:lnTo>
                      <a:pt x="151" y="192"/>
                    </a:lnTo>
                    <a:lnTo>
                      <a:pt x="151" y="190"/>
                    </a:lnTo>
                    <a:lnTo>
                      <a:pt x="151" y="187"/>
                    </a:lnTo>
                    <a:lnTo>
                      <a:pt x="151" y="187"/>
                    </a:lnTo>
                    <a:lnTo>
                      <a:pt x="151" y="187"/>
                    </a:lnTo>
                    <a:lnTo>
                      <a:pt x="151" y="185"/>
                    </a:lnTo>
                    <a:lnTo>
                      <a:pt x="151" y="185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3"/>
                    </a:lnTo>
                    <a:lnTo>
                      <a:pt x="151" y="180"/>
                    </a:lnTo>
                    <a:lnTo>
                      <a:pt x="154" y="180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56" y="175"/>
                    </a:lnTo>
                    <a:lnTo>
                      <a:pt x="156" y="175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8"/>
                    </a:lnTo>
                    <a:lnTo>
                      <a:pt x="163" y="166"/>
                    </a:lnTo>
                    <a:lnTo>
                      <a:pt x="166" y="166"/>
                    </a:lnTo>
                    <a:lnTo>
                      <a:pt x="166" y="166"/>
                    </a:lnTo>
                    <a:lnTo>
                      <a:pt x="166" y="164"/>
                    </a:lnTo>
                    <a:lnTo>
                      <a:pt x="168" y="161"/>
                    </a:lnTo>
                    <a:lnTo>
                      <a:pt x="168" y="161"/>
                    </a:lnTo>
                    <a:lnTo>
                      <a:pt x="168" y="161"/>
                    </a:lnTo>
                    <a:lnTo>
                      <a:pt x="170" y="159"/>
                    </a:lnTo>
                    <a:lnTo>
                      <a:pt x="170" y="159"/>
                    </a:lnTo>
                    <a:lnTo>
                      <a:pt x="173" y="159"/>
                    </a:lnTo>
                    <a:lnTo>
                      <a:pt x="173" y="157"/>
                    </a:lnTo>
                    <a:lnTo>
                      <a:pt x="173" y="157"/>
                    </a:lnTo>
                    <a:lnTo>
                      <a:pt x="170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2"/>
                    </a:lnTo>
                    <a:lnTo>
                      <a:pt x="166" y="152"/>
                    </a:lnTo>
                    <a:lnTo>
                      <a:pt x="166" y="152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1" y="152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6" y="149"/>
                    </a:lnTo>
                    <a:lnTo>
                      <a:pt x="154" y="149"/>
                    </a:lnTo>
                    <a:lnTo>
                      <a:pt x="154" y="149"/>
                    </a:lnTo>
                    <a:lnTo>
                      <a:pt x="151" y="149"/>
                    </a:lnTo>
                    <a:lnTo>
                      <a:pt x="151" y="147"/>
                    </a:lnTo>
                    <a:lnTo>
                      <a:pt x="149" y="147"/>
                    </a:lnTo>
                    <a:lnTo>
                      <a:pt x="149" y="147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7" y="147"/>
                    </a:lnTo>
                    <a:lnTo>
                      <a:pt x="144" y="147"/>
                    </a:lnTo>
                    <a:lnTo>
                      <a:pt x="144" y="147"/>
                    </a:lnTo>
                    <a:lnTo>
                      <a:pt x="142" y="145"/>
                    </a:lnTo>
                    <a:lnTo>
                      <a:pt x="142" y="142"/>
                    </a:lnTo>
                    <a:lnTo>
                      <a:pt x="140" y="140"/>
                    </a:lnTo>
                    <a:lnTo>
                      <a:pt x="140" y="140"/>
                    </a:lnTo>
                    <a:lnTo>
                      <a:pt x="137" y="140"/>
                    </a:lnTo>
                    <a:lnTo>
                      <a:pt x="137" y="140"/>
                    </a:lnTo>
                    <a:lnTo>
                      <a:pt x="137" y="138"/>
                    </a:lnTo>
                    <a:lnTo>
                      <a:pt x="137" y="138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7" y="133"/>
                    </a:lnTo>
                    <a:lnTo>
                      <a:pt x="137" y="133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30"/>
                    </a:lnTo>
                    <a:lnTo>
                      <a:pt x="137" y="128"/>
                    </a:lnTo>
                    <a:lnTo>
                      <a:pt x="140" y="128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2" y="126"/>
                    </a:lnTo>
                    <a:lnTo>
                      <a:pt x="144" y="123"/>
                    </a:lnTo>
                    <a:lnTo>
                      <a:pt x="144" y="123"/>
                    </a:lnTo>
                    <a:lnTo>
                      <a:pt x="147" y="121"/>
                    </a:lnTo>
                    <a:lnTo>
                      <a:pt x="147" y="121"/>
                    </a:lnTo>
                    <a:lnTo>
                      <a:pt x="147" y="119"/>
                    </a:lnTo>
                    <a:lnTo>
                      <a:pt x="147" y="119"/>
                    </a:lnTo>
                    <a:lnTo>
                      <a:pt x="147" y="116"/>
                    </a:lnTo>
                    <a:lnTo>
                      <a:pt x="147" y="116"/>
                    </a:lnTo>
                    <a:lnTo>
                      <a:pt x="147" y="114"/>
                    </a:lnTo>
                    <a:lnTo>
                      <a:pt x="144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2" y="114"/>
                    </a:lnTo>
                    <a:lnTo>
                      <a:pt x="140" y="114"/>
                    </a:lnTo>
                    <a:lnTo>
                      <a:pt x="140" y="112"/>
                    </a:lnTo>
                    <a:lnTo>
                      <a:pt x="137" y="112"/>
                    </a:lnTo>
                    <a:lnTo>
                      <a:pt x="135" y="112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2"/>
                    </a:lnTo>
                    <a:lnTo>
                      <a:pt x="130" y="112"/>
                    </a:lnTo>
                    <a:lnTo>
                      <a:pt x="130" y="109"/>
                    </a:lnTo>
                    <a:lnTo>
                      <a:pt x="130" y="109"/>
                    </a:lnTo>
                    <a:lnTo>
                      <a:pt x="125" y="109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21" y="109"/>
                    </a:lnTo>
                    <a:lnTo>
                      <a:pt x="118" y="109"/>
                    </a:lnTo>
                    <a:lnTo>
                      <a:pt x="116" y="109"/>
                    </a:lnTo>
                    <a:lnTo>
                      <a:pt x="114" y="109"/>
                    </a:lnTo>
                    <a:lnTo>
                      <a:pt x="109" y="109"/>
                    </a:lnTo>
                    <a:lnTo>
                      <a:pt x="109" y="109"/>
                    </a:lnTo>
                    <a:lnTo>
                      <a:pt x="107" y="109"/>
                    </a:lnTo>
                    <a:lnTo>
                      <a:pt x="107" y="10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4" y="109"/>
                    </a:lnTo>
                    <a:lnTo>
                      <a:pt x="102" y="109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9" y="112"/>
                    </a:lnTo>
                    <a:lnTo>
                      <a:pt x="95" y="112"/>
                    </a:lnTo>
                    <a:lnTo>
                      <a:pt x="92" y="112"/>
                    </a:lnTo>
                    <a:lnTo>
                      <a:pt x="88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2"/>
                    </a:lnTo>
                    <a:lnTo>
                      <a:pt x="83" y="114"/>
                    </a:lnTo>
                    <a:lnTo>
                      <a:pt x="81" y="114"/>
                    </a:lnTo>
                    <a:lnTo>
                      <a:pt x="81" y="114"/>
                    </a:lnTo>
                    <a:lnTo>
                      <a:pt x="78" y="116"/>
                    </a:lnTo>
                    <a:lnTo>
                      <a:pt x="78" y="116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6" y="121"/>
                    </a:lnTo>
                    <a:lnTo>
                      <a:pt x="76" y="121"/>
                    </a:lnTo>
                    <a:lnTo>
                      <a:pt x="76" y="123"/>
                    </a:lnTo>
                    <a:lnTo>
                      <a:pt x="76" y="123"/>
                    </a:lnTo>
                    <a:lnTo>
                      <a:pt x="73" y="126"/>
                    </a:lnTo>
                    <a:lnTo>
                      <a:pt x="73" y="126"/>
                    </a:lnTo>
                    <a:lnTo>
                      <a:pt x="73" y="128"/>
                    </a:lnTo>
                    <a:lnTo>
                      <a:pt x="73" y="128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0"/>
                    </a:lnTo>
                    <a:lnTo>
                      <a:pt x="71" y="133"/>
                    </a:lnTo>
                    <a:lnTo>
                      <a:pt x="69" y="133"/>
                    </a:lnTo>
                    <a:lnTo>
                      <a:pt x="69" y="135"/>
                    </a:lnTo>
                    <a:lnTo>
                      <a:pt x="69" y="135"/>
                    </a:lnTo>
                    <a:lnTo>
                      <a:pt x="66" y="135"/>
                    </a:lnTo>
                    <a:lnTo>
                      <a:pt x="64" y="138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4" y="140"/>
                    </a:lnTo>
                    <a:lnTo>
                      <a:pt x="62" y="140"/>
                    </a:lnTo>
                    <a:lnTo>
                      <a:pt x="62" y="142"/>
                    </a:lnTo>
                    <a:lnTo>
                      <a:pt x="62" y="142"/>
                    </a:lnTo>
                    <a:lnTo>
                      <a:pt x="62" y="145"/>
                    </a:lnTo>
                    <a:lnTo>
                      <a:pt x="62" y="145"/>
                    </a:lnTo>
                    <a:lnTo>
                      <a:pt x="62" y="147"/>
                    </a:lnTo>
                    <a:lnTo>
                      <a:pt x="62" y="147"/>
                    </a:lnTo>
                    <a:lnTo>
                      <a:pt x="62" y="147"/>
                    </a:lnTo>
                    <a:lnTo>
                      <a:pt x="62" y="149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9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5"/>
                    </a:lnTo>
                    <a:lnTo>
                      <a:pt x="57" y="142"/>
                    </a:lnTo>
                    <a:lnTo>
                      <a:pt x="57" y="142"/>
                    </a:lnTo>
                    <a:lnTo>
                      <a:pt x="57" y="140"/>
                    </a:lnTo>
                    <a:lnTo>
                      <a:pt x="54" y="140"/>
                    </a:lnTo>
                    <a:lnTo>
                      <a:pt x="54" y="140"/>
                    </a:lnTo>
                    <a:lnTo>
                      <a:pt x="52" y="138"/>
                    </a:lnTo>
                    <a:lnTo>
                      <a:pt x="52" y="138"/>
                    </a:lnTo>
                    <a:lnTo>
                      <a:pt x="50" y="135"/>
                    </a:lnTo>
                    <a:lnTo>
                      <a:pt x="50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5"/>
                    </a:lnTo>
                    <a:lnTo>
                      <a:pt x="47" y="133"/>
                    </a:lnTo>
                    <a:lnTo>
                      <a:pt x="45" y="133"/>
                    </a:lnTo>
                    <a:lnTo>
                      <a:pt x="45" y="130"/>
                    </a:lnTo>
                    <a:lnTo>
                      <a:pt x="45" y="130"/>
                    </a:lnTo>
                    <a:lnTo>
                      <a:pt x="43" y="130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3" y="126"/>
                    </a:lnTo>
                    <a:lnTo>
                      <a:pt x="43" y="123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3" y="119"/>
                    </a:lnTo>
                    <a:lnTo>
                      <a:pt x="43" y="116"/>
                    </a:lnTo>
                    <a:lnTo>
                      <a:pt x="43" y="116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4"/>
                    </a:lnTo>
                    <a:lnTo>
                      <a:pt x="43" y="112"/>
                    </a:lnTo>
                    <a:lnTo>
                      <a:pt x="43" y="112"/>
                    </a:lnTo>
                    <a:lnTo>
                      <a:pt x="40" y="109"/>
                    </a:lnTo>
                    <a:lnTo>
                      <a:pt x="40" y="109"/>
                    </a:lnTo>
                    <a:lnTo>
                      <a:pt x="38" y="109"/>
                    </a:lnTo>
                    <a:lnTo>
                      <a:pt x="38" y="109"/>
                    </a:lnTo>
                    <a:lnTo>
                      <a:pt x="38" y="107"/>
                    </a:lnTo>
                    <a:lnTo>
                      <a:pt x="38" y="104"/>
                    </a:lnTo>
                    <a:lnTo>
                      <a:pt x="38" y="104"/>
                    </a:lnTo>
                    <a:lnTo>
                      <a:pt x="38" y="100"/>
                    </a:lnTo>
                    <a:lnTo>
                      <a:pt x="38" y="100"/>
                    </a:lnTo>
                    <a:lnTo>
                      <a:pt x="36" y="97"/>
                    </a:lnTo>
                    <a:lnTo>
                      <a:pt x="36" y="97"/>
                    </a:lnTo>
                    <a:lnTo>
                      <a:pt x="33" y="100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28" y="100"/>
                    </a:lnTo>
                    <a:lnTo>
                      <a:pt x="28" y="100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6" y="97"/>
                    </a:lnTo>
                    <a:lnTo>
                      <a:pt x="24" y="97"/>
                    </a:lnTo>
                    <a:lnTo>
                      <a:pt x="21" y="97"/>
                    </a:lnTo>
                    <a:lnTo>
                      <a:pt x="21" y="97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5"/>
                    </a:lnTo>
                    <a:lnTo>
                      <a:pt x="12" y="95"/>
                    </a:lnTo>
                    <a:lnTo>
                      <a:pt x="10" y="95"/>
                    </a:lnTo>
                    <a:lnTo>
                      <a:pt x="10" y="93"/>
                    </a:lnTo>
                    <a:lnTo>
                      <a:pt x="7" y="93"/>
                    </a:lnTo>
                    <a:lnTo>
                      <a:pt x="5" y="93"/>
                    </a:lnTo>
                    <a:lnTo>
                      <a:pt x="5" y="93"/>
                    </a:lnTo>
                    <a:lnTo>
                      <a:pt x="2" y="93"/>
                    </a:lnTo>
                    <a:lnTo>
                      <a:pt x="2" y="93"/>
                    </a:lnTo>
                    <a:lnTo>
                      <a:pt x="0" y="90"/>
                    </a:lnTo>
                    <a:lnTo>
                      <a:pt x="2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5" y="78"/>
                    </a:lnTo>
                    <a:lnTo>
                      <a:pt x="5" y="76"/>
                    </a:lnTo>
                    <a:lnTo>
                      <a:pt x="7" y="74"/>
                    </a:lnTo>
                    <a:lnTo>
                      <a:pt x="7" y="69"/>
                    </a:lnTo>
                    <a:lnTo>
                      <a:pt x="7" y="69"/>
                    </a:lnTo>
                    <a:lnTo>
                      <a:pt x="10" y="67"/>
                    </a:lnTo>
                    <a:lnTo>
                      <a:pt x="10" y="67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10" y="62"/>
                    </a:lnTo>
                    <a:lnTo>
                      <a:pt x="10" y="59"/>
                    </a:lnTo>
                    <a:lnTo>
                      <a:pt x="10" y="59"/>
                    </a:lnTo>
                    <a:lnTo>
                      <a:pt x="7" y="57"/>
                    </a:lnTo>
                    <a:lnTo>
                      <a:pt x="7" y="57"/>
                    </a:lnTo>
                    <a:lnTo>
                      <a:pt x="7" y="55"/>
                    </a:lnTo>
                    <a:lnTo>
                      <a:pt x="5" y="52"/>
                    </a:lnTo>
                    <a:lnTo>
                      <a:pt x="7" y="50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1" y="48"/>
                    </a:lnTo>
                    <a:lnTo>
                      <a:pt x="24" y="48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4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8" y="48"/>
                    </a:lnTo>
                    <a:lnTo>
                      <a:pt x="28" y="48"/>
                    </a:lnTo>
                    <a:lnTo>
                      <a:pt x="31" y="48"/>
                    </a:lnTo>
                    <a:lnTo>
                      <a:pt x="31" y="48"/>
                    </a:lnTo>
                    <a:lnTo>
                      <a:pt x="36" y="48"/>
                    </a:lnTo>
                    <a:lnTo>
                      <a:pt x="36" y="45"/>
                    </a:lnTo>
                    <a:lnTo>
                      <a:pt x="36" y="48"/>
                    </a:lnTo>
                    <a:lnTo>
                      <a:pt x="40" y="48"/>
                    </a:lnTo>
                    <a:lnTo>
                      <a:pt x="40" y="48"/>
                    </a:lnTo>
                    <a:lnTo>
                      <a:pt x="43" y="48"/>
                    </a:lnTo>
                    <a:lnTo>
                      <a:pt x="43" y="48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47" y="45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2" y="50"/>
                    </a:lnTo>
                    <a:lnTo>
                      <a:pt x="57" y="50"/>
                    </a:lnTo>
                    <a:lnTo>
                      <a:pt x="59" y="50"/>
                    </a:lnTo>
                    <a:lnTo>
                      <a:pt x="62" y="52"/>
                    </a:lnTo>
                    <a:lnTo>
                      <a:pt x="62" y="52"/>
                    </a:lnTo>
                    <a:lnTo>
                      <a:pt x="64" y="52"/>
                    </a:lnTo>
                    <a:lnTo>
                      <a:pt x="66" y="50"/>
                    </a:lnTo>
                    <a:lnTo>
                      <a:pt x="66" y="52"/>
                    </a:lnTo>
                    <a:lnTo>
                      <a:pt x="69" y="52"/>
                    </a:lnTo>
                    <a:lnTo>
                      <a:pt x="69" y="52"/>
                    </a:lnTo>
                    <a:lnTo>
                      <a:pt x="71" y="52"/>
                    </a:lnTo>
                    <a:lnTo>
                      <a:pt x="73" y="52"/>
                    </a:lnTo>
                    <a:lnTo>
                      <a:pt x="76" y="52"/>
                    </a:lnTo>
                    <a:lnTo>
                      <a:pt x="81" y="52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8" y="50"/>
                    </a:lnTo>
                    <a:lnTo>
                      <a:pt x="88" y="48"/>
                    </a:lnTo>
                    <a:lnTo>
                      <a:pt x="88" y="48"/>
                    </a:lnTo>
                    <a:lnTo>
                      <a:pt x="90" y="50"/>
                    </a:lnTo>
                    <a:lnTo>
                      <a:pt x="92" y="50"/>
                    </a:lnTo>
                    <a:lnTo>
                      <a:pt x="92" y="50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5" y="48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4" y="50"/>
                    </a:lnTo>
                    <a:lnTo>
                      <a:pt x="107" y="50"/>
                    </a:lnTo>
                    <a:lnTo>
                      <a:pt x="107" y="50"/>
                    </a:lnTo>
                    <a:lnTo>
                      <a:pt x="109" y="52"/>
                    </a:lnTo>
                    <a:lnTo>
                      <a:pt x="111" y="52"/>
                    </a:lnTo>
                    <a:lnTo>
                      <a:pt x="111" y="52"/>
                    </a:lnTo>
                    <a:lnTo>
                      <a:pt x="114" y="52"/>
                    </a:lnTo>
                    <a:lnTo>
                      <a:pt x="116" y="55"/>
                    </a:lnTo>
                    <a:lnTo>
                      <a:pt x="116" y="57"/>
                    </a:lnTo>
                    <a:lnTo>
                      <a:pt x="116" y="57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2"/>
                    </a:lnTo>
                    <a:lnTo>
                      <a:pt x="116" y="64"/>
                    </a:lnTo>
                    <a:lnTo>
                      <a:pt x="116" y="64"/>
                    </a:lnTo>
                    <a:lnTo>
                      <a:pt x="116" y="67"/>
                    </a:lnTo>
                    <a:lnTo>
                      <a:pt x="116" y="67"/>
                    </a:lnTo>
                    <a:lnTo>
                      <a:pt x="118" y="67"/>
                    </a:lnTo>
                    <a:lnTo>
                      <a:pt x="121" y="69"/>
                    </a:lnTo>
                    <a:lnTo>
                      <a:pt x="118" y="71"/>
                    </a:lnTo>
                    <a:lnTo>
                      <a:pt x="118" y="71"/>
                    </a:lnTo>
                    <a:lnTo>
                      <a:pt x="118" y="74"/>
                    </a:lnTo>
                    <a:lnTo>
                      <a:pt x="121" y="74"/>
                    </a:lnTo>
                    <a:lnTo>
                      <a:pt x="121" y="74"/>
                    </a:lnTo>
                    <a:lnTo>
                      <a:pt x="123" y="74"/>
                    </a:lnTo>
                    <a:lnTo>
                      <a:pt x="125" y="74"/>
                    </a:lnTo>
                    <a:lnTo>
                      <a:pt x="130" y="76"/>
                    </a:lnTo>
                    <a:lnTo>
                      <a:pt x="130" y="76"/>
                    </a:lnTo>
                    <a:lnTo>
                      <a:pt x="133" y="78"/>
                    </a:lnTo>
                    <a:lnTo>
                      <a:pt x="135" y="81"/>
                    </a:lnTo>
                    <a:lnTo>
                      <a:pt x="135" y="83"/>
                    </a:lnTo>
                    <a:lnTo>
                      <a:pt x="137" y="83"/>
                    </a:lnTo>
                    <a:lnTo>
                      <a:pt x="137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6"/>
                    </a:lnTo>
                    <a:lnTo>
                      <a:pt x="142" y="86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2" y="83"/>
                    </a:lnTo>
                    <a:lnTo>
                      <a:pt x="144" y="83"/>
                    </a:lnTo>
                    <a:lnTo>
                      <a:pt x="147" y="83"/>
                    </a:lnTo>
                    <a:lnTo>
                      <a:pt x="149" y="86"/>
                    </a:lnTo>
                    <a:lnTo>
                      <a:pt x="149" y="86"/>
                    </a:lnTo>
                    <a:lnTo>
                      <a:pt x="149" y="88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51" y="88"/>
                    </a:lnTo>
                    <a:lnTo>
                      <a:pt x="154" y="88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6" y="88"/>
                    </a:lnTo>
                    <a:lnTo>
                      <a:pt x="168" y="88"/>
                    </a:lnTo>
                    <a:lnTo>
                      <a:pt x="170" y="88"/>
                    </a:lnTo>
                    <a:lnTo>
                      <a:pt x="170" y="88"/>
                    </a:lnTo>
                    <a:lnTo>
                      <a:pt x="173" y="86"/>
                    </a:lnTo>
                    <a:lnTo>
                      <a:pt x="173" y="86"/>
                    </a:lnTo>
                    <a:lnTo>
                      <a:pt x="175" y="86"/>
                    </a:lnTo>
                    <a:lnTo>
                      <a:pt x="177" y="86"/>
                    </a:lnTo>
                    <a:lnTo>
                      <a:pt x="180" y="88"/>
                    </a:lnTo>
                    <a:lnTo>
                      <a:pt x="182" y="88"/>
                    </a:lnTo>
                    <a:lnTo>
                      <a:pt x="182" y="88"/>
                    </a:lnTo>
                    <a:lnTo>
                      <a:pt x="187" y="86"/>
                    </a:lnTo>
                    <a:lnTo>
                      <a:pt x="189" y="86"/>
                    </a:lnTo>
                    <a:lnTo>
                      <a:pt x="194" y="83"/>
                    </a:lnTo>
                    <a:lnTo>
                      <a:pt x="196" y="83"/>
                    </a:lnTo>
                    <a:lnTo>
                      <a:pt x="199" y="78"/>
                    </a:lnTo>
                    <a:lnTo>
                      <a:pt x="201" y="78"/>
                    </a:lnTo>
                    <a:lnTo>
                      <a:pt x="201" y="76"/>
                    </a:lnTo>
                    <a:lnTo>
                      <a:pt x="204" y="76"/>
                    </a:lnTo>
                    <a:lnTo>
                      <a:pt x="204" y="74"/>
                    </a:lnTo>
                    <a:lnTo>
                      <a:pt x="204" y="74"/>
                    </a:lnTo>
                    <a:lnTo>
                      <a:pt x="204" y="71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08" y="67"/>
                    </a:lnTo>
                    <a:lnTo>
                      <a:pt x="208" y="67"/>
                    </a:lnTo>
                    <a:lnTo>
                      <a:pt x="208" y="64"/>
                    </a:lnTo>
                    <a:lnTo>
                      <a:pt x="208" y="64"/>
                    </a:lnTo>
                    <a:lnTo>
                      <a:pt x="208" y="62"/>
                    </a:lnTo>
                    <a:lnTo>
                      <a:pt x="208" y="62"/>
                    </a:lnTo>
                    <a:lnTo>
                      <a:pt x="211" y="59"/>
                    </a:lnTo>
                    <a:lnTo>
                      <a:pt x="211" y="59"/>
                    </a:lnTo>
                    <a:lnTo>
                      <a:pt x="208" y="57"/>
                    </a:lnTo>
                    <a:lnTo>
                      <a:pt x="211" y="57"/>
                    </a:lnTo>
                    <a:lnTo>
                      <a:pt x="211" y="55"/>
                    </a:lnTo>
                    <a:lnTo>
                      <a:pt x="213" y="52"/>
                    </a:lnTo>
                    <a:lnTo>
                      <a:pt x="213" y="52"/>
                    </a:lnTo>
                    <a:lnTo>
                      <a:pt x="215" y="52"/>
                    </a:lnTo>
                    <a:lnTo>
                      <a:pt x="215" y="52"/>
                    </a:lnTo>
                    <a:lnTo>
                      <a:pt x="218" y="52"/>
                    </a:lnTo>
                    <a:lnTo>
                      <a:pt x="218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0" y="52"/>
                    </a:lnTo>
                    <a:lnTo>
                      <a:pt x="222" y="52"/>
                    </a:lnTo>
                    <a:lnTo>
                      <a:pt x="222" y="52"/>
                    </a:lnTo>
                    <a:lnTo>
                      <a:pt x="225" y="52"/>
                    </a:lnTo>
                    <a:lnTo>
                      <a:pt x="225" y="55"/>
                    </a:lnTo>
                    <a:lnTo>
                      <a:pt x="227" y="55"/>
                    </a:lnTo>
                    <a:lnTo>
                      <a:pt x="227" y="55"/>
                    </a:lnTo>
                    <a:lnTo>
                      <a:pt x="230" y="55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2"/>
                    </a:lnTo>
                    <a:lnTo>
                      <a:pt x="230" y="50"/>
                    </a:lnTo>
                    <a:lnTo>
                      <a:pt x="230" y="50"/>
                    </a:lnTo>
                    <a:lnTo>
                      <a:pt x="230" y="48"/>
                    </a:lnTo>
                    <a:lnTo>
                      <a:pt x="234" y="48"/>
                    </a:lnTo>
                    <a:lnTo>
                      <a:pt x="237" y="48"/>
                    </a:lnTo>
                    <a:lnTo>
                      <a:pt x="239" y="48"/>
                    </a:lnTo>
                    <a:lnTo>
                      <a:pt x="241" y="48"/>
                    </a:lnTo>
                    <a:lnTo>
                      <a:pt x="246" y="48"/>
                    </a:lnTo>
                    <a:lnTo>
                      <a:pt x="253" y="50"/>
                    </a:lnTo>
                    <a:lnTo>
                      <a:pt x="256" y="50"/>
                    </a:lnTo>
                    <a:lnTo>
                      <a:pt x="256" y="50"/>
                    </a:lnTo>
                    <a:lnTo>
                      <a:pt x="258" y="50"/>
                    </a:lnTo>
                    <a:lnTo>
                      <a:pt x="265" y="50"/>
                    </a:lnTo>
                    <a:lnTo>
                      <a:pt x="272" y="50"/>
                    </a:lnTo>
                    <a:lnTo>
                      <a:pt x="274" y="50"/>
                    </a:lnTo>
                    <a:lnTo>
                      <a:pt x="277" y="52"/>
                    </a:lnTo>
                    <a:lnTo>
                      <a:pt x="282" y="52"/>
                    </a:lnTo>
                    <a:lnTo>
                      <a:pt x="284" y="52"/>
                    </a:lnTo>
                    <a:lnTo>
                      <a:pt x="289" y="52"/>
                    </a:lnTo>
                    <a:lnTo>
                      <a:pt x="291" y="55"/>
                    </a:lnTo>
                    <a:lnTo>
                      <a:pt x="293" y="55"/>
                    </a:lnTo>
                    <a:lnTo>
                      <a:pt x="298" y="55"/>
                    </a:lnTo>
                    <a:lnTo>
                      <a:pt x="303" y="55"/>
                    </a:lnTo>
                    <a:lnTo>
                      <a:pt x="305" y="55"/>
                    </a:lnTo>
                    <a:lnTo>
                      <a:pt x="308" y="52"/>
                    </a:lnTo>
                    <a:lnTo>
                      <a:pt x="315" y="52"/>
                    </a:lnTo>
                    <a:lnTo>
                      <a:pt x="315" y="52"/>
                    </a:lnTo>
                    <a:lnTo>
                      <a:pt x="317" y="52"/>
                    </a:lnTo>
                    <a:lnTo>
                      <a:pt x="324" y="52"/>
                    </a:lnTo>
                    <a:lnTo>
                      <a:pt x="327" y="52"/>
                    </a:lnTo>
                    <a:lnTo>
                      <a:pt x="329" y="52"/>
                    </a:lnTo>
                    <a:lnTo>
                      <a:pt x="336" y="55"/>
                    </a:lnTo>
                    <a:lnTo>
                      <a:pt x="343" y="55"/>
                    </a:lnTo>
                    <a:lnTo>
                      <a:pt x="353" y="55"/>
                    </a:lnTo>
                    <a:lnTo>
                      <a:pt x="357" y="57"/>
                    </a:lnTo>
                    <a:lnTo>
                      <a:pt x="362" y="57"/>
                    </a:lnTo>
                    <a:lnTo>
                      <a:pt x="362" y="57"/>
                    </a:lnTo>
                    <a:lnTo>
                      <a:pt x="364" y="57"/>
                    </a:lnTo>
                    <a:lnTo>
                      <a:pt x="364" y="57"/>
                    </a:lnTo>
                    <a:lnTo>
                      <a:pt x="367" y="57"/>
                    </a:lnTo>
                    <a:lnTo>
                      <a:pt x="369" y="57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83" y="57"/>
                    </a:lnTo>
                    <a:lnTo>
                      <a:pt x="383" y="57"/>
                    </a:lnTo>
                    <a:lnTo>
                      <a:pt x="386" y="55"/>
                    </a:lnTo>
                    <a:lnTo>
                      <a:pt x="388" y="55"/>
                    </a:lnTo>
                    <a:lnTo>
                      <a:pt x="388" y="55"/>
                    </a:lnTo>
                    <a:lnTo>
                      <a:pt x="390" y="55"/>
                    </a:lnTo>
                    <a:lnTo>
                      <a:pt x="390" y="55"/>
                    </a:lnTo>
                    <a:lnTo>
                      <a:pt x="393" y="55"/>
                    </a:lnTo>
                    <a:lnTo>
                      <a:pt x="393" y="55"/>
                    </a:lnTo>
                    <a:lnTo>
                      <a:pt x="395" y="55"/>
                    </a:lnTo>
                    <a:lnTo>
                      <a:pt x="395" y="55"/>
                    </a:lnTo>
                    <a:lnTo>
                      <a:pt x="397" y="55"/>
                    </a:lnTo>
                    <a:lnTo>
                      <a:pt x="397" y="55"/>
                    </a:lnTo>
                    <a:lnTo>
                      <a:pt x="400" y="55"/>
                    </a:lnTo>
                    <a:lnTo>
                      <a:pt x="402" y="55"/>
                    </a:lnTo>
                    <a:lnTo>
                      <a:pt x="402" y="55"/>
                    </a:lnTo>
                    <a:lnTo>
                      <a:pt x="405" y="55"/>
                    </a:lnTo>
                    <a:lnTo>
                      <a:pt x="407" y="55"/>
                    </a:lnTo>
                    <a:lnTo>
                      <a:pt x="407" y="55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09" y="55"/>
                    </a:lnTo>
                    <a:lnTo>
                      <a:pt x="412" y="55"/>
                    </a:lnTo>
                    <a:lnTo>
                      <a:pt x="414" y="55"/>
                    </a:lnTo>
                    <a:lnTo>
                      <a:pt x="414" y="55"/>
                    </a:lnTo>
                    <a:lnTo>
                      <a:pt x="416" y="55"/>
                    </a:lnTo>
                    <a:lnTo>
                      <a:pt x="419" y="55"/>
                    </a:lnTo>
                    <a:lnTo>
                      <a:pt x="419" y="55"/>
                    </a:lnTo>
                    <a:lnTo>
                      <a:pt x="421" y="55"/>
                    </a:lnTo>
                    <a:lnTo>
                      <a:pt x="424" y="52"/>
                    </a:lnTo>
                    <a:lnTo>
                      <a:pt x="426" y="52"/>
                    </a:lnTo>
                    <a:lnTo>
                      <a:pt x="428" y="52"/>
                    </a:lnTo>
                    <a:lnTo>
                      <a:pt x="428" y="52"/>
                    </a:lnTo>
                    <a:lnTo>
                      <a:pt x="433" y="52"/>
                    </a:lnTo>
                    <a:lnTo>
                      <a:pt x="433" y="52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5" y="50"/>
                    </a:lnTo>
                    <a:lnTo>
                      <a:pt x="438" y="50"/>
                    </a:lnTo>
                    <a:lnTo>
                      <a:pt x="440" y="48"/>
                    </a:lnTo>
                    <a:lnTo>
                      <a:pt x="440" y="48"/>
                    </a:lnTo>
                    <a:lnTo>
                      <a:pt x="442" y="45"/>
                    </a:lnTo>
                    <a:lnTo>
                      <a:pt x="442" y="45"/>
                    </a:lnTo>
                    <a:lnTo>
                      <a:pt x="445" y="45"/>
                    </a:lnTo>
                    <a:lnTo>
                      <a:pt x="445" y="43"/>
                    </a:lnTo>
                    <a:lnTo>
                      <a:pt x="445" y="43"/>
                    </a:lnTo>
                    <a:lnTo>
                      <a:pt x="445" y="41"/>
                    </a:lnTo>
                    <a:lnTo>
                      <a:pt x="447" y="41"/>
                    </a:lnTo>
                    <a:lnTo>
                      <a:pt x="447" y="38"/>
                    </a:lnTo>
                    <a:lnTo>
                      <a:pt x="450" y="38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0" y="36"/>
                    </a:lnTo>
                    <a:lnTo>
                      <a:pt x="450" y="33"/>
                    </a:lnTo>
                    <a:lnTo>
                      <a:pt x="452" y="33"/>
                    </a:lnTo>
                    <a:lnTo>
                      <a:pt x="452" y="31"/>
                    </a:lnTo>
                    <a:lnTo>
                      <a:pt x="452" y="29"/>
                    </a:lnTo>
                    <a:lnTo>
                      <a:pt x="454" y="26"/>
                    </a:lnTo>
                    <a:lnTo>
                      <a:pt x="454" y="26"/>
                    </a:lnTo>
                    <a:lnTo>
                      <a:pt x="457" y="24"/>
                    </a:lnTo>
                    <a:lnTo>
                      <a:pt x="457" y="22"/>
                    </a:lnTo>
                    <a:lnTo>
                      <a:pt x="457" y="22"/>
                    </a:lnTo>
                    <a:lnTo>
                      <a:pt x="459" y="19"/>
                    </a:lnTo>
                    <a:lnTo>
                      <a:pt x="459" y="19"/>
                    </a:lnTo>
                    <a:lnTo>
                      <a:pt x="461" y="19"/>
                    </a:lnTo>
                    <a:lnTo>
                      <a:pt x="464" y="19"/>
                    </a:lnTo>
                    <a:lnTo>
                      <a:pt x="464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6" y="19"/>
                    </a:lnTo>
                    <a:lnTo>
                      <a:pt x="468" y="19"/>
                    </a:lnTo>
                    <a:lnTo>
                      <a:pt x="471" y="17"/>
                    </a:lnTo>
                    <a:lnTo>
                      <a:pt x="471" y="17"/>
                    </a:lnTo>
                    <a:lnTo>
                      <a:pt x="473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76" y="14"/>
                    </a:lnTo>
                    <a:lnTo>
                      <a:pt x="480" y="14"/>
                    </a:lnTo>
                    <a:lnTo>
                      <a:pt x="485" y="12"/>
                    </a:lnTo>
                    <a:lnTo>
                      <a:pt x="487" y="12"/>
                    </a:lnTo>
                    <a:lnTo>
                      <a:pt x="490" y="12"/>
                    </a:lnTo>
                    <a:lnTo>
                      <a:pt x="492" y="10"/>
                    </a:lnTo>
                    <a:lnTo>
                      <a:pt x="492" y="10"/>
                    </a:lnTo>
                    <a:lnTo>
                      <a:pt x="499" y="10"/>
                    </a:lnTo>
                    <a:lnTo>
                      <a:pt x="502" y="10"/>
                    </a:lnTo>
                    <a:lnTo>
                      <a:pt x="504" y="10"/>
                    </a:lnTo>
                    <a:lnTo>
                      <a:pt x="506" y="10"/>
                    </a:lnTo>
                    <a:lnTo>
                      <a:pt x="509" y="10"/>
                    </a:lnTo>
                    <a:lnTo>
                      <a:pt x="509" y="10"/>
                    </a:lnTo>
                    <a:lnTo>
                      <a:pt x="511" y="10"/>
                    </a:lnTo>
                    <a:lnTo>
                      <a:pt x="513" y="7"/>
                    </a:lnTo>
                    <a:lnTo>
                      <a:pt x="516" y="5"/>
                    </a:lnTo>
                    <a:lnTo>
                      <a:pt x="518" y="5"/>
                    </a:lnTo>
                    <a:lnTo>
                      <a:pt x="520" y="3"/>
                    </a:lnTo>
                    <a:lnTo>
                      <a:pt x="523" y="3"/>
                    </a:lnTo>
                    <a:lnTo>
                      <a:pt x="523" y="3"/>
                    </a:lnTo>
                    <a:lnTo>
                      <a:pt x="525" y="0"/>
                    </a:lnTo>
                    <a:lnTo>
                      <a:pt x="525" y="3"/>
                    </a:lnTo>
                    <a:lnTo>
                      <a:pt x="528" y="3"/>
                    </a:lnTo>
                    <a:lnTo>
                      <a:pt x="528" y="3"/>
                    </a:lnTo>
                    <a:lnTo>
                      <a:pt x="530" y="3"/>
                    </a:lnTo>
                    <a:lnTo>
                      <a:pt x="53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Kano">
                <a:extLst>
                  <a:ext uri="{FF2B5EF4-FFF2-40B4-BE49-F238E27FC236}">
                    <a16:creationId xmlns:a16="http://schemas.microsoft.com/office/drawing/2014/main" id="{D815A252-B688-451E-A37B-672F65C76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1654" y="970011"/>
                <a:ext cx="1001691" cy="1220371"/>
              </a:xfrm>
              <a:custGeom>
                <a:avLst/>
                <a:gdLst>
                  <a:gd name="T0" fmla="*/ 161 w 426"/>
                  <a:gd name="T1" fmla="*/ 24 h 519"/>
                  <a:gd name="T2" fmla="*/ 175 w 426"/>
                  <a:gd name="T3" fmla="*/ 38 h 519"/>
                  <a:gd name="T4" fmla="*/ 187 w 426"/>
                  <a:gd name="T5" fmla="*/ 21 h 519"/>
                  <a:gd name="T6" fmla="*/ 199 w 426"/>
                  <a:gd name="T7" fmla="*/ 3 h 519"/>
                  <a:gd name="T8" fmla="*/ 239 w 426"/>
                  <a:gd name="T9" fmla="*/ 3 h 519"/>
                  <a:gd name="T10" fmla="*/ 263 w 426"/>
                  <a:gd name="T11" fmla="*/ 10 h 519"/>
                  <a:gd name="T12" fmla="*/ 253 w 426"/>
                  <a:gd name="T13" fmla="*/ 26 h 519"/>
                  <a:gd name="T14" fmla="*/ 272 w 426"/>
                  <a:gd name="T15" fmla="*/ 40 h 519"/>
                  <a:gd name="T16" fmla="*/ 284 w 426"/>
                  <a:gd name="T17" fmla="*/ 52 h 519"/>
                  <a:gd name="T18" fmla="*/ 267 w 426"/>
                  <a:gd name="T19" fmla="*/ 74 h 519"/>
                  <a:gd name="T20" fmla="*/ 263 w 426"/>
                  <a:gd name="T21" fmla="*/ 95 h 519"/>
                  <a:gd name="T22" fmla="*/ 277 w 426"/>
                  <a:gd name="T23" fmla="*/ 83 h 519"/>
                  <a:gd name="T24" fmla="*/ 293 w 426"/>
                  <a:gd name="T25" fmla="*/ 74 h 519"/>
                  <a:gd name="T26" fmla="*/ 310 w 426"/>
                  <a:gd name="T27" fmla="*/ 74 h 519"/>
                  <a:gd name="T28" fmla="*/ 317 w 426"/>
                  <a:gd name="T29" fmla="*/ 95 h 519"/>
                  <a:gd name="T30" fmla="*/ 324 w 426"/>
                  <a:gd name="T31" fmla="*/ 114 h 519"/>
                  <a:gd name="T32" fmla="*/ 322 w 426"/>
                  <a:gd name="T33" fmla="*/ 133 h 519"/>
                  <a:gd name="T34" fmla="*/ 341 w 426"/>
                  <a:gd name="T35" fmla="*/ 130 h 519"/>
                  <a:gd name="T36" fmla="*/ 355 w 426"/>
                  <a:gd name="T37" fmla="*/ 142 h 519"/>
                  <a:gd name="T38" fmla="*/ 372 w 426"/>
                  <a:gd name="T39" fmla="*/ 142 h 519"/>
                  <a:gd name="T40" fmla="*/ 381 w 426"/>
                  <a:gd name="T41" fmla="*/ 123 h 519"/>
                  <a:gd name="T42" fmla="*/ 390 w 426"/>
                  <a:gd name="T43" fmla="*/ 137 h 519"/>
                  <a:gd name="T44" fmla="*/ 398 w 426"/>
                  <a:gd name="T45" fmla="*/ 154 h 519"/>
                  <a:gd name="T46" fmla="*/ 393 w 426"/>
                  <a:gd name="T47" fmla="*/ 171 h 519"/>
                  <a:gd name="T48" fmla="*/ 386 w 426"/>
                  <a:gd name="T49" fmla="*/ 187 h 519"/>
                  <a:gd name="T50" fmla="*/ 369 w 426"/>
                  <a:gd name="T51" fmla="*/ 204 h 519"/>
                  <a:gd name="T52" fmla="*/ 383 w 426"/>
                  <a:gd name="T53" fmla="*/ 216 h 519"/>
                  <a:gd name="T54" fmla="*/ 398 w 426"/>
                  <a:gd name="T55" fmla="*/ 220 h 519"/>
                  <a:gd name="T56" fmla="*/ 393 w 426"/>
                  <a:gd name="T57" fmla="*/ 235 h 519"/>
                  <a:gd name="T58" fmla="*/ 402 w 426"/>
                  <a:gd name="T59" fmla="*/ 244 h 519"/>
                  <a:gd name="T60" fmla="*/ 412 w 426"/>
                  <a:gd name="T61" fmla="*/ 258 h 519"/>
                  <a:gd name="T62" fmla="*/ 424 w 426"/>
                  <a:gd name="T63" fmla="*/ 265 h 519"/>
                  <a:gd name="T64" fmla="*/ 405 w 426"/>
                  <a:gd name="T65" fmla="*/ 280 h 519"/>
                  <a:gd name="T66" fmla="*/ 390 w 426"/>
                  <a:gd name="T67" fmla="*/ 296 h 519"/>
                  <a:gd name="T68" fmla="*/ 383 w 426"/>
                  <a:gd name="T69" fmla="*/ 315 h 519"/>
                  <a:gd name="T70" fmla="*/ 348 w 426"/>
                  <a:gd name="T71" fmla="*/ 336 h 519"/>
                  <a:gd name="T72" fmla="*/ 327 w 426"/>
                  <a:gd name="T73" fmla="*/ 358 h 519"/>
                  <a:gd name="T74" fmla="*/ 305 w 426"/>
                  <a:gd name="T75" fmla="*/ 379 h 519"/>
                  <a:gd name="T76" fmla="*/ 277 w 426"/>
                  <a:gd name="T77" fmla="*/ 403 h 519"/>
                  <a:gd name="T78" fmla="*/ 275 w 426"/>
                  <a:gd name="T79" fmla="*/ 445 h 519"/>
                  <a:gd name="T80" fmla="*/ 296 w 426"/>
                  <a:gd name="T81" fmla="*/ 486 h 519"/>
                  <a:gd name="T82" fmla="*/ 270 w 426"/>
                  <a:gd name="T83" fmla="*/ 519 h 519"/>
                  <a:gd name="T84" fmla="*/ 244 w 426"/>
                  <a:gd name="T85" fmla="*/ 497 h 519"/>
                  <a:gd name="T86" fmla="*/ 213 w 426"/>
                  <a:gd name="T87" fmla="*/ 495 h 519"/>
                  <a:gd name="T88" fmla="*/ 230 w 426"/>
                  <a:gd name="T89" fmla="*/ 474 h 519"/>
                  <a:gd name="T90" fmla="*/ 225 w 426"/>
                  <a:gd name="T91" fmla="*/ 424 h 519"/>
                  <a:gd name="T92" fmla="*/ 223 w 426"/>
                  <a:gd name="T93" fmla="*/ 384 h 519"/>
                  <a:gd name="T94" fmla="*/ 192 w 426"/>
                  <a:gd name="T95" fmla="*/ 348 h 519"/>
                  <a:gd name="T96" fmla="*/ 152 w 426"/>
                  <a:gd name="T97" fmla="*/ 336 h 519"/>
                  <a:gd name="T98" fmla="*/ 121 w 426"/>
                  <a:gd name="T99" fmla="*/ 313 h 519"/>
                  <a:gd name="T100" fmla="*/ 123 w 426"/>
                  <a:gd name="T101" fmla="*/ 282 h 519"/>
                  <a:gd name="T102" fmla="*/ 78 w 426"/>
                  <a:gd name="T103" fmla="*/ 287 h 519"/>
                  <a:gd name="T104" fmla="*/ 47 w 426"/>
                  <a:gd name="T105" fmla="*/ 306 h 519"/>
                  <a:gd name="T106" fmla="*/ 14 w 426"/>
                  <a:gd name="T107" fmla="*/ 308 h 519"/>
                  <a:gd name="T108" fmla="*/ 12 w 426"/>
                  <a:gd name="T109" fmla="*/ 258 h 519"/>
                  <a:gd name="T110" fmla="*/ 57 w 426"/>
                  <a:gd name="T111" fmla="*/ 237 h 519"/>
                  <a:gd name="T112" fmla="*/ 47 w 426"/>
                  <a:gd name="T113" fmla="*/ 187 h 519"/>
                  <a:gd name="T114" fmla="*/ 40 w 426"/>
                  <a:gd name="T115" fmla="*/ 149 h 519"/>
                  <a:gd name="T116" fmla="*/ 47 w 426"/>
                  <a:gd name="T117" fmla="*/ 90 h 519"/>
                  <a:gd name="T118" fmla="*/ 83 w 426"/>
                  <a:gd name="T119" fmla="*/ 57 h 519"/>
                  <a:gd name="T120" fmla="*/ 121 w 426"/>
                  <a:gd name="T121" fmla="*/ 43 h 519"/>
                  <a:gd name="T122" fmla="*/ 135 w 426"/>
                  <a:gd name="T123" fmla="*/ 12 h 519"/>
                  <a:gd name="T124" fmla="*/ 156 w 426"/>
                  <a:gd name="T125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6" h="519">
                    <a:moveTo>
                      <a:pt x="159" y="3"/>
                    </a:moveTo>
                    <a:lnTo>
                      <a:pt x="159" y="5"/>
                    </a:lnTo>
                    <a:lnTo>
                      <a:pt x="159" y="5"/>
                    </a:lnTo>
                    <a:lnTo>
                      <a:pt x="159" y="5"/>
                    </a:lnTo>
                    <a:lnTo>
                      <a:pt x="159" y="7"/>
                    </a:lnTo>
                    <a:lnTo>
                      <a:pt x="159" y="7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0"/>
                    </a:lnTo>
                    <a:lnTo>
                      <a:pt x="159" y="12"/>
                    </a:lnTo>
                    <a:lnTo>
                      <a:pt x="159" y="12"/>
                    </a:lnTo>
                    <a:lnTo>
                      <a:pt x="159" y="14"/>
                    </a:lnTo>
                    <a:lnTo>
                      <a:pt x="159" y="17"/>
                    </a:lnTo>
                    <a:lnTo>
                      <a:pt x="159" y="17"/>
                    </a:lnTo>
                    <a:lnTo>
                      <a:pt x="159" y="17"/>
                    </a:lnTo>
                    <a:lnTo>
                      <a:pt x="159" y="19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21"/>
                    </a:lnTo>
                    <a:lnTo>
                      <a:pt x="161" y="24"/>
                    </a:lnTo>
                    <a:lnTo>
                      <a:pt x="163" y="24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3" y="26"/>
                    </a:lnTo>
                    <a:lnTo>
                      <a:pt x="166" y="26"/>
                    </a:lnTo>
                    <a:lnTo>
                      <a:pt x="166" y="26"/>
                    </a:lnTo>
                    <a:lnTo>
                      <a:pt x="168" y="29"/>
                    </a:lnTo>
                    <a:lnTo>
                      <a:pt x="168" y="29"/>
                    </a:lnTo>
                    <a:lnTo>
                      <a:pt x="170" y="31"/>
                    </a:lnTo>
                    <a:lnTo>
                      <a:pt x="170" y="31"/>
                    </a:lnTo>
                    <a:lnTo>
                      <a:pt x="173" y="31"/>
                    </a:lnTo>
                    <a:lnTo>
                      <a:pt x="173" y="33"/>
                    </a:lnTo>
                    <a:lnTo>
                      <a:pt x="173" y="33"/>
                    </a:lnTo>
                    <a:lnTo>
                      <a:pt x="173" y="36"/>
                    </a:lnTo>
                    <a:lnTo>
                      <a:pt x="173" y="36"/>
                    </a:lnTo>
                    <a:lnTo>
                      <a:pt x="173" y="36"/>
                    </a:lnTo>
                    <a:lnTo>
                      <a:pt x="173" y="38"/>
                    </a:lnTo>
                    <a:lnTo>
                      <a:pt x="175" y="38"/>
                    </a:lnTo>
                    <a:lnTo>
                      <a:pt x="175" y="38"/>
                    </a:lnTo>
                    <a:lnTo>
                      <a:pt x="175" y="38"/>
                    </a:lnTo>
                    <a:lnTo>
                      <a:pt x="178" y="40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8" y="38"/>
                    </a:lnTo>
                    <a:lnTo>
                      <a:pt x="178" y="36"/>
                    </a:lnTo>
                    <a:lnTo>
                      <a:pt x="178" y="36"/>
                    </a:lnTo>
                    <a:lnTo>
                      <a:pt x="178" y="33"/>
                    </a:lnTo>
                    <a:lnTo>
                      <a:pt x="178" y="33"/>
                    </a:lnTo>
                    <a:lnTo>
                      <a:pt x="178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29"/>
                    </a:lnTo>
                    <a:lnTo>
                      <a:pt x="182" y="26"/>
                    </a:lnTo>
                    <a:lnTo>
                      <a:pt x="185" y="26"/>
                    </a:lnTo>
                    <a:lnTo>
                      <a:pt x="185" y="26"/>
                    </a:lnTo>
                    <a:lnTo>
                      <a:pt x="185" y="24"/>
                    </a:lnTo>
                    <a:lnTo>
                      <a:pt x="187" y="24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7" y="21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89" y="17"/>
                    </a:lnTo>
                    <a:lnTo>
                      <a:pt x="189" y="17"/>
                    </a:lnTo>
                    <a:lnTo>
                      <a:pt x="192" y="14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2" y="12"/>
                    </a:lnTo>
                    <a:lnTo>
                      <a:pt x="192" y="10"/>
                    </a:lnTo>
                    <a:lnTo>
                      <a:pt x="194" y="10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7" y="5"/>
                    </a:lnTo>
                    <a:lnTo>
                      <a:pt x="197" y="5"/>
                    </a:lnTo>
                    <a:lnTo>
                      <a:pt x="199" y="5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204" y="3"/>
                    </a:lnTo>
                    <a:lnTo>
                      <a:pt x="208" y="3"/>
                    </a:lnTo>
                    <a:lnTo>
                      <a:pt x="211" y="3"/>
                    </a:lnTo>
                    <a:lnTo>
                      <a:pt x="215" y="3"/>
                    </a:lnTo>
                    <a:lnTo>
                      <a:pt x="215" y="3"/>
                    </a:lnTo>
                    <a:lnTo>
                      <a:pt x="215" y="3"/>
                    </a:lnTo>
                    <a:lnTo>
                      <a:pt x="218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0" y="0"/>
                    </a:lnTo>
                    <a:lnTo>
                      <a:pt x="223" y="0"/>
                    </a:lnTo>
                    <a:lnTo>
                      <a:pt x="223" y="0"/>
                    </a:lnTo>
                    <a:lnTo>
                      <a:pt x="225" y="0"/>
                    </a:lnTo>
                    <a:lnTo>
                      <a:pt x="225" y="0"/>
                    </a:lnTo>
                    <a:lnTo>
                      <a:pt x="230" y="0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7" y="0"/>
                    </a:lnTo>
                    <a:lnTo>
                      <a:pt x="237" y="3"/>
                    </a:lnTo>
                    <a:lnTo>
                      <a:pt x="239" y="3"/>
                    </a:lnTo>
                    <a:lnTo>
                      <a:pt x="241" y="0"/>
                    </a:lnTo>
                    <a:lnTo>
                      <a:pt x="246" y="0"/>
                    </a:lnTo>
                    <a:lnTo>
                      <a:pt x="246" y="0"/>
                    </a:lnTo>
                    <a:lnTo>
                      <a:pt x="246" y="3"/>
                    </a:lnTo>
                    <a:lnTo>
                      <a:pt x="249" y="3"/>
                    </a:lnTo>
                    <a:lnTo>
                      <a:pt x="249" y="3"/>
                    </a:lnTo>
                    <a:lnTo>
                      <a:pt x="251" y="3"/>
                    </a:lnTo>
                    <a:lnTo>
                      <a:pt x="251" y="3"/>
                    </a:lnTo>
                    <a:lnTo>
                      <a:pt x="253" y="3"/>
                    </a:lnTo>
                    <a:lnTo>
                      <a:pt x="256" y="3"/>
                    </a:lnTo>
                    <a:lnTo>
                      <a:pt x="256" y="5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58" y="5"/>
                    </a:lnTo>
                    <a:lnTo>
                      <a:pt x="260" y="5"/>
                    </a:lnTo>
                    <a:lnTo>
                      <a:pt x="263" y="5"/>
                    </a:lnTo>
                    <a:lnTo>
                      <a:pt x="263" y="7"/>
                    </a:lnTo>
                    <a:lnTo>
                      <a:pt x="263" y="7"/>
                    </a:lnTo>
                    <a:lnTo>
                      <a:pt x="263" y="10"/>
                    </a:lnTo>
                    <a:lnTo>
                      <a:pt x="263" y="10"/>
                    </a:lnTo>
                    <a:lnTo>
                      <a:pt x="263" y="12"/>
                    </a:lnTo>
                    <a:lnTo>
                      <a:pt x="263" y="12"/>
                    </a:lnTo>
                    <a:lnTo>
                      <a:pt x="260" y="14"/>
                    </a:lnTo>
                    <a:lnTo>
                      <a:pt x="260" y="14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58" y="17"/>
                    </a:lnTo>
                    <a:lnTo>
                      <a:pt x="256" y="17"/>
                    </a:lnTo>
                    <a:lnTo>
                      <a:pt x="256" y="19"/>
                    </a:lnTo>
                    <a:lnTo>
                      <a:pt x="253" y="19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1"/>
                    </a:lnTo>
                    <a:lnTo>
                      <a:pt x="253" y="24"/>
                    </a:lnTo>
                    <a:lnTo>
                      <a:pt x="253" y="24"/>
                    </a:lnTo>
                    <a:lnTo>
                      <a:pt x="253" y="26"/>
                    </a:lnTo>
                    <a:lnTo>
                      <a:pt x="253" y="26"/>
                    </a:lnTo>
                    <a:lnTo>
                      <a:pt x="253" y="26"/>
                    </a:lnTo>
                    <a:lnTo>
                      <a:pt x="253" y="29"/>
                    </a:lnTo>
                    <a:lnTo>
                      <a:pt x="253" y="29"/>
                    </a:lnTo>
                    <a:lnTo>
                      <a:pt x="253" y="31"/>
                    </a:lnTo>
                    <a:lnTo>
                      <a:pt x="253" y="31"/>
                    </a:lnTo>
                    <a:lnTo>
                      <a:pt x="256" y="31"/>
                    </a:lnTo>
                    <a:lnTo>
                      <a:pt x="256" y="31"/>
                    </a:lnTo>
                    <a:lnTo>
                      <a:pt x="258" y="33"/>
                    </a:lnTo>
                    <a:lnTo>
                      <a:pt x="258" y="36"/>
                    </a:lnTo>
                    <a:lnTo>
                      <a:pt x="260" y="38"/>
                    </a:lnTo>
                    <a:lnTo>
                      <a:pt x="260" y="38"/>
                    </a:lnTo>
                    <a:lnTo>
                      <a:pt x="263" y="38"/>
                    </a:lnTo>
                    <a:lnTo>
                      <a:pt x="263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265" y="38"/>
                    </a:lnTo>
                    <a:lnTo>
                      <a:pt x="267" y="38"/>
                    </a:lnTo>
                    <a:lnTo>
                      <a:pt x="267" y="40"/>
                    </a:lnTo>
                    <a:lnTo>
                      <a:pt x="270" y="40"/>
                    </a:lnTo>
                    <a:lnTo>
                      <a:pt x="270" y="40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2" y="40"/>
                    </a:lnTo>
                    <a:lnTo>
                      <a:pt x="275" y="40"/>
                    </a:lnTo>
                    <a:lnTo>
                      <a:pt x="275" y="40"/>
                    </a:lnTo>
                    <a:lnTo>
                      <a:pt x="275" y="40"/>
                    </a:lnTo>
                    <a:lnTo>
                      <a:pt x="277" y="43"/>
                    </a:lnTo>
                    <a:lnTo>
                      <a:pt x="279" y="43"/>
                    </a:lnTo>
                    <a:lnTo>
                      <a:pt x="279" y="43"/>
                    </a:lnTo>
                    <a:lnTo>
                      <a:pt x="282" y="43"/>
                    </a:lnTo>
                    <a:lnTo>
                      <a:pt x="282" y="43"/>
                    </a:lnTo>
                    <a:lnTo>
                      <a:pt x="284" y="43"/>
                    </a:lnTo>
                    <a:lnTo>
                      <a:pt x="284" y="45"/>
                    </a:lnTo>
                    <a:lnTo>
                      <a:pt x="284" y="45"/>
                    </a:lnTo>
                    <a:lnTo>
                      <a:pt x="286" y="45"/>
                    </a:lnTo>
                    <a:lnTo>
                      <a:pt x="289" y="48"/>
                    </a:lnTo>
                    <a:lnTo>
                      <a:pt x="289" y="48"/>
                    </a:lnTo>
                    <a:lnTo>
                      <a:pt x="289" y="50"/>
                    </a:lnTo>
                    <a:lnTo>
                      <a:pt x="286" y="50"/>
                    </a:lnTo>
                    <a:lnTo>
                      <a:pt x="286" y="50"/>
                    </a:lnTo>
                    <a:lnTo>
                      <a:pt x="284" y="52"/>
                    </a:lnTo>
                    <a:lnTo>
                      <a:pt x="284" y="52"/>
                    </a:lnTo>
                    <a:lnTo>
                      <a:pt x="284" y="52"/>
                    </a:lnTo>
                    <a:lnTo>
                      <a:pt x="282" y="55"/>
                    </a:lnTo>
                    <a:lnTo>
                      <a:pt x="282" y="57"/>
                    </a:lnTo>
                    <a:lnTo>
                      <a:pt x="282" y="57"/>
                    </a:lnTo>
                    <a:lnTo>
                      <a:pt x="279" y="57"/>
                    </a:lnTo>
                    <a:lnTo>
                      <a:pt x="279" y="59"/>
                    </a:lnTo>
                    <a:lnTo>
                      <a:pt x="279" y="62"/>
                    </a:lnTo>
                    <a:lnTo>
                      <a:pt x="279" y="64"/>
                    </a:lnTo>
                    <a:lnTo>
                      <a:pt x="277" y="64"/>
                    </a:lnTo>
                    <a:lnTo>
                      <a:pt x="275" y="64"/>
                    </a:lnTo>
                    <a:lnTo>
                      <a:pt x="272" y="66"/>
                    </a:lnTo>
                    <a:lnTo>
                      <a:pt x="272" y="66"/>
                    </a:lnTo>
                    <a:lnTo>
                      <a:pt x="272" y="69"/>
                    </a:lnTo>
                    <a:lnTo>
                      <a:pt x="270" y="69"/>
                    </a:lnTo>
                    <a:lnTo>
                      <a:pt x="270" y="71"/>
                    </a:lnTo>
                    <a:lnTo>
                      <a:pt x="267" y="71"/>
                    </a:lnTo>
                    <a:lnTo>
                      <a:pt x="267" y="74"/>
                    </a:lnTo>
                    <a:lnTo>
                      <a:pt x="267" y="74"/>
                    </a:lnTo>
                    <a:lnTo>
                      <a:pt x="267" y="74"/>
                    </a:lnTo>
                    <a:lnTo>
                      <a:pt x="267" y="74"/>
                    </a:lnTo>
                    <a:lnTo>
                      <a:pt x="267" y="76"/>
                    </a:lnTo>
                    <a:lnTo>
                      <a:pt x="267" y="76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7" y="78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5" y="83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5" y="88"/>
                    </a:lnTo>
                    <a:lnTo>
                      <a:pt x="265" y="88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0"/>
                    </a:lnTo>
                    <a:lnTo>
                      <a:pt x="265" y="93"/>
                    </a:lnTo>
                    <a:lnTo>
                      <a:pt x="263" y="93"/>
                    </a:lnTo>
                    <a:lnTo>
                      <a:pt x="263" y="95"/>
                    </a:lnTo>
                    <a:lnTo>
                      <a:pt x="263" y="95"/>
                    </a:lnTo>
                    <a:lnTo>
                      <a:pt x="263" y="95"/>
                    </a:lnTo>
                    <a:lnTo>
                      <a:pt x="263" y="97"/>
                    </a:lnTo>
                    <a:lnTo>
                      <a:pt x="265" y="97"/>
                    </a:lnTo>
                    <a:lnTo>
                      <a:pt x="265" y="97"/>
                    </a:lnTo>
                    <a:lnTo>
                      <a:pt x="267" y="95"/>
                    </a:lnTo>
                    <a:lnTo>
                      <a:pt x="270" y="95"/>
                    </a:lnTo>
                    <a:lnTo>
                      <a:pt x="270" y="95"/>
                    </a:lnTo>
                    <a:lnTo>
                      <a:pt x="270" y="93"/>
                    </a:lnTo>
                    <a:lnTo>
                      <a:pt x="270" y="93"/>
                    </a:lnTo>
                    <a:lnTo>
                      <a:pt x="272" y="93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5" y="88"/>
                    </a:lnTo>
                    <a:lnTo>
                      <a:pt x="275" y="85"/>
                    </a:lnTo>
                    <a:lnTo>
                      <a:pt x="275" y="85"/>
                    </a:lnTo>
                    <a:lnTo>
                      <a:pt x="277" y="83"/>
                    </a:lnTo>
                    <a:lnTo>
                      <a:pt x="277" y="83"/>
                    </a:lnTo>
                    <a:lnTo>
                      <a:pt x="277" y="83"/>
                    </a:lnTo>
                    <a:lnTo>
                      <a:pt x="277" y="81"/>
                    </a:lnTo>
                    <a:lnTo>
                      <a:pt x="277" y="78"/>
                    </a:lnTo>
                    <a:lnTo>
                      <a:pt x="279" y="78"/>
                    </a:lnTo>
                    <a:lnTo>
                      <a:pt x="279" y="78"/>
                    </a:lnTo>
                    <a:lnTo>
                      <a:pt x="282" y="78"/>
                    </a:lnTo>
                    <a:lnTo>
                      <a:pt x="282" y="78"/>
                    </a:lnTo>
                    <a:lnTo>
                      <a:pt x="284" y="78"/>
                    </a:lnTo>
                    <a:lnTo>
                      <a:pt x="284" y="76"/>
                    </a:lnTo>
                    <a:lnTo>
                      <a:pt x="284" y="76"/>
                    </a:lnTo>
                    <a:lnTo>
                      <a:pt x="284" y="74"/>
                    </a:lnTo>
                    <a:lnTo>
                      <a:pt x="284" y="74"/>
                    </a:lnTo>
                    <a:lnTo>
                      <a:pt x="284" y="71"/>
                    </a:lnTo>
                    <a:lnTo>
                      <a:pt x="286" y="71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93" y="71"/>
                    </a:lnTo>
                    <a:lnTo>
                      <a:pt x="293" y="74"/>
                    </a:lnTo>
                    <a:lnTo>
                      <a:pt x="293" y="74"/>
                    </a:lnTo>
                    <a:lnTo>
                      <a:pt x="293" y="74"/>
                    </a:lnTo>
                    <a:lnTo>
                      <a:pt x="293" y="76"/>
                    </a:lnTo>
                    <a:lnTo>
                      <a:pt x="293" y="76"/>
                    </a:lnTo>
                    <a:lnTo>
                      <a:pt x="293" y="78"/>
                    </a:lnTo>
                    <a:lnTo>
                      <a:pt x="293" y="78"/>
                    </a:lnTo>
                    <a:lnTo>
                      <a:pt x="296" y="81"/>
                    </a:lnTo>
                    <a:lnTo>
                      <a:pt x="296" y="81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301" y="78"/>
                    </a:lnTo>
                    <a:lnTo>
                      <a:pt x="301" y="78"/>
                    </a:lnTo>
                    <a:lnTo>
                      <a:pt x="301" y="76"/>
                    </a:lnTo>
                    <a:lnTo>
                      <a:pt x="301" y="74"/>
                    </a:lnTo>
                    <a:lnTo>
                      <a:pt x="301" y="74"/>
                    </a:lnTo>
                    <a:lnTo>
                      <a:pt x="305" y="74"/>
                    </a:lnTo>
                    <a:lnTo>
                      <a:pt x="308" y="71"/>
                    </a:lnTo>
                    <a:lnTo>
                      <a:pt x="308" y="71"/>
                    </a:lnTo>
                    <a:lnTo>
                      <a:pt x="310" y="71"/>
                    </a:lnTo>
                    <a:lnTo>
                      <a:pt x="310" y="71"/>
                    </a:lnTo>
                    <a:lnTo>
                      <a:pt x="310" y="71"/>
                    </a:lnTo>
                    <a:lnTo>
                      <a:pt x="310" y="74"/>
                    </a:lnTo>
                    <a:lnTo>
                      <a:pt x="310" y="74"/>
                    </a:lnTo>
                    <a:lnTo>
                      <a:pt x="310" y="74"/>
                    </a:lnTo>
                    <a:lnTo>
                      <a:pt x="310" y="76"/>
                    </a:lnTo>
                    <a:lnTo>
                      <a:pt x="308" y="76"/>
                    </a:lnTo>
                    <a:lnTo>
                      <a:pt x="308" y="78"/>
                    </a:lnTo>
                    <a:lnTo>
                      <a:pt x="308" y="78"/>
                    </a:lnTo>
                    <a:lnTo>
                      <a:pt x="305" y="81"/>
                    </a:lnTo>
                    <a:lnTo>
                      <a:pt x="305" y="81"/>
                    </a:lnTo>
                    <a:lnTo>
                      <a:pt x="305" y="83"/>
                    </a:lnTo>
                    <a:lnTo>
                      <a:pt x="308" y="83"/>
                    </a:lnTo>
                    <a:lnTo>
                      <a:pt x="308" y="83"/>
                    </a:lnTo>
                    <a:lnTo>
                      <a:pt x="310" y="85"/>
                    </a:lnTo>
                    <a:lnTo>
                      <a:pt x="310" y="85"/>
                    </a:lnTo>
                    <a:lnTo>
                      <a:pt x="310" y="88"/>
                    </a:lnTo>
                    <a:lnTo>
                      <a:pt x="312" y="88"/>
                    </a:lnTo>
                    <a:lnTo>
                      <a:pt x="312" y="90"/>
                    </a:lnTo>
                    <a:lnTo>
                      <a:pt x="312" y="90"/>
                    </a:lnTo>
                    <a:lnTo>
                      <a:pt x="315" y="95"/>
                    </a:lnTo>
                    <a:lnTo>
                      <a:pt x="315" y="95"/>
                    </a:lnTo>
                    <a:lnTo>
                      <a:pt x="317" y="95"/>
                    </a:lnTo>
                    <a:lnTo>
                      <a:pt x="317" y="97"/>
                    </a:lnTo>
                    <a:lnTo>
                      <a:pt x="317" y="97"/>
                    </a:lnTo>
                    <a:lnTo>
                      <a:pt x="320" y="100"/>
                    </a:lnTo>
                    <a:lnTo>
                      <a:pt x="320" y="100"/>
                    </a:lnTo>
                    <a:lnTo>
                      <a:pt x="320" y="100"/>
                    </a:lnTo>
                    <a:lnTo>
                      <a:pt x="322" y="100"/>
                    </a:lnTo>
                    <a:lnTo>
                      <a:pt x="322" y="102"/>
                    </a:lnTo>
                    <a:lnTo>
                      <a:pt x="324" y="102"/>
                    </a:lnTo>
                    <a:lnTo>
                      <a:pt x="324" y="104"/>
                    </a:lnTo>
                    <a:lnTo>
                      <a:pt x="324" y="104"/>
                    </a:lnTo>
                    <a:lnTo>
                      <a:pt x="324" y="107"/>
                    </a:lnTo>
                    <a:lnTo>
                      <a:pt x="324" y="107"/>
                    </a:lnTo>
                    <a:lnTo>
                      <a:pt x="324" y="109"/>
                    </a:lnTo>
                    <a:lnTo>
                      <a:pt x="324" y="109"/>
                    </a:lnTo>
                    <a:lnTo>
                      <a:pt x="324" y="111"/>
                    </a:lnTo>
                    <a:lnTo>
                      <a:pt x="327" y="111"/>
                    </a:lnTo>
                    <a:lnTo>
                      <a:pt x="327" y="111"/>
                    </a:lnTo>
                    <a:lnTo>
                      <a:pt x="327" y="114"/>
                    </a:lnTo>
                    <a:lnTo>
                      <a:pt x="324" y="114"/>
                    </a:lnTo>
                    <a:lnTo>
                      <a:pt x="324" y="114"/>
                    </a:lnTo>
                    <a:lnTo>
                      <a:pt x="324" y="114"/>
                    </a:lnTo>
                    <a:lnTo>
                      <a:pt x="322" y="114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6"/>
                    </a:lnTo>
                    <a:lnTo>
                      <a:pt x="322" y="119"/>
                    </a:lnTo>
                    <a:lnTo>
                      <a:pt x="322" y="119"/>
                    </a:lnTo>
                    <a:lnTo>
                      <a:pt x="320" y="121"/>
                    </a:lnTo>
                    <a:lnTo>
                      <a:pt x="320" y="121"/>
                    </a:lnTo>
                    <a:lnTo>
                      <a:pt x="320" y="123"/>
                    </a:lnTo>
                    <a:lnTo>
                      <a:pt x="320" y="123"/>
                    </a:lnTo>
                    <a:lnTo>
                      <a:pt x="320" y="126"/>
                    </a:lnTo>
                    <a:lnTo>
                      <a:pt x="320" y="126"/>
                    </a:lnTo>
                    <a:lnTo>
                      <a:pt x="320" y="126"/>
                    </a:lnTo>
                    <a:lnTo>
                      <a:pt x="320" y="128"/>
                    </a:lnTo>
                    <a:lnTo>
                      <a:pt x="322" y="130"/>
                    </a:lnTo>
                    <a:lnTo>
                      <a:pt x="320" y="130"/>
                    </a:lnTo>
                    <a:lnTo>
                      <a:pt x="320" y="130"/>
                    </a:lnTo>
                    <a:lnTo>
                      <a:pt x="320" y="133"/>
                    </a:lnTo>
                    <a:lnTo>
                      <a:pt x="322" y="133"/>
                    </a:lnTo>
                    <a:lnTo>
                      <a:pt x="322" y="133"/>
                    </a:lnTo>
                    <a:lnTo>
                      <a:pt x="324" y="133"/>
                    </a:lnTo>
                    <a:lnTo>
                      <a:pt x="324" y="130"/>
                    </a:lnTo>
                    <a:lnTo>
                      <a:pt x="324" y="130"/>
                    </a:lnTo>
                    <a:lnTo>
                      <a:pt x="324" y="130"/>
                    </a:lnTo>
                    <a:lnTo>
                      <a:pt x="327" y="130"/>
                    </a:lnTo>
                    <a:lnTo>
                      <a:pt x="327" y="130"/>
                    </a:lnTo>
                    <a:lnTo>
                      <a:pt x="329" y="130"/>
                    </a:lnTo>
                    <a:lnTo>
                      <a:pt x="329" y="128"/>
                    </a:lnTo>
                    <a:lnTo>
                      <a:pt x="331" y="130"/>
                    </a:lnTo>
                    <a:lnTo>
                      <a:pt x="331" y="130"/>
                    </a:lnTo>
                    <a:lnTo>
                      <a:pt x="331" y="130"/>
                    </a:lnTo>
                    <a:lnTo>
                      <a:pt x="334" y="130"/>
                    </a:lnTo>
                    <a:lnTo>
                      <a:pt x="334" y="130"/>
                    </a:lnTo>
                    <a:lnTo>
                      <a:pt x="336" y="133"/>
                    </a:lnTo>
                    <a:lnTo>
                      <a:pt x="336" y="133"/>
                    </a:lnTo>
                    <a:lnTo>
                      <a:pt x="338" y="133"/>
                    </a:lnTo>
                    <a:lnTo>
                      <a:pt x="338" y="130"/>
                    </a:lnTo>
                    <a:lnTo>
                      <a:pt x="341" y="130"/>
                    </a:lnTo>
                    <a:lnTo>
                      <a:pt x="341" y="130"/>
                    </a:lnTo>
                    <a:lnTo>
                      <a:pt x="343" y="130"/>
                    </a:lnTo>
                    <a:lnTo>
                      <a:pt x="343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6" y="130"/>
                    </a:lnTo>
                    <a:lnTo>
                      <a:pt x="348" y="130"/>
                    </a:lnTo>
                    <a:lnTo>
                      <a:pt x="348" y="130"/>
                    </a:lnTo>
                    <a:lnTo>
                      <a:pt x="350" y="130"/>
                    </a:lnTo>
                    <a:lnTo>
                      <a:pt x="350" y="130"/>
                    </a:lnTo>
                    <a:lnTo>
                      <a:pt x="350" y="130"/>
                    </a:lnTo>
                    <a:lnTo>
                      <a:pt x="353" y="130"/>
                    </a:lnTo>
                    <a:lnTo>
                      <a:pt x="353" y="133"/>
                    </a:lnTo>
                    <a:lnTo>
                      <a:pt x="353" y="133"/>
                    </a:lnTo>
                    <a:lnTo>
                      <a:pt x="353" y="135"/>
                    </a:lnTo>
                    <a:lnTo>
                      <a:pt x="353" y="135"/>
                    </a:lnTo>
                    <a:lnTo>
                      <a:pt x="355" y="137"/>
                    </a:lnTo>
                    <a:lnTo>
                      <a:pt x="355" y="137"/>
                    </a:lnTo>
                    <a:lnTo>
                      <a:pt x="355" y="140"/>
                    </a:lnTo>
                    <a:lnTo>
                      <a:pt x="355" y="140"/>
                    </a:lnTo>
                    <a:lnTo>
                      <a:pt x="355" y="142"/>
                    </a:lnTo>
                    <a:lnTo>
                      <a:pt x="357" y="142"/>
                    </a:lnTo>
                    <a:lnTo>
                      <a:pt x="357" y="142"/>
                    </a:lnTo>
                    <a:lnTo>
                      <a:pt x="357" y="145"/>
                    </a:lnTo>
                    <a:lnTo>
                      <a:pt x="357" y="145"/>
                    </a:lnTo>
                    <a:lnTo>
                      <a:pt x="357" y="145"/>
                    </a:lnTo>
                    <a:lnTo>
                      <a:pt x="360" y="147"/>
                    </a:lnTo>
                    <a:lnTo>
                      <a:pt x="360" y="147"/>
                    </a:lnTo>
                    <a:lnTo>
                      <a:pt x="360" y="147"/>
                    </a:lnTo>
                    <a:lnTo>
                      <a:pt x="362" y="147"/>
                    </a:lnTo>
                    <a:lnTo>
                      <a:pt x="362" y="147"/>
                    </a:lnTo>
                    <a:lnTo>
                      <a:pt x="362" y="147"/>
                    </a:lnTo>
                    <a:lnTo>
                      <a:pt x="364" y="147"/>
                    </a:lnTo>
                    <a:lnTo>
                      <a:pt x="364" y="147"/>
                    </a:lnTo>
                    <a:lnTo>
                      <a:pt x="367" y="147"/>
                    </a:lnTo>
                    <a:lnTo>
                      <a:pt x="369" y="147"/>
                    </a:lnTo>
                    <a:lnTo>
                      <a:pt x="369" y="147"/>
                    </a:lnTo>
                    <a:lnTo>
                      <a:pt x="372" y="147"/>
                    </a:lnTo>
                    <a:lnTo>
                      <a:pt x="372" y="145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2"/>
                    </a:lnTo>
                    <a:lnTo>
                      <a:pt x="372" y="140"/>
                    </a:lnTo>
                    <a:lnTo>
                      <a:pt x="372" y="140"/>
                    </a:lnTo>
                    <a:lnTo>
                      <a:pt x="372" y="140"/>
                    </a:lnTo>
                    <a:lnTo>
                      <a:pt x="372" y="137"/>
                    </a:lnTo>
                    <a:lnTo>
                      <a:pt x="372" y="137"/>
                    </a:lnTo>
                    <a:lnTo>
                      <a:pt x="372" y="137"/>
                    </a:lnTo>
                    <a:lnTo>
                      <a:pt x="372" y="135"/>
                    </a:lnTo>
                    <a:lnTo>
                      <a:pt x="372" y="133"/>
                    </a:lnTo>
                    <a:lnTo>
                      <a:pt x="372" y="133"/>
                    </a:lnTo>
                    <a:lnTo>
                      <a:pt x="372" y="130"/>
                    </a:lnTo>
                    <a:lnTo>
                      <a:pt x="374" y="130"/>
                    </a:lnTo>
                    <a:lnTo>
                      <a:pt x="374" y="128"/>
                    </a:lnTo>
                    <a:lnTo>
                      <a:pt x="374" y="128"/>
                    </a:lnTo>
                    <a:lnTo>
                      <a:pt x="376" y="126"/>
                    </a:lnTo>
                    <a:lnTo>
                      <a:pt x="376" y="126"/>
                    </a:lnTo>
                    <a:lnTo>
                      <a:pt x="376" y="126"/>
                    </a:lnTo>
                    <a:lnTo>
                      <a:pt x="379" y="126"/>
                    </a:lnTo>
                    <a:lnTo>
                      <a:pt x="379" y="123"/>
                    </a:lnTo>
                    <a:lnTo>
                      <a:pt x="381" y="123"/>
                    </a:lnTo>
                    <a:lnTo>
                      <a:pt x="381" y="121"/>
                    </a:lnTo>
                    <a:lnTo>
                      <a:pt x="383" y="121"/>
                    </a:lnTo>
                    <a:lnTo>
                      <a:pt x="383" y="121"/>
                    </a:lnTo>
                    <a:lnTo>
                      <a:pt x="383" y="121"/>
                    </a:lnTo>
                    <a:lnTo>
                      <a:pt x="386" y="121"/>
                    </a:lnTo>
                    <a:lnTo>
                      <a:pt x="386" y="121"/>
                    </a:lnTo>
                    <a:lnTo>
                      <a:pt x="388" y="121"/>
                    </a:lnTo>
                    <a:lnTo>
                      <a:pt x="388" y="123"/>
                    </a:lnTo>
                    <a:lnTo>
                      <a:pt x="388" y="126"/>
                    </a:lnTo>
                    <a:lnTo>
                      <a:pt x="388" y="126"/>
                    </a:lnTo>
                    <a:lnTo>
                      <a:pt x="390" y="126"/>
                    </a:lnTo>
                    <a:lnTo>
                      <a:pt x="390" y="128"/>
                    </a:lnTo>
                    <a:lnTo>
                      <a:pt x="390" y="128"/>
                    </a:lnTo>
                    <a:lnTo>
                      <a:pt x="390" y="130"/>
                    </a:lnTo>
                    <a:lnTo>
                      <a:pt x="390" y="130"/>
                    </a:lnTo>
                    <a:lnTo>
                      <a:pt x="390" y="133"/>
                    </a:lnTo>
                    <a:lnTo>
                      <a:pt x="390" y="133"/>
                    </a:lnTo>
                    <a:lnTo>
                      <a:pt x="390" y="135"/>
                    </a:lnTo>
                    <a:lnTo>
                      <a:pt x="390" y="135"/>
                    </a:lnTo>
                    <a:lnTo>
                      <a:pt x="390" y="137"/>
                    </a:lnTo>
                    <a:lnTo>
                      <a:pt x="390" y="137"/>
                    </a:lnTo>
                    <a:lnTo>
                      <a:pt x="390" y="140"/>
                    </a:lnTo>
                    <a:lnTo>
                      <a:pt x="388" y="142"/>
                    </a:lnTo>
                    <a:lnTo>
                      <a:pt x="388" y="142"/>
                    </a:lnTo>
                    <a:lnTo>
                      <a:pt x="388" y="142"/>
                    </a:lnTo>
                    <a:lnTo>
                      <a:pt x="388" y="145"/>
                    </a:lnTo>
                    <a:lnTo>
                      <a:pt x="388" y="147"/>
                    </a:lnTo>
                    <a:lnTo>
                      <a:pt x="388" y="147"/>
                    </a:lnTo>
                    <a:lnTo>
                      <a:pt x="390" y="147"/>
                    </a:lnTo>
                    <a:lnTo>
                      <a:pt x="390" y="147"/>
                    </a:lnTo>
                    <a:lnTo>
                      <a:pt x="390" y="149"/>
                    </a:lnTo>
                    <a:lnTo>
                      <a:pt x="390" y="149"/>
                    </a:lnTo>
                    <a:lnTo>
                      <a:pt x="393" y="152"/>
                    </a:lnTo>
                    <a:lnTo>
                      <a:pt x="393" y="152"/>
                    </a:lnTo>
                    <a:lnTo>
                      <a:pt x="393" y="152"/>
                    </a:lnTo>
                    <a:lnTo>
                      <a:pt x="395" y="152"/>
                    </a:lnTo>
                    <a:lnTo>
                      <a:pt x="398" y="152"/>
                    </a:lnTo>
                    <a:lnTo>
                      <a:pt x="398" y="152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8" y="154"/>
                    </a:lnTo>
                    <a:lnTo>
                      <a:pt x="395" y="156"/>
                    </a:lnTo>
                    <a:lnTo>
                      <a:pt x="395" y="156"/>
                    </a:lnTo>
                    <a:lnTo>
                      <a:pt x="393" y="156"/>
                    </a:lnTo>
                    <a:lnTo>
                      <a:pt x="393" y="156"/>
                    </a:lnTo>
                    <a:lnTo>
                      <a:pt x="393" y="159"/>
                    </a:lnTo>
                    <a:lnTo>
                      <a:pt x="390" y="159"/>
                    </a:lnTo>
                    <a:lnTo>
                      <a:pt x="390" y="159"/>
                    </a:lnTo>
                    <a:lnTo>
                      <a:pt x="390" y="161"/>
                    </a:lnTo>
                    <a:lnTo>
                      <a:pt x="390" y="161"/>
                    </a:lnTo>
                    <a:lnTo>
                      <a:pt x="390" y="164"/>
                    </a:lnTo>
                    <a:lnTo>
                      <a:pt x="390" y="164"/>
                    </a:lnTo>
                    <a:lnTo>
                      <a:pt x="390" y="166"/>
                    </a:lnTo>
                    <a:lnTo>
                      <a:pt x="390" y="166"/>
                    </a:lnTo>
                    <a:lnTo>
                      <a:pt x="390" y="168"/>
                    </a:lnTo>
                    <a:lnTo>
                      <a:pt x="393" y="168"/>
                    </a:lnTo>
                    <a:lnTo>
                      <a:pt x="393" y="168"/>
                    </a:lnTo>
                    <a:lnTo>
                      <a:pt x="393" y="171"/>
                    </a:lnTo>
                    <a:lnTo>
                      <a:pt x="393" y="171"/>
                    </a:lnTo>
                    <a:lnTo>
                      <a:pt x="393" y="173"/>
                    </a:lnTo>
                    <a:lnTo>
                      <a:pt x="395" y="173"/>
                    </a:lnTo>
                    <a:lnTo>
                      <a:pt x="395" y="175"/>
                    </a:lnTo>
                    <a:lnTo>
                      <a:pt x="395" y="175"/>
                    </a:lnTo>
                    <a:lnTo>
                      <a:pt x="395" y="178"/>
                    </a:lnTo>
                    <a:lnTo>
                      <a:pt x="395" y="178"/>
                    </a:lnTo>
                    <a:lnTo>
                      <a:pt x="393" y="178"/>
                    </a:lnTo>
                    <a:lnTo>
                      <a:pt x="393" y="178"/>
                    </a:lnTo>
                    <a:lnTo>
                      <a:pt x="393" y="180"/>
                    </a:lnTo>
                    <a:lnTo>
                      <a:pt x="393" y="180"/>
                    </a:lnTo>
                    <a:lnTo>
                      <a:pt x="393" y="182"/>
                    </a:lnTo>
                    <a:lnTo>
                      <a:pt x="390" y="182"/>
                    </a:lnTo>
                    <a:lnTo>
                      <a:pt x="390" y="185"/>
                    </a:lnTo>
                    <a:lnTo>
                      <a:pt x="388" y="185"/>
                    </a:lnTo>
                    <a:lnTo>
                      <a:pt x="388" y="185"/>
                    </a:lnTo>
                    <a:lnTo>
                      <a:pt x="388" y="185"/>
                    </a:lnTo>
                    <a:lnTo>
                      <a:pt x="386" y="185"/>
                    </a:lnTo>
                    <a:lnTo>
                      <a:pt x="386" y="185"/>
                    </a:lnTo>
                    <a:lnTo>
                      <a:pt x="386" y="187"/>
                    </a:lnTo>
                    <a:lnTo>
                      <a:pt x="386" y="187"/>
                    </a:lnTo>
                    <a:lnTo>
                      <a:pt x="383" y="190"/>
                    </a:lnTo>
                    <a:lnTo>
                      <a:pt x="383" y="190"/>
                    </a:lnTo>
                    <a:lnTo>
                      <a:pt x="383" y="190"/>
                    </a:lnTo>
                    <a:lnTo>
                      <a:pt x="383" y="190"/>
                    </a:lnTo>
                    <a:lnTo>
                      <a:pt x="381" y="192"/>
                    </a:lnTo>
                    <a:lnTo>
                      <a:pt x="381" y="192"/>
                    </a:lnTo>
                    <a:lnTo>
                      <a:pt x="379" y="194"/>
                    </a:lnTo>
                    <a:lnTo>
                      <a:pt x="379" y="194"/>
                    </a:lnTo>
                    <a:lnTo>
                      <a:pt x="379" y="194"/>
                    </a:lnTo>
                    <a:lnTo>
                      <a:pt x="379" y="194"/>
                    </a:lnTo>
                    <a:lnTo>
                      <a:pt x="376" y="197"/>
                    </a:lnTo>
                    <a:lnTo>
                      <a:pt x="374" y="197"/>
                    </a:lnTo>
                    <a:lnTo>
                      <a:pt x="374" y="199"/>
                    </a:lnTo>
                    <a:lnTo>
                      <a:pt x="374" y="199"/>
                    </a:lnTo>
                    <a:lnTo>
                      <a:pt x="372" y="199"/>
                    </a:lnTo>
                    <a:lnTo>
                      <a:pt x="372" y="199"/>
                    </a:lnTo>
                    <a:lnTo>
                      <a:pt x="372" y="199"/>
                    </a:lnTo>
                    <a:lnTo>
                      <a:pt x="372" y="201"/>
                    </a:lnTo>
                    <a:lnTo>
                      <a:pt x="372" y="204"/>
                    </a:lnTo>
                    <a:lnTo>
                      <a:pt x="369" y="204"/>
                    </a:lnTo>
                    <a:lnTo>
                      <a:pt x="369" y="204"/>
                    </a:lnTo>
                    <a:lnTo>
                      <a:pt x="369" y="206"/>
                    </a:lnTo>
                    <a:lnTo>
                      <a:pt x="369" y="209"/>
                    </a:lnTo>
                    <a:lnTo>
                      <a:pt x="372" y="209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1"/>
                    </a:lnTo>
                    <a:lnTo>
                      <a:pt x="372" y="213"/>
                    </a:lnTo>
                    <a:lnTo>
                      <a:pt x="372" y="216"/>
                    </a:lnTo>
                    <a:lnTo>
                      <a:pt x="372" y="216"/>
                    </a:lnTo>
                    <a:lnTo>
                      <a:pt x="372" y="216"/>
                    </a:lnTo>
                    <a:lnTo>
                      <a:pt x="374" y="218"/>
                    </a:lnTo>
                    <a:lnTo>
                      <a:pt x="376" y="218"/>
                    </a:lnTo>
                    <a:lnTo>
                      <a:pt x="376" y="218"/>
                    </a:lnTo>
                    <a:lnTo>
                      <a:pt x="379" y="216"/>
                    </a:lnTo>
                    <a:lnTo>
                      <a:pt x="379" y="216"/>
                    </a:lnTo>
                    <a:lnTo>
                      <a:pt x="379" y="216"/>
                    </a:lnTo>
                    <a:lnTo>
                      <a:pt x="381" y="216"/>
                    </a:lnTo>
                    <a:lnTo>
                      <a:pt x="381" y="216"/>
                    </a:lnTo>
                    <a:lnTo>
                      <a:pt x="383" y="216"/>
                    </a:lnTo>
                    <a:lnTo>
                      <a:pt x="383" y="216"/>
                    </a:lnTo>
                    <a:lnTo>
                      <a:pt x="383" y="216"/>
                    </a:lnTo>
                    <a:lnTo>
                      <a:pt x="386" y="216"/>
                    </a:lnTo>
                    <a:lnTo>
                      <a:pt x="388" y="216"/>
                    </a:lnTo>
                    <a:lnTo>
                      <a:pt x="388" y="216"/>
                    </a:lnTo>
                    <a:lnTo>
                      <a:pt x="388" y="216"/>
                    </a:lnTo>
                    <a:lnTo>
                      <a:pt x="388" y="216"/>
                    </a:lnTo>
                    <a:lnTo>
                      <a:pt x="390" y="216"/>
                    </a:lnTo>
                    <a:lnTo>
                      <a:pt x="393" y="216"/>
                    </a:lnTo>
                    <a:lnTo>
                      <a:pt x="393" y="216"/>
                    </a:lnTo>
                    <a:lnTo>
                      <a:pt x="393" y="216"/>
                    </a:lnTo>
                    <a:lnTo>
                      <a:pt x="395" y="216"/>
                    </a:lnTo>
                    <a:lnTo>
                      <a:pt x="395" y="216"/>
                    </a:lnTo>
                    <a:lnTo>
                      <a:pt x="398" y="216"/>
                    </a:lnTo>
                    <a:lnTo>
                      <a:pt x="398" y="216"/>
                    </a:lnTo>
                    <a:lnTo>
                      <a:pt x="398" y="218"/>
                    </a:lnTo>
                    <a:lnTo>
                      <a:pt x="398" y="218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98" y="220"/>
                    </a:lnTo>
                    <a:lnTo>
                      <a:pt x="398" y="223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5" y="225"/>
                    </a:lnTo>
                    <a:lnTo>
                      <a:pt x="393" y="225"/>
                    </a:lnTo>
                    <a:lnTo>
                      <a:pt x="393" y="227"/>
                    </a:lnTo>
                    <a:lnTo>
                      <a:pt x="393" y="227"/>
                    </a:lnTo>
                    <a:lnTo>
                      <a:pt x="393" y="227"/>
                    </a:lnTo>
                    <a:lnTo>
                      <a:pt x="390" y="225"/>
                    </a:lnTo>
                    <a:lnTo>
                      <a:pt x="390" y="227"/>
                    </a:lnTo>
                    <a:lnTo>
                      <a:pt x="388" y="227"/>
                    </a:lnTo>
                    <a:lnTo>
                      <a:pt x="390" y="227"/>
                    </a:lnTo>
                    <a:lnTo>
                      <a:pt x="390" y="230"/>
                    </a:lnTo>
                    <a:lnTo>
                      <a:pt x="390" y="230"/>
                    </a:lnTo>
                    <a:lnTo>
                      <a:pt x="390" y="230"/>
                    </a:lnTo>
                    <a:lnTo>
                      <a:pt x="390" y="232"/>
                    </a:lnTo>
                    <a:lnTo>
                      <a:pt x="393" y="232"/>
                    </a:lnTo>
                    <a:lnTo>
                      <a:pt x="393" y="235"/>
                    </a:lnTo>
                    <a:lnTo>
                      <a:pt x="393" y="235"/>
                    </a:lnTo>
                    <a:lnTo>
                      <a:pt x="393" y="237"/>
                    </a:lnTo>
                    <a:lnTo>
                      <a:pt x="393" y="237"/>
                    </a:lnTo>
                    <a:lnTo>
                      <a:pt x="393" y="237"/>
                    </a:lnTo>
                    <a:lnTo>
                      <a:pt x="393" y="239"/>
                    </a:lnTo>
                    <a:lnTo>
                      <a:pt x="395" y="239"/>
                    </a:lnTo>
                    <a:lnTo>
                      <a:pt x="395" y="239"/>
                    </a:lnTo>
                    <a:lnTo>
                      <a:pt x="398" y="239"/>
                    </a:lnTo>
                    <a:lnTo>
                      <a:pt x="398" y="237"/>
                    </a:lnTo>
                    <a:lnTo>
                      <a:pt x="400" y="237"/>
                    </a:lnTo>
                    <a:lnTo>
                      <a:pt x="400" y="237"/>
                    </a:lnTo>
                    <a:lnTo>
                      <a:pt x="402" y="237"/>
                    </a:lnTo>
                    <a:lnTo>
                      <a:pt x="405" y="237"/>
                    </a:lnTo>
                    <a:lnTo>
                      <a:pt x="405" y="237"/>
                    </a:lnTo>
                    <a:lnTo>
                      <a:pt x="405" y="237"/>
                    </a:lnTo>
                    <a:lnTo>
                      <a:pt x="405" y="239"/>
                    </a:lnTo>
                    <a:lnTo>
                      <a:pt x="405" y="239"/>
                    </a:lnTo>
                    <a:lnTo>
                      <a:pt x="405" y="242"/>
                    </a:lnTo>
                    <a:lnTo>
                      <a:pt x="402" y="242"/>
                    </a:lnTo>
                    <a:lnTo>
                      <a:pt x="402" y="244"/>
                    </a:lnTo>
                    <a:lnTo>
                      <a:pt x="402" y="244"/>
                    </a:lnTo>
                    <a:lnTo>
                      <a:pt x="402" y="246"/>
                    </a:lnTo>
                    <a:lnTo>
                      <a:pt x="402" y="246"/>
                    </a:lnTo>
                    <a:lnTo>
                      <a:pt x="400" y="246"/>
                    </a:lnTo>
                    <a:lnTo>
                      <a:pt x="402" y="249"/>
                    </a:lnTo>
                    <a:lnTo>
                      <a:pt x="400" y="249"/>
                    </a:lnTo>
                    <a:lnTo>
                      <a:pt x="402" y="249"/>
                    </a:lnTo>
                    <a:lnTo>
                      <a:pt x="402" y="251"/>
                    </a:lnTo>
                    <a:lnTo>
                      <a:pt x="402" y="251"/>
                    </a:lnTo>
                    <a:lnTo>
                      <a:pt x="405" y="251"/>
                    </a:lnTo>
                    <a:lnTo>
                      <a:pt x="405" y="253"/>
                    </a:lnTo>
                    <a:lnTo>
                      <a:pt x="405" y="253"/>
                    </a:lnTo>
                    <a:lnTo>
                      <a:pt x="407" y="253"/>
                    </a:lnTo>
                    <a:lnTo>
                      <a:pt x="407" y="256"/>
                    </a:lnTo>
                    <a:lnTo>
                      <a:pt x="407" y="256"/>
                    </a:lnTo>
                    <a:lnTo>
                      <a:pt x="409" y="256"/>
                    </a:lnTo>
                    <a:lnTo>
                      <a:pt x="409" y="256"/>
                    </a:lnTo>
                    <a:lnTo>
                      <a:pt x="409" y="258"/>
                    </a:lnTo>
                    <a:lnTo>
                      <a:pt x="409" y="258"/>
                    </a:lnTo>
                    <a:lnTo>
                      <a:pt x="412" y="258"/>
                    </a:lnTo>
                    <a:lnTo>
                      <a:pt x="412" y="258"/>
                    </a:lnTo>
                    <a:lnTo>
                      <a:pt x="414" y="258"/>
                    </a:lnTo>
                    <a:lnTo>
                      <a:pt x="414" y="258"/>
                    </a:lnTo>
                    <a:lnTo>
                      <a:pt x="416" y="258"/>
                    </a:lnTo>
                    <a:lnTo>
                      <a:pt x="416" y="258"/>
                    </a:lnTo>
                    <a:lnTo>
                      <a:pt x="419" y="258"/>
                    </a:lnTo>
                    <a:lnTo>
                      <a:pt x="419" y="258"/>
                    </a:lnTo>
                    <a:lnTo>
                      <a:pt x="419" y="258"/>
                    </a:lnTo>
                    <a:lnTo>
                      <a:pt x="421" y="258"/>
                    </a:lnTo>
                    <a:lnTo>
                      <a:pt x="421" y="258"/>
                    </a:lnTo>
                    <a:lnTo>
                      <a:pt x="424" y="258"/>
                    </a:lnTo>
                    <a:lnTo>
                      <a:pt x="426" y="258"/>
                    </a:lnTo>
                    <a:lnTo>
                      <a:pt x="426" y="261"/>
                    </a:lnTo>
                    <a:lnTo>
                      <a:pt x="426" y="261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3"/>
                    </a:lnTo>
                    <a:lnTo>
                      <a:pt x="426" y="265"/>
                    </a:lnTo>
                    <a:lnTo>
                      <a:pt x="424" y="265"/>
                    </a:lnTo>
                    <a:lnTo>
                      <a:pt x="424" y="265"/>
                    </a:lnTo>
                    <a:lnTo>
                      <a:pt x="424" y="268"/>
                    </a:lnTo>
                    <a:lnTo>
                      <a:pt x="421" y="268"/>
                    </a:lnTo>
                    <a:lnTo>
                      <a:pt x="421" y="268"/>
                    </a:lnTo>
                    <a:lnTo>
                      <a:pt x="419" y="268"/>
                    </a:lnTo>
                    <a:lnTo>
                      <a:pt x="419" y="268"/>
                    </a:lnTo>
                    <a:lnTo>
                      <a:pt x="419" y="270"/>
                    </a:lnTo>
                    <a:lnTo>
                      <a:pt x="419" y="272"/>
                    </a:lnTo>
                    <a:lnTo>
                      <a:pt x="419" y="272"/>
                    </a:lnTo>
                    <a:lnTo>
                      <a:pt x="416" y="272"/>
                    </a:lnTo>
                    <a:lnTo>
                      <a:pt x="416" y="275"/>
                    </a:lnTo>
                    <a:lnTo>
                      <a:pt x="416" y="275"/>
                    </a:lnTo>
                    <a:lnTo>
                      <a:pt x="414" y="275"/>
                    </a:lnTo>
                    <a:lnTo>
                      <a:pt x="414" y="275"/>
                    </a:lnTo>
                    <a:lnTo>
                      <a:pt x="412" y="277"/>
                    </a:lnTo>
                    <a:lnTo>
                      <a:pt x="412" y="277"/>
                    </a:lnTo>
                    <a:lnTo>
                      <a:pt x="409" y="277"/>
                    </a:lnTo>
                    <a:lnTo>
                      <a:pt x="409" y="277"/>
                    </a:lnTo>
                    <a:lnTo>
                      <a:pt x="407" y="280"/>
                    </a:lnTo>
                    <a:lnTo>
                      <a:pt x="407" y="280"/>
                    </a:lnTo>
                    <a:lnTo>
                      <a:pt x="405" y="280"/>
                    </a:lnTo>
                    <a:lnTo>
                      <a:pt x="405" y="282"/>
                    </a:lnTo>
                    <a:lnTo>
                      <a:pt x="405" y="282"/>
                    </a:lnTo>
                    <a:lnTo>
                      <a:pt x="402" y="282"/>
                    </a:lnTo>
                    <a:lnTo>
                      <a:pt x="400" y="282"/>
                    </a:lnTo>
                    <a:lnTo>
                      <a:pt x="398" y="284"/>
                    </a:lnTo>
                    <a:lnTo>
                      <a:pt x="398" y="284"/>
                    </a:lnTo>
                    <a:lnTo>
                      <a:pt x="398" y="284"/>
                    </a:lnTo>
                    <a:lnTo>
                      <a:pt x="395" y="284"/>
                    </a:lnTo>
                    <a:lnTo>
                      <a:pt x="393" y="284"/>
                    </a:lnTo>
                    <a:lnTo>
                      <a:pt x="393" y="284"/>
                    </a:lnTo>
                    <a:lnTo>
                      <a:pt x="390" y="284"/>
                    </a:lnTo>
                    <a:lnTo>
                      <a:pt x="390" y="287"/>
                    </a:lnTo>
                    <a:lnTo>
                      <a:pt x="390" y="289"/>
                    </a:lnTo>
                    <a:lnTo>
                      <a:pt x="390" y="289"/>
                    </a:lnTo>
                    <a:lnTo>
                      <a:pt x="390" y="289"/>
                    </a:lnTo>
                    <a:lnTo>
                      <a:pt x="390" y="291"/>
                    </a:lnTo>
                    <a:lnTo>
                      <a:pt x="390" y="294"/>
                    </a:lnTo>
                    <a:lnTo>
                      <a:pt x="390" y="294"/>
                    </a:lnTo>
                    <a:lnTo>
                      <a:pt x="388" y="294"/>
                    </a:lnTo>
                    <a:lnTo>
                      <a:pt x="390" y="296"/>
                    </a:lnTo>
                    <a:lnTo>
                      <a:pt x="388" y="296"/>
                    </a:lnTo>
                    <a:lnTo>
                      <a:pt x="388" y="296"/>
                    </a:lnTo>
                    <a:lnTo>
                      <a:pt x="388" y="298"/>
                    </a:lnTo>
                    <a:lnTo>
                      <a:pt x="388" y="298"/>
                    </a:lnTo>
                    <a:lnTo>
                      <a:pt x="388" y="301"/>
                    </a:lnTo>
                    <a:lnTo>
                      <a:pt x="388" y="301"/>
                    </a:lnTo>
                    <a:lnTo>
                      <a:pt x="386" y="303"/>
                    </a:lnTo>
                    <a:lnTo>
                      <a:pt x="386" y="303"/>
                    </a:lnTo>
                    <a:lnTo>
                      <a:pt x="386" y="303"/>
                    </a:lnTo>
                    <a:lnTo>
                      <a:pt x="386" y="306"/>
                    </a:lnTo>
                    <a:lnTo>
                      <a:pt x="386" y="306"/>
                    </a:lnTo>
                    <a:lnTo>
                      <a:pt x="383" y="308"/>
                    </a:lnTo>
                    <a:lnTo>
                      <a:pt x="383" y="308"/>
                    </a:lnTo>
                    <a:lnTo>
                      <a:pt x="383" y="310"/>
                    </a:lnTo>
                    <a:lnTo>
                      <a:pt x="383" y="310"/>
                    </a:lnTo>
                    <a:lnTo>
                      <a:pt x="383" y="310"/>
                    </a:lnTo>
                    <a:lnTo>
                      <a:pt x="383" y="313"/>
                    </a:lnTo>
                    <a:lnTo>
                      <a:pt x="383" y="313"/>
                    </a:lnTo>
                    <a:lnTo>
                      <a:pt x="383" y="315"/>
                    </a:lnTo>
                    <a:lnTo>
                      <a:pt x="383" y="315"/>
                    </a:lnTo>
                    <a:lnTo>
                      <a:pt x="383" y="315"/>
                    </a:lnTo>
                    <a:lnTo>
                      <a:pt x="376" y="320"/>
                    </a:lnTo>
                    <a:lnTo>
                      <a:pt x="374" y="322"/>
                    </a:lnTo>
                    <a:lnTo>
                      <a:pt x="372" y="322"/>
                    </a:lnTo>
                    <a:lnTo>
                      <a:pt x="372" y="322"/>
                    </a:lnTo>
                    <a:lnTo>
                      <a:pt x="372" y="320"/>
                    </a:lnTo>
                    <a:lnTo>
                      <a:pt x="372" y="322"/>
                    </a:lnTo>
                    <a:lnTo>
                      <a:pt x="367" y="325"/>
                    </a:lnTo>
                    <a:lnTo>
                      <a:pt x="367" y="325"/>
                    </a:lnTo>
                    <a:lnTo>
                      <a:pt x="364" y="327"/>
                    </a:lnTo>
                    <a:lnTo>
                      <a:pt x="362" y="327"/>
                    </a:lnTo>
                    <a:lnTo>
                      <a:pt x="362" y="329"/>
                    </a:lnTo>
                    <a:lnTo>
                      <a:pt x="362" y="329"/>
                    </a:lnTo>
                    <a:lnTo>
                      <a:pt x="360" y="332"/>
                    </a:lnTo>
                    <a:lnTo>
                      <a:pt x="360" y="332"/>
                    </a:lnTo>
                    <a:lnTo>
                      <a:pt x="357" y="332"/>
                    </a:lnTo>
                    <a:lnTo>
                      <a:pt x="353" y="334"/>
                    </a:lnTo>
                    <a:lnTo>
                      <a:pt x="350" y="334"/>
                    </a:lnTo>
                    <a:lnTo>
                      <a:pt x="350" y="336"/>
                    </a:lnTo>
                    <a:lnTo>
                      <a:pt x="348" y="336"/>
                    </a:lnTo>
                    <a:lnTo>
                      <a:pt x="346" y="339"/>
                    </a:lnTo>
                    <a:lnTo>
                      <a:pt x="343" y="339"/>
                    </a:lnTo>
                    <a:lnTo>
                      <a:pt x="343" y="341"/>
                    </a:lnTo>
                    <a:lnTo>
                      <a:pt x="341" y="341"/>
                    </a:lnTo>
                    <a:lnTo>
                      <a:pt x="341" y="343"/>
                    </a:lnTo>
                    <a:lnTo>
                      <a:pt x="341" y="343"/>
                    </a:lnTo>
                    <a:lnTo>
                      <a:pt x="341" y="346"/>
                    </a:lnTo>
                    <a:lnTo>
                      <a:pt x="338" y="346"/>
                    </a:lnTo>
                    <a:lnTo>
                      <a:pt x="338" y="346"/>
                    </a:lnTo>
                    <a:lnTo>
                      <a:pt x="336" y="348"/>
                    </a:lnTo>
                    <a:lnTo>
                      <a:pt x="336" y="348"/>
                    </a:lnTo>
                    <a:lnTo>
                      <a:pt x="336" y="351"/>
                    </a:lnTo>
                    <a:lnTo>
                      <a:pt x="336" y="351"/>
                    </a:lnTo>
                    <a:lnTo>
                      <a:pt x="334" y="351"/>
                    </a:lnTo>
                    <a:lnTo>
                      <a:pt x="334" y="353"/>
                    </a:lnTo>
                    <a:lnTo>
                      <a:pt x="331" y="353"/>
                    </a:lnTo>
                    <a:lnTo>
                      <a:pt x="331" y="355"/>
                    </a:lnTo>
                    <a:lnTo>
                      <a:pt x="331" y="355"/>
                    </a:lnTo>
                    <a:lnTo>
                      <a:pt x="329" y="358"/>
                    </a:lnTo>
                    <a:lnTo>
                      <a:pt x="327" y="358"/>
                    </a:lnTo>
                    <a:lnTo>
                      <a:pt x="324" y="358"/>
                    </a:lnTo>
                    <a:lnTo>
                      <a:pt x="322" y="360"/>
                    </a:lnTo>
                    <a:lnTo>
                      <a:pt x="322" y="362"/>
                    </a:lnTo>
                    <a:lnTo>
                      <a:pt x="320" y="362"/>
                    </a:lnTo>
                    <a:lnTo>
                      <a:pt x="320" y="362"/>
                    </a:lnTo>
                    <a:lnTo>
                      <a:pt x="320" y="365"/>
                    </a:lnTo>
                    <a:lnTo>
                      <a:pt x="317" y="365"/>
                    </a:lnTo>
                    <a:lnTo>
                      <a:pt x="317" y="367"/>
                    </a:lnTo>
                    <a:lnTo>
                      <a:pt x="317" y="367"/>
                    </a:lnTo>
                    <a:lnTo>
                      <a:pt x="315" y="367"/>
                    </a:lnTo>
                    <a:lnTo>
                      <a:pt x="315" y="369"/>
                    </a:lnTo>
                    <a:lnTo>
                      <a:pt x="315" y="369"/>
                    </a:lnTo>
                    <a:lnTo>
                      <a:pt x="315" y="372"/>
                    </a:lnTo>
                    <a:lnTo>
                      <a:pt x="312" y="372"/>
                    </a:lnTo>
                    <a:lnTo>
                      <a:pt x="312" y="374"/>
                    </a:lnTo>
                    <a:lnTo>
                      <a:pt x="310" y="377"/>
                    </a:lnTo>
                    <a:lnTo>
                      <a:pt x="310" y="377"/>
                    </a:lnTo>
                    <a:lnTo>
                      <a:pt x="310" y="377"/>
                    </a:lnTo>
                    <a:lnTo>
                      <a:pt x="308" y="379"/>
                    </a:lnTo>
                    <a:lnTo>
                      <a:pt x="305" y="379"/>
                    </a:lnTo>
                    <a:lnTo>
                      <a:pt x="305" y="381"/>
                    </a:lnTo>
                    <a:lnTo>
                      <a:pt x="303" y="384"/>
                    </a:lnTo>
                    <a:lnTo>
                      <a:pt x="301" y="384"/>
                    </a:lnTo>
                    <a:lnTo>
                      <a:pt x="298" y="381"/>
                    </a:lnTo>
                    <a:lnTo>
                      <a:pt x="296" y="381"/>
                    </a:lnTo>
                    <a:lnTo>
                      <a:pt x="293" y="381"/>
                    </a:lnTo>
                    <a:lnTo>
                      <a:pt x="293" y="381"/>
                    </a:lnTo>
                    <a:lnTo>
                      <a:pt x="291" y="379"/>
                    </a:lnTo>
                    <a:lnTo>
                      <a:pt x="289" y="379"/>
                    </a:lnTo>
                    <a:lnTo>
                      <a:pt x="289" y="379"/>
                    </a:lnTo>
                    <a:lnTo>
                      <a:pt x="289" y="381"/>
                    </a:lnTo>
                    <a:lnTo>
                      <a:pt x="286" y="384"/>
                    </a:lnTo>
                    <a:lnTo>
                      <a:pt x="284" y="384"/>
                    </a:lnTo>
                    <a:lnTo>
                      <a:pt x="284" y="386"/>
                    </a:lnTo>
                    <a:lnTo>
                      <a:pt x="284" y="388"/>
                    </a:lnTo>
                    <a:lnTo>
                      <a:pt x="282" y="388"/>
                    </a:lnTo>
                    <a:lnTo>
                      <a:pt x="282" y="393"/>
                    </a:lnTo>
                    <a:lnTo>
                      <a:pt x="279" y="396"/>
                    </a:lnTo>
                    <a:lnTo>
                      <a:pt x="277" y="400"/>
                    </a:lnTo>
                    <a:lnTo>
                      <a:pt x="277" y="403"/>
                    </a:lnTo>
                    <a:lnTo>
                      <a:pt x="277" y="405"/>
                    </a:lnTo>
                    <a:lnTo>
                      <a:pt x="277" y="410"/>
                    </a:lnTo>
                    <a:lnTo>
                      <a:pt x="279" y="412"/>
                    </a:lnTo>
                    <a:lnTo>
                      <a:pt x="279" y="414"/>
                    </a:lnTo>
                    <a:lnTo>
                      <a:pt x="282" y="417"/>
                    </a:lnTo>
                    <a:lnTo>
                      <a:pt x="282" y="419"/>
                    </a:lnTo>
                    <a:lnTo>
                      <a:pt x="282" y="419"/>
                    </a:lnTo>
                    <a:lnTo>
                      <a:pt x="279" y="422"/>
                    </a:lnTo>
                    <a:lnTo>
                      <a:pt x="279" y="424"/>
                    </a:lnTo>
                    <a:lnTo>
                      <a:pt x="279" y="424"/>
                    </a:lnTo>
                    <a:lnTo>
                      <a:pt x="279" y="426"/>
                    </a:lnTo>
                    <a:lnTo>
                      <a:pt x="277" y="426"/>
                    </a:lnTo>
                    <a:lnTo>
                      <a:pt x="277" y="431"/>
                    </a:lnTo>
                    <a:lnTo>
                      <a:pt x="277" y="431"/>
                    </a:lnTo>
                    <a:lnTo>
                      <a:pt x="277" y="436"/>
                    </a:lnTo>
                    <a:lnTo>
                      <a:pt x="275" y="436"/>
                    </a:lnTo>
                    <a:lnTo>
                      <a:pt x="275" y="441"/>
                    </a:lnTo>
                    <a:lnTo>
                      <a:pt x="275" y="441"/>
                    </a:lnTo>
                    <a:lnTo>
                      <a:pt x="275" y="443"/>
                    </a:lnTo>
                    <a:lnTo>
                      <a:pt x="275" y="445"/>
                    </a:lnTo>
                    <a:lnTo>
                      <a:pt x="277" y="448"/>
                    </a:lnTo>
                    <a:lnTo>
                      <a:pt x="277" y="450"/>
                    </a:lnTo>
                    <a:lnTo>
                      <a:pt x="277" y="452"/>
                    </a:lnTo>
                    <a:lnTo>
                      <a:pt x="277" y="455"/>
                    </a:lnTo>
                    <a:lnTo>
                      <a:pt x="279" y="457"/>
                    </a:lnTo>
                    <a:lnTo>
                      <a:pt x="282" y="457"/>
                    </a:lnTo>
                    <a:lnTo>
                      <a:pt x="282" y="457"/>
                    </a:lnTo>
                    <a:lnTo>
                      <a:pt x="284" y="459"/>
                    </a:lnTo>
                    <a:lnTo>
                      <a:pt x="286" y="462"/>
                    </a:lnTo>
                    <a:lnTo>
                      <a:pt x="289" y="462"/>
                    </a:lnTo>
                    <a:lnTo>
                      <a:pt x="289" y="464"/>
                    </a:lnTo>
                    <a:lnTo>
                      <a:pt x="291" y="467"/>
                    </a:lnTo>
                    <a:lnTo>
                      <a:pt x="291" y="469"/>
                    </a:lnTo>
                    <a:lnTo>
                      <a:pt x="293" y="471"/>
                    </a:lnTo>
                    <a:lnTo>
                      <a:pt x="293" y="471"/>
                    </a:lnTo>
                    <a:lnTo>
                      <a:pt x="296" y="476"/>
                    </a:lnTo>
                    <a:lnTo>
                      <a:pt x="296" y="476"/>
                    </a:lnTo>
                    <a:lnTo>
                      <a:pt x="298" y="478"/>
                    </a:lnTo>
                    <a:lnTo>
                      <a:pt x="298" y="483"/>
                    </a:lnTo>
                    <a:lnTo>
                      <a:pt x="296" y="486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3" y="493"/>
                    </a:lnTo>
                    <a:lnTo>
                      <a:pt x="293" y="493"/>
                    </a:lnTo>
                    <a:lnTo>
                      <a:pt x="293" y="497"/>
                    </a:lnTo>
                    <a:lnTo>
                      <a:pt x="291" y="497"/>
                    </a:lnTo>
                    <a:lnTo>
                      <a:pt x="291" y="500"/>
                    </a:lnTo>
                    <a:lnTo>
                      <a:pt x="289" y="504"/>
                    </a:lnTo>
                    <a:lnTo>
                      <a:pt x="289" y="507"/>
                    </a:lnTo>
                    <a:lnTo>
                      <a:pt x="284" y="509"/>
                    </a:lnTo>
                    <a:lnTo>
                      <a:pt x="284" y="512"/>
                    </a:lnTo>
                    <a:lnTo>
                      <a:pt x="282" y="514"/>
                    </a:lnTo>
                    <a:lnTo>
                      <a:pt x="279" y="516"/>
                    </a:lnTo>
                    <a:lnTo>
                      <a:pt x="277" y="516"/>
                    </a:lnTo>
                    <a:lnTo>
                      <a:pt x="277" y="514"/>
                    </a:lnTo>
                    <a:lnTo>
                      <a:pt x="275" y="516"/>
                    </a:lnTo>
                    <a:lnTo>
                      <a:pt x="275" y="519"/>
                    </a:lnTo>
                    <a:lnTo>
                      <a:pt x="275" y="519"/>
                    </a:lnTo>
                    <a:lnTo>
                      <a:pt x="272" y="519"/>
                    </a:lnTo>
                    <a:lnTo>
                      <a:pt x="270" y="519"/>
                    </a:lnTo>
                    <a:lnTo>
                      <a:pt x="270" y="519"/>
                    </a:lnTo>
                    <a:lnTo>
                      <a:pt x="267" y="519"/>
                    </a:lnTo>
                    <a:lnTo>
                      <a:pt x="265" y="519"/>
                    </a:lnTo>
                    <a:lnTo>
                      <a:pt x="263" y="519"/>
                    </a:lnTo>
                    <a:lnTo>
                      <a:pt x="263" y="519"/>
                    </a:lnTo>
                    <a:lnTo>
                      <a:pt x="260" y="519"/>
                    </a:lnTo>
                    <a:lnTo>
                      <a:pt x="258" y="516"/>
                    </a:lnTo>
                    <a:lnTo>
                      <a:pt x="258" y="516"/>
                    </a:lnTo>
                    <a:lnTo>
                      <a:pt x="256" y="514"/>
                    </a:lnTo>
                    <a:lnTo>
                      <a:pt x="256" y="514"/>
                    </a:lnTo>
                    <a:lnTo>
                      <a:pt x="253" y="514"/>
                    </a:lnTo>
                    <a:lnTo>
                      <a:pt x="253" y="512"/>
                    </a:lnTo>
                    <a:lnTo>
                      <a:pt x="251" y="509"/>
                    </a:lnTo>
                    <a:lnTo>
                      <a:pt x="251" y="507"/>
                    </a:lnTo>
                    <a:lnTo>
                      <a:pt x="249" y="504"/>
                    </a:lnTo>
                    <a:lnTo>
                      <a:pt x="249" y="504"/>
                    </a:lnTo>
                    <a:lnTo>
                      <a:pt x="249" y="500"/>
                    </a:lnTo>
                    <a:lnTo>
                      <a:pt x="246" y="497"/>
                    </a:lnTo>
                    <a:lnTo>
                      <a:pt x="246" y="497"/>
                    </a:lnTo>
                    <a:lnTo>
                      <a:pt x="244" y="497"/>
                    </a:lnTo>
                    <a:lnTo>
                      <a:pt x="241" y="495"/>
                    </a:lnTo>
                    <a:lnTo>
                      <a:pt x="241" y="495"/>
                    </a:lnTo>
                    <a:lnTo>
                      <a:pt x="239" y="495"/>
                    </a:lnTo>
                    <a:lnTo>
                      <a:pt x="237" y="495"/>
                    </a:lnTo>
                    <a:lnTo>
                      <a:pt x="237" y="495"/>
                    </a:lnTo>
                    <a:lnTo>
                      <a:pt x="234" y="495"/>
                    </a:lnTo>
                    <a:lnTo>
                      <a:pt x="232" y="495"/>
                    </a:lnTo>
                    <a:lnTo>
                      <a:pt x="232" y="497"/>
                    </a:lnTo>
                    <a:lnTo>
                      <a:pt x="230" y="497"/>
                    </a:lnTo>
                    <a:lnTo>
                      <a:pt x="230" y="497"/>
                    </a:lnTo>
                    <a:lnTo>
                      <a:pt x="230" y="497"/>
                    </a:lnTo>
                    <a:lnTo>
                      <a:pt x="227" y="497"/>
                    </a:lnTo>
                    <a:lnTo>
                      <a:pt x="225" y="497"/>
                    </a:lnTo>
                    <a:lnTo>
                      <a:pt x="225" y="500"/>
                    </a:lnTo>
                    <a:lnTo>
                      <a:pt x="223" y="500"/>
                    </a:lnTo>
                    <a:lnTo>
                      <a:pt x="220" y="500"/>
                    </a:lnTo>
                    <a:lnTo>
                      <a:pt x="220" y="497"/>
                    </a:lnTo>
                    <a:lnTo>
                      <a:pt x="215" y="497"/>
                    </a:lnTo>
                    <a:lnTo>
                      <a:pt x="213" y="497"/>
                    </a:lnTo>
                    <a:lnTo>
                      <a:pt x="213" y="495"/>
                    </a:lnTo>
                    <a:lnTo>
                      <a:pt x="211" y="493"/>
                    </a:lnTo>
                    <a:lnTo>
                      <a:pt x="211" y="493"/>
                    </a:lnTo>
                    <a:lnTo>
                      <a:pt x="211" y="488"/>
                    </a:lnTo>
                    <a:lnTo>
                      <a:pt x="211" y="483"/>
                    </a:lnTo>
                    <a:lnTo>
                      <a:pt x="211" y="483"/>
                    </a:lnTo>
                    <a:lnTo>
                      <a:pt x="213" y="481"/>
                    </a:lnTo>
                    <a:lnTo>
                      <a:pt x="213" y="481"/>
                    </a:lnTo>
                    <a:lnTo>
                      <a:pt x="215" y="478"/>
                    </a:lnTo>
                    <a:lnTo>
                      <a:pt x="215" y="478"/>
                    </a:lnTo>
                    <a:lnTo>
                      <a:pt x="218" y="478"/>
                    </a:lnTo>
                    <a:lnTo>
                      <a:pt x="220" y="478"/>
                    </a:lnTo>
                    <a:lnTo>
                      <a:pt x="220" y="478"/>
                    </a:lnTo>
                    <a:lnTo>
                      <a:pt x="223" y="478"/>
                    </a:lnTo>
                    <a:lnTo>
                      <a:pt x="223" y="478"/>
                    </a:lnTo>
                    <a:lnTo>
                      <a:pt x="225" y="478"/>
                    </a:lnTo>
                    <a:lnTo>
                      <a:pt x="227" y="478"/>
                    </a:lnTo>
                    <a:lnTo>
                      <a:pt x="230" y="478"/>
                    </a:lnTo>
                    <a:lnTo>
                      <a:pt x="230" y="478"/>
                    </a:lnTo>
                    <a:lnTo>
                      <a:pt x="230" y="476"/>
                    </a:lnTo>
                    <a:lnTo>
                      <a:pt x="230" y="474"/>
                    </a:lnTo>
                    <a:lnTo>
                      <a:pt x="227" y="471"/>
                    </a:lnTo>
                    <a:lnTo>
                      <a:pt x="227" y="467"/>
                    </a:lnTo>
                    <a:lnTo>
                      <a:pt x="227" y="467"/>
                    </a:lnTo>
                    <a:lnTo>
                      <a:pt x="227" y="462"/>
                    </a:lnTo>
                    <a:lnTo>
                      <a:pt x="227" y="462"/>
                    </a:lnTo>
                    <a:lnTo>
                      <a:pt x="227" y="457"/>
                    </a:lnTo>
                    <a:lnTo>
                      <a:pt x="225" y="455"/>
                    </a:lnTo>
                    <a:lnTo>
                      <a:pt x="225" y="452"/>
                    </a:lnTo>
                    <a:lnTo>
                      <a:pt x="227" y="450"/>
                    </a:lnTo>
                    <a:lnTo>
                      <a:pt x="225" y="448"/>
                    </a:lnTo>
                    <a:lnTo>
                      <a:pt x="225" y="445"/>
                    </a:lnTo>
                    <a:lnTo>
                      <a:pt x="225" y="443"/>
                    </a:lnTo>
                    <a:lnTo>
                      <a:pt x="225" y="441"/>
                    </a:lnTo>
                    <a:lnTo>
                      <a:pt x="225" y="438"/>
                    </a:lnTo>
                    <a:lnTo>
                      <a:pt x="225" y="436"/>
                    </a:lnTo>
                    <a:lnTo>
                      <a:pt x="225" y="431"/>
                    </a:lnTo>
                    <a:lnTo>
                      <a:pt x="225" y="429"/>
                    </a:lnTo>
                    <a:lnTo>
                      <a:pt x="225" y="426"/>
                    </a:lnTo>
                    <a:lnTo>
                      <a:pt x="225" y="424"/>
                    </a:lnTo>
                    <a:lnTo>
                      <a:pt x="225" y="424"/>
                    </a:lnTo>
                    <a:lnTo>
                      <a:pt x="227" y="422"/>
                    </a:lnTo>
                    <a:lnTo>
                      <a:pt x="227" y="419"/>
                    </a:lnTo>
                    <a:lnTo>
                      <a:pt x="230" y="419"/>
                    </a:lnTo>
                    <a:lnTo>
                      <a:pt x="230" y="417"/>
                    </a:lnTo>
                    <a:lnTo>
                      <a:pt x="230" y="414"/>
                    </a:lnTo>
                    <a:lnTo>
                      <a:pt x="232" y="412"/>
                    </a:lnTo>
                    <a:lnTo>
                      <a:pt x="232" y="410"/>
                    </a:lnTo>
                    <a:lnTo>
                      <a:pt x="232" y="410"/>
                    </a:lnTo>
                    <a:lnTo>
                      <a:pt x="232" y="407"/>
                    </a:lnTo>
                    <a:lnTo>
                      <a:pt x="232" y="407"/>
                    </a:lnTo>
                    <a:lnTo>
                      <a:pt x="232" y="405"/>
                    </a:lnTo>
                    <a:lnTo>
                      <a:pt x="232" y="403"/>
                    </a:lnTo>
                    <a:lnTo>
                      <a:pt x="232" y="398"/>
                    </a:lnTo>
                    <a:lnTo>
                      <a:pt x="232" y="396"/>
                    </a:lnTo>
                    <a:lnTo>
                      <a:pt x="232" y="391"/>
                    </a:lnTo>
                    <a:lnTo>
                      <a:pt x="232" y="388"/>
                    </a:lnTo>
                    <a:lnTo>
                      <a:pt x="232" y="388"/>
                    </a:lnTo>
                    <a:lnTo>
                      <a:pt x="227" y="386"/>
                    </a:lnTo>
                    <a:lnTo>
                      <a:pt x="225" y="384"/>
                    </a:lnTo>
                    <a:lnTo>
                      <a:pt x="223" y="384"/>
                    </a:lnTo>
                    <a:lnTo>
                      <a:pt x="218" y="381"/>
                    </a:lnTo>
                    <a:lnTo>
                      <a:pt x="218" y="379"/>
                    </a:lnTo>
                    <a:lnTo>
                      <a:pt x="215" y="377"/>
                    </a:lnTo>
                    <a:lnTo>
                      <a:pt x="215" y="372"/>
                    </a:lnTo>
                    <a:lnTo>
                      <a:pt x="213" y="372"/>
                    </a:lnTo>
                    <a:lnTo>
                      <a:pt x="213" y="369"/>
                    </a:lnTo>
                    <a:lnTo>
                      <a:pt x="213" y="367"/>
                    </a:lnTo>
                    <a:lnTo>
                      <a:pt x="211" y="367"/>
                    </a:lnTo>
                    <a:lnTo>
                      <a:pt x="211" y="367"/>
                    </a:lnTo>
                    <a:lnTo>
                      <a:pt x="211" y="367"/>
                    </a:lnTo>
                    <a:lnTo>
                      <a:pt x="208" y="367"/>
                    </a:lnTo>
                    <a:lnTo>
                      <a:pt x="208" y="367"/>
                    </a:lnTo>
                    <a:lnTo>
                      <a:pt x="204" y="365"/>
                    </a:lnTo>
                    <a:lnTo>
                      <a:pt x="204" y="362"/>
                    </a:lnTo>
                    <a:lnTo>
                      <a:pt x="201" y="360"/>
                    </a:lnTo>
                    <a:lnTo>
                      <a:pt x="199" y="358"/>
                    </a:lnTo>
                    <a:lnTo>
                      <a:pt x="197" y="355"/>
                    </a:lnTo>
                    <a:lnTo>
                      <a:pt x="194" y="353"/>
                    </a:lnTo>
                    <a:lnTo>
                      <a:pt x="192" y="351"/>
                    </a:lnTo>
                    <a:lnTo>
                      <a:pt x="192" y="348"/>
                    </a:lnTo>
                    <a:lnTo>
                      <a:pt x="189" y="348"/>
                    </a:lnTo>
                    <a:lnTo>
                      <a:pt x="187" y="346"/>
                    </a:lnTo>
                    <a:lnTo>
                      <a:pt x="182" y="346"/>
                    </a:lnTo>
                    <a:lnTo>
                      <a:pt x="180" y="348"/>
                    </a:lnTo>
                    <a:lnTo>
                      <a:pt x="178" y="348"/>
                    </a:lnTo>
                    <a:lnTo>
                      <a:pt x="175" y="348"/>
                    </a:lnTo>
                    <a:lnTo>
                      <a:pt x="173" y="348"/>
                    </a:lnTo>
                    <a:lnTo>
                      <a:pt x="173" y="348"/>
                    </a:lnTo>
                    <a:lnTo>
                      <a:pt x="168" y="351"/>
                    </a:lnTo>
                    <a:lnTo>
                      <a:pt x="166" y="351"/>
                    </a:lnTo>
                    <a:lnTo>
                      <a:pt x="163" y="351"/>
                    </a:lnTo>
                    <a:lnTo>
                      <a:pt x="163" y="351"/>
                    </a:lnTo>
                    <a:lnTo>
                      <a:pt x="159" y="346"/>
                    </a:lnTo>
                    <a:lnTo>
                      <a:pt x="159" y="343"/>
                    </a:lnTo>
                    <a:lnTo>
                      <a:pt x="156" y="341"/>
                    </a:lnTo>
                    <a:lnTo>
                      <a:pt x="156" y="341"/>
                    </a:lnTo>
                    <a:lnTo>
                      <a:pt x="154" y="339"/>
                    </a:lnTo>
                    <a:lnTo>
                      <a:pt x="152" y="336"/>
                    </a:lnTo>
                    <a:lnTo>
                      <a:pt x="152" y="336"/>
                    </a:lnTo>
                    <a:lnTo>
                      <a:pt x="152" y="336"/>
                    </a:lnTo>
                    <a:lnTo>
                      <a:pt x="147" y="334"/>
                    </a:lnTo>
                    <a:lnTo>
                      <a:pt x="147" y="332"/>
                    </a:lnTo>
                    <a:lnTo>
                      <a:pt x="149" y="329"/>
                    </a:lnTo>
                    <a:lnTo>
                      <a:pt x="152" y="327"/>
                    </a:lnTo>
                    <a:lnTo>
                      <a:pt x="149" y="327"/>
                    </a:lnTo>
                    <a:lnTo>
                      <a:pt x="149" y="325"/>
                    </a:lnTo>
                    <a:lnTo>
                      <a:pt x="147" y="325"/>
                    </a:lnTo>
                    <a:lnTo>
                      <a:pt x="142" y="325"/>
                    </a:lnTo>
                    <a:lnTo>
                      <a:pt x="140" y="327"/>
                    </a:lnTo>
                    <a:lnTo>
                      <a:pt x="137" y="327"/>
                    </a:lnTo>
                    <a:lnTo>
                      <a:pt x="135" y="327"/>
                    </a:lnTo>
                    <a:lnTo>
                      <a:pt x="133" y="325"/>
                    </a:lnTo>
                    <a:lnTo>
                      <a:pt x="130" y="322"/>
                    </a:lnTo>
                    <a:lnTo>
                      <a:pt x="130" y="320"/>
                    </a:lnTo>
                    <a:lnTo>
                      <a:pt x="128" y="320"/>
                    </a:lnTo>
                    <a:lnTo>
                      <a:pt x="126" y="317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21" y="315"/>
                    </a:lnTo>
                    <a:lnTo>
                      <a:pt x="121" y="313"/>
                    </a:lnTo>
                    <a:lnTo>
                      <a:pt x="118" y="313"/>
                    </a:lnTo>
                    <a:lnTo>
                      <a:pt x="116" y="310"/>
                    </a:lnTo>
                    <a:lnTo>
                      <a:pt x="116" y="310"/>
                    </a:lnTo>
                    <a:lnTo>
                      <a:pt x="114" y="308"/>
                    </a:lnTo>
                    <a:lnTo>
                      <a:pt x="114" y="306"/>
                    </a:lnTo>
                    <a:lnTo>
                      <a:pt x="114" y="303"/>
                    </a:lnTo>
                    <a:lnTo>
                      <a:pt x="116" y="301"/>
                    </a:lnTo>
                    <a:lnTo>
                      <a:pt x="116" y="301"/>
                    </a:lnTo>
                    <a:lnTo>
                      <a:pt x="116" y="298"/>
                    </a:lnTo>
                    <a:lnTo>
                      <a:pt x="118" y="298"/>
                    </a:lnTo>
                    <a:lnTo>
                      <a:pt x="121" y="296"/>
                    </a:lnTo>
                    <a:lnTo>
                      <a:pt x="121" y="294"/>
                    </a:lnTo>
                    <a:lnTo>
                      <a:pt x="121" y="294"/>
                    </a:lnTo>
                    <a:lnTo>
                      <a:pt x="123" y="291"/>
                    </a:lnTo>
                    <a:lnTo>
                      <a:pt x="123" y="289"/>
                    </a:lnTo>
                    <a:lnTo>
                      <a:pt x="123" y="289"/>
                    </a:lnTo>
                    <a:lnTo>
                      <a:pt x="123" y="287"/>
                    </a:lnTo>
                    <a:lnTo>
                      <a:pt x="123" y="284"/>
                    </a:lnTo>
                    <a:lnTo>
                      <a:pt x="123" y="284"/>
                    </a:lnTo>
                    <a:lnTo>
                      <a:pt x="123" y="282"/>
                    </a:lnTo>
                    <a:lnTo>
                      <a:pt x="123" y="280"/>
                    </a:lnTo>
                    <a:lnTo>
                      <a:pt x="121" y="277"/>
                    </a:lnTo>
                    <a:lnTo>
                      <a:pt x="121" y="277"/>
                    </a:lnTo>
                    <a:lnTo>
                      <a:pt x="118" y="275"/>
                    </a:lnTo>
                    <a:lnTo>
                      <a:pt x="116" y="275"/>
                    </a:lnTo>
                    <a:lnTo>
                      <a:pt x="111" y="275"/>
                    </a:lnTo>
                    <a:lnTo>
                      <a:pt x="107" y="277"/>
                    </a:lnTo>
                    <a:lnTo>
                      <a:pt x="104" y="277"/>
                    </a:lnTo>
                    <a:lnTo>
                      <a:pt x="104" y="280"/>
                    </a:lnTo>
                    <a:lnTo>
                      <a:pt x="102" y="280"/>
                    </a:lnTo>
                    <a:lnTo>
                      <a:pt x="97" y="282"/>
                    </a:lnTo>
                    <a:lnTo>
                      <a:pt x="95" y="284"/>
                    </a:lnTo>
                    <a:lnTo>
                      <a:pt x="92" y="284"/>
                    </a:lnTo>
                    <a:lnTo>
                      <a:pt x="90" y="282"/>
                    </a:lnTo>
                    <a:lnTo>
                      <a:pt x="90" y="282"/>
                    </a:lnTo>
                    <a:lnTo>
                      <a:pt x="90" y="282"/>
                    </a:lnTo>
                    <a:lnTo>
                      <a:pt x="88" y="284"/>
                    </a:lnTo>
                    <a:lnTo>
                      <a:pt x="83" y="284"/>
                    </a:lnTo>
                    <a:lnTo>
                      <a:pt x="81" y="284"/>
                    </a:lnTo>
                    <a:lnTo>
                      <a:pt x="78" y="287"/>
                    </a:lnTo>
                    <a:lnTo>
                      <a:pt x="76" y="287"/>
                    </a:lnTo>
                    <a:lnTo>
                      <a:pt x="74" y="289"/>
                    </a:lnTo>
                    <a:lnTo>
                      <a:pt x="74" y="289"/>
                    </a:lnTo>
                    <a:lnTo>
                      <a:pt x="71" y="289"/>
                    </a:lnTo>
                    <a:lnTo>
                      <a:pt x="69" y="289"/>
                    </a:lnTo>
                    <a:lnTo>
                      <a:pt x="66" y="289"/>
                    </a:lnTo>
                    <a:lnTo>
                      <a:pt x="66" y="289"/>
                    </a:lnTo>
                    <a:lnTo>
                      <a:pt x="66" y="294"/>
                    </a:lnTo>
                    <a:lnTo>
                      <a:pt x="64" y="294"/>
                    </a:lnTo>
                    <a:lnTo>
                      <a:pt x="64" y="296"/>
                    </a:lnTo>
                    <a:lnTo>
                      <a:pt x="59" y="296"/>
                    </a:lnTo>
                    <a:lnTo>
                      <a:pt x="57" y="298"/>
                    </a:lnTo>
                    <a:lnTo>
                      <a:pt x="57" y="298"/>
                    </a:lnTo>
                    <a:lnTo>
                      <a:pt x="57" y="301"/>
                    </a:lnTo>
                    <a:lnTo>
                      <a:pt x="55" y="301"/>
                    </a:lnTo>
                    <a:lnTo>
                      <a:pt x="55" y="301"/>
                    </a:lnTo>
                    <a:lnTo>
                      <a:pt x="52" y="303"/>
                    </a:lnTo>
                    <a:lnTo>
                      <a:pt x="52" y="303"/>
                    </a:lnTo>
                    <a:lnTo>
                      <a:pt x="52" y="303"/>
                    </a:lnTo>
                    <a:lnTo>
                      <a:pt x="47" y="306"/>
                    </a:lnTo>
                    <a:lnTo>
                      <a:pt x="47" y="308"/>
                    </a:lnTo>
                    <a:lnTo>
                      <a:pt x="45" y="308"/>
                    </a:lnTo>
                    <a:lnTo>
                      <a:pt x="45" y="310"/>
                    </a:lnTo>
                    <a:lnTo>
                      <a:pt x="43" y="310"/>
                    </a:lnTo>
                    <a:lnTo>
                      <a:pt x="43" y="310"/>
                    </a:lnTo>
                    <a:lnTo>
                      <a:pt x="40" y="310"/>
                    </a:lnTo>
                    <a:lnTo>
                      <a:pt x="40" y="310"/>
                    </a:lnTo>
                    <a:lnTo>
                      <a:pt x="38" y="310"/>
                    </a:lnTo>
                    <a:lnTo>
                      <a:pt x="38" y="310"/>
                    </a:lnTo>
                    <a:lnTo>
                      <a:pt x="36" y="310"/>
                    </a:lnTo>
                    <a:lnTo>
                      <a:pt x="31" y="310"/>
                    </a:lnTo>
                    <a:lnTo>
                      <a:pt x="29" y="310"/>
                    </a:lnTo>
                    <a:lnTo>
                      <a:pt x="26" y="310"/>
                    </a:lnTo>
                    <a:lnTo>
                      <a:pt x="26" y="310"/>
                    </a:lnTo>
                    <a:lnTo>
                      <a:pt x="24" y="310"/>
                    </a:lnTo>
                    <a:lnTo>
                      <a:pt x="21" y="310"/>
                    </a:lnTo>
                    <a:lnTo>
                      <a:pt x="21" y="310"/>
                    </a:lnTo>
                    <a:lnTo>
                      <a:pt x="17" y="310"/>
                    </a:lnTo>
                    <a:lnTo>
                      <a:pt x="17" y="310"/>
                    </a:lnTo>
                    <a:lnTo>
                      <a:pt x="14" y="308"/>
                    </a:lnTo>
                    <a:lnTo>
                      <a:pt x="12" y="303"/>
                    </a:lnTo>
                    <a:lnTo>
                      <a:pt x="7" y="298"/>
                    </a:lnTo>
                    <a:lnTo>
                      <a:pt x="7" y="296"/>
                    </a:lnTo>
                    <a:lnTo>
                      <a:pt x="5" y="294"/>
                    </a:lnTo>
                    <a:lnTo>
                      <a:pt x="5" y="294"/>
                    </a:lnTo>
                    <a:lnTo>
                      <a:pt x="5" y="291"/>
                    </a:lnTo>
                    <a:lnTo>
                      <a:pt x="3" y="289"/>
                    </a:lnTo>
                    <a:lnTo>
                      <a:pt x="3" y="287"/>
                    </a:lnTo>
                    <a:lnTo>
                      <a:pt x="3" y="284"/>
                    </a:lnTo>
                    <a:lnTo>
                      <a:pt x="0" y="282"/>
                    </a:lnTo>
                    <a:lnTo>
                      <a:pt x="0" y="280"/>
                    </a:lnTo>
                    <a:lnTo>
                      <a:pt x="0" y="277"/>
                    </a:lnTo>
                    <a:lnTo>
                      <a:pt x="3" y="275"/>
                    </a:lnTo>
                    <a:lnTo>
                      <a:pt x="3" y="272"/>
                    </a:lnTo>
                    <a:lnTo>
                      <a:pt x="5" y="268"/>
                    </a:lnTo>
                    <a:lnTo>
                      <a:pt x="5" y="268"/>
                    </a:lnTo>
                    <a:lnTo>
                      <a:pt x="7" y="265"/>
                    </a:lnTo>
                    <a:lnTo>
                      <a:pt x="10" y="263"/>
                    </a:lnTo>
                    <a:lnTo>
                      <a:pt x="12" y="261"/>
                    </a:lnTo>
                    <a:lnTo>
                      <a:pt x="12" y="258"/>
                    </a:lnTo>
                    <a:lnTo>
                      <a:pt x="12" y="256"/>
                    </a:lnTo>
                    <a:lnTo>
                      <a:pt x="14" y="256"/>
                    </a:lnTo>
                    <a:lnTo>
                      <a:pt x="17" y="253"/>
                    </a:lnTo>
                    <a:lnTo>
                      <a:pt x="19" y="251"/>
                    </a:lnTo>
                    <a:lnTo>
                      <a:pt x="21" y="249"/>
                    </a:lnTo>
                    <a:lnTo>
                      <a:pt x="26" y="249"/>
                    </a:lnTo>
                    <a:lnTo>
                      <a:pt x="29" y="246"/>
                    </a:lnTo>
                    <a:lnTo>
                      <a:pt x="33" y="246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3" y="244"/>
                    </a:lnTo>
                    <a:lnTo>
                      <a:pt x="45" y="242"/>
                    </a:lnTo>
                    <a:lnTo>
                      <a:pt x="47" y="242"/>
                    </a:lnTo>
                    <a:lnTo>
                      <a:pt x="50" y="242"/>
                    </a:lnTo>
                    <a:lnTo>
                      <a:pt x="52" y="242"/>
                    </a:lnTo>
                    <a:lnTo>
                      <a:pt x="52" y="242"/>
                    </a:lnTo>
                    <a:lnTo>
                      <a:pt x="55" y="242"/>
                    </a:lnTo>
                    <a:lnTo>
                      <a:pt x="57" y="242"/>
                    </a:lnTo>
                    <a:lnTo>
                      <a:pt x="57" y="239"/>
                    </a:lnTo>
                    <a:lnTo>
                      <a:pt x="57" y="237"/>
                    </a:lnTo>
                    <a:lnTo>
                      <a:pt x="57" y="235"/>
                    </a:lnTo>
                    <a:lnTo>
                      <a:pt x="57" y="230"/>
                    </a:lnTo>
                    <a:lnTo>
                      <a:pt x="55" y="227"/>
                    </a:lnTo>
                    <a:lnTo>
                      <a:pt x="52" y="225"/>
                    </a:lnTo>
                    <a:lnTo>
                      <a:pt x="52" y="223"/>
                    </a:lnTo>
                    <a:lnTo>
                      <a:pt x="50" y="220"/>
                    </a:lnTo>
                    <a:lnTo>
                      <a:pt x="52" y="216"/>
                    </a:lnTo>
                    <a:lnTo>
                      <a:pt x="50" y="213"/>
                    </a:lnTo>
                    <a:lnTo>
                      <a:pt x="50" y="209"/>
                    </a:lnTo>
                    <a:lnTo>
                      <a:pt x="50" y="206"/>
                    </a:lnTo>
                    <a:lnTo>
                      <a:pt x="47" y="206"/>
                    </a:lnTo>
                    <a:lnTo>
                      <a:pt x="47" y="204"/>
                    </a:lnTo>
                    <a:lnTo>
                      <a:pt x="45" y="201"/>
                    </a:lnTo>
                    <a:lnTo>
                      <a:pt x="45" y="199"/>
                    </a:lnTo>
                    <a:lnTo>
                      <a:pt x="45" y="199"/>
                    </a:lnTo>
                    <a:lnTo>
                      <a:pt x="45" y="194"/>
                    </a:lnTo>
                    <a:lnTo>
                      <a:pt x="45" y="194"/>
                    </a:lnTo>
                    <a:lnTo>
                      <a:pt x="47" y="190"/>
                    </a:lnTo>
                    <a:lnTo>
                      <a:pt x="47" y="190"/>
                    </a:lnTo>
                    <a:lnTo>
                      <a:pt x="47" y="187"/>
                    </a:lnTo>
                    <a:lnTo>
                      <a:pt x="45" y="185"/>
                    </a:lnTo>
                    <a:lnTo>
                      <a:pt x="45" y="182"/>
                    </a:lnTo>
                    <a:lnTo>
                      <a:pt x="43" y="178"/>
                    </a:lnTo>
                    <a:lnTo>
                      <a:pt x="43" y="178"/>
                    </a:lnTo>
                    <a:lnTo>
                      <a:pt x="43" y="178"/>
                    </a:lnTo>
                    <a:lnTo>
                      <a:pt x="40" y="175"/>
                    </a:lnTo>
                    <a:lnTo>
                      <a:pt x="40" y="173"/>
                    </a:lnTo>
                    <a:lnTo>
                      <a:pt x="40" y="171"/>
                    </a:lnTo>
                    <a:lnTo>
                      <a:pt x="40" y="171"/>
                    </a:lnTo>
                    <a:lnTo>
                      <a:pt x="40" y="171"/>
                    </a:lnTo>
                    <a:lnTo>
                      <a:pt x="40" y="168"/>
                    </a:lnTo>
                    <a:lnTo>
                      <a:pt x="40" y="166"/>
                    </a:lnTo>
                    <a:lnTo>
                      <a:pt x="38" y="164"/>
                    </a:lnTo>
                    <a:lnTo>
                      <a:pt x="38" y="161"/>
                    </a:lnTo>
                    <a:lnTo>
                      <a:pt x="38" y="159"/>
                    </a:lnTo>
                    <a:lnTo>
                      <a:pt x="40" y="154"/>
                    </a:lnTo>
                    <a:lnTo>
                      <a:pt x="40" y="154"/>
                    </a:lnTo>
                    <a:lnTo>
                      <a:pt x="40" y="152"/>
                    </a:lnTo>
                    <a:lnTo>
                      <a:pt x="40" y="152"/>
                    </a:lnTo>
                    <a:lnTo>
                      <a:pt x="40" y="149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0" y="145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7"/>
                    </a:lnTo>
                    <a:lnTo>
                      <a:pt x="43" y="137"/>
                    </a:lnTo>
                    <a:lnTo>
                      <a:pt x="43" y="133"/>
                    </a:lnTo>
                    <a:lnTo>
                      <a:pt x="45" y="128"/>
                    </a:lnTo>
                    <a:lnTo>
                      <a:pt x="45" y="126"/>
                    </a:lnTo>
                    <a:lnTo>
                      <a:pt x="47" y="121"/>
                    </a:lnTo>
                    <a:lnTo>
                      <a:pt x="45" y="116"/>
                    </a:lnTo>
                    <a:lnTo>
                      <a:pt x="43" y="114"/>
                    </a:lnTo>
                    <a:lnTo>
                      <a:pt x="43" y="109"/>
                    </a:lnTo>
                    <a:lnTo>
                      <a:pt x="43" y="104"/>
                    </a:lnTo>
                    <a:lnTo>
                      <a:pt x="43" y="100"/>
                    </a:lnTo>
                    <a:lnTo>
                      <a:pt x="47" y="93"/>
                    </a:lnTo>
                    <a:lnTo>
                      <a:pt x="47" y="90"/>
                    </a:lnTo>
                    <a:lnTo>
                      <a:pt x="47" y="90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7" y="81"/>
                    </a:lnTo>
                    <a:lnTo>
                      <a:pt x="50" y="74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5" y="69"/>
                    </a:lnTo>
                    <a:lnTo>
                      <a:pt x="57" y="69"/>
                    </a:lnTo>
                    <a:lnTo>
                      <a:pt x="59" y="66"/>
                    </a:lnTo>
                    <a:lnTo>
                      <a:pt x="59" y="64"/>
                    </a:lnTo>
                    <a:lnTo>
                      <a:pt x="62" y="64"/>
                    </a:lnTo>
                    <a:lnTo>
                      <a:pt x="62" y="64"/>
                    </a:lnTo>
                    <a:lnTo>
                      <a:pt x="66" y="62"/>
                    </a:lnTo>
                    <a:lnTo>
                      <a:pt x="69" y="62"/>
                    </a:lnTo>
                    <a:lnTo>
                      <a:pt x="74" y="59"/>
                    </a:lnTo>
                    <a:lnTo>
                      <a:pt x="76" y="57"/>
                    </a:lnTo>
                    <a:lnTo>
                      <a:pt x="78" y="57"/>
                    </a:lnTo>
                    <a:lnTo>
                      <a:pt x="81" y="57"/>
                    </a:lnTo>
                    <a:lnTo>
                      <a:pt x="83" y="57"/>
                    </a:lnTo>
                    <a:lnTo>
                      <a:pt x="85" y="55"/>
                    </a:lnTo>
                    <a:lnTo>
                      <a:pt x="88" y="55"/>
                    </a:lnTo>
                    <a:lnTo>
                      <a:pt x="90" y="52"/>
                    </a:lnTo>
                    <a:lnTo>
                      <a:pt x="92" y="52"/>
                    </a:lnTo>
                    <a:lnTo>
                      <a:pt x="97" y="50"/>
                    </a:lnTo>
                    <a:lnTo>
                      <a:pt x="100" y="48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8"/>
                    </a:lnTo>
                    <a:lnTo>
                      <a:pt x="107" y="50"/>
                    </a:lnTo>
                    <a:lnTo>
                      <a:pt x="109" y="48"/>
                    </a:lnTo>
                    <a:lnTo>
                      <a:pt x="111" y="48"/>
                    </a:lnTo>
                    <a:lnTo>
                      <a:pt x="111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6" y="45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21" y="43"/>
                    </a:lnTo>
                    <a:lnTo>
                      <a:pt x="121" y="43"/>
                    </a:lnTo>
                    <a:lnTo>
                      <a:pt x="121" y="40"/>
                    </a:lnTo>
                    <a:lnTo>
                      <a:pt x="121" y="38"/>
                    </a:lnTo>
                    <a:lnTo>
                      <a:pt x="123" y="36"/>
                    </a:lnTo>
                    <a:lnTo>
                      <a:pt x="123" y="36"/>
                    </a:lnTo>
                    <a:lnTo>
                      <a:pt x="126" y="33"/>
                    </a:lnTo>
                    <a:lnTo>
                      <a:pt x="126" y="31"/>
                    </a:lnTo>
                    <a:lnTo>
                      <a:pt x="126" y="31"/>
                    </a:lnTo>
                    <a:lnTo>
                      <a:pt x="128" y="29"/>
                    </a:lnTo>
                    <a:lnTo>
                      <a:pt x="128" y="26"/>
                    </a:lnTo>
                    <a:lnTo>
                      <a:pt x="128" y="26"/>
                    </a:lnTo>
                    <a:lnTo>
                      <a:pt x="128" y="24"/>
                    </a:lnTo>
                    <a:lnTo>
                      <a:pt x="130" y="24"/>
                    </a:lnTo>
                    <a:lnTo>
                      <a:pt x="130" y="21"/>
                    </a:lnTo>
                    <a:lnTo>
                      <a:pt x="130" y="21"/>
                    </a:lnTo>
                    <a:lnTo>
                      <a:pt x="130" y="19"/>
                    </a:lnTo>
                    <a:lnTo>
                      <a:pt x="130" y="17"/>
                    </a:lnTo>
                    <a:lnTo>
                      <a:pt x="133" y="17"/>
                    </a:lnTo>
                    <a:lnTo>
                      <a:pt x="133" y="14"/>
                    </a:lnTo>
                    <a:lnTo>
                      <a:pt x="135" y="14"/>
                    </a:lnTo>
                    <a:lnTo>
                      <a:pt x="135" y="12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7"/>
                    </a:lnTo>
                    <a:lnTo>
                      <a:pt x="135" y="7"/>
                    </a:lnTo>
                    <a:lnTo>
                      <a:pt x="135" y="5"/>
                    </a:lnTo>
                    <a:lnTo>
                      <a:pt x="137" y="5"/>
                    </a:lnTo>
                    <a:lnTo>
                      <a:pt x="137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4" y="3"/>
                    </a:lnTo>
                    <a:lnTo>
                      <a:pt x="147" y="3"/>
                    </a:lnTo>
                    <a:lnTo>
                      <a:pt x="149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2" y="3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9" y="3"/>
                    </a:lnTo>
                    <a:lnTo>
                      <a:pt x="159" y="3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Kaduna">
                <a:extLst>
                  <a:ext uri="{FF2B5EF4-FFF2-40B4-BE49-F238E27FC236}">
                    <a16:creationId xmlns:a16="http://schemas.microsoft.com/office/drawing/2014/main" id="{D9296026-2239-47A3-93C1-CB9A43909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1693" y="1616642"/>
                <a:ext cx="1629512" cy="1497834"/>
              </a:xfrm>
              <a:custGeom>
                <a:avLst/>
                <a:gdLst>
                  <a:gd name="T0" fmla="*/ 530 w 693"/>
                  <a:gd name="T1" fmla="*/ 42 h 637"/>
                  <a:gd name="T2" fmla="*/ 567 w 693"/>
                  <a:gd name="T3" fmla="*/ 76 h 637"/>
                  <a:gd name="T4" fmla="*/ 617 w 693"/>
                  <a:gd name="T5" fmla="*/ 94 h 637"/>
                  <a:gd name="T6" fmla="*/ 631 w 693"/>
                  <a:gd name="T7" fmla="*/ 147 h 637"/>
                  <a:gd name="T8" fmla="*/ 631 w 693"/>
                  <a:gd name="T9" fmla="*/ 203 h 637"/>
                  <a:gd name="T10" fmla="*/ 634 w 693"/>
                  <a:gd name="T11" fmla="*/ 222 h 637"/>
                  <a:gd name="T12" fmla="*/ 664 w 693"/>
                  <a:gd name="T13" fmla="*/ 244 h 637"/>
                  <a:gd name="T14" fmla="*/ 671 w 693"/>
                  <a:gd name="T15" fmla="*/ 265 h 637"/>
                  <a:gd name="T16" fmla="*/ 688 w 693"/>
                  <a:gd name="T17" fmla="*/ 286 h 637"/>
                  <a:gd name="T18" fmla="*/ 667 w 693"/>
                  <a:gd name="T19" fmla="*/ 317 h 637"/>
                  <a:gd name="T20" fmla="*/ 645 w 693"/>
                  <a:gd name="T21" fmla="*/ 355 h 637"/>
                  <a:gd name="T22" fmla="*/ 641 w 693"/>
                  <a:gd name="T23" fmla="*/ 393 h 637"/>
                  <a:gd name="T24" fmla="*/ 645 w 693"/>
                  <a:gd name="T25" fmla="*/ 438 h 637"/>
                  <a:gd name="T26" fmla="*/ 624 w 693"/>
                  <a:gd name="T27" fmla="*/ 469 h 637"/>
                  <a:gd name="T28" fmla="*/ 636 w 693"/>
                  <a:gd name="T29" fmla="*/ 516 h 637"/>
                  <a:gd name="T30" fmla="*/ 662 w 693"/>
                  <a:gd name="T31" fmla="*/ 544 h 637"/>
                  <a:gd name="T32" fmla="*/ 650 w 693"/>
                  <a:gd name="T33" fmla="*/ 580 h 637"/>
                  <a:gd name="T34" fmla="*/ 617 w 693"/>
                  <a:gd name="T35" fmla="*/ 637 h 637"/>
                  <a:gd name="T36" fmla="*/ 582 w 693"/>
                  <a:gd name="T37" fmla="*/ 592 h 637"/>
                  <a:gd name="T38" fmla="*/ 551 w 693"/>
                  <a:gd name="T39" fmla="*/ 587 h 637"/>
                  <a:gd name="T40" fmla="*/ 520 w 693"/>
                  <a:gd name="T41" fmla="*/ 622 h 637"/>
                  <a:gd name="T42" fmla="*/ 515 w 693"/>
                  <a:gd name="T43" fmla="*/ 580 h 637"/>
                  <a:gd name="T44" fmla="*/ 480 w 693"/>
                  <a:gd name="T45" fmla="*/ 542 h 637"/>
                  <a:gd name="T46" fmla="*/ 435 w 693"/>
                  <a:gd name="T47" fmla="*/ 554 h 637"/>
                  <a:gd name="T48" fmla="*/ 333 w 693"/>
                  <a:gd name="T49" fmla="*/ 547 h 637"/>
                  <a:gd name="T50" fmla="*/ 298 w 693"/>
                  <a:gd name="T51" fmla="*/ 542 h 637"/>
                  <a:gd name="T52" fmla="*/ 288 w 693"/>
                  <a:gd name="T53" fmla="*/ 518 h 637"/>
                  <a:gd name="T54" fmla="*/ 305 w 693"/>
                  <a:gd name="T55" fmla="*/ 490 h 637"/>
                  <a:gd name="T56" fmla="*/ 302 w 693"/>
                  <a:gd name="T57" fmla="*/ 461 h 637"/>
                  <a:gd name="T58" fmla="*/ 302 w 693"/>
                  <a:gd name="T59" fmla="*/ 438 h 637"/>
                  <a:gd name="T60" fmla="*/ 302 w 693"/>
                  <a:gd name="T61" fmla="*/ 390 h 637"/>
                  <a:gd name="T62" fmla="*/ 279 w 693"/>
                  <a:gd name="T63" fmla="*/ 376 h 637"/>
                  <a:gd name="T64" fmla="*/ 205 w 693"/>
                  <a:gd name="T65" fmla="*/ 364 h 637"/>
                  <a:gd name="T66" fmla="*/ 227 w 693"/>
                  <a:gd name="T67" fmla="*/ 322 h 637"/>
                  <a:gd name="T68" fmla="*/ 234 w 693"/>
                  <a:gd name="T69" fmla="*/ 293 h 637"/>
                  <a:gd name="T70" fmla="*/ 220 w 693"/>
                  <a:gd name="T71" fmla="*/ 267 h 637"/>
                  <a:gd name="T72" fmla="*/ 191 w 693"/>
                  <a:gd name="T73" fmla="*/ 244 h 637"/>
                  <a:gd name="T74" fmla="*/ 163 w 693"/>
                  <a:gd name="T75" fmla="*/ 220 h 637"/>
                  <a:gd name="T76" fmla="*/ 139 w 693"/>
                  <a:gd name="T77" fmla="*/ 234 h 637"/>
                  <a:gd name="T78" fmla="*/ 111 w 693"/>
                  <a:gd name="T79" fmla="*/ 234 h 637"/>
                  <a:gd name="T80" fmla="*/ 71 w 693"/>
                  <a:gd name="T81" fmla="*/ 248 h 637"/>
                  <a:gd name="T82" fmla="*/ 21 w 693"/>
                  <a:gd name="T83" fmla="*/ 286 h 637"/>
                  <a:gd name="T84" fmla="*/ 2 w 693"/>
                  <a:gd name="T85" fmla="*/ 246 h 637"/>
                  <a:gd name="T86" fmla="*/ 7 w 693"/>
                  <a:gd name="T87" fmla="*/ 208 h 637"/>
                  <a:gd name="T88" fmla="*/ 7 w 693"/>
                  <a:gd name="T89" fmla="*/ 177 h 637"/>
                  <a:gd name="T90" fmla="*/ 28 w 693"/>
                  <a:gd name="T91" fmla="*/ 166 h 637"/>
                  <a:gd name="T92" fmla="*/ 54 w 693"/>
                  <a:gd name="T93" fmla="*/ 132 h 637"/>
                  <a:gd name="T94" fmla="*/ 85 w 693"/>
                  <a:gd name="T95" fmla="*/ 128 h 637"/>
                  <a:gd name="T96" fmla="*/ 127 w 693"/>
                  <a:gd name="T97" fmla="*/ 123 h 637"/>
                  <a:gd name="T98" fmla="*/ 153 w 693"/>
                  <a:gd name="T99" fmla="*/ 106 h 637"/>
                  <a:gd name="T100" fmla="*/ 168 w 693"/>
                  <a:gd name="T101" fmla="*/ 73 h 637"/>
                  <a:gd name="T102" fmla="*/ 203 w 693"/>
                  <a:gd name="T103" fmla="*/ 35 h 637"/>
                  <a:gd name="T104" fmla="*/ 236 w 693"/>
                  <a:gd name="T105" fmla="*/ 45 h 637"/>
                  <a:gd name="T106" fmla="*/ 234 w 693"/>
                  <a:gd name="T107" fmla="*/ 68 h 637"/>
                  <a:gd name="T108" fmla="*/ 267 w 693"/>
                  <a:gd name="T109" fmla="*/ 92 h 637"/>
                  <a:gd name="T110" fmla="*/ 288 w 693"/>
                  <a:gd name="T111" fmla="*/ 76 h 637"/>
                  <a:gd name="T112" fmla="*/ 321 w 693"/>
                  <a:gd name="T113" fmla="*/ 61 h 637"/>
                  <a:gd name="T114" fmla="*/ 345 w 693"/>
                  <a:gd name="T115" fmla="*/ 26 h 637"/>
                  <a:gd name="T116" fmla="*/ 376 w 693"/>
                  <a:gd name="T117" fmla="*/ 45 h 637"/>
                  <a:gd name="T118" fmla="*/ 411 w 693"/>
                  <a:gd name="T119" fmla="*/ 50 h 637"/>
                  <a:gd name="T120" fmla="*/ 442 w 693"/>
                  <a:gd name="T121" fmla="*/ 35 h 637"/>
                  <a:gd name="T122" fmla="*/ 478 w 693"/>
                  <a:gd name="T123" fmla="*/ 14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93" h="637">
                    <a:moveTo>
                      <a:pt x="527" y="7"/>
                    </a:moveTo>
                    <a:lnTo>
                      <a:pt x="527" y="9"/>
                    </a:lnTo>
                    <a:lnTo>
                      <a:pt x="527" y="9"/>
                    </a:lnTo>
                    <a:lnTo>
                      <a:pt x="527" y="12"/>
                    </a:lnTo>
                    <a:lnTo>
                      <a:pt x="527" y="14"/>
                    </a:lnTo>
                    <a:lnTo>
                      <a:pt x="527" y="14"/>
                    </a:lnTo>
                    <a:lnTo>
                      <a:pt x="527" y="16"/>
                    </a:lnTo>
                    <a:lnTo>
                      <a:pt x="525" y="19"/>
                    </a:lnTo>
                    <a:lnTo>
                      <a:pt x="525" y="19"/>
                    </a:lnTo>
                    <a:lnTo>
                      <a:pt x="525" y="21"/>
                    </a:lnTo>
                    <a:lnTo>
                      <a:pt x="522" y="23"/>
                    </a:lnTo>
                    <a:lnTo>
                      <a:pt x="520" y="23"/>
                    </a:lnTo>
                    <a:lnTo>
                      <a:pt x="520" y="26"/>
                    </a:lnTo>
                    <a:lnTo>
                      <a:pt x="520" y="26"/>
                    </a:lnTo>
                    <a:lnTo>
                      <a:pt x="518" y="28"/>
                    </a:lnTo>
                    <a:lnTo>
                      <a:pt x="518" y="31"/>
                    </a:lnTo>
                    <a:lnTo>
                      <a:pt x="518" y="33"/>
                    </a:lnTo>
                    <a:lnTo>
                      <a:pt x="520" y="35"/>
                    </a:lnTo>
                    <a:lnTo>
                      <a:pt x="520" y="35"/>
                    </a:lnTo>
                    <a:lnTo>
                      <a:pt x="522" y="38"/>
                    </a:lnTo>
                    <a:lnTo>
                      <a:pt x="525" y="38"/>
                    </a:lnTo>
                    <a:lnTo>
                      <a:pt x="525" y="40"/>
                    </a:lnTo>
                    <a:lnTo>
                      <a:pt x="525" y="40"/>
                    </a:lnTo>
                    <a:lnTo>
                      <a:pt x="527" y="40"/>
                    </a:lnTo>
                    <a:lnTo>
                      <a:pt x="530" y="42"/>
                    </a:lnTo>
                    <a:lnTo>
                      <a:pt x="532" y="45"/>
                    </a:lnTo>
                    <a:lnTo>
                      <a:pt x="534" y="45"/>
                    </a:lnTo>
                    <a:lnTo>
                      <a:pt x="534" y="47"/>
                    </a:lnTo>
                    <a:lnTo>
                      <a:pt x="537" y="50"/>
                    </a:lnTo>
                    <a:lnTo>
                      <a:pt x="539" y="52"/>
                    </a:lnTo>
                    <a:lnTo>
                      <a:pt x="541" y="52"/>
                    </a:lnTo>
                    <a:lnTo>
                      <a:pt x="544" y="52"/>
                    </a:lnTo>
                    <a:lnTo>
                      <a:pt x="546" y="50"/>
                    </a:lnTo>
                    <a:lnTo>
                      <a:pt x="551" y="50"/>
                    </a:lnTo>
                    <a:lnTo>
                      <a:pt x="553" y="50"/>
                    </a:lnTo>
                    <a:lnTo>
                      <a:pt x="553" y="52"/>
                    </a:lnTo>
                    <a:lnTo>
                      <a:pt x="556" y="52"/>
                    </a:lnTo>
                    <a:lnTo>
                      <a:pt x="553" y="54"/>
                    </a:lnTo>
                    <a:lnTo>
                      <a:pt x="551" y="57"/>
                    </a:lnTo>
                    <a:lnTo>
                      <a:pt x="551" y="59"/>
                    </a:lnTo>
                    <a:lnTo>
                      <a:pt x="556" y="61"/>
                    </a:lnTo>
                    <a:lnTo>
                      <a:pt x="556" y="61"/>
                    </a:lnTo>
                    <a:lnTo>
                      <a:pt x="556" y="61"/>
                    </a:lnTo>
                    <a:lnTo>
                      <a:pt x="558" y="64"/>
                    </a:lnTo>
                    <a:lnTo>
                      <a:pt x="560" y="66"/>
                    </a:lnTo>
                    <a:lnTo>
                      <a:pt x="560" y="66"/>
                    </a:lnTo>
                    <a:lnTo>
                      <a:pt x="563" y="68"/>
                    </a:lnTo>
                    <a:lnTo>
                      <a:pt x="563" y="71"/>
                    </a:lnTo>
                    <a:lnTo>
                      <a:pt x="567" y="76"/>
                    </a:lnTo>
                    <a:lnTo>
                      <a:pt x="567" y="76"/>
                    </a:lnTo>
                    <a:lnTo>
                      <a:pt x="570" y="76"/>
                    </a:lnTo>
                    <a:lnTo>
                      <a:pt x="572" y="76"/>
                    </a:lnTo>
                    <a:lnTo>
                      <a:pt x="577" y="73"/>
                    </a:lnTo>
                    <a:lnTo>
                      <a:pt x="577" y="73"/>
                    </a:lnTo>
                    <a:lnTo>
                      <a:pt x="579" y="73"/>
                    </a:lnTo>
                    <a:lnTo>
                      <a:pt x="582" y="73"/>
                    </a:lnTo>
                    <a:lnTo>
                      <a:pt x="584" y="73"/>
                    </a:lnTo>
                    <a:lnTo>
                      <a:pt x="586" y="71"/>
                    </a:lnTo>
                    <a:lnTo>
                      <a:pt x="591" y="71"/>
                    </a:lnTo>
                    <a:lnTo>
                      <a:pt x="593" y="73"/>
                    </a:lnTo>
                    <a:lnTo>
                      <a:pt x="596" y="73"/>
                    </a:lnTo>
                    <a:lnTo>
                      <a:pt x="596" y="76"/>
                    </a:lnTo>
                    <a:lnTo>
                      <a:pt x="598" y="78"/>
                    </a:lnTo>
                    <a:lnTo>
                      <a:pt x="601" y="80"/>
                    </a:lnTo>
                    <a:lnTo>
                      <a:pt x="603" y="83"/>
                    </a:lnTo>
                    <a:lnTo>
                      <a:pt x="605" y="85"/>
                    </a:lnTo>
                    <a:lnTo>
                      <a:pt x="608" y="87"/>
                    </a:lnTo>
                    <a:lnTo>
                      <a:pt x="608" y="90"/>
                    </a:lnTo>
                    <a:lnTo>
                      <a:pt x="612" y="92"/>
                    </a:lnTo>
                    <a:lnTo>
                      <a:pt x="612" y="92"/>
                    </a:lnTo>
                    <a:lnTo>
                      <a:pt x="615" y="92"/>
                    </a:lnTo>
                    <a:lnTo>
                      <a:pt x="615" y="92"/>
                    </a:lnTo>
                    <a:lnTo>
                      <a:pt x="615" y="92"/>
                    </a:lnTo>
                    <a:lnTo>
                      <a:pt x="617" y="92"/>
                    </a:lnTo>
                    <a:lnTo>
                      <a:pt x="617" y="94"/>
                    </a:lnTo>
                    <a:lnTo>
                      <a:pt x="617" y="97"/>
                    </a:lnTo>
                    <a:lnTo>
                      <a:pt x="619" y="97"/>
                    </a:lnTo>
                    <a:lnTo>
                      <a:pt x="619" y="102"/>
                    </a:lnTo>
                    <a:lnTo>
                      <a:pt x="622" y="104"/>
                    </a:lnTo>
                    <a:lnTo>
                      <a:pt x="622" y="106"/>
                    </a:lnTo>
                    <a:lnTo>
                      <a:pt x="627" y="109"/>
                    </a:lnTo>
                    <a:lnTo>
                      <a:pt x="629" y="109"/>
                    </a:lnTo>
                    <a:lnTo>
                      <a:pt x="631" y="111"/>
                    </a:lnTo>
                    <a:lnTo>
                      <a:pt x="636" y="113"/>
                    </a:lnTo>
                    <a:lnTo>
                      <a:pt x="636" y="113"/>
                    </a:lnTo>
                    <a:lnTo>
                      <a:pt x="636" y="116"/>
                    </a:lnTo>
                    <a:lnTo>
                      <a:pt x="636" y="121"/>
                    </a:lnTo>
                    <a:lnTo>
                      <a:pt x="636" y="123"/>
                    </a:lnTo>
                    <a:lnTo>
                      <a:pt x="636" y="128"/>
                    </a:lnTo>
                    <a:lnTo>
                      <a:pt x="636" y="130"/>
                    </a:lnTo>
                    <a:lnTo>
                      <a:pt x="636" y="132"/>
                    </a:lnTo>
                    <a:lnTo>
                      <a:pt x="636" y="132"/>
                    </a:lnTo>
                    <a:lnTo>
                      <a:pt x="636" y="135"/>
                    </a:lnTo>
                    <a:lnTo>
                      <a:pt x="636" y="135"/>
                    </a:lnTo>
                    <a:lnTo>
                      <a:pt x="636" y="137"/>
                    </a:lnTo>
                    <a:lnTo>
                      <a:pt x="634" y="139"/>
                    </a:lnTo>
                    <a:lnTo>
                      <a:pt x="634" y="142"/>
                    </a:lnTo>
                    <a:lnTo>
                      <a:pt x="634" y="144"/>
                    </a:lnTo>
                    <a:lnTo>
                      <a:pt x="631" y="144"/>
                    </a:lnTo>
                    <a:lnTo>
                      <a:pt x="631" y="147"/>
                    </a:lnTo>
                    <a:lnTo>
                      <a:pt x="629" y="149"/>
                    </a:lnTo>
                    <a:lnTo>
                      <a:pt x="629" y="149"/>
                    </a:lnTo>
                    <a:lnTo>
                      <a:pt x="629" y="151"/>
                    </a:lnTo>
                    <a:lnTo>
                      <a:pt x="629" y="154"/>
                    </a:lnTo>
                    <a:lnTo>
                      <a:pt x="629" y="156"/>
                    </a:lnTo>
                    <a:lnTo>
                      <a:pt x="629" y="161"/>
                    </a:lnTo>
                    <a:lnTo>
                      <a:pt x="629" y="163"/>
                    </a:lnTo>
                    <a:lnTo>
                      <a:pt x="629" y="166"/>
                    </a:lnTo>
                    <a:lnTo>
                      <a:pt x="629" y="168"/>
                    </a:lnTo>
                    <a:lnTo>
                      <a:pt x="629" y="170"/>
                    </a:lnTo>
                    <a:lnTo>
                      <a:pt x="629" y="173"/>
                    </a:lnTo>
                    <a:lnTo>
                      <a:pt x="631" y="175"/>
                    </a:lnTo>
                    <a:lnTo>
                      <a:pt x="629" y="177"/>
                    </a:lnTo>
                    <a:lnTo>
                      <a:pt x="629" y="180"/>
                    </a:lnTo>
                    <a:lnTo>
                      <a:pt x="631" y="182"/>
                    </a:lnTo>
                    <a:lnTo>
                      <a:pt x="631" y="187"/>
                    </a:lnTo>
                    <a:lnTo>
                      <a:pt x="631" y="187"/>
                    </a:lnTo>
                    <a:lnTo>
                      <a:pt x="631" y="192"/>
                    </a:lnTo>
                    <a:lnTo>
                      <a:pt x="631" y="192"/>
                    </a:lnTo>
                    <a:lnTo>
                      <a:pt x="631" y="196"/>
                    </a:lnTo>
                    <a:lnTo>
                      <a:pt x="634" y="199"/>
                    </a:lnTo>
                    <a:lnTo>
                      <a:pt x="634" y="201"/>
                    </a:lnTo>
                    <a:lnTo>
                      <a:pt x="634" y="203"/>
                    </a:lnTo>
                    <a:lnTo>
                      <a:pt x="634" y="203"/>
                    </a:lnTo>
                    <a:lnTo>
                      <a:pt x="631" y="203"/>
                    </a:lnTo>
                    <a:lnTo>
                      <a:pt x="629" y="203"/>
                    </a:lnTo>
                    <a:lnTo>
                      <a:pt x="627" y="203"/>
                    </a:lnTo>
                    <a:lnTo>
                      <a:pt x="627" y="203"/>
                    </a:lnTo>
                    <a:lnTo>
                      <a:pt x="624" y="203"/>
                    </a:lnTo>
                    <a:lnTo>
                      <a:pt x="624" y="203"/>
                    </a:lnTo>
                    <a:lnTo>
                      <a:pt x="622" y="203"/>
                    </a:lnTo>
                    <a:lnTo>
                      <a:pt x="619" y="203"/>
                    </a:lnTo>
                    <a:lnTo>
                      <a:pt x="619" y="203"/>
                    </a:lnTo>
                    <a:lnTo>
                      <a:pt x="617" y="206"/>
                    </a:lnTo>
                    <a:lnTo>
                      <a:pt x="617" y="206"/>
                    </a:lnTo>
                    <a:lnTo>
                      <a:pt x="615" y="208"/>
                    </a:lnTo>
                    <a:lnTo>
                      <a:pt x="615" y="208"/>
                    </a:lnTo>
                    <a:lnTo>
                      <a:pt x="615" y="213"/>
                    </a:lnTo>
                    <a:lnTo>
                      <a:pt x="615" y="218"/>
                    </a:lnTo>
                    <a:lnTo>
                      <a:pt x="615" y="218"/>
                    </a:lnTo>
                    <a:lnTo>
                      <a:pt x="617" y="220"/>
                    </a:lnTo>
                    <a:lnTo>
                      <a:pt x="617" y="222"/>
                    </a:lnTo>
                    <a:lnTo>
                      <a:pt x="619" y="222"/>
                    </a:lnTo>
                    <a:lnTo>
                      <a:pt x="624" y="222"/>
                    </a:lnTo>
                    <a:lnTo>
                      <a:pt x="624" y="225"/>
                    </a:lnTo>
                    <a:lnTo>
                      <a:pt x="627" y="225"/>
                    </a:lnTo>
                    <a:lnTo>
                      <a:pt x="629" y="225"/>
                    </a:lnTo>
                    <a:lnTo>
                      <a:pt x="629" y="222"/>
                    </a:lnTo>
                    <a:lnTo>
                      <a:pt x="631" y="222"/>
                    </a:lnTo>
                    <a:lnTo>
                      <a:pt x="634" y="222"/>
                    </a:lnTo>
                    <a:lnTo>
                      <a:pt x="634" y="222"/>
                    </a:lnTo>
                    <a:lnTo>
                      <a:pt x="634" y="222"/>
                    </a:lnTo>
                    <a:lnTo>
                      <a:pt x="636" y="222"/>
                    </a:lnTo>
                    <a:lnTo>
                      <a:pt x="636" y="220"/>
                    </a:lnTo>
                    <a:lnTo>
                      <a:pt x="638" y="220"/>
                    </a:lnTo>
                    <a:lnTo>
                      <a:pt x="641" y="220"/>
                    </a:lnTo>
                    <a:lnTo>
                      <a:pt x="641" y="220"/>
                    </a:lnTo>
                    <a:lnTo>
                      <a:pt x="643" y="220"/>
                    </a:lnTo>
                    <a:lnTo>
                      <a:pt x="645" y="220"/>
                    </a:lnTo>
                    <a:lnTo>
                      <a:pt x="645" y="220"/>
                    </a:lnTo>
                    <a:lnTo>
                      <a:pt x="648" y="222"/>
                    </a:lnTo>
                    <a:lnTo>
                      <a:pt x="650" y="222"/>
                    </a:lnTo>
                    <a:lnTo>
                      <a:pt x="650" y="222"/>
                    </a:lnTo>
                    <a:lnTo>
                      <a:pt x="653" y="225"/>
                    </a:lnTo>
                    <a:lnTo>
                      <a:pt x="653" y="229"/>
                    </a:lnTo>
                    <a:lnTo>
                      <a:pt x="653" y="229"/>
                    </a:lnTo>
                    <a:lnTo>
                      <a:pt x="655" y="232"/>
                    </a:lnTo>
                    <a:lnTo>
                      <a:pt x="655" y="234"/>
                    </a:lnTo>
                    <a:lnTo>
                      <a:pt x="657" y="237"/>
                    </a:lnTo>
                    <a:lnTo>
                      <a:pt x="657" y="239"/>
                    </a:lnTo>
                    <a:lnTo>
                      <a:pt x="660" y="239"/>
                    </a:lnTo>
                    <a:lnTo>
                      <a:pt x="660" y="239"/>
                    </a:lnTo>
                    <a:lnTo>
                      <a:pt x="662" y="241"/>
                    </a:lnTo>
                    <a:lnTo>
                      <a:pt x="662" y="241"/>
                    </a:lnTo>
                    <a:lnTo>
                      <a:pt x="664" y="244"/>
                    </a:lnTo>
                    <a:lnTo>
                      <a:pt x="667" y="244"/>
                    </a:lnTo>
                    <a:lnTo>
                      <a:pt x="667" y="244"/>
                    </a:lnTo>
                    <a:lnTo>
                      <a:pt x="669" y="244"/>
                    </a:lnTo>
                    <a:lnTo>
                      <a:pt x="671" y="244"/>
                    </a:lnTo>
                    <a:lnTo>
                      <a:pt x="674" y="244"/>
                    </a:lnTo>
                    <a:lnTo>
                      <a:pt x="674" y="244"/>
                    </a:lnTo>
                    <a:lnTo>
                      <a:pt x="676" y="244"/>
                    </a:lnTo>
                    <a:lnTo>
                      <a:pt x="679" y="244"/>
                    </a:lnTo>
                    <a:lnTo>
                      <a:pt x="679" y="244"/>
                    </a:lnTo>
                    <a:lnTo>
                      <a:pt x="679" y="241"/>
                    </a:lnTo>
                    <a:lnTo>
                      <a:pt x="681" y="239"/>
                    </a:lnTo>
                    <a:lnTo>
                      <a:pt x="681" y="241"/>
                    </a:lnTo>
                    <a:lnTo>
                      <a:pt x="681" y="244"/>
                    </a:lnTo>
                    <a:lnTo>
                      <a:pt x="681" y="246"/>
                    </a:lnTo>
                    <a:lnTo>
                      <a:pt x="681" y="246"/>
                    </a:lnTo>
                    <a:lnTo>
                      <a:pt x="681" y="251"/>
                    </a:lnTo>
                    <a:lnTo>
                      <a:pt x="679" y="253"/>
                    </a:lnTo>
                    <a:lnTo>
                      <a:pt x="679" y="255"/>
                    </a:lnTo>
                    <a:lnTo>
                      <a:pt x="679" y="255"/>
                    </a:lnTo>
                    <a:lnTo>
                      <a:pt x="681" y="260"/>
                    </a:lnTo>
                    <a:lnTo>
                      <a:pt x="681" y="263"/>
                    </a:lnTo>
                    <a:lnTo>
                      <a:pt x="681" y="263"/>
                    </a:lnTo>
                    <a:lnTo>
                      <a:pt x="676" y="265"/>
                    </a:lnTo>
                    <a:lnTo>
                      <a:pt x="676" y="265"/>
                    </a:lnTo>
                    <a:lnTo>
                      <a:pt x="671" y="265"/>
                    </a:lnTo>
                    <a:lnTo>
                      <a:pt x="671" y="265"/>
                    </a:lnTo>
                    <a:lnTo>
                      <a:pt x="671" y="267"/>
                    </a:lnTo>
                    <a:lnTo>
                      <a:pt x="669" y="267"/>
                    </a:lnTo>
                    <a:lnTo>
                      <a:pt x="669" y="270"/>
                    </a:lnTo>
                    <a:lnTo>
                      <a:pt x="671" y="272"/>
                    </a:lnTo>
                    <a:lnTo>
                      <a:pt x="671" y="272"/>
                    </a:lnTo>
                    <a:lnTo>
                      <a:pt x="671" y="274"/>
                    </a:lnTo>
                    <a:lnTo>
                      <a:pt x="674" y="277"/>
                    </a:lnTo>
                    <a:lnTo>
                      <a:pt x="676" y="277"/>
                    </a:lnTo>
                    <a:lnTo>
                      <a:pt x="679" y="277"/>
                    </a:lnTo>
                    <a:lnTo>
                      <a:pt x="681" y="277"/>
                    </a:lnTo>
                    <a:lnTo>
                      <a:pt x="683" y="277"/>
                    </a:lnTo>
                    <a:lnTo>
                      <a:pt x="686" y="277"/>
                    </a:lnTo>
                    <a:lnTo>
                      <a:pt x="688" y="279"/>
                    </a:lnTo>
                    <a:lnTo>
                      <a:pt x="688" y="282"/>
                    </a:lnTo>
                    <a:lnTo>
                      <a:pt x="690" y="282"/>
                    </a:lnTo>
                    <a:lnTo>
                      <a:pt x="693" y="284"/>
                    </a:lnTo>
                    <a:lnTo>
                      <a:pt x="693" y="284"/>
                    </a:lnTo>
                    <a:lnTo>
                      <a:pt x="693" y="286"/>
                    </a:lnTo>
                    <a:lnTo>
                      <a:pt x="693" y="286"/>
                    </a:lnTo>
                    <a:lnTo>
                      <a:pt x="693" y="286"/>
                    </a:lnTo>
                    <a:lnTo>
                      <a:pt x="690" y="286"/>
                    </a:lnTo>
                    <a:lnTo>
                      <a:pt x="690" y="286"/>
                    </a:lnTo>
                    <a:lnTo>
                      <a:pt x="688" y="286"/>
                    </a:lnTo>
                    <a:lnTo>
                      <a:pt x="688" y="286"/>
                    </a:lnTo>
                    <a:lnTo>
                      <a:pt x="686" y="286"/>
                    </a:lnTo>
                    <a:lnTo>
                      <a:pt x="686" y="286"/>
                    </a:lnTo>
                    <a:lnTo>
                      <a:pt x="683" y="286"/>
                    </a:lnTo>
                    <a:lnTo>
                      <a:pt x="683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1" y="284"/>
                    </a:lnTo>
                    <a:lnTo>
                      <a:pt x="681" y="286"/>
                    </a:lnTo>
                    <a:lnTo>
                      <a:pt x="681" y="286"/>
                    </a:lnTo>
                    <a:lnTo>
                      <a:pt x="681" y="286"/>
                    </a:lnTo>
                    <a:lnTo>
                      <a:pt x="681" y="289"/>
                    </a:lnTo>
                    <a:lnTo>
                      <a:pt x="681" y="291"/>
                    </a:lnTo>
                    <a:lnTo>
                      <a:pt x="686" y="293"/>
                    </a:lnTo>
                    <a:lnTo>
                      <a:pt x="688" y="293"/>
                    </a:lnTo>
                    <a:lnTo>
                      <a:pt x="688" y="298"/>
                    </a:lnTo>
                    <a:lnTo>
                      <a:pt x="688" y="303"/>
                    </a:lnTo>
                    <a:lnTo>
                      <a:pt x="686" y="308"/>
                    </a:lnTo>
                    <a:lnTo>
                      <a:pt x="683" y="310"/>
                    </a:lnTo>
                    <a:lnTo>
                      <a:pt x="679" y="312"/>
                    </a:lnTo>
                    <a:lnTo>
                      <a:pt x="676" y="312"/>
                    </a:lnTo>
                    <a:lnTo>
                      <a:pt x="671" y="315"/>
                    </a:lnTo>
                    <a:lnTo>
                      <a:pt x="671" y="315"/>
                    </a:lnTo>
                    <a:lnTo>
                      <a:pt x="669" y="315"/>
                    </a:lnTo>
                    <a:lnTo>
                      <a:pt x="669" y="317"/>
                    </a:lnTo>
                    <a:lnTo>
                      <a:pt x="667" y="317"/>
                    </a:lnTo>
                    <a:lnTo>
                      <a:pt x="664" y="317"/>
                    </a:lnTo>
                    <a:lnTo>
                      <a:pt x="664" y="317"/>
                    </a:lnTo>
                    <a:lnTo>
                      <a:pt x="662" y="319"/>
                    </a:lnTo>
                    <a:lnTo>
                      <a:pt x="662" y="322"/>
                    </a:lnTo>
                    <a:lnTo>
                      <a:pt x="662" y="322"/>
                    </a:lnTo>
                    <a:lnTo>
                      <a:pt x="660" y="322"/>
                    </a:lnTo>
                    <a:lnTo>
                      <a:pt x="657" y="324"/>
                    </a:lnTo>
                    <a:lnTo>
                      <a:pt x="657" y="324"/>
                    </a:lnTo>
                    <a:lnTo>
                      <a:pt x="655" y="327"/>
                    </a:lnTo>
                    <a:lnTo>
                      <a:pt x="655" y="327"/>
                    </a:lnTo>
                    <a:lnTo>
                      <a:pt x="653" y="329"/>
                    </a:lnTo>
                    <a:lnTo>
                      <a:pt x="650" y="329"/>
                    </a:lnTo>
                    <a:lnTo>
                      <a:pt x="650" y="331"/>
                    </a:lnTo>
                    <a:lnTo>
                      <a:pt x="648" y="334"/>
                    </a:lnTo>
                    <a:lnTo>
                      <a:pt x="650" y="336"/>
                    </a:lnTo>
                    <a:lnTo>
                      <a:pt x="648" y="338"/>
                    </a:lnTo>
                    <a:lnTo>
                      <a:pt x="650" y="341"/>
                    </a:lnTo>
                    <a:lnTo>
                      <a:pt x="648" y="343"/>
                    </a:lnTo>
                    <a:lnTo>
                      <a:pt x="648" y="343"/>
                    </a:lnTo>
                    <a:lnTo>
                      <a:pt x="645" y="345"/>
                    </a:lnTo>
                    <a:lnTo>
                      <a:pt x="645" y="348"/>
                    </a:lnTo>
                    <a:lnTo>
                      <a:pt x="645" y="350"/>
                    </a:lnTo>
                    <a:lnTo>
                      <a:pt x="643" y="353"/>
                    </a:lnTo>
                    <a:lnTo>
                      <a:pt x="645" y="353"/>
                    </a:lnTo>
                    <a:lnTo>
                      <a:pt x="645" y="355"/>
                    </a:lnTo>
                    <a:lnTo>
                      <a:pt x="645" y="357"/>
                    </a:lnTo>
                    <a:lnTo>
                      <a:pt x="645" y="360"/>
                    </a:lnTo>
                    <a:lnTo>
                      <a:pt x="648" y="360"/>
                    </a:lnTo>
                    <a:lnTo>
                      <a:pt x="648" y="360"/>
                    </a:lnTo>
                    <a:lnTo>
                      <a:pt x="650" y="364"/>
                    </a:lnTo>
                    <a:lnTo>
                      <a:pt x="650" y="364"/>
                    </a:lnTo>
                    <a:lnTo>
                      <a:pt x="650" y="367"/>
                    </a:lnTo>
                    <a:lnTo>
                      <a:pt x="653" y="369"/>
                    </a:lnTo>
                    <a:lnTo>
                      <a:pt x="653" y="369"/>
                    </a:lnTo>
                    <a:lnTo>
                      <a:pt x="655" y="371"/>
                    </a:lnTo>
                    <a:lnTo>
                      <a:pt x="655" y="374"/>
                    </a:lnTo>
                    <a:lnTo>
                      <a:pt x="655" y="376"/>
                    </a:lnTo>
                    <a:lnTo>
                      <a:pt x="655" y="379"/>
                    </a:lnTo>
                    <a:lnTo>
                      <a:pt x="657" y="381"/>
                    </a:lnTo>
                    <a:lnTo>
                      <a:pt x="657" y="383"/>
                    </a:lnTo>
                    <a:lnTo>
                      <a:pt x="655" y="386"/>
                    </a:lnTo>
                    <a:lnTo>
                      <a:pt x="655" y="386"/>
                    </a:lnTo>
                    <a:lnTo>
                      <a:pt x="655" y="388"/>
                    </a:lnTo>
                    <a:lnTo>
                      <a:pt x="653" y="388"/>
                    </a:lnTo>
                    <a:lnTo>
                      <a:pt x="650" y="390"/>
                    </a:lnTo>
                    <a:lnTo>
                      <a:pt x="648" y="390"/>
                    </a:lnTo>
                    <a:lnTo>
                      <a:pt x="645" y="388"/>
                    </a:lnTo>
                    <a:lnTo>
                      <a:pt x="643" y="390"/>
                    </a:lnTo>
                    <a:lnTo>
                      <a:pt x="641" y="390"/>
                    </a:lnTo>
                    <a:lnTo>
                      <a:pt x="641" y="393"/>
                    </a:lnTo>
                    <a:lnTo>
                      <a:pt x="641" y="393"/>
                    </a:lnTo>
                    <a:lnTo>
                      <a:pt x="641" y="395"/>
                    </a:lnTo>
                    <a:lnTo>
                      <a:pt x="641" y="395"/>
                    </a:lnTo>
                    <a:lnTo>
                      <a:pt x="643" y="398"/>
                    </a:lnTo>
                    <a:lnTo>
                      <a:pt x="645" y="400"/>
                    </a:lnTo>
                    <a:lnTo>
                      <a:pt x="645" y="402"/>
                    </a:lnTo>
                    <a:lnTo>
                      <a:pt x="645" y="402"/>
                    </a:lnTo>
                    <a:lnTo>
                      <a:pt x="645" y="405"/>
                    </a:lnTo>
                    <a:lnTo>
                      <a:pt x="645" y="407"/>
                    </a:lnTo>
                    <a:lnTo>
                      <a:pt x="643" y="407"/>
                    </a:lnTo>
                    <a:lnTo>
                      <a:pt x="643" y="409"/>
                    </a:lnTo>
                    <a:lnTo>
                      <a:pt x="641" y="412"/>
                    </a:lnTo>
                    <a:lnTo>
                      <a:pt x="641" y="414"/>
                    </a:lnTo>
                    <a:lnTo>
                      <a:pt x="641" y="414"/>
                    </a:lnTo>
                    <a:lnTo>
                      <a:pt x="643" y="416"/>
                    </a:lnTo>
                    <a:lnTo>
                      <a:pt x="645" y="419"/>
                    </a:lnTo>
                    <a:lnTo>
                      <a:pt x="645" y="421"/>
                    </a:lnTo>
                    <a:lnTo>
                      <a:pt x="645" y="424"/>
                    </a:lnTo>
                    <a:lnTo>
                      <a:pt x="643" y="426"/>
                    </a:lnTo>
                    <a:lnTo>
                      <a:pt x="645" y="428"/>
                    </a:lnTo>
                    <a:lnTo>
                      <a:pt x="645" y="428"/>
                    </a:lnTo>
                    <a:lnTo>
                      <a:pt x="645" y="431"/>
                    </a:lnTo>
                    <a:lnTo>
                      <a:pt x="645" y="433"/>
                    </a:lnTo>
                    <a:lnTo>
                      <a:pt x="645" y="435"/>
                    </a:lnTo>
                    <a:lnTo>
                      <a:pt x="645" y="438"/>
                    </a:lnTo>
                    <a:lnTo>
                      <a:pt x="645" y="440"/>
                    </a:lnTo>
                    <a:lnTo>
                      <a:pt x="645" y="443"/>
                    </a:lnTo>
                    <a:lnTo>
                      <a:pt x="645" y="445"/>
                    </a:lnTo>
                    <a:lnTo>
                      <a:pt x="643" y="445"/>
                    </a:lnTo>
                    <a:lnTo>
                      <a:pt x="643" y="447"/>
                    </a:lnTo>
                    <a:lnTo>
                      <a:pt x="641" y="447"/>
                    </a:lnTo>
                    <a:lnTo>
                      <a:pt x="641" y="450"/>
                    </a:lnTo>
                    <a:lnTo>
                      <a:pt x="641" y="450"/>
                    </a:lnTo>
                    <a:lnTo>
                      <a:pt x="638" y="450"/>
                    </a:lnTo>
                    <a:lnTo>
                      <a:pt x="636" y="450"/>
                    </a:lnTo>
                    <a:lnTo>
                      <a:pt x="636" y="452"/>
                    </a:lnTo>
                    <a:lnTo>
                      <a:pt x="636" y="454"/>
                    </a:lnTo>
                    <a:lnTo>
                      <a:pt x="636" y="457"/>
                    </a:lnTo>
                    <a:lnTo>
                      <a:pt x="636" y="459"/>
                    </a:lnTo>
                    <a:lnTo>
                      <a:pt x="636" y="459"/>
                    </a:lnTo>
                    <a:lnTo>
                      <a:pt x="636" y="461"/>
                    </a:lnTo>
                    <a:lnTo>
                      <a:pt x="636" y="464"/>
                    </a:lnTo>
                    <a:lnTo>
                      <a:pt x="636" y="464"/>
                    </a:lnTo>
                    <a:lnTo>
                      <a:pt x="636" y="466"/>
                    </a:lnTo>
                    <a:lnTo>
                      <a:pt x="634" y="469"/>
                    </a:lnTo>
                    <a:lnTo>
                      <a:pt x="631" y="469"/>
                    </a:lnTo>
                    <a:lnTo>
                      <a:pt x="631" y="469"/>
                    </a:lnTo>
                    <a:lnTo>
                      <a:pt x="629" y="469"/>
                    </a:lnTo>
                    <a:lnTo>
                      <a:pt x="627" y="469"/>
                    </a:lnTo>
                    <a:lnTo>
                      <a:pt x="624" y="469"/>
                    </a:lnTo>
                    <a:lnTo>
                      <a:pt x="624" y="471"/>
                    </a:lnTo>
                    <a:lnTo>
                      <a:pt x="627" y="476"/>
                    </a:lnTo>
                    <a:lnTo>
                      <a:pt x="627" y="476"/>
                    </a:lnTo>
                    <a:lnTo>
                      <a:pt x="629" y="478"/>
                    </a:lnTo>
                    <a:lnTo>
                      <a:pt x="629" y="480"/>
                    </a:lnTo>
                    <a:lnTo>
                      <a:pt x="629" y="480"/>
                    </a:lnTo>
                    <a:lnTo>
                      <a:pt x="629" y="483"/>
                    </a:lnTo>
                    <a:lnTo>
                      <a:pt x="629" y="485"/>
                    </a:lnTo>
                    <a:lnTo>
                      <a:pt x="627" y="487"/>
                    </a:lnTo>
                    <a:lnTo>
                      <a:pt x="624" y="490"/>
                    </a:lnTo>
                    <a:lnTo>
                      <a:pt x="624" y="492"/>
                    </a:lnTo>
                    <a:lnTo>
                      <a:pt x="627" y="497"/>
                    </a:lnTo>
                    <a:lnTo>
                      <a:pt x="624" y="497"/>
                    </a:lnTo>
                    <a:lnTo>
                      <a:pt x="624" y="499"/>
                    </a:lnTo>
                    <a:lnTo>
                      <a:pt x="627" y="502"/>
                    </a:lnTo>
                    <a:lnTo>
                      <a:pt x="627" y="502"/>
                    </a:lnTo>
                    <a:lnTo>
                      <a:pt x="627" y="504"/>
                    </a:lnTo>
                    <a:lnTo>
                      <a:pt x="629" y="506"/>
                    </a:lnTo>
                    <a:lnTo>
                      <a:pt x="629" y="506"/>
                    </a:lnTo>
                    <a:lnTo>
                      <a:pt x="629" y="509"/>
                    </a:lnTo>
                    <a:lnTo>
                      <a:pt x="629" y="511"/>
                    </a:lnTo>
                    <a:lnTo>
                      <a:pt x="629" y="511"/>
                    </a:lnTo>
                    <a:lnTo>
                      <a:pt x="631" y="514"/>
                    </a:lnTo>
                    <a:lnTo>
                      <a:pt x="634" y="516"/>
                    </a:lnTo>
                    <a:lnTo>
                      <a:pt x="636" y="516"/>
                    </a:lnTo>
                    <a:lnTo>
                      <a:pt x="638" y="516"/>
                    </a:lnTo>
                    <a:lnTo>
                      <a:pt x="638" y="518"/>
                    </a:lnTo>
                    <a:lnTo>
                      <a:pt x="638" y="518"/>
                    </a:lnTo>
                    <a:lnTo>
                      <a:pt x="638" y="521"/>
                    </a:lnTo>
                    <a:lnTo>
                      <a:pt x="638" y="521"/>
                    </a:lnTo>
                    <a:lnTo>
                      <a:pt x="638" y="523"/>
                    </a:lnTo>
                    <a:lnTo>
                      <a:pt x="641" y="523"/>
                    </a:lnTo>
                    <a:lnTo>
                      <a:pt x="641" y="528"/>
                    </a:lnTo>
                    <a:lnTo>
                      <a:pt x="643" y="528"/>
                    </a:lnTo>
                    <a:lnTo>
                      <a:pt x="643" y="530"/>
                    </a:lnTo>
                    <a:lnTo>
                      <a:pt x="645" y="530"/>
                    </a:lnTo>
                    <a:lnTo>
                      <a:pt x="645" y="532"/>
                    </a:lnTo>
                    <a:lnTo>
                      <a:pt x="645" y="535"/>
                    </a:lnTo>
                    <a:lnTo>
                      <a:pt x="648" y="535"/>
                    </a:lnTo>
                    <a:lnTo>
                      <a:pt x="650" y="537"/>
                    </a:lnTo>
                    <a:lnTo>
                      <a:pt x="650" y="537"/>
                    </a:lnTo>
                    <a:lnTo>
                      <a:pt x="653" y="537"/>
                    </a:lnTo>
                    <a:lnTo>
                      <a:pt x="655" y="537"/>
                    </a:lnTo>
                    <a:lnTo>
                      <a:pt x="657" y="537"/>
                    </a:lnTo>
                    <a:lnTo>
                      <a:pt x="657" y="537"/>
                    </a:lnTo>
                    <a:lnTo>
                      <a:pt x="660" y="540"/>
                    </a:lnTo>
                    <a:lnTo>
                      <a:pt x="660" y="540"/>
                    </a:lnTo>
                    <a:lnTo>
                      <a:pt x="662" y="542"/>
                    </a:lnTo>
                    <a:lnTo>
                      <a:pt x="662" y="542"/>
                    </a:lnTo>
                    <a:lnTo>
                      <a:pt x="662" y="544"/>
                    </a:lnTo>
                    <a:lnTo>
                      <a:pt x="660" y="547"/>
                    </a:lnTo>
                    <a:lnTo>
                      <a:pt x="660" y="547"/>
                    </a:lnTo>
                    <a:lnTo>
                      <a:pt x="660" y="551"/>
                    </a:lnTo>
                    <a:lnTo>
                      <a:pt x="660" y="551"/>
                    </a:lnTo>
                    <a:lnTo>
                      <a:pt x="662" y="554"/>
                    </a:lnTo>
                    <a:lnTo>
                      <a:pt x="662" y="556"/>
                    </a:lnTo>
                    <a:lnTo>
                      <a:pt x="662" y="556"/>
                    </a:lnTo>
                    <a:lnTo>
                      <a:pt x="660" y="559"/>
                    </a:lnTo>
                    <a:lnTo>
                      <a:pt x="660" y="561"/>
                    </a:lnTo>
                    <a:lnTo>
                      <a:pt x="660" y="561"/>
                    </a:lnTo>
                    <a:lnTo>
                      <a:pt x="657" y="566"/>
                    </a:lnTo>
                    <a:lnTo>
                      <a:pt x="657" y="568"/>
                    </a:lnTo>
                    <a:lnTo>
                      <a:pt x="655" y="568"/>
                    </a:lnTo>
                    <a:lnTo>
                      <a:pt x="653" y="568"/>
                    </a:lnTo>
                    <a:lnTo>
                      <a:pt x="650" y="568"/>
                    </a:lnTo>
                    <a:lnTo>
                      <a:pt x="650" y="570"/>
                    </a:lnTo>
                    <a:lnTo>
                      <a:pt x="648" y="570"/>
                    </a:lnTo>
                    <a:lnTo>
                      <a:pt x="648" y="573"/>
                    </a:lnTo>
                    <a:lnTo>
                      <a:pt x="645" y="573"/>
                    </a:lnTo>
                    <a:lnTo>
                      <a:pt x="645" y="575"/>
                    </a:lnTo>
                    <a:lnTo>
                      <a:pt x="645" y="577"/>
                    </a:lnTo>
                    <a:lnTo>
                      <a:pt x="648" y="577"/>
                    </a:lnTo>
                    <a:lnTo>
                      <a:pt x="648" y="577"/>
                    </a:lnTo>
                    <a:lnTo>
                      <a:pt x="650" y="577"/>
                    </a:lnTo>
                    <a:lnTo>
                      <a:pt x="650" y="580"/>
                    </a:lnTo>
                    <a:lnTo>
                      <a:pt x="650" y="582"/>
                    </a:lnTo>
                    <a:lnTo>
                      <a:pt x="650" y="582"/>
                    </a:lnTo>
                    <a:lnTo>
                      <a:pt x="650" y="585"/>
                    </a:lnTo>
                    <a:lnTo>
                      <a:pt x="648" y="587"/>
                    </a:lnTo>
                    <a:lnTo>
                      <a:pt x="643" y="589"/>
                    </a:lnTo>
                    <a:lnTo>
                      <a:pt x="643" y="594"/>
                    </a:lnTo>
                    <a:lnTo>
                      <a:pt x="643" y="599"/>
                    </a:lnTo>
                    <a:lnTo>
                      <a:pt x="641" y="606"/>
                    </a:lnTo>
                    <a:lnTo>
                      <a:pt x="641" y="611"/>
                    </a:lnTo>
                    <a:lnTo>
                      <a:pt x="638" y="611"/>
                    </a:lnTo>
                    <a:lnTo>
                      <a:pt x="636" y="615"/>
                    </a:lnTo>
                    <a:lnTo>
                      <a:pt x="634" y="615"/>
                    </a:lnTo>
                    <a:lnTo>
                      <a:pt x="631" y="618"/>
                    </a:lnTo>
                    <a:lnTo>
                      <a:pt x="631" y="620"/>
                    </a:lnTo>
                    <a:lnTo>
                      <a:pt x="629" y="622"/>
                    </a:lnTo>
                    <a:lnTo>
                      <a:pt x="629" y="622"/>
                    </a:lnTo>
                    <a:lnTo>
                      <a:pt x="629" y="625"/>
                    </a:lnTo>
                    <a:lnTo>
                      <a:pt x="627" y="627"/>
                    </a:lnTo>
                    <a:lnTo>
                      <a:pt x="627" y="630"/>
                    </a:lnTo>
                    <a:lnTo>
                      <a:pt x="627" y="630"/>
                    </a:lnTo>
                    <a:lnTo>
                      <a:pt x="624" y="632"/>
                    </a:lnTo>
                    <a:lnTo>
                      <a:pt x="624" y="634"/>
                    </a:lnTo>
                    <a:lnTo>
                      <a:pt x="622" y="634"/>
                    </a:lnTo>
                    <a:lnTo>
                      <a:pt x="619" y="637"/>
                    </a:lnTo>
                    <a:lnTo>
                      <a:pt x="617" y="637"/>
                    </a:lnTo>
                    <a:lnTo>
                      <a:pt x="615" y="637"/>
                    </a:lnTo>
                    <a:lnTo>
                      <a:pt x="615" y="637"/>
                    </a:lnTo>
                    <a:lnTo>
                      <a:pt x="612" y="637"/>
                    </a:lnTo>
                    <a:lnTo>
                      <a:pt x="610" y="634"/>
                    </a:lnTo>
                    <a:lnTo>
                      <a:pt x="610" y="632"/>
                    </a:lnTo>
                    <a:lnTo>
                      <a:pt x="608" y="627"/>
                    </a:lnTo>
                    <a:lnTo>
                      <a:pt x="608" y="627"/>
                    </a:lnTo>
                    <a:lnTo>
                      <a:pt x="605" y="625"/>
                    </a:lnTo>
                    <a:lnTo>
                      <a:pt x="605" y="622"/>
                    </a:lnTo>
                    <a:lnTo>
                      <a:pt x="605" y="620"/>
                    </a:lnTo>
                    <a:lnTo>
                      <a:pt x="603" y="618"/>
                    </a:lnTo>
                    <a:lnTo>
                      <a:pt x="603" y="615"/>
                    </a:lnTo>
                    <a:lnTo>
                      <a:pt x="603" y="615"/>
                    </a:lnTo>
                    <a:lnTo>
                      <a:pt x="601" y="613"/>
                    </a:lnTo>
                    <a:lnTo>
                      <a:pt x="601" y="611"/>
                    </a:lnTo>
                    <a:lnTo>
                      <a:pt x="598" y="608"/>
                    </a:lnTo>
                    <a:lnTo>
                      <a:pt x="598" y="608"/>
                    </a:lnTo>
                    <a:lnTo>
                      <a:pt x="596" y="606"/>
                    </a:lnTo>
                    <a:lnTo>
                      <a:pt x="593" y="606"/>
                    </a:lnTo>
                    <a:lnTo>
                      <a:pt x="593" y="603"/>
                    </a:lnTo>
                    <a:lnTo>
                      <a:pt x="591" y="601"/>
                    </a:lnTo>
                    <a:lnTo>
                      <a:pt x="589" y="599"/>
                    </a:lnTo>
                    <a:lnTo>
                      <a:pt x="584" y="596"/>
                    </a:lnTo>
                    <a:lnTo>
                      <a:pt x="582" y="594"/>
                    </a:lnTo>
                    <a:lnTo>
                      <a:pt x="582" y="592"/>
                    </a:lnTo>
                    <a:lnTo>
                      <a:pt x="582" y="592"/>
                    </a:lnTo>
                    <a:lnTo>
                      <a:pt x="577" y="592"/>
                    </a:lnTo>
                    <a:lnTo>
                      <a:pt x="572" y="589"/>
                    </a:lnTo>
                    <a:lnTo>
                      <a:pt x="570" y="589"/>
                    </a:lnTo>
                    <a:lnTo>
                      <a:pt x="570" y="589"/>
                    </a:lnTo>
                    <a:lnTo>
                      <a:pt x="567" y="589"/>
                    </a:lnTo>
                    <a:lnTo>
                      <a:pt x="567" y="587"/>
                    </a:lnTo>
                    <a:lnTo>
                      <a:pt x="567" y="587"/>
                    </a:lnTo>
                    <a:lnTo>
                      <a:pt x="565" y="587"/>
                    </a:lnTo>
                    <a:lnTo>
                      <a:pt x="565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3" y="587"/>
                    </a:lnTo>
                    <a:lnTo>
                      <a:pt x="560" y="585"/>
                    </a:lnTo>
                    <a:lnTo>
                      <a:pt x="560" y="585"/>
                    </a:lnTo>
                    <a:lnTo>
                      <a:pt x="558" y="585"/>
                    </a:lnTo>
                    <a:lnTo>
                      <a:pt x="558" y="585"/>
                    </a:lnTo>
                    <a:lnTo>
                      <a:pt x="556" y="585"/>
                    </a:lnTo>
                    <a:lnTo>
                      <a:pt x="556" y="585"/>
                    </a:lnTo>
                    <a:lnTo>
                      <a:pt x="556" y="585"/>
                    </a:lnTo>
                    <a:lnTo>
                      <a:pt x="553" y="587"/>
                    </a:lnTo>
                    <a:lnTo>
                      <a:pt x="553" y="587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51" y="587"/>
                    </a:lnTo>
                    <a:lnTo>
                      <a:pt x="551" y="589"/>
                    </a:lnTo>
                    <a:lnTo>
                      <a:pt x="548" y="589"/>
                    </a:lnTo>
                    <a:lnTo>
                      <a:pt x="548" y="589"/>
                    </a:lnTo>
                    <a:lnTo>
                      <a:pt x="548" y="592"/>
                    </a:lnTo>
                    <a:lnTo>
                      <a:pt x="551" y="592"/>
                    </a:lnTo>
                    <a:lnTo>
                      <a:pt x="548" y="594"/>
                    </a:lnTo>
                    <a:lnTo>
                      <a:pt x="548" y="596"/>
                    </a:lnTo>
                    <a:lnTo>
                      <a:pt x="548" y="596"/>
                    </a:lnTo>
                    <a:lnTo>
                      <a:pt x="546" y="599"/>
                    </a:lnTo>
                    <a:lnTo>
                      <a:pt x="546" y="601"/>
                    </a:lnTo>
                    <a:lnTo>
                      <a:pt x="546" y="601"/>
                    </a:lnTo>
                    <a:lnTo>
                      <a:pt x="546" y="601"/>
                    </a:lnTo>
                    <a:lnTo>
                      <a:pt x="544" y="603"/>
                    </a:lnTo>
                    <a:lnTo>
                      <a:pt x="541" y="606"/>
                    </a:lnTo>
                    <a:lnTo>
                      <a:pt x="539" y="606"/>
                    </a:lnTo>
                    <a:lnTo>
                      <a:pt x="537" y="611"/>
                    </a:lnTo>
                    <a:lnTo>
                      <a:pt x="534" y="611"/>
                    </a:lnTo>
                    <a:lnTo>
                      <a:pt x="532" y="615"/>
                    </a:lnTo>
                    <a:lnTo>
                      <a:pt x="530" y="615"/>
                    </a:lnTo>
                    <a:lnTo>
                      <a:pt x="530" y="618"/>
                    </a:lnTo>
                    <a:lnTo>
                      <a:pt x="527" y="620"/>
                    </a:lnTo>
                    <a:lnTo>
                      <a:pt x="525" y="620"/>
                    </a:lnTo>
                    <a:lnTo>
                      <a:pt x="525" y="622"/>
                    </a:lnTo>
                    <a:lnTo>
                      <a:pt x="522" y="622"/>
                    </a:lnTo>
                    <a:lnTo>
                      <a:pt x="520" y="622"/>
                    </a:lnTo>
                    <a:lnTo>
                      <a:pt x="520" y="625"/>
                    </a:lnTo>
                    <a:lnTo>
                      <a:pt x="520" y="625"/>
                    </a:lnTo>
                    <a:lnTo>
                      <a:pt x="518" y="625"/>
                    </a:lnTo>
                    <a:lnTo>
                      <a:pt x="513" y="625"/>
                    </a:lnTo>
                    <a:lnTo>
                      <a:pt x="511" y="622"/>
                    </a:lnTo>
                    <a:lnTo>
                      <a:pt x="511" y="618"/>
                    </a:lnTo>
                    <a:lnTo>
                      <a:pt x="511" y="615"/>
                    </a:lnTo>
                    <a:lnTo>
                      <a:pt x="511" y="615"/>
                    </a:lnTo>
                    <a:lnTo>
                      <a:pt x="511" y="613"/>
                    </a:lnTo>
                    <a:lnTo>
                      <a:pt x="511" y="608"/>
                    </a:lnTo>
                    <a:lnTo>
                      <a:pt x="511" y="606"/>
                    </a:lnTo>
                    <a:lnTo>
                      <a:pt x="511" y="601"/>
                    </a:lnTo>
                    <a:lnTo>
                      <a:pt x="508" y="599"/>
                    </a:lnTo>
                    <a:lnTo>
                      <a:pt x="508" y="596"/>
                    </a:lnTo>
                    <a:lnTo>
                      <a:pt x="511" y="596"/>
                    </a:lnTo>
                    <a:lnTo>
                      <a:pt x="511" y="596"/>
                    </a:lnTo>
                    <a:lnTo>
                      <a:pt x="511" y="594"/>
                    </a:lnTo>
                    <a:lnTo>
                      <a:pt x="513" y="592"/>
                    </a:lnTo>
                    <a:lnTo>
                      <a:pt x="513" y="592"/>
                    </a:lnTo>
                    <a:lnTo>
                      <a:pt x="513" y="589"/>
                    </a:lnTo>
                    <a:lnTo>
                      <a:pt x="513" y="587"/>
                    </a:lnTo>
                    <a:lnTo>
                      <a:pt x="515" y="585"/>
                    </a:lnTo>
                    <a:lnTo>
                      <a:pt x="515" y="585"/>
                    </a:lnTo>
                    <a:lnTo>
                      <a:pt x="515" y="582"/>
                    </a:lnTo>
                    <a:lnTo>
                      <a:pt x="515" y="580"/>
                    </a:lnTo>
                    <a:lnTo>
                      <a:pt x="513" y="580"/>
                    </a:lnTo>
                    <a:lnTo>
                      <a:pt x="508" y="577"/>
                    </a:lnTo>
                    <a:lnTo>
                      <a:pt x="508" y="575"/>
                    </a:lnTo>
                    <a:lnTo>
                      <a:pt x="508" y="575"/>
                    </a:lnTo>
                    <a:lnTo>
                      <a:pt x="506" y="575"/>
                    </a:lnTo>
                    <a:lnTo>
                      <a:pt x="504" y="573"/>
                    </a:lnTo>
                    <a:lnTo>
                      <a:pt x="504" y="570"/>
                    </a:lnTo>
                    <a:lnTo>
                      <a:pt x="501" y="568"/>
                    </a:lnTo>
                    <a:lnTo>
                      <a:pt x="499" y="568"/>
                    </a:lnTo>
                    <a:lnTo>
                      <a:pt x="496" y="568"/>
                    </a:lnTo>
                    <a:lnTo>
                      <a:pt x="494" y="566"/>
                    </a:lnTo>
                    <a:lnTo>
                      <a:pt x="494" y="563"/>
                    </a:lnTo>
                    <a:lnTo>
                      <a:pt x="492" y="563"/>
                    </a:lnTo>
                    <a:lnTo>
                      <a:pt x="489" y="563"/>
                    </a:lnTo>
                    <a:lnTo>
                      <a:pt x="487" y="561"/>
                    </a:lnTo>
                    <a:lnTo>
                      <a:pt x="485" y="559"/>
                    </a:lnTo>
                    <a:lnTo>
                      <a:pt x="485" y="559"/>
                    </a:lnTo>
                    <a:lnTo>
                      <a:pt x="485" y="556"/>
                    </a:lnTo>
                    <a:lnTo>
                      <a:pt x="485" y="554"/>
                    </a:lnTo>
                    <a:lnTo>
                      <a:pt x="485" y="554"/>
                    </a:lnTo>
                    <a:lnTo>
                      <a:pt x="485" y="551"/>
                    </a:lnTo>
                    <a:lnTo>
                      <a:pt x="485" y="549"/>
                    </a:lnTo>
                    <a:lnTo>
                      <a:pt x="482" y="547"/>
                    </a:lnTo>
                    <a:lnTo>
                      <a:pt x="482" y="544"/>
                    </a:lnTo>
                    <a:lnTo>
                      <a:pt x="480" y="542"/>
                    </a:lnTo>
                    <a:lnTo>
                      <a:pt x="470" y="537"/>
                    </a:lnTo>
                    <a:lnTo>
                      <a:pt x="468" y="535"/>
                    </a:lnTo>
                    <a:lnTo>
                      <a:pt x="466" y="535"/>
                    </a:lnTo>
                    <a:lnTo>
                      <a:pt x="463" y="537"/>
                    </a:lnTo>
                    <a:lnTo>
                      <a:pt x="461" y="537"/>
                    </a:lnTo>
                    <a:lnTo>
                      <a:pt x="461" y="540"/>
                    </a:lnTo>
                    <a:lnTo>
                      <a:pt x="456" y="542"/>
                    </a:lnTo>
                    <a:lnTo>
                      <a:pt x="456" y="544"/>
                    </a:lnTo>
                    <a:lnTo>
                      <a:pt x="454" y="547"/>
                    </a:lnTo>
                    <a:lnTo>
                      <a:pt x="454" y="547"/>
                    </a:lnTo>
                    <a:lnTo>
                      <a:pt x="451" y="551"/>
                    </a:lnTo>
                    <a:lnTo>
                      <a:pt x="449" y="554"/>
                    </a:lnTo>
                    <a:lnTo>
                      <a:pt x="447" y="556"/>
                    </a:lnTo>
                    <a:lnTo>
                      <a:pt x="447" y="559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4" y="559"/>
                    </a:lnTo>
                    <a:lnTo>
                      <a:pt x="442" y="559"/>
                    </a:lnTo>
                    <a:lnTo>
                      <a:pt x="442" y="559"/>
                    </a:lnTo>
                    <a:lnTo>
                      <a:pt x="442" y="559"/>
                    </a:lnTo>
                    <a:lnTo>
                      <a:pt x="440" y="559"/>
                    </a:lnTo>
                    <a:lnTo>
                      <a:pt x="440" y="559"/>
                    </a:lnTo>
                    <a:lnTo>
                      <a:pt x="437" y="556"/>
                    </a:lnTo>
                    <a:lnTo>
                      <a:pt x="435" y="554"/>
                    </a:lnTo>
                    <a:lnTo>
                      <a:pt x="435" y="554"/>
                    </a:lnTo>
                    <a:lnTo>
                      <a:pt x="433" y="554"/>
                    </a:lnTo>
                    <a:lnTo>
                      <a:pt x="430" y="554"/>
                    </a:lnTo>
                    <a:lnTo>
                      <a:pt x="430" y="554"/>
                    </a:lnTo>
                    <a:lnTo>
                      <a:pt x="428" y="554"/>
                    </a:lnTo>
                    <a:lnTo>
                      <a:pt x="425" y="554"/>
                    </a:lnTo>
                    <a:lnTo>
                      <a:pt x="425" y="551"/>
                    </a:lnTo>
                    <a:lnTo>
                      <a:pt x="425" y="551"/>
                    </a:lnTo>
                    <a:lnTo>
                      <a:pt x="423" y="551"/>
                    </a:lnTo>
                    <a:lnTo>
                      <a:pt x="421" y="551"/>
                    </a:lnTo>
                    <a:lnTo>
                      <a:pt x="421" y="549"/>
                    </a:lnTo>
                    <a:lnTo>
                      <a:pt x="421" y="549"/>
                    </a:lnTo>
                    <a:lnTo>
                      <a:pt x="418" y="549"/>
                    </a:lnTo>
                    <a:lnTo>
                      <a:pt x="416" y="554"/>
                    </a:lnTo>
                    <a:lnTo>
                      <a:pt x="416" y="554"/>
                    </a:lnTo>
                    <a:lnTo>
                      <a:pt x="414" y="549"/>
                    </a:lnTo>
                    <a:lnTo>
                      <a:pt x="402" y="532"/>
                    </a:lnTo>
                    <a:lnTo>
                      <a:pt x="399" y="532"/>
                    </a:lnTo>
                    <a:lnTo>
                      <a:pt x="381" y="528"/>
                    </a:lnTo>
                    <a:lnTo>
                      <a:pt x="362" y="547"/>
                    </a:lnTo>
                    <a:lnTo>
                      <a:pt x="357" y="547"/>
                    </a:lnTo>
                    <a:lnTo>
                      <a:pt x="352" y="542"/>
                    </a:lnTo>
                    <a:lnTo>
                      <a:pt x="347" y="544"/>
                    </a:lnTo>
                    <a:lnTo>
                      <a:pt x="345" y="544"/>
                    </a:lnTo>
                    <a:lnTo>
                      <a:pt x="338" y="544"/>
                    </a:lnTo>
                    <a:lnTo>
                      <a:pt x="333" y="547"/>
                    </a:lnTo>
                    <a:lnTo>
                      <a:pt x="331" y="549"/>
                    </a:lnTo>
                    <a:lnTo>
                      <a:pt x="331" y="549"/>
                    </a:lnTo>
                    <a:lnTo>
                      <a:pt x="326" y="544"/>
                    </a:lnTo>
                    <a:lnTo>
                      <a:pt x="321" y="544"/>
                    </a:lnTo>
                    <a:lnTo>
                      <a:pt x="321" y="544"/>
                    </a:lnTo>
                    <a:lnTo>
                      <a:pt x="319" y="544"/>
                    </a:lnTo>
                    <a:lnTo>
                      <a:pt x="319" y="544"/>
                    </a:lnTo>
                    <a:lnTo>
                      <a:pt x="317" y="547"/>
                    </a:lnTo>
                    <a:lnTo>
                      <a:pt x="314" y="544"/>
                    </a:lnTo>
                    <a:lnTo>
                      <a:pt x="312" y="544"/>
                    </a:lnTo>
                    <a:lnTo>
                      <a:pt x="312" y="544"/>
                    </a:lnTo>
                    <a:lnTo>
                      <a:pt x="310" y="544"/>
                    </a:lnTo>
                    <a:lnTo>
                      <a:pt x="307" y="547"/>
                    </a:lnTo>
                    <a:lnTo>
                      <a:pt x="305" y="547"/>
                    </a:lnTo>
                    <a:lnTo>
                      <a:pt x="302" y="549"/>
                    </a:lnTo>
                    <a:lnTo>
                      <a:pt x="302" y="549"/>
                    </a:lnTo>
                    <a:lnTo>
                      <a:pt x="300" y="549"/>
                    </a:lnTo>
                    <a:lnTo>
                      <a:pt x="300" y="549"/>
                    </a:lnTo>
                    <a:lnTo>
                      <a:pt x="300" y="549"/>
                    </a:lnTo>
                    <a:lnTo>
                      <a:pt x="298" y="549"/>
                    </a:lnTo>
                    <a:lnTo>
                      <a:pt x="298" y="547"/>
                    </a:lnTo>
                    <a:lnTo>
                      <a:pt x="298" y="547"/>
                    </a:lnTo>
                    <a:lnTo>
                      <a:pt x="295" y="544"/>
                    </a:lnTo>
                    <a:lnTo>
                      <a:pt x="295" y="542"/>
                    </a:lnTo>
                    <a:lnTo>
                      <a:pt x="298" y="542"/>
                    </a:lnTo>
                    <a:lnTo>
                      <a:pt x="300" y="540"/>
                    </a:lnTo>
                    <a:lnTo>
                      <a:pt x="300" y="537"/>
                    </a:lnTo>
                    <a:lnTo>
                      <a:pt x="300" y="537"/>
                    </a:lnTo>
                    <a:lnTo>
                      <a:pt x="302" y="535"/>
                    </a:lnTo>
                    <a:lnTo>
                      <a:pt x="302" y="535"/>
                    </a:lnTo>
                    <a:lnTo>
                      <a:pt x="305" y="535"/>
                    </a:lnTo>
                    <a:lnTo>
                      <a:pt x="305" y="532"/>
                    </a:lnTo>
                    <a:lnTo>
                      <a:pt x="305" y="532"/>
                    </a:lnTo>
                    <a:lnTo>
                      <a:pt x="305" y="530"/>
                    </a:lnTo>
                    <a:lnTo>
                      <a:pt x="305" y="528"/>
                    </a:lnTo>
                    <a:lnTo>
                      <a:pt x="302" y="528"/>
                    </a:lnTo>
                    <a:lnTo>
                      <a:pt x="300" y="528"/>
                    </a:lnTo>
                    <a:lnTo>
                      <a:pt x="300" y="525"/>
                    </a:lnTo>
                    <a:lnTo>
                      <a:pt x="300" y="525"/>
                    </a:lnTo>
                    <a:lnTo>
                      <a:pt x="298" y="525"/>
                    </a:lnTo>
                    <a:lnTo>
                      <a:pt x="298" y="525"/>
                    </a:lnTo>
                    <a:lnTo>
                      <a:pt x="295" y="525"/>
                    </a:lnTo>
                    <a:lnTo>
                      <a:pt x="295" y="525"/>
                    </a:lnTo>
                    <a:lnTo>
                      <a:pt x="293" y="528"/>
                    </a:lnTo>
                    <a:lnTo>
                      <a:pt x="291" y="528"/>
                    </a:lnTo>
                    <a:lnTo>
                      <a:pt x="288" y="525"/>
                    </a:lnTo>
                    <a:lnTo>
                      <a:pt x="288" y="523"/>
                    </a:lnTo>
                    <a:lnTo>
                      <a:pt x="288" y="523"/>
                    </a:lnTo>
                    <a:lnTo>
                      <a:pt x="288" y="521"/>
                    </a:lnTo>
                    <a:lnTo>
                      <a:pt x="288" y="518"/>
                    </a:lnTo>
                    <a:lnTo>
                      <a:pt x="286" y="518"/>
                    </a:lnTo>
                    <a:lnTo>
                      <a:pt x="286" y="516"/>
                    </a:lnTo>
                    <a:lnTo>
                      <a:pt x="286" y="516"/>
                    </a:lnTo>
                    <a:lnTo>
                      <a:pt x="286" y="514"/>
                    </a:lnTo>
                    <a:lnTo>
                      <a:pt x="286" y="511"/>
                    </a:lnTo>
                    <a:lnTo>
                      <a:pt x="284" y="511"/>
                    </a:lnTo>
                    <a:lnTo>
                      <a:pt x="286" y="511"/>
                    </a:lnTo>
                    <a:lnTo>
                      <a:pt x="288" y="511"/>
                    </a:lnTo>
                    <a:lnTo>
                      <a:pt x="288" y="511"/>
                    </a:lnTo>
                    <a:lnTo>
                      <a:pt x="291" y="509"/>
                    </a:lnTo>
                    <a:lnTo>
                      <a:pt x="293" y="506"/>
                    </a:lnTo>
                    <a:lnTo>
                      <a:pt x="293" y="506"/>
                    </a:lnTo>
                    <a:lnTo>
                      <a:pt x="295" y="506"/>
                    </a:lnTo>
                    <a:lnTo>
                      <a:pt x="295" y="504"/>
                    </a:lnTo>
                    <a:lnTo>
                      <a:pt x="295" y="504"/>
                    </a:lnTo>
                    <a:lnTo>
                      <a:pt x="298" y="504"/>
                    </a:lnTo>
                    <a:lnTo>
                      <a:pt x="298" y="504"/>
                    </a:lnTo>
                    <a:lnTo>
                      <a:pt x="300" y="502"/>
                    </a:lnTo>
                    <a:lnTo>
                      <a:pt x="300" y="502"/>
                    </a:lnTo>
                    <a:lnTo>
                      <a:pt x="302" y="499"/>
                    </a:lnTo>
                    <a:lnTo>
                      <a:pt x="302" y="497"/>
                    </a:lnTo>
                    <a:lnTo>
                      <a:pt x="302" y="497"/>
                    </a:lnTo>
                    <a:lnTo>
                      <a:pt x="305" y="497"/>
                    </a:lnTo>
                    <a:lnTo>
                      <a:pt x="305" y="495"/>
                    </a:lnTo>
                    <a:lnTo>
                      <a:pt x="305" y="490"/>
                    </a:lnTo>
                    <a:lnTo>
                      <a:pt x="305" y="487"/>
                    </a:lnTo>
                    <a:lnTo>
                      <a:pt x="305" y="487"/>
                    </a:lnTo>
                    <a:lnTo>
                      <a:pt x="310" y="485"/>
                    </a:lnTo>
                    <a:lnTo>
                      <a:pt x="312" y="485"/>
                    </a:lnTo>
                    <a:lnTo>
                      <a:pt x="314" y="485"/>
                    </a:lnTo>
                    <a:lnTo>
                      <a:pt x="314" y="483"/>
                    </a:lnTo>
                    <a:lnTo>
                      <a:pt x="317" y="480"/>
                    </a:lnTo>
                    <a:lnTo>
                      <a:pt x="317" y="480"/>
                    </a:lnTo>
                    <a:lnTo>
                      <a:pt x="319" y="480"/>
                    </a:lnTo>
                    <a:lnTo>
                      <a:pt x="319" y="478"/>
                    </a:lnTo>
                    <a:lnTo>
                      <a:pt x="319" y="478"/>
                    </a:lnTo>
                    <a:lnTo>
                      <a:pt x="317" y="478"/>
                    </a:lnTo>
                    <a:lnTo>
                      <a:pt x="317" y="476"/>
                    </a:lnTo>
                    <a:lnTo>
                      <a:pt x="317" y="476"/>
                    </a:lnTo>
                    <a:lnTo>
                      <a:pt x="314" y="473"/>
                    </a:lnTo>
                    <a:lnTo>
                      <a:pt x="314" y="471"/>
                    </a:lnTo>
                    <a:lnTo>
                      <a:pt x="312" y="469"/>
                    </a:lnTo>
                    <a:lnTo>
                      <a:pt x="310" y="469"/>
                    </a:lnTo>
                    <a:lnTo>
                      <a:pt x="310" y="469"/>
                    </a:lnTo>
                    <a:lnTo>
                      <a:pt x="310" y="466"/>
                    </a:lnTo>
                    <a:lnTo>
                      <a:pt x="307" y="466"/>
                    </a:lnTo>
                    <a:lnTo>
                      <a:pt x="305" y="464"/>
                    </a:lnTo>
                    <a:lnTo>
                      <a:pt x="305" y="464"/>
                    </a:lnTo>
                    <a:lnTo>
                      <a:pt x="302" y="464"/>
                    </a:lnTo>
                    <a:lnTo>
                      <a:pt x="302" y="461"/>
                    </a:lnTo>
                    <a:lnTo>
                      <a:pt x="302" y="461"/>
                    </a:lnTo>
                    <a:lnTo>
                      <a:pt x="305" y="459"/>
                    </a:lnTo>
                    <a:lnTo>
                      <a:pt x="305" y="459"/>
                    </a:lnTo>
                    <a:lnTo>
                      <a:pt x="305" y="457"/>
                    </a:lnTo>
                    <a:lnTo>
                      <a:pt x="302" y="454"/>
                    </a:lnTo>
                    <a:lnTo>
                      <a:pt x="302" y="454"/>
                    </a:lnTo>
                    <a:lnTo>
                      <a:pt x="300" y="452"/>
                    </a:lnTo>
                    <a:lnTo>
                      <a:pt x="300" y="452"/>
                    </a:lnTo>
                    <a:lnTo>
                      <a:pt x="293" y="452"/>
                    </a:lnTo>
                    <a:lnTo>
                      <a:pt x="288" y="450"/>
                    </a:lnTo>
                    <a:lnTo>
                      <a:pt x="286" y="447"/>
                    </a:lnTo>
                    <a:lnTo>
                      <a:pt x="284" y="445"/>
                    </a:lnTo>
                    <a:lnTo>
                      <a:pt x="284" y="443"/>
                    </a:lnTo>
                    <a:lnTo>
                      <a:pt x="284" y="443"/>
                    </a:lnTo>
                    <a:lnTo>
                      <a:pt x="284" y="440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8" y="438"/>
                    </a:lnTo>
                    <a:lnTo>
                      <a:pt x="291" y="438"/>
                    </a:lnTo>
                    <a:lnTo>
                      <a:pt x="295" y="435"/>
                    </a:lnTo>
                    <a:lnTo>
                      <a:pt x="295" y="438"/>
                    </a:lnTo>
                    <a:lnTo>
                      <a:pt x="298" y="438"/>
                    </a:lnTo>
                    <a:lnTo>
                      <a:pt x="300" y="438"/>
                    </a:lnTo>
                    <a:lnTo>
                      <a:pt x="300" y="438"/>
                    </a:lnTo>
                    <a:lnTo>
                      <a:pt x="302" y="438"/>
                    </a:lnTo>
                    <a:lnTo>
                      <a:pt x="305" y="438"/>
                    </a:lnTo>
                    <a:lnTo>
                      <a:pt x="305" y="435"/>
                    </a:lnTo>
                    <a:lnTo>
                      <a:pt x="305" y="433"/>
                    </a:lnTo>
                    <a:lnTo>
                      <a:pt x="305" y="428"/>
                    </a:lnTo>
                    <a:lnTo>
                      <a:pt x="305" y="428"/>
                    </a:lnTo>
                    <a:lnTo>
                      <a:pt x="305" y="424"/>
                    </a:lnTo>
                    <a:lnTo>
                      <a:pt x="305" y="421"/>
                    </a:lnTo>
                    <a:lnTo>
                      <a:pt x="307" y="421"/>
                    </a:lnTo>
                    <a:lnTo>
                      <a:pt x="307" y="419"/>
                    </a:lnTo>
                    <a:lnTo>
                      <a:pt x="307" y="416"/>
                    </a:lnTo>
                    <a:lnTo>
                      <a:pt x="305" y="416"/>
                    </a:lnTo>
                    <a:lnTo>
                      <a:pt x="305" y="414"/>
                    </a:lnTo>
                    <a:lnTo>
                      <a:pt x="305" y="412"/>
                    </a:lnTo>
                    <a:lnTo>
                      <a:pt x="307" y="409"/>
                    </a:lnTo>
                    <a:lnTo>
                      <a:pt x="305" y="407"/>
                    </a:lnTo>
                    <a:lnTo>
                      <a:pt x="305" y="402"/>
                    </a:lnTo>
                    <a:lnTo>
                      <a:pt x="305" y="402"/>
                    </a:lnTo>
                    <a:lnTo>
                      <a:pt x="305" y="402"/>
                    </a:lnTo>
                    <a:lnTo>
                      <a:pt x="305" y="400"/>
                    </a:lnTo>
                    <a:lnTo>
                      <a:pt x="305" y="400"/>
                    </a:lnTo>
                    <a:lnTo>
                      <a:pt x="305" y="395"/>
                    </a:lnTo>
                    <a:lnTo>
                      <a:pt x="305" y="395"/>
                    </a:lnTo>
                    <a:lnTo>
                      <a:pt x="302" y="393"/>
                    </a:lnTo>
                    <a:lnTo>
                      <a:pt x="302" y="393"/>
                    </a:lnTo>
                    <a:lnTo>
                      <a:pt x="302" y="390"/>
                    </a:lnTo>
                    <a:lnTo>
                      <a:pt x="302" y="390"/>
                    </a:lnTo>
                    <a:lnTo>
                      <a:pt x="302" y="388"/>
                    </a:lnTo>
                    <a:lnTo>
                      <a:pt x="302" y="386"/>
                    </a:lnTo>
                    <a:lnTo>
                      <a:pt x="302" y="386"/>
                    </a:lnTo>
                    <a:lnTo>
                      <a:pt x="302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2" y="381"/>
                    </a:lnTo>
                    <a:lnTo>
                      <a:pt x="300" y="379"/>
                    </a:lnTo>
                    <a:lnTo>
                      <a:pt x="300" y="376"/>
                    </a:lnTo>
                    <a:lnTo>
                      <a:pt x="298" y="376"/>
                    </a:lnTo>
                    <a:lnTo>
                      <a:pt x="298" y="374"/>
                    </a:lnTo>
                    <a:lnTo>
                      <a:pt x="295" y="374"/>
                    </a:lnTo>
                    <a:lnTo>
                      <a:pt x="295" y="374"/>
                    </a:lnTo>
                    <a:lnTo>
                      <a:pt x="293" y="374"/>
                    </a:lnTo>
                    <a:lnTo>
                      <a:pt x="291" y="374"/>
                    </a:lnTo>
                    <a:lnTo>
                      <a:pt x="288" y="374"/>
                    </a:lnTo>
                    <a:lnTo>
                      <a:pt x="288" y="374"/>
                    </a:lnTo>
                    <a:lnTo>
                      <a:pt x="288" y="374"/>
                    </a:lnTo>
                    <a:lnTo>
                      <a:pt x="286" y="374"/>
                    </a:lnTo>
                    <a:lnTo>
                      <a:pt x="286" y="374"/>
                    </a:lnTo>
                    <a:lnTo>
                      <a:pt x="284" y="374"/>
                    </a:lnTo>
                    <a:lnTo>
                      <a:pt x="281" y="376"/>
                    </a:lnTo>
                    <a:lnTo>
                      <a:pt x="281" y="376"/>
                    </a:lnTo>
                    <a:lnTo>
                      <a:pt x="279" y="376"/>
                    </a:lnTo>
                    <a:lnTo>
                      <a:pt x="276" y="376"/>
                    </a:lnTo>
                    <a:lnTo>
                      <a:pt x="274" y="376"/>
                    </a:lnTo>
                    <a:lnTo>
                      <a:pt x="272" y="376"/>
                    </a:lnTo>
                    <a:lnTo>
                      <a:pt x="269" y="376"/>
                    </a:lnTo>
                    <a:lnTo>
                      <a:pt x="267" y="376"/>
                    </a:lnTo>
                    <a:lnTo>
                      <a:pt x="262" y="376"/>
                    </a:lnTo>
                    <a:lnTo>
                      <a:pt x="262" y="376"/>
                    </a:lnTo>
                    <a:lnTo>
                      <a:pt x="260" y="376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8" y="376"/>
                    </a:lnTo>
                    <a:lnTo>
                      <a:pt x="255" y="376"/>
                    </a:lnTo>
                    <a:lnTo>
                      <a:pt x="253" y="374"/>
                    </a:lnTo>
                    <a:lnTo>
                      <a:pt x="248" y="374"/>
                    </a:lnTo>
                    <a:lnTo>
                      <a:pt x="241" y="371"/>
                    </a:lnTo>
                    <a:lnTo>
                      <a:pt x="236" y="374"/>
                    </a:lnTo>
                    <a:lnTo>
                      <a:pt x="234" y="371"/>
                    </a:lnTo>
                    <a:lnTo>
                      <a:pt x="227" y="371"/>
                    </a:lnTo>
                    <a:lnTo>
                      <a:pt x="222" y="371"/>
                    </a:lnTo>
                    <a:lnTo>
                      <a:pt x="220" y="371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0" y="364"/>
                    </a:lnTo>
                    <a:lnTo>
                      <a:pt x="208" y="364"/>
                    </a:lnTo>
                    <a:lnTo>
                      <a:pt x="205" y="364"/>
                    </a:lnTo>
                    <a:lnTo>
                      <a:pt x="205" y="360"/>
                    </a:lnTo>
                    <a:lnTo>
                      <a:pt x="201" y="355"/>
                    </a:lnTo>
                    <a:lnTo>
                      <a:pt x="203" y="345"/>
                    </a:lnTo>
                    <a:lnTo>
                      <a:pt x="205" y="343"/>
                    </a:lnTo>
                    <a:lnTo>
                      <a:pt x="208" y="341"/>
                    </a:lnTo>
                    <a:lnTo>
                      <a:pt x="208" y="341"/>
                    </a:lnTo>
                    <a:lnTo>
                      <a:pt x="208" y="338"/>
                    </a:lnTo>
                    <a:lnTo>
                      <a:pt x="210" y="336"/>
                    </a:lnTo>
                    <a:lnTo>
                      <a:pt x="210" y="336"/>
                    </a:lnTo>
                    <a:lnTo>
                      <a:pt x="213" y="336"/>
                    </a:lnTo>
                    <a:lnTo>
                      <a:pt x="213" y="336"/>
                    </a:lnTo>
                    <a:lnTo>
                      <a:pt x="213" y="338"/>
                    </a:lnTo>
                    <a:lnTo>
                      <a:pt x="215" y="338"/>
                    </a:lnTo>
                    <a:lnTo>
                      <a:pt x="215" y="338"/>
                    </a:lnTo>
                    <a:lnTo>
                      <a:pt x="217" y="338"/>
                    </a:lnTo>
                    <a:lnTo>
                      <a:pt x="217" y="336"/>
                    </a:lnTo>
                    <a:lnTo>
                      <a:pt x="220" y="336"/>
                    </a:lnTo>
                    <a:lnTo>
                      <a:pt x="222" y="334"/>
                    </a:lnTo>
                    <a:lnTo>
                      <a:pt x="222" y="331"/>
                    </a:lnTo>
                    <a:lnTo>
                      <a:pt x="222" y="329"/>
                    </a:lnTo>
                    <a:lnTo>
                      <a:pt x="222" y="329"/>
                    </a:lnTo>
                    <a:lnTo>
                      <a:pt x="224" y="324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27" y="322"/>
                    </a:lnTo>
                    <a:lnTo>
                      <a:pt x="227" y="324"/>
                    </a:lnTo>
                    <a:lnTo>
                      <a:pt x="229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2" y="322"/>
                    </a:lnTo>
                    <a:lnTo>
                      <a:pt x="234" y="322"/>
                    </a:lnTo>
                    <a:lnTo>
                      <a:pt x="234" y="322"/>
                    </a:lnTo>
                    <a:lnTo>
                      <a:pt x="234" y="319"/>
                    </a:lnTo>
                    <a:lnTo>
                      <a:pt x="236" y="317"/>
                    </a:lnTo>
                    <a:lnTo>
                      <a:pt x="236" y="315"/>
                    </a:lnTo>
                    <a:lnTo>
                      <a:pt x="239" y="312"/>
                    </a:lnTo>
                    <a:lnTo>
                      <a:pt x="239" y="312"/>
                    </a:lnTo>
                    <a:lnTo>
                      <a:pt x="241" y="310"/>
                    </a:lnTo>
                    <a:lnTo>
                      <a:pt x="243" y="310"/>
                    </a:lnTo>
                    <a:lnTo>
                      <a:pt x="243" y="308"/>
                    </a:lnTo>
                    <a:lnTo>
                      <a:pt x="243" y="305"/>
                    </a:lnTo>
                    <a:lnTo>
                      <a:pt x="243" y="303"/>
                    </a:lnTo>
                    <a:lnTo>
                      <a:pt x="243" y="303"/>
                    </a:lnTo>
                    <a:lnTo>
                      <a:pt x="241" y="300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36" y="296"/>
                    </a:lnTo>
                    <a:lnTo>
                      <a:pt x="236" y="293"/>
                    </a:lnTo>
                    <a:lnTo>
                      <a:pt x="234" y="293"/>
                    </a:lnTo>
                    <a:lnTo>
                      <a:pt x="232" y="293"/>
                    </a:lnTo>
                    <a:lnTo>
                      <a:pt x="232" y="293"/>
                    </a:lnTo>
                    <a:lnTo>
                      <a:pt x="232" y="293"/>
                    </a:lnTo>
                    <a:lnTo>
                      <a:pt x="229" y="293"/>
                    </a:lnTo>
                    <a:lnTo>
                      <a:pt x="229" y="291"/>
                    </a:lnTo>
                    <a:lnTo>
                      <a:pt x="227" y="291"/>
                    </a:lnTo>
                    <a:lnTo>
                      <a:pt x="227" y="291"/>
                    </a:lnTo>
                    <a:lnTo>
                      <a:pt x="222" y="291"/>
                    </a:lnTo>
                    <a:lnTo>
                      <a:pt x="222" y="291"/>
                    </a:lnTo>
                    <a:lnTo>
                      <a:pt x="220" y="291"/>
                    </a:lnTo>
                    <a:lnTo>
                      <a:pt x="217" y="291"/>
                    </a:lnTo>
                    <a:lnTo>
                      <a:pt x="215" y="291"/>
                    </a:lnTo>
                    <a:lnTo>
                      <a:pt x="215" y="291"/>
                    </a:lnTo>
                    <a:lnTo>
                      <a:pt x="213" y="291"/>
                    </a:lnTo>
                    <a:lnTo>
                      <a:pt x="213" y="291"/>
                    </a:lnTo>
                    <a:lnTo>
                      <a:pt x="213" y="289"/>
                    </a:lnTo>
                    <a:lnTo>
                      <a:pt x="213" y="286"/>
                    </a:lnTo>
                    <a:lnTo>
                      <a:pt x="213" y="282"/>
                    </a:lnTo>
                    <a:lnTo>
                      <a:pt x="215" y="277"/>
                    </a:lnTo>
                    <a:lnTo>
                      <a:pt x="215" y="274"/>
                    </a:lnTo>
                    <a:lnTo>
                      <a:pt x="215" y="274"/>
                    </a:lnTo>
                    <a:lnTo>
                      <a:pt x="217" y="272"/>
                    </a:lnTo>
                    <a:lnTo>
                      <a:pt x="217" y="270"/>
                    </a:lnTo>
                    <a:lnTo>
                      <a:pt x="217" y="270"/>
                    </a:lnTo>
                    <a:lnTo>
                      <a:pt x="220" y="267"/>
                    </a:lnTo>
                    <a:lnTo>
                      <a:pt x="220" y="267"/>
                    </a:lnTo>
                    <a:lnTo>
                      <a:pt x="220" y="265"/>
                    </a:lnTo>
                    <a:lnTo>
                      <a:pt x="220" y="260"/>
                    </a:lnTo>
                    <a:lnTo>
                      <a:pt x="217" y="260"/>
                    </a:lnTo>
                    <a:lnTo>
                      <a:pt x="215" y="258"/>
                    </a:lnTo>
                    <a:lnTo>
                      <a:pt x="213" y="253"/>
                    </a:lnTo>
                    <a:lnTo>
                      <a:pt x="213" y="253"/>
                    </a:lnTo>
                    <a:lnTo>
                      <a:pt x="213" y="251"/>
                    </a:lnTo>
                    <a:lnTo>
                      <a:pt x="210" y="248"/>
                    </a:lnTo>
                    <a:lnTo>
                      <a:pt x="210" y="248"/>
                    </a:lnTo>
                    <a:lnTo>
                      <a:pt x="208" y="246"/>
                    </a:lnTo>
                    <a:lnTo>
                      <a:pt x="205" y="246"/>
                    </a:lnTo>
                    <a:lnTo>
                      <a:pt x="205" y="246"/>
                    </a:lnTo>
                    <a:lnTo>
                      <a:pt x="203" y="244"/>
                    </a:lnTo>
                    <a:lnTo>
                      <a:pt x="201" y="244"/>
                    </a:lnTo>
                    <a:lnTo>
                      <a:pt x="201" y="244"/>
                    </a:lnTo>
                    <a:lnTo>
                      <a:pt x="198" y="244"/>
                    </a:lnTo>
                    <a:lnTo>
                      <a:pt x="196" y="244"/>
                    </a:lnTo>
                    <a:lnTo>
                      <a:pt x="196" y="244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1" y="248"/>
                    </a:lnTo>
                    <a:lnTo>
                      <a:pt x="191" y="248"/>
                    </a:lnTo>
                    <a:lnTo>
                      <a:pt x="189" y="248"/>
                    </a:lnTo>
                    <a:lnTo>
                      <a:pt x="191" y="244"/>
                    </a:lnTo>
                    <a:lnTo>
                      <a:pt x="191" y="244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91" y="239"/>
                    </a:lnTo>
                    <a:lnTo>
                      <a:pt x="189" y="234"/>
                    </a:lnTo>
                    <a:lnTo>
                      <a:pt x="189" y="234"/>
                    </a:lnTo>
                    <a:lnTo>
                      <a:pt x="189" y="232"/>
                    </a:lnTo>
                    <a:lnTo>
                      <a:pt x="189" y="229"/>
                    </a:lnTo>
                    <a:lnTo>
                      <a:pt x="189" y="229"/>
                    </a:lnTo>
                    <a:lnTo>
                      <a:pt x="189" y="225"/>
                    </a:lnTo>
                    <a:lnTo>
                      <a:pt x="187" y="222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4" y="222"/>
                    </a:lnTo>
                    <a:lnTo>
                      <a:pt x="182" y="220"/>
                    </a:lnTo>
                    <a:lnTo>
                      <a:pt x="179" y="220"/>
                    </a:lnTo>
                    <a:lnTo>
                      <a:pt x="179" y="222"/>
                    </a:lnTo>
                    <a:lnTo>
                      <a:pt x="177" y="222"/>
                    </a:lnTo>
                    <a:lnTo>
                      <a:pt x="175" y="222"/>
                    </a:lnTo>
                    <a:lnTo>
                      <a:pt x="172" y="220"/>
                    </a:lnTo>
                    <a:lnTo>
                      <a:pt x="170" y="220"/>
                    </a:lnTo>
                    <a:lnTo>
                      <a:pt x="168" y="220"/>
                    </a:lnTo>
                    <a:lnTo>
                      <a:pt x="168" y="220"/>
                    </a:lnTo>
                    <a:lnTo>
                      <a:pt x="165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3" y="220"/>
                    </a:lnTo>
                    <a:lnTo>
                      <a:pt x="161" y="220"/>
                    </a:lnTo>
                    <a:lnTo>
                      <a:pt x="158" y="222"/>
                    </a:lnTo>
                    <a:lnTo>
                      <a:pt x="158" y="222"/>
                    </a:lnTo>
                    <a:lnTo>
                      <a:pt x="161" y="225"/>
                    </a:lnTo>
                    <a:lnTo>
                      <a:pt x="161" y="225"/>
                    </a:lnTo>
                    <a:lnTo>
                      <a:pt x="161" y="227"/>
                    </a:lnTo>
                    <a:lnTo>
                      <a:pt x="163" y="229"/>
                    </a:lnTo>
                    <a:lnTo>
                      <a:pt x="163" y="22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63" y="234"/>
                    </a:lnTo>
                    <a:lnTo>
                      <a:pt x="163" y="234"/>
                    </a:lnTo>
                    <a:lnTo>
                      <a:pt x="158" y="234"/>
                    </a:lnTo>
                    <a:lnTo>
                      <a:pt x="156" y="234"/>
                    </a:lnTo>
                    <a:lnTo>
                      <a:pt x="156" y="234"/>
                    </a:lnTo>
                    <a:lnTo>
                      <a:pt x="153" y="234"/>
                    </a:lnTo>
                    <a:lnTo>
                      <a:pt x="151" y="234"/>
                    </a:lnTo>
                    <a:lnTo>
                      <a:pt x="151" y="234"/>
                    </a:lnTo>
                    <a:lnTo>
                      <a:pt x="149" y="234"/>
                    </a:lnTo>
                    <a:lnTo>
                      <a:pt x="149" y="234"/>
                    </a:lnTo>
                    <a:lnTo>
                      <a:pt x="144" y="234"/>
                    </a:lnTo>
                    <a:lnTo>
                      <a:pt x="142" y="234"/>
                    </a:lnTo>
                    <a:lnTo>
                      <a:pt x="139" y="234"/>
                    </a:lnTo>
                    <a:lnTo>
                      <a:pt x="137" y="234"/>
                    </a:lnTo>
                    <a:lnTo>
                      <a:pt x="137" y="234"/>
                    </a:lnTo>
                    <a:lnTo>
                      <a:pt x="135" y="237"/>
                    </a:lnTo>
                    <a:lnTo>
                      <a:pt x="132" y="237"/>
                    </a:lnTo>
                    <a:lnTo>
                      <a:pt x="132" y="237"/>
                    </a:lnTo>
                    <a:lnTo>
                      <a:pt x="130" y="237"/>
                    </a:lnTo>
                    <a:lnTo>
                      <a:pt x="127" y="239"/>
                    </a:lnTo>
                    <a:lnTo>
                      <a:pt x="125" y="239"/>
                    </a:lnTo>
                    <a:lnTo>
                      <a:pt x="125" y="239"/>
                    </a:lnTo>
                    <a:lnTo>
                      <a:pt x="125" y="241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3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8" y="246"/>
                    </a:lnTo>
                    <a:lnTo>
                      <a:pt x="116" y="246"/>
                    </a:lnTo>
                    <a:lnTo>
                      <a:pt x="116" y="246"/>
                    </a:lnTo>
                    <a:lnTo>
                      <a:pt x="113" y="244"/>
                    </a:lnTo>
                    <a:lnTo>
                      <a:pt x="113" y="244"/>
                    </a:lnTo>
                    <a:lnTo>
                      <a:pt x="111" y="241"/>
                    </a:lnTo>
                    <a:lnTo>
                      <a:pt x="111" y="239"/>
                    </a:lnTo>
                    <a:lnTo>
                      <a:pt x="111" y="237"/>
                    </a:lnTo>
                    <a:lnTo>
                      <a:pt x="111" y="234"/>
                    </a:lnTo>
                    <a:lnTo>
                      <a:pt x="111" y="234"/>
                    </a:lnTo>
                    <a:lnTo>
                      <a:pt x="111" y="232"/>
                    </a:lnTo>
                    <a:lnTo>
                      <a:pt x="109" y="229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1" y="229"/>
                    </a:lnTo>
                    <a:lnTo>
                      <a:pt x="99" y="229"/>
                    </a:lnTo>
                    <a:lnTo>
                      <a:pt x="99" y="229"/>
                    </a:lnTo>
                    <a:lnTo>
                      <a:pt x="97" y="229"/>
                    </a:lnTo>
                    <a:lnTo>
                      <a:pt x="97" y="232"/>
                    </a:lnTo>
                    <a:lnTo>
                      <a:pt x="94" y="232"/>
                    </a:lnTo>
                    <a:lnTo>
                      <a:pt x="92" y="234"/>
                    </a:lnTo>
                    <a:lnTo>
                      <a:pt x="90" y="234"/>
                    </a:lnTo>
                    <a:lnTo>
                      <a:pt x="87" y="234"/>
                    </a:lnTo>
                    <a:lnTo>
                      <a:pt x="87" y="234"/>
                    </a:lnTo>
                    <a:lnTo>
                      <a:pt x="85" y="234"/>
                    </a:lnTo>
                    <a:lnTo>
                      <a:pt x="85" y="239"/>
                    </a:lnTo>
                    <a:lnTo>
                      <a:pt x="80" y="239"/>
                    </a:lnTo>
                    <a:lnTo>
                      <a:pt x="78" y="239"/>
                    </a:lnTo>
                    <a:lnTo>
                      <a:pt x="78" y="239"/>
                    </a:lnTo>
                    <a:lnTo>
                      <a:pt x="78" y="241"/>
                    </a:lnTo>
                    <a:lnTo>
                      <a:pt x="78" y="244"/>
                    </a:lnTo>
                    <a:lnTo>
                      <a:pt x="75" y="244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8"/>
                    </a:lnTo>
                    <a:lnTo>
                      <a:pt x="66" y="253"/>
                    </a:lnTo>
                    <a:lnTo>
                      <a:pt x="61" y="255"/>
                    </a:lnTo>
                    <a:lnTo>
                      <a:pt x="56" y="258"/>
                    </a:lnTo>
                    <a:lnTo>
                      <a:pt x="56" y="260"/>
                    </a:lnTo>
                    <a:lnTo>
                      <a:pt x="54" y="260"/>
                    </a:lnTo>
                    <a:lnTo>
                      <a:pt x="54" y="263"/>
                    </a:lnTo>
                    <a:lnTo>
                      <a:pt x="54" y="265"/>
                    </a:lnTo>
                    <a:lnTo>
                      <a:pt x="49" y="265"/>
                    </a:lnTo>
                    <a:lnTo>
                      <a:pt x="49" y="267"/>
                    </a:lnTo>
                    <a:lnTo>
                      <a:pt x="49" y="267"/>
                    </a:lnTo>
                    <a:lnTo>
                      <a:pt x="45" y="267"/>
                    </a:lnTo>
                    <a:lnTo>
                      <a:pt x="45" y="270"/>
                    </a:lnTo>
                    <a:lnTo>
                      <a:pt x="42" y="272"/>
                    </a:lnTo>
                    <a:lnTo>
                      <a:pt x="42" y="274"/>
                    </a:lnTo>
                    <a:lnTo>
                      <a:pt x="42" y="277"/>
                    </a:lnTo>
                    <a:lnTo>
                      <a:pt x="42" y="277"/>
                    </a:lnTo>
                    <a:lnTo>
                      <a:pt x="40" y="277"/>
                    </a:lnTo>
                    <a:lnTo>
                      <a:pt x="38" y="277"/>
                    </a:lnTo>
                    <a:lnTo>
                      <a:pt x="35" y="277"/>
                    </a:lnTo>
                    <a:lnTo>
                      <a:pt x="35" y="279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28" y="286"/>
                    </a:lnTo>
                    <a:lnTo>
                      <a:pt x="26" y="286"/>
                    </a:lnTo>
                    <a:lnTo>
                      <a:pt x="21" y="286"/>
                    </a:lnTo>
                    <a:lnTo>
                      <a:pt x="21" y="286"/>
                    </a:lnTo>
                    <a:lnTo>
                      <a:pt x="19" y="284"/>
                    </a:lnTo>
                    <a:lnTo>
                      <a:pt x="19" y="282"/>
                    </a:lnTo>
                    <a:lnTo>
                      <a:pt x="16" y="282"/>
                    </a:lnTo>
                    <a:lnTo>
                      <a:pt x="16" y="279"/>
                    </a:lnTo>
                    <a:lnTo>
                      <a:pt x="16" y="277"/>
                    </a:lnTo>
                    <a:lnTo>
                      <a:pt x="16" y="277"/>
                    </a:lnTo>
                    <a:lnTo>
                      <a:pt x="16" y="274"/>
                    </a:lnTo>
                    <a:lnTo>
                      <a:pt x="16" y="272"/>
                    </a:lnTo>
                    <a:lnTo>
                      <a:pt x="16" y="270"/>
                    </a:lnTo>
                    <a:lnTo>
                      <a:pt x="16" y="270"/>
                    </a:lnTo>
                    <a:lnTo>
                      <a:pt x="14" y="267"/>
                    </a:lnTo>
                    <a:lnTo>
                      <a:pt x="12" y="265"/>
                    </a:lnTo>
                    <a:lnTo>
                      <a:pt x="12" y="265"/>
                    </a:lnTo>
                    <a:lnTo>
                      <a:pt x="7" y="267"/>
                    </a:lnTo>
                    <a:lnTo>
                      <a:pt x="7" y="267"/>
                    </a:lnTo>
                    <a:lnTo>
                      <a:pt x="4" y="267"/>
                    </a:lnTo>
                    <a:lnTo>
                      <a:pt x="2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2" y="263"/>
                    </a:lnTo>
                    <a:lnTo>
                      <a:pt x="0" y="253"/>
                    </a:lnTo>
                    <a:lnTo>
                      <a:pt x="2" y="251"/>
                    </a:lnTo>
                    <a:lnTo>
                      <a:pt x="2" y="248"/>
                    </a:lnTo>
                    <a:lnTo>
                      <a:pt x="2" y="246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7" y="244"/>
                    </a:lnTo>
                    <a:lnTo>
                      <a:pt x="9" y="244"/>
                    </a:lnTo>
                    <a:lnTo>
                      <a:pt x="9" y="241"/>
                    </a:lnTo>
                    <a:lnTo>
                      <a:pt x="12" y="239"/>
                    </a:lnTo>
                    <a:lnTo>
                      <a:pt x="12" y="237"/>
                    </a:lnTo>
                    <a:lnTo>
                      <a:pt x="12" y="234"/>
                    </a:lnTo>
                    <a:lnTo>
                      <a:pt x="7" y="232"/>
                    </a:lnTo>
                    <a:lnTo>
                      <a:pt x="7" y="229"/>
                    </a:lnTo>
                    <a:lnTo>
                      <a:pt x="7" y="229"/>
                    </a:lnTo>
                    <a:lnTo>
                      <a:pt x="9" y="225"/>
                    </a:lnTo>
                    <a:lnTo>
                      <a:pt x="9" y="222"/>
                    </a:lnTo>
                    <a:lnTo>
                      <a:pt x="9" y="222"/>
                    </a:lnTo>
                    <a:lnTo>
                      <a:pt x="9" y="220"/>
                    </a:lnTo>
                    <a:lnTo>
                      <a:pt x="9" y="220"/>
                    </a:lnTo>
                    <a:lnTo>
                      <a:pt x="9" y="218"/>
                    </a:lnTo>
                    <a:lnTo>
                      <a:pt x="12" y="218"/>
                    </a:lnTo>
                    <a:lnTo>
                      <a:pt x="12" y="218"/>
                    </a:lnTo>
                    <a:lnTo>
                      <a:pt x="12" y="215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7" y="211"/>
                    </a:lnTo>
                    <a:lnTo>
                      <a:pt x="7" y="208"/>
                    </a:lnTo>
                    <a:lnTo>
                      <a:pt x="7" y="208"/>
                    </a:lnTo>
                    <a:lnTo>
                      <a:pt x="4" y="206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203"/>
                    </a:lnTo>
                    <a:lnTo>
                      <a:pt x="2" y="203"/>
                    </a:lnTo>
                    <a:lnTo>
                      <a:pt x="4" y="201"/>
                    </a:lnTo>
                    <a:lnTo>
                      <a:pt x="4" y="201"/>
                    </a:lnTo>
                    <a:lnTo>
                      <a:pt x="7" y="196"/>
                    </a:lnTo>
                    <a:lnTo>
                      <a:pt x="7" y="196"/>
                    </a:lnTo>
                    <a:lnTo>
                      <a:pt x="7" y="194"/>
                    </a:lnTo>
                    <a:lnTo>
                      <a:pt x="7" y="192"/>
                    </a:lnTo>
                    <a:lnTo>
                      <a:pt x="7" y="192"/>
                    </a:lnTo>
                    <a:lnTo>
                      <a:pt x="4" y="192"/>
                    </a:lnTo>
                    <a:lnTo>
                      <a:pt x="4" y="189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4" y="187"/>
                    </a:lnTo>
                    <a:lnTo>
                      <a:pt x="4" y="184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82"/>
                    </a:lnTo>
                    <a:lnTo>
                      <a:pt x="7" y="180"/>
                    </a:lnTo>
                    <a:lnTo>
                      <a:pt x="4" y="177"/>
                    </a:lnTo>
                    <a:lnTo>
                      <a:pt x="7" y="177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9" y="175"/>
                    </a:lnTo>
                    <a:lnTo>
                      <a:pt x="12" y="175"/>
                    </a:lnTo>
                    <a:lnTo>
                      <a:pt x="12" y="175"/>
                    </a:lnTo>
                    <a:lnTo>
                      <a:pt x="12" y="173"/>
                    </a:lnTo>
                    <a:lnTo>
                      <a:pt x="9" y="173"/>
                    </a:lnTo>
                    <a:lnTo>
                      <a:pt x="9" y="173"/>
                    </a:lnTo>
                    <a:lnTo>
                      <a:pt x="7" y="170"/>
                    </a:lnTo>
                    <a:lnTo>
                      <a:pt x="9" y="170"/>
                    </a:lnTo>
                    <a:lnTo>
                      <a:pt x="12" y="168"/>
                    </a:lnTo>
                    <a:lnTo>
                      <a:pt x="14" y="168"/>
                    </a:lnTo>
                    <a:lnTo>
                      <a:pt x="14" y="168"/>
                    </a:lnTo>
                    <a:lnTo>
                      <a:pt x="16" y="168"/>
                    </a:lnTo>
                    <a:lnTo>
                      <a:pt x="16" y="166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21" y="166"/>
                    </a:lnTo>
                    <a:lnTo>
                      <a:pt x="21" y="163"/>
                    </a:lnTo>
                    <a:lnTo>
                      <a:pt x="23" y="163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0" y="163"/>
                    </a:lnTo>
                    <a:lnTo>
                      <a:pt x="30" y="163"/>
                    </a:lnTo>
                    <a:lnTo>
                      <a:pt x="33" y="161"/>
                    </a:lnTo>
                    <a:lnTo>
                      <a:pt x="33" y="158"/>
                    </a:lnTo>
                    <a:lnTo>
                      <a:pt x="33" y="158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51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8" y="144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2" y="142"/>
                    </a:lnTo>
                    <a:lnTo>
                      <a:pt x="42" y="139"/>
                    </a:lnTo>
                    <a:lnTo>
                      <a:pt x="45" y="139"/>
                    </a:lnTo>
                    <a:lnTo>
                      <a:pt x="47" y="139"/>
                    </a:lnTo>
                    <a:lnTo>
                      <a:pt x="49" y="139"/>
                    </a:lnTo>
                    <a:lnTo>
                      <a:pt x="49" y="135"/>
                    </a:lnTo>
                    <a:lnTo>
                      <a:pt x="52" y="135"/>
                    </a:lnTo>
                    <a:lnTo>
                      <a:pt x="54" y="132"/>
                    </a:lnTo>
                    <a:lnTo>
                      <a:pt x="54" y="130"/>
                    </a:lnTo>
                    <a:lnTo>
                      <a:pt x="56" y="128"/>
                    </a:lnTo>
                    <a:lnTo>
                      <a:pt x="59" y="128"/>
                    </a:lnTo>
                    <a:lnTo>
                      <a:pt x="59" y="128"/>
                    </a:lnTo>
                    <a:lnTo>
                      <a:pt x="59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61" y="123"/>
                    </a:lnTo>
                    <a:lnTo>
                      <a:pt x="64" y="125"/>
                    </a:lnTo>
                    <a:lnTo>
                      <a:pt x="64" y="125"/>
                    </a:lnTo>
                    <a:lnTo>
                      <a:pt x="66" y="123"/>
                    </a:lnTo>
                    <a:lnTo>
                      <a:pt x="66" y="125"/>
                    </a:lnTo>
                    <a:lnTo>
                      <a:pt x="68" y="125"/>
                    </a:lnTo>
                    <a:lnTo>
                      <a:pt x="71" y="125"/>
                    </a:lnTo>
                    <a:lnTo>
                      <a:pt x="71" y="123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5" y="123"/>
                    </a:lnTo>
                    <a:lnTo>
                      <a:pt x="78" y="123"/>
                    </a:lnTo>
                    <a:lnTo>
                      <a:pt x="80" y="123"/>
                    </a:lnTo>
                    <a:lnTo>
                      <a:pt x="80" y="123"/>
                    </a:lnTo>
                    <a:lnTo>
                      <a:pt x="82" y="123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5" y="128"/>
                    </a:lnTo>
                    <a:lnTo>
                      <a:pt x="87" y="128"/>
                    </a:lnTo>
                    <a:lnTo>
                      <a:pt x="87" y="130"/>
                    </a:lnTo>
                    <a:lnTo>
                      <a:pt x="90" y="130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0"/>
                    </a:lnTo>
                    <a:lnTo>
                      <a:pt x="97" y="128"/>
                    </a:lnTo>
                    <a:lnTo>
                      <a:pt x="97" y="125"/>
                    </a:lnTo>
                    <a:lnTo>
                      <a:pt x="97" y="125"/>
                    </a:lnTo>
                    <a:lnTo>
                      <a:pt x="99" y="125"/>
                    </a:lnTo>
                    <a:lnTo>
                      <a:pt x="101" y="125"/>
                    </a:lnTo>
                    <a:lnTo>
                      <a:pt x="101" y="125"/>
                    </a:lnTo>
                    <a:lnTo>
                      <a:pt x="104" y="128"/>
                    </a:lnTo>
                    <a:lnTo>
                      <a:pt x="106" y="128"/>
                    </a:lnTo>
                    <a:lnTo>
                      <a:pt x="109" y="125"/>
                    </a:lnTo>
                    <a:lnTo>
                      <a:pt x="109" y="125"/>
                    </a:lnTo>
                    <a:lnTo>
                      <a:pt x="109" y="123"/>
                    </a:lnTo>
                    <a:lnTo>
                      <a:pt x="111" y="123"/>
                    </a:lnTo>
                    <a:lnTo>
                      <a:pt x="113" y="123"/>
                    </a:lnTo>
                    <a:lnTo>
                      <a:pt x="116" y="123"/>
                    </a:lnTo>
                    <a:lnTo>
                      <a:pt x="120" y="123"/>
                    </a:lnTo>
                    <a:lnTo>
                      <a:pt x="120" y="123"/>
                    </a:lnTo>
                    <a:lnTo>
                      <a:pt x="123" y="123"/>
                    </a:lnTo>
                    <a:lnTo>
                      <a:pt x="127" y="123"/>
                    </a:lnTo>
                    <a:lnTo>
                      <a:pt x="127" y="121"/>
                    </a:lnTo>
                    <a:lnTo>
                      <a:pt x="130" y="121"/>
                    </a:lnTo>
                    <a:lnTo>
                      <a:pt x="132" y="118"/>
                    </a:lnTo>
                    <a:lnTo>
                      <a:pt x="135" y="118"/>
                    </a:lnTo>
                    <a:lnTo>
                      <a:pt x="135" y="118"/>
                    </a:lnTo>
                    <a:lnTo>
                      <a:pt x="139" y="118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4" y="116"/>
                    </a:lnTo>
                    <a:lnTo>
                      <a:pt x="146" y="116"/>
                    </a:lnTo>
                    <a:lnTo>
                      <a:pt x="146" y="113"/>
                    </a:lnTo>
                    <a:lnTo>
                      <a:pt x="149" y="113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49" y="116"/>
                    </a:lnTo>
                    <a:lnTo>
                      <a:pt x="151" y="113"/>
                    </a:lnTo>
                    <a:lnTo>
                      <a:pt x="153" y="113"/>
                    </a:lnTo>
                    <a:lnTo>
                      <a:pt x="153" y="111"/>
                    </a:lnTo>
                    <a:lnTo>
                      <a:pt x="153" y="111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09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3" y="106"/>
                    </a:lnTo>
                    <a:lnTo>
                      <a:pt x="156" y="106"/>
                    </a:lnTo>
                    <a:lnTo>
                      <a:pt x="158" y="106"/>
                    </a:lnTo>
                    <a:lnTo>
                      <a:pt x="158" y="104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8" y="102"/>
                    </a:lnTo>
                    <a:lnTo>
                      <a:pt x="158" y="99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61" y="97"/>
                    </a:lnTo>
                    <a:lnTo>
                      <a:pt x="161" y="94"/>
                    </a:lnTo>
                    <a:lnTo>
                      <a:pt x="163" y="94"/>
                    </a:lnTo>
                    <a:lnTo>
                      <a:pt x="163" y="92"/>
                    </a:lnTo>
                    <a:lnTo>
                      <a:pt x="163" y="92"/>
                    </a:lnTo>
                    <a:lnTo>
                      <a:pt x="163" y="90"/>
                    </a:lnTo>
                    <a:lnTo>
                      <a:pt x="163" y="87"/>
                    </a:lnTo>
                    <a:lnTo>
                      <a:pt x="165" y="87"/>
                    </a:lnTo>
                    <a:lnTo>
                      <a:pt x="165" y="87"/>
                    </a:lnTo>
                    <a:lnTo>
                      <a:pt x="165" y="85"/>
                    </a:lnTo>
                    <a:lnTo>
                      <a:pt x="165" y="83"/>
                    </a:lnTo>
                    <a:lnTo>
                      <a:pt x="163" y="80"/>
                    </a:lnTo>
                    <a:lnTo>
                      <a:pt x="163" y="78"/>
                    </a:lnTo>
                    <a:lnTo>
                      <a:pt x="165" y="76"/>
                    </a:lnTo>
                    <a:lnTo>
                      <a:pt x="165" y="76"/>
                    </a:lnTo>
                    <a:lnTo>
                      <a:pt x="168" y="73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68" y="71"/>
                    </a:lnTo>
                    <a:lnTo>
                      <a:pt x="168" y="68"/>
                    </a:lnTo>
                    <a:lnTo>
                      <a:pt x="168" y="66"/>
                    </a:lnTo>
                    <a:lnTo>
                      <a:pt x="168" y="66"/>
                    </a:lnTo>
                    <a:lnTo>
                      <a:pt x="168" y="64"/>
                    </a:lnTo>
                    <a:lnTo>
                      <a:pt x="170" y="61"/>
                    </a:lnTo>
                    <a:lnTo>
                      <a:pt x="175" y="61"/>
                    </a:lnTo>
                    <a:lnTo>
                      <a:pt x="177" y="59"/>
                    </a:lnTo>
                    <a:lnTo>
                      <a:pt x="179" y="57"/>
                    </a:lnTo>
                    <a:lnTo>
                      <a:pt x="179" y="57"/>
                    </a:lnTo>
                    <a:lnTo>
                      <a:pt x="184" y="54"/>
                    </a:lnTo>
                    <a:lnTo>
                      <a:pt x="184" y="52"/>
                    </a:lnTo>
                    <a:lnTo>
                      <a:pt x="187" y="52"/>
                    </a:lnTo>
                    <a:lnTo>
                      <a:pt x="189" y="52"/>
                    </a:lnTo>
                    <a:lnTo>
                      <a:pt x="191" y="50"/>
                    </a:lnTo>
                    <a:lnTo>
                      <a:pt x="194" y="47"/>
                    </a:lnTo>
                    <a:lnTo>
                      <a:pt x="194" y="45"/>
                    </a:lnTo>
                    <a:lnTo>
                      <a:pt x="196" y="45"/>
                    </a:lnTo>
                    <a:lnTo>
                      <a:pt x="196" y="45"/>
                    </a:lnTo>
                    <a:lnTo>
                      <a:pt x="198" y="40"/>
                    </a:lnTo>
                    <a:lnTo>
                      <a:pt x="201" y="38"/>
                    </a:lnTo>
                    <a:lnTo>
                      <a:pt x="201" y="35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5" y="35"/>
                    </a:lnTo>
                    <a:lnTo>
                      <a:pt x="205" y="33"/>
                    </a:lnTo>
                    <a:lnTo>
                      <a:pt x="208" y="33"/>
                    </a:lnTo>
                    <a:lnTo>
                      <a:pt x="210" y="33"/>
                    </a:lnTo>
                    <a:lnTo>
                      <a:pt x="213" y="33"/>
                    </a:lnTo>
                    <a:lnTo>
                      <a:pt x="213" y="35"/>
                    </a:lnTo>
                    <a:lnTo>
                      <a:pt x="215" y="35"/>
                    </a:lnTo>
                    <a:lnTo>
                      <a:pt x="215" y="35"/>
                    </a:lnTo>
                    <a:lnTo>
                      <a:pt x="217" y="38"/>
                    </a:lnTo>
                    <a:lnTo>
                      <a:pt x="220" y="38"/>
                    </a:lnTo>
                    <a:lnTo>
                      <a:pt x="220" y="38"/>
                    </a:lnTo>
                    <a:lnTo>
                      <a:pt x="222" y="40"/>
                    </a:lnTo>
                    <a:lnTo>
                      <a:pt x="222" y="40"/>
                    </a:lnTo>
                    <a:lnTo>
                      <a:pt x="224" y="40"/>
                    </a:lnTo>
                    <a:lnTo>
                      <a:pt x="224" y="40"/>
                    </a:lnTo>
                    <a:lnTo>
                      <a:pt x="227" y="40"/>
                    </a:lnTo>
                    <a:lnTo>
                      <a:pt x="229" y="40"/>
                    </a:lnTo>
                    <a:lnTo>
                      <a:pt x="232" y="40"/>
                    </a:lnTo>
                    <a:lnTo>
                      <a:pt x="232" y="38"/>
                    </a:lnTo>
                    <a:lnTo>
                      <a:pt x="234" y="40"/>
                    </a:lnTo>
                    <a:lnTo>
                      <a:pt x="234" y="40"/>
                    </a:lnTo>
                    <a:lnTo>
                      <a:pt x="236" y="40"/>
                    </a:lnTo>
                    <a:lnTo>
                      <a:pt x="236" y="42"/>
                    </a:lnTo>
                    <a:lnTo>
                      <a:pt x="236" y="45"/>
                    </a:lnTo>
                    <a:lnTo>
                      <a:pt x="236" y="45"/>
                    </a:lnTo>
                    <a:lnTo>
                      <a:pt x="236" y="47"/>
                    </a:lnTo>
                    <a:lnTo>
                      <a:pt x="236" y="50"/>
                    </a:lnTo>
                    <a:lnTo>
                      <a:pt x="236" y="50"/>
                    </a:lnTo>
                    <a:lnTo>
                      <a:pt x="236" y="52"/>
                    </a:lnTo>
                    <a:lnTo>
                      <a:pt x="234" y="57"/>
                    </a:lnTo>
                    <a:lnTo>
                      <a:pt x="232" y="57"/>
                    </a:lnTo>
                    <a:lnTo>
                      <a:pt x="232" y="57"/>
                    </a:lnTo>
                    <a:lnTo>
                      <a:pt x="232" y="59"/>
                    </a:lnTo>
                    <a:lnTo>
                      <a:pt x="232" y="59"/>
                    </a:lnTo>
                    <a:lnTo>
                      <a:pt x="229" y="59"/>
                    </a:lnTo>
                    <a:lnTo>
                      <a:pt x="229" y="61"/>
                    </a:lnTo>
                    <a:lnTo>
                      <a:pt x="227" y="61"/>
                    </a:lnTo>
                    <a:lnTo>
                      <a:pt x="227" y="64"/>
                    </a:lnTo>
                    <a:lnTo>
                      <a:pt x="227" y="64"/>
                    </a:lnTo>
                    <a:lnTo>
                      <a:pt x="224" y="64"/>
                    </a:lnTo>
                    <a:lnTo>
                      <a:pt x="224" y="66"/>
                    </a:lnTo>
                    <a:lnTo>
                      <a:pt x="224" y="66"/>
                    </a:lnTo>
                    <a:lnTo>
                      <a:pt x="222" y="68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32" y="68"/>
                    </a:lnTo>
                    <a:lnTo>
                      <a:pt x="234" y="68"/>
                    </a:lnTo>
                    <a:lnTo>
                      <a:pt x="236" y="68"/>
                    </a:lnTo>
                    <a:lnTo>
                      <a:pt x="236" y="71"/>
                    </a:lnTo>
                    <a:lnTo>
                      <a:pt x="239" y="71"/>
                    </a:lnTo>
                    <a:lnTo>
                      <a:pt x="241" y="73"/>
                    </a:lnTo>
                    <a:lnTo>
                      <a:pt x="241" y="71"/>
                    </a:lnTo>
                    <a:lnTo>
                      <a:pt x="241" y="71"/>
                    </a:lnTo>
                    <a:lnTo>
                      <a:pt x="243" y="73"/>
                    </a:lnTo>
                    <a:lnTo>
                      <a:pt x="246" y="73"/>
                    </a:lnTo>
                    <a:lnTo>
                      <a:pt x="248" y="76"/>
                    </a:lnTo>
                    <a:lnTo>
                      <a:pt x="250" y="76"/>
                    </a:lnTo>
                    <a:lnTo>
                      <a:pt x="250" y="76"/>
                    </a:lnTo>
                    <a:lnTo>
                      <a:pt x="253" y="78"/>
                    </a:lnTo>
                    <a:lnTo>
                      <a:pt x="255" y="80"/>
                    </a:lnTo>
                    <a:lnTo>
                      <a:pt x="255" y="80"/>
                    </a:lnTo>
                    <a:lnTo>
                      <a:pt x="255" y="83"/>
                    </a:lnTo>
                    <a:lnTo>
                      <a:pt x="258" y="85"/>
                    </a:lnTo>
                    <a:lnTo>
                      <a:pt x="260" y="85"/>
                    </a:lnTo>
                    <a:lnTo>
                      <a:pt x="260" y="85"/>
                    </a:lnTo>
                    <a:lnTo>
                      <a:pt x="262" y="87"/>
                    </a:lnTo>
                    <a:lnTo>
                      <a:pt x="262" y="87"/>
                    </a:lnTo>
                    <a:lnTo>
                      <a:pt x="262" y="90"/>
                    </a:lnTo>
                    <a:lnTo>
                      <a:pt x="265" y="90"/>
                    </a:lnTo>
                    <a:lnTo>
                      <a:pt x="265" y="92"/>
                    </a:lnTo>
                    <a:lnTo>
                      <a:pt x="267" y="92"/>
                    </a:lnTo>
                    <a:lnTo>
                      <a:pt x="267" y="92"/>
                    </a:lnTo>
                    <a:lnTo>
                      <a:pt x="269" y="94"/>
                    </a:lnTo>
                    <a:lnTo>
                      <a:pt x="269" y="94"/>
                    </a:lnTo>
                    <a:lnTo>
                      <a:pt x="272" y="94"/>
                    </a:lnTo>
                    <a:lnTo>
                      <a:pt x="274" y="94"/>
                    </a:lnTo>
                    <a:lnTo>
                      <a:pt x="274" y="94"/>
                    </a:lnTo>
                    <a:lnTo>
                      <a:pt x="276" y="94"/>
                    </a:lnTo>
                    <a:lnTo>
                      <a:pt x="279" y="92"/>
                    </a:lnTo>
                    <a:lnTo>
                      <a:pt x="279" y="92"/>
                    </a:lnTo>
                    <a:lnTo>
                      <a:pt x="279" y="90"/>
                    </a:lnTo>
                    <a:lnTo>
                      <a:pt x="281" y="90"/>
                    </a:lnTo>
                    <a:lnTo>
                      <a:pt x="284" y="90"/>
                    </a:lnTo>
                    <a:lnTo>
                      <a:pt x="284" y="87"/>
                    </a:lnTo>
                    <a:lnTo>
                      <a:pt x="286" y="87"/>
                    </a:lnTo>
                    <a:lnTo>
                      <a:pt x="288" y="87"/>
                    </a:lnTo>
                    <a:lnTo>
                      <a:pt x="288" y="85"/>
                    </a:lnTo>
                    <a:lnTo>
                      <a:pt x="288" y="85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1" y="80"/>
                    </a:lnTo>
                    <a:lnTo>
                      <a:pt x="291" y="80"/>
                    </a:lnTo>
                    <a:lnTo>
                      <a:pt x="291" y="78"/>
                    </a:lnTo>
                    <a:lnTo>
                      <a:pt x="288" y="78"/>
                    </a:lnTo>
                    <a:lnTo>
                      <a:pt x="288" y="76"/>
                    </a:lnTo>
                    <a:lnTo>
                      <a:pt x="288" y="76"/>
                    </a:lnTo>
                    <a:lnTo>
                      <a:pt x="288" y="76"/>
                    </a:lnTo>
                    <a:lnTo>
                      <a:pt x="288" y="73"/>
                    </a:lnTo>
                    <a:lnTo>
                      <a:pt x="286" y="73"/>
                    </a:lnTo>
                    <a:lnTo>
                      <a:pt x="286" y="71"/>
                    </a:lnTo>
                    <a:lnTo>
                      <a:pt x="284" y="68"/>
                    </a:lnTo>
                    <a:lnTo>
                      <a:pt x="284" y="68"/>
                    </a:lnTo>
                    <a:lnTo>
                      <a:pt x="284" y="66"/>
                    </a:lnTo>
                    <a:lnTo>
                      <a:pt x="281" y="66"/>
                    </a:lnTo>
                    <a:lnTo>
                      <a:pt x="284" y="66"/>
                    </a:lnTo>
                    <a:lnTo>
                      <a:pt x="284" y="64"/>
                    </a:lnTo>
                    <a:lnTo>
                      <a:pt x="286" y="61"/>
                    </a:lnTo>
                    <a:lnTo>
                      <a:pt x="288" y="61"/>
                    </a:lnTo>
                    <a:lnTo>
                      <a:pt x="291" y="61"/>
                    </a:lnTo>
                    <a:lnTo>
                      <a:pt x="295" y="61"/>
                    </a:lnTo>
                    <a:lnTo>
                      <a:pt x="295" y="61"/>
                    </a:lnTo>
                    <a:lnTo>
                      <a:pt x="300" y="59"/>
                    </a:lnTo>
                    <a:lnTo>
                      <a:pt x="302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10" y="61"/>
                    </a:lnTo>
                    <a:lnTo>
                      <a:pt x="312" y="61"/>
                    </a:lnTo>
                    <a:lnTo>
                      <a:pt x="317" y="61"/>
                    </a:lnTo>
                    <a:lnTo>
                      <a:pt x="321" y="64"/>
                    </a:lnTo>
                    <a:lnTo>
                      <a:pt x="321" y="61"/>
                    </a:lnTo>
                    <a:lnTo>
                      <a:pt x="321" y="61"/>
                    </a:lnTo>
                    <a:lnTo>
                      <a:pt x="321" y="61"/>
                    </a:lnTo>
                    <a:lnTo>
                      <a:pt x="324" y="57"/>
                    </a:lnTo>
                    <a:lnTo>
                      <a:pt x="324" y="57"/>
                    </a:lnTo>
                    <a:lnTo>
                      <a:pt x="324" y="54"/>
                    </a:lnTo>
                    <a:lnTo>
                      <a:pt x="324" y="52"/>
                    </a:lnTo>
                    <a:lnTo>
                      <a:pt x="324" y="52"/>
                    </a:lnTo>
                    <a:lnTo>
                      <a:pt x="324" y="50"/>
                    </a:lnTo>
                    <a:lnTo>
                      <a:pt x="324" y="50"/>
                    </a:lnTo>
                    <a:lnTo>
                      <a:pt x="326" y="45"/>
                    </a:lnTo>
                    <a:lnTo>
                      <a:pt x="326" y="45"/>
                    </a:lnTo>
                    <a:lnTo>
                      <a:pt x="326" y="42"/>
                    </a:lnTo>
                    <a:lnTo>
                      <a:pt x="328" y="42"/>
                    </a:lnTo>
                    <a:lnTo>
                      <a:pt x="328" y="40"/>
                    </a:lnTo>
                    <a:lnTo>
                      <a:pt x="331" y="38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1" y="35"/>
                    </a:lnTo>
                    <a:lnTo>
                      <a:pt x="331" y="33"/>
                    </a:lnTo>
                    <a:lnTo>
                      <a:pt x="333" y="33"/>
                    </a:lnTo>
                    <a:lnTo>
                      <a:pt x="333" y="33"/>
                    </a:lnTo>
                    <a:lnTo>
                      <a:pt x="336" y="31"/>
                    </a:lnTo>
                    <a:lnTo>
                      <a:pt x="336" y="28"/>
                    </a:lnTo>
                    <a:lnTo>
                      <a:pt x="338" y="28"/>
                    </a:lnTo>
                    <a:lnTo>
                      <a:pt x="340" y="28"/>
                    </a:lnTo>
                    <a:lnTo>
                      <a:pt x="343" y="26"/>
                    </a:lnTo>
                    <a:lnTo>
                      <a:pt x="345" y="26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47" y="26"/>
                    </a:lnTo>
                    <a:lnTo>
                      <a:pt x="350" y="26"/>
                    </a:lnTo>
                    <a:lnTo>
                      <a:pt x="350" y="26"/>
                    </a:lnTo>
                    <a:lnTo>
                      <a:pt x="352" y="26"/>
                    </a:lnTo>
                    <a:lnTo>
                      <a:pt x="355" y="28"/>
                    </a:lnTo>
                    <a:lnTo>
                      <a:pt x="355" y="28"/>
                    </a:lnTo>
                    <a:lnTo>
                      <a:pt x="357" y="28"/>
                    </a:lnTo>
                    <a:lnTo>
                      <a:pt x="357" y="31"/>
                    </a:lnTo>
                    <a:lnTo>
                      <a:pt x="357" y="33"/>
                    </a:lnTo>
                    <a:lnTo>
                      <a:pt x="357" y="35"/>
                    </a:lnTo>
                    <a:lnTo>
                      <a:pt x="357" y="35"/>
                    </a:lnTo>
                    <a:lnTo>
                      <a:pt x="359" y="38"/>
                    </a:lnTo>
                    <a:lnTo>
                      <a:pt x="359" y="40"/>
                    </a:lnTo>
                    <a:lnTo>
                      <a:pt x="359" y="40"/>
                    </a:lnTo>
                    <a:lnTo>
                      <a:pt x="362" y="40"/>
                    </a:lnTo>
                    <a:lnTo>
                      <a:pt x="362" y="40"/>
                    </a:lnTo>
                    <a:lnTo>
                      <a:pt x="364" y="40"/>
                    </a:lnTo>
                    <a:lnTo>
                      <a:pt x="366" y="40"/>
                    </a:lnTo>
                    <a:lnTo>
                      <a:pt x="369" y="40"/>
                    </a:lnTo>
                    <a:lnTo>
                      <a:pt x="371" y="40"/>
                    </a:lnTo>
                    <a:lnTo>
                      <a:pt x="373" y="42"/>
                    </a:lnTo>
                    <a:lnTo>
                      <a:pt x="373" y="45"/>
                    </a:lnTo>
                    <a:lnTo>
                      <a:pt x="376" y="45"/>
                    </a:lnTo>
                    <a:lnTo>
                      <a:pt x="378" y="47"/>
                    </a:lnTo>
                    <a:lnTo>
                      <a:pt x="378" y="47"/>
                    </a:lnTo>
                    <a:lnTo>
                      <a:pt x="381" y="47"/>
                    </a:lnTo>
                    <a:lnTo>
                      <a:pt x="383" y="47"/>
                    </a:lnTo>
                    <a:lnTo>
                      <a:pt x="383" y="50"/>
                    </a:lnTo>
                    <a:lnTo>
                      <a:pt x="385" y="50"/>
                    </a:lnTo>
                    <a:lnTo>
                      <a:pt x="385" y="52"/>
                    </a:lnTo>
                    <a:lnTo>
                      <a:pt x="388" y="54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0" y="59"/>
                    </a:lnTo>
                    <a:lnTo>
                      <a:pt x="392" y="59"/>
                    </a:lnTo>
                    <a:lnTo>
                      <a:pt x="395" y="59"/>
                    </a:lnTo>
                    <a:lnTo>
                      <a:pt x="397" y="57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399" y="57"/>
                    </a:lnTo>
                    <a:lnTo>
                      <a:pt x="402" y="54"/>
                    </a:lnTo>
                    <a:lnTo>
                      <a:pt x="402" y="54"/>
                    </a:lnTo>
                    <a:lnTo>
                      <a:pt x="404" y="54"/>
                    </a:lnTo>
                    <a:lnTo>
                      <a:pt x="404" y="52"/>
                    </a:lnTo>
                    <a:lnTo>
                      <a:pt x="407" y="52"/>
                    </a:lnTo>
                    <a:lnTo>
                      <a:pt x="407" y="52"/>
                    </a:lnTo>
                    <a:lnTo>
                      <a:pt x="409" y="52"/>
                    </a:lnTo>
                    <a:lnTo>
                      <a:pt x="411" y="50"/>
                    </a:lnTo>
                    <a:lnTo>
                      <a:pt x="414" y="50"/>
                    </a:lnTo>
                    <a:lnTo>
                      <a:pt x="416" y="50"/>
                    </a:lnTo>
                    <a:lnTo>
                      <a:pt x="416" y="50"/>
                    </a:lnTo>
                    <a:lnTo>
                      <a:pt x="418" y="50"/>
                    </a:lnTo>
                    <a:lnTo>
                      <a:pt x="418" y="50"/>
                    </a:lnTo>
                    <a:lnTo>
                      <a:pt x="421" y="50"/>
                    </a:lnTo>
                    <a:lnTo>
                      <a:pt x="421" y="47"/>
                    </a:lnTo>
                    <a:lnTo>
                      <a:pt x="423" y="47"/>
                    </a:lnTo>
                    <a:lnTo>
                      <a:pt x="421" y="45"/>
                    </a:lnTo>
                    <a:lnTo>
                      <a:pt x="421" y="45"/>
                    </a:lnTo>
                    <a:lnTo>
                      <a:pt x="421" y="45"/>
                    </a:lnTo>
                    <a:lnTo>
                      <a:pt x="421" y="42"/>
                    </a:lnTo>
                    <a:lnTo>
                      <a:pt x="421" y="40"/>
                    </a:lnTo>
                    <a:lnTo>
                      <a:pt x="423" y="38"/>
                    </a:lnTo>
                    <a:lnTo>
                      <a:pt x="423" y="35"/>
                    </a:lnTo>
                    <a:lnTo>
                      <a:pt x="425" y="35"/>
                    </a:lnTo>
                    <a:lnTo>
                      <a:pt x="425" y="35"/>
                    </a:lnTo>
                    <a:lnTo>
                      <a:pt x="428" y="35"/>
                    </a:lnTo>
                    <a:lnTo>
                      <a:pt x="430" y="35"/>
                    </a:lnTo>
                    <a:lnTo>
                      <a:pt x="430" y="35"/>
                    </a:lnTo>
                    <a:lnTo>
                      <a:pt x="433" y="35"/>
                    </a:lnTo>
                    <a:lnTo>
                      <a:pt x="435" y="35"/>
                    </a:lnTo>
                    <a:lnTo>
                      <a:pt x="440" y="35"/>
                    </a:lnTo>
                    <a:lnTo>
                      <a:pt x="442" y="35"/>
                    </a:lnTo>
                    <a:lnTo>
                      <a:pt x="442" y="35"/>
                    </a:lnTo>
                    <a:lnTo>
                      <a:pt x="444" y="35"/>
                    </a:lnTo>
                    <a:lnTo>
                      <a:pt x="444" y="35"/>
                    </a:lnTo>
                    <a:lnTo>
                      <a:pt x="447" y="35"/>
                    </a:lnTo>
                    <a:lnTo>
                      <a:pt x="447" y="35"/>
                    </a:lnTo>
                    <a:lnTo>
                      <a:pt x="449" y="35"/>
                    </a:lnTo>
                    <a:lnTo>
                      <a:pt x="449" y="33"/>
                    </a:lnTo>
                    <a:lnTo>
                      <a:pt x="451" y="33"/>
                    </a:lnTo>
                    <a:lnTo>
                      <a:pt x="451" y="31"/>
                    </a:lnTo>
                    <a:lnTo>
                      <a:pt x="456" y="28"/>
                    </a:lnTo>
                    <a:lnTo>
                      <a:pt x="456" y="28"/>
                    </a:lnTo>
                    <a:lnTo>
                      <a:pt x="456" y="28"/>
                    </a:lnTo>
                    <a:lnTo>
                      <a:pt x="459" y="26"/>
                    </a:lnTo>
                    <a:lnTo>
                      <a:pt x="459" y="26"/>
                    </a:lnTo>
                    <a:lnTo>
                      <a:pt x="461" y="26"/>
                    </a:lnTo>
                    <a:lnTo>
                      <a:pt x="461" y="23"/>
                    </a:lnTo>
                    <a:lnTo>
                      <a:pt x="461" y="23"/>
                    </a:lnTo>
                    <a:lnTo>
                      <a:pt x="463" y="21"/>
                    </a:lnTo>
                    <a:lnTo>
                      <a:pt x="468" y="21"/>
                    </a:lnTo>
                    <a:lnTo>
                      <a:pt x="468" y="19"/>
                    </a:lnTo>
                    <a:lnTo>
                      <a:pt x="470" y="19"/>
                    </a:lnTo>
                    <a:lnTo>
                      <a:pt x="470" y="14"/>
                    </a:lnTo>
                    <a:lnTo>
                      <a:pt x="470" y="14"/>
                    </a:lnTo>
                    <a:lnTo>
                      <a:pt x="473" y="14"/>
                    </a:lnTo>
                    <a:lnTo>
                      <a:pt x="475" y="14"/>
                    </a:lnTo>
                    <a:lnTo>
                      <a:pt x="478" y="14"/>
                    </a:lnTo>
                    <a:lnTo>
                      <a:pt x="478" y="14"/>
                    </a:lnTo>
                    <a:lnTo>
                      <a:pt x="480" y="12"/>
                    </a:lnTo>
                    <a:lnTo>
                      <a:pt x="482" y="12"/>
                    </a:lnTo>
                    <a:lnTo>
                      <a:pt x="485" y="9"/>
                    </a:lnTo>
                    <a:lnTo>
                      <a:pt x="487" y="9"/>
                    </a:lnTo>
                    <a:lnTo>
                      <a:pt x="492" y="9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4" y="7"/>
                    </a:lnTo>
                    <a:lnTo>
                      <a:pt x="496" y="9"/>
                    </a:lnTo>
                    <a:lnTo>
                      <a:pt x="499" y="9"/>
                    </a:lnTo>
                    <a:lnTo>
                      <a:pt x="501" y="7"/>
                    </a:lnTo>
                    <a:lnTo>
                      <a:pt x="506" y="5"/>
                    </a:lnTo>
                    <a:lnTo>
                      <a:pt x="508" y="5"/>
                    </a:lnTo>
                    <a:lnTo>
                      <a:pt x="508" y="2"/>
                    </a:lnTo>
                    <a:lnTo>
                      <a:pt x="511" y="2"/>
                    </a:lnTo>
                    <a:lnTo>
                      <a:pt x="515" y="0"/>
                    </a:lnTo>
                    <a:lnTo>
                      <a:pt x="520" y="0"/>
                    </a:lnTo>
                    <a:lnTo>
                      <a:pt x="522" y="0"/>
                    </a:lnTo>
                    <a:lnTo>
                      <a:pt x="525" y="2"/>
                    </a:lnTo>
                    <a:lnTo>
                      <a:pt x="525" y="2"/>
                    </a:lnTo>
                    <a:lnTo>
                      <a:pt x="527" y="5"/>
                    </a:lnTo>
                    <a:lnTo>
                      <a:pt x="527" y="7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Katsina">
                <a:extLst>
                  <a:ext uri="{FF2B5EF4-FFF2-40B4-BE49-F238E27FC236}">
                    <a16:creationId xmlns:a16="http://schemas.microsoft.com/office/drawing/2014/main" id="{BCC0BFBF-C823-46BF-BEAC-7EC2F9F62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7862" y="530301"/>
                <a:ext cx="1307372" cy="1307372"/>
              </a:xfrm>
              <a:custGeom>
                <a:avLst/>
                <a:gdLst>
                  <a:gd name="T0" fmla="*/ 281 w 556"/>
                  <a:gd name="T1" fmla="*/ 5 h 556"/>
                  <a:gd name="T2" fmla="*/ 314 w 556"/>
                  <a:gd name="T3" fmla="*/ 10 h 556"/>
                  <a:gd name="T4" fmla="*/ 345 w 556"/>
                  <a:gd name="T5" fmla="*/ 29 h 556"/>
                  <a:gd name="T6" fmla="*/ 397 w 556"/>
                  <a:gd name="T7" fmla="*/ 71 h 556"/>
                  <a:gd name="T8" fmla="*/ 444 w 556"/>
                  <a:gd name="T9" fmla="*/ 83 h 556"/>
                  <a:gd name="T10" fmla="*/ 489 w 556"/>
                  <a:gd name="T11" fmla="*/ 111 h 556"/>
                  <a:gd name="T12" fmla="*/ 556 w 556"/>
                  <a:gd name="T13" fmla="*/ 130 h 556"/>
                  <a:gd name="T14" fmla="*/ 539 w 556"/>
                  <a:gd name="T15" fmla="*/ 130 h 556"/>
                  <a:gd name="T16" fmla="*/ 530 w 556"/>
                  <a:gd name="T17" fmla="*/ 154 h 556"/>
                  <a:gd name="T18" fmla="*/ 492 w 556"/>
                  <a:gd name="T19" fmla="*/ 166 h 556"/>
                  <a:gd name="T20" fmla="*/ 468 w 556"/>
                  <a:gd name="T21" fmla="*/ 164 h 556"/>
                  <a:gd name="T22" fmla="*/ 447 w 556"/>
                  <a:gd name="T23" fmla="*/ 147 h 556"/>
                  <a:gd name="T24" fmla="*/ 430 w 556"/>
                  <a:gd name="T25" fmla="*/ 128 h 556"/>
                  <a:gd name="T26" fmla="*/ 397 w 556"/>
                  <a:gd name="T27" fmla="*/ 130 h 556"/>
                  <a:gd name="T28" fmla="*/ 369 w 556"/>
                  <a:gd name="T29" fmla="*/ 126 h 556"/>
                  <a:gd name="T30" fmla="*/ 347 w 556"/>
                  <a:gd name="T31" fmla="*/ 126 h 556"/>
                  <a:gd name="T32" fmla="*/ 336 w 556"/>
                  <a:gd name="T33" fmla="*/ 137 h 556"/>
                  <a:gd name="T34" fmla="*/ 328 w 556"/>
                  <a:gd name="T35" fmla="*/ 166 h 556"/>
                  <a:gd name="T36" fmla="*/ 350 w 556"/>
                  <a:gd name="T37" fmla="*/ 175 h 556"/>
                  <a:gd name="T38" fmla="*/ 362 w 556"/>
                  <a:gd name="T39" fmla="*/ 190 h 556"/>
                  <a:gd name="T40" fmla="*/ 343 w 556"/>
                  <a:gd name="T41" fmla="*/ 201 h 556"/>
                  <a:gd name="T42" fmla="*/ 331 w 556"/>
                  <a:gd name="T43" fmla="*/ 230 h 556"/>
                  <a:gd name="T44" fmla="*/ 298 w 556"/>
                  <a:gd name="T45" fmla="*/ 242 h 556"/>
                  <a:gd name="T46" fmla="*/ 257 w 556"/>
                  <a:gd name="T47" fmla="*/ 268 h 556"/>
                  <a:gd name="T48" fmla="*/ 253 w 556"/>
                  <a:gd name="T49" fmla="*/ 329 h 556"/>
                  <a:gd name="T50" fmla="*/ 250 w 556"/>
                  <a:gd name="T51" fmla="*/ 358 h 556"/>
                  <a:gd name="T52" fmla="*/ 260 w 556"/>
                  <a:gd name="T53" fmla="*/ 393 h 556"/>
                  <a:gd name="T54" fmla="*/ 255 w 556"/>
                  <a:gd name="T55" fmla="*/ 429 h 556"/>
                  <a:gd name="T56" fmla="*/ 213 w 556"/>
                  <a:gd name="T57" fmla="*/ 459 h 556"/>
                  <a:gd name="T58" fmla="*/ 229 w 556"/>
                  <a:gd name="T59" fmla="*/ 497 h 556"/>
                  <a:gd name="T60" fmla="*/ 213 w 556"/>
                  <a:gd name="T61" fmla="*/ 514 h 556"/>
                  <a:gd name="T62" fmla="*/ 189 w 556"/>
                  <a:gd name="T63" fmla="*/ 509 h 556"/>
                  <a:gd name="T64" fmla="*/ 163 w 556"/>
                  <a:gd name="T65" fmla="*/ 495 h 556"/>
                  <a:gd name="T66" fmla="*/ 139 w 556"/>
                  <a:gd name="T67" fmla="*/ 495 h 556"/>
                  <a:gd name="T68" fmla="*/ 127 w 556"/>
                  <a:gd name="T69" fmla="*/ 523 h 556"/>
                  <a:gd name="T70" fmla="*/ 87 w 556"/>
                  <a:gd name="T71" fmla="*/ 528 h 556"/>
                  <a:gd name="T72" fmla="*/ 94 w 556"/>
                  <a:gd name="T73" fmla="*/ 549 h 556"/>
                  <a:gd name="T74" fmla="*/ 68 w 556"/>
                  <a:gd name="T75" fmla="*/ 552 h 556"/>
                  <a:gd name="T76" fmla="*/ 45 w 556"/>
                  <a:gd name="T77" fmla="*/ 533 h 556"/>
                  <a:gd name="T78" fmla="*/ 38 w 556"/>
                  <a:gd name="T79" fmla="*/ 521 h 556"/>
                  <a:gd name="T80" fmla="*/ 33 w 556"/>
                  <a:gd name="T81" fmla="*/ 502 h 556"/>
                  <a:gd name="T82" fmla="*/ 9 w 556"/>
                  <a:gd name="T83" fmla="*/ 493 h 556"/>
                  <a:gd name="T84" fmla="*/ 14 w 556"/>
                  <a:gd name="T85" fmla="*/ 455 h 556"/>
                  <a:gd name="T86" fmla="*/ 7 w 556"/>
                  <a:gd name="T87" fmla="*/ 412 h 556"/>
                  <a:gd name="T88" fmla="*/ 26 w 556"/>
                  <a:gd name="T89" fmla="*/ 386 h 556"/>
                  <a:gd name="T90" fmla="*/ 56 w 556"/>
                  <a:gd name="T91" fmla="*/ 386 h 556"/>
                  <a:gd name="T92" fmla="*/ 78 w 556"/>
                  <a:gd name="T93" fmla="*/ 360 h 556"/>
                  <a:gd name="T94" fmla="*/ 94 w 556"/>
                  <a:gd name="T95" fmla="*/ 351 h 556"/>
                  <a:gd name="T96" fmla="*/ 64 w 556"/>
                  <a:gd name="T97" fmla="*/ 327 h 556"/>
                  <a:gd name="T98" fmla="*/ 73 w 556"/>
                  <a:gd name="T99" fmla="*/ 303 h 556"/>
                  <a:gd name="T100" fmla="*/ 68 w 556"/>
                  <a:gd name="T101" fmla="*/ 272 h 556"/>
                  <a:gd name="T102" fmla="*/ 59 w 556"/>
                  <a:gd name="T103" fmla="*/ 244 h 556"/>
                  <a:gd name="T104" fmla="*/ 54 w 556"/>
                  <a:gd name="T105" fmla="*/ 216 h 556"/>
                  <a:gd name="T106" fmla="*/ 49 w 556"/>
                  <a:gd name="T107" fmla="*/ 185 h 556"/>
                  <a:gd name="T108" fmla="*/ 47 w 556"/>
                  <a:gd name="T109" fmla="*/ 161 h 556"/>
                  <a:gd name="T110" fmla="*/ 42 w 556"/>
                  <a:gd name="T111" fmla="*/ 128 h 556"/>
                  <a:gd name="T112" fmla="*/ 49 w 556"/>
                  <a:gd name="T113" fmla="*/ 92 h 556"/>
                  <a:gd name="T114" fmla="*/ 73 w 556"/>
                  <a:gd name="T115" fmla="*/ 76 h 556"/>
                  <a:gd name="T116" fmla="*/ 106 w 556"/>
                  <a:gd name="T117" fmla="*/ 57 h 556"/>
                  <a:gd name="T118" fmla="*/ 139 w 556"/>
                  <a:gd name="T119" fmla="*/ 62 h 556"/>
                  <a:gd name="T120" fmla="*/ 182 w 556"/>
                  <a:gd name="T121" fmla="*/ 38 h 556"/>
                  <a:gd name="T122" fmla="*/ 213 w 556"/>
                  <a:gd name="T123" fmla="*/ 19 h 556"/>
                  <a:gd name="T124" fmla="*/ 241 w 556"/>
                  <a:gd name="T125" fmla="*/ 3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56" h="556">
                    <a:moveTo>
                      <a:pt x="246" y="0"/>
                    </a:moveTo>
                    <a:lnTo>
                      <a:pt x="246" y="3"/>
                    </a:lnTo>
                    <a:lnTo>
                      <a:pt x="250" y="3"/>
                    </a:lnTo>
                    <a:lnTo>
                      <a:pt x="253" y="0"/>
                    </a:lnTo>
                    <a:lnTo>
                      <a:pt x="253" y="3"/>
                    </a:lnTo>
                    <a:lnTo>
                      <a:pt x="255" y="3"/>
                    </a:lnTo>
                    <a:lnTo>
                      <a:pt x="257" y="3"/>
                    </a:lnTo>
                    <a:lnTo>
                      <a:pt x="260" y="3"/>
                    </a:lnTo>
                    <a:lnTo>
                      <a:pt x="260" y="3"/>
                    </a:lnTo>
                    <a:lnTo>
                      <a:pt x="262" y="3"/>
                    </a:lnTo>
                    <a:lnTo>
                      <a:pt x="262" y="3"/>
                    </a:lnTo>
                    <a:lnTo>
                      <a:pt x="267" y="5"/>
                    </a:lnTo>
                    <a:lnTo>
                      <a:pt x="267" y="3"/>
                    </a:lnTo>
                    <a:lnTo>
                      <a:pt x="269" y="5"/>
                    </a:lnTo>
                    <a:lnTo>
                      <a:pt x="272" y="5"/>
                    </a:lnTo>
                    <a:lnTo>
                      <a:pt x="274" y="5"/>
                    </a:lnTo>
                    <a:lnTo>
                      <a:pt x="276" y="5"/>
                    </a:lnTo>
                    <a:lnTo>
                      <a:pt x="281" y="5"/>
                    </a:lnTo>
                    <a:lnTo>
                      <a:pt x="284" y="5"/>
                    </a:lnTo>
                    <a:lnTo>
                      <a:pt x="288" y="5"/>
                    </a:lnTo>
                    <a:lnTo>
                      <a:pt x="288" y="5"/>
                    </a:lnTo>
                    <a:lnTo>
                      <a:pt x="291" y="5"/>
                    </a:lnTo>
                    <a:lnTo>
                      <a:pt x="293" y="5"/>
                    </a:lnTo>
                    <a:lnTo>
                      <a:pt x="295" y="5"/>
                    </a:lnTo>
                    <a:lnTo>
                      <a:pt x="295" y="5"/>
                    </a:lnTo>
                    <a:lnTo>
                      <a:pt x="298" y="5"/>
                    </a:lnTo>
                    <a:lnTo>
                      <a:pt x="302" y="7"/>
                    </a:lnTo>
                    <a:lnTo>
                      <a:pt x="302" y="7"/>
                    </a:lnTo>
                    <a:lnTo>
                      <a:pt x="305" y="7"/>
                    </a:lnTo>
                    <a:lnTo>
                      <a:pt x="305" y="7"/>
                    </a:lnTo>
                    <a:lnTo>
                      <a:pt x="307" y="7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0" y="10"/>
                    </a:lnTo>
                    <a:lnTo>
                      <a:pt x="314" y="10"/>
                    </a:lnTo>
                    <a:lnTo>
                      <a:pt x="314" y="10"/>
                    </a:lnTo>
                    <a:lnTo>
                      <a:pt x="314" y="10"/>
                    </a:lnTo>
                    <a:lnTo>
                      <a:pt x="317" y="10"/>
                    </a:lnTo>
                    <a:lnTo>
                      <a:pt x="317" y="12"/>
                    </a:lnTo>
                    <a:lnTo>
                      <a:pt x="319" y="12"/>
                    </a:lnTo>
                    <a:lnTo>
                      <a:pt x="319" y="12"/>
                    </a:lnTo>
                    <a:lnTo>
                      <a:pt x="321" y="14"/>
                    </a:lnTo>
                    <a:lnTo>
                      <a:pt x="324" y="14"/>
                    </a:lnTo>
                    <a:lnTo>
                      <a:pt x="326" y="14"/>
                    </a:lnTo>
                    <a:lnTo>
                      <a:pt x="326" y="17"/>
                    </a:lnTo>
                    <a:lnTo>
                      <a:pt x="328" y="17"/>
                    </a:lnTo>
                    <a:lnTo>
                      <a:pt x="328" y="17"/>
                    </a:lnTo>
                    <a:lnTo>
                      <a:pt x="331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6" y="24"/>
                    </a:lnTo>
                    <a:lnTo>
                      <a:pt x="336" y="24"/>
                    </a:lnTo>
                    <a:lnTo>
                      <a:pt x="340" y="26"/>
                    </a:lnTo>
                    <a:lnTo>
                      <a:pt x="345" y="29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4" y="33"/>
                    </a:lnTo>
                    <a:lnTo>
                      <a:pt x="362" y="38"/>
                    </a:lnTo>
                    <a:lnTo>
                      <a:pt x="364" y="40"/>
                    </a:lnTo>
                    <a:lnTo>
                      <a:pt x="366" y="45"/>
                    </a:lnTo>
                    <a:lnTo>
                      <a:pt x="371" y="50"/>
                    </a:lnTo>
                    <a:lnTo>
                      <a:pt x="376" y="55"/>
                    </a:lnTo>
                    <a:lnTo>
                      <a:pt x="380" y="57"/>
                    </a:lnTo>
                    <a:lnTo>
                      <a:pt x="383" y="57"/>
                    </a:lnTo>
                    <a:lnTo>
                      <a:pt x="388" y="62"/>
                    </a:lnTo>
                    <a:lnTo>
                      <a:pt x="390" y="62"/>
                    </a:lnTo>
                    <a:lnTo>
                      <a:pt x="392" y="66"/>
                    </a:lnTo>
                    <a:lnTo>
                      <a:pt x="392" y="66"/>
                    </a:lnTo>
                    <a:lnTo>
                      <a:pt x="395" y="69"/>
                    </a:lnTo>
                    <a:lnTo>
                      <a:pt x="395" y="69"/>
                    </a:lnTo>
                    <a:lnTo>
                      <a:pt x="395" y="71"/>
                    </a:lnTo>
                    <a:lnTo>
                      <a:pt x="397" y="71"/>
                    </a:lnTo>
                    <a:lnTo>
                      <a:pt x="399" y="71"/>
                    </a:lnTo>
                    <a:lnTo>
                      <a:pt x="404" y="69"/>
                    </a:lnTo>
                    <a:lnTo>
                      <a:pt x="414" y="66"/>
                    </a:lnTo>
                    <a:lnTo>
                      <a:pt x="418" y="66"/>
                    </a:lnTo>
                    <a:lnTo>
                      <a:pt x="418" y="69"/>
                    </a:lnTo>
                    <a:lnTo>
                      <a:pt x="421" y="66"/>
                    </a:lnTo>
                    <a:lnTo>
                      <a:pt x="423" y="69"/>
                    </a:lnTo>
                    <a:lnTo>
                      <a:pt x="425" y="69"/>
                    </a:lnTo>
                    <a:lnTo>
                      <a:pt x="425" y="71"/>
                    </a:lnTo>
                    <a:lnTo>
                      <a:pt x="430" y="71"/>
                    </a:lnTo>
                    <a:lnTo>
                      <a:pt x="430" y="74"/>
                    </a:lnTo>
                    <a:lnTo>
                      <a:pt x="433" y="74"/>
                    </a:lnTo>
                    <a:lnTo>
                      <a:pt x="435" y="78"/>
                    </a:lnTo>
                    <a:lnTo>
                      <a:pt x="437" y="78"/>
                    </a:lnTo>
                    <a:lnTo>
                      <a:pt x="442" y="81"/>
                    </a:lnTo>
                    <a:lnTo>
                      <a:pt x="442" y="83"/>
                    </a:lnTo>
                    <a:lnTo>
                      <a:pt x="442" y="83"/>
                    </a:lnTo>
                    <a:lnTo>
                      <a:pt x="444" y="83"/>
                    </a:lnTo>
                    <a:lnTo>
                      <a:pt x="447" y="85"/>
                    </a:lnTo>
                    <a:lnTo>
                      <a:pt x="447" y="88"/>
                    </a:lnTo>
                    <a:lnTo>
                      <a:pt x="447" y="88"/>
                    </a:lnTo>
                    <a:lnTo>
                      <a:pt x="451" y="90"/>
                    </a:lnTo>
                    <a:lnTo>
                      <a:pt x="451" y="92"/>
                    </a:lnTo>
                    <a:lnTo>
                      <a:pt x="454" y="95"/>
                    </a:lnTo>
                    <a:lnTo>
                      <a:pt x="454" y="97"/>
                    </a:lnTo>
                    <a:lnTo>
                      <a:pt x="454" y="97"/>
                    </a:lnTo>
                    <a:lnTo>
                      <a:pt x="454" y="100"/>
                    </a:lnTo>
                    <a:lnTo>
                      <a:pt x="459" y="102"/>
                    </a:lnTo>
                    <a:lnTo>
                      <a:pt x="461" y="104"/>
                    </a:lnTo>
                    <a:lnTo>
                      <a:pt x="468" y="107"/>
                    </a:lnTo>
                    <a:lnTo>
                      <a:pt x="470" y="107"/>
                    </a:lnTo>
                    <a:lnTo>
                      <a:pt x="473" y="107"/>
                    </a:lnTo>
                    <a:lnTo>
                      <a:pt x="477" y="109"/>
                    </a:lnTo>
                    <a:lnTo>
                      <a:pt x="482" y="109"/>
                    </a:lnTo>
                    <a:lnTo>
                      <a:pt x="487" y="111"/>
                    </a:lnTo>
                    <a:lnTo>
                      <a:pt x="489" y="111"/>
                    </a:lnTo>
                    <a:lnTo>
                      <a:pt x="492" y="114"/>
                    </a:lnTo>
                    <a:lnTo>
                      <a:pt x="494" y="114"/>
                    </a:lnTo>
                    <a:lnTo>
                      <a:pt x="499" y="116"/>
                    </a:lnTo>
                    <a:lnTo>
                      <a:pt x="503" y="116"/>
                    </a:lnTo>
                    <a:lnTo>
                      <a:pt x="506" y="119"/>
                    </a:lnTo>
                    <a:lnTo>
                      <a:pt x="511" y="119"/>
                    </a:lnTo>
                    <a:lnTo>
                      <a:pt x="515" y="121"/>
                    </a:lnTo>
                    <a:lnTo>
                      <a:pt x="525" y="123"/>
                    </a:lnTo>
                    <a:lnTo>
                      <a:pt x="530" y="123"/>
                    </a:lnTo>
                    <a:lnTo>
                      <a:pt x="534" y="128"/>
                    </a:lnTo>
                    <a:lnTo>
                      <a:pt x="539" y="128"/>
                    </a:lnTo>
                    <a:lnTo>
                      <a:pt x="541" y="126"/>
                    </a:lnTo>
                    <a:lnTo>
                      <a:pt x="548" y="126"/>
                    </a:lnTo>
                    <a:lnTo>
                      <a:pt x="553" y="126"/>
                    </a:lnTo>
                    <a:lnTo>
                      <a:pt x="556" y="126"/>
                    </a:lnTo>
                    <a:lnTo>
                      <a:pt x="556" y="128"/>
                    </a:lnTo>
                    <a:lnTo>
                      <a:pt x="556" y="128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0"/>
                    </a:lnTo>
                    <a:lnTo>
                      <a:pt x="556" y="133"/>
                    </a:lnTo>
                    <a:lnTo>
                      <a:pt x="553" y="133"/>
                    </a:lnTo>
                    <a:lnTo>
                      <a:pt x="553" y="133"/>
                    </a:lnTo>
                    <a:lnTo>
                      <a:pt x="551" y="133"/>
                    </a:lnTo>
                    <a:lnTo>
                      <a:pt x="551" y="130"/>
                    </a:lnTo>
                    <a:lnTo>
                      <a:pt x="548" y="130"/>
                    </a:lnTo>
                    <a:lnTo>
                      <a:pt x="548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6" y="130"/>
                    </a:lnTo>
                    <a:lnTo>
                      <a:pt x="544" y="130"/>
                    </a:lnTo>
                    <a:lnTo>
                      <a:pt x="544" y="130"/>
                    </a:lnTo>
                    <a:lnTo>
                      <a:pt x="541" y="130"/>
                    </a:lnTo>
                    <a:lnTo>
                      <a:pt x="541" y="130"/>
                    </a:lnTo>
                    <a:lnTo>
                      <a:pt x="539" y="130"/>
                    </a:lnTo>
                    <a:lnTo>
                      <a:pt x="539" y="130"/>
                    </a:lnTo>
                    <a:lnTo>
                      <a:pt x="537" y="133"/>
                    </a:lnTo>
                    <a:lnTo>
                      <a:pt x="537" y="135"/>
                    </a:lnTo>
                    <a:lnTo>
                      <a:pt x="534" y="135"/>
                    </a:lnTo>
                    <a:lnTo>
                      <a:pt x="537" y="137"/>
                    </a:lnTo>
                    <a:lnTo>
                      <a:pt x="537" y="137"/>
                    </a:lnTo>
                    <a:lnTo>
                      <a:pt x="534" y="140"/>
                    </a:lnTo>
                    <a:lnTo>
                      <a:pt x="534" y="140"/>
                    </a:lnTo>
                    <a:lnTo>
                      <a:pt x="534" y="142"/>
                    </a:lnTo>
                    <a:lnTo>
                      <a:pt x="534" y="142"/>
                    </a:lnTo>
                    <a:lnTo>
                      <a:pt x="534" y="145"/>
                    </a:lnTo>
                    <a:lnTo>
                      <a:pt x="534" y="145"/>
                    </a:lnTo>
                    <a:lnTo>
                      <a:pt x="534" y="147"/>
                    </a:lnTo>
                    <a:lnTo>
                      <a:pt x="532" y="147"/>
                    </a:lnTo>
                    <a:lnTo>
                      <a:pt x="530" y="149"/>
                    </a:lnTo>
                    <a:lnTo>
                      <a:pt x="530" y="152"/>
                    </a:lnTo>
                    <a:lnTo>
                      <a:pt x="530" y="152"/>
                    </a:lnTo>
                    <a:lnTo>
                      <a:pt x="530" y="154"/>
                    </a:lnTo>
                    <a:lnTo>
                      <a:pt x="527" y="154"/>
                    </a:lnTo>
                    <a:lnTo>
                      <a:pt x="527" y="156"/>
                    </a:lnTo>
                    <a:lnTo>
                      <a:pt x="525" y="156"/>
                    </a:lnTo>
                    <a:lnTo>
                      <a:pt x="522" y="161"/>
                    </a:lnTo>
                    <a:lnTo>
                      <a:pt x="520" y="161"/>
                    </a:lnTo>
                    <a:lnTo>
                      <a:pt x="515" y="164"/>
                    </a:lnTo>
                    <a:lnTo>
                      <a:pt x="513" y="164"/>
                    </a:lnTo>
                    <a:lnTo>
                      <a:pt x="508" y="166"/>
                    </a:lnTo>
                    <a:lnTo>
                      <a:pt x="508" y="166"/>
                    </a:lnTo>
                    <a:lnTo>
                      <a:pt x="506" y="166"/>
                    </a:lnTo>
                    <a:lnTo>
                      <a:pt x="503" y="164"/>
                    </a:lnTo>
                    <a:lnTo>
                      <a:pt x="501" y="164"/>
                    </a:lnTo>
                    <a:lnTo>
                      <a:pt x="499" y="164"/>
                    </a:lnTo>
                    <a:lnTo>
                      <a:pt x="499" y="164"/>
                    </a:lnTo>
                    <a:lnTo>
                      <a:pt x="496" y="166"/>
                    </a:lnTo>
                    <a:lnTo>
                      <a:pt x="496" y="166"/>
                    </a:lnTo>
                    <a:lnTo>
                      <a:pt x="494" y="166"/>
                    </a:lnTo>
                    <a:lnTo>
                      <a:pt x="492" y="166"/>
                    </a:lnTo>
                    <a:lnTo>
                      <a:pt x="489" y="166"/>
                    </a:lnTo>
                    <a:lnTo>
                      <a:pt x="487" y="164"/>
                    </a:lnTo>
                    <a:lnTo>
                      <a:pt x="485" y="166"/>
                    </a:lnTo>
                    <a:lnTo>
                      <a:pt x="482" y="166"/>
                    </a:lnTo>
                    <a:lnTo>
                      <a:pt x="482" y="168"/>
                    </a:lnTo>
                    <a:lnTo>
                      <a:pt x="480" y="166"/>
                    </a:lnTo>
                    <a:lnTo>
                      <a:pt x="477" y="166"/>
                    </a:lnTo>
                    <a:lnTo>
                      <a:pt x="477" y="166"/>
                    </a:lnTo>
                    <a:lnTo>
                      <a:pt x="477" y="166"/>
                    </a:lnTo>
                    <a:lnTo>
                      <a:pt x="475" y="166"/>
                    </a:lnTo>
                    <a:lnTo>
                      <a:pt x="475" y="164"/>
                    </a:lnTo>
                    <a:lnTo>
                      <a:pt x="475" y="164"/>
                    </a:lnTo>
                    <a:lnTo>
                      <a:pt x="473" y="161"/>
                    </a:lnTo>
                    <a:lnTo>
                      <a:pt x="470" y="161"/>
                    </a:lnTo>
                    <a:lnTo>
                      <a:pt x="468" y="161"/>
                    </a:lnTo>
                    <a:lnTo>
                      <a:pt x="468" y="161"/>
                    </a:lnTo>
                    <a:lnTo>
                      <a:pt x="468" y="161"/>
                    </a:lnTo>
                    <a:lnTo>
                      <a:pt x="468" y="164"/>
                    </a:lnTo>
                    <a:lnTo>
                      <a:pt x="468" y="164"/>
                    </a:lnTo>
                    <a:lnTo>
                      <a:pt x="466" y="161"/>
                    </a:lnTo>
                    <a:lnTo>
                      <a:pt x="466" y="161"/>
                    </a:lnTo>
                    <a:lnTo>
                      <a:pt x="463" y="161"/>
                    </a:lnTo>
                    <a:lnTo>
                      <a:pt x="463" y="161"/>
                    </a:lnTo>
                    <a:lnTo>
                      <a:pt x="461" y="161"/>
                    </a:lnTo>
                    <a:lnTo>
                      <a:pt x="461" y="159"/>
                    </a:lnTo>
                    <a:lnTo>
                      <a:pt x="459" y="156"/>
                    </a:lnTo>
                    <a:lnTo>
                      <a:pt x="456" y="154"/>
                    </a:lnTo>
                    <a:lnTo>
                      <a:pt x="456" y="154"/>
                    </a:lnTo>
                    <a:lnTo>
                      <a:pt x="451" y="152"/>
                    </a:lnTo>
                    <a:lnTo>
                      <a:pt x="449" y="152"/>
                    </a:lnTo>
                    <a:lnTo>
                      <a:pt x="447" y="152"/>
                    </a:lnTo>
                    <a:lnTo>
                      <a:pt x="447" y="152"/>
                    </a:lnTo>
                    <a:lnTo>
                      <a:pt x="444" y="152"/>
                    </a:lnTo>
                    <a:lnTo>
                      <a:pt x="444" y="149"/>
                    </a:lnTo>
                    <a:lnTo>
                      <a:pt x="444" y="149"/>
                    </a:lnTo>
                    <a:lnTo>
                      <a:pt x="447" y="147"/>
                    </a:lnTo>
                    <a:lnTo>
                      <a:pt x="444" y="145"/>
                    </a:lnTo>
                    <a:lnTo>
                      <a:pt x="442" y="145"/>
                    </a:lnTo>
                    <a:lnTo>
                      <a:pt x="442" y="145"/>
                    </a:lnTo>
                    <a:lnTo>
                      <a:pt x="442" y="142"/>
                    </a:lnTo>
                    <a:lnTo>
                      <a:pt x="442" y="142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2" y="140"/>
                    </a:lnTo>
                    <a:lnTo>
                      <a:pt x="442" y="135"/>
                    </a:lnTo>
                    <a:lnTo>
                      <a:pt x="442" y="135"/>
                    </a:lnTo>
                    <a:lnTo>
                      <a:pt x="442" y="133"/>
                    </a:lnTo>
                    <a:lnTo>
                      <a:pt x="440" y="130"/>
                    </a:lnTo>
                    <a:lnTo>
                      <a:pt x="437" y="130"/>
                    </a:lnTo>
                    <a:lnTo>
                      <a:pt x="437" y="130"/>
                    </a:lnTo>
                    <a:lnTo>
                      <a:pt x="435" y="130"/>
                    </a:lnTo>
                    <a:lnTo>
                      <a:pt x="433" y="128"/>
                    </a:lnTo>
                    <a:lnTo>
                      <a:pt x="433" y="128"/>
                    </a:lnTo>
                    <a:lnTo>
                      <a:pt x="430" y="128"/>
                    </a:lnTo>
                    <a:lnTo>
                      <a:pt x="425" y="128"/>
                    </a:lnTo>
                    <a:lnTo>
                      <a:pt x="425" y="128"/>
                    </a:lnTo>
                    <a:lnTo>
                      <a:pt x="423" y="128"/>
                    </a:lnTo>
                    <a:lnTo>
                      <a:pt x="421" y="126"/>
                    </a:lnTo>
                    <a:lnTo>
                      <a:pt x="421" y="128"/>
                    </a:lnTo>
                    <a:lnTo>
                      <a:pt x="421" y="126"/>
                    </a:lnTo>
                    <a:lnTo>
                      <a:pt x="418" y="128"/>
                    </a:lnTo>
                    <a:lnTo>
                      <a:pt x="418" y="128"/>
                    </a:lnTo>
                    <a:lnTo>
                      <a:pt x="416" y="128"/>
                    </a:lnTo>
                    <a:lnTo>
                      <a:pt x="414" y="126"/>
                    </a:lnTo>
                    <a:lnTo>
                      <a:pt x="414" y="126"/>
                    </a:lnTo>
                    <a:lnTo>
                      <a:pt x="414" y="128"/>
                    </a:lnTo>
                    <a:lnTo>
                      <a:pt x="411" y="128"/>
                    </a:lnTo>
                    <a:lnTo>
                      <a:pt x="409" y="128"/>
                    </a:lnTo>
                    <a:lnTo>
                      <a:pt x="407" y="130"/>
                    </a:lnTo>
                    <a:lnTo>
                      <a:pt x="402" y="130"/>
                    </a:lnTo>
                    <a:lnTo>
                      <a:pt x="399" y="130"/>
                    </a:lnTo>
                    <a:lnTo>
                      <a:pt x="397" y="130"/>
                    </a:lnTo>
                    <a:lnTo>
                      <a:pt x="395" y="130"/>
                    </a:lnTo>
                    <a:lnTo>
                      <a:pt x="395" y="130"/>
                    </a:lnTo>
                    <a:lnTo>
                      <a:pt x="392" y="130"/>
                    </a:lnTo>
                    <a:lnTo>
                      <a:pt x="392" y="128"/>
                    </a:lnTo>
                    <a:lnTo>
                      <a:pt x="390" y="130"/>
                    </a:lnTo>
                    <a:lnTo>
                      <a:pt x="388" y="130"/>
                    </a:lnTo>
                    <a:lnTo>
                      <a:pt x="388" y="130"/>
                    </a:lnTo>
                    <a:lnTo>
                      <a:pt x="385" y="128"/>
                    </a:lnTo>
                    <a:lnTo>
                      <a:pt x="383" y="128"/>
                    </a:lnTo>
                    <a:lnTo>
                      <a:pt x="378" y="128"/>
                    </a:lnTo>
                    <a:lnTo>
                      <a:pt x="378" y="126"/>
                    </a:lnTo>
                    <a:lnTo>
                      <a:pt x="376" y="126"/>
                    </a:lnTo>
                    <a:lnTo>
                      <a:pt x="373" y="123"/>
                    </a:lnTo>
                    <a:lnTo>
                      <a:pt x="373" y="126"/>
                    </a:lnTo>
                    <a:lnTo>
                      <a:pt x="373" y="126"/>
                    </a:lnTo>
                    <a:lnTo>
                      <a:pt x="371" y="126"/>
                    </a:lnTo>
                    <a:lnTo>
                      <a:pt x="369" y="126"/>
                    </a:lnTo>
                    <a:lnTo>
                      <a:pt x="369" y="126"/>
                    </a:lnTo>
                    <a:lnTo>
                      <a:pt x="366" y="126"/>
                    </a:lnTo>
                    <a:lnTo>
                      <a:pt x="366" y="126"/>
                    </a:lnTo>
                    <a:lnTo>
                      <a:pt x="362" y="126"/>
                    </a:lnTo>
                    <a:lnTo>
                      <a:pt x="362" y="123"/>
                    </a:lnTo>
                    <a:lnTo>
                      <a:pt x="362" y="126"/>
                    </a:lnTo>
                    <a:lnTo>
                      <a:pt x="357" y="126"/>
                    </a:lnTo>
                    <a:lnTo>
                      <a:pt x="357" y="126"/>
                    </a:lnTo>
                    <a:lnTo>
                      <a:pt x="354" y="126"/>
                    </a:lnTo>
                    <a:lnTo>
                      <a:pt x="354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2" y="126"/>
                    </a:lnTo>
                    <a:lnTo>
                      <a:pt x="350" y="126"/>
                    </a:lnTo>
                    <a:lnTo>
                      <a:pt x="350" y="126"/>
                    </a:lnTo>
                    <a:lnTo>
                      <a:pt x="350" y="128"/>
                    </a:lnTo>
                    <a:lnTo>
                      <a:pt x="350" y="126"/>
                    </a:lnTo>
                    <a:lnTo>
                      <a:pt x="347" y="126"/>
                    </a:lnTo>
                    <a:lnTo>
                      <a:pt x="347" y="126"/>
                    </a:lnTo>
                    <a:lnTo>
                      <a:pt x="347" y="126"/>
                    </a:lnTo>
                    <a:lnTo>
                      <a:pt x="345" y="126"/>
                    </a:lnTo>
                    <a:lnTo>
                      <a:pt x="343" y="126"/>
                    </a:lnTo>
                    <a:lnTo>
                      <a:pt x="340" y="126"/>
                    </a:lnTo>
                    <a:lnTo>
                      <a:pt x="340" y="126"/>
                    </a:lnTo>
                    <a:lnTo>
                      <a:pt x="338" y="126"/>
                    </a:lnTo>
                    <a:lnTo>
                      <a:pt x="338" y="126"/>
                    </a:lnTo>
                    <a:lnTo>
                      <a:pt x="336" y="126"/>
                    </a:lnTo>
                    <a:lnTo>
                      <a:pt x="336" y="126"/>
                    </a:lnTo>
                    <a:lnTo>
                      <a:pt x="336" y="128"/>
                    </a:lnTo>
                    <a:lnTo>
                      <a:pt x="333" y="128"/>
                    </a:lnTo>
                    <a:lnTo>
                      <a:pt x="333" y="128"/>
                    </a:lnTo>
                    <a:lnTo>
                      <a:pt x="331" y="130"/>
                    </a:lnTo>
                    <a:lnTo>
                      <a:pt x="333" y="133"/>
                    </a:lnTo>
                    <a:lnTo>
                      <a:pt x="333" y="135"/>
                    </a:lnTo>
                    <a:lnTo>
                      <a:pt x="333" y="135"/>
                    </a:lnTo>
                    <a:lnTo>
                      <a:pt x="336" y="137"/>
                    </a:lnTo>
                    <a:lnTo>
                      <a:pt x="336" y="137"/>
                    </a:lnTo>
                    <a:lnTo>
                      <a:pt x="336" y="140"/>
                    </a:lnTo>
                    <a:lnTo>
                      <a:pt x="336" y="140"/>
                    </a:lnTo>
                    <a:lnTo>
                      <a:pt x="336" y="142"/>
                    </a:lnTo>
                    <a:lnTo>
                      <a:pt x="336" y="145"/>
                    </a:lnTo>
                    <a:lnTo>
                      <a:pt x="336" y="145"/>
                    </a:lnTo>
                    <a:lnTo>
                      <a:pt x="333" y="147"/>
                    </a:lnTo>
                    <a:lnTo>
                      <a:pt x="333" y="147"/>
                    </a:lnTo>
                    <a:lnTo>
                      <a:pt x="333" y="152"/>
                    </a:lnTo>
                    <a:lnTo>
                      <a:pt x="331" y="154"/>
                    </a:lnTo>
                    <a:lnTo>
                      <a:pt x="331" y="156"/>
                    </a:lnTo>
                    <a:lnTo>
                      <a:pt x="328" y="156"/>
                    </a:lnTo>
                    <a:lnTo>
                      <a:pt x="328" y="156"/>
                    </a:lnTo>
                    <a:lnTo>
                      <a:pt x="328" y="159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61"/>
                    </a:lnTo>
                    <a:lnTo>
                      <a:pt x="328" y="164"/>
                    </a:lnTo>
                    <a:lnTo>
                      <a:pt x="328" y="166"/>
                    </a:lnTo>
                    <a:lnTo>
                      <a:pt x="328" y="166"/>
                    </a:lnTo>
                    <a:lnTo>
                      <a:pt x="326" y="168"/>
                    </a:lnTo>
                    <a:lnTo>
                      <a:pt x="328" y="171"/>
                    </a:lnTo>
                    <a:lnTo>
                      <a:pt x="328" y="171"/>
                    </a:lnTo>
                    <a:lnTo>
                      <a:pt x="331" y="171"/>
                    </a:lnTo>
                    <a:lnTo>
                      <a:pt x="331" y="171"/>
                    </a:lnTo>
                    <a:lnTo>
                      <a:pt x="333" y="171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40" y="173"/>
                    </a:lnTo>
                    <a:lnTo>
                      <a:pt x="340" y="175"/>
                    </a:lnTo>
                    <a:lnTo>
                      <a:pt x="340" y="175"/>
                    </a:lnTo>
                    <a:lnTo>
                      <a:pt x="343" y="178"/>
                    </a:lnTo>
                    <a:lnTo>
                      <a:pt x="345" y="178"/>
                    </a:lnTo>
                    <a:lnTo>
                      <a:pt x="347" y="175"/>
                    </a:lnTo>
                    <a:lnTo>
                      <a:pt x="347" y="175"/>
                    </a:lnTo>
                    <a:lnTo>
                      <a:pt x="350" y="175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2" y="175"/>
                    </a:lnTo>
                    <a:lnTo>
                      <a:pt x="354" y="178"/>
                    </a:lnTo>
                    <a:lnTo>
                      <a:pt x="354" y="178"/>
                    </a:lnTo>
                    <a:lnTo>
                      <a:pt x="357" y="178"/>
                    </a:lnTo>
                    <a:lnTo>
                      <a:pt x="359" y="178"/>
                    </a:lnTo>
                    <a:lnTo>
                      <a:pt x="359" y="178"/>
                    </a:lnTo>
                    <a:lnTo>
                      <a:pt x="362" y="175"/>
                    </a:lnTo>
                    <a:lnTo>
                      <a:pt x="362" y="175"/>
                    </a:lnTo>
                    <a:lnTo>
                      <a:pt x="364" y="178"/>
                    </a:lnTo>
                    <a:lnTo>
                      <a:pt x="364" y="178"/>
                    </a:lnTo>
                    <a:lnTo>
                      <a:pt x="364" y="182"/>
                    </a:lnTo>
                    <a:lnTo>
                      <a:pt x="364" y="182"/>
                    </a:lnTo>
                    <a:lnTo>
                      <a:pt x="364" y="185"/>
                    </a:lnTo>
                    <a:lnTo>
                      <a:pt x="364" y="187"/>
                    </a:lnTo>
                    <a:lnTo>
                      <a:pt x="364" y="187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62" y="190"/>
                    </a:lnTo>
                    <a:lnTo>
                      <a:pt x="359" y="190"/>
                    </a:lnTo>
                    <a:lnTo>
                      <a:pt x="357" y="190"/>
                    </a:lnTo>
                    <a:lnTo>
                      <a:pt x="354" y="190"/>
                    </a:lnTo>
                    <a:lnTo>
                      <a:pt x="352" y="190"/>
                    </a:lnTo>
                    <a:lnTo>
                      <a:pt x="352" y="190"/>
                    </a:lnTo>
                    <a:lnTo>
                      <a:pt x="350" y="190"/>
                    </a:lnTo>
                    <a:lnTo>
                      <a:pt x="347" y="190"/>
                    </a:lnTo>
                    <a:lnTo>
                      <a:pt x="347" y="192"/>
                    </a:lnTo>
                    <a:lnTo>
                      <a:pt x="345" y="192"/>
                    </a:lnTo>
                    <a:lnTo>
                      <a:pt x="345" y="194"/>
                    </a:lnTo>
                    <a:lnTo>
                      <a:pt x="343" y="194"/>
                    </a:lnTo>
                    <a:lnTo>
                      <a:pt x="343" y="197"/>
                    </a:lnTo>
                    <a:lnTo>
                      <a:pt x="343" y="197"/>
                    </a:lnTo>
                    <a:lnTo>
                      <a:pt x="345" y="199"/>
                    </a:lnTo>
                    <a:lnTo>
                      <a:pt x="345" y="201"/>
                    </a:lnTo>
                    <a:lnTo>
                      <a:pt x="343" y="201"/>
                    </a:lnTo>
                    <a:lnTo>
                      <a:pt x="343" y="204"/>
                    </a:lnTo>
                    <a:lnTo>
                      <a:pt x="340" y="204"/>
                    </a:lnTo>
                    <a:lnTo>
                      <a:pt x="340" y="206"/>
                    </a:lnTo>
                    <a:lnTo>
                      <a:pt x="340" y="208"/>
                    </a:lnTo>
                    <a:lnTo>
                      <a:pt x="340" y="208"/>
                    </a:lnTo>
                    <a:lnTo>
                      <a:pt x="340" y="211"/>
                    </a:lnTo>
                    <a:lnTo>
                      <a:pt x="338" y="211"/>
                    </a:lnTo>
                    <a:lnTo>
                      <a:pt x="338" y="213"/>
                    </a:lnTo>
                    <a:lnTo>
                      <a:pt x="338" y="213"/>
                    </a:lnTo>
                    <a:lnTo>
                      <a:pt x="338" y="216"/>
                    </a:lnTo>
                    <a:lnTo>
                      <a:pt x="336" y="218"/>
                    </a:lnTo>
                    <a:lnTo>
                      <a:pt x="336" y="218"/>
                    </a:lnTo>
                    <a:lnTo>
                      <a:pt x="336" y="220"/>
                    </a:lnTo>
                    <a:lnTo>
                      <a:pt x="333" y="223"/>
                    </a:lnTo>
                    <a:lnTo>
                      <a:pt x="333" y="223"/>
                    </a:lnTo>
                    <a:lnTo>
                      <a:pt x="331" y="225"/>
                    </a:lnTo>
                    <a:lnTo>
                      <a:pt x="331" y="227"/>
                    </a:lnTo>
                    <a:lnTo>
                      <a:pt x="331" y="230"/>
                    </a:lnTo>
                    <a:lnTo>
                      <a:pt x="331" y="230"/>
                    </a:lnTo>
                    <a:lnTo>
                      <a:pt x="328" y="230"/>
                    </a:lnTo>
                    <a:lnTo>
                      <a:pt x="328" y="230"/>
                    </a:lnTo>
                    <a:lnTo>
                      <a:pt x="326" y="232"/>
                    </a:lnTo>
                    <a:lnTo>
                      <a:pt x="326" y="235"/>
                    </a:lnTo>
                    <a:lnTo>
                      <a:pt x="324" y="235"/>
                    </a:lnTo>
                    <a:lnTo>
                      <a:pt x="321" y="235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7" y="237"/>
                    </a:lnTo>
                    <a:lnTo>
                      <a:pt x="314" y="235"/>
                    </a:lnTo>
                    <a:lnTo>
                      <a:pt x="314" y="235"/>
                    </a:lnTo>
                    <a:lnTo>
                      <a:pt x="312" y="235"/>
                    </a:lnTo>
                    <a:lnTo>
                      <a:pt x="310" y="235"/>
                    </a:lnTo>
                    <a:lnTo>
                      <a:pt x="307" y="237"/>
                    </a:lnTo>
                    <a:lnTo>
                      <a:pt x="302" y="239"/>
                    </a:lnTo>
                    <a:lnTo>
                      <a:pt x="300" y="239"/>
                    </a:lnTo>
                    <a:lnTo>
                      <a:pt x="298" y="242"/>
                    </a:lnTo>
                    <a:lnTo>
                      <a:pt x="295" y="242"/>
                    </a:lnTo>
                    <a:lnTo>
                      <a:pt x="293" y="244"/>
                    </a:lnTo>
                    <a:lnTo>
                      <a:pt x="291" y="244"/>
                    </a:lnTo>
                    <a:lnTo>
                      <a:pt x="288" y="244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79" y="249"/>
                    </a:lnTo>
                    <a:lnTo>
                      <a:pt x="276" y="249"/>
                    </a:lnTo>
                    <a:lnTo>
                      <a:pt x="272" y="251"/>
                    </a:lnTo>
                    <a:lnTo>
                      <a:pt x="272" y="251"/>
                    </a:lnTo>
                    <a:lnTo>
                      <a:pt x="269" y="251"/>
                    </a:lnTo>
                    <a:lnTo>
                      <a:pt x="269" y="253"/>
                    </a:lnTo>
                    <a:lnTo>
                      <a:pt x="267" y="256"/>
                    </a:lnTo>
                    <a:lnTo>
                      <a:pt x="265" y="256"/>
                    </a:lnTo>
                    <a:lnTo>
                      <a:pt x="260" y="256"/>
                    </a:lnTo>
                    <a:lnTo>
                      <a:pt x="260" y="258"/>
                    </a:lnTo>
                    <a:lnTo>
                      <a:pt x="260" y="261"/>
                    </a:lnTo>
                    <a:lnTo>
                      <a:pt x="257" y="268"/>
                    </a:lnTo>
                    <a:lnTo>
                      <a:pt x="257" y="268"/>
                    </a:lnTo>
                    <a:lnTo>
                      <a:pt x="257" y="270"/>
                    </a:lnTo>
                    <a:lnTo>
                      <a:pt x="257" y="277"/>
                    </a:lnTo>
                    <a:lnTo>
                      <a:pt x="257" y="277"/>
                    </a:lnTo>
                    <a:lnTo>
                      <a:pt x="257" y="280"/>
                    </a:lnTo>
                    <a:lnTo>
                      <a:pt x="253" y="287"/>
                    </a:lnTo>
                    <a:lnTo>
                      <a:pt x="253" y="291"/>
                    </a:lnTo>
                    <a:lnTo>
                      <a:pt x="253" y="296"/>
                    </a:lnTo>
                    <a:lnTo>
                      <a:pt x="253" y="301"/>
                    </a:lnTo>
                    <a:lnTo>
                      <a:pt x="255" y="303"/>
                    </a:lnTo>
                    <a:lnTo>
                      <a:pt x="257" y="308"/>
                    </a:lnTo>
                    <a:lnTo>
                      <a:pt x="255" y="313"/>
                    </a:lnTo>
                    <a:lnTo>
                      <a:pt x="255" y="315"/>
                    </a:lnTo>
                    <a:lnTo>
                      <a:pt x="253" y="320"/>
                    </a:lnTo>
                    <a:lnTo>
                      <a:pt x="253" y="324"/>
                    </a:lnTo>
                    <a:lnTo>
                      <a:pt x="253" y="324"/>
                    </a:lnTo>
                    <a:lnTo>
                      <a:pt x="253" y="327"/>
                    </a:lnTo>
                    <a:lnTo>
                      <a:pt x="253" y="329"/>
                    </a:lnTo>
                    <a:lnTo>
                      <a:pt x="250" y="332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50" y="334"/>
                    </a:lnTo>
                    <a:lnTo>
                      <a:pt x="248" y="336"/>
                    </a:lnTo>
                    <a:lnTo>
                      <a:pt x="250" y="336"/>
                    </a:lnTo>
                    <a:lnTo>
                      <a:pt x="250" y="339"/>
                    </a:lnTo>
                    <a:lnTo>
                      <a:pt x="250" y="339"/>
                    </a:lnTo>
                    <a:lnTo>
                      <a:pt x="250" y="341"/>
                    </a:lnTo>
                    <a:lnTo>
                      <a:pt x="250" y="341"/>
                    </a:lnTo>
                    <a:lnTo>
                      <a:pt x="248" y="346"/>
                    </a:lnTo>
                    <a:lnTo>
                      <a:pt x="248" y="348"/>
                    </a:lnTo>
                    <a:lnTo>
                      <a:pt x="248" y="351"/>
                    </a:lnTo>
                    <a:lnTo>
                      <a:pt x="250" y="353"/>
                    </a:lnTo>
                    <a:lnTo>
                      <a:pt x="250" y="355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58"/>
                    </a:lnTo>
                    <a:lnTo>
                      <a:pt x="250" y="360"/>
                    </a:lnTo>
                    <a:lnTo>
                      <a:pt x="250" y="362"/>
                    </a:lnTo>
                    <a:lnTo>
                      <a:pt x="253" y="365"/>
                    </a:lnTo>
                    <a:lnTo>
                      <a:pt x="253" y="365"/>
                    </a:lnTo>
                    <a:lnTo>
                      <a:pt x="253" y="365"/>
                    </a:lnTo>
                    <a:lnTo>
                      <a:pt x="255" y="369"/>
                    </a:lnTo>
                    <a:lnTo>
                      <a:pt x="255" y="372"/>
                    </a:lnTo>
                    <a:lnTo>
                      <a:pt x="257" y="374"/>
                    </a:lnTo>
                    <a:lnTo>
                      <a:pt x="257" y="377"/>
                    </a:lnTo>
                    <a:lnTo>
                      <a:pt x="257" y="377"/>
                    </a:lnTo>
                    <a:lnTo>
                      <a:pt x="255" y="381"/>
                    </a:lnTo>
                    <a:lnTo>
                      <a:pt x="255" y="381"/>
                    </a:lnTo>
                    <a:lnTo>
                      <a:pt x="255" y="386"/>
                    </a:lnTo>
                    <a:lnTo>
                      <a:pt x="255" y="386"/>
                    </a:lnTo>
                    <a:lnTo>
                      <a:pt x="255" y="388"/>
                    </a:lnTo>
                    <a:lnTo>
                      <a:pt x="257" y="391"/>
                    </a:lnTo>
                    <a:lnTo>
                      <a:pt x="257" y="393"/>
                    </a:lnTo>
                    <a:lnTo>
                      <a:pt x="260" y="393"/>
                    </a:lnTo>
                    <a:lnTo>
                      <a:pt x="260" y="396"/>
                    </a:lnTo>
                    <a:lnTo>
                      <a:pt x="260" y="400"/>
                    </a:lnTo>
                    <a:lnTo>
                      <a:pt x="262" y="403"/>
                    </a:lnTo>
                    <a:lnTo>
                      <a:pt x="260" y="407"/>
                    </a:lnTo>
                    <a:lnTo>
                      <a:pt x="262" y="410"/>
                    </a:lnTo>
                    <a:lnTo>
                      <a:pt x="262" y="412"/>
                    </a:lnTo>
                    <a:lnTo>
                      <a:pt x="265" y="414"/>
                    </a:lnTo>
                    <a:lnTo>
                      <a:pt x="267" y="417"/>
                    </a:lnTo>
                    <a:lnTo>
                      <a:pt x="267" y="422"/>
                    </a:lnTo>
                    <a:lnTo>
                      <a:pt x="267" y="424"/>
                    </a:lnTo>
                    <a:lnTo>
                      <a:pt x="267" y="426"/>
                    </a:lnTo>
                    <a:lnTo>
                      <a:pt x="267" y="429"/>
                    </a:lnTo>
                    <a:lnTo>
                      <a:pt x="265" y="429"/>
                    </a:lnTo>
                    <a:lnTo>
                      <a:pt x="262" y="429"/>
                    </a:lnTo>
                    <a:lnTo>
                      <a:pt x="262" y="429"/>
                    </a:lnTo>
                    <a:lnTo>
                      <a:pt x="260" y="429"/>
                    </a:lnTo>
                    <a:lnTo>
                      <a:pt x="257" y="429"/>
                    </a:lnTo>
                    <a:lnTo>
                      <a:pt x="255" y="429"/>
                    </a:lnTo>
                    <a:lnTo>
                      <a:pt x="253" y="431"/>
                    </a:lnTo>
                    <a:lnTo>
                      <a:pt x="250" y="431"/>
                    </a:lnTo>
                    <a:lnTo>
                      <a:pt x="248" y="431"/>
                    </a:lnTo>
                    <a:lnTo>
                      <a:pt x="243" y="433"/>
                    </a:lnTo>
                    <a:lnTo>
                      <a:pt x="239" y="433"/>
                    </a:lnTo>
                    <a:lnTo>
                      <a:pt x="236" y="436"/>
                    </a:lnTo>
                    <a:lnTo>
                      <a:pt x="231" y="436"/>
                    </a:lnTo>
                    <a:lnTo>
                      <a:pt x="229" y="438"/>
                    </a:lnTo>
                    <a:lnTo>
                      <a:pt x="227" y="440"/>
                    </a:lnTo>
                    <a:lnTo>
                      <a:pt x="224" y="443"/>
                    </a:lnTo>
                    <a:lnTo>
                      <a:pt x="222" y="443"/>
                    </a:lnTo>
                    <a:lnTo>
                      <a:pt x="222" y="445"/>
                    </a:lnTo>
                    <a:lnTo>
                      <a:pt x="222" y="448"/>
                    </a:lnTo>
                    <a:lnTo>
                      <a:pt x="220" y="450"/>
                    </a:lnTo>
                    <a:lnTo>
                      <a:pt x="217" y="452"/>
                    </a:lnTo>
                    <a:lnTo>
                      <a:pt x="215" y="455"/>
                    </a:lnTo>
                    <a:lnTo>
                      <a:pt x="215" y="455"/>
                    </a:lnTo>
                    <a:lnTo>
                      <a:pt x="213" y="459"/>
                    </a:lnTo>
                    <a:lnTo>
                      <a:pt x="213" y="462"/>
                    </a:lnTo>
                    <a:lnTo>
                      <a:pt x="210" y="464"/>
                    </a:lnTo>
                    <a:lnTo>
                      <a:pt x="210" y="467"/>
                    </a:lnTo>
                    <a:lnTo>
                      <a:pt x="210" y="469"/>
                    </a:lnTo>
                    <a:lnTo>
                      <a:pt x="213" y="471"/>
                    </a:lnTo>
                    <a:lnTo>
                      <a:pt x="213" y="474"/>
                    </a:lnTo>
                    <a:lnTo>
                      <a:pt x="213" y="476"/>
                    </a:lnTo>
                    <a:lnTo>
                      <a:pt x="215" y="478"/>
                    </a:lnTo>
                    <a:lnTo>
                      <a:pt x="215" y="481"/>
                    </a:lnTo>
                    <a:lnTo>
                      <a:pt x="215" y="481"/>
                    </a:lnTo>
                    <a:lnTo>
                      <a:pt x="217" y="483"/>
                    </a:lnTo>
                    <a:lnTo>
                      <a:pt x="217" y="485"/>
                    </a:lnTo>
                    <a:lnTo>
                      <a:pt x="222" y="490"/>
                    </a:lnTo>
                    <a:lnTo>
                      <a:pt x="224" y="495"/>
                    </a:lnTo>
                    <a:lnTo>
                      <a:pt x="227" y="497"/>
                    </a:lnTo>
                    <a:lnTo>
                      <a:pt x="227" y="497"/>
                    </a:lnTo>
                    <a:lnTo>
                      <a:pt x="231" y="497"/>
                    </a:lnTo>
                    <a:lnTo>
                      <a:pt x="229" y="497"/>
                    </a:lnTo>
                    <a:lnTo>
                      <a:pt x="229" y="500"/>
                    </a:lnTo>
                    <a:lnTo>
                      <a:pt x="227" y="502"/>
                    </a:lnTo>
                    <a:lnTo>
                      <a:pt x="227" y="504"/>
                    </a:lnTo>
                    <a:lnTo>
                      <a:pt x="227" y="507"/>
                    </a:lnTo>
                    <a:lnTo>
                      <a:pt x="227" y="507"/>
                    </a:lnTo>
                    <a:lnTo>
                      <a:pt x="227" y="507"/>
                    </a:lnTo>
                    <a:lnTo>
                      <a:pt x="229" y="509"/>
                    </a:lnTo>
                    <a:lnTo>
                      <a:pt x="227" y="509"/>
                    </a:lnTo>
                    <a:lnTo>
                      <a:pt x="227" y="512"/>
                    </a:lnTo>
                    <a:lnTo>
                      <a:pt x="224" y="512"/>
                    </a:lnTo>
                    <a:lnTo>
                      <a:pt x="224" y="512"/>
                    </a:lnTo>
                    <a:lnTo>
                      <a:pt x="222" y="512"/>
                    </a:lnTo>
                    <a:lnTo>
                      <a:pt x="222" y="512"/>
                    </a:lnTo>
                    <a:lnTo>
                      <a:pt x="220" y="512"/>
                    </a:lnTo>
                    <a:lnTo>
                      <a:pt x="217" y="512"/>
                    </a:lnTo>
                    <a:lnTo>
                      <a:pt x="215" y="514"/>
                    </a:lnTo>
                    <a:lnTo>
                      <a:pt x="213" y="514"/>
                    </a:lnTo>
                    <a:lnTo>
                      <a:pt x="213" y="514"/>
                    </a:lnTo>
                    <a:lnTo>
                      <a:pt x="210" y="514"/>
                    </a:lnTo>
                    <a:lnTo>
                      <a:pt x="210" y="516"/>
                    </a:lnTo>
                    <a:lnTo>
                      <a:pt x="208" y="516"/>
                    </a:lnTo>
                    <a:lnTo>
                      <a:pt x="208" y="516"/>
                    </a:lnTo>
                    <a:lnTo>
                      <a:pt x="205" y="519"/>
                    </a:lnTo>
                    <a:lnTo>
                      <a:pt x="205" y="519"/>
                    </a:lnTo>
                    <a:lnTo>
                      <a:pt x="205" y="519"/>
                    </a:lnTo>
                    <a:lnTo>
                      <a:pt x="203" y="519"/>
                    </a:lnTo>
                    <a:lnTo>
                      <a:pt x="201" y="521"/>
                    </a:lnTo>
                    <a:lnTo>
                      <a:pt x="198" y="521"/>
                    </a:lnTo>
                    <a:lnTo>
                      <a:pt x="196" y="521"/>
                    </a:lnTo>
                    <a:lnTo>
                      <a:pt x="196" y="519"/>
                    </a:lnTo>
                    <a:lnTo>
                      <a:pt x="194" y="519"/>
                    </a:lnTo>
                    <a:lnTo>
                      <a:pt x="194" y="516"/>
                    </a:lnTo>
                    <a:lnTo>
                      <a:pt x="191" y="514"/>
                    </a:lnTo>
                    <a:lnTo>
                      <a:pt x="191" y="512"/>
                    </a:lnTo>
                    <a:lnTo>
                      <a:pt x="189" y="512"/>
                    </a:lnTo>
                    <a:lnTo>
                      <a:pt x="189" y="509"/>
                    </a:lnTo>
                    <a:lnTo>
                      <a:pt x="187" y="509"/>
                    </a:lnTo>
                    <a:lnTo>
                      <a:pt x="184" y="509"/>
                    </a:lnTo>
                    <a:lnTo>
                      <a:pt x="184" y="509"/>
                    </a:lnTo>
                    <a:lnTo>
                      <a:pt x="182" y="507"/>
                    </a:lnTo>
                    <a:lnTo>
                      <a:pt x="179" y="507"/>
                    </a:lnTo>
                    <a:lnTo>
                      <a:pt x="179" y="504"/>
                    </a:lnTo>
                    <a:lnTo>
                      <a:pt x="177" y="502"/>
                    </a:lnTo>
                    <a:lnTo>
                      <a:pt x="175" y="502"/>
                    </a:lnTo>
                    <a:lnTo>
                      <a:pt x="172" y="502"/>
                    </a:lnTo>
                    <a:lnTo>
                      <a:pt x="170" y="502"/>
                    </a:lnTo>
                    <a:lnTo>
                      <a:pt x="168" y="502"/>
                    </a:lnTo>
                    <a:lnTo>
                      <a:pt x="168" y="502"/>
                    </a:lnTo>
                    <a:lnTo>
                      <a:pt x="165" y="502"/>
                    </a:lnTo>
                    <a:lnTo>
                      <a:pt x="165" y="502"/>
                    </a:lnTo>
                    <a:lnTo>
                      <a:pt x="165" y="500"/>
                    </a:lnTo>
                    <a:lnTo>
                      <a:pt x="163" y="497"/>
                    </a:lnTo>
                    <a:lnTo>
                      <a:pt x="163" y="497"/>
                    </a:lnTo>
                    <a:lnTo>
                      <a:pt x="163" y="495"/>
                    </a:lnTo>
                    <a:lnTo>
                      <a:pt x="163" y="493"/>
                    </a:lnTo>
                    <a:lnTo>
                      <a:pt x="163" y="490"/>
                    </a:lnTo>
                    <a:lnTo>
                      <a:pt x="161" y="490"/>
                    </a:lnTo>
                    <a:lnTo>
                      <a:pt x="161" y="490"/>
                    </a:lnTo>
                    <a:lnTo>
                      <a:pt x="158" y="488"/>
                    </a:lnTo>
                    <a:lnTo>
                      <a:pt x="156" y="488"/>
                    </a:lnTo>
                    <a:lnTo>
                      <a:pt x="156" y="488"/>
                    </a:lnTo>
                    <a:lnTo>
                      <a:pt x="153" y="488"/>
                    </a:lnTo>
                    <a:lnTo>
                      <a:pt x="153" y="488"/>
                    </a:lnTo>
                    <a:lnTo>
                      <a:pt x="153" y="488"/>
                    </a:lnTo>
                    <a:lnTo>
                      <a:pt x="151" y="488"/>
                    </a:lnTo>
                    <a:lnTo>
                      <a:pt x="149" y="488"/>
                    </a:lnTo>
                    <a:lnTo>
                      <a:pt x="146" y="490"/>
                    </a:lnTo>
                    <a:lnTo>
                      <a:pt x="144" y="490"/>
                    </a:lnTo>
                    <a:lnTo>
                      <a:pt x="142" y="490"/>
                    </a:lnTo>
                    <a:lnTo>
                      <a:pt x="142" y="493"/>
                    </a:lnTo>
                    <a:lnTo>
                      <a:pt x="139" y="495"/>
                    </a:lnTo>
                    <a:lnTo>
                      <a:pt x="139" y="495"/>
                    </a:lnTo>
                    <a:lnTo>
                      <a:pt x="137" y="495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7" y="497"/>
                    </a:lnTo>
                    <a:lnTo>
                      <a:pt x="137" y="500"/>
                    </a:lnTo>
                    <a:lnTo>
                      <a:pt x="134" y="502"/>
                    </a:lnTo>
                    <a:lnTo>
                      <a:pt x="134" y="504"/>
                    </a:lnTo>
                    <a:lnTo>
                      <a:pt x="132" y="504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0" y="512"/>
                    </a:lnTo>
                    <a:lnTo>
                      <a:pt x="130" y="512"/>
                    </a:lnTo>
                    <a:lnTo>
                      <a:pt x="130" y="514"/>
                    </a:lnTo>
                    <a:lnTo>
                      <a:pt x="130" y="514"/>
                    </a:lnTo>
                    <a:lnTo>
                      <a:pt x="130" y="516"/>
                    </a:lnTo>
                    <a:lnTo>
                      <a:pt x="130" y="519"/>
                    </a:lnTo>
                    <a:lnTo>
                      <a:pt x="130" y="519"/>
                    </a:lnTo>
                    <a:lnTo>
                      <a:pt x="127" y="523"/>
                    </a:lnTo>
                    <a:lnTo>
                      <a:pt x="127" y="523"/>
                    </a:lnTo>
                    <a:lnTo>
                      <a:pt x="127" y="523"/>
                    </a:lnTo>
                    <a:lnTo>
                      <a:pt x="127" y="526"/>
                    </a:lnTo>
                    <a:lnTo>
                      <a:pt x="123" y="523"/>
                    </a:lnTo>
                    <a:lnTo>
                      <a:pt x="118" y="523"/>
                    </a:lnTo>
                    <a:lnTo>
                      <a:pt x="116" y="523"/>
                    </a:lnTo>
                    <a:lnTo>
                      <a:pt x="113" y="521"/>
                    </a:lnTo>
                    <a:lnTo>
                      <a:pt x="111" y="521"/>
                    </a:lnTo>
                    <a:lnTo>
                      <a:pt x="108" y="521"/>
                    </a:lnTo>
                    <a:lnTo>
                      <a:pt x="106" y="521"/>
                    </a:lnTo>
                    <a:lnTo>
                      <a:pt x="101" y="523"/>
                    </a:lnTo>
                    <a:lnTo>
                      <a:pt x="101" y="523"/>
                    </a:lnTo>
                    <a:lnTo>
                      <a:pt x="97" y="523"/>
                    </a:lnTo>
                    <a:lnTo>
                      <a:pt x="94" y="523"/>
                    </a:lnTo>
                    <a:lnTo>
                      <a:pt x="92" y="523"/>
                    </a:lnTo>
                    <a:lnTo>
                      <a:pt x="90" y="526"/>
                    </a:lnTo>
                    <a:lnTo>
                      <a:pt x="90" y="528"/>
                    </a:lnTo>
                    <a:lnTo>
                      <a:pt x="87" y="528"/>
                    </a:lnTo>
                    <a:lnTo>
                      <a:pt x="90" y="528"/>
                    </a:lnTo>
                    <a:lnTo>
                      <a:pt x="90" y="530"/>
                    </a:lnTo>
                    <a:lnTo>
                      <a:pt x="90" y="530"/>
                    </a:lnTo>
                    <a:lnTo>
                      <a:pt x="92" y="533"/>
                    </a:lnTo>
                    <a:lnTo>
                      <a:pt x="92" y="535"/>
                    </a:lnTo>
                    <a:lnTo>
                      <a:pt x="94" y="535"/>
                    </a:lnTo>
                    <a:lnTo>
                      <a:pt x="94" y="538"/>
                    </a:lnTo>
                    <a:lnTo>
                      <a:pt x="94" y="538"/>
                    </a:lnTo>
                    <a:lnTo>
                      <a:pt x="94" y="538"/>
                    </a:lnTo>
                    <a:lnTo>
                      <a:pt x="94" y="540"/>
                    </a:lnTo>
                    <a:lnTo>
                      <a:pt x="97" y="540"/>
                    </a:lnTo>
                    <a:lnTo>
                      <a:pt x="97" y="542"/>
                    </a:lnTo>
                    <a:lnTo>
                      <a:pt x="97" y="542"/>
                    </a:lnTo>
                    <a:lnTo>
                      <a:pt x="97" y="545"/>
                    </a:lnTo>
                    <a:lnTo>
                      <a:pt x="97" y="545"/>
                    </a:lnTo>
                    <a:lnTo>
                      <a:pt x="94" y="547"/>
                    </a:lnTo>
                    <a:lnTo>
                      <a:pt x="94" y="547"/>
                    </a:lnTo>
                    <a:lnTo>
                      <a:pt x="94" y="549"/>
                    </a:lnTo>
                    <a:lnTo>
                      <a:pt x="92" y="549"/>
                    </a:lnTo>
                    <a:lnTo>
                      <a:pt x="90" y="549"/>
                    </a:lnTo>
                    <a:lnTo>
                      <a:pt x="90" y="552"/>
                    </a:lnTo>
                    <a:lnTo>
                      <a:pt x="87" y="552"/>
                    </a:lnTo>
                    <a:lnTo>
                      <a:pt x="85" y="552"/>
                    </a:lnTo>
                    <a:lnTo>
                      <a:pt x="85" y="554"/>
                    </a:lnTo>
                    <a:lnTo>
                      <a:pt x="85" y="554"/>
                    </a:lnTo>
                    <a:lnTo>
                      <a:pt x="82" y="556"/>
                    </a:lnTo>
                    <a:lnTo>
                      <a:pt x="80" y="556"/>
                    </a:lnTo>
                    <a:lnTo>
                      <a:pt x="80" y="556"/>
                    </a:lnTo>
                    <a:lnTo>
                      <a:pt x="78" y="556"/>
                    </a:lnTo>
                    <a:lnTo>
                      <a:pt x="75" y="556"/>
                    </a:lnTo>
                    <a:lnTo>
                      <a:pt x="75" y="556"/>
                    </a:lnTo>
                    <a:lnTo>
                      <a:pt x="73" y="554"/>
                    </a:lnTo>
                    <a:lnTo>
                      <a:pt x="73" y="554"/>
                    </a:lnTo>
                    <a:lnTo>
                      <a:pt x="71" y="554"/>
                    </a:lnTo>
                    <a:lnTo>
                      <a:pt x="71" y="552"/>
                    </a:lnTo>
                    <a:lnTo>
                      <a:pt x="68" y="552"/>
                    </a:lnTo>
                    <a:lnTo>
                      <a:pt x="68" y="549"/>
                    </a:lnTo>
                    <a:lnTo>
                      <a:pt x="68" y="549"/>
                    </a:lnTo>
                    <a:lnTo>
                      <a:pt x="66" y="547"/>
                    </a:lnTo>
                    <a:lnTo>
                      <a:pt x="66" y="547"/>
                    </a:lnTo>
                    <a:lnTo>
                      <a:pt x="64" y="547"/>
                    </a:lnTo>
                    <a:lnTo>
                      <a:pt x="61" y="545"/>
                    </a:lnTo>
                    <a:lnTo>
                      <a:pt x="61" y="542"/>
                    </a:lnTo>
                    <a:lnTo>
                      <a:pt x="61" y="542"/>
                    </a:lnTo>
                    <a:lnTo>
                      <a:pt x="59" y="540"/>
                    </a:lnTo>
                    <a:lnTo>
                      <a:pt x="56" y="538"/>
                    </a:lnTo>
                    <a:lnTo>
                      <a:pt x="56" y="538"/>
                    </a:lnTo>
                    <a:lnTo>
                      <a:pt x="54" y="538"/>
                    </a:lnTo>
                    <a:lnTo>
                      <a:pt x="52" y="535"/>
                    </a:lnTo>
                    <a:lnTo>
                      <a:pt x="49" y="535"/>
                    </a:lnTo>
                    <a:lnTo>
                      <a:pt x="47" y="533"/>
                    </a:lnTo>
                    <a:lnTo>
                      <a:pt x="47" y="533"/>
                    </a:lnTo>
                    <a:lnTo>
                      <a:pt x="47" y="535"/>
                    </a:lnTo>
                    <a:lnTo>
                      <a:pt x="45" y="533"/>
                    </a:lnTo>
                    <a:lnTo>
                      <a:pt x="42" y="533"/>
                    </a:lnTo>
                    <a:lnTo>
                      <a:pt x="42" y="530"/>
                    </a:lnTo>
                    <a:lnTo>
                      <a:pt x="40" y="530"/>
                    </a:lnTo>
                    <a:lnTo>
                      <a:pt x="38" y="530"/>
                    </a:lnTo>
                    <a:lnTo>
                      <a:pt x="35" y="530"/>
                    </a:lnTo>
                    <a:lnTo>
                      <a:pt x="33" y="530"/>
                    </a:lnTo>
                    <a:lnTo>
                      <a:pt x="30" y="530"/>
                    </a:lnTo>
                    <a:lnTo>
                      <a:pt x="30" y="530"/>
                    </a:lnTo>
                    <a:lnTo>
                      <a:pt x="28" y="530"/>
                    </a:lnTo>
                    <a:lnTo>
                      <a:pt x="30" y="528"/>
                    </a:lnTo>
                    <a:lnTo>
                      <a:pt x="30" y="528"/>
                    </a:lnTo>
                    <a:lnTo>
                      <a:pt x="30" y="526"/>
                    </a:lnTo>
                    <a:lnTo>
                      <a:pt x="33" y="526"/>
                    </a:lnTo>
                    <a:lnTo>
                      <a:pt x="33" y="526"/>
                    </a:lnTo>
                    <a:lnTo>
                      <a:pt x="33" y="523"/>
                    </a:lnTo>
                    <a:lnTo>
                      <a:pt x="35" y="523"/>
                    </a:lnTo>
                    <a:lnTo>
                      <a:pt x="35" y="521"/>
                    </a:lnTo>
                    <a:lnTo>
                      <a:pt x="38" y="521"/>
                    </a:lnTo>
                    <a:lnTo>
                      <a:pt x="38" y="521"/>
                    </a:lnTo>
                    <a:lnTo>
                      <a:pt x="38" y="519"/>
                    </a:lnTo>
                    <a:lnTo>
                      <a:pt x="38" y="519"/>
                    </a:lnTo>
                    <a:lnTo>
                      <a:pt x="40" y="519"/>
                    </a:lnTo>
                    <a:lnTo>
                      <a:pt x="42" y="514"/>
                    </a:lnTo>
                    <a:lnTo>
                      <a:pt x="42" y="512"/>
                    </a:lnTo>
                    <a:lnTo>
                      <a:pt x="42" y="512"/>
                    </a:lnTo>
                    <a:lnTo>
                      <a:pt x="42" y="509"/>
                    </a:lnTo>
                    <a:lnTo>
                      <a:pt x="42" y="507"/>
                    </a:lnTo>
                    <a:lnTo>
                      <a:pt x="42" y="507"/>
                    </a:lnTo>
                    <a:lnTo>
                      <a:pt x="42" y="504"/>
                    </a:lnTo>
                    <a:lnTo>
                      <a:pt x="42" y="502"/>
                    </a:lnTo>
                    <a:lnTo>
                      <a:pt x="40" y="502"/>
                    </a:lnTo>
                    <a:lnTo>
                      <a:pt x="40" y="502"/>
                    </a:lnTo>
                    <a:lnTo>
                      <a:pt x="38" y="500"/>
                    </a:lnTo>
                    <a:lnTo>
                      <a:pt x="38" y="502"/>
                    </a:lnTo>
                    <a:lnTo>
                      <a:pt x="35" y="502"/>
                    </a:lnTo>
                    <a:lnTo>
                      <a:pt x="33" y="502"/>
                    </a:lnTo>
                    <a:lnTo>
                      <a:pt x="30" y="502"/>
                    </a:lnTo>
                    <a:lnTo>
                      <a:pt x="30" y="502"/>
                    </a:lnTo>
                    <a:lnTo>
                      <a:pt x="28" y="502"/>
                    </a:lnTo>
                    <a:lnTo>
                      <a:pt x="28" y="502"/>
                    </a:lnTo>
                    <a:lnTo>
                      <a:pt x="26" y="500"/>
                    </a:lnTo>
                    <a:lnTo>
                      <a:pt x="26" y="500"/>
                    </a:lnTo>
                    <a:lnTo>
                      <a:pt x="23" y="500"/>
                    </a:lnTo>
                    <a:lnTo>
                      <a:pt x="21" y="497"/>
                    </a:lnTo>
                    <a:lnTo>
                      <a:pt x="21" y="497"/>
                    </a:lnTo>
                    <a:lnTo>
                      <a:pt x="19" y="497"/>
                    </a:lnTo>
                    <a:lnTo>
                      <a:pt x="19" y="495"/>
                    </a:lnTo>
                    <a:lnTo>
                      <a:pt x="16" y="495"/>
                    </a:lnTo>
                    <a:lnTo>
                      <a:pt x="14" y="495"/>
                    </a:lnTo>
                    <a:lnTo>
                      <a:pt x="11" y="495"/>
                    </a:lnTo>
                    <a:lnTo>
                      <a:pt x="11" y="497"/>
                    </a:lnTo>
                    <a:lnTo>
                      <a:pt x="9" y="495"/>
                    </a:lnTo>
                    <a:lnTo>
                      <a:pt x="9" y="495"/>
                    </a:lnTo>
                    <a:lnTo>
                      <a:pt x="9" y="493"/>
                    </a:lnTo>
                    <a:lnTo>
                      <a:pt x="9" y="490"/>
                    </a:lnTo>
                    <a:lnTo>
                      <a:pt x="9" y="485"/>
                    </a:lnTo>
                    <a:lnTo>
                      <a:pt x="9" y="485"/>
                    </a:lnTo>
                    <a:lnTo>
                      <a:pt x="9" y="483"/>
                    </a:lnTo>
                    <a:lnTo>
                      <a:pt x="9" y="481"/>
                    </a:lnTo>
                    <a:lnTo>
                      <a:pt x="11" y="478"/>
                    </a:lnTo>
                    <a:lnTo>
                      <a:pt x="11" y="476"/>
                    </a:lnTo>
                    <a:lnTo>
                      <a:pt x="11" y="476"/>
                    </a:lnTo>
                    <a:lnTo>
                      <a:pt x="14" y="471"/>
                    </a:lnTo>
                    <a:lnTo>
                      <a:pt x="11" y="469"/>
                    </a:lnTo>
                    <a:lnTo>
                      <a:pt x="11" y="464"/>
                    </a:lnTo>
                    <a:lnTo>
                      <a:pt x="11" y="462"/>
                    </a:lnTo>
                    <a:lnTo>
                      <a:pt x="11" y="459"/>
                    </a:lnTo>
                    <a:lnTo>
                      <a:pt x="14" y="459"/>
                    </a:lnTo>
                    <a:lnTo>
                      <a:pt x="14" y="457"/>
                    </a:lnTo>
                    <a:lnTo>
                      <a:pt x="14" y="457"/>
                    </a:lnTo>
                    <a:lnTo>
                      <a:pt x="14" y="455"/>
                    </a:lnTo>
                    <a:lnTo>
                      <a:pt x="14" y="455"/>
                    </a:lnTo>
                    <a:lnTo>
                      <a:pt x="14" y="452"/>
                    </a:lnTo>
                    <a:lnTo>
                      <a:pt x="14" y="452"/>
                    </a:lnTo>
                    <a:lnTo>
                      <a:pt x="11" y="452"/>
                    </a:lnTo>
                    <a:lnTo>
                      <a:pt x="9" y="448"/>
                    </a:lnTo>
                    <a:lnTo>
                      <a:pt x="7" y="448"/>
                    </a:lnTo>
                    <a:lnTo>
                      <a:pt x="4" y="445"/>
                    </a:lnTo>
                    <a:lnTo>
                      <a:pt x="2" y="445"/>
                    </a:lnTo>
                    <a:lnTo>
                      <a:pt x="2" y="443"/>
                    </a:lnTo>
                    <a:lnTo>
                      <a:pt x="2" y="440"/>
                    </a:lnTo>
                    <a:lnTo>
                      <a:pt x="0" y="438"/>
                    </a:lnTo>
                    <a:lnTo>
                      <a:pt x="0" y="436"/>
                    </a:lnTo>
                    <a:lnTo>
                      <a:pt x="0" y="433"/>
                    </a:lnTo>
                    <a:lnTo>
                      <a:pt x="2" y="429"/>
                    </a:lnTo>
                    <a:lnTo>
                      <a:pt x="4" y="424"/>
                    </a:lnTo>
                    <a:lnTo>
                      <a:pt x="4" y="419"/>
                    </a:lnTo>
                    <a:lnTo>
                      <a:pt x="4" y="419"/>
                    </a:lnTo>
                    <a:lnTo>
                      <a:pt x="7" y="417"/>
                    </a:lnTo>
                    <a:lnTo>
                      <a:pt x="7" y="412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9" y="407"/>
                    </a:lnTo>
                    <a:lnTo>
                      <a:pt x="9" y="405"/>
                    </a:lnTo>
                    <a:lnTo>
                      <a:pt x="9" y="403"/>
                    </a:lnTo>
                    <a:lnTo>
                      <a:pt x="9" y="400"/>
                    </a:lnTo>
                    <a:lnTo>
                      <a:pt x="9" y="400"/>
                    </a:lnTo>
                    <a:lnTo>
                      <a:pt x="9" y="398"/>
                    </a:lnTo>
                    <a:lnTo>
                      <a:pt x="9" y="398"/>
                    </a:lnTo>
                    <a:lnTo>
                      <a:pt x="9" y="396"/>
                    </a:lnTo>
                    <a:lnTo>
                      <a:pt x="9" y="393"/>
                    </a:lnTo>
                    <a:lnTo>
                      <a:pt x="11" y="391"/>
                    </a:lnTo>
                    <a:lnTo>
                      <a:pt x="11" y="391"/>
                    </a:lnTo>
                    <a:lnTo>
                      <a:pt x="14" y="388"/>
                    </a:lnTo>
                    <a:lnTo>
                      <a:pt x="16" y="388"/>
                    </a:lnTo>
                    <a:lnTo>
                      <a:pt x="19" y="391"/>
                    </a:lnTo>
                    <a:lnTo>
                      <a:pt x="21" y="388"/>
                    </a:lnTo>
                    <a:lnTo>
                      <a:pt x="26" y="386"/>
                    </a:lnTo>
                    <a:lnTo>
                      <a:pt x="30" y="386"/>
                    </a:lnTo>
                    <a:lnTo>
                      <a:pt x="33" y="386"/>
                    </a:lnTo>
                    <a:lnTo>
                      <a:pt x="35" y="386"/>
                    </a:lnTo>
                    <a:lnTo>
                      <a:pt x="38" y="386"/>
                    </a:lnTo>
                    <a:lnTo>
                      <a:pt x="40" y="386"/>
                    </a:lnTo>
                    <a:lnTo>
                      <a:pt x="42" y="386"/>
                    </a:lnTo>
                    <a:lnTo>
                      <a:pt x="42" y="386"/>
                    </a:lnTo>
                    <a:lnTo>
                      <a:pt x="42" y="386"/>
                    </a:lnTo>
                    <a:lnTo>
                      <a:pt x="45" y="386"/>
                    </a:lnTo>
                    <a:lnTo>
                      <a:pt x="45" y="386"/>
                    </a:lnTo>
                    <a:lnTo>
                      <a:pt x="47" y="388"/>
                    </a:lnTo>
                    <a:lnTo>
                      <a:pt x="47" y="388"/>
                    </a:lnTo>
                    <a:lnTo>
                      <a:pt x="49" y="388"/>
                    </a:lnTo>
                    <a:lnTo>
                      <a:pt x="52" y="388"/>
                    </a:lnTo>
                    <a:lnTo>
                      <a:pt x="54" y="388"/>
                    </a:lnTo>
                    <a:lnTo>
                      <a:pt x="54" y="388"/>
                    </a:lnTo>
                    <a:lnTo>
                      <a:pt x="54" y="386"/>
                    </a:lnTo>
                    <a:lnTo>
                      <a:pt x="56" y="386"/>
                    </a:lnTo>
                    <a:lnTo>
                      <a:pt x="56" y="386"/>
                    </a:lnTo>
                    <a:lnTo>
                      <a:pt x="56" y="384"/>
                    </a:lnTo>
                    <a:lnTo>
                      <a:pt x="59" y="384"/>
                    </a:lnTo>
                    <a:lnTo>
                      <a:pt x="61" y="381"/>
                    </a:lnTo>
                    <a:lnTo>
                      <a:pt x="64" y="381"/>
                    </a:lnTo>
                    <a:lnTo>
                      <a:pt x="66" y="379"/>
                    </a:lnTo>
                    <a:lnTo>
                      <a:pt x="68" y="377"/>
                    </a:lnTo>
                    <a:lnTo>
                      <a:pt x="68" y="374"/>
                    </a:lnTo>
                    <a:lnTo>
                      <a:pt x="68" y="374"/>
                    </a:lnTo>
                    <a:lnTo>
                      <a:pt x="71" y="372"/>
                    </a:lnTo>
                    <a:lnTo>
                      <a:pt x="71" y="372"/>
                    </a:lnTo>
                    <a:lnTo>
                      <a:pt x="73" y="372"/>
                    </a:lnTo>
                    <a:lnTo>
                      <a:pt x="73" y="369"/>
                    </a:lnTo>
                    <a:lnTo>
                      <a:pt x="73" y="367"/>
                    </a:lnTo>
                    <a:lnTo>
                      <a:pt x="73" y="365"/>
                    </a:lnTo>
                    <a:lnTo>
                      <a:pt x="73" y="362"/>
                    </a:lnTo>
                    <a:lnTo>
                      <a:pt x="75" y="360"/>
                    </a:lnTo>
                    <a:lnTo>
                      <a:pt x="78" y="360"/>
                    </a:lnTo>
                    <a:lnTo>
                      <a:pt x="80" y="360"/>
                    </a:lnTo>
                    <a:lnTo>
                      <a:pt x="80" y="360"/>
                    </a:lnTo>
                    <a:lnTo>
                      <a:pt x="85" y="362"/>
                    </a:lnTo>
                    <a:lnTo>
                      <a:pt x="85" y="362"/>
                    </a:lnTo>
                    <a:lnTo>
                      <a:pt x="87" y="362"/>
                    </a:lnTo>
                    <a:lnTo>
                      <a:pt x="87" y="362"/>
                    </a:lnTo>
                    <a:lnTo>
                      <a:pt x="90" y="362"/>
                    </a:lnTo>
                    <a:lnTo>
                      <a:pt x="90" y="360"/>
                    </a:lnTo>
                    <a:lnTo>
                      <a:pt x="92" y="360"/>
                    </a:lnTo>
                    <a:lnTo>
                      <a:pt x="94" y="360"/>
                    </a:lnTo>
                    <a:lnTo>
                      <a:pt x="97" y="358"/>
                    </a:lnTo>
                    <a:lnTo>
                      <a:pt x="97" y="358"/>
                    </a:lnTo>
                    <a:lnTo>
                      <a:pt x="99" y="355"/>
                    </a:lnTo>
                    <a:lnTo>
                      <a:pt x="99" y="353"/>
                    </a:lnTo>
                    <a:lnTo>
                      <a:pt x="97" y="353"/>
                    </a:lnTo>
                    <a:lnTo>
                      <a:pt x="97" y="353"/>
                    </a:lnTo>
                    <a:lnTo>
                      <a:pt x="94" y="353"/>
                    </a:lnTo>
                    <a:lnTo>
                      <a:pt x="94" y="351"/>
                    </a:lnTo>
                    <a:lnTo>
                      <a:pt x="94" y="351"/>
                    </a:lnTo>
                    <a:lnTo>
                      <a:pt x="92" y="351"/>
                    </a:lnTo>
                    <a:lnTo>
                      <a:pt x="92" y="348"/>
                    </a:lnTo>
                    <a:lnTo>
                      <a:pt x="92" y="343"/>
                    </a:lnTo>
                    <a:lnTo>
                      <a:pt x="90" y="343"/>
                    </a:lnTo>
                    <a:lnTo>
                      <a:pt x="90" y="341"/>
                    </a:lnTo>
                    <a:lnTo>
                      <a:pt x="87" y="341"/>
                    </a:lnTo>
                    <a:lnTo>
                      <a:pt x="85" y="341"/>
                    </a:lnTo>
                    <a:lnTo>
                      <a:pt x="82" y="339"/>
                    </a:lnTo>
                    <a:lnTo>
                      <a:pt x="80" y="339"/>
                    </a:lnTo>
                    <a:lnTo>
                      <a:pt x="80" y="339"/>
                    </a:lnTo>
                    <a:lnTo>
                      <a:pt x="78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68" y="332"/>
                    </a:lnTo>
                    <a:lnTo>
                      <a:pt x="66" y="329"/>
                    </a:lnTo>
                    <a:lnTo>
                      <a:pt x="64" y="327"/>
                    </a:lnTo>
                    <a:lnTo>
                      <a:pt x="64" y="327"/>
                    </a:lnTo>
                    <a:lnTo>
                      <a:pt x="64" y="324"/>
                    </a:lnTo>
                    <a:lnTo>
                      <a:pt x="61" y="324"/>
                    </a:lnTo>
                    <a:lnTo>
                      <a:pt x="61" y="322"/>
                    </a:lnTo>
                    <a:lnTo>
                      <a:pt x="61" y="320"/>
                    </a:lnTo>
                    <a:lnTo>
                      <a:pt x="64" y="320"/>
                    </a:lnTo>
                    <a:lnTo>
                      <a:pt x="64" y="317"/>
                    </a:lnTo>
                    <a:lnTo>
                      <a:pt x="64" y="317"/>
                    </a:lnTo>
                    <a:lnTo>
                      <a:pt x="66" y="317"/>
                    </a:lnTo>
                    <a:lnTo>
                      <a:pt x="66" y="317"/>
                    </a:lnTo>
                    <a:lnTo>
                      <a:pt x="66" y="315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68" y="313"/>
                    </a:lnTo>
                    <a:lnTo>
                      <a:pt x="68" y="310"/>
                    </a:lnTo>
                    <a:lnTo>
                      <a:pt x="68" y="308"/>
                    </a:lnTo>
                    <a:lnTo>
                      <a:pt x="73" y="306"/>
                    </a:lnTo>
                    <a:lnTo>
                      <a:pt x="73" y="306"/>
                    </a:lnTo>
                    <a:lnTo>
                      <a:pt x="73" y="303"/>
                    </a:lnTo>
                    <a:lnTo>
                      <a:pt x="75" y="301"/>
                    </a:lnTo>
                    <a:lnTo>
                      <a:pt x="75" y="298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5" y="296"/>
                    </a:lnTo>
                    <a:lnTo>
                      <a:pt x="75" y="291"/>
                    </a:lnTo>
                    <a:lnTo>
                      <a:pt x="75" y="291"/>
                    </a:lnTo>
                    <a:lnTo>
                      <a:pt x="75" y="291"/>
                    </a:lnTo>
                    <a:lnTo>
                      <a:pt x="75" y="289"/>
                    </a:lnTo>
                    <a:lnTo>
                      <a:pt x="75" y="287"/>
                    </a:lnTo>
                    <a:lnTo>
                      <a:pt x="75" y="287"/>
                    </a:lnTo>
                    <a:lnTo>
                      <a:pt x="75" y="284"/>
                    </a:lnTo>
                    <a:lnTo>
                      <a:pt x="73" y="282"/>
                    </a:lnTo>
                    <a:lnTo>
                      <a:pt x="73" y="280"/>
                    </a:lnTo>
                    <a:lnTo>
                      <a:pt x="71" y="277"/>
                    </a:lnTo>
                    <a:lnTo>
                      <a:pt x="71" y="277"/>
                    </a:lnTo>
                    <a:lnTo>
                      <a:pt x="71" y="275"/>
                    </a:lnTo>
                    <a:lnTo>
                      <a:pt x="68" y="272"/>
                    </a:lnTo>
                    <a:lnTo>
                      <a:pt x="68" y="270"/>
                    </a:lnTo>
                    <a:lnTo>
                      <a:pt x="66" y="268"/>
                    </a:lnTo>
                    <a:lnTo>
                      <a:pt x="66" y="268"/>
                    </a:lnTo>
                    <a:lnTo>
                      <a:pt x="64" y="265"/>
                    </a:lnTo>
                    <a:lnTo>
                      <a:pt x="64" y="265"/>
                    </a:lnTo>
                    <a:lnTo>
                      <a:pt x="64" y="263"/>
                    </a:lnTo>
                    <a:lnTo>
                      <a:pt x="64" y="263"/>
                    </a:lnTo>
                    <a:lnTo>
                      <a:pt x="64" y="261"/>
                    </a:lnTo>
                    <a:lnTo>
                      <a:pt x="64" y="261"/>
                    </a:lnTo>
                    <a:lnTo>
                      <a:pt x="64" y="258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4" y="253"/>
                    </a:lnTo>
                    <a:lnTo>
                      <a:pt x="64" y="253"/>
                    </a:lnTo>
                    <a:lnTo>
                      <a:pt x="61" y="249"/>
                    </a:lnTo>
                    <a:lnTo>
                      <a:pt x="61" y="249"/>
                    </a:lnTo>
                    <a:lnTo>
                      <a:pt x="61" y="246"/>
                    </a:lnTo>
                    <a:lnTo>
                      <a:pt x="59" y="244"/>
                    </a:lnTo>
                    <a:lnTo>
                      <a:pt x="59" y="244"/>
                    </a:lnTo>
                    <a:lnTo>
                      <a:pt x="59" y="242"/>
                    </a:lnTo>
                    <a:lnTo>
                      <a:pt x="59" y="242"/>
                    </a:lnTo>
                    <a:lnTo>
                      <a:pt x="56" y="239"/>
                    </a:lnTo>
                    <a:lnTo>
                      <a:pt x="56" y="237"/>
                    </a:lnTo>
                    <a:lnTo>
                      <a:pt x="54" y="235"/>
                    </a:lnTo>
                    <a:lnTo>
                      <a:pt x="54" y="235"/>
                    </a:lnTo>
                    <a:lnTo>
                      <a:pt x="54" y="232"/>
                    </a:lnTo>
                    <a:lnTo>
                      <a:pt x="54" y="230"/>
                    </a:lnTo>
                    <a:lnTo>
                      <a:pt x="54" y="227"/>
                    </a:lnTo>
                    <a:lnTo>
                      <a:pt x="54" y="225"/>
                    </a:lnTo>
                    <a:lnTo>
                      <a:pt x="54" y="225"/>
                    </a:lnTo>
                    <a:lnTo>
                      <a:pt x="54" y="223"/>
                    </a:lnTo>
                    <a:lnTo>
                      <a:pt x="54" y="223"/>
                    </a:lnTo>
                    <a:lnTo>
                      <a:pt x="54" y="220"/>
                    </a:lnTo>
                    <a:lnTo>
                      <a:pt x="54" y="218"/>
                    </a:lnTo>
                    <a:lnTo>
                      <a:pt x="54" y="218"/>
                    </a:lnTo>
                    <a:lnTo>
                      <a:pt x="54" y="216"/>
                    </a:lnTo>
                    <a:lnTo>
                      <a:pt x="52" y="213"/>
                    </a:lnTo>
                    <a:lnTo>
                      <a:pt x="52" y="213"/>
                    </a:lnTo>
                    <a:lnTo>
                      <a:pt x="52" y="211"/>
                    </a:lnTo>
                    <a:lnTo>
                      <a:pt x="52" y="208"/>
                    </a:lnTo>
                    <a:lnTo>
                      <a:pt x="52" y="208"/>
                    </a:lnTo>
                    <a:lnTo>
                      <a:pt x="52" y="204"/>
                    </a:lnTo>
                    <a:lnTo>
                      <a:pt x="52" y="204"/>
                    </a:lnTo>
                    <a:lnTo>
                      <a:pt x="49" y="201"/>
                    </a:lnTo>
                    <a:lnTo>
                      <a:pt x="49" y="199"/>
                    </a:lnTo>
                    <a:lnTo>
                      <a:pt x="49" y="197"/>
                    </a:lnTo>
                    <a:lnTo>
                      <a:pt x="49" y="197"/>
                    </a:lnTo>
                    <a:lnTo>
                      <a:pt x="49" y="194"/>
                    </a:lnTo>
                    <a:lnTo>
                      <a:pt x="49" y="192"/>
                    </a:lnTo>
                    <a:lnTo>
                      <a:pt x="49" y="190"/>
                    </a:lnTo>
                    <a:lnTo>
                      <a:pt x="49" y="190"/>
                    </a:lnTo>
                    <a:lnTo>
                      <a:pt x="49" y="187"/>
                    </a:lnTo>
                    <a:lnTo>
                      <a:pt x="49" y="187"/>
                    </a:lnTo>
                    <a:lnTo>
                      <a:pt x="49" y="185"/>
                    </a:lnTo>
                    <a:lnTo>
                      <a:pt x="49" y="185"/>
                    </a:lnTo>
                    <a:lnTo>
                      <a:pt x="49" y="182"/>
                    </a:lnTo>
                    <a:lnTo>
                      <a:pt x="49" y="182"/>
                    </a:lnTo>
                    <a:lnTo>
                      <a:pt x="49" y="178"/>
                    </a:lnTo>
                    <a:lnTo>
                      <a:pt x="49" y="178"/>
                    </a:lnTo>
                    <a:lnTo>
                      <a:pt x="49" y="175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9" y="171"/>
                    </a:lnTo>
                    <a:lnTo>
                      <a:pt x="47" y="171"/>
                    </a:lnTo>
                    <a:lnTo>
                      <a:pt x="47" y="171"/>
                    </a:lnTo>
                    <a:lnTo>
                      <a:pt x="47" y="168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7" y="166"/>
                    </a:lnTo>
                    <a:lnTo>
                      <a:pt x="47" y="164"/>
                    </a:lnTo>
                    <a:lnTo>
                      <a:pt x="47" y="164"/>
                    </a:lnTo>
                    <a:lnTo>
                      <a:pt x="47" y="161"/>
                    </a:lnTo>
                    <a:lnTo>
                      <a:pt x="47" y="159"/>
                    </a:lnTo>
                    <a:lnTo>
                      <a:pt x="47" y="159"/>
                    </a:lnTo>
                    <a:lnTo>
                      <a:pt x="47" y="156"/>
                    </a:lnTo>
                    <a:lnTo>
                      <a:pt x="47" y="154"/>
                    </a:lnTo>
                    <a:lnTo>
                      <a:pt x="47" y="152"/>
                    </a:lnTo>
                    <a:lnTo>
                      <a:pt x="47" y="152"/>
                    </a:lnTo>
                    <a:lnTo>
                      <a:pt x="47" y="152"/>
                    </a:lnTo>
                    <a:lnTo>
                      <a:pt x="45" y="149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2"/>
                    </a:lnTo>
                    <a:lnTo>
                      <a:pt x="45" y="140"/>
                    </a:lnTo>
                    <a:lnTo>
                      <a:pt x="45" y="137"/>
                    </a:lnTo>
                    <a:lnTo>
                      <a:pt x="45" y="135"/>
                    </a:lnTo>
                    <a:lnTo>
                      <a:pt x="45" y="135"/>
                    </a:lnTo>
                    <a:lnTo>
                      <a:pt x="45" y="133"/>
                    </a:lnTo>
                    <a:lnTo>
                      <a:pt x="45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2" y="123"/>
                    </a:lnTo>
                    <a:lnTo>
                      <a:pt x="45" y="123"/>
                    </a:lnTo>
                    <a:lnTo>
                      <a:pt x="45" y="121"/>
                    </a:lnTo>
                    <a:lnTo>
                      <a:pt x="45" y="119"/>
                    </a:lnTo>
                    <a:lnTo>
                      <a:pt x="45" y="119"/>
                    </a:lnTo>
                    <a:lnTo>
                      <a:pt x="45" y="116"/>
                    </a:lnTo>
                    <a:lnTo>
                      <a:pt x="45" y="114"/>
                    </a:lnTo>
                    <a:lnTo>
                      <a:pt x="45" y="114"/>
                    </a:lnTo>
                    <a:lnTo>
                      <a:pt x="47" y="111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7" y="107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4"/>
                    </a:lnTo>
                    <a:lnTo>
                      <a:pt x="47" y="100"/>
                    </a:lnTo>
                    <a:lnTo>
                      <a:pt x="49" y="92"/>
                    </a:lnTo>
                    <a:lnTo>
                      <a:pt x="49" y="85"/>
                    </a:lnTo>
                    <a:lnTo>
                      <a:pt x="49" y="85"/>
                    </a:lnTo>
                    <a:lnTo>
                      <a:pt x="52" y="85"/>
                    </a:lnTo>
                    <a:lnTo>
                      <a:pt x="52" y="85"/>
                    </a:lnTo>
                    <a:lnTo>
                      <a:pt x="54" y="85"/>
                    </a:lnTo>
                    <a:lnTo>
                      <a:pt x="54" y="83"/>
                    </a:lnTo>
                    <a:lnTo>
                      <a:pt x="56" y="83"/>
                    </a:lnTo>
                    <a:lnTo>
                      <a:pt x="59" y="83"/>
                    </a:lnTo>
                    <a:lnTo>
                      <a:pt x="59" y="83"/>
                    </a:lnTo>
                    <a:lnTo>
                      <a:pt x="61" y="83"/>
                    </a:lnTo>
                    <a:lnTo>
                      <a:pt x="64" y="83"/>
                    </a:lnTo>
                    <a:lnTo>
                      <a:pt x="66" y="81"/>
                    </a:lnTo>
                    <a:lnTo>
                      <a:pt x="66" y="81"/>
                    </a:lnTo>
                    <a:lnTo>
                      <a:pt x="68" y="78"/>
                    </a:lnTo>
                    <a:lnTo>
                      <a:pt x="71" y="78"/>
                    </a:lnTo>
                    <a:lnTo>
                      <a:pt x="71" y="78"/>
                    </a:lnTo>
                    <a:lnTo>
                      <a:pt x="73" y="76"/>
                    </a:lnTo>
                    <a:lnTo>
                      <a:pt x="73" y="76"/>
                    </a:lnTo>
                    <a:lnTo>
                      <a:pt x="78" y="71"/>
                    </a:lnTo>
                    <a:lnTo>
                      <a:pt x="78" y="71"/>
                    </a:lnTo>
                    <a:lnTo>
                      <a:pt x="80" y="69"/>
                    </a:lnTo>
                    <a:lnTo>
                      <a:pt x="82" y="66"/>
                    </a:lnTo>
                    <a:lnTo>
                      <a:pt x="85" y="64"/>
                    </a:lnTo>
                    <a:lnTo>
                      <a:pt x="85" y="62"/>
                    </a:lnTo>
                    <a:lnTo>
                      <a:pt x="85" y="62"/>
                    </a:lnTo>
                    <a:lnTo>
                      <a:pt x="87" y="62"/>
                    </a:lnTo>
                    <a:lnTo>
                      <a:pt x="87" y="59"/>
                    </a:lnTo>
                    <a:lnTo>
                      <a:pt x="90" y="57"/>
                    </a:lnTo>
                    <a:lnTo>
                      <a:pt x="90" y="57"/>
                    </a:lnTo>
                    <a:lnTo>
                      <a:pt x="92" y="57"/>
                    </a:lnTo>
                    <a:lnTo>
                      <a:pt x="94" y="55"/>
                    </a:lnTo>
                    <a:lnTo>
                      <a:pt x="94" y="55"/>
                    </a:lnTo>
                    <a:lnTo>
                      <a:pt x="97" y="55"/>
                    </a:lnTo>
                    <a:lnTo>
                      <a:pt x="101" y="55"/>
                    </a:lnTo>
                    <a:lnTo>
                      <a:pt x="104" y="55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11" y="57"/>
                    </a:lnTo>
                    <a:lnTo>
                      <a:pt x="113" y="59"/>
                    </a:lnTo>
                    <a:lnTo>
                      <a:pt x="113" y="59"/>
                    </a:lnTo>
                    <a:lnTo>
                      <a:pt x="116" y="59"/>
                    </a:lnTo>
                    <a:lnTo>
                      <a:pt x="116" y="59"/>
                    </a:lnTo>
                    <a:lnTo>
                      <a:pt x="118" y="59"/>
                    </a:lnTo>
                    <a:lnTo>
                      <a:pt x="120" y="62"/>
                    </a:lnTo>
                    <a:lnTo>
                      <a:pt x="123" y="62"/>
                    </a:lnTo>
                    <a:lnTo>
                      <a:pt x="127" y="62"/>
                    </a:lnTo>
                    <a:lnTo>
                      <a:pt x="130" y="62"/>
                    </a:lnTo>
                    <a:lnTo>
                      <a:pt x="130" y="62"/>
                    </a:lnTo>
                    <a:lnTo>
                      <a:pt x="132" y="62"/>
                    </a:lnTo>
                    <a:lnTo>
                      <a:pt x="132" y="62"/>
                    </a:lnTo>
                    <a:lnTo>
                      <a:pt x="134" y="62"/>
                    </a:lnTo>
                    <a:lnTo>
                      <a:pt x="137" y="62"/>
                    </a:lnTo>
                    <a:lnTo>
                      <a:pt x="137" y="62"/>
                    </a:lnTo>
                    <a:lnTo>
                      <a:pt x="139" y="62"/>
                    </a:lnTo>
                    <a:lnTo>
                      <a:pt x="142" y="62"/>
                    </a:lnTo>
                    <a:lnTo>
                      <a:pt x="144" y="59"/>
                    </a:lnTo>
                    <a:lnTo>
                      <a:pt x="146" y="59"/>
                    </a:lnTo>
                    <a:lnTo>
                      <a:pt x="149" y="57"/>
                    </a:lnTo>
                    <a:lnTo>
                      <a:pt x="153" y="57"/>
                    </a:lnTo>
                    <a:lnTo>
                      <a:pt x="153" y="55"/>
                    </a:lnTo>
                    <a:lnTo>
                      <a:pt x="158" y="50"/>
                    </a:lnTo>
                    <a:lnTo>
                      <a:pt x="163" y="50"/>
                    </a:lnTo>
                    <a:lnTo>
                      <a:pt x="165" y="50"/>
                    </a:lnTo>
                    <a:lnTo>
                      <a:pt x="168" y="48"/>
                    </a:lnTo>
                    <a:lnTo>
                      <a:pt x="170" y="45"/>
                    </a:lnTo>
                    <a:lnTo>
                      <a:pt x="170" y="45"/>
                    </a:lnTo>
                    <a:lnTo>
                      <a:pt x="172" y="45"/>
                    </a:lnTo>
                    <a:lnTo>
                      <a:pt x="175" y="43"/>
                    </a:lnTo>
                    <a:lnTo>
                      <a:pt x="177" y="40"/>
                    </a:lnTo>
                    <a:lnTo>
                      <a:pt x="179" y="40"/>
                    </a:lnTo>
                    <a:lnTo>
                      <a:pt x="179" y="40"/>
                    </a:lnTo>
                    <a:lnTo>
                      <a:pt x="182" y="38"/>
                    </a:lnTo>
                    <a:lnTo>
                      <a:pt x="184" y="36"/>
                    </a:lnTo>
                    <a:lnTo>
                      <a:pt x="187" y="36"/>
                    </a:lnTo>
                    <a:lnTo>
                      <a:pt x="189" y="36"/>
                    </a:lnTo>
                    <a:lnTo>
                      <a:pt x="189" y="33"/>
                    </a:lnTo>
                    <a:lnTo>
                      <a:pt x="191" y="33"/>
                    </a:lnTo>
                    <a:lnTo>
                      <a:pt x="191" y="31"/>
                    </a:lnTo>
                    <a:lnTo>
                      <a:pt x="194" y="31"/>
                    </a:lnTo>
                    <a:lnTo>
                      <a:pt x="194" y="31"/>
                    </a:lnTo>
                    <a:lnTo>
                      <a:pt x="196" y="31"/>
                    </a:lnTo>
                    <a:lnTo>
                      <a:pt x="198" y="29"/>
                    </a:lnTo>
                    <a:lnTo>
                      <a:pt x="201" y="29"/>
                    </a:lnTo>
                    <a:lnTo>
                      <a:pt x="201" y="26"/>
                    </a:lnTo>
                    <a:lnTo>
                      <a:pt x="203" y="26"/>
                    </a:lnTo>
                    <a:lnTo>
                      <a:pt x="205" y="24"/>
                    </a:lnTo>
                    <a:lnTo>
                      <a:pt x="208" y="24"/>
                    </a:lnTo>
                    <a:lnTo>
                      <a:pt x="210" y="21"/>
                    </a:lnTo>
                    <a:lnTo>
                      <a:pt x="213" y="21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9"/>
                    </a:lnTo>
                    <a:lnTo>
                      <a:pt x="217" y="17"/>
                    </a:lnTo>
                    <a:lnTo>
                      <a:pt x="220" y="17"/>
                    </a:lnTo>
                    <a:lnTo>
                      <a:pt x="222" y="14"/>
                    </a:lnTo>
                    <a:lnTo>
                      <a:pt x="224" y="14"/>
                    </a:lnTo>
                    <a:lnTo>
                      <a:pt x="224" y="12"/>
                    </a:lnTo>
                    <a:lnTo>
                      <a:pt x="227" y="12"/>
                    </a:lnTo>
                    <a:lnTo>
                      <a:pt x="229" y="10"/>
                    </a:lnTo>
                    <a:lnTo>
                      <a:pt x="229" y="10"/>
                    </a:lnTo>
                    <a:lnTo>
                      <a:pt x="231" y="10"/>
                    </a:lnTo>
                    <a:lnTo>
                      <a:pt x="231" y="7"/>
                    </a:lnTo>
                    <a:lnTo>
                      <a:pt x="234" y="5"/>
                    </a:lnTo>
                    <a:lnTo>
                      <a:pt x="234" y="5"/>
                    </a:lnTo>
                    <a:lnTo>
                      <a:pt x="236" y="5"/>
                    </a:lnTo>
                    <a:lnTo>
                      <a:pt x="236" y="5"/>
                    </a:lnTo>
                    <a:lnTo>
                      <a:pt x="239" y="3"/>
                    </a:lnTo>
                    <a:lnTo>
                      <a:pt x="241" y="3"/>
                    </a:lnTo>
                    <a:lnTo>
                      <a:pt x="241" y="0"/>
                    </a:lnTo>
                    <a:lnTo>
                      <a:pt x="241" y="0"/>
                    </a:lnTo>
                    <a:lnTo>
                      <a:pt x="243" y="0"/>
                    </a:lnTo>
                    <a:lnTo>
                      <a:pt x="246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Zamfara">
                <a:extLst>
                  <a:ext uri="{FF2B5EF4-FFF2-40B4-BE49-F238E27FC236}">
                    <a16:creationId xmlns:a16="http://schemas.microsoft.com/office/drawing/2014/main" id="{3C481E1C-546F-4DE0-9563-61245BCB5D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5682" y="636113"/>
                <a:ext cx="1384968" cy="1370859"/>
              </a:xfrm>
              <a:custGeom>
                <a:avLst/>
                <a:gdLst>
                  <a:gd name="T0" fmla="*/ 537 w 589"/>
                  <a:gd name="T1" fmla="*/ 59 h 583"/>
                  <a:gd name="T2" fmla="*/ 535 w 589"/>
                  <a:gd name="T3" fmla="*/ 78 h 583"/>
                  <a:gd name="T4" fmla="*/ 535 w 589"/>
                  <a:gd name="T5" fmla="*/ 104 h 583"/>
                  <a:gd name="T6" fmla="*/ 537 w 589"/>
                  <a:gd name="T7" fmla="*/ 121 h 583"/>
                  <a:gd name="T8" fmla="*/ 539 w 589"/>
                  <a:gd name="T9" fmla="*/ 140 h 583"/>
                  <a:gd name="T10" fmla="*/ 542 w 589"/>
                  <a:gd name="T11" fmla="*/ 163 h 583"/>
                  <a:gd name="T12" fmla="*/ 544 w 589"/>
                  <a:gd name="T13" fmla="*/ 182 h 583"/>
                  <a:gd name="T14" fmla="*/ 551 w 589"/>
                  <a:gd name="T15" fmla="*/ 204 h 583"/>
                  <a:gd name="T16" fmla="*/ 556 w 589"/>
                  <a:gd name="T17" fmla="*/ 223 h 583"/>
                  <a:gd name="T18" fmla="*/ 565 w 589"/>
                  <a:gd name="T19" fmla="*/ 246 h 583"/>
                  <a:gd name="T20" fmla="*/ 558 w 589"/>
                  <a:gd name="T21" fmla="*/ 268 h 583"/>
                  <a:gd name="T22" fmla="*/ 554 w 589"/>
                  <a:gd name="T23" fmla="*/ 282 h 583"/>
                  <a:gd name="T24" fmla="*/ 582 w 589"/>
                  <a:gd name="T25" fmla="*/ 298 h 583"/>
                  <a:gd name="T26" fmla="*/ 582 w 589"/>
                  <a:gd name="T27" fmla="*/ 315 h 583"/>
                  <a:gd name="T28" fmla="*/ 563 w 589"/>
                  <a:gd name="T29" fmla="*/ 322 h 583"/>
                  <a:gd name="T30" fmla="*/ 546 w 589"/>
                  <a:gd name="T31" fmla="*/ 341 h 583"/>
                  <a:gd name="T32" fmla="*/ 532 w 589"/>
                  <a:gd name="T33" fmla="*/ 341 h 583"/>
                  <a:gd name="T34" fmla="*/ 499 w 589"/>
                  <a:gd name="T35" fmla="*/ 348 h 583"/>
                  <a:gd name="T36" fmla="*/ 494 w 589"/>
                  <a:gd name="T37" fmla="*/ 374 h 583"/>
                  <a:gd name="T38" fmla="*/ 501 w 589"/>
                  <a:gd name="T39" fmla="*/ 407 h 583"/>
                  <a:gd name="T40" fmla="*/ 501 w 589"/>
                  <a:gd name="T41" fmla="*/ 431 h 583"/>
                  <a:gd name="T42" fmla="*/ 497 w 589"/>
                  <a:gd name="T43" fmla="*/ 455 h 583"/>
                  <a:gd name="T44" fmla="*/ 473 w 589"/>
                  <a:gd name="T45" fmla="*/ 476 h 583"/>
                  <a:gd name="T46" fmla="*/ 459 w 589"/>
                  <a:gd name="T47" fmla="*/ 495 h 583"/>
                  <a:gd name="T48" fmla="*/ 454 w 589"/>
                  <a:gd name="T49" fmla="*/ 514 h 583"/>
                  <a:gd name="T50" fmla="*/ 449 w 589"/>
                  <a:gd name="T51" fmla="*/ 526 h 583"/>
                  <a:gd name="T52" fmla="*/ 440 w 589"/>
                  <a:gd name="T53" fmla="*/ 533 h 583"/>
                  <a:gd name="T54" fmla="*/ 409 w 589"/>
                  <a:gd name="T55" fmla="*/ 540 h 583"/>
                  <a:gd name="T56" fmla="*/ 390 w 589"/>
                  <a:gd name="T57" fmla="*/ 547 h 583"/>
                  <a:gd name="T58" fmla="*/ 374 w 589"/>
                  <a:gd name="T59" fmla="*/ 540 h 583"/>
                  <a:gd name="T60" fmla="*/ 355 w 589"/>
                  <a:gd name="T61" fmla="*/ 542 h 583"/>
                  <a:gd name="T62" fmla="*/ 338 w 589"/>
                  <a:gd name="T63" fmla="*/ 559 h 583"/>
                  <a:gd name="T64" fmla="*/ 329 w 589"/>
                  <a:gd name="T65" fmla="*/ 575 h 583"/>
                  <a:gd name="T66" fmla="*/ 315 w 589"/>
                  <a:gd name="T67" fmla="*/ 580 h 583"/>
                  <a:gd name="T68" fmla="*/ 308 w 589"/>
                  <a:gd name="T69" fmla="*/ 554 h 583"/>
                  <a:gd name="T70" fmla="*/ 281 w 589"/>
                  <a:gd name="T71" fmla="*/ 521 h 583"/>
                  <a:gd name="T72" fmla="*/ 312 w 589"/>
                  <a:gd name="T73" fmla="*/ 459 h 583"/>
                  <a:gd name="T74" fmla="*/ 234 w 589"/>
                  <a:gd name="T75" fmla="*/ 426 h 583"/>
                  <a:gd name="T76" fmla="*/ 229 w 589"/>
                  <a:gd name="T77" fmla="*/ 384 h 583"/>
                  <a:gd name="T78" fmla="*/ 199 w 589"/>
                  <a:gd name="T79" fmla="*/ 377 h 583"/>
                  <a:gd name="T80" fmla="*/ 168 w 589"/>
                  <a:gd name="T81" fmla="*/ 377 h 583"/>
                  <a:gd name="T82" fmla="*/ 140 w 589"/>
                  <a:gd name="T83" fmla="*/ 379 h 583"/>
                  <a:gd name="T84" fmla="*/ 114 w 589"/>
                  <a:gd name="T85" fmla="*/ 367 h 583"/>
                  <a:gd name="T86" fmla="*/ 97 w 589"/>
                  <a:gd name="T87" fmla="*/ 348 h 583"/>
                  <a:gd name="T88" fmla="*/ 66 w 589"/>
                  <a:gd name="T89" fmla="*/ 348 h 583"/>
                  <a:gd name="T90" fmla="*/ 43 w 589"/>
                  <a:gd name="T91" fmla="*/ 362 h 583"/>
                  <a:gd name="T92" fmla="*/ 5 w 589"/>
                  <a:gd name="T93" fmla="*/ 362 h 583"/>
                  <a:gd name="T94" fmla="*/ 9 w 589"/>
                  <a:gd name="T95" fmla="*/ 287 h 583"/>
                  <a:gd name="T96" fmla="*/ 17 w 589"/>
                  <a:gd name="T97" fmla="*/ 218 h 583"/>
                  <a:gd name="T98" fmla="*/ 76 w 589"/>
                  <a:gd name="T99" fmla="*/ 216 h 583"/>
                  <a:gd name="T100" fmla="*/ 154 w 589"/>
                  <a:gd name="T101" fmla="*/ 227 h 583"/>
                  <a:gd name="T102" fmla="*/ 208 w 589"/>
                  <a:gd name="T103" fmla="*/ 216 h 583"/>
                  <a:gd name="T104" fmla="*/ 211 w 589"/>
                  <a:gd name="T105" fmla="*/ 166 h 583"/>
                  <a:gd name="T106" fmla="*/ 194 w 589"/>
                  <a:gd name="T107" fmla="*/ 109 h 583"/>
                  <a:gd name="T108" fmla="*/ 218 w 589"/>
                  <a:gd name="T109" fmla="*/ 83 h 583"/>
                  <a:gd name="T110" fmla="*/ 284 w 589"/>
                  <a:gd name="T111" fmla="*/ 107 h 583"/>
                  <a:gd name="T112" fmla="*/ 284 w 589"/>
                  <a:gd name="T113" fmla="*/ 55 h 583"/>
                  <a:gd name="T114" fmla="*/ 317 w 589"/>
                  <a:gd name="T115" fmla="*/ 21 h 583"/>
                  <a:gd name="T116" fmla="*/ 338 w 589"/>
                  <a:gd name="T117" fmla="*/ 14 h 583"/>
                  <a:gd name="T118" fmla="*/ 362 w 589"/>
                  <a:gd name="T119" fmla="*/ 0 h 583"/>
                  <a:gd name="T120" fmla="*/ 405 w 589"/>
                  <a:gd name="T121" fmla="*/ 17 h 583"/>
                  <a:gd name="T122" fmla="*/ 442 w 589"/>
                  <a:gd name="T123" fmla="*/ 19 h 583"/>
                  <a:gd name="T124" fmla="*/ 478 w 589"/>
                  <a:gd name="T125" fmla="*/ 5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9" h="583">
                    <a:moveTo>
                      <a:pt x="490" y="19"/>
                    </a:moveTo>
                    <a:lnTo>
                      <a:pt x="494" y="26"/>
                    </a:lnTo>
                    <a:lnTo>
                      <a:pt x="504" y="38"/>
                    </a:lnTo>
                    <a:lnTo>
                      <a:pt x="509" y="43"/>
                    </a:lnTo>
                    <a:lnTo>
                      <a:pt x="511" y="43"/>
                    </a:lnTo>
                    <a:lnTo>
                      <a:pt x="523" y="43"/>
                    </a:lnTo>
                    <a:lnTo>
                      <a:pt x="530" y="43"/>
                    </a:lnTo>
                    <a:lnTo>
                      <a:pt x="535" y="40"/>
                    </a:lnTo>
                    <a:lnTo>
                      <a:pt x="537" y="40"/>
                    </a:lnTo>
                    <a:lnTo>
                      <a:pt x="539" y="40"/>
                    </a:lnTo>
                    <a:lnTo>
                      <a:pt x="539" y="47"/>
                    </a:lnTo>
                    <a:lnTo>
                      <a:pt x="537" y="55"/>
                    </a:lnTo>
                    <a:lnTo>
                      <a:pt x="537" y="59"/>
                    </a:lnTo>
                    <a:lnTo>
                      <a:pt x="537" y="59"/>
                    </a:lnTo>
                    <a:lnTo>
                      <a:pt x="537" y="59"/>
                    </a:lnTo>
                    <a:lnTo>
                      <a:pt x="537" y="62"/>
                    </a:lnTo>
                    <a:lnTo>
                      <a:pt x="537" y="64"/>
                    </a:lnTo>
                    <a:lnTo>
                      <a:pt x="537" y="64"/>
                    </a:lnTo>
                    <a:lnTo>
                      <a:pt x="537" y="66"/>
                    </a:lnTo>
                    <a:lnTo>
                      <a:pt x="535" y="69"/>
                    </a:lnTo>
                    <a:lnTo>
                      <a:pt x="535" y="69"/>
                    </a:lnTo>
                    <a:lnTo>
                      <a:pt x="535" y="71"/>
                    </a:lnTo>
                    <a:lnTo>
                      <a:pt x="535" y="74"/>
                    </a:lnTo>
                    <a:lnTo>
                      <a:pt x="535" y="74"/>
                    </a:lnTo>
                    <a:lnTo>
                      <a:pt x="535" y="76"/>
                    </a:lnTo>
                    <a:lnTo>
                      <a:pt x="535" y="78"/>
                    </a:lnTo>
                    <a:lnTo>
                      <a:pt x="532" y="78"/>
                    </a:lnTo>
                    <a:lnTo>
                      <a:pt x="532" y="81"/>
                    </a:lnTo>
                    <a:lnTo>
                      <a:pt x="532" y="83"/>
                    </a:lnTo>
                    <a:lnTo>
                      <a:pt x="535" y="85"/>
                    </a:lnTo>
                    <a:lnTo>
                      <a:pt x="535" y="88"/>
                    </a:lnTo>
                    <a:lnTo>
                      <a:pt x="535" y="90"/>
                    </a:lnTo>
                    <a:lnTo>
                      <a:pt x="535" y="90"/>
                    </a:lnTo>
                    <a:lnTo>
                      <a:pt x="535" y="92"/>
                    </a:lnTo>
                    <a:lnTo>
                      <a:pt x="535" y="95"/>
                    </a:lnTo>
                    <a:lnTo>
                      <a:pt x="535" y="97"/>
                    </a:lnTo>
                    <a:lnTo>
                      <a:pt x="535" y="102"/>
                    </a:lnTo>
                    <a:lnTo>
                      <a:pt x="535" y="104"/>
                    </a:lnTo>
                    <a:lnTo>
                      <a:pt x="535" y="104"/>
                    </a:lnTo>
                    <a:lnTo>
                      <a:pt x="537" y="107"/>
                    </a:lnTo>
                    <a:lnTo>
                      <a:pt x="537" y="107"/>
                    </a:lnTo>
                    <a:lnTo>
                      <a:pt x="537" y="107"/>
                    </a:lnTo>
                    <a:lnTo>
                      <a:pt x="537" y="109"/>
                    </a:lnTo>
                    <a:lnTo>
                      <a:pt x="537" y="111"/>
                    </a:lnTo>
                    <a:lnTo>
                      <a:pt x="537" y="114"/>
                    </a:lnTo>
                    <a:lnTo>
                      <a:pt x="537" y="114"/>
                    </a:lnTo>
                    <a:lnTo>
                      <a:pt x="537" y="116"/>
                    </a:lnTo>
                    <a:lnTo>
                      <a:pt x="537" y="119"/>
                    </a:lnTo>
                    <a:lnTo>
                      <a:pt x="537" y="119"/>
                    </a:lnTo>
                    <a:lnTo>
                      <a:pt x="537" y="121"/>
                    </a:lnTo>
                    <a:lnTo>
                      <a:pt x="537" y="121"/>
                    </a:lnTo>
                    <a:lnTo>
                      <a:pt x="537" y="121"/>
                    </a:lnTo>
                    <a:lnTo>
                      <a:pt x="537" y="123"/>
                    </a:lnTo>
                    <a:lnTo>
                      <a:pt x="537" y="126"/>
                    </a:lnTo>
                    <a:lnTo>
                      <a:pt x="537" y="126"/>
                    </a:lnTo>
                    <a:lnTo>
                      <a:pt x="539" y="126"/>
                    </a:lnTo>
                    <a:lnTo>
                      <a:pt x="539" y="128"/>
                    </a:lnTo>
                    <a:lnTo>
                      <a:pt x="539" y="128"/>
                    </a:lnTo>
                    <a:lnTo>
                      <a:pt x="539" y="130"/>
                    </a:lnTo>
                    <a:lnTo>
                      <a:pt x="539" y="133"/>
                    </a:lnTo>
                    <a:lnTo>
                      <a:pt x="539" y="133"/>
                    </a:lnTo>
                    <a:lnTo>
                      <a:pt x="539" y="137"/>
                    </a:lnTo>
                    <a:lnTo>
                      <a:pt x="539" y="137"/>
                    </a:lnTo>
                    <a:lnTo>
                      <a:pt x="539" y="140"/>
                    </a:lnTo>
                    <a:lnTo>
                      <a:pt x="539" y="140"/>
                    </a:lnTo>
                    <a:lnTo>
                      <a:pt x="539" y="142"/>
                    </a:lnTo>
                    <a:lnTo>
                      <a:pt x="539" y="142"/>
                    </a:lnTo>
                    <a:lnTo>
                      <a:pt x="539" y="145"/>
                    </a:lnTo>
                    <a:lnTo>
                      <a:pt x="539" y="145"/>
                    </a:lnTo>
                    <a:lnTo>
                      <a:pt x="539" y="147"/>
                    </a:lnTo>
                    <a:lnTo>
                      <a:pt x="539" y="149"/>
                    </a:lnTo>
                    <a:lnTo>
                      <a:pt x="539" y="152"/>
                    </a:lnTo>
                    <a:lnTo>
                      <a:pt x="539" y="152"/>
                    </a:lnTo>
                    <a:lnTo>
                      <a:pt x="539" y="154"/>
                    </a:lnTo>
                    <a:lnTo>
                      <a:pt x="539" y="156"/>
                    </a:lnTo>
                    <a:lnTo>
                      <a:pt x="542" y="159"/>
                    </a:lnTo>
                    <a:lnTo>
                      <a:pt x="542" y="159"/>
                    </a:lnTo>
                    <a:lnTo>
                      <a:pt x="542" y="163"/>
                    </a:lnTo>
                    <a:lnTo>
                      <a:pt x="542" y="163"/>
                    </a:lnTo>
                    <a:lnTo>
                      <a:pt x="542" y="166"/>
                    </a:lnTo>
                    <a:lnTo>
                      <a:pt x="542" y="168"/>
                    </a:lnTo>
                    <a:lnTo>
                      <a:pt x="542" y="168"/>
                    </a:lnTo>
                    <a:lnTo>
                      <a:pt x="544" y="171"/>
                    </a:lnTo>
                    <a:lnTo>
                      <a:pt x="544" y="173"/>
                    </a:lnTo>
                    <a:lnTo>
                      <a:pt x="544" y="173"/>
                    </a:lnTo>
                    <a:lnTo>
                      <a:pt x="544" y="175"/>
                    </a:lnTo>
                    <a:lnTo>
                      <a:pt x="544" y="178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4" y="180"/>
                    </a:lnTo>
                    <a:lnTo>
                      <a:pt x="544" y="182"/>
                    </a:lnTo>
                    <a:lnTo>
                      <a:pt x="544" y="185"/>
                    </a:lnTo>
                    <a:lnTo>
                      <a:pt x="544" y="187"/>
                    </a:lnTo>
                    <a:lnTo>
                      <a:pt x="544" y="190"/>
                    </a:lnTo>
                    <a:lnTo>
                      <a:pt x="544" y="190"/>
                    </a:lnTo>
                    <a:lnTo>
                      <a:pt x="546" y="192"/>
                    </a:lnTo>
                    <a:lnTo>
                      <a:pt x="546" y="194"/>
                    </a:lnTo>
                    <a:lnTo>
                      <a:pt x="549" y="197"/>
                    </a:lnTo>
                    <a:lnTo>
                      <a:pt x="549" y="197"/>
                    </a:lnTo>
                    <a:lnTo>
                      <a:pt x="549" y="199"/>
                    </a:lnTo>
                    <a:lnTo>
                      <a:pt x="549" y="199"/>
                    </a:lnTo>
                    <a:lnTo>
                      <a:pt x="551" y="201"/>
                    </a:lnTo>
                    <a:lnTo>
                      <a:pt x="551" y="204"/>
                    </a:lnTo>
                    <a:lnTo>
                      <a:pt x="551" y="204"/>
                    </a:lnTo>
                    <a:lnTo>
                      <a:pt x="554" y="208"/>
                    </a:lnTo>
                    <a:lnTo>
                      <a:pt x="554" y="208"/>
                    </a:lnTo>
                    <a:lnTo>
                      <a:pt x="554" y="211"/>
                    </a:lnTo>
                    <a:lnTo>
                      <a:pt x="554" y="211"/>
                    </a:lnTo>
                    <a:lnTo>
                      <a:pt x="554" y="213"/>
                    </a:lnTo>
                    <a:lnTo>
                      <a:pt x="554" y="216"/>
                    </a:lnTo>
                    <a:lnTo>
                      <a:pt x="554" y="216"/>
                    </a:lnTo>
                    <a:lnTo>
                      <a:pt x="554" y="218"/>
                    </a:lnTo>
                    <a:lnTo>
                      <a:pt x="554" y="218"/>
                    </a:lnTo>
                    <a:lnTo>
                      <a:pt x="554" y="220"/>
                    </a:lnTo>
                    <a:lnTo>
                      <a:pt x="554" y="220"/>
                    </a:lnTo>
                    <a:lnTo>
                      <a:pt x="556" y="223"/>
                    </a:lnTo>
                    <a:lnTo>
                      <a:pt x="556" y="223"/>
                    </a:lnTo>
                    <a:lnTo>
                      <a:pt x="558" y="225"/>
                    </a:lnTo>
                    <a:lnTo>
                      <a:pt x="558" y="227"/>
                    </a:lnTo>
                    <a:lnTo>
                      <a:pt x="561" y="230"/>
                    </a:lnTo>
                    <a:lnTo>
                      <a:pt x="561" y="232"/>
                    </a:lnTo>
                    <a:lnTo>
                      <a:pt x="561" y="232"/>
                    </a:lnTo>
                    <a:lnTo>
                      <a:pt x="563" y="235"/>
                    </a:lnTo>
                    <a:lnTo>
                      <a:pt x="563" y="237"/>
                    </a:lnTo>
                    <a:lnTo>
                      <a:pt x="565" y="239"/>
                    </a:lnTo>
                    <a:lnTo>
                      <a:pt x="565" y="242"/>
                    </a:lnTo>
                    <a:lnTo>
                      <a:pt x="565" y="242"/>
                    </a:lnTo>
                    <a:lnTo>
                      <a:pt x="565" y="244"/>
                    </a:lnTo>
                    <a:lnTo>
                      <a:pt x="565" y="246"/>
                    </a:lnTo>
                    <a:lnTo>
                      <a:pt x="565" y="246"/>
                    </a:lnTo>
                    <a:lnTo>
                      <a:pt x="565" y="246"/>
                    </a:lnTo>
                    <a:lnTo>
                      <a:pt x="565" y="251"/>
                    </a:lnTo>
                    <a:lnTo>
                      <a:pt x="565" y="251"/>
                    </a:lnTo>
                    <a:lnTo>
                      <a:pt x="565" y="251"/>
                    </a:lnTo>
                    <a:lnTo>
                      <a:pt x="565" y="253"/>
                    </a:lnTo>
                    <a:lnTo>
                      <a:pt x="565" y="256"/>
                    </a:lnTo>
                    <a:lnTo>
                      <a:pt x="563" y="258"/>
                    </a:lnTo>
                    <a:lnTo>
                      <a:pt x="563" y="261"/>
                    </a:lnTo>
                    <a:lnTo>
                      <a:pt x="563" y="261"/>
                    </a:lnTo>
                    <a:lnTo>
                      <a:pt x="558" y="263"/>
                    </a:lnTo>
                    <a:lnTo>
                      <a:pt x="558" y="265"/>
                    </a:lnTo>
                    <a:lnTo>
                      <a:pt x="558" y="268"/>
                    </a:lnTo>
                    <a:lnTo>
                      <a:pt x="558" y="268"/>
                    </a:lnTo>
                    <a:lnTo>
                      <a:pt x="558" y="268"/>
                    </a:lnTo>
                    <a:lnTo>
                      <a:pt x="556" y="270"/>
                    </a:lnTo>
                    <a:lnTo>
                      <a:pt x="556" y="272"/>
                    </a:lnTo>
                    <a:lnTo>
                      <a:pt x="556" y="272"/>
                    </a:lnTo>
                    <a:lnTo>
                      <a:pt x="554" y="272"/>
                    </a:lnTo>
                    <a:lnTo>
                      <a:pt x="554" y="272"/>
                    </a:lnTo>
                    <a:lnTo>
                      <a:pt x="554" y="275"/>
                    </a:lnTo>
                    <a:lnTo>
                      <a:pt x="551" y="275"/>
                    </a:lnTo>
                    <a:lnTo>
                      <a:pt x="551" y="277"/>
                    </a:lnTo>
                    <a:lnTo>
                      <a:pt x="551" y="279"/>
                    </a:lnTo>
                    <a:lnTo>
                      <a:pt x="554" y="279"/>
                    </a:lnTo>
                    <a:lnTo>
                      <a:pt x="554" y="282"/>
                    </a:lnTo>
                    <a:lnTo>
                      <a:pt x="554" y="282"/>
                    </a:lnTo>
                    <a:lnTo>
                      <a:pt x="556" y="284"/>
                    </a:lnTo>
                    <a:lnTo>
                      <a:pt x="558" y="287"/>
                    </a:lnTo>
                    <a:lnTo>
                      <a:pt x="565" y="289"/>
                    </a:lnTo>
                    <a:lnTo>
                      <a:pt x="565" y="291"/>
                    </a:lnTo>
                    <a:lnTo>
                      <a:pt x="568" y="291"/>
                    </a:lnTo>
                    <a:lnTo>
                      <a:pt x="570" y="294"/>
                    </a:lnTo>
                    <a:lnTo>
                      <a:pt x="570" y="294"/>
                    </a:lnTo>
                    <a:lnTo>
                      <a:pt x="572" y="294"/>
                    </a:lnTo>
                    <a:lnTo>
                      <a:pt x="575" y="296"/>
                    </a:lnTo>
                    <a:lnTo>
                      <a:pt x="577" y="296"/>
                    </a:lnTo>
                    <a:lnTo>
                      <a:pt x="580" y="296"/>
                    </a:lnTo>
                    <a:lnTo>
                      <a:pt x="580" y="298"/>
                    </a:lnTo>
                    <a:lnTo>
                      <a:pt x="582" y="298"/>
                    </a:lnTo>
                    <a:lnTo>
                      <a:pt x="582" y="303"/>
                    </a:lnTo>
                    <a:lnTo>
                      <a:pt x="582" y="306"/>
                    </a:lnTo>
                    <a:lnTo>
                      <a:pt x="584" y="306"/>
                    </a:lnTo>
                    <a:lnTo>
                      <a:pt x="584" y="306"/>
                    </a:lnTo>
                    <a:lnTo>
                      <a:pt x="584" y="308"/>
                    </a:lnTo>
                    <a:lnTo>
                      <a:pt x="587" y="308"/>
                    </a:lnTo>
                    <a:lnTo>
                      <a:pt x="587" y="308"/>
                    </a:lnTo>
                    <a:lnTo>
                      <a:pt x="589" y="308"/>
                    </a:lnTo>
                    <a:lnTo>
                      <a:pt x="589" y="310"/>
                    </a:lnTo>
                    <a:lnTo>
                      <a:pt x="587" y="313"/>
                    </a:lnTo>
                    <a:lnTo>
                      <a:pt x="587" y="313"/>
                    </a:lnTo>
                    <a:lnTo>
                      <a:pt x="584" y="315"/>
                    </a:lnTo>
                    <a:lnTo>
                      <a:pt x="582" y="315"/>
                    </a:lnTo>
                    <a:lnTo>
                      <a:pt x="580" y="315"/>
                    </a:lnTo>
                    <a:lnTo>
                      <a:pt x="580" y="317"/>
                    </a:lnTo>
                    <a:lnTo>
                      <a:pt x="577" y="317"/>
                    </a:lnTo>
                    <a:lnTo>
                      <a:pt x="577" y="317"/>
                    </a:lnTo>
                    <a:lnTo>
                      <a:pt x="575" y="317"/>
                    </a:lnTo>
                    <a:lnTo>
                      <a:pt x="575" y="317"/>
                    </a:lnTo>
                    <a:lnTo>
                      <a:pt x="570" y="315"/>
                    </a:lnTo>
                    <a:lnTo>
                      <a:pt x="570" y="315"/>
                    </a:lnTo>
                    <a:lnTo>
                      <a:pt x="568" y="315"/>
                    </a:lnTo>
                    <a:lnTo>
                      <a:pt x="565" y="315"/>
                    </a:lnTo>
                    <a:lnTo>
                      <a:pt x="563" y="317"/>
                    </a:lnTo>
                    <a:lnTo>
                      <a:pt x="563" y="320"/>
                    </a:lnTo>
                    <a:lnTo>
                      <a:pt x="563" y="322"/>
                    </a:lnTo>
                    <a:lnTo>
                      <a:pt x="563" y="324"/>
                    </a:lnTo>
                    <a:lnTo>
                      <a:pt x="563" y="327"/>
                    </a:lnTo>
                    <a:lnTo>
                      <a:pt x="561" y="327"/>
                    </a:lnTo>
                    <a:lnTo>
                      <a:pt x="561" y="327"/>
                    </a:lnTo>
                    <a:lnTo>
                      <a:pt x="558" y="329"/>
                    </a:lnTo>
                    <a:lnTo>
                      <a:pt x="558" y="329"/>
                    </a:lnTo>
                    <a:lnTo>
                      <a:pt x="558" y="332"/>
                    </a:lnTo>
                    <a:lnTo>
                      <a:pt x="556" y="334"/>
                    </a:lnTo>
                    <a:lnTo>
                      <a:pt x="554" y="336"/>
                    </a:lnTo>
                    <a:lnTo>
                      <a:pt x="551" y="336"/>
                    </a:lnTo>
                    <a:lnTo>
                      <a:pt x="549" y="339"/>
                    </a:lnTo>
                    <a:lnTo>
                      <a:pt x="546" y="339"/>
                    </a:lnTo>
                    <a:lnTo>
                      <a:pt x="546" y="341"/>
                    </a:lnTo>
                    <a:lnTo>
                      <a:pt x="546" y="341"/>
                    </a:lnTo>
                    <a:lnTo>
                      <a:pt x="544" y="341"/>
                    </a:lnTo>
                    <a:lnTo>
                      <a:pt x="544" y="343"/>
                    </a:lnTo>
                    <a:lnTo>
                      <a:pt x="544" y="343"/>
                    </a:lnTo>
                    <a:lnTo>
                      <a:pt x="542" y="343"/>
                    </a:lnTo>
                    <a:lnTo>
                      <a:pt x="539" y="343"/>
                    </a:lnTo>
                    <a:lnTo>
                      <a:pt x="537" y="343"/>
                    </a:lnTo>
                    <a:lnTo>
                      <a:pt x="537" y="343"/>
                    </a:lnTo>
                    <a:lnTo>
                      <a:pt x="535" y="341"/>
                    </a:lnTo>
                    <a:lnTo>
                      <a:pt x="535" y="341"/>
                    </a:lnTo>
                    <a:lnTo>
                      <a:pt x="532" y="341"/>
                    </a:lnTo>
                    <a:lnTo>
                      <a:pt x="532" y="341"/>
                    </a:lnTo>
                    <a:lnTo>
                      <a:pt x="532" y="341"/>
                    </a:lnTo>
                    <a:lnTo>
                      <a:pt x="530" y="341"/>
                    </a:lnTo>
                    <a:lnTo>
                      <a:pt x="528" y="341"/>
                    </a:lnTo>
                    <a:lnTo>
                      <a:pt x="525" y="341"/>
                    </a:lnTo>
                    <a:lnTo>
                      <a:pt x="523" y="341"/>
                    </a:lnTo>
                    <a:lnTo>
                      <a:pt x="520" y="341"/>
                    </a:lnTo>
                    <a:lnTo>
                      <a:pt x="516" y="341"/>
                    </a:lnTo>
                    <a:lnTo>
                      <a:pt x="511" y="343"/>
                    </a:lnTo>
                    <a:lnTo>
                      <a:pt x="509" y="346"/>
                    </a:lnTo>
                    <a:lnTo>
                      <a:pt x="506" y="343"/>
                    </a:lnTo>
                    <a:lnTo>
                      <a:pt x="504" y="343"/>
                    </a:lnTo>
                    <a:lnTo>
                      <a:pt x="501" y="346"/>
                    </a:lnTo>
                    <a:lnTo>
                      <a:pt x="501" y="346"/>
                    </a:lnTo>
                    <a:lnTo>
                      <a:pt x="499" y="348"/>
                    </a:lnTo>
                    <a:lnTo>
                      <a:pt x="499" y="351"/>
                    </a:lnTo>
                    <a:lnTo>
                      <a:pt x="499" y="353"/>
                    </a:lnTo>
                    <a:lnTo>
                      <a:pt x="499" y="353"/>
                    </a:lnTo>
                    <a:lnTo>
                      <a:pt x="499" y="355"/>
                    </a:lnTo>
                    <a:lnTo>
                      <a:pt x="499" y="355"/>
                    </a:lnTo>
                    <a:lnTo>
                      <a:pt x="499" y="358"/>
                    </a:lnTo>
                    <a:lnTo>
                      <a:pt x="499" y="360"/>
                    </a:lnTo>
                    <a:lnTo>
                      <a:pt x="499" y="362"/>
                    </a:lnTo>
                    <a:lnTo>
                      <a:pt x="499" y="362"/>
                    </a:lnTo>
                    <a:lnTo>
                      <a:pt x="499" y="362"/>
                    </a:lnTo>
                    <a:lnTo>
                      <a:pt x="497" y="367"/>
                    </a:lnTo>
                    <a:lnTo>
                      <a:pt x="497" y="372"/>
                    </a:lnTo>
                    <a:lnTo>
                      <a:pt x="494" y="374"/>
                    </a:lnTo>
                    <a:lnTo>
                      <a:pt x="494" y="374"/>
                    </a:lnTo>
                    <a:lnTo>
                      <a:pt x="494" y="379"/>
                    </a:lnTo>
                    <a:lnTo>
                      <a:pt x="492" y="384"/>
                    </a:lnTo>
                    <a:lnTo>
                      <a:pt x="490" y="388"/>
                    </a:lnTo>
                    <a:lnTo>
                      <a:pt x="490" y="391"/>
                    </a:lnTo>
                    <a:lnTo>
                      <a:pt x="490" y="393"/>
                    </a:lnTo>
                    <a:lnTo>
                      <a:pt x="492" y="395"/>
                    </a:lnTo>
                    <a:lnTo>
                      <a:pt x="492" y="398"/>
                    </a:lnTo>
                    <a:lnTo>
                      <a:pt x="492" y="400"/>
                    </a:lnTo>
                    <a:lnTo>
                      <a:pt x="494" y="400"/>
                    </a:lnTo>
                    <a:lnTo>
                      <a:pt x="497" y="403"/>
                    </a:lnTo>
                    <a:lnTo>
                      <a:pt x="499" y="403"/>
                    </a:lnTo>
                    <a:lnTo>
                      <a:pt x="501" y="407"/>
                    </a:lnTo>
                    <a:lnTo>
                      <a:pt x="504" y="407"/>
                    </a:lnTo>
                    <a:lnTo>
                      <a:pt x="504" y="407"/>
                    </a:lnTo>
                    <a:lnTo>
                      <a:pt x="504" y="410"/>
                    </a:lnTo>
                    <a:lnTo>
                      <a:pt x="504" y="410"/>
                    </a:lnTo>
                    <a:lnTo>
                      <a:pt x="504" y="412"/>
                    </a:lnTo>
                    <a:lnTo>
                      <a:pt x="504" y="412"/>
                    </a:lnTo>
                    <a:lnTo>
                      <a:pt x="504" y="414"/>
                    </a:lnTo>
                    <a:lnTo>
                      <a:pt x="501" y="414"/>
                    </a:lnTo>
                    <a:lnTo>
                      <a:pt x="501" y="417"/>
                    </a:lnTo>
                    <a:lnTo>
                      <a:pt x="501" y="419"/>
                    </a:lnTo>
                    <a:lnTo>
                      <a:pt x="501" y="424"/>
                    </a:lnTo>
                    <a:lnTo>
                      <a:pt x="504" y="426"/>
                    </a:lnTo>
                    <a:lnTo>
                      <a:pt x="501" y="431"/>
                    </a:lnTo>
                    <a:lnTo>
                      <a:pt x="501" y="431"/>
                    </a:lnTo>
                    <a:lnTo>
                      <a:pt x="501" y="433"/>
                    </a:lnTo>
                    <a:lnTo>
                      <a:pt x="499" y="436"/>
                    </a:lnTo>
                    <a:lnTo>
                      <a:pt x="499" y="438"/>
                    </a:lnTo>
                    <a:lnTo>
                      <a:pt x="499" y="440"/>
                    </a:lnTo>
                    <a:lnTo>
                      <a:pt x="499" y="440"/>
                    </a:lnTo>
                    <a:lnTo>
                      <a:pt x="499" y="445"/>
                    </a:lnTo>
                    <a:lnTo>
                      <a:pt x="499" y="448"/>
                    </a:lnTo>
                    <a:lnTo>
                      <a:pt x="499" y="450"/>
                    </a:lnTo>
                    <a:lnTo>
                      <a:pt x="499" y="450"/>
                    </a:lnTo>
                    <a:lnTo>
                      <a:pt x="499" y="452"/>
                    </a:lnTo>
                    <a:lnTo>
                      <a:pt x="497" y="452"/>
                    </a:lnTo>
                    <a:lnTo>
                      <a:pt x="497" y="455"/>
                    </a:lnTo>
                    <a:lnTo>
                      <a:pt x="494" y="457"/>
                    </a:lnTo>
                    <a:lnTo>
                      <a:pt x="492" y="462"/>
                    </a:lnTo>
                    <a:lnTo>
                      <a:pt x="492" y="462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87" y="467"/>
                    </a:lnTo>
                    <a:lnTo>
                      <a:pt x="485" y="469"/>
                    </a:lnTo>
                    <a:lnTo>
                      <a:pt x="483" y="469"/>
                    </a:lnTo>
                    <a:lnTo>
                      <a:pt x="480" y="469"/>
                    </a:lnTo>
                    <a:lnTo>
                      <a:pt x="480" y="471"/>
                    </a:lnTo>
                    <a:lnTo>
                      <a:pt x="475" y="474"/>
                    </a:lnTo>
                    <a:lnTo>
                      <a:pt x="475" y="474"/>
                    </a:lnTo>
                    <a:lnTo>
                      <a:pt x="473" y="476"/>
                    </a:lnTo>
                    <a:lnTo>
                      <a:pt x="471" y="478"/>
                    </a:lnTo>
                    <a:lnTo>
                      <a:pt x="466" y="478"/>
                    </a:lnTo>
                    <a:lnTo>
                      <a:pt x="464" y="481"/>
                    </a:lnTo>
                    <a:lnTo>
                      <a:pt x="464" y="483"/>
                    </a:lnTo>
                    <a:lnTo>
                      <a:pt x="464" y="483"/>
                    </a:lnTo>
                    <a:lnTo>
                      <a:pt x="464" y="485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64" y="488"/>
                    </a:lnTo>
                    <a:lnTo>
                      <a:pt x="464" y="490"/>
                    </a:lnTo>
                    <a:lnTo>
                      <a:pt x="461" y="493"/>
                    </a:lnTo>
                    <a:lnTo>
                      <a:pt x="461" y="493"/>
                    </a:lnTo>
                    <a:lnTo>
                      <a:pt x="459" y="495"/>
                    </a:lnTo>
                    <a:lnTo>
                      <a:pt x="459" y="497"/>
                    </a:lnTo>
                    <a:lnTo>
                      <a:pt x="461" y="500"/>
                    </a:lnTo>
                    <a:lnTo>
                      <a:pt x="461" y="502"/>
                    </a:lnTo>
                    <a:lnTo>
                      <a:pt x="461" y="504"/>
                    </a:lnTo>
                    <a:lnTo>
                      <a:pt x="461" y="504"/>
                    </a:lnTo>
                    <a:lnTo>
                      <a:pt x="459" y="504"/>
                    </a:lnTo>
                    <a:lnTo>
                      <a:pt x="459" y="507"/>
                    </a:lnTo>
                    <a:lnTo>
                      <a:pt x="459" y="509"/>
                    </a:lnTo>
                    <a:lnTo>
                      <a:pt x="459" y="509"/>
                    </a:lnTo>
                    <a:lnTo>
                      <a:pt x="459" y="511"/>
                    </a:lnTo>
                    <a:lnTo>
                      <a:pt x="457" y="511"/>
                    </a:lnTo>
                    <a:lnTo>
                      <a:pt x="457" y="514"/>
                    </a:lnTo>
                    <a:lnTo>
                      <a:pt x="454" y="514"/>
                    </a:lnTo>
                    <a:lnTo>
                      <a:pt x="454" y="516"/>
                    </a:lnTo>
                    <a:lnTo>
                      <a:pt x="454" y="516"/>
                    </a:lnTo>
                    <a:lnTo>
                      <a:pt x="454" y="519"/>
                    </a:lnTo>
                    <a:lnTo>
                      <a:pt x="454" y="519"/>
                    </a:lnTo>
                    <a:lnTo>
                      <a:pt x="454" y="519"/>
                    </a:lnTo>
                    <a:lnTo>
                      <a:pt x="454" y="521"/>
                    </a:lnTo>
                    <a:lnTo>
                      <a:pt x="454" y="523"/>
                    </a:lnTo>
                    <a:lnTo>
                      <a:pt x="452" y="523"/>
                    </a:lnTo>
                    <a:lnTo>
                      <a:pt x="449" y="523"/>
                    </a:lnTo>
                    <a:lnTo>
                      <a:pt x="449" y="523"/>
                    </a:lnTo>
                    <a:lnTo>
                      <a:pt x="449" y="523"/>
                    </a:lnTo>
                    <a:lnTo>
                      <a:pt x="449" y="526"/>
                    </a:lnTo>
                    <a:lnTo>
                      <a:pt x="449" y="526"/>
                    </a:lnTo>
                    <a:lnTo>
                      <a:pt x="449" y="526"/>
                    </a:lnTo>
                    <a:lnTo>
                      <a:pt x="449" y="528"/>
                    </a:lnTo>
                    <a:lnTo>
                      <a:pt x="449" y="528"/>
                    </a:lnTo>
                    <a:lnTo>
                      <a:pt x="449" y="530"/>
                    </a:lnTo>
                    <a:lnTo>
                      <a:pt x="447" y="530"/>
                    </a:lnTo>
                    <a:lnTo>
                      <a:pt x="445" y="533"/>
                    </a:lnTo>
                    <a:lnTo>
                      <a:pt x="445" y="533"/>
                    </a:lnTo>
                    <a:lnTo>
                      <a:pt x="445" y="533"/>
                    </a:lnTo>
                    <a:lnTo>
                      <a:pt x="445" y="530"/>
                    </a:lnTo>
                    <a:lnTo>
                      <a:pt x="442" y="530"/>
                    </a:lnTo>
                    <a:lnTo>
                      <a:pt x="442" y="533"/>
                    </a:lnTo>
                    <a:lnTo>
                      <a:pt x="440" y="533"/>
                    </a:lnTo>
                    <a:lnTo>
                      <a:pt x="440" y="533"/>
                    </a:lnTo>
                    <a:lnTo>
                      <a:pt x="438" y="535"/>
                    </a:lnTo>
                    <a:lnTo>
                      <a:pt x="435" y="535"/>
                    </a:lnTo>
                    <a:lnTo>
                      <a:pt x="431" y="535"/>
                    </a:lnTo>
                    <a:lnTo>
                      <a:pt x="431" y="535"/>
                    </a:lnTo>
                    <a:lnTo>
                      <a:pt x="428" y="535"/>
                    </a:lnTo>
                    <a:lnTo>
                      <a:pt x="426" y="538"/>
                    </a:lnTo>
                    <a:lnTo>
                      <a:pt x="423" y="538"/>
                    </a:lnTo>
                    <a:lnTo>
                      <a:pt x="423" y="540"/>
                    </a:lnTo>
                    <a:lnTo>
                      <a:pt x="419" y="540"/>
                    </a:lnTo>
                    <a:lnTo>
                      <a:pt x="416" y="540"/>
                    </a:lnTo>
                    <a:lnTo>
                      <a:pt x="416" y="540"/>
                    </a:lnTo>
                    <a:lnTo>
                      <a:pt x="412" y="540"/>
                    </a:lnTo>
                    <a:lnTo>
                      <a:pt x="409" y="540"/>
                    </a:lnTo>
                    <a:lnTo>
                      <a:pt x="407" y="540"/>
                    </a:lnTo>
                    <a:lnTo>
                      <a:pt x="405" y="540"/>
                    </a:lnTo>
                    <a:lnTo>
                      <a:pt x="405" y="542"/>
                    </a:lnTo>
                    <a:lnTo>
                      <a:pt x="405" y="542"/>
                    </a:lnTo>
                    <a:lnTo>
                      <a:pt x="402" y="545"/>
                    </a:lnTo>
                    <a:lnTo>
                      <a:pt x="400" y="545"/>
                    </a:lnTo>
                    <a:lnTo>
                      <a:pt x="397" y="542"/>
                    </a:lnTo>
                    <a:lnTo>
                      <a:pt x="397" y="542"/>
                    </a:lnTo>
                    <a:lnTo>
                      <a:pt x="395" y="542"/>
                    </a:lnTo>
                    <a:lnTo>
                      <a:pt x="393" y="542"/>
                    </a:lnTo>
                    <a:lnTo>
                      <a:pt x="393" y="542"/>
                    </a:lnTo>
                    <a:lnTo>
                      <a:pt x="393" y="545"/>
                    </a:lnTo>
                    <a:lnTo>
                      <a:pt x="390" y="547"/>
                    </a:lnTo>
                    <a:lnTo>
                      <a:pt x="390" y="547"/>
                    </a:lnTo>
                    <a:lnTo>
                      <a:pt x="388" y="547"/>
                    </a:lnTo>
                    <a:lnTo>
                      <a:pt x="388" y="547"/>
                    </a:lnTo>
                    <a:lnTo>
                      <a:pt x="386" y="547"/>
                    </a:lnTo>
                    <a:lnTo>
                      <a:pt x="383" y="547"/>
                    </a:lnTo>
                    <a:lnTo>
                      <a:pt x="383" y="545"/>
                    </a:lnTo>
                    <a:lnTo>
                      <a:pt x="381" y="545"/>
                    </a:lnTo>
                    <a:lnTo>
                      <a:pt x="381" y="542"/>
                    </a:lnTo>
                    <a:lnTo>
                      <a:pt x="381" y="540"/>
                    </a:lnTo>
                    <a:lnTo>
                      <a:pt x="378" y="540"/>
                    </a:lnTo>
                    <a:lnTo>
                      <a:pt x="376" y="540"/>
                    </a:lnTo>
                    <a:lnTo>
                      <a:pt x="376" y="540"/>
                    </a:lnTo>
                    <a:lnTo>
                      <a:pt x="374" y="540"/>
                    </a:lnTo>
                    <a:lnTo>
                      <a:pt x="371" y="540"/>
                    </a:lnTo>
                    <a:lnTo>
                      <a:pt x="371" y="540"/>
                    </a:lnTo>
                    <a:lnTo>
                      <a:pt x="369" y="540"/>
                    </a:lnTo>
                    <a:lnTo>
                      <a:pt x="367" y="540"/>
                    </a:lnTo>
                    <a:lnTo>
                      <a:pt x="367" y="542"/>
                    </a:lnTo>
                    <a:lnTo>
                      <a:pt x="364" y="542"/>
                    </a:lnTo>
                    <a:lnTo>
                      <a:pt x="362" y="542"/>
                    </a:lnTo>
                    <a:lnTo>
                      <a:pt x="362" y="540"/>
                    </a:lnTo>
                    <a:lnTo>
                      <a:pt x="360" y="542"/>
                    </a:lnTo>
                    <a:lnTo>
                      <a:pt x="360" y="542"/>
                    </a:lnTo>
                    <a:lnTo>
                      <a:pt x="357" y="540"/>
                    </a:lnTo>
                    <a:lnTo>
                      <a:pt x="355" y="540"/>
                    </a:lnTo>
                    <a:lnTo>
                      <a:pt x="355" y="542"/>
                    </a:lnTo>
                    <a:lnTo>
                      <a:pt x="355" y="542"/>
                    </a:lnTo>
                    <a:lnTo>
                      <a:pt x="355" y="545"/>
                    </a:lnTo>
                    <a:lnTo>
                      <a:pt x="355" y="545"/>
                    </a:lnTo>
                    <a:lnTo>
                      <a:pt x="352" y="545"/>
                    </a:lnTo>
                    <a:lnTo>
                      <a:pt x="350" y="547"/>
                    </a:lnTo>
                    <a:lnTo>
                      <a:pt x="350" y="549"/>
                    </a:lnTo>
                    <a:lnTo>
                      <a:pt x="348" y="552"/>
                    </a:lnTo>
                    <a:lnTo>
                      <a:pt x="345" y="552"/>
                    </a:lnTo>
                    <a:lnTo>
                      <a:pt x="345" y="556"/>
                    </a:lnTo>
                    <a:lnTo>
                      <a:pt x="343" y="556"/>
                    </a:lnTo>
                    <a:lnTo>
                      <a:pt x="341" y="556"/>
                    </a:lnTo>
                    <a:lnTo>
                      <a:pt x="338" y="556"/>
                    </a:lnTo>
                    <a:lnTo>
                      <a:pt x="338" y="559"/>
                    </a:lnTo>
                    <a:lnTo>
                      <a:pt x="338" y="559"/>
                    </a:lnTo>
                    <a:lnTo>
                      <a:pt x="336" y="561"/>
                    </a:lnTo>
                    <a:lnTo>
                      <a:pt x="334" y="561"/>
                    </a:lnTo>
                    <a:lnTo>
                      <a:pt x="334" y="561"/>
                    </a:lnTo>
                    <a:lnTo>
                      <a:pt x="331" y="564"/>
                    </a:lnTo>
                    <a:lnTo>
                      <a:pt x="331" y="566"/>
                    </a:lnTo>
                    <a:lnTo>
                      <a:pt x="331" y="568"/>
                    </a:lnTo>
                    <a:lnTo>
                      <a:pt x="331" y="571"/>
                    </a:lnTo>
                    <a:lnTo>
                      <a:pt x="331" y="571"/>
                    </a:lnTo>
                    <a:lnTo>
                      <a:pt x="331" y="573"/>
                    </a:lnTo>
                    <a:lnTo>
                      <a:pt x="331" y="573"/>
                    </a:lnTo>
                    <a:lnTo>
                      <a:pt x="329" y="575"/>
                    </a:lnTo>
                    <a:lnTo>
                      <a:pt x="329" y="575"/>
                    </a:lnTo>
                    <a:lnTo>
                      <a:pt x="329" y="578"/>
                    </a:lnTo>
                    <a:lnTo>
                      <a:pt x="326" y="580"/>
                    </a:lnTo>
                    <a:lnTo>
                      <a:pt x="326" y="580"/>
                    </a:lnTo>
                    <a:lnTo>
                      <a:pt x="326" y="583"/>
                    </a:lnTo>
                    <a:lnTo>
                      <a:pt x="324" y="583"/>
                    </a:lnTo>
                    <a:lnTo>
                      <a:pt x="324" y="580"/>
                    </a:lnTo>
                    <a:lnTo>
                      <a:pt x="324" y="580"/>
                    </a:lnTo>
                    <a:lnTo>
                      <a:pt x="322" y="580"/>
                    </a:lnTo>
                    <a:lnTo>
                      <a:pt x="319" y="580"/>
                    </a:lnTo>
                    <a:lnTo>
                      <a:pt x="317" y="580"/>
                    </a:lnTo>
                    <a:lnTo>
                      <a:pt x="317" y="583"/>
                    </a:lnTo>
                    <a:lnTo>
                      <a:pt x="315" y="583"/>
                    </a:lnTo>
                    <a:lnTo>
                      <a:pt x="315" y="580"/>
                    </a:lnTo>
                    <a:lnTo>
                      <a:pt x="315" y="580"/>
                    </a:lnTo>
                    <a:lnTo>
                      <a:pt x="315" y="578"/>
                    </a:lnTo>
                    <a:lnTo>
                      <a:pt x="315" y="575"/>
                    </a:lnTo>
                    <a:lnTo>
                      <a:pt x="315" y="573"/>
                    </a:lnTo>
                    <a:lnTo>
                      <a:pt x="315" y="571"/>
                    </a:lnTo>
                    <a:lnTo>
                      <a:pt x="315" y="568"/>
                    </a:lnTo>
                    <a:lnTo>
                      <a:pt x="315" y="566"/>
                    </a:lnTo>
                    <a:lnTo>
                      <a:pt x="312" y="566"/>
                    </a:lnTo>
                    <a:lnTo>
                      <a:pt x="312" y="561"/>
                    </a:lnTo>
                    <a:lnTo>
                      <a:pt x="312" y="561"/>
                    </a:lnTo>
                    <a:lnTo>
                      <a:pt x="310" y="559"/>
                    </a:lnTo>
                    <a:lnTo>
                      <a:pt x="310" y="556"/>
                    </a:lnTo>
                    <a:lnTo>
                      <a:pt x="308" y="554"/>
                    </a:lnTo>
                    <a:lnTo>
                      <a:pt x="308" y="552"/>
                    </a:lnTo>
                    <a:lnTo>
                      <a:pt x="305" y="549"/>
                    </a:lnTo>
                    <a:lnTo>
                      <a:pt x="303" y="547"/>
                    </a:lnTo>
                    <a:lnTo>
                      <a:pt x="300" y="545"/>
                    </a:lnTo>
                    <a:lnTo>
                      <a:pt x="298" y="545"/>
                    </a:lnTo>
                    <a:lnTo>
                      <a:pt x="293" y="540"/>
                    </a:lnTo>
                    <a:lnTo>
                      <a:pt x="291" y="540"/>
                    </a:lnTo>
                    <a:lnTo>
                      <a:pt x="286" y="535"/>
                    </a:lnTo>
                    <a:lnTo>
                      <a:pt x="286" y="533"/>
                    </a:lnTo>
                    <a:lnTo>
                      <a:pt x="284" y="530"/>
                    </a:lnTo>
                    <a:lnTo>
                      <a:pt x="281" y="528"/>
                    </a:lnTo>
                    <a:lnTo>
                      <a:pt x="281" y="526"/>
                    </a:lnTo>
                    <a:lnTo>
                      <a:pt x="281" y="521"/>
                    </a:lnTo>
                    <a:lnTo>
                      <a:pt x="281" y="519"/>
                    </a:lnTo>
                    <a:lnTo>
                      <a:pt x="279" y="514"/>
                    </a:lnTo>
                    <a:lnTo>
                      <a:pt x="277" y="511"/>
                    </a:lnTo>
                    <a:lnTo>
                      <a:pt x="277" y="511"/>
                    </a:lnTo>
                    <a:lnTo>
                      <a:pt x="279" y="502"/>
                    </a:lnTo>
                    <a:lnTo>
                      <a:pt x="279" y="497"/>
                    </a:lnTo>
                    <a:lnTo>
                      <a:pt x="281" y="493"/>
                    </a:lnTo>
                    <a:lnTo>
                      <a:pt x="284" y="490"/>
                    </a:lnTo>
                    <a:lnTo>
                      <a:pt x="286" y="485"/>
                    </a:lnTo>
                    <a:lnTo>
                      <a:pt x="291" y="485"/>
                    </a:lnTo>
                    <a:lnTo>
                      <a:pt x="308" y="483"/>
                    </a:lnTo>
                    <a:lnTo>
                      <a:pt x="312" y="469"/>
                    </a:lnTo>
                    <a:lnTo>
                      <a:pt x="312" y="459"/>
                    </a:lnTo>
                    <a:lnTo>
                      <a:pt x="308" y="452"/>
                    </a:lnTo>
                    <a:lnTo>
                      <a:pt x="291" y="440"/>
                    </a:lnTo>
                    <a:lnTo>
                      <a:pt x="281" y="431"/>
                    </a:lnTo>
                    <a:lnTo>
                      <a:pt x="279" y="429"/>
                    </a:lnTo>
                    <a:lnTo>
                      <a:pt x="277" y="426"/>
                    </a:lnTo>
                    <a:lnTo>
                      <a:pt x="272" y="424"/>
                    </a:lnTo>
                    <a:lnTo>
                      <a:pt x="265" y="424"/>
                    </a:lnTo>
                    <a:lnTo>
                      <a:pt x="263" y="424"/>
                    </a:lnTo>
                    <a:lnTo>
                      <a:pt x="258" y="422"/>
                    </a:lnTo>
                    <a:lnTo>
                      <a:pt x="253" y="424"/>
                    </a:lnTo>
                    <a:lnTo>
                      <a:pt x="241" y="426"/>
                    </a:lnTo>
                    <a:lnTo>
                      <a:pt x="237" y="426"/>
                    </a:lnTo>
                    <a:lnTo>
                      <a:pt x="234" y="426"/>
                    </a:lnTo>
                    <a:lnTo>
                      <a:pt x="229" y="426"/>
                    </a:lnTo>
                    <a:lnTo>
                      <a:pt x="229" y="426"/>
                    </a:lnTo>
                    <a:lnTo>
                      <a:pt x="229" y="422"/>
                    </a:lnTo>
                    <a:lnTo>
                      <a:pt x="227" y="417"/>
                    </a:lnTo>
                    <a:lnTo>
                      <a:pt x="227" y="412"/>
                    </a:lnTo>
                    <a:lnTo>
                      <a:pt x="229" y="407"/>
                    </a:lnTo>
                    <a:lnTo>
                      <a:pt x="229" y="405"/>
                    </a:lnTo>
                    <a:lnTo>
                      <a:pt x="234" y="398"/>
                    </a:lnTo>
                    <a:lnTo>
                      <a:pt x="234" y="393"/>
                    </a:lnTo>
                    <a:lnTo>
                      <a:pt x="234" y="393"/>
                    </a:lnTo>
                    <a:lnTo>
                      <a:pt x="234" y="386"/>
                    </a:lnTo>
                    <a:lnTo>
                      <a:pt x="229" y="384"/>
                    </a:lnTo>
                    <a:lnTo>
                      <a:pt x="229" y="384"/>
                    </a:lnTo>
                    <a:lnTo>
                      <a:pt x="225" y="381"/>
                    </a:lnTo>
                    <a:lnTo>
                      <a:pt x="218" y="377"/>
                    </a:lnTo>
                    <a:lnTo>
                      <a:pt x="215" y="372"/>
                    </a:lnTo>
                    <a:lnTo>
                      <a:pt x="213" y="372"/>
                    </a:lnTo>
                    <a:lnTo>
                      <a:pt x="213" y="374"/>
                    </a:lnTo>
                    <a:lnTo>
                      <a:pt x="208" y="374"/>
                    </a:lnTo>
                    <a:lnTo>
                      <a:pt x="208" y="372"/>
                    </a:lnTo>
                    <a:lnTo>
                      <a:pt x="206" y="372"/>
                    </a:lnTo>
                    <a:lnTo>
                      <a:pt x="203" y="372"/>
                    </a:lnTo>
                    <a:lnTo>
                      <a:pt x="203" y="372"/>
                    </a:lnTo>
                    <a:lnTo>
                      <a:pt x="203" y="372"/>
                    </a:lnTo>
                    <a:lnTo>
                      <a:pt x="201" y="374"/>
                    </a:lnTo>
                    <a:lnTo>
                      <a:pt x="199" y="377"/>
                    </a:lnTo>
                    <a:lnTo>
                      <a:pt x="196" y="377"/>
                    </a:lnTo>
                    <a:lnTo>
                      <a:pt x="196" y="379"/>
                    </a:lnTo>
                    <a:lnTo>
                      <a:pt x="192" y="379"/>
                    </a:lnTo>
                    <a:lnTo>
                      <a:pt x="192" y="379"/>
                    </a:lnTo>
                    <a:lnTo>
                      <a:pt x="187" y="379"/>
                    </a:lnTo>
                    <a:lnTo>
                      <a:pt x="185" y="379"/>
                    </a:lnTo>
                    <a:lnTo>
                      <a:pt x="182" y="379"/>
                    </a:lnTo>
                    <a:lnTo>
                      <a:pt x="177" y="379"/>
                    </a:lnTo>
                    <a:lnTo>
                      <a:pt x="175" y="379"/>
                    </a:lnTo>
                    <a:lnTo>
                      <a:pt x="173" y="379"/>
                    </a:lnTo>
                    <a:lnTo>
                      <a:pt x="170" y="379"/>
                    </a:lnTo>
                    <a:lnTo>
                      <a:pt x="170" y="377"/>
                    </a:lnTo>
                    <a:lnTo>
                      <a:pt x="168" y="377"/>
                    </a:lnTo>
                    <a:lnTo>
                      <a:pt x="166" y="374"/>
                    </a:lnTo>
                    <a:lnTo>
                      <a:pt x="163" y="374"/>
                    </a:lnTo>
                    <a:lnTo>
                      <a:pt x="163" y="372"/>
                    </a:lnTo>
                    <a:lnTo>
                      <a:pt x="161" y="374"/>
                    </a:lnTo>
                    <a:lnTo>
                      <a:pt x="161" y="377"/>
                    </a:lnTo>
                    <a:lnTo>
                      <a:pt x="158" y="377"/>
                    </a:lnTo>
                    <a:lnTo>
                      <a:pt x="158" y="379"/>
                    </a:lnTo>
                    <a:lnTo>
                      <a:pt x="154" y="379"/>
                    </a:lnTo>
                    <a:lnTo>
                      <a:pt x="151" y="379"/>
                    </a:lnTo>
                    <a:lnTo>
                      <a:pt x="147" y="379"/>
                    </a:lnTo>
                    <a:lnTo>
                      <a:pt x="144" y="379"/>
                    </a:lnTo>
                    <a:lnTo>
                      <a:pt x="142" y="379"/>
                    </a:lnTo>
                    <a:lnTo>
                      <a:pt x="140" y="379"/>
                    </a:lnTo>
                    <a:lnTo>
                      <a:pt x="137" y="379"/>
                    </a:lnTo>
                    <a:lnTo>
                      <a:pt x="137" y="377"/>
                    </a:lnTo>
                    <a:lnTo>
                      <a:pt x="135" y="374"/>
                    </a:lnTo>
                    <a:lnTo>
                      <a:pt x="135" y="369"/>
                    </a:lnTo>
                    <a:lnTo>
                      <a:pt x="132" y="369"/>
                    </a:lnTo>
                    <a:lnTo>
                      <a:pt x="130" y="367"/>
                    </a:lnTo>
                    <a:lnTo>
                      <a:pt x="128" y="369"/>
                    </a:lnTo>
                    <a:lnTo>
                      <a:pt x="123" y="369"/>
                    </a:lnTo>
                    <a:lnTo>
                      <a:pt x="121" y="367"/>
                    </a:lnTo>
                    <a:lnTo>
                      <a:pt x="118" y="367"/>
                    </a:lnTo>
                    <a:lnTo>
                      <a:pt x="116" y="367"/>
                    </a:lnTo>
                    <a:lnTo>
                      <a:pt x="114" y="367"/>
                    </a:lnTo>
                    <a:lnTo>
                      <a:pt x="114" y="367"/>
                    </a:lnTo>
                    <a:lnTo>
                      <a:pt x="114" y="367"/>
                    </a:lnTo>
                    <a:lnTo>
                      <a:pt x="109" y="367"/>
                    </a:lnTo>
                    <a:lnTo>
                      <a:pt x="109" y="367"/>
                    </a:lnTo>
                    <a:lnTo>
                      <a:pt x="109" y="365"/>
                    </a:lnTo>
                    <a:lnTo>
                      <a:pt x="106" y="362"/>
                    </a:lnTo>
                    <a:lnTo>
                      <a:pt x="104" y="360"/>
                    </a:lnTo>
                    <a:lnTo>
                      <a:pt x="104" y="358"/>
                    </a:lnTo>
                    <a:lnTo>
                      <a:pt x="102" y="353"/>
                    </a:lnTo>
                    <a:lnTo>
                      <a:pt x="102" y="353"/>
                    </a:lnTo>
                    <a:lnTo>
                      <a:pt x="99" y="353"/>
                    </a:lnTo>
                    <a:lnTo>
                      <a:pt x="97" y="351"/>
                    </a:lnTo>
                    <a:lnTo>
                      <a:pt x="97" y="348"/>
                    </a:lnTo>
                    <a:lnTo>
                      <a:pt x="97" y="348"/>
                    </a:lnTo>
                    <a:lnTo>
                      <a:pt x="97" y="348"/>
                    </a:lnTo>
                    <a:lnTo>
                      <a:pt x="95" y="348"/>
                    </a:lnTo>
                    <a:lnTo>
                      <a:pt x="92" y="351"/>
                    </a:lnTo>
                    <a:lnTo>
                      <a:pt x="92" y="353"/>
                    </a:lnTo>
                    <a:lnTo>
                      <a:pt x="88" y="353"/>
                    </a:lnTo>
                    <a:lnTo>
                      <a:pt x="80" y="353"/>
                    </a:lnTo>
                    <a:lnTo>
                      <a:pt x="78" y="353"/>
                    </a:lnTo>
                    <a:lnTo>
                      <a:pt x="78" y="355"/>
                    </a:lnTo>
                    <a:lnTo>
                      <a:pt x="78" y="355"/>
                    </a:lnTo>
                    <a:lnTo>
                      <a:pt x="73" y="355"/>
                    </a:lnTo>
                    <a:lnTo>
                      <a:pt x="71" y="353"/>
                    </a:lnTo>
                    <a:lnTo>
                      <a:pt x="69" y="351"/>
                    </a:lnTo>
                    <a:lnTo>
                      <a:pt x="66" y="348"/>
                    </a:lnTo>
                    <a:lnTo>
                      <a:pt x="64" y="348"/>
                    </a:lnTo>
                    <a:lnTo>
                      <a:pt x="62" y="351"/>
                    </a:lnTo>
                    <a:lnTo>
                      <a:pt x="62" y="351"/>
                    </a:lnTo>
                    <a:lnTo>
                      <a:pt x="64" y="353"/>
                    </a:lnTo>
                    <a:lnTo>
                      <a:pt x="64" y="355"/>
                    </a:lnTo>
                    <a:lnTo>
                      <a:pt x="66" y="358"/>
                    </a:lnTo>
                    <a:lnTo>
                      <a:pt x="64" y="360"/>
                    </a:lnTo>
                    <a:lnTo>
                      <a:pt x="62" y="360"/>
                    </a:lnTo>
                    <a:lnTo>
                      <a:pt x="59" y="362"/>
                    </a:lnTo>
                    <a:lnTo>
                      <a:pt x="57" y="365"/>
                    </a:lnTo>
                    <a:lnTo>
                      <a:pt x="50" y="365"/>
                    </a:lnTo>
                    <a:lnTo>
                      <a:pt x="45" y="362"/>
                    </a:lnTo>
                    <a:lnTo>
                      <a:pt x="43" y="362"/>
                    </a:lnTo>
                    <a:lnTo>
                      <a:pt x="40" y="362"/>
                    </a:lnTo>
                    <a:lnTo>
                      <a:pt x="35" y="362"/>
                    </a:lnTo>
                    <a:lnTo>
                      <a:pt x="28" y="362"/>
                    </a:lnTo>
                    <a:lnTo>
                      <a:pt x="28" y="362"/>
                    </a:lnTo>
                    <a:lnTo>
                      <a:pt x="24" y="362"/>
                    </a:lnTo>
                    <a:lnTo>
                      <a:pt x="24" y="360"/>
                    </a:lnTo>
                    <a:lnTo>
                      <a:pt x="21" y="360"/>
                    </a:lnTo>
                    <a:lnTo>
                      <a:pt x="19" y="360"/>
                    </a:lnTo>
                    <a:lnTo>
                      <a:pt x="14" y="360"/>
                    </a:lnTo>
                    <a:lnTo>
                      <a:pt x="12" y="360"/>
                    </a:lnTo>
                    <a:lnTo>
                      <a:pt x="9" y="360"/>
                    </a:lnTo>
                    <a:lnTo>
                      <a:pt x="7" y="362"/>
                    </a:lnTo>
                    <a:lnTo>
                      <a:pt x="5" y="362"/>
                    </a:lnTo>
                    <a:lnTo>
                      <a:pt x="2" y="360"/>
                    </a:lnTo>
                    <a:lnTo>
                      <a:pt x="2" y="355"/>
                    </a:lnTo>
                    <a:lnTo>
                      <a:pt x="0" y="351"/>
                    </a:lnTo>
                    <a:lnTo>
                      <a:pt x="0" y="346"/>
                    </a:lnTo>
                    <a:lnTo>
                      <a:pt x="0" y="343"/>
                    </a:lnTo>
                    <a:lnTo>
                      <a:pt x="5" y="339"/>
                    </a:lnTo>
                    <a:lnTo>
                      <a:pt x="5" y="334"/>
                    </a:lnTo>
                    <a:lnTo>
                      <a:pt x="7" y="329"/>
                    </a:lnTo>
                    <a:lnTo>
                      <a:pt x="7" y="324"/>
                    </a:lnTo>
                    <a:lnTo>
                      <a:pt x="7" y="320"/>
                    </a:lnTo>
                    <a:lnTo>
                      <a:pt x="7" y="310"/>
                    </a:lnTo>
                    <a:lnTo>
                      <a:pt x="9" y="296"/>
                    </a:lnTo>
                    <a:lnTo>
                      <a:pt x="9" y="287"/>
                    </a:lnTo>
                    <a:lnTo>
                      <a:pt x="9" y="275"/>
                    </a:lnTo>
                    <a:lnTo>
                      <a:pt x="9" y="265"/>
                    </a:lnTo>
                    <a:lnTo>
                      <a:pt x="9" y="258"/>
                    </a:lnTo>
                    <a:lnTo>
                      <a:pt x="9" y="253"/>
                    </a:lnTo>
                    <a:lnTo>
                      <a:pt x="9" y="251"/>
                    </a:lnTo>
                    <a:lnTo>
                      <a:pt x="9" y="244"/>
                    </a:lnTo>
                    <a:lnTo>
                      <a:pt x="9" y="237"/>
                    </a:lnTo>
                    <a:lnTo>
                      <a:pt x="7" y="235"/>
                    </a:lnTo>
                    <a:lnTo>
                      <a:pt x="7" y="232"/>
                    </a:lnTo>
                    <a:lnTo>
                      <a:pt x="9" y="230"/>
                    </a:lnTo>
                    <a:lnTo>
                      <a:pt x="9" y="225"/>
                    </a:lnTo>
                    <a:lnTo>
                      <a:pt x="14" y="220"/>
                    </a:lnTo>
                    <a:lnTo>
                      <a:pt x="17" y="218"/>
                    </a:lnTo>
                    <a:lnTo>
                      <a:pt x="19" y="218"/>
                    </a:lnTo>
                    <a:lnTo>
                      <a:pt x="26" y="220"/>
                    </a:lnTo>
                    <a:lnTo>
                      <a:pt x="33" y="220"/>
                    </a:lnTo>
                    <a:lnTo>
                      <a:pt x="38" y="223"/>
                    </a:lnTo>
                    <a:lnTo>
                      <a:pt x="50" y="223"/>
                    </a:lnTo>
                    <a:lnTo>
                      <a:pt x="50" y="223"/>
                    </a:lnTo>
                    <a:lnTo>
                      <a:pt x="57" y="223"/>
                    </a:lnTo>
                    <a:lnTo>
                      <a:pt x="62" y="220"/>
                    </a:lnTo>
                    <a:lnTo>
                      <a:pt x="62" y="220"/>
                    </a:lnTo>
                    <a:lnTo>
                      <a:pt x="64" y="220"/>
                    </a:lnTo>
                    <a:lnTo>
                      <a:pt x="66" y="218"/>
                    </a:lnTo>
                    <a:lnTo>
                      <a:pt x="69" y="216"/>
                    </a:lnTo>
                    <a:lnTo>
                      <a:pt x="76" y="216"/>
                    </a:lnTo>
                    <a:lnTo>
                      <a:pt x="78" y="216"/>
                    </a:lnTo>
                    <a:lnTo>
                      <a:pt x="83" y="218"/>
                    </a:lnTo>
                    <a:lnTo>
                      <a:pt x="83" y="218"/>
                    </a:lnTo>
                    <a:lnTo>
                      <a:pt x="88" y="220"/>
                    </a:lnTo>
                    <a:lnTo>
                      <a:pt x="90" y="223"/>
                    </a:lnTo>
                    <a:lnTo>
                      <a:pt x="95" y="223"/>
                    </a:lnTo>
                    <a:lnTo>
                      <a:pt x="104" y="225"/>
                    </a:lnTo>
                    <a:lnTo>
                      <a:pt x="109" y="225"/>
                    </a:lnTo>
                    <a:lnTo>
                      <a:pt x="118" y="227"/>
                    </a:lnTo>
                    <a:lnTo>
                      <a:pt x="123" y="227"/>
                    </a:lnTo>
                    <a:lnTo>
                      <a:pt x="130" y="230"/>
                    </a:lnTo>
                    <a:lnTo>
                      <a:pt x="140" y="230"/>
                    </a:lnTo>
                    <a:lnTo>
                      <a:pt x="154" y="227"/>
                    </a:lnTo>
                    <a:lnTo>
                      <a:pt x="158" y="225"/>
                    </a:lnTo>
                    <a:lnTo>
                      <a:pt x="166" y="225"/>
                    </a:lnTo>
                    <a:lnTo>
                      <a:pt x="168" y="225"/>
                    </a:lnTo>
                    <a:lnTo>
                      <a:pt x="175" y="225"/>
                    </a:lnTo>
                    <a:lnTo>
                      <a:pt x="180" y="220"/>
                    </a:lnTo>
                    <a:lnTo>
                      <a:pt x="187" y="220"/>
                    </a:lnTo>
                    <a:lnTo>
                      <a:pt x="192" y="220"/>
                    </a:lnTo>
                    <a:lnTo>
                      <a:pt x="194" y="223"/>
                    </a:lnTo>
                    <a:lnTo>
                      <a:pt x="201" y="225"/>
                    </a:lnTo>
                    <a:lnTo>
                      <a:pt x="203" y="225"/>
                    </a:lnTo>
                    <a:lnTo>
                      <a:pt x="203" y="225"/>
                    </a:lnTo>
                    <a:lnTo>
                      <a:pt x="206" y="220"/>
                    </a:lnTo>
                    <a:lnTo>
                      <a:pt x="208" y="216"/>
                    </a:lnTo>
                    <a:lnTo>
                      <a:pt x="208" y="216"/>
                    </a:lnTo>
                    <a:lnTo>
                      <a:pt x="208" y="211"/>
                    </a:lnTo>
                    <a:lnTo>
                      <a:pt x="208" y="208"/>
                    </a:lnTo>
                    <a:lnTo>
                      <a:pt x="211" y="208"/>
                    </a:lnTo>
                    <a:lnTo>
                      <a:pt x="213" y="206"/>
                    </a:lnTo>
                    <a:lnTo>
                      <a:pt x="213" y="199"/>
                    </a:lnTo>
                    <a:lnTo>
                      <a:pt x="213" y="185"/>
                    </a:lnTo>
                    <a:lnTo>
                      <a:pt x="213" y="182"/>
                    </a:lnTo>
                    <a:lnTo>
                      <a:pt x="213" y="180"/>
                    </a:lnTo>
                    <a:lnTo>
                      <a:pt x="213" y="175"/>
                    </a:lnTo>
                    <a:lnTo>
                      <a:pt x="211" y="173"/>
                    </a:lnTo>
                    <a:lnTo>
                      <a:pt x="211" y="173"/>
                    </a:lnTo>
                    <a:lnTo>
                      <a:pt x="211" y="166"/>
                    </a:lnTo>
                    <a:lnTo>
                      <a:pt x="208" y="159"/>
                    </a:lnTo>
                    <a:lnTo>
                      <a:pt x="206" y="152"/>
                    </a:lnTo>
                    <a:lnTo>
                      <a:pt x="206" y="145"/>
                    </a:lnTo>
                    <a:lnTo>
                      <a:pt x="203" y="140"/>
                    </a:lnTo>
                    <a:lnTo>
                      <a:pt x="201" y="133"/>
                    </a:lnTo>
                    <a:lnTo>
                      <a:pt x="199" y="128"/>
                    </a:lnTo>
                    <a:lnTo>
                      <a:pt x="199" y="126"/>
                    </a:lnTo>
                    <a:lnTo>
                      <a:pt x="196" y="123"/>
                    </a:lnTo>
                    <a:lnTo>
                      <a:pt x="196" y="119"/>
                    </a:lnTo>
                    <a:lnTo>
                      <a:pt x="194" y="114"/>
                    </a:lnTo>
                    <a:lnTo>
                      <a:pt x="194" y="111"/>
                    </a:lnTo>
                    <a:lnTo>
                      <a:pt x="194" y="111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4" y="109"/>
                    </a:lnTo>
                    <a:lnTo>
                      <a:pt x="194" y="107"/>
                    </a:lnTo>
                    <a:lnTo>
                      <a:pt x="196" y="100"/>
                    </a:lnTo>
                    <a:lnTo>
                      <a:pt x="196" y="95"/>
                    </a:lnTo>
                    <a:lnTo>
                      <a:pt x="199" y="92"/>
                    </a:lnTo>
                    <a:lnTo>
                      <a:pt x="199" y="90"/>
                    </a:lnTo>
                    <a:lnTo>
                      <a:pt x="201" y="90"/>
                    </a:lnTo>
                    <a:lnTo>
                      <a:pt x="203" y="88"/>
                    </a:lnTo>
                    <a:lnTo>
                      <a:pt x="208" y="85"/>
                    </a:lnTo>
                    <a:lnTo>
                      <a:pt x="215" y="83"/>
                    </a:lnTo>
                    <a:lnTo>
                      <a:pt x="215" y="83"/>
                    </a:lnTo>
                    <a:lnTo>
                      <a:pt x="218" y="83"/>
                    </a:lnTo>
                    <a:lnTo>
                      <a:pt x="222" y="81"/>
                    </a:lnTo>
                    <a:lnTo>
                      <a:pt x="227" y="81"/>
                    </a:lnTo>
                    <a:lnTo>
                      <a:pt x="234" y="83"/>
                    </a:lnTo>
                    <a:lnTo>
                      <a:pt x="237" y="85"/>
                    </a:lnTo>
                    <a:lnTo>
                      <a:pt x="244" y="90"/>
                    </a:lnTo>
                    <a:lnTo>
                      <a:pt x="248" y="95"/>
                    </a:lnTo>
                    <a:lnTo>
                      <a:pt x="255" y="97"/>
                    </a:lnTo>
                    <a:lnTo>
                      <a:pt x="260" y="100"/>
                    </a:lnTo>
                    <a:lnTo>
                      <a:pt x="265" y="100"/>
                    </a:lnTo>
                    <a:lnTo>
                      <a:pt x="272" y="102"/>
                    </a:lnTo>
                    <a:lnTo>
                      <a:pt x="274" y="107"/>
                    </a:lnTo>
                    <a:lnTo>
                      <a:pt x="279" y="107"/>
                    </a:lnTo>
                    <a:lnTo>
                      <a:pt x="284" y="107"/>
                    </a:lnTo>
                    <a:lnTo>
                      <a:pt x="284" y="104"/>
                    </a:lnTo>
                    <a:lnTo>
                      <a:pt x="286" y="102"/>
                    </a:lnTo>
                    <a:lnTo>
                      <a:pt x="281" y="95"/>
                    </a:lnTo>
                    <a:lnTo>
                      <a:pt x="281" y="88"/>
                    </a:lnTo>
                    <a:lnTo>
                      <a:pt x="279" y="81"/>
                    </a:lnTo>
                    <a:lnTo>
                      <a:pt x="277" y="71"/>
                    </a:lnTo>
                    <a:lnTo>
                      <a:pt x="277" y="69"/>
                    </a:lnTo>
                    <a:lnTo>
                      <a:pt x="277" y="64"/>
                    </a:lnTo>
                    <a:lnTo>
                      <a:pt x="277" y="64"/>
                    </a:lnTo>
                    <a:lnTo>
                      <a:pt x="279" y="62"/>
                    </a:lnTo>
                    <a:lnTo>
                      <a:pt x="284" y="59"/>
                    </a:lnTo>
                    <a:lnTo>
                      <a:pt x="284" y="57"/>
                    </a:lnTo>
                    <a:lnTo>
                      <a:pt x="284" y="55"/>
                    </a:lnTo>
                    <a:lnTo>
                      <a:pt x="284" y="55"/>
                    </a:lnTo>
                    <a:lnTo>
                      <a:pt x="281" y="50"/>
                    </a:lnTo>
                    <a:lnTo>
                      <a:pt x="281" y="47"/>
                    </a:lnTo>
                    <a:lnTo>
                      <a:pt x="281" y="45"/>
                    </a:lnTo>
                    <a:lnTo>
                      <a:pt x="281" y="43"/>
                    </a:lnTo>
                    <a:lnTo>
                      <a:pt x="279" y="38"/>
                    </a:lnTo>
                    <a:lnTo>
                      <a:pt x="281" y="33"/>
                    </a:lnTo>
                    <a:lnTo>
                      <a:pt x="284" y="33"/>
                    </a:lnTo>
                    <a:lnTo>
                      <a:pt x="291" y="31"/>
                    </a:lnTo>
                    <a:lnTo>
                      <a:pt x="300" y="24"/>
                    </a:lnTo>
                    <a:lnTo>
                      <a:pt x="308" y="21"/>
                    </a:lnTo>
                    <a:lnTo>
                      <a:pt x="312" y="21"/>
                    </a:lnTo>
                    <a:lnTo>
                      <a:pt x="317" y="21"/>
                    </a:lnTo>
                    <a:lnTo>
                      <a:pt x="322" y="24"/>
                    </a:lnTo>
                    <a:lnTo>
                      <a:pt x="324" y="26"/>
                    </a:lnTo>
                    <a:lnTo>
                      <a:pt x="326" y="26"/>
                    </a:lnTo>
                    <a:lnTo>
                      <a:pt x="329" y="29"/>
                    </a:lnTo>
                    <a:lnTo>
                      <a:pt x="336" y="33"/>
                    </a:lnTo>
                    <a:lnTo>
                      <a:pt x="338" y="33"/>
                    </a:lnTo>
                    <a:lnTo>
                      <a:pt x="338" y="29"/>
                    </a:lnTo>
                    <a:lnTo>
                      <a:pt x="338" y="24"/>
                    </a:lnTo>
                    <a:lnTo>
                      <a:pt x="338" y="21"/>
                    </a:lnTo>
                    <a:lnTo>
                      <a:pt x="338" y="19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38" y="14"/>
                    </a:lnTo>
                    <a:lnTo>
                      <a:pt x="341" y="10"/>
                    </a:lnTo>
                    <a:lnTo>
                      <a:pt x="341" y="7"/>
                    </a:lnTo>
                    <a:lnTo>
                      <a:pt x="341" y="5"/>
                    </a:lnTo>
                    <a:lnTo>
                      <a:pt x="341" y="3"/>
                    </a:lnTo>
                    <a:lnTo>
                      <a:pt x="343" y="0"/>
                    </a:lnTo>
                    <a:lnTo>
                      <a:pt x="345" y="0"/>
                    </a:lnTo>
                    <a:lnTo>
                      <a:pt x="348" y="0"/>
                    </a:lnTo>
                    <a:lnTo>
                      <a:pt x="350" y="0"/>
                    </a:lnTo>
                    <a:lnTo>
                      <a:pt x="352" y="0"/>
                    </a:lnTo>
                    <a:lnTo>
                      <a:pt x="355" y="0"/>
                    </a:lnTo>
                    <a:lnTo>
                      <a:pt x="355" y="0"/>
                    </a:lnTo>
                    <a:lnTo>
                      <a:pt x="357" y="0"/>
                    </a:lnTo>
                    <a:lnTo>
                      <a:pt x="362" y="0"/>
                    </a:lnTo>
                    <a:lnTo>
                      <a:pt x="364" y="0"/>
                    </a:lnTo>
                    <a:lnTo>
                      <a:pt x="364" y="0"/>
                    </a:lnTo>
                    <a:lnTo>
                      <a:pt x="369" y="3"/>
                    </a:lnTo>
                    <a:lnTo>
                      <a:pt x="371" y="3"/>
                    </a:lnTo>
                    <a:lnTo>
                      <a:pt x="374" y="5"/>
                    </a:lnTo>
                    <a:lnTo>
                      <a:pt x="376" y="7"/>
                    </a:lnTo>
                    <a:lnTo>
                      <a:pt x="376" y="7"/>
                    </a:lnTo>
                    <a:lnTo>
                      <a:pt x="381" y="10"/>
                    </a:lnTo>
                    <a:lnTo>
                      <a:pt x="383" y="10"/>
                    </a:lnTo>
                    <a:lnTo>
                      <a:pt x="386" y="12"/>
                    </a:lnTo>
                    <a:lnTo>
                      <a:pt x="393" y="12"/>
                    </a:lnTo>
                    <a:lnTo>
                      <a:pt x="402" y="17"/>
                    </a:lnTo>
                    <a:lnTo>
                      <a:pt x="405" y="17"/>
                    </a:lnTo>
                    <a:lnTo>
                      <a:pt x="407" y="19"/>
                    </a:lnTo>
                    <a:lnTo>
                      <a:pt x="412" y="19"/>
                    </a:lnTo>
                    <a:lnTo>
                      <a:pt x="419" y="21"/>
                    </a:lnTo>
                    <a:lnTo>
                      <a:pt x="419" y="21"/>
                    </a:lnTo>
                    <a:lnTo>
                      <a:pt x="423" y="21"/>
                    </a:lnTo>
                    <a:lnTo>
                      <a:pt x="423" y="21"/>
                    </a:lnTo>
                    <a:lnTo>
                      <a:pt x="428" y="24"/>
                    </a:lnTo>
                    <a:lnTo>
                      <a:pt x="433" y="24"/>
                    </a:lnTo>
                    <a:lnTo>
                      <a:pt x="433" y="21"/>
                    </a:lnTo>
                    <a:lnTo>
                      <a:pt x="435" y="21"/>
                    </a:lnTo>
                    <a:lnTo>
                      <a:pt x="440" y="21"/>
                    </a:lnTo>
                    <a:lnTo>
                      <a:pt x="442" y="21"/>
                    </a:lnTo>
                    <a:lnTo>
                      <a:pt x="442" y="19"/>
                    </a:lnTo>
                    <a:lnTo>
                      <a:pt x="442" y="19"/>
                    </a:lnTo>
                    <a:lnTo>
                      <a:pt x="445" y="19"/>
                    </a:lnTo>
                    <a:lnTo>
                      <a:pt x="447" y="19"/>
                    </a:lnTo>
                    <a:lnTo>
                      <a:pt x="449" y="14"/>
                    </a:lnTo>
                    <a:lnTo>
                      <a:pt x="454" y="12"/>
                    </a:lnTo>
                    <a:lnTo>
                      <a:pt x="459" y="12"/>
                    </a:lnTo>
                    <a:lnTo>
                      <a:pt x="461" y="10"/>
                    </a:lnTo>
                    <a:lnTo>
                      <a:pt x="464" y="7"/>
                    </a:lnTo>
                    <a:lnTo>
                      <a:pt x="468" y="5"/>
                    </a:lnTo>
                    <a:lnTo>
                      <a:pt x="471" y="3"/>
                    </a:lnTo>
                    <a:lnTo>
                      <a:pt x="473" y="0"/>
                    </a:lnTo>
                    <a:lnTo>
                      <a:pt x="475" y="0"/>
                    </a:lnTo>
                    <a:lnTo>
                      <a:pt x="478" y="5"/>
                    </a:lnTo>
                    <a:lnTo>
                      <a:pt x="483" y="12"/>
                    </a:lnTo>
                    <a:lnTo>
                      <a:pt x="490" y="1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Sokoto">
                <a:extLst>
                  <a:ext uri="{FF2B5EF4-FFF2-40B4-BE49-F238E27FC236}">
                    <a16:creationId xmlns:a16="http://schemas.microsoft.com/office/drawing/2014/main" id="{22E13470-DA13-4707-9957-94F5B2B52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3053" y="196404"/>
                <a:ext cx="1589539" cy="1380265"/>
              </a:xfrm>
              <a:custGeom>
                <a:avLst/>
                <a:gdLst>
                  <a:gd name="T0" fmla="*/ 397 w 676"/>
                  <a:gd name="T1" fmla="*/ 19 h 587"/>
                  <a:gd name="T2" fmla="*/ 478 w 676"/>
                  <a:gd name="T3" fmla="*/ 47 h 587"/>
                  <a:gd name="T4" fmla="*/ 551 w 676"/>
                  <a:gd name="T5" fmla="*/ 55 h 587"/>
                  <a:gd name="T6" fmla="*/ 646 w 676"/>
                  <a:gd name="T7" fmla="*/ 137 h 587"/>
                  <a:gd name="T8" fmla="*/ 674 w 676"/>
                  <a:gd name="T9" fmla="*/ 187 h 587"/>
                  <a:gd name="T10" fmla="*/ 643 w 676"/>
                  <a:gd name="T11" fmla="*/ 206 h 587"/>
                  <a:gd name="T12" fmla="*/ 620 w 676"/>
                  <a:gd name="T13" fmla="*/ 208 h 587"/>
                  <a:gd name="T14" fmla="*/ 577 w 676"/>
                  <a:gd name="T15" fmla="*/ 194 h 587"/>
                  <a:gd name="T16" fmla="*/ 556 w 676"/>
                  <a:gd name="T17" fmla="*/ 187 h 587"/>
                  <a:gd name="T18" fmla="*/ 539 w 676"/>
                  <a:gd name="T19" fmla="*/ 201 h 587"/>
                  <a:gd name="T20" fmla="*/ 527 w 676"/>
                  <a:gd name="T21" fmla="*/ 213 h 587"/>
                  <a:gd name="T22" fmla="*/ 480 w 676"/>
                  <a:gd name="T23" fmla="*/ 225 h 587"/>
                  <a:gd name="T24" fmla="*/ 478 w 676"/>
                  <a:gd name="T25" fmla="*/ 251 h 587"/>
                  <a:gd name="T26" fmla="*/ 480 w 676"/>
                  <a:gd name="T27" fmla="*/ 294 h 587"/>
                  <a:gd name="T28" fmla="*/ 428 w 676"/>
                  <a:gd name="T29" fmla="*/ 268 h 587"/>
                  <a:gd name="T30" fmla="*/ 397 w 676"/>
                  <a:gd name="T31" fmla="*/ 282 h 587"/>
                  <a:gd name="T32" fmla="*/ 397 w 676"/>
                  <a:gd name="T33" fmla="*/ 310 h 587"/>
                  <a:gd name="T34" fmla="*/ 412 w 676"/>
                  <a:gd name="T35" fmla="*/ 360 h 587"/>
                  <a:gd name="T36" fmla="*/ 409 w 676"/>
                  <a:gd name="T37" fmla="*/ 403 h 587"/>
                  <a:gd name="T38" fmla="*/ 376 w 676"/>
                  <a:gd name="T39" fmla="*/ 412 h 587"/>
                  <a:gd name="T40" fmla="*/ 305 w 676"/>
                  <a:gd name="T41" fmla="*/ 412 h 587"/>
                  <a:gd name="T42" fmla="*/ 265 w 676"/>
                  <a:gd name="T43" fmla="*/ 407 h 587"/>
                  <a:gd name="T44" fmla="*/ 218 w 676"/>
                  <a:gd name="T45" fmla="*/ 405 h 587"/>
                  <a:gd name="T46" fmla="*/ 210 w 676"/>
                  <a:gd name="T47" fmla="*/ 445 h 587"/>
                  <a:gd name="T48" fmla="*/ 206 w 676"/>
                  <a:gd name="T49" fmla="*/ 526 h 587"/>
                  <a:gd name="T50" fmla="*/ 199 w 676"/>
                  <a:gd name="T51" fmla="*/ 552 h 587"/>
                  <a:gd name="T52" fmla="*/ 177 w 676"/>
                  <a:gd name="T53" fmla="*/ 552 h 587"/>
                  <a:gd name="T54" fmla="*/ 163 w 676"/>
                  <a:gd name="T55" fmla="*/ 559 h 587"/>
                  <a:gd name="T56" fmla="*/ 140 w 676"/>
                  <a:gd name="T57" fmla="*/ 566 h 587"/>
                  <a:gd name="T58" fmla="*/ 116 w 676"/>
                  <a:gd name="T59" fmla="*/ 566 h 587"/>
                  <a:gd name="T60" fmla="*/ 95 w 676"/>
                  <a:gd name="T61" fmla="*/ 587 h 587"/>
                  <a:gd name="T62" fmla="*/ 69 w 676"/>
                  <a:gd name="T63" fmla="*/ 561 h 587"/>
                  <a:gd name="T64" fmla="*/ 59 w 676"/>
                  <a:gd name="T65" fmla="*/ 547 h 587"/>
                  <a:gd name="T66" fmla="*/ 80 w 676"/>
                  <a:gd name="T67" fmla="*/ 552 h 587"/>
                  <a:gd name="T68" fmla="*/ 104 w 676"/>
                  <a:gd name="T69" fmla="*/ 533 h 587"/>
                  <a:gd name="T70" fmla="*/ 111 w 676"/>
                  <a:gd name="T71" fmla="*/ 493 h 587"/>
                  <a:gd name="T72" fmla="*/ 104 w 676"/>
                  <a:gd name="T73" fmla="*/ 433 h 587"/>
                  <a:gd name="T74" fmla="*/ 111 w 676"/>
                  <a:gd name="T75" fmla="*/ 403 h 587"/>
                  <a:gd name="T76" fmla="*/ 123 w 676"/>
                  <a:gd name="T77" fmla="*/ 384 h 587"/>
                  <a:gd name="T78" fmla="*/ 137 w 676"/>
                  <a:gd name="T79" fmla="*/ 374 h 587"/>
                  <a:gd name="T80" fmla="*/ 156 w 676"/>
                  <a:gd name="T81" fmla="*/ 386 h 587"/>
                  <a:gd name="T82" fmla="*/ 166 w 676"/>
                  <a:gd name="T83" fmla="*/ 362 h 587"/>
                  <a:gd name="T84" fmla="*/ 177 w 676"/>
                  <a:gd name="T85" fmla="*/ 334 h 587"/>
                  <a:gd name="T86" fmla="*/ 168 w 676"/>
                  <a:gd name="T87" fmla="*/ 294 h 587"/>
                  <a:gd name="T88" fmla="*/ 170 w 676"/>
                  <a:gd name="T89" fmla="*/ 272 h 587"/>
                  <a:gd name="T90" fmla="*/ 151 w 676"/>
                  <a:gd name="T91" fmla="*/ 258 h 587"/>
                  <a:gd name="T92" fmla="*/ 135 w 676"/>
                  <a:gd name="T93" fmla="*/ 237 h 587"/>
                  <a:gd name="T94" fmla="*/ 142 w 676"/>
                  <a:gd name="T95" fmla="*/ 218 h 587"/>
                  <a:gd name="T96" fmla="*/ 147 w 676"/>
                  <a:gd name="T97" fmla="*/ 194 h 587"/>
                  <a:gd name="T98" fmla="*/ 132 w 676"/>
                  <a:gd name="T99" fmla="*/ 197 h 587"/>
                  <a:gd name="T100" fmla="*/ 99 w 676"/>
                  <a:gd name="T101" fmla="*/ 192 h 587"/>
                  <a:gd name="T102" fmla="*/ 57 w 676"/>
                  <a:gd name="T103" fmla="*/ 173 h 587"/>
                  <a:gd name="T104" fmla="*/ 19 w 676"/>
                  <a:gd name="T105" fmla="*/ 161 h 587"/>
                  <a:gd name="T106" fmla="*/ 0 w 676"/>
                  <a:gd name="T107" fmla="*/ 130 h 587"/>
                  <a:gd name="T108" fmla="*/ 19 w 676"/>
                  <a:gd name="T109" fmla="*/ 107 h 587"/>
                  <a:gd name="T110" fmla="*/ 78 w 676"/>
                  <a:gd name="T111" fmla="*/ 55 h 587"/>
                  <a:gd name="T112" fmla="*/ 132 w 676"/>
                  <a:gd name="T113" fmla="*/ 40 h 587"/>
                  <a:gd name="T114" fmla="*/ 180 w 676"/>
                  <a:gd name="T115" fmla="*/ 31 h 587"/>
                  <a:gd name="T116" fmla="*/ 227 w 676"/>
                  <a:gd name="T117" fmla="*/ 38 h 587"/>
                  <a:gd name="T118" fmla="*/ 265 w 676"/>
                  <a:gd name="T119" fmla="*/ 38 h 587"/>
                  <a:gd name="T120" fmla="*/ 310 w 676"/>
                  <a:gd name="T121" fmla="*/ 12 h 587"/>
                  <a:gd name="T122" fmla="*/ 345 w 676"/>
                  <a:gd name="T123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76" h="587">
                    <a:moveTo>
                      <a:pt x="352" y="0"/>
                    </a:moveTo>
                    <a:lnTo>
                      <a:pt x="355" y="0"/>
                    </a:lnTo>
                    <a:lnTo>
                      <a:pt x="357" y="0"/>
                    </a:lnTo>
                    <a:lnTo>
                      <a:pt x="364" y="5"/>
                    </a:lnTo>
                    <a:lnTo>
                      <a:pt x="371" y="10"/>
                    </a:lnTo>
                    <a:lnTo>
                      <a:pt x="376" y="10"/>
                    </a:lnTo>
                    <a:lnTo>
                      <a:pt x="383" y="14"/>
                    </a:lnTo>
                    <a:lnTo>
                      <a:pt x="390" y="17"/>
                    </a:lnTo>
                    <a:lnTo>
                      <a:pt x="395" y="17"/>
                    </a:lnTo>
                    <a:lnTo>
                      <a:pt x="397" y="19"/>
                    </a:lnTo>
                    <a:lnTo>
                      <a:pt x="404" y="21"/>
                    </a:lnTo>
                    <a:lnTo>
                      <a:pt x="412" y="26"/>
                    </a:lnTo>
                    <a:lnTo>
                      <a:pt x="419" y="29"/>
                    </a:lnTo>
                    <a:lnTo>
                      <a:pt x="435" y="33"/>
                    </a:lnTo>
                    <a:lnTo>
                      <a:pt x="442" y="36"/>
                    </a:lnTo>
                    <a:lnTo>
                      <a:pt x="447" y="38"/>
                    </a:lnTo>
                    <a:lnTo>
                      <a:pt x="454" y="40"/>
                    </a:lnTo>
                    <a:lnTo>
                      <a:pt x="464" y="43"/>
                    </a:lnTo>
                    <a:lnTo>
                      <a:pt x="473" y="45"/>
                    </a:lnTo>
                    <a:lnTo>
                      <a:pt x="478" y="47"/>
                    </a:lnTo>
                    <a:lnTo>
                      <a:pt x="478" y="47"/>
                    </a:lnTo>
                    <a:lnTo>
                      <a:pt x="487" y="50"/>
                    </a:lnTo>
                    <a:lnTo>
                      <a:pt x="492" y="52"/>
                    </a:lnTo>
                    <a:lnTo>
                      <a:pt x="497" y="55"/>
                    </a:lnTo>
                    <a:lnTo>
                      <a:pt x="506" y="62"/>
                    </a:lnTo>
                    <a:lnTo>
                      <a:pt x="513" y="64"/>
                    </a:lnTo>
                    <a:lnTo>
                      <a:pt x="518" y="62"/>
                    </a:lnTo>
                    <a:lnTo>
                      <a:pt x="530" y="57"/>
                    </a:lnTo>
                    <a:lnTo>
                      <a:pt x="542" y="55"/>
                    </a:lnTo>
                    <a:lnTo>
                      <a:pt x="551" y="55"/>
                    </a:lnTo>
                    <a:lnTo>
                      <a:pt x="561" y="59"/>
                    </a:lnTo>
                    <a:lnTo>
                      <a:pt x="587" y="76"/>
                    </a:lnTo>
                    <a:lnTo>
                      <a:pt x="598" y="85"/>
                    </a:lnTo>
                    <a:lnTo>
                      <a:pt x="624" y="111"/>
                    </a:lnTo>
                    <a:lnTo>
                      <a:pt x="629" y="118"/>
                    </a:lnTo>
                    <a:lnTo>
                      <a:pt x="629" y="121"/>
                    </a:lnTo>
                    <a:lnTo>
                      <a:pt x="639" y="128"/>
                    </a:lnTo>
                    <a:lnTo>
                      <a:pt x="643" y="135"/>
                    </a:lnTo>
                    <a:lnTo>
                      <a:pt x="646" y="137"/>
                    </a:lnTo>
                    <a:lnTo>
                      <a:pt x="646" y="137"/>
                    </a:lnTo>
                    <a:lnTo>
                      <a:pt x="648" y="140"/>
                    </a:lnTo>
                    <a:lnTo>
                      <a:pt x="650" y="145"/>
                    </a:lnTo>
                    <a:lnTo>
                      <a:pt x="655" y="149"/>
                    </a:lnTo>
                    <a:lnTo>
                      <a:pt x="658" y="156"/>
                    </a:lnTo>
                    <a:lnTo>
                      <a:pt x="660" y="161"/>
                    </a:lnTo>
                    <a:lnTo>
                      <a:pt x="667" y="173"/>
                    </a:lnTo>
                    <a:lnTo>
                      <a:pt x="672" y="178"/>
                    </a:lnTo>
                    <a:lnTo>
                      <a:pt x="674" y="182"/>
                    </a:lnTo>
                    <a:lnTo>
                      <a:pt x="676" y="187"/>
                    </a:lnTo>
                    <a:lnTo>
                      <a:pt x="674" y="187"/>
                    </a:lnTo>
                    <a:lnTo>
                      <a:pt x="672" y="190"/>
                    </a:lnTo>
                    <a:lnTo>
                      <a:pt x="669" y="192"/>
                    </a:lnTo>
                    <a:lnTo>
                      <a:pt x="665" y="194"/>
                    </a:lnTo>
                    <a:lnTo>
                      <a:pt x="662" y="197"/>
                    </a:lnTo>
                    <a:lnTo>
                      <a:pt x="660" y="199"/>
                    </a:lnTo>
                    <a:lnTo>
                      <a:pt x="655" y="199"/>
                    </a:lnTo>
                    <a:lnTo>
                      <a:pt x="650" y="201"/>
                    </a:lnTo>
                    <a:lnTo>
                      <a:pt x="648" y="206"/>
                    </a:lnTo>
                    <a:lnTo>
                      <a:pt x="646" y="206"/>
                    </a:lnTo>
                    <a:lnTo>
                      <a:pt x="643" y="206"/>
                    </a:lnTo>
                    <a:lnTo>
                      <a:pt x="643" y="206"/>
                    </a:lnTo>
                    <a:lnTo>
                      <a:pt x="643" y="208"/>
                    </a:lnTo>
                    <a:lnTo>
                      <a:pt x="641" y="208"/>
                    </a:lnTo>
                    <a:lnTo>
                      <a:pt x="636" y="208"/>
                    </a:lnTo>
                    <a:lnTo>
                      <a:pt x="634" y="208"/>
                    </a:lnTo>
                    <a:lnTo>
                      <a:pt x="634" y="211"/>
                    </a:lnTo>
                    <a:lnTo>
                      <a:pt x="629" y="211"/>
                    </a:lnTo>
                    <a:lnTo>
                      <a:pt x="624" y="208"/>
                    </a:lnTo>
                    <a:lnTo>
                      <a:pt x="624" y="208"/>
                    </a:lnTo>
                    <a:lnTo>
                      <a:pt x="620" y="208"/>
                    </a:lnTo>
                    <a:lnTo>
                      <a:pt x="620" y="208"/>
                    </a:lnTo>
                    <a:lnTo>
                      <a:pt x="613" y="206"/>
                    </a:lnTo>
                    <a:lnTo>
                      <a:pt x="608" y="206"/>
                    </a:lnTo>
                    <a:lnTo>
                      <a:pt x="606" y="204"/>
                    </a:lnTo>
                    <a:lnTo>
                      <a:pt x="603" y="204"/>
                    </a:lnTo>
                    <a:lnTo>
                      <a:pt x="594" y="199"/>
                    </a:lnTo>
                    <a:lnTo>
                      <a:pt x="587" y="199"/>
                    </a:lnTo>
                    <a:lnTo>
                      <a:pt x="584" y="197"/>
                    </a:lnTo>
                    <a:lnTo>
                      <a:pt x="582" y="197"/>
                    </a:lnTo>
                    <a:lnTo>
                      <a:pt x="577" y="194"/>
                    </a:lnTo>
                    <a:lnTo>
                      <a:pt x="577" y="194"/>
                    </a:lnTo>
                    <a:lnTo>
                      <a:pt x="575" y="192"/>
                    </a:lnTo>
                    <a:lnTo>
                      <a:pt x="572" y="190"/>
                    </a:lnTo>
                    <a:lnTo>
                      <a:pt x="570" y="190"/>
                    </a:lnTo>
                    <a:lnTo>
                      <a:pt x="565" y="187"/>
                    </a:lnTo>
                    <a:lnTo>
                      <a:pt x="565" y="187"/>
                    </a:lnTo>
                    <a:lnTo>
                      <a:pt x="563" y="187"/>
                    </a:lnTo>
                    <a:lnTo>
                      <a:pt x="558" y="187"/>
                    </a:lnTo>
                    <a:lnTo>
                      <a:pt x="556" y="187"/>
                    </a:lnTo>
                    <a:lnTo>
                      <a:pt x="556" y="187"/>
                    </a:lnTo>
                    <a:lnTo>
                      <a:pt x="553" y="187"/>
                    </a:lnTo>
                    <a:lnTo>
                      <a:pt x="551" y="187"/>
                    </a:lnTo>
                    <a:lnTo>
                      <a:pt x="549" y="187"/>
                    </a:lnTo>
                    <a:lnTo>
                      <a:pt x="546" y="187"/>
                    </a:lnTo>
                    <a:lnTo>
                      <a:pt x="544" y="187"/>
                    </a:lnTo>
                    <a:lnTo>
                      <a:pt x="542" y="190"/>
                    </a:lnTo>
                    <a:lnTo>
                      <a:pt x="542" y="192"/>
                    </a:lnTo>
                    <a:lnTo>
                      <a:pt x="542" y="194"/>
                    </a:lnTo>
                    <a:lnTo>
                      <a:pt x="542" y="197"/>
                    </a:lnTo>
                    <a:lnTo>
                      <a:pt x="539" y="201"/>
                    </a:lnTo>
                    <a:lnTo>
                      <a:pt x="542" y="204"/>
                    </a:lnTo>
                    <a:lnTo>
                      <a:pt x="542" y="206"/>
                    </a:lnTo>
                    <a:lnTo>
                      <a:pt x="539" y="206"/>
                    </a:lnTo>
                    <a:lnTo>
                      <a:pt x="539" y="208"/>
                    </a:lnTo>
                    <a:lnTo>
                      <a:pt x="539" y="211"/>
                    </a:lnTo>
                    <a:lnTo>
                      <a:pt x="539" y="216"/>
                    </a:lnTo>
                    <a:lnTo>
                      <a:pt x="539" y="220"/>
                    </a:lnTo>
                    <a:lnTo>
                      <a:pt x="537" y="220"/>
                    </a:lnTo>
                    <a:lnTo>
                      <a:pt x="530" y="216"/>
                    </a:lnTo>
                    <a:lnTo>
                      <a:pt x="527" y="213"/>
                    </a:lnTo>
                    <a:lnTo>
                      <a:pt x="525" y="213"/>
                    </a:lnTo>
                    <a:lnTo>
                      <a:pt x="523" y="211"/>
                    </a:lnTo>
                    <a:lnTo>
                      <a:pt x="518" y="208"/>
                    </a:lnTo>
                    <a:lnTo>
                      <a:pt x="513" y="208"/>
                    </a:lnTo>
                    <a:lnTo>
                      <a:pt x="509" y="208"/>
                    </a:lnTo>
                    <a:lnTo>
                      <a:pt x="501" y="211"/>
                    </a:lnTo>
                    <a:lnTo>
                      <a:pt x="492" y="218"/>
                    </a:lnTo>
                    <a:lnTo>
                      <a:pt x="485" y="220"/>
                    </a:lnTo>
                    <a:lnTo>
                      <a:pt x="482" y="220"/>
                    </a:lnTo>
                    <a:lnTo>
                      <a:pt x="480" y="225"/>
                    </a:lnTo>
                    <a:lnTo>
                      <a:pt x="482" y="230"/>
                    </a:lnTo>
                    <a:lnTo>
                      <a:pt x="482" y="232"/>
                    </a:lnTo>
                    <a:lnTo>
                      <a:pt x="482" y="234"/>
                    </a:lnTo>
                    <a:lnTo>
                      <a:pt x="482" y="237"/>
                    </a:lnTo>
                    <a:lnTo>
                      <a:pt x="485" y="242"/>
                    </a:lnTo>
                    <a:lnTo>
                      <a:pt x="485" y="242"/>
                    </a:lnTo>
                    <a:lnTo>
                      <a:pt x="485" y="244"/>
                    </a:lnTo>
                    <a:lnTo>
                      <a:pt x="485" y="246"/>
                    </a:lnTo>
                    <a:lnTo>
                      <a:pt x="480" y="249"/>
                    </a:lnTo>
                    <a:lnTo>
                      <a:pt x="478" y="251"/>
                    </a:lnTo>
                    <a:lnTo>
                      <a:pt x="478" y="251"/>
                    </a:lnTo>
                    <a:lnTo>
                      <a:pt x="478" y="256"/>
                    </a:lnTo>
                    <a:lnTo>
                      <a:pt x="478" y="258"/>
                    </a:lnTo>
                    <a:lnTo>
                      <a:pt x="480" y="268"/>
                    </a:lnTo>
                    <a:lnTo>
                      <a:pt x="482" y="275"/>
                    </a:lnTo>
                    <a:lnTo>
                      <a:pt x="482" y="282"/>
                    </a:lnTo>
                    <a:lnTo>
                      <a:pt x="487" y="289"/>
                    </a:lnTo>
                    <a:lnTo>
                      <a:pt x="485" y="291"/>
                    </a:lnTo>
                    <a:lnTo>
                      <a:pt x="485" y="294"/>
                    </a:lnTo>
                    <a:lnTo>
                      <a:pt x="480" y="294"/>
                    </a:lnTo>
                    <a:lnTo>
                      <a:pt x="475" y="294"/>
                    </a:lnTo>
                    <a:lnTo>
                      <a:pt x="473" y="289"/>
                    </a:lnTo>
                    <a:lnTo>
                      <a:pt x="466" y="287"/>
                    </a:lnTo>
                    <a:lnTo>
                      <a:pt x="461" y="287"/>
                    </a:lnTo>
                    <a:lnTo>
                      <a:pt x="456" y="284"/>
                    </a:lnTo>
                    <a:lnTo>
                      <a:pt x="449" y="282"/>
                    </a:lnTo>
                    <a:lnTo>
                      <a:pt x="445" y="277"/>
                    </a:lnTo>
                    <a:lnTo>
                      <a:pt x="438" y="272"/>
                    </a:lnTo>
                    <a:lnTo>
                      <a:pt x="435" y="270"/>
                    </a:lnTo>
                    <a:lnTo>
                      <a:pt x="428" y="268"/>
                    </a:lnTo>
                    <a:lnTo>
                      <a:pt x="423" y="268"/>
                    </a:lnTo>
                    <a:lnTo>
                      <a:pt x="419" y="270"/>
                    </a:lnTo>
                    <a:lnTo>
                      <a:pt x="416" y="270"/>
                    </a:lnTo>
                    <a:lnTo>
                      <a:pt x="416" y="270"/>
                    </a:lnTo>
                    <a:lnTo>
                      <a:pt x="409" y="272"/>
                    </a:lnTo>
                    <a:lnTo>
                      <a:pt x="404" y="275"/>
                    </a:lnTo>
                    <a:lnTo>
                      <a:pt x="402" y="277"/>
                    </a:lnTo>
                    <a:lnTo>
                      <a:pt x="400" y="277"/>
                    </a:lnTo>
                    <a:lnTo>
                      <a:pt x="400" y="279"/>
                    </a:lnTo>
                    <a:lnTo>
                      <a:pt x="397" y="282"/>
                    </a:lnTo>
                    <a:lnTo>
                      <a:pt x="397" y="287"/>
                    </a:lnTo>
                    <a:lnTo>
                      <a:pt x="395" y="294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6"/>
                    </a:lnTo>
                    <a:lnTo>
                      <a:pt x="395" y="298"/>
                    </a:lnTo>
                    <a:lnTo>
                      <a:pt x="395" y="298"/>
                    </a:lnTo>
                    <a:lnTo>
                      <a:pt x="395" y="301"/>
                    </a:lnTo>
                    <a:lnTo>
                      <a:pt x="397" y="306"/>
                    </a:lnTo>
                    <a:lnTo>
                      <a:pt x="397" y="310"/>
                    </a:lnTo>
                    <a:lnTo>
                      <a:pt x="400" y="313"/>
                    </a:lnTo>
                    <a:lnTo>
                      <a:pt x="400" y="315"/>
                    </a:lnTo>
                    <a:lnTo>
                      <a:pt x="402" y="320"/>
                    </a:lnTo>
                    <a:lnTo>
                      <a:pt x="404" y="327"/>
                    </a:lnTo>
                    <a:lnTo>
                      <a:pt x="407" y="332"/>
                    </a:lnTo>
                    <a:lnTo>
                      <a:pt x="407" y="339"/>
                    </a:lnTo>
                    <a:lnTo>
                      <a:pt x="409" y="346"/>
                    </a:lnTo>
                    <a:lnTo>
                      <a:pt x="412" y="353"/>
                    </a:lnTo>
                    <a:lnTo>
                      <a:pt x="412" y="360"/>
                    </a:lnTo>
                    <a:lnTo>
                      <a:pt x="412" y="360"/>
                    </a:lnTo>
                    <a:lnTo>
                      <a:pt x="414" y="362"/>
                    </a:lnTo>
                    <a:lnTo>
                      <a:pt x="414" y="367"/>
                    </a:lnTo>
                    <a:lnTo>
                      <a:pt x="414" y="369"/>
                    </a:lnTo>
                    <a:lnTo>
                      <a:pt x="414" y="372"/>
                    </a:lnTo>
                    <a:lnTo>
                      <a:pt x="414" y="386"/>
                    </a:lnTo>
                    <a:lnTo>
                      <a:pt x="414" y="393"/>
                    </a:lnTo>
                    <a:lnTo>
                      <a:pt x="412" y="395"/>
                    </a:lnTo>
                    <a:lnTo>
                      <a:pt x="409" y="395"/>
                    </a:lnTo>
                    <a:lnTo>
                      <a:pt x="409" y="398"/>
                    </a:lnTo>
                    <a:lnTo>
                      <a:pt x="409" y="403"/>
                    </a:lnTo>
                    <a:lnTo>
                      <a:pt x="409" y="403"/>
                    </a:lnTo>
                    <a:lnTo>
                      <a:pt x="407" y="407"/>
                    </a:lnTo>
                    <a:lnTo>
                      <a:pt x="404" y="412"/>
                    </a:lnTo>
                    <a:lnTo>
                      <a:pt x="404" y="412"/>
                    </a:lnTo>
                    <a:lnTo>
                      <a:pt x="402" y="412"/>
                    </a:lnTo>
                    <a:lnTo>
                      <a:pt x="395" y="410"/>
                    </a:lnTo>
                    <a:lnTo>
                      <a:pt x="393" y="407"/>
                    </a:lnTo>
                    <a:lnTo>
                      <a:pt x="388" y="407"/>
                    </a:lnTo>
                    <a:lnTo>
                      <a:pt x="381" y="407"/>
                    </a:lnTo>
                    <a:lnTo>
                      <a:pt x="376" y="412"/>
                    </a:lnTo>
                    <a:lnTo>
                      <a:pt x="369" y="412"/>
                    </a:lnTo>
                    <a:lnTo>
                      <a:pt x="367" y="412"/>
                    </a:lnTo>
                    <a:lnTo>
                      <a:pt x="359" y="412"/>
                    </a:lnTo>
                    <a:lnTo>
                      <a:pt x="355" y="414"/>
                    </a:lnTo>
                    <a:lnTo>
                      <a:pt x="341" y="417"/>
                    </a:lnTo>
                    <a:lnTo>
                      <a:pt x="331" y="417"/>
                    </a:lnTo>
                    <a:lnTo>
                      <a:pt x="324" y="414"/>
                    </a:lnTo>
                    <a:lnTo>
                      <a:pt x="319" y="414"/>
                    </a:lnTo>
                    <a:lnTo>
                      <a:pt x="310" y="412"/>
                    </a:lnTo>
                    <a:lnTo>
                      <a:pt x="305" y="412"/>
                    </a:lnTo>
                    <a:lnTo>
                      <a:pt x="296" y="410"/>
                    </a:lnTo>
                    <a:lnTo>
                      <a:pt x="291" y="410"/>
                    </a:lnTo>
                    <a:lnTo>
                      <a:pt x="289" y="407"/>
                    </a:lnTo>
                    <a:lnTo>
                      <a:pt x="284" y="405"/>
                    </a:lnTo>
                    <a:lnTo>
                      <a:pt x="284" y="405"/>
                    </a:lnTo>
                    <a:lnTo>
                      <a:pt x="279" y="403"/>
                    </a:lnTo>
                    <a:lnTo>
                      <a:pt x="277" y="403"/>
                    </a:lnTo>
                    <a:lnTo>
                      <a:pt x="270" y="403"/>
                    </a:lnTo>
                    <a:lnTo>
                      <a:pt x="267" y="405"/>
                    </a:lnTo>
                    <a:lnTo>
                      <a:pt x="265" y="407"/>
                    </a:lnTo>
                    <a:lnTo>
                      <a:pt x="263" y="407"/>
                    </a:lnTo>
                    <a:lnTo>
                      <a:pt x="263" y="407"/>
                    </a:lnTo>
                    <a:lnTo>
                      <a:pt x="258" y="410"/>
                    </a:lnTo>
                    <a:lnTo>
                      <a:pt x="251" y="410"/>
                    </a:lnTo>
                    <a:lnTo>
                      <a:pt x="251" y="410"/>
                    </a:lnTo>
                    <a:lnTo>
                      <a:pt x="239" y="410"/>
                    </a:lnTo>
                    <a:lnTo>
                      <a:pt x="234" y="407"/>
                    </a:lnTo>
                    <a:lnTo>
                      <a:pt x="227" y="407"/>
                    </a:lnTo>
                    <a:lnTo>
                      <a:pt x="220" y="405"/>
                    </a:lnTo>
                    <a:lnTo>
                      <a:pt x="218" y="405"/>
                    </a:lnTo>
                    <a:lnTo>
                      <a:pt x="215" y="407"/>
                    </a:lnTo>
                    <a:lnTo>
                      <a:pt x="210" y="412"/>
                    </a:lnTo>
                    <a:lnTo>
                      <a:pt x="210" y="417"/>
                    </a:lnTo>
                    <a:lnTo>
                      <a:pt x="208" y="419"/>
                    </a:lnTo>
                    <a:lnTo>
                      <a:pt x="208" y="422"/>
                    </a:lnTo>
                    <a:lnTo>
                      <a:pt x="210" y="424"/>
                    </a:lnTo>
                    <a:lnTo>
                      <a:pt x="210" y="431"/>
                    </a:lnTo>
                    <a:lnTo>
                      <a:pt x="210" y="438"/>
                    </a:lnTo>
                    <a:lnTo>
                      <a:pt x="210" y="440"/>
                    </a:lnTo>
                    <a:lnTo>
                      <a:pt x="210" y="445"/>
                    </a:lnTo>
                    <a:lnTo>
                      <a:pt x="210" y="452"/>
                    </a:lnTo>
                    <a:lnTo>
                      <a:pt x="210" y="462"/>
                    </a:lnTo>
                    <a:lnTo>
                      <a:pt x="210" y="474"/>
                    </a:lnTo>
                    <a:lnTo>
                      <a:pt x="210" y="483"/>
                    </a:lnTo>
                    <a:lnTo>
                      <a:pt x="208" y="497"/>
                    </a:lnTo>
                    <a:lnTo>
                      <a:pt x="208" y="507"/>
                    </a:lnTo>
                    <a:lnTo>
                      <a:pt x="208" y="511"/>
                    </a:lnTo>
                    <a:lnTo>
                      <a:pt x="208" y="516"/>
                    </a:lnTo>
                    <a:lnTo>
                      <a:pt x="206" y="521"/>
                    </a:lnTo>
                    <a:lnTo>
                      <a:pt x="206" y="526"/>
                    </a:lnTo>
                    <a:lnTo>
                      <a:pt x="201" y="530"/>
                    </a:lnTo>
                    <a:lnTo>
                      <a:pt x="201" y="533"/>
                    </a:lnTo>
                    <a:lnTo>
                      <a:pt x="201" y="538"/>
                    </a:lnTo>
                    <a:lnTo>
                      <a:pt x="203" y="542"/>
                    </a:lnTo>
                    <a:lnTo>
                      <a:pt x="203" y="547"/>
                    </a:lnTo>
                    <a:lnTo>
                      <a:pt x="206" y="549"/>
                    </a:lnTo>
                    <a:lnTo>
                      <a:pt x="206" y="549"/>
                    </a:lnTo>
                    <a:lnTo>
                      <a:pt x="206" y="552"/>
                    </a:lnTo>
                    <a:lnTo>
                      <a:pt x="203" y="552"/>
                    </a:lnTo>
                    <a:lnTo>
                      <a:pt x="199" y="552"/>
                    </a:lnTo>
                    <a:lnTo>
                      <a:pt x="196" y="554"/>
                    </a:lnTo>
                    <a:lnTo>
                      <a:pt x="194" y="554"/>
                    </a:lnTo>
                    <a:lnTo>
                      <a:pt x="194" y="552"/>
                    </a:lnTo>
                    <a:lnTo>
                      <a:pt x="194" y="549"/>
                    </a:lnTo>
                    <a:lnTo>
                      <a:pt x="189" y="549"/>
                    </a:lnTo>
                    <a:lnTo>
                      <a:pt x="189" y="549"/>
                    </a:lnTo>
                    <a:lnTo>
                      <a:pt x="187" y="552"/>
                    </a:lnTo>
                    <a:lnTo>
                      <a:pt x="184" y="554"/>
                    </a:lnTo>
                    <a:lnTo>
                      <a:pt x="180" y="554"/>
                    </a:lnTo>
                    <a:lnTo>
                      <a:pt x="177" y="552"/>
                    </a:lnTo>
                    <a:lnTo>
                      <a:pt x="177" y="552"/>
                    </a:lnTo>
                    <a:lnTo>
                      <a:pt x="173" y="549"/>
                    </a:lnTo>
                    <a:lnTo>
                      <a:pt x="173" y="549"/>
                    </a:lnTo>
                    <a:lnTo>
                      <a:pt x="170" y="549"/>
                    </a:lnTo>
                    <a:lnTo>
                      <a:pt x="168" y="552"/>
                    </a:lnTo>
                    <a:lnTo>
                      <a:pt x="168" y="554"/>
                    </a:lnTo>
                    <a:lnTo>
                      <a:pt x="168" y="556"/>
                    </a:lnTo>
                    <a:lnTo>
                      <a:pt x="168" y="556"/>
                    </a:lnTo>
                    <a:lnTo>
                      <a:pt x="166" y="559"/>
                    </a:lnTo>
                    <a:lnTo>
                      <a:pt x="163" y="559"/>
                    </a:lnTo>
                    <a:lnTo>
                      <a:pt x="163" y="559"/>
                    </a:lnTo>
                    <a:lnTo>
                      <a:pt x="161" y="561"/>
                    </a:lnTo>
                    <a:lnTo>
                      <a:pt x="158" y="564"/>
                    </a:lnTo>
                    <a:lnTo>
                      <a:pt x="158" y="564"/>
                    </a:lnTo>
                    <a:lnTo>
                      <a:pt x="156" y="564"/>
                    </a:lnTo>
                    <a:lnTo>
                      <a:pt x="151" y="564"/>
                    </a:lnTo>
                    <a:lnTo>
                      <a:pt x="149" y="566"/>
                    </a:lnTo>
                    <a:lnTo>
                      <a:pt x="147" y="566"/>
                    </a:lnTo>
                    <a:lnTo>
                      <a:pt x="142" y="568"/>
                    </a:lnTo>
                    <a:lnTo>
                      <a:pt x="140" y="566"/>
                    </a:lnTo>
                    <a:lnTo>
                      <a:pt x="137" y="566"/>
                    </a:lnTo>
                    <a:lnTo>
                      <a:pt x="135" y="564"/>
                    </a:lnTo>
                    <a:lnTo>
                      <a:pt x="132" y="564"/>
                    </a:lnTo>
                    <a:lnTo>
                      <a:pt x="130" y="564"/>
                    </a:lnTo>
                    <a:lnTo>
                      <a:pt x="128" y="566"/>
                    </a:lnTo>
                    <a:lnTo>
                      <a:pt x="125" y="568"/>
                    </a:lnTo>
                    <a:lnTo>
                      <a:pt x="123" y="568"/>
                    </a:lnTo>
                    <a:lnTo>
                      <a:pt x="121" y="568"/>
                    </a:lnTo>
                    <a:lnTo>
                      <a:pt x="118" y="566"/>
                    </a:lnTo>
                    <a:lnTo>
                      <a:pt x="116" y="566"/>
                    </a:lnTo>
                    <a:lnTo>
                      <a:pt x="116" y="566"/>
                    </a:lnTo>
                    <a:lnTo>
                      <a:pt x="111" y="571"/>
                    </a:lnTo>
                    <a:lnTo>
                      <a:pt x="111" y="571"/>
                    </a:lnTo>
                    <a:lnTo>
                      <a:pt x="111" y="573"/>
                    </a:lnTo>
                    <a:lnTo>
                      <a:pt x="106" y="575"/>
                    </a:lnTo>
                    <a:lnTo>
                      <a:pt x="106" y="578"/>
                    </a:lnTo>
                    <a:lnTo>
                      <a:pt x="102" y="580"/>
                    </a:lnTo>
                    <a:lnTo>
                      <a:pt x="99" y="582"/>
                    </a:lnTo>
                    <a:lnTo>
                      <a:pt x="97" y="587"/>
                    </a:lnTo>
                    <a:lnTo>
                      <a:pt x="95" y="587"/>
                    </a:lnTo>
                    <a:lnTo>
                      <a:pt x="92" y="587"/>
                    </a:lnTo>
                    <a:lnTo>
                      <a:pt x="90" y="585"/>
                    </a:lnTo>
                    <a:lnTo>
                      <a:pt x="87" y="582"/>
                    </a:lnTo>
                    <a:lnTo>
                      <a:pt x="80" y="578"/>
                    </a:lnTo>
                    <a:lnTo>
                      <a:pt x="78" y="575"/>
                    </a:lnTo>
                    <a:lnTo>
                      <a:pt x="71" y="568"/>
                    </a:lnTo>
                    <a:lnTo>
                      <a:pt x="69" y="566"/>
                    </a:lnTo>
                    <a:lnTo>
                      <a:pt x="69" y="564"/>
                    </a:lnTo>
                    <a:lnTo>
                      <a:pt x="69" y="561"/>
                    </a:lnTo>
                    <a:lnTo>
                      <a:pt x="69" y="561"/>
                    </a:lnTo>
                    <a:lnTo>
                      <a:pt x="66" y="561"/>
                    </a:lnTo>
                    <a:lnTo>
                      <a:pt x="64" y="559"/>
                    </a:lnTo>
                    <a:lnTo>
                      <a:pt x="64" y="559"/>
                    </a:lnTo>
                    <a:lnTo>
                      <a:pt x="64" y="556"/>
                    </a:lnTo>
                    <a:lnTo>
                      <a:pt x="61" y="554"/>
                    </a:lnTo>
                    <a:lnTo>
                      <a:pt x="61" y="554"/>
                    </a:lnTo>
                    <a:lnTo>
                      <a:pt x="59" y="554"/>
                    </a:lnTo>
                    <a:lnTo>
                      <a:pt x="59" y="552"/>
                    </a:lnTo>
                    <a:lnTo>
                      <a:pt x="57" y="549"/>
                    </a:lnTo>
                    <a:lnTo>
                      <a:pt x="59" y="547"/>
                    </a:lnTo>
                    <a:lnTo>
                      <a:pt x="64" y="545"/>
                    </a:lnTo>
                    <a:lnTo>
                      <a:pt x="66" y="545"/>
                    </a:lnTo>
                    <a:lnTo>
                      <a:pt x="69" y="545"/>
                    </a:lnTo>
                    <a:lnTo>
                      <a:pt x="71" y="547"/>
                    </a:lnTo>
                    <a:lnTo>
                      <a:pt x="71" y="549"/>
                    </a:lnTo>
                    <a:lnTo>
                      <a:pt x="73" y="552"/>
                    </a:lnTo>
                    <a:lnTo>
                      <a:pt x="73" y="554"/>
                    </a:lnTo>
                    <a:lnTo>
                      <a:pt x="76" y="554"/>
                    </a:lnTo>
                    <a:lnTo>
                      <a:pt x="78" y="554"/>
                    </a:lnTo>
                    <a:lnTo>
                      <a:pt x="80" y="552"/>
                    </a:lnTo>
                    <a:lnTo>
                      <a:pt x="83" y="549"/>
                    </a:lnTo>
                    <a:lnTo>
                      <a:pt x="87" y="547"/>
                    </a:lnTo>
                    <a:lnTo>
                      <a:pt x="90" y="547"/>
                    </a:lnTo>
                    <a:lnTo>
                      <a:pt x="92" y="545"/>
                    </a:lnTo>
                    <a:lnTo>
                      <a:pt x="95" y="542"/>
                    </a:lnTo>
                    <a:lnTo>
                      <a:pt x="95" y="540"/>
                    </a:lnTo>
                    <a:lnTo>
                      <a:pt x="95" y="540"/>
                    </a:lnTo>
                    <a:lnTo>
                      <a:pt x="99" y="538"/>
                    </a:lnTo>
                    <a:lnTo>
                      <a:pt x="102" y="533"/>
                    </a:lnTo>
                    <a:lnTo>
                      <a:pt x="104" y="533"/>
                    </a:lnTo>
                    <a:lnTo>
                      <a:pt x="106" y="530"/>
                    </a:lnTo>
                    <a:lnTo>
                      <a:pt x="106" y="528"/>
                    </a:lnTo>
                    <a:lnTo>
                      <a:pt x="104" y="526"/>
                    </a:lnTo>
                    <a:lnTo>
                      <a:pt x="104" y="523"/>
                    </a:lnTo>
                    <a:lnTo>
                      <a:pt x="104" y="516"/>
                    </a:lnTo>
                    <a:lnTo>
                      <a:pt x="104" y="516"/>
                    </a:lnTo>
                    <a:lnTo>
                      <a:pt x="104" y="511"/>
                    </a:lnTo>
                    <a:lnTo>
                      <a:pt x="109" y="507"/>
                    </a:lnTo>
                    <a:lnTo>
                      <a:pt x="111" y="497"/>
                    </a:lnTo>
                    <a:lnTo>
                      <a:pt x="111" y="493"/>
                    </a:lnTo>
                    <a:lnTo>
                      <a:pt x="111" y="485"/>
                    </a:lnTo>
                    <a:lnTo>
                      <a:pt x="111" y="485"/>
                    </a:lnTo>
                    <a:lnTo>
                      <a:pt x="116" y="466"/>
                    </a:lnTo>
                    <a:lnTo>
                      <a:pt x="113" y="457"/>
                    </a:lnTo>
                    <a:lnTo>
                      <a:pt x="111" y="455"/>
                    </a:lnTo>
                    <a:lnTo>
                      <a:pt x="111" y="450"/>
                    </a:lnTo>
                    <a:lnTo>
                      <a:pt x="109" y="445"/>
                    </a:lnTo>
                    <a:lnTo>
                      <a:pt x="106" y="438"/>
                    </a:lnTo>
                    <a:lnTo>
                      <a:pt x="104" y="433"/>
                    </a:lnTo>
                    <a:lnTo>
                      <a:pt x="104" y="433"/>
                    </a:lnTo>
                    <a:lnTo>
                      <a:pt x="104" y="429"/>
                    </a:lnTo>
                    <a:lnTo>
                      <a:pt x="104" y="426"/>
                    </a:lnTo>
                    <a:lnTo>
                      <a:pt x="104" y="422"/>
                    </a:lnTo>
                    <a:lnTo>
                      <a:pt x="104" y="419"/>
                    </a:lnTo>
                    <a:lnTo>
                      <a:pt x="106" y="417"/>
                    </a:lnTo>
                    <a:lnTo>
                      <a:pt x="106" y="412"/>
                    </a:lnTo>
                    <a:lnTo>
                      <a:pt x="106" y="410"/>
                    </a:lnTo>
                    <a:lnTo>
                      <a:pt x="109" y="407"/>
                    </a:lnTo>
                    <a:lnTo>
                      <a:pt x="109" y="405"/>
                    </a:lnTo>
                    <a:lnTo>
                      <a:pt x="111" y="403"/>
                    </a:lnTo>
                    <a:lnTo>
                      <a:pt x="111" y="400"/>
                    </a:lnTo>
                    <a:lnTo>
                      <a:pt x="113" y="400"/>
                    </a:lnTo>
                    <a:lnTo>
                      <a:pt x="113" y="398"/>
                    </a:lnTo>
                    <a:lnTo>
                      <a:pt x="116" y="398"/>
                    </a:lnTo>
                    <a:lnTo>
                      <a:pt x="118" y="395"/>
                    </a:lnTo>
                    <a:lnTo>
                      <a:pt x="121" y="393"/>
                    </a:lnTo>
                    <a:lnTo>
                      <a:pt x="121" y="393"/>
                    </a:lnTo>
                    <a:lnTo>
                      <a:pt x="121" y="391"/>
                    </a:lnTo>
                    <a:lnTo>
                      <a:pt x="123" y="388"/>
                    </a:lnTo>
                    <a:lnTo>
                      <a:pt x="123" y="384"/>
                    </a:lnTo>
                    <a:lnTo>
                      <a:pt x="123" y="379"/>
                    </a:lnTo>
                    <a:lnTo>
                      <a:pt x="123" y="379"/>
                    </a:lnTo>
                    <a:lnTo>
                      <a:pt x="123" y="377"/>
                    </a:lnTo>
                    <a:lnTo>
                      <a:pt x="123" y="377"/>
                    </a:lnTo>
                    <a:lnTo>
                      <a:pt x="125" y="374"/>
                    </a:lnTo>
                    <a:lnTo>
                      <a:pt x="125" y="372"/>
                    </a:lnTo>
                    <a:lnTo>
                      <a:pt x="128" y="372"/>
                    </a:lnTo>
                    <a:lnTo>
                      <a:pt x="130" y="372"/>
                    </a:lnTo>
                    <a:lnTo>
                      <a:pt x="135" y="374"/>
                    </a:lnTo>
                    <a:lnTo>
                      <a:pt x="137" y="374"/>
                    </a:lnTo>
                    <a:lnTo>
                      <a:pt x="137" y="377"/>
                    </a:lnTo>
                    <a:lnTo>
                      <a:pt x="140" y="377"/>
                    </a:lnTo>
                    <a:lnTo>
                      <a:pt x="144" y="379"/>
                    </a:lnTo>
                    <a:lnTo>
                      <a:pt x="147" y="379"/>
                    </a:lnTo>
                    <a:lnTo>
                      <a:pt x="147" y="381"/>
                    </a:lnTo>
                    <a:lnTo>
                      <a:pt x="149" y="384"/>
                    </a:lnTo>
                    <a:lnTo>
                      <a:pt x="149" y="386"/>
                    </a:lnTo>
                    <a:lnTo>
                      <a:pt x="151" y="386"/>
                    </a:lnTo>
                    <a:lnTo>
                      <a:pt x="154" y="386"/>
                    </a:lnTo>
                    <a:lnTo>
                      <a:pt x="156" y="386"/>
                    </a:lnTo>
                    <a:lnTo>
                      <a:pt x="156" y="388"/>
                    </a:lnTo>
                    <a:lnTo>
                      <a:pt x="158" y="388"/>
                    </a:lnTo>
                    <a:lnTo>
                      <a:pt x="158" y="386"/>
                    </a:lnTo>
                    <a:lnTo>
                      <a:pt x="158" y="384"/>
                    </a:lnTo>
                    <a:lnTo>
                      <a:pt x="158" y="381"/>
                    </a:lnTo>
                    <a:lnTo>
                      <a:pt x="158" y="379"/>
                    </a:lnTo>
                    <a:lnTo>
                      <a:pt x="161" y="372"/>
                    </a:lnTo>
                    <a:lnTo>
                      <a:pt x="161" y="367"/>
                    </a:lnTo>
                    <a:lnTo>
                      <a:pt x="163" y="365"/>
                    </a:lnTo>
                    <a:lnTo>
                      <a:pt x="166" y="362"/>
                    </a:lnTo>
                    <a:lnTo>
                      <a:pt x="173" y="355"/>
                    </a:lnTo>
                    <a:lnTo>
                      <a:pt x="175" y="355"/>
                    </a:lnTo>
                    <a:lnTo>
                      <a:pt x="177" y="350"/>
                    </a:lnTo>
                    <a:lnTo>
                      <a:pt x="177" y="348"/>
                    </a:lnTo>
                    <a:lnTo>
                      <a:pt x="180" y="346"/>
                    </a:lnTo>
                    <a:lnTo>
                      <a:pt x="182" y="341"/>
                    </a:lnTo>
                    <a:lnTo>
                      <a:pt x="182" y="341"/>
                    </a:lnTo>
                    <a:lnTo>
                      <a:pt x="182" y="339"/>
                    </a:lnTo>
                    <a:lnTo>
                      <a:pt x="182" y="336"/>
                    </a:lnTo>
                    <a:lnTo>
                      <a:pt x="177" y="334"/>
                    </a:lnTo>
                    <a:lnTo>
                      <a:pt x="175" y="332"/>
                    </a:lnTo>
                    <a:lnTo>
                      <a:pt x="173" y="329"/>
                    </a:lnTo>
                    <a:lnTo>
                      <a:pt x="170" y="327"/>
                    </a:lnTo>
                    <a:lnTo>
                      <a:pt x="166" y="324"/>
                    </a:lnTo>
                    <a:lnTo>
                      <a:pt x="161" y="315"/>
                    </a:lnTo>
                    <a:lnTo>
                      <a:pt x="158" y="308"/>
                    </a:lnTo>
                    <a:lnTo>
                      <a:pt x="158" y="303"/>
                    </a:lnTo>
                    <a:lnTo>
                      <a:pt x="161" y="298"/>
                    </a:lnTo>
                    <a:lnTo>
                      <a:pt x="163" y="296"/>
                    </a:lnTo>
                    <a:lnTo>
                      <a:pt x="168" y="294"/>
                    </a:lnTo>
                    <a:lnTo>
                      <a:pt x="173" y="289"/>
                    </a:lnTo>
                    <a:lnTo>
                      <a:pt x="173" y="289"/>
                    </a:lnTo>
                    <a:lnTo>
                      <a:pt x="175" y="287"/>
                    </a:lnTo>
                    <a:lnTo>
                      <a:pt x="175" y="284"/>
                    </a:lnTo>
                    <a:lnTo>
                      <a:pt x="173" y="282"/>
                    </a:lnTo>
                    <a:lnTo>
                      <a:pt x="173" y="277"/>
                    </a:lnTo>
                    <a:lnTo>
                      <a:pt x="170" y="275"/>
                    </a:lnTo>
                    <a:lnTo>
                      <a:pt x="170" y="275"/>
                    </a:lnTo>
                    <a:lnTo>
                      <a:pt x="170" y="272"/>
                    </a:lnTo>
                    <a:lnTo>
                      <a:pt x="170" y="272"/>
                    </a:lnTo>
                    <a:lnTo>
                      <a:pt x="170" y="270"/>
                    </a:lnTo>
                    <a:lnTo>
                      <a:pt x="168" y="268"/>
                    </a:lnTo>
                    <a:lnTo>
                      <a:pt x="168" y="265"/>
                    </a:lnTo>
                    <a:lnTo>
                      <a:pt x="166" y="265"/>
                    </a:lnTo>
                    <a:lnTo>
                      <a:pt x="163" y="263"/>
                    </a:lnTo>
                    <a:lnTo>
                      <a:pt x="163" y="263"/>
                    </a:lnTo>
                    <a:lnTo>
                      <a:pt x="161" y="261"/>
                    </a:lnTo>
                    <a:lnTo>
                      <a:pt x="158" y="261"/>
                    </a:lnTo>
                    <a:lnTo>
                      <a:pt x="156" y="261"/>
                    </a:lnTo>
                    <a:lnTo>
                      <a:pt x="151" y="258"/>
                    </a:lnTo>
                    <a:lnTo>
                      <a:pt x="151" y="258"/>
                    </a:lnTo>
                    <a:lnTo>
                      <a:pt x="149" y="256"/>
                    </a:lnTo>
                    <a:lnTo>
                      <a:pt x="149" y="256"/>
                    </a:lnTo>
                    <a:lnTo>
                      <a:pt x="149" y="253"/>
                    </a:lnTo>
                    <a:lnTo>
                      <a:pt x="147" y="251"/>
                    </a:lnTo>
                    <a:lnTo>
                      <a:pt x="147" y="246"/>
                    </a:lnTo>
                    <a:lnTo>
                      <a:pt x="144" y="244"/>
                    </a:lnTo>
                    <a:lnTo>
                      <a:pt x="137" y="239"/>
                    </a:lnTo>
                    <a:lnTo>
                      <a:pt x="137" y="239"/>
                    </a:lnTo>
                    <a:lnTo>
                      <a:pt x="135" y="237"/>
                    </a:lnTo>
                    <a:lnTo>
                      <a:pt x="132" y="234"/>
                    </a:lnTo>
                    <a:lnTo>
                      <a:pt x="130" y="230"/>
                    </a:lnTo>
                    <a:lnTo>
                      <a:pt x="130" y="230"/>
                    </a:lnTo>
                    <a:lnTo>
                      <a:pt x="132" y="225"/>
                    </a:lnTo>
                    <a:lnTo>
                      <a:pt x="132" y="225"/>
                    </a:lnTo>
                    <a:lnTo>
                      <a:pt x="135" y="223"/>
                    </a:lnTo>
                    <a:lnTo>
                      <a:pt x="137" y="220"/>
                    </a:lnTo>
                    <a:lnTo>
                      <a:pt x="137" y="220"/>
                    </a:lnTo>
                    <a:lnTo>
                      <a:pt x="137" y="220"/>
                    </a:lnTo>
                    <a:lnTo>
                      <a:pt x="142" y="218"/>
                    </a:lnTo>
                    <a:lnTo>
                      <a:pt x="144" y="213"/>
                    </a:lnTo>
                    <a:lnTo>
                      <a:pt x="147" y="208"/>
                    </a:lnTo>
                    <a:lnTo>
                      <a:pt x="147" y="206"/>
                    </a:lnTo>
                    <a:lnTo>
                      <a:pt x="144" y="208"/>
                    </a:lnTo>
                    <a:lnTo>
                      <a:pt x="142" y="208"/>
                    </a:lnTo>
                    <a:lnTo>
                      <a:pt x="142" y="206"/>
                    </a:lnTo>
                    <a:lnTo>
                      <a:pt x="142" y="204"/>
                    </a:lnTo>
                    <a:lnTo>
                      <a:pt x="144" y="199"/>
                    </a:lnTo>
                    <a:lnTo>
                      <a:pt x="144" y="197"/>
                    </a:lnTo>
                    <a:lnTo>
                      <a:pt x="147" y="194"/>
                    </a:lnTo>
                    <a:lnTo>
                      <a:pt x="147" y="192"/>
                    </a:lnTo>
                    <a:lnTo>
                      <a:pt x="147" y="190"/>
                    </a:lnTo>
                    <a:lnTo>
                      <a:pt x="147" y="187"/>
                    </a:lnTo>
                    <a:lnTo>
                      <a:pt x="147" y="185"/>
                    </a:lnTo>
                    <a:lnTo>
                      <a:pt x="144" y="182"/>
                    </a:lnTo>
                    <a:lnTo>
                      <a:pt x="142" y="182"/>
                    </a:lnTo>
                    <a:lnTo>
                      <a:pt x="137" y="185"/>
                    </a:lnTo>
                    <a:lnTo>
                      <a:pt x="137" y="187"/>
                    </a:lnTo>
                    <a:lnTo>
                      <a:pt x="135" y="190"/>
                    </a:lnTo>
                    <a:lnTo>
                      <a:pt x="132" y="197"/>
                    </a:lnTo>
                    <a:lnTo>
                      <a:pt x="128" y="201"/>
                    </a:lnTo>
                    <a:lnTo>
                      <a:pt x="125" y="204"/>
                    </a:lnTo>
                    <a:lnTo>
                      <a:pt x="121" y="204"/>
                    </a:lnTo>
                    <a:lnTo>
                      <a:pt x="116" y="201"/>
                    </a:lnTo>
                    <a:lnTo>
                      <a:pt x="113" y="199"/>
                    </a:lnTo>
                    <a:lnTo>
                      <a:pt x="109" y="199"/>
                    </a:lnTo>
                    <a:lnTo>
                      <a:pt x="106" y="197"/>
                    </a:lnTo>
                    <a:lnTo>
                      <a:pt x="104" y="194"/>
                    </a:lnTo>
                    <a:lnTo>
                      <a:pt x="102" y="192"/>
                    </a:lnTo>
                    <a:lnTo>
                      <a:pt x="99" y="192"/>
                    </a:lnTo>
                    <a:lnTo>
                      <a:pt x="95" y="192"/>
                    </a:lnTo>
                    <a:lnTo>
                      <a:pt x="85" y="187"/>
                    </a:lnTo>
                    <a:lnTo>
                      <a:pt x="80" y="187"/>
                    </a:lnTo>
                    <a:lnTo>
                      <a:pt x="76" y="185"/>
                    </a:lnTo>
                    <a:lnTo>
                      <a:pt x="69" y="185"/>
                    </a:lnTo>
                    <a:lnTo>
                      <a:pt x="64" y="182"/>
                    </a:lnTo>
                    <a:lnTo>
                      <a:pt x="61" y="182"/>
                    </a:lnTo>
                    <a:lnTo>
                      <a:pt x="59" y="180"/>
                    </a:lnTo>
                    <a:lnTo>
                      <a:pt x="57" y="178"/>
                    </a:lnTo>
                    <a:lnTo>
                      <a:pt x="57" y="173"/>
                    </a:lnTo>
                    <a:lnTo>
                      <a:pt x="52" y="171"/>
                    </a:lnTo>
                    <a:lnTo>
                      <a:pt x="47" y="168"/>
                    </a:lnTo>
                    <a:lnTo>
                      <a:pt x="43" y="168"/>
                    </a:lnTo>
                    <a:lnTo>
                      <a:pt x="40" y="168"/>
                    </a:lnTo>
                    <a:lnTo>
                      <a:pt x="38" y="166"/>
                    </a:lnTo>
                    <a:lnTo>
                      <a:pt x="35" y="163"/>
                    </a:lnTo>
                    <a:lnTo>
                      <a:pt x="31" y="161"/>
                    </a:lnTo>
                    <a:lnTo>
                      <a:pt x="26" y="159"/>
                    </a:lnTo>
                    <a:lnTo>
                      <a:pt x="21" y="159"/>
                    </a:lnTo>
                    <a:lnTo>
                      <a:pt x="19" y="161"/>
                    </a:lnTo>
                    <a:lnTo>
                      <a:pt x="14" y="163"/>
                    </a:lnTo>
                    <a:lnTo>
                      <a:pt x="12" y="163"/>
                    </a:lnTo>
                    <a:lnTo>
                      <a:pt x="7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6"/>
                    </a:lnTo>
                    <a:lnTo>
                      <a:pt x="0" y="152"/>
                    </a:lnTo>
                    <a:lnTo>
                      <a:pt x="0" y="147"/>
                    </a:lnTo>
                    <a:lnTo>
                      <a:pt x="0" y="133"/>
                    </a:lnTo>
                    <a:lnTo>
                      <a:pt x="0" y="130"/>
                    </a:lnTo>
                    <a:lnTo>
                      <a:pt x="0" y="126"/>
                    </a:lnTo>
                    <a:lnTo>
                      <a:pt x="0" y="123"/>
                    </a:lnTo>
                    <a:lnTo>
                      <a:pt x="0" y="116"/>
                    </a:lnTo>
                    <a:lnTo>
                      <a:pt x="0" y="114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5" y="107"/>
                    </a:lnTo>
                    <a:lnTo>
                      <a:pt x="12" y="107"/>
                    </a:lnTo>
                    <a:lnTo>
                      <a:pt x="17" y="107"/>
                    </a:lnTo>
                    <a:lnTo>
                      <a:pt x="19" y="107"/>
                    </a:lnTo>
                    <a:lnTo>
                      <a:pt x="24" y="104"/>
                    </a:lnTo>
                    <a:lnTo>
                      <a:pt x="28" y="100"/>
                    </a:lnTo>
                    <a:lnTo>
                      <a:pt x="33" y="95"/>
                    </a:lnTo>
                    <a:lnTo>
                      <a:pt x="43" y="85"/>
                    </a:lnTo>
                    <a:lnTo>
                      <a:pt x="52" y="78"/>
                    </a:lnTo>
                    <a:lnTo>
                      <a:pt x="54" y="76"/>
                    </a:lnTo>
                    <a:lnTo>
                      <a:pt x="61" y="69"/>
                    </a:lnTo>
                    <a:lnTo>
                      <a:pt x="69" y="62"/>
                    </a:lnTo>
                    <a:lnTo>
                      <a:pt x="73" y="59"/>
                    </a:lnTo>
                    <a:lnTo>
                      <a:pt x="78" y="55"/>
                    </a:lnTo>
                    <a:lnTo>
                      <a:pt x="85" y="47"/>
                    </a:lnTo>
                    <a:lnTo>
                      <a:pt x="90" y="47"/>
                    </a:lnTo>
                    <a:lnTo>
                      <a:pt x="92" y="47"/>
                    </a:lnTo>
                    <a:lnTo>
                      <a:pt x="99" y="45"/>
                    </a:lnTo>
                    <a:lnTo>
                      <a:pt x="104" y="45"/>
                    </a:lnTo>
                    <a:lnTo>
                      <a:pt x="109" y="43"/>
                    </a:lnTo>
                    <a:lnTo>
                      <a:pt x="113" y="43"/>
                    </a:lnTo>
                    <a:lnTo>
                      <a:pt x="121" y="40"/>
                    </a:lnTo>
                    <a:lnTo>
                      <a:pt x="125" y="40"/>
                    </a:lnTo>
                    <a:lnTo>
                      <a:pt x="132" y="40"/>
                    </a:lnTo>
                    <a:lnTo>
                      <a:pt x="137" y="38"/>
                    </a:lnTo>
                    <a:lnTo>
                      <a:pt x="144" y="36"/>
                    </a:lnTo>
                    <a:lnTo>
                      <a:pt x="154" y="36"/>
                    </a:lnTo>
                    <a:lnTo>
                      <a:pt x="158" y="36"/>
                    </a:lnTo>
                    <a:lnTo>
                      <a:pt x="163" y="33"/>
                    </a:lnTo>
                    <a:lnTo>
                      <a:pt x="168" y="31"/>
                    </a:lnTo>
                    <a:lnTo>
                      <a:pt x="170" y="31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80" y="31"/>
                    </a:lnTo>
                    <a:lnTo>
                      <a:pt x="184" y="29"/>
                    </a:lnTo>
                    <a:lnTo>
                      <a:pt x="189" y="29"/>
                    </a:lnTo>
                    <a:lnTo>
                      <a:pt x="189" y="31"/>
                    </a:lnTo>
                    <a:lnTo>
                      <a:pt x="194" y="33"/>
                    </a:lnTo>
                    <a:lnTo>
                      <a:pt x="196" y="36"/>
                    </a:lnTo>
                    <a:lnTo>
                      <a:pt x="201" y="36"/>
                    </a:lnTo>
                    <a:lnTo>
                      <a:pt x="206" y="38"/>
                    </a:lnTo>
                    <a:lnTo>
                      <a:pt x="213" y="38"/>
                    </a:lnTo>
                    <a:lnTo>
                      <a:pt x="218" y="38"/>
                    </a:lnTo>
                    <a:lnTo>
                      <a:pt x="227" y="38"/>
                    </a:lnTo>
                    <a:lnTo>
                      <a:pt x="234" y="36"/>
                    </a:lnTo>
                    <a:lnTo>
                      <a:pt x="241" y="36"/>
                    </a:lnTo>
                    <a:lnTo>
                      <a:pt x="246" y="36"/>
                    </a:lnTo>
                    <a:lnTo>
                      <a:pt x="246" y="36"/>
                    </a:lnTo>
                    <a:lnTo>
                      <a:pt x="253" y="36"/>
                    </a:lnTo>
                    <a:lnTo>
                      <a:pt x="255" y="36"/>
                    </a:lnTo>
                    <a:lnTo>
                      <a:pt x="258" y="36"/>
                    </a:lnTo>
                    <a:lnTo>
                      <a:pt x="260" y="38"/>
                    </a:lnTo>
                    <a:lnTo>
                      <a:pt x="263" y="38"/>
                    </a:lnTo>
                    <a:lnTo>
                      <a:pt x="265" y="38"/>
                    </a:lnTo>
                    <a:lnTo>
                      <a:pt x="270" y="38"/>
                    </a:lnTo>
                    <a:lnTo>
                      <a:pt x="277" y="38"/>
                    </a:lnTo>
                    <a:lnTo>
                      <a:pt x="284" y="38"/>
                    </a:lnTo>
                    <a:lnTo>
                      <a:pt x="289" y="36"/>
                    </a:lnTo>
                    <a:lnTo>
                      <a:pt x="293" y="31"/>
                    </a:lnTo>
                    <a:lnTo>
                      <a:pt x="298" y="26"/>
                    </a:lnTo>
                    <a:lnTo>
                      <a:pt x="300" y="21"/>
                    </a:lnTo>
                    <a:lnTo>
                      <a:pt x="305" y="17"/>
                    </a:lnTo>
                    <a:lnTo>
                      <a:pt x="307" y="14"/>
                    </a:lnTo>
                    <a:lnTo>
                      <a:pt x="310" y="12"/>
                    </a:lnTo>
                    <a:lnTo>
                      <a:pt x="312" y="12"/>
                    </a:lnTo>
                    <a:lnTo>
                      <a:pt x="315" y="10"/>
                    </a:lnTo>
                    <a:lnTo>
                      <a:pt x="319" y="10"/>
                    </a:lnTo>
                    <a:lnTo>
                      <a:pt x="322" y="7"/>
                    </a:lnTo>
                    <a:lnTo>
                      <a:pt x="324" y="5"/>
                    </a:lnTo>
                    <a:lnTo>
                      <a:pt x="329" y="5"/>
                    </a:lnTo>
                    <a:lnTo>
                      <a:pt x="331" y="5"/>
                    </a:lnTo>
                    <a:lnTo>
                      <a:pt x="336" y="2"/>
                    </a:lnTo>
                    <a:lnTo>
                      <a:pt x="345" y="0"/>
                    </a:lnTo>
                    <a:lnTo>
                      <a:pt x="345" y="0"/>
                    </a:lnTo>
                    <a:lnTo>
                      <a:pt x="352" y="0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Kebbi">
                <a:extLst>
                  <a:ext uri="{FF2B5EF4-FFF2-40B4-BE49-F238E27FC236}">
                    <a16:creationId xmlns:a16="http://schemas.microsoft.com/office/drawing/2014/main" id="{420898BC-FEBC-41EA-BC43-F75796BC50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79182" y="570275"/>
                <a:ext cx="1580133" cy="1881111"/>
              </a:xfrm>
              <a:custGeom>
                <a:avLst/>
                <a:gdLst>
                  <a:gd name="T0" fmla="*/ 244 w 672"/>
                  <a:gd name="T1" fmla="*/ 28 h 800"/>
                  <a:gd name="T2" fmla="*/ 301 w 672"/>
                  <a:gd name="T3" fmla="*/ 23 h 800"/>
                  <a:gd name="T4" fmla="*/ 301 w 672"/>
                  <a:gd name="T5" fmla="*/ 59 h 800"/>
                  <a:gd name="T6" fmla="*/ 308 w 672"/>
                  <a:gd name="T7" fmla="*/ 94 h 800"/>
                  <a:gd name="T8" fmla="*/ 329 w 672"/>
                  <a:gd name="T9" fmla="*/ 116 h 800"/>
                  <a:gd name="T10" fmla="*/ 332 w 672"/>
                  <a:gd name="T11" fmla="*/ 170 h 800"/>
                  <a:gd name="T12" fmla="*/ 317 w 672"/>
                  <a:gd name="T13" fmla="*/ 220 h 800"/>
                  <a:gd name="T14" fmla="*/ 296 w 672"/>
                  <a:gd name="T15" fmla="*/ 215 h 800"/>
                  <a:gd name="T16" fmla="*/ 275 w 672"/>
                  <a:gd name="T17" fmla="*/ 239 h 800"/>
                  <a:gd name="T18" fmla="*/ 265 w 672"/>
                  <a:gd name="T19" fmla="*/ 279 h 800"/>
                  <a:gd name="T20" fmla="*/ 265 w 672"/>
                  <a:gd name="T21" fmla="*/ 369 h 800"/>
                  <a:gd name="T22" fmla="*/ 232 w 672"/>
                  <a:gd name="T23" fmla="*/ 393 h 800"/>
                  <a:gd name="T24" fmla="*/ 228 w 672"/>
                  <a:gd name="T25" fmla="*/ 402 h 800"/>
                  <a:gd name="T26" fmla="*/ 270 w 672"/>
                  <a:gd name="T27" fmla="*/ 414 h 800"/>
                  <a:gd name="T28" fmla="*/ 306 w 672"/>
                  <a:gd name="T29" fmla="*/ 407 h 800"/>
                  <a:gd name="T30" fmla="*/ 332 w 672"/>
                  <a:gd name="T31" fmla="*/ 390 h 800"/>
                  <a:gd name="T32" fmla="*/ 365 w 672"/>
                  <a:gd name="T33" fmla="*/ 390 h 800"/>
                  <a:gd name="T34" fmla="*/ 417 w 672"/>
                  <a:gd name="T35" fmla="*/ 393 h 800"/>
                  <a:gd name="T36" fmla="*/ 438 w 672"/>
                  <a:gd name="T37" fmla="*/ 381 h 800"/>
                  <a:gd name="T38" fmla="*/ 469 w 672"/>
                  <a:gd name="T39" fmla="*/ 393 h 800"/>
                  <a:gd name="T40" fmla="*/ 497 w 672"/>
                  <a:gd name="T41" fmla="*/ 407 h 800"/>
                  <a:gd name="T42" fmla="*/ 530 w 672"/>
                  <a:gd name="T43" fmla="*/ 407 h 800"/>
                  <a:gd name="T44" fmla="*/ 566 w 672"/>
                  <a:gd name="T45" fmla="*/ 400 h 800"/>
                  <a:gd name="T46" fmla="*/ 587 w 672"/>
                  <a:gd name="T47" fmla="*/ 440 h 800"/>
                  <a:gd name="T48" fmla="*/ 651 w 672"/>
                  <a:gd name="T49" fmla="*/ 468 h 800"/>
                  <a:gd name="T50" fmla="*/ 625 w 672"/>
                  <a:gd name="T51" fmla="*/ 544 h 800"/>
                  <a:gd name="T52" fmla="*/ 578 w 672"/>
                  <a:gd name="T53" fmla="*/ 566 h 800"/>
                  <a:gd name="T54" fmla="*/ 516 w 672"/>
                  <a:gd name="T55" fmla="*/ 584 h 800"/>
                  <a:gd name="T56" fmla="*/ 485 w 672"/>
                  <a:gd name="T57" fmla="*/ 566 h 800"/>
                  <a:gd name="T58" fmla="*/ 483 w 672"/>
                  <a:gd name="T59" fmla="*/ 544 h 800"/>
                  <a:gd name="T60" fmla="*/ 471 w 672"/>
                  <a:gd name="T61" fmla="*/ 516 h 800"/>
                  <a:gd name="T62" fmla="*/ 455 w 672"/>
                  <a:gd name="T63" fmla="*/ 490 h 800"/>
                  <a:gd name="T64" fmla="*/ 443 w 672"/>
                  <a:gd name="T65" fmla="*/ 509 h 800"/>
                  <a:gd name="T66" fmla="*/ 419 w 672"/>
                  <a:gd name="T67" fmla="*/ 523 h 800"/>
                  <a:gd name="T68" fmla="*/ 417 w 672"/>
                  <a:gd name="T69" fmla="*/ 516 h 800"/>
                  <a:gd name="T70" fmla="*/ 436 w 672"/>
                  <a:gd name="T71" fmla="*/ 497 h 800"/>
                  <a:gd name="T72" fmla="*/ 407 w 672"/>
                  <a:gd name="T73" fmla="*/ 485 h 800"/>
                  <a:gd name="T74" fmla="*/ 398 w 672"/>
                  <a:gd name="T75" fmla="*/ 518 h 800"/>
                  <a:gd name="T76" fmla="*/ 391 w 672"/>
                  <a:gd name="T77" fmla="*/ 506 h 800"/>
                  <a:gd name="T78" fmla="*/ 377 w 672"/>
                  <a:gd name="T79" fmla="*/ 495 h 800"/>
                  <a:gd name="T80" fmla="*/ 351 w 672"/>
                  <a:gd name="T81" fmla="*/ 485 h 800"/>
                  <a:gd name="T82" fmla="*/ 315 w 672"/>
                  <a:gd name="T83" fmla="*/ 499 h 800"/>
                  <a:gd name="T84" fmla="*/ 303 w 672"/>
                  <a:gd name="T85" fmla="*/ 518 h 800"/>
                  <a:gd name="T86" fmla="*/ 343 w 672"/>
                  <a:gd name="T87" fmla="*/ 547 h 800"/>
                  <a:gd name="T88" fmla="*/ 388 w 672"/>
                  <a:gd name="T89" fmla="*/ 563 h 800"/>
                  <a:gd name="T90" fmla="*/ 395 w 672"/>
                  <a:gd name="T91" fmla="*/ 620 h 800"/>
                  <a:gd name="T92" fmla="*/ 388 w 672"/>
                  <a:gd name="T93" fmla="*/ 639 h 800"/>
                  <a:gd name="T94" fmla="*/ 358 w 672"/>
                  <a:gd name="T95" fmla="*/ 653 h 800"/>
                  <a:gd name="T96" fmla="*/ 332 w 672"/>
                  <a:gd name="T97" fmla="*/ 663 h 800"/>
                  <a:gd name="T98" fmla="*/ 341 w 672"/>
                  <a:gd name="T99" fmla="*/ 731 h 800"/>
                  <a:gd name="T100" fmla="*/ 306 w 672"/>
                  <a:gd name="T101" fmla="*/ 755 h 800"/>
                  <a:gd name="T102" fmla="*/ 291 w 672"/>
                  <a:gd name="T103" fmla="*/ 798 h 800"/>
                  <a:gd name="T104" fmla="*/ 270 w 672"/>
                  <a:gd name="T105" fmla="*/ 762 h 800"/>
                  <a:gd name="T106" fmla="*/ 287 w 672"/>
                  <a:gd name="T107" fmla="*/ 679 h 800"/>
                  <a:gd name="T108" fmla="*/ 303 w 672"/>
                  <a:gd name="T109" fmla="*/ 594 h 800"/>
                  <a:gd name="T110" fmla="*/ 246 w 672"/>
                  <a:gd name="T111" fmla="*/ 601 h 800"/>
                  <a:gd name="T112" fmla="*/ 199 w 672"/>
                  <a:gd name="T113" fmla="*/ 592 h 800"/>
                  <a:gd name="T114" fmla="*/ 100 w 672"/>
                  <a:gd name="T115" fmla="*/ 561 h 800"/>
                  <a:gd name="T116" fmla="*/ 0 w 672"/>
                  <a:gd name="T117" fmla="*/ 499 h 800"/>
                  <a:gd name="T118" fmla="*/ 34 w 672"/>
                  <a:gd name="T119" fmla="*/ 364 h 800"/>
                  <a:gd name="T120" fmla="*/ 34 w 672"/>
                  <a:gd name="T121" fmla="*/ 272 h 800"/>
                  <a:gd name="T122" fmla="*/ 60 w 672"/>
                  <a:gd name="T123" fmla="*/ 170 h 800"/>
                  <a:gd name="T124" fmla="*/ 159 w 672"/>
                  <a:gd name="T125" fmla="*/ 28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2" h="800">
                    <a:moveTo>
                      <a:pt x="190" y="2"/>
                    </a:moveTo>
                    <a:lnTo>
                      <a:pt x="194" y="4"/>
                    </a:lnTo>
                    <a:lnTo>
                      <a:pt x="197" y="7"/>
                    </a:lnTo>
                    <a:lnTo>
                      <a:pt x="199" y="9"/>
                    </a:lnTo>
                    <a:lnTo>
                      <a:pt x="202" y="9"/>
                    </a:lnTo>
                    <a:lnTo>
                      <a:pt x="206" y="9"/>
                    </a:lnTo>
                    <a:lnTo>
                      <a:pt x="211" y="12"/>
                    </a:lnTo>
                    <a:lnTo>
                      <a:pt x="216" y="14"/>
                    </a:lnTo>
                    <a:lnTo>
                      <a:pt x="216" y="19"/>
                    </a:lnTo>
                    <a:lnTo>
                      <a:pt x="218" y="21"/>
                    </a:lnTo>
                    <a:lnTo>
                      <a:pt x="220" y="23"/>
                    </a:lnTo>
                    <a:lnTo>
                      <a:pt x="223" y="23"/>
                    </a:lnTo>
                    <a:lnTo>
                      <a:pt x="228" y="26"/>
                    </a:lnTo>
                    <a:lnTo>
                      <a:pt x="235" y="26"/>
                    </a:lnTo>
                    <a:lnTo>
                      <a:pt x="239" y="28"/>
                    </a:lnTo>
                    <a:lnTo>
                      <a:pt x="244" y="28"/>
                    </a:lnTo>
                    <a:lnTo>
                      <a:pt x="254" y="33"/>
                    </a:lnTo>
                    <a:lnTo>
                      <a:pt x="258" y="33"/>
                    </a:lnTo>
                    <a:lnTo>
                      <a:pt x="261" y="33"/>
                    </a:lnTo>
                    <a:lnTo>
                      <a:pt x="263" y="35"/>
                    </a:lnTo>
                    <a:lnTo>
                      <a:pt x="265" y="38"/>
                    </a:lnTo>
                    <a:lnTo>
                      <a:pt x="268" y="40"/>
                    </a:lnTo>
                    <a:lnTo>
                      <a:pt x="272" y="40"/>
                    </a:lnTo>
                    <a:lnTo>
                      <a:pt x="275" y="42"/>
                    </a:lnTo>
                    <a:lnTo>
                      <a:pt x="280" y="45"/>
                    </a:lnTo>
                    <a:lnTo>
                      <a:pt x="284" y="45"/>
                    </a:lnTo>
                    <a:lnTo>
                      <a:pt x="287" y="42"/>
                    </a:lnTo>
                    <a:lnTo>
                      <a:pt x="291" y="38"/>
                    </a:lnTo>
                    <a:lnTo>
                      <a:pt x="294" y="31"/>
                    </a:lnTo>
                    <a:lnTo>
                      <a:pt x="296" y="28"/>
                    </a:lnTo>
                    <a:lnTo>
                      <a:pt x="296" y="26"/>
                    </a:lnTo>
                    <a:lnTo>
                      <a:pt x="301" y="23"/>
                    </a:lnTo>
                    <a:lnTo>
                      <a:pt x="303" y="23"/>
                    </a:lnTo>
                    <a:lnTo>
                      <a:pt x="306" y="26"/>
                    </a:lnTo>
                    <a:lnTo>
                      <a:pt x="306" y="28"/>
                    </a:lnTo>
                    <a:lnTo>
                      <a:pt x="306" y="31"/>
                    </a:lnTo>
                    <a:lnTo>
                      <a:pt x="306" y="33"/>
                    </a:lnTo>
                    <a:lnTo>
                      <a:pt x="306" y="35"/>
                    </a:lnTo>
                    <a:lnTo>
                      <a:pt x="303" y="38"/>
                    </a:lnTo>
                    <a:lnTo>
                      <a:pt x="303" y="40"/>
                    </a:lnTo>
                    <a:lnTo>
                      <a:pt x="301" y="45"/>
                    </a:lnTo>
                    <a:lnTo>
                      <a:pt x="301" y="47"/>
                    </a:lnTo>
                    <a:lnTo>
                      <a:pt x="301" y="49"/>
                    </a:lnTo>
                    <a:lnTo>
                      <a:pt x="303" y="49"/>
                    </a:lnTo>
                    <a:lnTo>
                      <a:pt x="306" y="47"/>
                    </a:lnTo>
                    <a:lnTo>
                      <a:pt x="306" y="49"/>
                    </a:lnTo>
                    <a:lnTo>
                      <a:pt x="303" y="54"/>
                    </a:lnTo>
                    <a:lnTo>
                      <a:pt x="301" y="59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6" y="61"/>
                    </a:lnTo>
                    <a:lnTo>
                      <a:pt x="294" y="64"/>
                    </a:lnTo>
                    <a:lnTo>
                      <a:pt x="291" y="66"/>
                    </a:lnTo>
                    <a:lnTo>
                      <a:pt x="291" y="66"/>
                    </a:lnTo>
                    <a:lnTo>
                      <a:pt x="289" y="71"/>
                    </a:lnTo>
                    <a:lnTo>
                      <a:pt x="289" y="71"/>
                    </a:lnTo>
                    <a:lnTo>
                      <a:pt x="291" y="75"/>
                    </a:lnTo>
                    <a:lnTo>
                      <a:pt x="294" y="78"/>
                    </a:lnTo>
                    <a:lnTo>
                      <a:pt x="296" y="80"/>
                    </a:lnTo>
                    <a:lnTo>
                      <a:pt x="296" y="80"/>
                    </a:lnTo>
                    <a:lnTo>
                      <a:pt x="303" y="85"/>
                    </a:lnTo>
                    <a:lnTo>
                      <a:pt x="306" y="87"/>
                    </a:lnTo>
                    <a:lnTo>
                      <a:pt x="306" y="92"/>
                    </a:lnTo>
                    <a:lnTo>
                      <a:pt x="308" y="94"/>
                    </a:lnTo>
                    <a:lnTo>
                      <a:pt x="308" y="97"/>
                    </a:lnTo>
                    <a:lnTo>
                      <a:pt x="308" y="97"/>
                    </a:lnTo>
                    <a:lnTo>
                      <a:pt x="310" y="99"/>
                    </a:lnTo>
                    <a:lnTo>
                      <a:pt x="310" y="99"/>
                    </a:lnTo>
                    <a:lnTo>
                      <a:pt x="315" y="102"/>
                    </a:lnTo>
                    <a:lnTo>
                      <a:pt x="317" y="102"/>
                    </a:lnTo>
                    <a:lnTo>
                      <a:pt x="320" y="102"/>
                    </a:lnTo>
                    <a:lnTo>
                      <a:pt x="322" y="104"/>
                    </a:lnTo>
                    <a:lnTo>
                      <a:pt x="322" y="104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9"/>
                    </a:lnTo>
                    <a:lnTo>
                      <a:pt x="329" y="111"/>
                    </a:lnTo>
                    <a:lnTo>
                      <a:pt x="329" y="113"/>
                    </a:lnTo>
                    <a:lnTo>
                      <a:pt x="329" y="113"/>
                    </a:lnTo>
                    <a:lnTo>
                      <a:pt x="329" y="116"/>
                    </a:lnTo>
                    <a:lnTo>
                      <a:pt x="329" y="116"/>
                    </a:lnTo>
                    <a:lnTo>
                      <a:pt x="332" y="118"/>
                    </a:lnTo>
                    <a:lnTo>
                      <a:pt x="332" y="123"/>
                    </a:lnTo>
                    <a:lnTo>
                      <a:pt x="334" y="125"/>
                    </a:lnTo>
                    <a:lnTo>
                      <a:pt x="334" y="128"/>
                    </a:lnTo>
                    <a:lnTo>
                      <a:pt x="332" y="130"/>
                    </a:lnTo>
                    <a:lnTo>
                      <a:pt x="332" y="130"/>
                    </a:lnTo>
                    <a:lnTo>
                      <a:pt x="327" y="135"/>
                    </a:lnTo>
                    <a:lnTo>
                      <a:pt x="322" y="137"/>
                    </a:lnTo>
                    <a:lnTo>
                      <a:pt x="320" y="139"/>
                    </a:lnTo>
                    <a:lnTo>
                      <a:pt x="317" y="144"/>
                    </a:lnTo>
                    <a:lnTo>
                      <a:pt x="317" y="149"/>
                    </a:lnTo>
                    <a:lnTo>
                      <a:pt x="320" y="156"/>
                    </a:lnTo>
                    <a:lnTo>
                      <a:pt x="325" y="165"/>
                    </a:lnTo>
                    <a:lnTo>
                      <a:pt x="329" y="168"/>
                    </a:lnTo>
                    <a:lnTo>
                      <a:pt x="332" y="170"/>
                    </a:lnTo>
                    <a:lnTo>
                      <a:pt x="334" y="173"/>
                    </a:lnTo>
                    <a:lnTo>
                      <a:pt x="336" y="175"/>
                    </a:lnTo>
                    <a:lnTo>
                      <a:pt x="341" y="177"/>
                    </a:lnTo>
                    <a:lnTo>
                      <a:pt x="341" y="180"/>
                    </a:lnTo>
                    <a:lnTo>
                      <a:pt x="341" y="182"/>
                    </a:lnTo>
                    <a:lnTo>
                      <a:pt x="341" y="182"/>
                    </a:lnTo>
                    <a:lnTo>
                      <a:pt x="339" y="187"/>
                    </a:lnTo>
                    <a:lnTo>
                      <a:pt x="336" y="189"/>
                    </a:lnTo>
                    <a:lnTo>
                      <a:pt x="336" y="191"/>
                    </a:lnTo>
                    <a:lnTo>
                      <a:pt x="334" y="196"/>
                    </a:lnTo>
                    <a:lnTo>
                      <a:pt x="332" y="196"/>
                    </a:lnTo>
                    <a:lnTo>
                      <a:pt x="325" y="203"/>
                    </a:lnTo>
                    <a:lnTo>
                      <a:pt x="322" y="206"/>
                    </a:lnTo>
                    <a:lnTo>
                      <a:pt x="320" y="208"/>
                    </a:lnTo>
                    <a:lnTo>
                      <a:pt x="320" y="213"/>
                    </a:lnTo>
                    <a:lnTo>
                      <a:pt x="317" y="220"/>
                    </a:lnTo>
                    <a:lnTo>
                      <a:pt x="317" y="222"/>
                    </a:lnTo>
                    <a:lnTo>
                      <a:pt x="317" y="225"/>
                    </a:lnTo>
                    <a:lnTo>
                      <a:pt x="317" y="227"/>
                    </a:lnTo>
                    <a:lnTo>
                      <a:pt x="317" y="229"/>
                    </a:lnTo>
                    <a:lnTo>
                      <a:pt x="315" y="229"/>
                    </a:lnTo>
                    <a:lnTo>
                      <a:pt x="315" y="227"/>
                    </a:lnTo>
                    <a:lnTo>
                      <a:pt x="313" y="227"/>
                    </a:lnTo>
                    <a:lnTo>
                      <a:pt x="310" y="227"/>
                    </a:lnTo>
                    <a:lnTo>
                      <a:pt x="308" y="227"/>
                    </a:lnTo>
                    <a:lnTo>
                      <a:pt x="308" y="225"/>
                    </a:lnTo>
                    <a:lnTo>
                      <a:pt x="306" y="222"/>
                    </a:lnTo>
                    <a:lnTo>
                      <a:pt x="306" y="220"/>
                    </a:lnTo>
                    <a:lnTo>
                      <a:pt x="303" y="220"/>
                    </a:lnTo>
                    <a:lnTo>
                      <a:pt x="299" y="218"/>
                    </a:lnTo>
                    <a:lnTo>
                      <a:pt x="296" y="218"/>
                    </a:lnTo>
                    <a:lnTo>
                      <a:pt x="296" y="215"/>
                    </a:lnTo>
                    <a:lnTo>
                      <a:pt x="294" y="215"/>
                    </a:lnTo>
                    <a:lnTo>
                      <a:pt x="289" y="213"/>
                    </a:lnTo>
                    <a:lnTo>
                      <a:pt x="287" y="213"/>
                    </a:lnTo>
                    <a:lnTo>
                      <a:pt x="284" y="213"/>
                    </a:lnTo>
                    <a:lnTo>
                      <a:pt x="284" y="215"/>
                    </a:lnTo>
                    <a:lnTo>
                      <a:pt x="282" y="218"/>
                    </a:lnTo>
                    <a:lnTo>
                      <a:pt x="282" y="218"/>
                    </a:lnTo>
                    <a:lnTo>
                      <a:pt x="282" y="220"/>
                    </a:lnTo>
                    <a:lnTo>
                      <a:pt x="282" y="220"/>
                    </a:lnTo>
                    <a:lnTo>
                      <a:pt x="282" y="225"/>
                    </a:lnTo>
                    <a:lnTo>
                      <a:pt x="282" y="229"/>
                    </a:lnTo>
                    <a:lnTo>
                      <a:pt x="280" y="232"/>
                    </a:lnTo>
                    <a:lnTo>
                      <a:pt x="280" y="234"/>
                    </a:lnTo>
                    <a:lnTo>
                      <a:pt x="280" y="234"/>
                    </a:lnTo>
                    <a:lnTo>
                      <a:pt x="277" y="236"/>
                    </a:lnTo>
                    <a:lnTo>
                      <a:pt x="275" y="239"/>
                    </a:lnTo>
                    <a:lnTo>
                      <a:pt x="272" y="239"/>
                    </a:lnTo>
                    <a:lnTo>
                      <a:pt x="272" y="241"/>
                    </a:lnTo>
                    <a:lnTo>
                      <a:pt x="270" y="241"/>
                    </a:lnTo>
                    <a:lnTo>
                      <a:pt x="270" y="244"/>
                    </a:lnTo>
                    <a:lnTo>
                      <a:pt x="268" y="246"/>
                    </a:lnTo>
                    <a:lnTo>
                      <a:pt x="268" y="248"/>
                    </a:lnTo>
                    <a:lnTo>
                      <a:pt x="265" y="251"/>
                    </a:lnTo>
                    <a:lnTo>
                      <a:pt x="265" y="253"/>
                    </a:lnTo>
                    <a:lnTo>
                      <a:pt x="265" y="258"/>
                    </a:lnTo>
                    <a:lnTo>
                      <a:pt x="263" y="260"/>
                    </a:lnTo>
                    <a:lnTo>
                      <a:pt x="263" y="263"/>
                    </a:lnTo>
                    <a:lnTo>
                      <a:pt x="263" y="267"/>
                    </a:lnTo>
                    <a:lnTo>
                      <a:pt x="263" y="270"/>
                    </a:lnTo>
                    <a:lnTo>
                      <a:pt x="263" y="274"/>
                    </a:lnTo>
                    <a:lnTo>
                      <a:pt x="263" y="274"/>
                    </a:lnTo>
                    <a:lnTo>
                      <a:pt x="265" y="279"/>
                    </a:lnTo>
                    <a:lnTo>
                      <a:pt x="268" y="286"/>
                    </a:lnTo>
                    <a:lnTo>
                      <a:pt x="270" y="291"/>
                    </a:lnTo>
                    <a:lnTo>
                      <a:pt x="270" y="296"/>
                    </a:lnTo>
                    <a:lnTo>
                      <a:pt x="272" y="298"/>
                    </a:lnTo>
                    <a:lnTo>
                      <a:pt x="275" y="307"/>
                    </a:lnTo>
                    <a:lnTo>
                      <a:pt x="270" y="326"/>
                    </a:lnTo>
                    <a:lnTo>
                      <a:pt x="270" y="326"/>
                    </a:lnTo>
                    <a:lnTo>
                      <a:pt x="270" y="334"/>
                    </a:lnTo>
                    <a:lnTo>
                      <a:pt x="270" y="338"/>
                    </a:lnTo>
                    <a:lnTo>
                      <a:pt x="268" y="348"/>
                    </a:lnTo>
                    <a:lnTo>
                      <a:pt x="263" y="352"/>
                    </a:lnTo>
                    <a:lnTo>
                      <a:pt x="263" y="357"/>
                    </a:lnTo>
                    <a:lnTo>
                      <a:pt x="263" y="357"/>
                    </a:lnTo>
                    <a:lnTo>
                      <a:pt x="263" y="364"/>
                    </a:lnTo>
                    <a:lnTo>
                      <a:pt x="263" y="367"/>
                    </a:lnTo>
                    <a:lnTo>
                      <a:pt x="265" y="369"/>
                    </a:lnTo>
                    <a:lnTo>
                      <a:pt x="265" y="371"/>
                    </a:lnTo>
                    <a:lnTo>
                      <a:pt x="263" y="374"/>
                    </a:lnTo>
                    <a:lnTo>
                      <a:pt x="261" y="374"/>
                    </a:lnTo>
                    <a:lnTo>
                      <a:pt x="258" y="379"/>
                    </a:lnTo>
                    <a:lnTo>
                      <a:pt x="254" y="381"/>
                    </a:lnTo>
                    <a:lnTo>
                      <a:pt x="254" y="381"/>
                    </a:lnTo>
                    <a:lnTo>
                      <a:pt x="254" y="383"/>
                    </a:lnTo>
                    <a:lnTo>
                      <a:pt x="251" y="386"/>
                    </a:lnTo>
                    <a:lnTo>
                      <a:pt x="249" y="388"/>
                    </a:lnTo>
                    <a:lnTo>
                      <a:pt x="246" y="388"/>
                    </a:lnTo>
                    <a:lnTo>
                      <a:pt x="242" y="390"/>
                    </a:lnTo>
                    <a:lnTo>
                      <a:pt x="239" y="393"/>
                    </a:lnTo>
                    <a:lnTo>
                      <a:pt x="237" y="395"/>
                    </a:lnTo>
                    <a:lnTo>
                      <a:pt x="235" y="395"/>
                    </a:lnTo>
                    <a:lnTo>
                      <a:pt x="232" y="395"/>
                    </a:lnTo>
                    <a:lnTo>
                      <a:pt x="232" y="393"/>
                    </a:lnTo>
                    <a:lnTo>
                      <a:pt x="230" y="390"/>
                    </a:lnTo>
                    <a:lnTo>
                      <a:pt x="230" y="388"/>
                    </a:lnTo>
                    <a:lnTo>
                      <a:pt x="228" y="386"/>
                    </a:lnTo>
                    <a:lnTo>
                      <a:pt x="225" y="386"/>
                    </a:lnTo>
                    <a:lnTo>
                      <a:pt x="223" y="386"/>
                    </a:lnTo>
                    <a:lnTo>
                      <a:pt x="218" y="388"/>
                    </a:lnTo>
                    <a:lnTo>
                      <a:pt x="216" y="390"/>
                    </a:lnTo>
                    <a:lnTo>
                      <a:pt x="218" y="393"/>
                    </a:lnTo>
                    <a:lnTo>
                      <a:pt x="218" y="395"/>
                    </a:lnTo>
                    <a:lnTo>
                      <a:pt x="220" y="395"/>
                    </a:lnTo>
                    <a:lnTo>
                      <a:pt x="220" y="395"/>
                    </a:lnTo>
                    <a:lnTo>
                      <a:pt x="223" y="397"/>
                    </a:lnTo>
                    <a:lnTo>
                      <a:pt x="223" y="400"/>
                    </a:lnTo>
                    <a:lnTo>
                      <a:pt x="223" y="400"/>
                    </a:lnTo>
                    <a:lnTo>
                      <a:pt x="225" y="402"/>
                    </a:lnTo>
                    <a:lnTo>
                      <a:pt x="228" y="402"/>
                    </a:lnTo>
                    <a:lnTo>
                      <a:pt x="228" y="402"/>
                    </a:lnTo>
                    <a:lnTo>
                      <a:pt x="228" y="405"/>
                    </a:lnTo>
                    <a:lnTo>
                      <a:pt x="228" y="407"/>
                    </a:lnTo>
                    <a:lnTo>
                      <a:pt x="230" y="409"/>
                    </a:lnTo>
                    <a:lnTo>
                      <a:pt x="237" y="416"/>
                    </a:lnTo>
                    <a:lnTo>
                      <a:pt x="239" y="419"/>
                    </a:lnTo>
                    <a:lnTo>
                      <a:pt x="246" y="423"/>
                    </a:lnTo>
                    <a:lnTo>
                      <a:pt x="249" y="426"/>
                    </a:lnTo>
                    <a:lnTo>
                      <a:pt x="251" y="428"/>
                    </a:lnTo>
                    <a:lnTo>
                      <a:pt x="254" y="428"/>
                    </a:lnTo>
                    <a:lnTo>
                      <a:pt x="256" y="428"/>
                    </a:lnTo>
                    <a:lnTo>
                      <a:pt x="258" y="423"/>
                    </a:lnTo>
                    <a:lnTo>
                      <a:pt x="261" y="421"/>
                    </a:lnTo>
                    <a:lnTo>
                      <a:pt x="265" y="419"/>
                    </a:lnTo>
                    <a:lnTo>
                      <a:pt x="265" y="416"/>
                    </a:lnTo>
                    <a:lnTo>
                      <a:pt x="270" y="414"/>
                    </a:lnTo>
                    <a:lnTo>
                      <a:pt x="270" y="412"/>
                    </a:lnTo>
                    <a:lnTo>
                      <a:pt x="270" y="412"/>
                    </a:lnTo>
                    <a:lnTo>
                      <a:pt x="275" y="407"/>
                    </a:lnTo>
                    <a:lnTo>
                      <a:pt x="275" y="407"/>
                    </a:lnTo>
                    <a:lnTo>
                      <a:pt x="277" y="407"/>
                    </a:lnTo>
                    <a:lnTo>
                      <a:pt x="280" y="409"/>
                    </a:lnTo>
                    <a:lnTo>
                      <a:pt x="282" y="409"/>
                    </a:lnTo>
                    <a:lnTo>
                      <a:pt x="284" y="409"/>
                    </a:lnTo>
                    <a:lnTo>
                      <a:pt x="287" y="407"/>
                    </a:lnTo>
                    <a:lnTo>
                      <a:pt x="289" y="405"/>
                    </a:lnTo>
                    <a:lnTo>
                      <a:pt x="291" y="405"/>
                    </a:lnTo>
                    <a:lnTo>
                      <a:pt x="294" y="405"/>
                    </a:lnTo>
                    <a:lnTo>
                      <a:pt x="296" y="407"/>
                    </a:lnTo>
                    <a:lnTo>
                      <a:pt x="299" y="407"/>
                    </a:lnTo>
                    <a:lnTo>
                      <a:pt x="301" y="409"/>
                    </a:lnTo>
                    <a:lnTo>
                      <a:pt x="306" y="407"/>
                    </a:lnTo>
                    <a:lnTo>
                      <a:pt x="308" y="407"/>
                    </a:lnTo>
                    <a:lnTo>
                      <a:pt x="310" y="405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5"/>
                    </a:lnTo>
                    <a:lnTo>
                      <a:pt x="320" y="402"/>
                    </a:lnTo>
                    <a:lnTo>
                      <a:pt x="322" y="400"/>
                    </a:lnTo>
                    <a:lnTo>
                      <a:pt x="322" y="400"/>
                    </a:lnTo>
                    <a:lnTo>
                      <a:pt x="325" y="400"/>
                    </a:lnTo>
                    <a:lnTo>
                      <a:pt x="327" y="397"/>
                    </a:lnTo>
                    <a:lnTo>
                      <a:pt x="327" y="397"/>
                    </a:lnTo>
                    <a:lnTo>
                      <a:pt x="327" y="395"/>
                    </a:lnTo>
                    <a:lnTo>
                      <a:pt x="327" y="393"/>
                    </a:lnTo>
                    <a:lnTo>
                      <a:pt x="329" y="390"/>
                    </a:lnTo>
                    <a:lnTo>
                      <a:pt x="332" y="390"/>
                    </a:lnTo>
                    <a:lnTo>
                      <a:pt x="332" y="390"/>
                    </a:lnTo>
                    <a:lnTo>
                      <a:pt x="336" y="393"/>
                    </a:lnTo>
                    <a:lnTo>
                      <a:pt x="336" y="393"/>
                    </a:lnTo>
                    <a:lnTo>
                      <a:pt x="339" y="395"/>
                    </a:lnTo>
                    <a:lnTo>
                      <a:pt x="343" y="395"/>
                    </a:lnTo>
                    <a:lnTo>
                      <a:pt x="346" y="393"/>
                    </a:lnTo>
                    <a:lnTo>
                      <a:pt x="348" y="390"/>
                    </a:lnTo>
                    <a:lnTo>
                      <a:pt x="348" y="390"/>
                    </a:lnTo>
                    <a:lnTo>
                      <a:pt x="353" y="390"/>
                    </a:lnTo>
                    <a:lnTo>
                      <a:pt x="353" y="393"/>
                    </a:lnTo>
                    <a:lnTo>
                      <a:pt x="353" y="395"/>
                    </a:lnTo>
                    <a:lnTo>
                      <a:pt x="355" y="395"/>
                    </a:lnTo>
                    <a:lnTo>
                      <a:pt x="358" y="393"/>
                    </a:lnTo>
                    <a:lnTo>
                      <a:pt x="362" y="393"/>
                    </a:lnTo>
                    <a:lnTo>
                      <a:pt x="365" y="393"/>
                    </a:lnTo>
                    <a:lnTo>
                      <a:pt x="365" y="390"/>
                    </a:lnTo>
                    <a:lnTo>
                      <a:pt x="365" y="390"/>
                    </a:lnTo>
                    <a:lnTo>
                      <a:pt x="367" y="390"/>
                    </a:lnTo>
                    <a:lnTo>
                      <a:pt x="369" y="388"/>
                    </a:lnTo>
                    <a:lnTo>
                      <a:pt x="372" y="388"/>
                    </a:lnTo>
                    <a:lnTo>
                      <a:pt x="374" y="388"/>
                    </a:lnTo>
                    <a:lnTo>
                      <a:pt x="379" y="388"/>
                    </a:lnTo>
                    <a:lnTo>
                      <a:pt x="381" y="388"/>
                    </a:lnTo>
                    <a:lnTo>
                      <a:pt x="384" y="388"/>
                    </a:lnTo>
                    <a:lnTo>
                      <a:pt x="384" y="390"/>
                    </a:lnTo>
                    <a:lnTo>
                      <a:pt x="388" y="390"/>
                    </a:lnTo>
                    <a:lnTo>
                      <a:pt x="388" y="390"/>
                    </a:lnTo>
                    <a:lnTo>
                      <a:pt x="395" y="390"/>
                    </a:lnTo>
                    <a:lnTo>
                      <a:pt x="400" y="390"/>
                    </a:lnTo>
                    <a:lnTo>
                      <a:pt x="403" y="390"/>
                    </a:lnTo>
                    <a:lnTo>
                      <a:pt x="405" y="390"/>
                    </a:lnTo>
                    <a:lnTo>
                      <a:pt x="410" y="393"/>
                    </a:lnTo>
                    <a:lnTo>
                      <a:pt x="417" y="393"/>
                    </a:lnTo>
                    <a:lnTo>
                      <a:pt x="419" y="390"/>
                    </a:lnTo>
                    <a:lnTo>
                      <a:pt x="422" y="388"/>
                    </a:lnTo>
                    <a:lnTo>
                      <a:pt x="424" y="388"/>
                    </a:lnTo>
                    <a:lnTo>
                      <a:pt x="426" y="386"/>
                    </a:lnTo>
                    <a:lnTo>
                      <a:pt x="424" y="383"/>
                    </a:lnTo>
                    <a:lnTo>
                      <a:pt x="424" y="381"/>
                    </a:lnTo>
                    <a:lnTo>
                      <a:pt x="422" y="379"/>
                    </a:lnTo>
                    <a:lnTo>
                      <a:pt x="422" y="379"/>
                    </a:lnTo>
                    <a:lnTo>
                      <a:pt x="424" y="376"/>
                    </a:lnTo>
                    <a:lnTo>
                      <a:pt x="426" y="376"/>
                    </a:lnTo>
                    <a:lnTo>
                      <a:pt x="429" y="379"/>
                    </a:lnTo>
                    <a:lnTo>
                      <a:pt x="431" y="381"/>
                    </a:lnTo>
                    <a:lnTo>
                      <a:pt x="433" y="383"/>
                    </a:lnTo>
                    <a:lnTo>
                      <a:pt x="438" y="383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40" y="381"/>
                    </a:lnTo>
                    <a:lnTo>
                      <a:pt x="448" y="381"/>
                    </a:lnTo>
                    <a:lnTo>
                      <a:pt x="452" y="381"/>
                    </a:lnTo>
                    <a:lnTo>
                      <a:pt x="452" y="379"/>
                    </a:lnTo>
                    <a:lnTo>
                      <a:pt x="455" y="376"/>
                    </a:lnTo>
                    <a:lnTo>
                      <a:pt x="457" y="376"/>
                    </a:lnTo>
                    <a:lnTo>
                      <a:pt x="457" y="376"/>
                    </a:lnTo>
                    <a:lnTo>
                      <a:pt x="457" y="376"/>
                    </a:lnTo>
                    <a:lnTo>
                      <a:pt x="457" y="379"/>
                    </a:lnTo>
                    <a:lnTo>
                      <a:pt x="459" y="381"/>
                    </a:lnTo>
                    <a:lnTo>
                      <a:pt x="462" y="381"/>
                    </a:lnTo>
                    <a:lnTo>
                      <a:pt x="462" y="381"/>
                    </a:lnTo>
                    <a:lnTo>
                      <a:pt x="464" y="386"/>
                    </a:lnTo>
                    <a:lnTo>
                      <a:pt x="464" y="388"/>
                    </a:lnTo>
                    <a:lnTo>
                      <a:pt x="466" y="390"/>
                    </a:lnTo>
                    <a:lnTo>
                      <a:pt x="469" y="393"/>
                    </a:lnTo>
                    <a:lnTo>
                      <a:pt x="469" y="395"/>
                    </a:lnTo>
                    <a:lnTo>
                      <a:pt x="469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74" y="395"/>
                    </a:lnTo>
                    <a:lnTo>
                      <a:pt x="476" y="395"/>
                    </a:lnTo>
                    <a:lnTo>
                      <a:pt x="478" y="395"/>
                    </a:lnTo>
                    <a:lnTo>
                      <a:pt x="481" y="395"/>
                    </a:lnTo>
                    <a:lnTo>
                      <a:pt x="483" y="397"/>
                    </a:lnTo>
                    <a:lnTo>
                      <a:pt x="488" y="397"/>
                    </a:lnTo>
                    <a:lnTo>
                      <a:pt x="490" y="395"/>
                    </a:lnTo>
                    <a:lnTo>
                      <a:pt x="492" y="397"/>
                    </a:lnTo>
                    <a:lnTo>
                      <a:pt x="495" y="397"/>
                    </a:lnTo>
                    <a:lnTo>
                      <a:pt x="495" y="402"/>
                    </a:lnTo>
                    <a:lnTo>
                      <a:pt x="497" y="405"/>
                    </a:lnTo>
                    <a:lnTo>
                      <a:pt x="497" y="407"/>
                    </a:lnTo>
                    <a:lnTo>
                      <a:pt x="500" y="407"/>
                    </a:lnTo>
                    <a:lnTo>
                      <a:pt x="502" y="407"/>
                    </a:lnTo>
                    <a:lnTo>
                      <a:pt x="504" y="407"/>
                    </a:lnTo>
                    <a:lnTo>
                      <a:pt x="507" y="407"/>
                    </a:lnTo>
                    <a:lnTo>
                      <a:pt x="511" y="407"/>
                    </a:lnTo>
                    <a:lnTo>
                      <a:pt x="514" y="407"/>
                    </a:lnTo>
                    <a:lnTo>
                      <a:pt x="518" y="407"/>
                    </a:lnTo>
                    <a:lnTo>
                      <a:pt x="518" y="405"/>
                    </a:lnTo>
                    <a:lnTo>
                      <a:pt x="521" y="405"/>
                    </a:lnTo>
                    <a:lnTo>
                      <a:pt x="521" y="402"/>
                    </a:lnTo>
                    <a:lnTo>
                      <a:pt x="523" y="400"/>
                    </a:lnTo>
                    <a:lnTo>
                      <a:pt x="523" y="402"/>
                    </a:lnTo>
                    <a:lnTo>
                      <a:pt x="526" y="402"/>
                    </a:lnTo>
                    <a:lnTo>
                      <a:pt x="528" y="405"/>
                    </a:lnTo>
                    <a:lnTo>
                      <a:pt x="530" y="405"/>
                    </a:lnTo>
                    <a:lnTo>
                      <a:pt x="530" y="407"/>
                    </a:lnTo>
                    <a:lnTo>
                      <a:pt x="533" y="407"/>
                    </a:lnTo>
                    <a:lnTo>
                      <a:pt x="535" y="407"/>
                    </a:lnTo>
                    <a:lnTo>
                      <a:pt x="537" y="407"/>
                    </a:lnTo>
                    <a:lnTo>
                      <a:pt x="542" y="407"/>
                    </a:lnTo>
                    <a:lnTo>
                      <a:pt x="545" y="407"/>
                    </a:lnTo>
                    <a:lnTo>
                      <a:pt x="547" y="407"/>
                    </a:lnTo>
                    <a:lnTo>
                      <a:pt x="552" y="407"/>
                    </a:lnTo>
                    <a:lnTo>
                      <a:pt x="552" y="407"/>
                    </a:lnTo>
                    <a:lnTo>
                      <a:pt x="556" y="407"/>
                    </a:lnTo>
                    <a:lnTo>
                      <a:pt x="556" y="405"/>
                    </a:lnTo>
                    <a:lnTo>
                      <a:pt x="559" y="405"/>
                    </a:lnTo>
                    <a:lnTo>
                      <a:pt x="561" y="402"/>
                    </a:lnTo>
                    <a:lnTo>
                      <a:pt x="563" y="400"/>
                    </a:lnTo>
                    <a:lnTo>
                      <a:pt x="563" y="400"/>
                    </a:lnTo>
                    <a:lnTo>
                      <a:pt x="563" y="400"/>
                    </a:lnTo>
                    <a:lnTo>
                      <a:pt x="566" y="400"/>
                    </a:lnTo>
                    <a:lnTo>
                      <a:pt x="568" y="400"/>
                    </a:lnTo>
                    <a:lnTo>
                      <a:pt x="568" y="402"/>
                    </a:lnTo>
                    <a:lnTo>
                      <a:pt x="573" y="402"/>
                    </a:lnTo>
                    <a:lnTo>
                      <a:pt x="573" y="400"/>
                    </a:lnTo>
                    <a:lnTo>
                      <a:pt x="575" y="400"/>
                    </a:lnTo>
                    <a:lnTo>
                      <a:pt x="578" y="405"/>
                    </a:lnTo>
                    <a:lnTo>
                      <a:pt x="585" y="409"/>
                    </a:lnTo>
                    <a:lnTo>
                      <a:pt x="589" y="412"/>
                    </a:lnTo>
                    <a:lnTo>
                      <a:pt x="589" y="412"/>
                    </a:lnTo>
                    <a:lnTo>
                      <a:pt x="594" y="414"/>
                    </a:lnTo>
                    <a:lnTo>
                      <a:pt x="594" y="421"/>
                    </a:lnTo>
                    <a:lnTo>
                      <a:pt x="594" y="421"/>
                    </a:lnTo>
                    <a:lnTo>
                      <a:pt x="594" y="426"/>
                    </a:lnTo>
                    <a:lnTo>
                      <a:pt x="589" y="433"/>
                    </a:lnTo>
                    <a:lnTo>
                      <a:pt x="589" y="435"/>
                    </a:lnTo>
                    <a:lnTo>
                      <a:pt x="587" y="440"/>
                    </a:lnTo>
                    <a:lnTo>
                      <a:pt x="587" y="445"/>
                    </a:lnTo>
                    <a:lnTo>
                      <a:pt x="589" y="450"/>
                    </a:lnTo>
                    <a:lnTo>
                      <a:pt x="589" y="454"/>
                    </a:lnTo>
                    <a:lnTo>
                      <a:pt x="589" y="454"/>
                    </a:lnTo>
                    <a:lnTo>
                      <a:pt x="594" y="454"/>
                    </a:lnTo>
                    <a:lnTo>
                      <a:pt x="597" y="454"/>
                    </a:lnTo>
                    <a:lnTo>
                      <a:pt x="601" y="454"/>
                    </a:lnTo>
                    <a:lnTo>
                      <a:pt x="613" y="452"/>
                    </a:lnTo>
                    <a:lnTo>
                      <a:pt x="618" y="450"/>
                    </a:lnTo>
                    <a:lnTo>
                      <a:pt x="623" y="452"/>
                    </a:lnTo>
                    <a:lnTo>
                      <a:pt x="625" y="452"/>
                    </a:lnTo>
                    <a:lnTo>
                      <a:pt x="632" y="452"/>
                    </a:lnTo>
                    <a:lnTo>
                      <a:pt x="637" y="454"/>
                    </a:lnTo>
                    <a:lnTo>
                      <a:pt x="639" y="457"/>
                    </a:lnTo>
                    <a:lnTo>
                      <a:pt x="641" y="459"/>
                    </a:lnTo>
                    <a:lnTo>
                      <a:pt x="651" y="468"/>
                    </a:lnTo>
                    <a:lnTo>
                      <a:pt x="668" y="480"/>
                    </a:lnTo>
                    <a:lnTo>
                      <a:pt x="672" y="487"/>
                    </a:lnTo>
                    <a:lnTo>
                      <a:pt x="672" y="497"/>
                    </a:lnTo>
                    <a:lnTo>
                      <a:pt x="668" y="511"/>
                    </a:lnTo>
                    <a:lnTo>
                      <a:pt x="651" y="513"/>
                    </a:lnTo>
                    <a:lnTo>
                      <a:pt x="646" y="513"/>
                    </a:lnTo>
                    <a:lnTo>
                      <a:pt x="644" y="518"/>
                    </a:lnTo>
                    <a:lnTo>
                      <a:pt x="641" y="521"/>
                    </a:lnTo>
                    <a:lnTo>
                      <a:pt x="639" y="525"/>
                    </a:lnTo>
                    <a:lnTo>
                      <a:pt x="639" y="530"/>
                    </a:lnTo>
                    <a:lnTo>
                      <a:pt x="637" y="539"/>
                    </a:lnTo>
                    <a:lnTo>
                      <a:pt x="634" y="539"/>
                    </a:lnTo>
                    <a:lnTo>
                      <a:pt x="632" y="537"/>
                    </a:lnTo>
                    <a:lnTo>
                      <a:pt x="630" y="537"/>
                    </a:lnTo>
                    <a:lnTo>
                      <a:pt x="627" y="542"/>
                    </a:lnTo>
                    <a:lnTo>
                      <a:pt x="625" y="544"/>
                    </a:lnTo>
                    <a:lnTo>
                      <a:pt x="620" y="547"/>
                    </a:lnTo>
                    <a:lnTo>
                      <a:pt x="620" y="549"/>
                    </a:lnTo>
                    <a:lnTo>
                      <a:pt x="618" y="554"/>
                    </a:lnTo>
                    <a:lnTo>
                      <a:pt x="615" y="556"/>
                    </a:lnTo>
                    <a:lnTo>
                      <a:pt x="613" y="558"/>
                    </a:lnTo>
                    <a:lnTo>
                      <a:pt x="611" y="558"/>
                    </a:lnTo>
                    <a:lnTo>
                      <a:pt x="606" y="558"/>
                    </a:lnTo>
                    <a:lnTo>
                      <a:pt x="601" y="561"/>
                    </a:lnTo>
                    <a:lnTo>
                      <a:pt x="599" y="561"/>
                    </a:lnTo>
                    <a:lnTo>
                      <a:pt x="594" y="561"/>
                    </a:lnTo>
                    <a:lnTo>
                      <a:pt x="592" y="561"/>
                    </a:lnTo>
                    <a:lnTo>
                      <a:pt x="589" y="563"/>
                    </a:lnTo>
                    <a:lnTo>
                      <a:pt x="585" y="563"/>
                    </a:lnTo>
                    <a:lnTo>
                      <a:pt x="585" y="563"/>
                    </a:lnTo>
                    <a:lnTo>
                      <a:pt x="582" y="563"/>
                    </a:lnTo>
                    <a:lnTo>
                      <a:pt x="578" y="566"/>
                    </a:lnTo>
                    <a:lnTo>
                      <a:pt x="573" y="568"/>
                    </a:lnTo>
                    <a:lnTo>
                      <a:pt x="573" y="570"/>
                    </a:lnTo>
                    <a:lnTo>
                      <a:pt x="568" y="575"/>
                    </a:lnTo>
                    <a:lnTo>
                      <a:pt x="563" y="577"/>
                    </a:lnTo>
                    <a:lnTo>
                      <a:pt x="559" y="577"/>
                    </a:lnTo>
                    <a:lnTo>
                      <a:pt x="556" y="580"/>
                    </a:lnTo>
                    <a:lnTo>
                      <a:pt x="552" y="582"/>
                    </a:lnTo>
                    <a:lnTo>
                      <a:pt x="549" y="582"/>
                    </a:lnTo>
                    <a:lnTo>
                      <a:pt x="547" y="584"/>
                    </a:lnTo>
                    <a:lnTo>
                      <a:pt x="542" y="584"/>
                    </a:lnTo>
                    <a:lnTo>
                      <a:pt x="537" y="584"/>
                    </a:lnTo>
                    <a:lnTo>
                      <a:pt x="535" y="584"/>
                    </a:lnTo>
                    <a:lnTo>
                      <a:pt x="530" y="584"/>
                    </a:lnTo>
                    <a:lnTo>
                      <a:pt x="526" y="584"/>
                    </a:lnTo>
                    <a:lnTo>
                      <a:pt x="523" y="584"/>
                    </a:lnTo>
                    <a:lnTo>
                      <a:pt x="516" y="584"/>
                    </a:lnTo>
                    <a:lnTo>
                      <a:pt x="514" y="584"/>
                    </a:lnTo>
                    <a:lnTo>
                      <a:pt x="511" y="584"/>
                    </a:lnTo>
                    <a:lnTo>
                      <a:pt x="504" y="584"/>
                    </a:lnTo>
                    <a:lnTo>
                      <a:pt x="500" y="587"/>
                    </a:lnTo>
                    <a:lnTo>
                      <a:pt x="500" y="587"/>
                    </a:lnTo>
                    <a:lnTo>
                      <a:pt x="497" y="587"/>
                    </a:lnTo>
                    <a:lnTo>
                      <a:pt x="495" y="587"/>
                    </a:lnTo>
                    <a:lnTo>
                      <a:pt x="495" y="584"/>
                    </a:lnTo>
                    <a:lnTo>
                      <a:pt x="492" y="582"/>
                    </a:lnTo>
                    <a:lnTo>
                      <a:pt x="492" y="580"/>
                    </a:lnTo>
                    <a:lnTo>
                      <a:pt x="492" y="575"/>
                    </a:lnTo>
                    <a:lnTo>
                      <a:pt x="490" y="575"/>
                    </a:lnTo>
                    <a:lnTo>
                      <a:pt x="490" y="570"/>
                    </a:lnTo>
                    <a:lnTo>
                      <a:pt x="490" y="570"/>
                    </a:lnTo>
                    <a:lnTo>
                      <a:pt x="490" y="566"/>
                    </a:lnTo>
                    <a:lnTo>
                      <a:pt x="485" y="566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3" y="563"/>
                    </a:lnTo>
                    <a:lnTo>
                      <a:pt x="481" y="563"/>
                    </a:lnTo>
                    <a:lnTo>
                      <a:pt x="481" y="563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61"/>
                    </a:lnTo>
                    <a:lnTo>
                      <a:pt x="478" y="556"/>
                    </a:lnTo>
                    <a:lnTo>
                      <a:pt x="478" y="554"/>
                    </a:lnTo>
                    <a:lnTo>
                      <a:pt x="478" y="549"/>
                    </a:lnTo>
                    <a:lnTo>
                      <a:pt x="478" y="549"/>
                    </a:lnTo>
                    <a:lnTo>
                      <a:pt x="478" y="547"/>
                    </a:lnTo>
                    <a:lnTo>
                      <a:pt x="483" y="544"/>
                    </a:lnTo>
                    <a:lnTo>
                      <a:pt x="483" y="542"/>
                    </a:lnTo>
                    <a:lnTo>
                      <a:pt x="483" y="542"/>
                    </a:lnTo>
                    <a:lnTo>
                      <a:pt x="483" y="542"/>
                    </a:lnTo>
                    <a:lnTo>
                      <a:pt x="485" y="542"/>
                    </a:lnTo>
                    <a:lnTo>
                      <a:pt x="485" y="539"/>
                    </a:lnTo>
                    <a:lnTo>
                      <a:pt x="485" y="535"/>
                    </a:lnTo>
                    <a:lnTo>
                      <a:pt x="485" y="535"/>
                    </a:lnTo>
                    <a:lnTo>
                      <a:pt x="485" y="532"/>
                    </a:lnTo>
                    <a:lnTo>
                      <a:pt x="485" y="532"/>
                    </a:lnTo>
                    <a:lnTo>
                      <a:pt x="483" y="532"/>
                    </a:lnTo>
                    <a:lnTo>
                      <a:pt x="481" y="530"/>
                    </a:lnTo>
                    <a:lnTo>
                      <a:pt x="478" y="528"/>
                    </a:lnTo>
                    <a:lnTo>
                      <a:pt x="476" y="528"/>
                    </a:lnTo>
                    <a:lnTo>
                      <a:pt x="474" y="523"/>
                    </a:lnTo>
                    <a:lnTo>
                      <a:pt x="471" y="518"/>
                    </a:lnTo>
                    <a:lnTo>
                      <a:pt x="471" y="516"/>
                    </a:lnTo>
                    <a:lnTo>
                      <a:pt x="471" y="513"/>
                    </a:lnTo>
                    <a:lnTo>
                      <a:pt x="471" y="511"/>
                    </a:lnTo>
                    <a:lnTo>
                      <a:pt x="469" y="511"/>
                    </a:lnTo>
                    <a:lnTo>
                      <a:pt x="469" y="506"/>
                    </a:lnTo>
                    <a:lnTo>
                      <a:pt x="469" y="506"/>
                    </a:lnTo>
                    <a:lnTo>
                      <a:pt x="469" y="502"/>
                    </a:lnTo>
                    <a:lnTo>
                      <a:pt x="469" y="497"/>
                    </a:lnTo>
                    <a:lnTo>
                      <a:pt x="469" y="495"/>
                    </a:lnTo>
                    <a:lnTo>
                      <a:pt x="466" y="492"/>
                    </a:lnTo>
                    <a:lnTo>
                      <a:pt x="466" y="490"/>
                    </a:lnTo>
                    <a:lnTo>
                      <a:pt x="466" y="490"/>
                    </a:lnTo>
                    <a:lnTo>
                      <a:pt x="464" y="490"/>
                    </a:lnTo>
                    <a:lnTo>
                      <a:pt x="462" y="490"/>
                    </a:lnTo>
                    <a:lnTo>
                      <a:pt x="459" y="490"/>
                    </a:lnTo>
                    <a:lnTo>
                      <a:pt x="457" y="490"/>
                    </a:lnTo>
                    <a:lnTo>
                      <a:pt x="455" y="490"/>
                    </a:lnTo>
                    <a:lnTo>
                      <a:pt x="455" y="490"/>
                    </a:lnTo>
                    <a:lnTo>
                      <a:pt x="452" y="490"/>
                    </a:lnTo>
                    <a:lnTo>
                      <a:pt x="452" y="492"/>
                    </a:lnTo>
                    <a:lnTo>
                      <a:pt x="452" y="492"/>
                    </a:lnTo>
                    <a:lnTo>
                      <a:pt x="450" y="492"/>
                    </a:lnTo>
                    <a:lnTo>
                      <a:pt x="445" y="495"/>
                    </a:lnTo>
                    <a:lnTo>
                      <a:pt x="443" y="495"/>
                    </a:lnTo>
                    <a:lnTo>
                      <a:pt x="440" y="499"/>
                    </a:lnTo>
                    <a:lnTo>
                      <a:pt x="440" y="502"/>
                    </a:lnTo>
                    <a:lnTo>
                      <a:pt x="440" y="502"/>
                    </a:lnTo>
                    <a:lnTo>
                      <a:pt x="440" y="504"/>
                    </a:lnTo>
                    <a:lnTo>
                      <a:pt x="440" y="504"/>
                    </a:lnTo>
                    <a:lnTo>
                      <a:pt x="443" y="506"/>
                    </a:lnTo>
                    <a:lnTo>
                      <a:pt x="443" y="506"/>
                    </a:lnTo>
                    <a:lnTo>
                      <a:pt x="443" y="506"/>
                    </a:lnTo>
                    <a:lnTo>
                      <a:pt x="443" y="509"/>
                    </a:lnTo>
                    <a:lnTo>
                      <a:pt x="443" y="509"/>
                    </a:lnTo>
                    <a:lnTo>
                      <a:pt x="438" y="511"/>
                    </a:lnTo>
                    <a:lnTo>
                      <a:pt x="438" y="511"/>
                    </a:lnTo>
                    <a:lnTo>
                      <a:pt x="436" y="513"/>
                    </a:lnTo>
                    <a:lnTo>
                      <a:pt x="433" y="513"/>
                    </a:lnTo>
                    <a:lnTo>
                      <a:pt x="431" y="516"/>
                    </a:lnTo>
                    <a:lnTo>
                      <a:pt x="429" y="516"/>
                    </a:lnTo>
                    <a:lnTo>
                      <a:pt x="426" y="518"/>
                    </a:lnTo>
                    <a:lnTo>
                      <a:pt x="426" y="518"/>
                    </a:lnTo>
                    <a:lnTo>
                      <a:pt x="424" y="521"/>
                    </a:lnTo>
                    <a:lnTo>
                      <a:pt x="424" y="521"/>
                    </a:lnTo>
                    <a:lnTo>
                      <a:pt x="422" y="521"/>
                    </a:lnTo>
                    <a:lnTo>
                      <a:pt x="422" y="523"/>
                    </a:lnTo>
                    <a:lnTo>
                      <a:pt x="422" y="523"/>
                    </a:lnTo>
                    <a:lnTo>
                      <a:pt x="419" y="523"/>
                    </a:lnTo>
                    <a:lnTo>
                      <a:pt x="419" y="523"/>
                    </a:lnTo>
                    <a:lnTo>
                      <a:pt x="417" y="523"/>
                    </a:lnTo>
                    <a:lnTo>
                      <a:pt x="417" y="521"/>
                    </a:lnTo>
                    <a:lnTo>
                      <a:pt x="414" y="521"/>
                    </a:lnTo>
                    <a:lnTo>
                      <a:pt x="414" y="518"/>
                    </a:lnTo>
                    <a:lnTo>
                      <a:pt x="414" y="518"/>
                    </a:lnTo>
                    <a:lnTo>
                      <a:pt x="412" y="518"/>
                    </a:lnTo>
                    <a:lnTo>
                      <a:pt x="412" y="518"/>
                    </a:lnTo>
                    <a:lnTo>
                      <a:pt x="410" y="518"/>
                    </a:lnTo>
                    <a:lnTo>
                      <a:pt x="410" y="516"/>
                    </a:lnTo>
                    <a:lnTo>
                      <a:pt x="410" y="516"/>
                    </a:lnTo>
                    <a:lnTo>
                      <a:pt x="410" y="516"/>
                    </a:lnTo>
                    <a:lnTo>
                      <a:pt x="410" y="516"/>
                    </a:lnTo>
                    <a:lnTo>
                      <a:pt x="412" y="516"/>
                    </a:lnTo>
                    <a:lnTo>
                      <a:pt x="414" y="516"/>
                    </a:lnTo>
                    <a:lnTo>
                      <a:pt x="414" y="516"/>
                    </a:lnTo>
                    <a:lnTo>
                      <a:pt x="417" y="516"/>
                    </a:lnTo>
                    <a:lnTo>
                      <a:pt x="417" y="516"/>
                    </a:lnTo>
                    <a:lnTo>
                      <a:pt x="417" y="516"/>
                    </a:lnTo>
                    <a:lnTo>
                      <a:pt x="417" y="518"/>
                    </a:lnTo>
                    <a:lnTo>
                      <a:pt x="419" y="518"/>
                    </a:lnTo>
                    <a:lnTo>
                      <a:pt x="419" y="518"/>
                    </a:lnTo>
                    <a:lnTo>
                      <a:pt x="424" y="516"/>
                    </a:lnTo>
                    <a:lnTo>
                      <a:pt x="424" y="513"/>
                    </a:lnTo>
                    <a:lnTo>
                      <a:pt x="426" y="513"/>
                    </a:lnTo>
                    <a:lnTo>
                      <a:pt x="431" y="511"/>
                    </a:lnTo>
                    <a:lnTo>
                      <a:pt x="433" y="509"/>
                    </a:lnTo>
                    <a:lnTo>
                      <a:pt x="433" y="506"/>
                    </a:lnTo>
                    <a:lnTo>
                      <a:pt x="436" y="504"/>
                    </a:lnTo>
                    <a:lnTo>
                      <a:pt x="436" y="502"/>
                    </a:lnTo>
                    <a:lnTo>
                      <a:pt x="436" y="502"/>
                    </a:lnTo>
                    <a:lnTo>
                      <a:pt x="436" y="499"/>
                    </a:lnTo>
                    <a:lnTo>
                      <a:pt x="436" y="497"/>
                    </a:lnTo>
                    <a:lnTo>
                      <a:pt x="433" y="495"/>
                    </a:lnTo>
                    <a:lnTo>
                      <a:pt x="433" y="495"/>
                    </a:lnTo>
                    <a:lnTo>
                      <a:pt x="431" y="492"/>
                    </a:lnTo>
                    <a:lnTo>
                      <a:pt x="429" y="490"/>
                    </a:lnTo>
                    <a:lnTo>
                      <a:pt x="426" y="490"/>
                    </a:lnTo>
                    <a:lnTo>
                      <a:pt x="426" y="490"/>
                    </a:lnTo>
                    <a:lnTo>
                      <a:pt x="424" y="490"/>
                    </a:lnTo>
                    <a:lnTo>
                      <a:pt x="422" y="487"/>
                    </a:lnTo>
                    <a:lnTo>
                      <a:pt x="419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7" y="485"/>
                    </a:lnTo>
                    <a:lnTo>
                      <a:pt x="414" y="485"/>
                    </a:lnTo>
                    <a:lnTo>
                      <a:pt x="412" y="485"/>
                    </a:lnTo>
                    <a:lnTo>
                      <a:pt x="410" y="485"/>
                    </a:lnTo>
                    <a:lnTo>
                      <a:pt x="407" y="485"/>
                    </a:lnTo>
                    <a:lnTo>
                      <a:pt x="405" y="487"/>
                    </a:lnTo>
                    <a:lnTo>
                      <a:pt x="405" y="490"/>
                    </a:lnTo>
                    <a:lnTo>
                      <a:pt x="405" y="492"/>
                    </a:lnTo>
                    <a:lnTo>
                      <a:pt x="407" y="495"/>
                    </a:lnTo>
                    <a:lnTo>
                      <a:pt x="407" y="495"/>
                    </a:lnTo>
                    <a:lnTo>
                      <a:pt x="407" y="499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5" y="506"/>
                    </a:lnTo>
                    <a:lnTo>
                      <a:pt x="403" y="509"/>
                    </a:lnTo>
                    <a:lnTo>
                      <a:pt x="400" y="511"/>
                    </a:lnTo>
                    <a:lnTo>
                      <a:pt x="400" y="513"/>
                    </a:lnTo>
                    <a:lnTo>
                      <a:pt x="398" y="516"/>
                    </a:lnTo>
                    <a:lnTo>
                      <a:pt x="398" y="516"/>
                    </a:lnTo>
                    <a:lnTo>
                      <a:pt x="398" y="518"/>
                    </a:lnTo>
                    <a:lnTo>
                      <a:pt x="398" y="518"/>
                    </a:lnTo>
                    <a:lnTo>
                      <a:pt x="398" y="521"/>
                    </a:lnTo>
                    <a:lnTo>
                      <a:pt x="395" y="523"/>
                    </a:lnTo>
                    <a:lnTo>
                      <a:pt x="395" y="523"/>
                    </a:lnTo>
                    <a:lnTo>
                      <a:pt x="393" y="523"/>
                    </a:lnTo>
                    <a:lnTo>
                      <a:pt x="393" y="521"/>
                    </a:lnTo>
                    <a:lnTo>
                      <a:pt x="393" y="521"/>
                    </a:lnTo>
                    <a:lnTo>
                      <a:pt x="393" y="518"/>
                    </a:lnTo>
                    <a:lnTo>
                      <a:pt x="393" y="516"/>
                    </a:lnTo>
                    <a:lnTo>
                      <a:pt x="395" y="516"/>
                    </a:lnTo>
                    <a:lnTo>
                      <a:pt x="395" y="513"/>
                    </a:lnTo>
                    <a:lnTo>
                      <a:pt x="398" y="511"/>
                    </a:lnTo>
                    <a:lnTo>
                      <a:pt x="395" y="509"/>
                    </a:lnTo>
                    <a:lnTo>
                      <a:pt x="395" y="506"/>
                    </a:lnTo>
                    <a:lnTo>
                      <a:pt x="393" y="506"/>
                    </a:lnTo>
                    <a:lnTo>
                      <a:pt x="391" y="506"/>
                    </a:lnTo>
                    <a:lnTo>
                      <a:pt x="391" y="506"/>
                    </a:lnTo>
                    <a:lnTo>
                      <a:pt x="391" y="509"/>
                    </a:lnTo>
                    <a:lnTo>
                      <a:pt x="388" y="509"/>
                    </a:lnTo>
                    <a:lnTo>
                      <a:pt x="386" y="511"/>
                    </a:lnTo>
                    <a:lnTo>
                      <a:pt x="384" y="511"/>
                    </a:lnTo>
                    <a:lnTo>
                      <a:pt x="384" y="511"/>
                    </a:lnTo>
                    <a:lnTo>
                      <a:pt x="381" y="511"/>
                    </a:lnTo>
                    <a:lnTo>
                      <a:pt x="381" y="509"/>
                    </a:lnTo>
                    <a:lnTo>
                      <a:pt x="384" y="506"/>
                    </a:lnTo>
                    <a:lnTo>
                      <a:pt x="384" y="506"/>
                    </a:lnTo>
                    <a:lnTo>
                      <a:pt x="384" y="506"/>
                    </a:lnTo>
                    <a:lnTo>
                      <a:pt x="384" y="504"/>
                    </a:lnTo>
                    <a:lnTo>
                      <a:pt x="381" y="504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7" y="497"/>
                    </a:lnTo>
                    <a:lnTo>
                      <a:pt x="377" y="495"/>
                    </a:lnTo>
                    <a:lnTo>
                      <a:pt x="374" y="492"/>
                    </a:lnTo>
                    <a:lnTo>
                      <a:pt x="374" y="490"/>
                    </a:lnTo>
                    <a:lnTo>
                      <a:pt x="374" y="487"/>
                    </a:lnTo>
                    <a:lnTo>
                      <a:pt x="374" y="485"/>
                    </a:lnTo>
                    <a:lnTo>
                      <a:pt x="372" y="483"/>
                    </a:lnTo>
                    <a:lnTo>
                      <a:pt x="369" y="480"/>
                    </a:lnTo>
                    <a:lnTo>
                      <a:pt x="369" y="480"/>
                    </a:lnTo>
                    <a:lnTo>
                      <a:pt x="367" y="483"/>
                    </a:lnTo>
                    <a:lnTo>
                      <a:pt x="365" y="485"/>
                    </a:lnTo>
                    <a:lnTo>
                      <a:pt x="365" y="485"/>
                    </a:lnTo>
                    <a:lnTo>
                      <a:pt x="362" y="485"/>
                    </a:lnTo>
                    <a:lnTo>
                      <a:pt x="360" y="483"/>
                    </a:lnTo>
                    <a:lnTo>
                      <a:pt x="360" y="480"/>
                    </a:lnTo>
                    <a:lnTo>
                      <a:pt x="358" y="480"/>
                    </a:lnTo>
                    <a:lnTo>
                      <a:pt x="353" y="480"/>
                    </a:lnTo>
                    <a:lnTo>
                      <a:pt x="351" y="485"/>
                    </a:lnTo>
                    <a:lnTo>
                      <a:pt x="348" y="485"/>
                    </a:lnTo>
                    <a:lnTo>
                      <a:pt x="346" y="485"/>
                    </a:lnTo>
                    <a:lnTo>
                      <a:pt x="343" y="487"/>
                    </a:lnTo>
                    <a:lnTo>
                      <a:pt x="339" y="490"/>
                    </a:lnTo>
                    <a:lnTo>
                      <a:pt x="336" y="490"/>
                    </a:lnTo>
                    <a:lnTo>
                      <a:pt x="334" y="492"/>
                    </a:lnTo>
                    <a:lnTo>
                      <a:pt x="332" y="495"/>
                    </a:lnTo>
                    <a:lnTo>
                      <a:pt x="325" y="495"/>
                    </a:lnTo>
                    <a:lnTo>
                      <a:pt x="322" y="497"/>
                    </a:lnTo>
                    <a:lnTo>
                      <a:pt x="320" y="495"/>
                    </a:lnTo>
                    <a:lnTo>
                      <a:pt x="320" y="495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17" y="497"/>
                    </a:lnTo>
                    <a:lnTo>
                      <a:pt x="317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499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5" y="502"/>
                    </a:lnTo>
                    <a:lnTo>
                      <a:pt x="317" y="504"/>
                    </a:lnTo>
                    <a:lnTo>
                      <a:pt x="317" y="506"/>
                    </a:lnTo>
                    <a:lnTo>
                      <a:pt x="317" y="506"/>
                    </a:lnTo>
                    <a:lnTo>
                      <a:pt x="317" y="506"/>
                    </a:lnTo>
                    <a:lnTo>
                      <a:pt x="317" y="509"/>
                    </a:lnTo>
                    <a:lnTo>
                      <a:pt x="317" y="511"/>
                    </a:lnTo>
                    <a:lnTo>
                      <a:pt x="315" y="511"/>
                    </a:lnTo>
                    <a:lnTo>
                      <a:pt x="313" y="511"/>
                    </a:lnTo>
                    <a:lnTo>
                      <a:pt x="306" y="516"/>
                    </a:lnTo>
                    <a:lnTo>
                      <a:pt x="303" y="518"/>
                    </a:lnTo>
                    <a:lnTo>
                      <a:pt x="306" y="523"/>
                    </a:lnTo>
                    <a:lnTo>
                      <a:pt x="306" y="528"/>
                    </a:lnTo>
                    <a:lnTo>
                      <a:pt x="306" y="530"/>
                    </a:lnTo>
                    <a:lnTo>
                      <a:pt x="310" y="530"/>
                    </a:lnTo>
                    <a:lnTo>
                      <a:pt x="317" y="537"/>
                    </a:lnTo>
                    <a:lnTo>
                      <a:pt x="320" y="539"/>
                    </a:lnTo>
                    <a:lnTo>
                      <a:pt x="322" y="539"/>
                    </a:lnTo>
                    <a:lnTo>
                      <a:pt x="325" y="542"/>
                    </a:lnTo>
                    <a:lnTo>
                      <a:pt x="325" y="542"/>
                    </a:lnTo>
                    <a:lnTo>
                      <a:pt x="327" y="544"/>
                    </a:lnTo>
                    <a:lnTo>
                      <a:pt x="327" y="544"/>
                    </a:lnTo>
                    <a:lnTo>
                      <a:pt x="332" y="547"/>
                    </a:lnTo>
                    <a:lnTo>
                      <a:pt x="334" y="547"/>
                    </a:lnTo>
                    <a:lnTo>
                      <a:pt x="334" y="544"/>
                    </a:lnTo>
                    <a:lnTo>
                      <a:pt x="339" y="547"/>
                    </a:lnTo>
                    <a:lnTo>
                      <a:pt x="343" y="547"/>
                    </a:lnTo>
                    <a:lnTo>
                      <a:pt x="346" y="549"/>
                    </a:lnTo>
                    <a:lnTo>
                      <a:pt x="346" y="549"/>
                    </a:lnTo>
                    <a:lnTo>
                      <a:pt x="348" y="551"/>
                    </a:lnTo>
                    <a:lnTo>
                      <a:pt x="355" y="554"/>
                    </a:lnTo>
                    <a:lnTo>
                      <a:pt x="358" y="554"/>
                    </a:lnTo>
                    <a:lnTo>
                      <a:pt x="365" y="554"/>
                    </a:lnTo>
                    <a:lnTo>
                      <a:pt x="367" y="554"/>
                    </a:lnTo>
                    <a:lnTo>
                      <a:pt x="369" y="554"/>
                    </a:lnTo>
                    <a:lnTo>
                      <a:pt x="374" y="554"/>
                    </a:lnTo>
                    <a:lnTo>
                      <a:pt x="374" y="554"/>
                    </a:lnTo>
                    <a:lnTo>
                      <a:pt x="379" y="558"/>
                    </a:lnTo>
                    <a:lnTo>
                      <a:pt x="379" y="558"/>
                    </a:lnTo>
                    <a:lnTo>
                      <a:pt x="379" y="561"/>
                    </a:lnTo>
                    <a:lnTo>
                      <a:pt x="384" y="563"/>
                    </a:lnTo>
                    <a:lnTo>
                      <a:pt x="386" y="561"/>
                    </a:lnTo>
                    <a:lnTo>
                      <a:pt x="388" y="563"/>
                    </a:lnTo>
                    <a:lnTo>
                      <a:pt x="391" y="563"/>
                    </a:lnTo>
                    <a:lnTo>
                      <a:pt x="391" y="563"/>
                    </a:lnTo>
                    <a:lnTo>
                      <a:pt x="393" y="563"/>
                    </a:lnTo>
                    <a:lnTo>
                      <a:pt x="395" y="573"/>
                    </a:lnTo>
                    <a:lnTo>
                      <a:pt x="398" y="577"/>
                    </a:lnTo>
                    <a:lnTo>
                      <a:pt x="400" y="587"/>
                    </a:lnTo>
                    <a:lnTo>
                      <a:pt x="400" y="594"/>
                    </a:lnTo>
                    <a:lnTo>
                      <a:pt x="400" y="596"/>
                    </a:lnTo>
                    <a:lnTo>
                      <a:pt x="395" y="599"/>
                    </a:lnTo>
                    <a:lnTo>
                      <a:pt x="391" y="601"/>
                    </a:lnTo>
                    <a:lnTo>
                      <a:pt x="386" y="603"/>
                    </a:lnTo>
                    <a:lnTo>
                      <a:pt x="386" y="608"/>
                    </a:lnTo>
                    <a:lnTo>
                      <a:pt x="388" y="611"/>
                    </a:lnTo>
                    <a:lnTo>
                      <a:pt x="391" y="618"/>
                    </a:lnTo>
                    <a:lnTo>
                      <a:pt x="393" y="620"/>
                    </a:lnTo>
                    <a:lnTo>
                      <a:pt x="395" y="620"/>
                    </a:lnTo>
                    <a:lnTo>
                      <a:pt x="403" y="620"/>
                    </a:lnTo>
                    <a:lnTo>
                      <a:pt x="405" y="625"/>
                    </a:lnTo>
                    <a:lnTo>
                      <a:pt x="407" y="627"/>
                    </a:lnTo>
                    <a:lnTo>
                      <a:pt x="407" y="629"/>
                    </a:lnTo>
                    <a:lnTo>
                      <a:pt x="405" y="632"/>
                    </a:lnTo>
                    <a:lnTo>
                      <a:pt x="405" y="637"/>
                    </a:lnTo>
                    <a:lnTo>
                      <a:pt x="405" y="637"/>
                    </a:lnTo>
                    <a:lnTo>
                      <a:pt x="405" y="637"/>
                    </a:lnTo>
                    <a:lnTo>
                      <a:pt x="400" y="637"/>
                    </a:lnTo>
                    <a:lnTo>
                      <a:pt x="400" y="639"/>
                    </a:lnTo>
                    <a:lnTo>
                      <a:pt x="395" y="639"/>
                    </a:lnTo>
                    <a:lnTo>
                      <a:pt x="395" y="641"/>
                    </a:lnTo>
                    <a:lnTo>
                      <a:pt x="393" y="641"/>
                    </a:lnTo>
                    <a:lnTo>
                      <a:pt x="391" y="641"/>
                    </a:lnTo>
                    <a:lnTo>
                      <a:pt x="388" y="639"/>
                    </a:lnTo>
                    <a:lnTo>
                      <a:pt x="388" y="639"/>
                    </a:lnTo>
                    <a:lnTo>
                      <a:pt x="386" y="639"/>
                    </a:lnTo>
                    <a:lnTo>
                      <a:pt x="384" y="641"/>
                    </a:lnTo>
                    <a:lnTo>
                      <a:pt x="384" y="641"/>
                    </a:lnTo>
                    <a:lnTo>
                      <a:pt x="384" y="646"/>
                    </a:lnTo>
                    <a:lnTo>
                      <a:pt x="379" y="646"/>
                    </a:lnTo>
                    <a:lnTo>
                      <a:pt x="377" y="648"/>
                    </a:lnTo>
                    <a:lnTo>
                      <a:pt x="374" y="648"/>
                    </a:lnTo>
                    <a:lnTo>
                      <a:pt x="374" y="648"/>
                    </a:lnTo>
                    <a:lnTo>
                      <a:pt x="372" y="648"/>
                    </a:lnTo>
                    <a:lnTo>
                      <a:pt x="369" y="651"/>
                    </a:lnTo>
                    <a:lnTo>
                      <a:pt x="367" y="651"/>
                    </a:lnTo>
                    <a:lnTo>
                      <a:pt x="367" y="653"/>
                    </a:lnTo>
                    <a:lnTo>
                      <a:pt x="365" y="653"/>
                    </a:lnTo>
                    <a:lnTo>
                      <a:pt x="365" y="653"/>
                    </a:lnTo>
                    <a:lnTo>
                      <a:pt x="360" y="653"/>
                    </a:lnTo>
                    <a:lnTo>
                      <a:pt x="358" y="653"/>
                    </a:lnTo>
                    <a:lnTo>
                      <a:pt x="358" y="653"/>
                    </a:lnTo>
                    <a:lnTo>
                      <a:pt x="353" y="653"/>
                    </a:lnTo>
                    <a:lnTo>
                      <a:pt x="353" y="651"/>
                    </a:lnTo>
                    <a:lnTo>
                      <a:pt x="351" y="651"/>
                    </a:lnTo>
                    <a:lnTo>
                      <a:pt x="348" y="651"/>
                    </a:lnTo>
                    <a:lnTo>
                      <a:pt x="346" y="648"/>
                    </a:lnTo>
                    <a:lnTo>
                      <a:pt x="341" y="651"/>
                    </a:lnTo>
                    <a:lnTo>
                      <a:pt x="341" y="651"/>
                    </a:lnTo>
                    <a:lnTo>
                      <a:pt x="339" y="651"/>
                    </a:lnTo>
                    <a:lnTo>
                      <a:pt x="336" y="651"/>
                    </a:lnTo>
                    <a:lnTo>
                      <a:pt x="334" y="651"/>
                    </a:lnTo>
                    <a:lnTo>
                      <a:pt x="332" y="653"/>
                    </a:lnTo>
                    <a:lnTo>
                      <a:pt x="332" y="653"/>
                    </a:lnTo>
                    <a:lnTo>
                      <a:pt x="334" y="658"/>
                    </a:lnTo>
                    <a:lnTo>
                      <a:pt x="332" y="660"/>
                    </a:lnTo>
                    <a:lnTo>
                      <a:pt x="332" y="663"/>
                    </a:lnTo>
                    <a:lnTo>
                      <a:pt x="329" y="670"/>
                    </a:lnTo>
                    <a:lnTo>
                      <a:pt x="329" y="674"/>
                    </a:lnTo>
                    <a:lnTo>
                      <a:pt x="334" y="674"/>
                    </a:lnTo>
                    <a:lnTo>
                      <a:pt x="336" y="679"/>
                    </a:lnTo>
                    <a:lnTo>
                      <a:pt x="336" y="684"/>
                    </a:lnTo>
                    <a:lnTo>
                      <a:pt x="336" y="686"/>
                    </a:lnTo>
                    <a:lnTo>
                      <a:pt x="334" y="693"/>
                    </a:lnTo>
                    <a:lnTo>
                      <a:pt x="334" y="696"/>
                    </a:lnTo>
                    <a:lnTo>
                      <a:pt x="334" y="700"/>
                    </a:lnTo>
                    <a:lnTo>
                      <a:pt x="336" y="703"/>
                    </a:lnTo>
                    <a:lnTo>
                      <a:pt x="339" y="705"/>
                    </a:lnTo>
                    <a:lnTo>
                      <a:pt x="341" y="708"/>
                    </a:lnTo>
                    <a:lnTo>
                      <a:pt x="343" y="712"/>
                    </a:lnTo>
                    <a:lnTo>
                      <a:pt x="343" y="715"/>
                    </a:lnTo>
                    <a:lnTo>
                      <a:pt x="341" y="722"/>
                    </a:lnTo>
                    <a:lnTo>
                      <a:pt x="341" y="731"/>
                    </a:lnTo>
                    <a:lnTo>
                      <a:pt x="341" y="734"/>
                    </a:lnTo>
                    <a:lnTo>
                      <a:pt x="341" y="741"/>
                    </a:lnTo>
                    <a:lnTo>
                      <a:pt x="343" y="748"/>
                    </a:lnTo>
                    <a:lnTo>
                      <a:pt x="343" y="753"/>
                    </a:lnTo>
                    <a:lnTo>
                      <a:pt x="343" y="755"/>
                    </a:lnTo>
                    <a:lnTo>
                      <a:pt x="343" y="755"/>
                    </a:lnTo>
                    <a:lnTo>
                      <a:pt x="341" y="755"/>
                    </a:lnTo>
                    <a:lnTo>
                      <a:pt x="336" y="755"/>
                    </a:lnTo>
                    <a:lnTo>
                      <a:pt x="334" y="755"/>
                    </a:lnTo>
                    <a:lnTo>
                      <a:pt x="332" y="753"/>
                    </a:lnTo>
                    <a:lnTo>
                      <a:pt x="325" y="753"/>
                    </a:lnTo>
                    <a:lnTo>
                      <a:pt x="317" y="753"/>
                    </a:lnTo>
                    <a:lnTo>
                      <a:pt x="313" y="748"/>
                    </a:lnTo>
                    <a:lnTo>
                      <a:pt x="308" y="750"/>
                    </a:lnTo>
                    <a:lnTo>
                      <a:pt x="306" y="753"/>
                    </a:lnTo>
                    <a:lnTo>
                      <a:pt x="306" y="755"/>
                    </a:lnTo>
                    <a:lnTo>
                      <a:pt x="306" y="760"/>
                    </a:lnTo>
                    <a:lnTo>
                      <a:pt x="306" y="764"/>
                    </a:lnTo>
                    <a:lnTo>
                      <a:pt x="303" y="767"/>
                    </a:lnTo>
                    <a:lnTo>
                      <a:pt x="299" y="772"/>
                    </a:lnTo>
                    <a:lnTo>
                      <a:pt x="296" y="772"/>
                    </a:lnTo>
                    <a:lnTo>
                      <a:pt x="296" y="774"/>
                    </a:lnTo>
                    <a:lnTo>
                      <a:pt x="299" y="779"/>
                    </a:lnTo>
                    <a:lnTo>
                      <a:pt x="303" y="783"/>
                    </a:lnTo>
                    <a:lnTo>
                      <a:pt x="306" y="786"/>
                    </a:lnTo>
                    <a:lnTo>
                      <a:pt x="308" y="788"/>
                    </a:lnTo>
                    <a:lnTo>
                      <a:pt x="308" y="788"/>
                    </a:lnTo>
                    <a:lnTo>
                      <a:pt x="308" y="795"/>
                    </a:lnTo>
                    <a:lnTo>
                      <a:pt x="306" y="800"/>
                    </a:lnTo>
                    <a:lnTo>
                      <a:pt x="301" y="800"/>
                    </a:lnTo>
                    <a:lnTo>
                      <a:pt x="296" y="800"/>
                    </a:lnTo>
                    <a:lnTo>
                      <a:pt x="291" y="798"/>
                    </a:lnTo>
                    <a:lnTo>
                      <a:pt x="289" y="798"/>
                    </a:lnTo>
                    <a:lnTo>
                      <a:pt x="284" y="798"/>
                    </a:lnTo>
                    <a:lnTo>
                      <a:pt x="284" y="798"/>
                    </a:lnTo>
                    <a:lnTo>
                      <a:pt x="282" y="798"/>
                    </a:lnTo>
                    <a:lnTo>
                      <a:pt x="282" y="798"/>
                    </a:lnTo>
                    <a:lnTo>
                      <a:pt x="277" y="795"/>
                    </a:lnTo>
                    <a:lnTo>
                      <a:pt x="275" y="795"/>
                    </a:lnTo>
                    <a:lnTo>
                      <a:pt x="263" y="800"/>
                    </a:lnTo>
                    <a:lnTo>
                      <a:pt x="261" y="800"/>
                    </a:lnTo>
                    <a:lnTo>
                      <a:pt x="261" y="793"/>
                    </a:lnTo>
                    <a:lnTo>
                      <a:pt x="268" y="779"/>
                    </a:lnTo>
                    <a:lnTo>
                      <a:pt x="270" y="774"/>
                    </a:lnTo>
                    <a:lnTo>
                      <a:pt x="270" y="767"/>
                    </a:lnTo>
                    <a:lnTo>
                      <a:pt x="270" y="767"/>
                    </a:lnTo>
                    <a:lnTo>
                      <a:pt x="270" y="764"/>
                    </a:lnTo>
                    <a:lnTo>
                      <a:pt x="270" y="762"/>
                    </a:lnTo>
                    <a:lnTo>
                      <a:pt x="263" y="757"/>
                    </a:lnTo>
                    <a:lnTo>
                      <a:pt x="258" y="753"/>
                    </a:lnTo>
                    <a:lnTo>
                      <a:pt x="251" y="750"/>
                    </a:lnTo>
                    <a:lnTo>
                      <a:pt x="249" y="745"/>
                    </a:lnTo>
                    <a:lnTo>
                      <a:pt x="249" y="743"/>
                    </a:lnTo>
                    <a:lnTo>
                      <a:pt x="251" y="736"/>
                    </a:lnTo>
                    <a:lnTo>
                      <a:pt x="249" y="722"/>
                    </a:lnTo>
                    <a:lnTo>
                      <a:pt x="249" y="710"/>
                    </a:lnTo>
                    <a:lnTo>
                      <a:pt x="254" y="698"/>
                    </a:lnTo>
                    <a:lnTo>
                      <a:pt x="256" y="693"/>
                    </a:lnTo>
                    <a:lnTo>
                      <a:pt x="256" y="693"/>
                    </a:lnTo>
                    <a:lnTo>
                      <a:pt x="261" y="691"/>
                    </a:lnTo>
                    <a:lnTo>
                      <a:pt x="265" y="689"/>
                    </a:lnTo>
                    <a:lnTo>
                      <a:pt x="275" y="686"/>
                    </a:lnTo>
                    <a:lnTo>
                      <a:pt x="280" y="684"/>
                    </a:lnTo>
                    <a:lnTo>
                      <a:pt x="287" y="679"/>
                    </a:lnTo>
                    <a:lnTo>
                      <a:pt x="296" y="672"/>
                    </a:lnTo>
                    <a:lnTo>
                      <a:pt x="301" y="665"/>
                    </a:lnTo>
                    <a:lnTo>
                      <a:pt x="303" y="660"/>
                    </a:lnTo>
                    <a:lnTo>
                      <a:pt x="306" y="653"/>
                    </a:lnTo>
                    <a:lnTo>
                      <a:pt x="306" y="651"/>
                    </a:lnTo>
                    <a:lnTo>
                      <a:pt x="306" y="641"/>
                    </a:lnTo>
                    <a:lnTo>
                      <a:pt x="308" y="634"/>
                    </a:lnTo>
                    <a:lnTo>
                      <a:pt x="310" y="622"/>
                    </a:lnTo>
                    <a:lnTo>
                      <a:pt x="315" y="613"/>
                    </a:lnTo>
                    <a:lnTo>
                      <a:pt x="315" y="608"/>
                    </a:lnTo>
                    <a:lnTo>
                      <a:pt x="313" y="601"/>
                    </a:lnTo>
                    <a:lnTo>
                      <a:pt x="310" y="599"/>
                    </a:lnTo>
                    <a:lnTo>
                      <a:pt x="308" y="596"/>
                    </a:lnTo>
                    <a:lnTo>
                      <a:pt x="306" y="596"/>
                    </a:lnTo>
                    <a:lnTo>
                      <a:pt x="306" y="594"/>
                    </a:lnTo>
                    <a:lnTo>
                      <a:pt x="303" y="594"/>
                    </a:lnTo>
                    <a:lnTo>
                      <a:pt x="301" y="592"/>
                    </a:lnTo>
                    <a:lnTo>
                      <a:pt x="299" y="592"/>
                    </a:lnTo>
                    <a:lnTo>
                      <a:pt x="296" y="589"/>
                    </a:lnTo>
                    <a:lnTo>
                      <a:pt x="291" y="589"/>
                    </a:lnTo>
                    <a:lnTo>
                      <a:pt x="289" y="594"/>
                    </a:lnTo>
                    <a:lnTo>
                      <a:pt x="287" y="594"/>
                    </a:lnTo>
                    <a:lnTo>
                      <a:pt x="284" y="596"/>
                    </a:lnTo>
                    <a:lnTo>
                      <a:pt x="280" y="599"/>
                    </a:lnTo>
                    <a:lnTo>
                      <a:pt x="275" y="599"/>
                    </a:lnTo>
                    <a:lnTo>
                      <a:pt x="270" y="599"/>
                    </a:lnTo>
                    <a:lnTo>
                      <a:pt x="268" y="596"/>
                    </a:lnTo>
                    <a:lnTo>
                      <a:pt x="263" y="594"/>
                    </a:lnTo>
                    <a:lnTo>
                      <a:pt x="258" y="596"/>
                    </a:lnTo>
                    <a:lnTo>
                      <a:pt x="251" y="599"/>
                    </a:lnTo>
                    <a:lnTo>
                      <a:pt x="246" y="601"/>
                    </a:lnTo>
                    <a:lnTo>
                      <a:pt x="246" y="601"/>
                    </a:lnTo>
                    <a:lnTo>
                      <a:pt x="242" y="603"/>
                    </a:lnTo>
                    <a:lnTo>
                      <a:pt x="237" y="606"/>
                    </a:lnTo>
                    <a:lnTo>
                      <a:pt x="232" y="603"/>
                    </a:lnTo>
                    <a:lnTo>
                      <a:pt x="228" y="601"/>
                    </a:lnTo>
                    <a:lnTo>
                      <a:pt x="228" y="601"/>
                    </a:lnTo>
                    <a:lnTo>
                      <a:pt x="223" y="601"/>
                    </a:lnTo>
                    <a:lnTo>
                      <a:pt x="220" y="601"/>
                    </a:lnTo>
                    <a:lnTo>
                      <a:pt x="218" y="599"/>
                    </a:lnTo>
                    <a:lnTo>
                      <a:pt x="216" y="599"/>
                    </a:lnTo>
                    <a:lnTo>
                      <a:pt x="213" y="599"/>
                    </a:lnTo>
                    <a:lnTo>
                      <a:pt x="213" y="596"/>
                    </a:lnTo>
                    <a:lnTo>
                      <a:pt x="211" y="596"/>
                    </a:lnTo>
                    <a:lnTo>
                      <a:pt x="209" y="596"/>
                    </a:lnTo>
                    <a:lnTo>
                      <a:pt x="206" y="594"/>
                    </a:lnTo>
                    <a:lnTo>
                      <a:pt x="202" y="594"/>
                    </a:lnTo>
                    <a:lnTo>
                      <a:pt x="199" y="592"/>
                    </a:lnTo>
                    <a:lnTo>
                      <a:pt x="199" y="587"/>
                    </a:lnTo>
                    <a:lnTo>
                      <a:pt x="202" y="580"/>
                    </a:lnTo>
                    <a:lnTo>
                      <a:pt x="197" y="580"/>
                    </a:lnTo>
                    <a:lnTo>
                      <a:pt x="194" y="580"/>
                    </a:lnTo>
                    <a:lnTo>
                      <a:pt x="192" y="580"/>
                    </a:lnTo>
                    <a:lnTo>
                      <a:pt x="187" y="573"/>
                    </a:lnTo>
                    <a:lnTo>
                      <a:pt x="185" y="570"/>
                    </a:lnTo>
                    <a:lnTo>
                      <a:pt x="180" y="568"/>
                    </a:lnTo>
                    <a:lnTo>
                      <a:pt x="176" y="568"/>
                    </a:lnTo>
                    <a:lnTo>
                      <a:pt x="171" y="568"/>
                    </a:lnTo>
                    <a:lnTo>
                      <a:pt x="161" y="568"/>
                    </a:lnTo>
                    <a:lnTo>
                      <a:pt x="152" y="568"/>
                    </a:lnTo>
                    <a:lnTo>
                      <a:pt x="145" y="570"/>
                    </a:lnTo>
                    <a:lnTo>
                      <a:pt x="126" y="570"/>
                    </a:lnTo>
                    <a:lnTo>
                      <a:pt x="112" y="566"/>
                    </a:lnTo>
                    <a:lnTo>
                      <a:pt x="100" y="561"/>
                    </a:lnTo>
                    <a:lnTo>
                      <a:pt x="86" y="554"/>
                    </a:lnTo>
                    <a:lnTo>
                      <a:pt x="81" y="551"/>
                    </a:lnTo>
                    <a:lnTo>
                      <a:pt x="76" y="547"/>
                    </a:lnTo>
                    <a:lnTo>
                      <a:pt x="64" y="542"/>
                    </a:lnTo>
                    <a:lnTo>
                      <a:pt x="57" y="542"/>
                    </a:lnTo>
                    <a:lnTo>
                      <a:pt x="57" y="544"/>
                    </a:lnTo>
                    <a:lnTo>
                      <a:pt x="53" y="542"/>
                    </a:lnTo>
                    <a:lnTo>
                      <a:pt x="48" y="547"/>
                    </a:lnTo>
                    <a:lnTo>
                      <a:pt x="38" y="547"/>
                    </a:lnTo>
                    <a:lnTo>
                      <a:pt x="31" y="532"/>
                    </a:lnTo>
                    <a:lnTo>
                      <a:pt x="19" y="521"/>
                    </a:lnTo>
                    <a:lnTo>
                      <a:pt x="17" y="516"/>
                    </a:lnTo>
                    <a:lnTo>
                      <a:pt x="10" y="511"/>
                    </a:lnTo>
                    <a:lnTo>
                      <a:pt x="5" y="506"/>
                    </a:lnTo>
                    <a:lnTo>
                      <a:pt x="0" y="502"/>
                    </a:lnTo>
                    <a:lnTo>
                      <a:pt x="0" y="499"/>
                    </a:lnTo>
                    <a:lnTo>
                      <a:pt x="0" y="497"/>
                    </a:lnTo>
                    <a:lnTo>
                      <a:pt x="0" y="495"/>
                    </a:lnTo>
                    <a:lnTo>
                      <a:pt x="8" y="466"/>
                    </a:lnTo>
                    <a:lnTo>
                      <a:pt x="5" y="438"/>
                    </a:lnTo>
                    <a:lnTo>
                      <a:pt x="3" y="423"/>
                    </a:lnTo>
                    <a:lnTo>
                      <a:pt x="3" y="407"/>
                    </a:lnTo>
                    <a:lnTo>
                      <a:pt x="17" y="397"/>
                    </a:lnTo>
                    <a:lnTo>
                      <a:pt x="31" y="390"/>
                    </a:lnTo>
                    <a:lnTo>
                      <a:pt x="34" y="390"/>
                    </a:lnTo>
                    <a:lnTo>
                      <a:pt x="36" y="386"/>
                    </a:lnTo>
                    <a:lnTo>
                      <a:pt x="41" y="381"/>
                    </a:lnTo>
                    <a:lnTo>
                      <a:pt x="43" y="376"/>
                    </a:lnTo>
                    <a:lnTo>
                      <a:pt x="43" y="371"/>
                    </a:lnTo>
                    <a:lnTo>
                      <a:pt x="43" y="371"/>
                    </a:lnTo>
                    <a:lnTo>
                      <a:pt x="38" y="367"/>
                    </a:lnTo>
                    <a:lnTo>
                      <a:pt x="34" y="364"/>
                    </a:lnTo>
                    <a:lnTo>
                      <a:pt x="31" y="360"/>
                    </a:lnTo>
                    <a:lnTo>
                      <a:pt x="29" y="343"/>
                    </a:lnTo>
                    <a:lnTo>
                      <a:pt x="31" y="341"/>
                    </a:lnTo>
                    <a:lnTo>
                      <a:pt x="34" y="338"/>
                    </a:lnTo>
                    <a:lnTo>
                      <a:pt x="36" y="336"/>
                    </a:lnTo>
                    <a:lnTo>
                      <a:pt x="41" y="329"/>
                    </a:lnTo>
                    <a:lnTo>
                      <a:pt x="43" y="326"/>
                    </a:lnTo>
                    <a:lnTo>
                      <a:pt x="43" y="324"/>
                    </a:lnTo>
                    <a:lnTo>
                      <a:pt x="38" y="305"/>
                    </a:lnTo>
                    <a:lnTo>
                      <a:pt x="36" y="300"/>
                    </a:lnTo>
                    <a:lnTo>
                      <a:pt x="34" y="298"/>
                    </a:lnTo>
                    <a:lnTo>
                      <a:pt x="34" y="296"/>
                    </a:lnTo>
                    <a:lnTo>
                      <a:pt x="34" y="293"/>
                    </a:lnTo>
                    <a:lnTo>
                      <a:pt x="34" y="281"/>
                    </a:lnTo>
                    <a:lnTo>
                      <a:pt x="34" y="274"/>
                    </a:lnTo>
                    <a:lnTo>
                      <a:pt x="34" y="272"/>
                    </a:lnTo>
                    <a:lnTo>
                      <a:pt x="36" y="267"/>
                    </a:lnTo>
                    <a:lnTo>
                      <a:pt x="38" y="263"/>
                    </a:lnTo>
                    <a:lnTo>
                      <a:pt x="38" y="255"/>
                    </a:lnTo>
                    <a:lnTo>
                      <a:pt x="41" y="248"/>
                    </a:lnTo>
                    <a:lnTo>
                      <a:pt x="38" y="241"/>
                    </a:lnTo>
                    <a:lnTo>
                      <a:pt x="38" y="236"/>
                    </a:lnTo>
                    <a:lnTo>
                      <a:pt x="38" y="229"/>
                    </a:lnTo>
                    <a:lnTo>
                      <a:pt x="38" y="225"/>
                    </a:lnTo>
                    <a:lnTo>
                      <a:pt x="38" y="220"/>
                    </a:lnTo>
                    <a:lnTo>
                      <a:pt x="38" y="218"/>
                    </a:lnTo>
                    <a:lnTo>
                      <a:pt x="36" y="201"/>
                    </a:lnTo>
                    <a:lnTo>
                      <a:pt x="36" y="194"/>
                    </a:lnTo>
                    <a:lnTo>
                      <a:pt x="36" y="191"/>
                    </a:lnTo>
                    <a:lnTo>
                      <a:pt x="36" y="189"/>
                    </a:lnTo>
                    <a:lnTo>
                      <a:pt x="41" y="187"/>
                    </a:lnTo>
                    <a:lnTo>
                      <a:pt x="60" y="170"/>
                    </a:lnTo>
                    <a:lnTo>
                      <a:pt x="71" y="161"/>
                    </a:lnTo>
                    <a:lnTo>
                      <a:pt x="90" y="144"/>
                    </a:lnTo>
                    <a:lnTo>
                      <a:pt x="107" y="135"/>
                    </a:lnTo>
                    <a:lnTo>
                      <a:pt x="112" y="128"/>
                    </a:lnTo>
                    <a:lnTo>
                      <a:pt x="112" y="128"/>
                    </a:lnTo>
                    <a:lnTo>
                      <a:pt x="123" y="111"/>
                    </a:lnTo>
                    <a:lnTo>
                      <a:pt x="131" y="99"/>
                    </a:lnTo>
                    <a:lnTo>
                      <a:pt x="135" y="92"/>
                    </a:lnTo>
                    <a:lnTo>
                      <a:pt x="138" y="87"/>
                    </a:lnTo>
                    <a:lnTo>
                      <a:pt x="147" y="75"/>
                    </a:lnTo>
                    <a:lnTo>
                      <a:pt x="152" y="68"/>
                    </a:lnTo>
                    <a:lnTo>
                      <a:pt x="154" y="64"/>
                    </a:lnTo>
                    <a:lnTo>
                      <a:pt x="154" y="52"/>
                    </a:lnTo>
                    <a:lnTo>
                      <a:pt x="157" y="42"/>
                    </a:lnTo>
                    <a:lnTo>
                      <a:pt x="159" y="33"/>
                    </a:lnTo>
                    <a:lnTo>
                      <a:pt x="159" y="28"/>
                    </a:lnTo>
                    <a:lnTo>
                      <a:pt x="159" y="19"/>
                    </a:lnTo>
                    <a:lnTo>
                      <a:pt x="159" y="12"/>
                    </a:lnTo>
                    <a:lnTo>
                      <a:pt x="159" y="2"/>
                    </a:lnTo>
                    <a:lnTo>
                      <a:pt x="159" y="2"/>
                    </a:lnTo>
                    <a:lnTo>
                      <a:pt x="166" y="4"/>
                    </a:lnTo>
                    <a:lnTo>
                      <a:pt x="171" y="4"/>
                    </a:lnTo>
                    <a:lnTo>
                      <a:pt x="173" y="4"/>
                    </a:lnTo>
                    <a:lnTo>
                      <a:pt x="178" y="2"/>
                    </a:lnTo>
                    <a:lnTo>
                      <a:pt x="180" y="0"/>
                    </a:lnTo>
                    <a:lnTo>
                      <a:pt x="185" y="0"/>
                    </a:lnTo>
                    <a:lnTo>
                      <a:pt x="190" y="2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Niger">
                <a:extLst>
                  <a:ext uri="{FF2B5EF4-FFF2-40B4-BE49-F238E27FC236}">
                    <a16:creationId xmlns:a16="http://schemas.microsoft.com/office/drawing/2014/main" id="{792B0379-8050-4747-A58B-F3D487FE0D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913" y="1698941"/>
                <a:ext cx="2269090" cy="1904625"/>
              </a:xfrm>
              <a:custGeom>
                <a:avLst/>
                <a:gdLst>
                  <a:gd name="T0" fmla="*/ 362 w 965"/>
                  <a:gd name="T1" fmla="*/ 31 h 810"/>
                  <a:gd name="T2" fmla="*/ 376 w 965"/>
                  <a:gd name="T3" fmla="*/ 36 h 810"/>
                  <a:gd name="T4" fmla="*/ 402 w 965"/>
                  <a:gd name="T5" fmla="*/ 10 h 810"/>
                  <a:gd name="T6" fmla="*/ 395 w 965"/>
                  <a:gd name="T7" fmla="*/ 36 h 810"/>
                  <a:gd name="T8" fmla="*/ 404 w 965"/>
                  <a:gd name="T9" fmla="*/ 38 h 810"/>
                  <a:gd name="T10" fmla="*/ 430 w 965"/>
                  <a:gd name="T11" fmla="*/ 10 h 810"/>
                  <a:gd name="T12" fmla="*/ 459 w 965"/>
                  <a:gd name="T13" fmla="*/ 50 h 810"/>
                  <a:gd name="T14" fmla="*/ 461 w 965"/>
                  <a:gd name="T15" fmla="*/ 83 h 810"/>
                  <a:gd name="T16" fmla="*/ 508 w 965"/>
                  <a:gd name="T17" fmla="*/ 104 h 810"/>
                  <a:gd name="T18" fmla="*/ 589 w 965"/>
                  <a:gd name="T19" fmla="*/ 78 h 810"/>
                  <a:gd name="T20" fmla="*/ 636 w 965"/>
                  <a:gd name="T21" fmla="*/ 93 h 810"/>
                  <a:gd name="T22" fmla="*/ 650 w 965"/>
                  <a:gd name="T23" fmla="*/ 133 h 810"/>
                  <a:gd name="T24" fmla="*/ 636 w 965"/>
                  <a:gd name="T25" fmla="*/ 154 h 810"/>
                  <a:gd name="T26" fmla="*/ 646 w 965"/>
                  <a:gd name="T27" fmla="*/ 183 h 810"/>
                  <a:gd name="T28" fmla="*/ 636 w 965"/>
                  <a:gd name="T29" fmla="*/ 228 h 810"/>
                  <a:gd name="T30" fmla="*/ 667 w 965"/>
                  <a:gd name="T31" fmla="*/ 249 h 810"/>
                  <a:gd name="T32" fmla="*/ 705 w 965"/>
                  <a:gd name="T33" fmla="*/ 213 h 810"/>
                  <a:gd name="T34" fmla="*/ 745 w 965"/>
                  <a:gd name="T35" fmla="*/ 197 h 810"/>
                  <a:gd name="T36" fmla="*/ 769 w 965"/>
                  <a:gd name="T37" fmla="*/ 202 h 810"/>
                  <a:gd name="T38" fmla="*/ 792 w 965"/>
                  <a:gd name="T39" fmla="*/ 187 h 810"/>
                  <a:gd name="T40" fmla="*/ 823 w 965"/>
                  <a:gd name="T41" fmla="*/ 197 h 810"/>
                  <a:gd name="T42" fmla="*/ 844 w 965"/>
                  <a:gd name="T43" fmla="*/ 213 h 810"/>
                  <a:gd name="T44" fmla="*/ 851 w 965"/>
                  <a:gd name="T45" fmla="*/ 256 h 810"/>
                  <a:gd name="T46" fmla="*/ 873 w 965"/>
                  <a:gd name="T47" fmla="*/ 277 h 810"/>
                  <a:gd name="T48" fmla="*/ 851 w 965"/>
                  <a:gd name="T49" fmla="*/ 303 h 810"/>
                  <a:gd name="T50" fmla="*/ 868 w 965"/>
                  <a:gd name="T51" fmla="*/ 336 h 810"/>
                  <a:gd name="T52" fmla="*/ 922 w 965"/>
                  <a:gd name="T53" fmla="*/ 339 h 810"/>
                  <a:gd name="T54" fmla="*/ 939 w 965"/>
                  <a:gd name="T55" fmla="*/ 360 h 810"/>
                  <a:gd name="T56" fmla="*/ 934 w 965"/>
                  <a:gd name="T57" fmla="*/ 403 h 810"/>
                  <a:gd name="T58" fmla="*/ 936 w 965"/>
                  <a:gd name="T59" fmla="*/ 426 h 810"/>
                  <a:gd name="T60" fmla="*/ 939 w 965"/>
                  <a:gd name="T61" fmla="*/ 452 h 810"/>
                  <a:gd name="T62" fmla="*/ 920 w 965"/>
                  <a:gd name="T63" fmla="*/ 479 h 810"/>
                  <a:gd name="T64" fmla="*/ 939 w 965"/>
                  <a:gd name="T65" fmla="*/ 500 h 810"/>
                  <a:gd name="T66" fmla="*/ 951 w 965"/>
                  <a:gd name="T67" fmla="*/ 512 h 810"/>
                  <a:gd name="T68" fmla="*/ 813 w 965"/>
                  <a:gd name="T69" fmla="*/ 545 h 810"/>
                  <a:gd name="T70" fmla="*/ 818 w 965"/>
                  <a:gd name="T71" fmla="*/ 767 h 810"/>
                  <a:gd name="T72" fmla="*/ 795 w 965"/>
                  <a:gd name="T73" fmla="*/ 793 h 810"/>
                  <a:gd name="T74" fmla="*/ 745 w 965"/>
                  <a:gd name="T75" fmla="*/ 760 h 810"/>
                  <a:gd name="T76" fmla="*/ 669 w 965"/>
                  <a:gd name="T77" fmla="*/ 670 h 810"/>
                  <a:gd name="T78" fmla="*/ 551 w 965"/>
                  <a:gd name="T79" fmla="*/ 661 h 810"/>
                  <a:gd name="T80" fmla="*/ 468 w 965"/>
                  <a:gd name="T81" fmla="*/ 609 h 810"/>
                  <a:gd name="T82" fmla="*/ 376 w 965"/>
                  <a:gd name="T83" fmla="*/ 561 h 810"/>
                  <a:gd name="T84" fmla="*/ 300 w 965"/>
                  <a:gd name="T85" fmla="*/ 566 h 810"/>
                  <a:gd name="T86" fmla="*/ 142 w 965"/>
                  <a:gd name="T87" fmla="*/ 384 h 810"/>
                  <a:gd name="T88" fmla="*/ 101 w 965"/>
                  <a:gd name="T89" fmla="*/ 377 h 810"/>
                  <a:gd name="T90" fmla="*/ 92 w 965"/>
                  <a:gd name="T91" fmla="*/ 351 h 810"/>
                  <a:gd name="T92" fmla="*/ 52 w 965"/>
                  <a:gd name="T93" fmla="*/ 341 h 810"/>
                  <a:gd name="T94" fmla="*/ 28 w 965"/>
                  <a:gd name="T95" fmla="*/ 308 h 810"/>
                  <a:gd name="T96" fmla="*/ 28 w 965"/>
                  <a:gd name="T97" fmla="*/ 232 h 810"/>
                  <a:gd name="T98" fmla="*/ 45 w 965"/>
                  <a:gd name="T99" fmla="*/ 128 h 810"/>
                  <a:gd name="T100" fmla="*/ 123 w 965"/>
                  <a:gd name="T101" fmla="*/ 90 h 810"/>
                  <a:gd name="T102" fmla="*/ 201 w 965"/>
                  <a:gd name="T103" fmla="*/ 121 h 810"/>
                  <a:gd name="T104" fmla="*/ 284 w 965"/>
                  <a:gd name="T105" fmla="*/ 114 h 810"/>
                  <a:gd name="T106" fmla="*/ 227 w 965"/>
                  <a:gd name="T107" fmla="*/ 230 h 810"/>
                  <a:gd name="T108" fmla="*/ 267 w 965"/>
                  <a:gd name="T109" fmla="*/ 318 h 810"/>
                  <a:gd name="T110" fmla="*/ 310 w 965"/>
                  <a:gd name="T111" fmla="*/ 273 h 810"/>
                  <a:gd name="T112" fmla="*/ 312 w 965"/>
                  <a:gd name="T113" fmla="*/ 194 h 810"/>
                  <a:gd name="T114" fmla="*/ 345 w 965"/>
                  <a:gd name="T115" fmla="*/ 173 h 810"/>
                  <a:gd name="T116" fmla="*/ 383 w 965"/>
                  <a:gd name="T117" fmla="*/ 152 h 810"/>
                  <a:gd name="T118" fmla="*/ 362 w 965"/>
                  <a:gd name="T119" fmla="*/ 83 h 810"/>
                  <a:gd name="T120" fmla="*/ 300 w 965"/>
                  <a:gd name="T121" fmla="*/ 59 h 810"/>
                  <a:gd name="T122" fmla="*/ 293 w 965"/>
                  <a:gd name="T123" fmla="*/ 19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65" h="810">
                    <a:moveTo>
                      <a:pt x="340" y="5"/>
                    </a:moveTo>
                    <a:lnTo>
                      <a:pt x="343" y="5"/>
                    </a:lnTo>
                    <a:lnTo>
                      <a:pt x="343" y="5"/>
                    </a:lnTo>
                    <a:lnTo>
                      <a:pt x="345" y="3"/>
                    </a:lnTo>
                    <a:lnTo>
                      <a:pt x="347" y="0"/>
                    </a:lnTo>
                    <a:lnTo>
                      <a:pt x="347" y="0"/>
                    </a:lnTo>
                    <a:lnTo>
                      <a:pt x="350" y="3"/>
                    </a:lnTo>
                    <a:lnTo>
                      <a:pt x="352" y="5"/>
                    </a:lnTo>
                    <a:lnTo>
                      <a:pt x="352" y="7"/>
                    </a:lnTo>
                    <a:lnTo>
                      <a:pt x="352" y="10"/>
                    </a:lnTo>
                    <a:lnTo>
                      <a:pt x="352" y="12"/>
                    </a:lnTo>
                    <a:lnTo>
                      <a:pt x="355" y="15"/>
                    </a:lnTo>
                    <a:lnTo>
                      <a:pt x="355" y="17"/>
                    </a:lnTo>
                    <a:lnTo>
                      <a:pt x="355" y="22"/>
                    </a:lnTo>
                    <a:lnTo>
                      <a:pt x="357" y="22"/>
                    </a:lnTo>
                    <a:lnTo>
                      <a:pt x="359" y="24"/>
                    </a:lnTo>
                    <a:lnTo>
                      <a:pt x="362" y="24"/>
                    </a:lnTo>
                    <a:lnTo>
                      <a:pt x="362" y="26"/>
                    </a:lnTo>
                    <a:lnTo>
                      <a:pt x="362" y="26"/>
                    </a:lnTo>
                    <a:lnTo>
                      <a:pt x="362" y="26"/>
                    </a:lnTo>
                    <a:lnTo>
                      <a:pt x="359" y="29"/>
                    </a:lnTo>
                    <a:lnTo>
                      <a:pt x="359" y="31"/>
                    </a:lnTo>
                    <a:lnTo>
                      <a:pt x="362" y="31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6" y="29"/>
                    </a:lnTo>
                    <a:lnTo>
                      <a:pt x="369" y="29"/>
                    </a:lnTo>
                    <a:lnTo>
                      <a:pt x="369" y="26"/>
                    </a:lnTo>
                    <a:lnTo>
                      <a:pt x="369" y="26"/>
                    </a:lnTo>
                    <a:lnTo>
                      <a:pt x="371" y="26"/>
                    </a:lnTo>
                    <a:lnTo>
                      <a:pt x="373" y="26"/>
                    </a:lnTo>
                    <a:lnTo>
                      <a:pt x="373" y="29"/>
                    </a:lnTo>
                    <a:lnTo>
                      <a:pt x="376" y="31"/>
                    </a:lnTo>
                    <a:lnTo>
                      <a:pt x="373" y="33"/>
                    </a:lnTo>
                    <a:lnTo>
                      <a:pt x="373" y="36"/>
                    </a:lnTo>
                    <a:lnTo>
                      <a:pt x="371" y="36"/>
                    </a:lnTo>
                    <a:lnTo>
                      <a:pt x="371" y="38"/>
                    </a:lnTo>
                    <a:lnTo>
                      <a:pt x="371" y="41"/>
                    </a:lnTo>
                    <a:lnTo>
                      <a:pt x="371" y="41"/>
                    </a:lnTo>
                    <a:lnTo>
                      <a:pt x="371" y="43"/>
                    </a:lnTo>
                    <a:lnTo>
                      <a:pt x="373" y="43"/>
                    </a:lnTo>
                    <a:lnTo>
                      <a:pt x="373" y="43"/>
                    </a:lnTo>
                    <a:lnTo>
                      <a:pt x="376" y="41"/>
                    </a:lnTo>
                    <a:lnTo>
                      <a:pt x="376" y="38"/>
                    </a:lnTo>
                    <a:lnTo>
                      <a:pt x="376" y="38"/>
                    </a:lnTo>
                    <a:lnTo>
                      <a:pt x="376" y="36"/>
                    </a:lnTo>
                    <a:lnTo>
                      <a:pt x="376" y="36"/>
                    </a:lnTo>
                    <a:lnTo>
                      <a:pt x="378" y="33"/>
                    </a:lnTo>
                    <a:lnTo>
                      <a:pt x="378" y="31"/>
                    </a:lnTo>
                    <a:lnTo>
                      <a:pt x="381" y="29"/>
                    </a:lnTo>
                    <a:lnTo>
                      <a:pt x="383" y="26"/>
                    </a:lnTo>
                    <a:lnTo>
                      <a:pt x="383" y="24"/>
                    </a:lnTo>
                    <a:lnTo>
                      <a:pt x="383" y="22"/>
                    </a:lnTo>
                    <a:lnTo>
                      <a:pt x="385" y="19"/>
                    </a:lnTo>
                    <a:lnTo>
                      <a:pt x="385" y="15"/>
                    </a:lnTo>
                    <a:lnTo>
                      <a:pt x="385" y="15"/>
                    </a:lnTo>
                    <a:lnTo>
                      <a:pt x="383" y="12"/>
                    </a:lnTo>
                    <a:lnTo>
                      <a:pt x="383" y="10"/>
                    </a:lnTo>
                    <a:lnTo>
                      <a:pt x="383" y="7"/>
                    </a:lnTo>
                    <a:lnTo>
                      <a:pt x="385" y="5"/>
                    </a:lnTo>
                    <a:lnTo>
                      <a:pt x="388" y="5"/>
                    </a:lnTo>
                    <a:lnTo>
                      <a:pt x="390" y="5"/>
                    </a:lnTo>
                    <a:lnTo>
                      <a:pt x="392" y="5"/>
                    </a:lnTo>
                    <a:lnTo>
                      <a:pt x="395" y="5"/>
                    </a:lnTo>
                    <a:lnTo>
                      <a:pt x="395" y="7"/>
                    </a:lnTo>
                    <a:lnTo>
                      <a:pt x="397" y="7"/>
                    </a:lnTo>
                    <a:lnTo>
                      <a:pt x="397" y="7"/>
                    </a:lnTo>
                    <a:lnTo>
                      <a:pt x="400" y="7"/>
                    </a:lnTo>
                    <a:lnTo>
                      <a:pt x="402" y="10"/>
                    </a:lnTo>
                    <a:lnTo>
                      <a:pt x="404" y="10"/>
                    </a:lnTo>
                    <a:lnTo>
                      <a:pt x="404" y="10"/>
                    </a:lnTo>
                    <a:lnTo>
                      <a:pt x="407" y="10"/>
                    </a:lnTo>
                    <a:lnTo>
                      <a:pt x="409" y="12"/>
                    </a:lnTo>
                    <a:lnTo>
                      <a:pt x="411" y="15"/>
                    </a:lnTo>
                    <a:lnTo>
                      <a:pt x="411" y="15"/>
                    </a:lnTo>
                    <a:lnTo>
                      <a:pt x="414" y="17"/>
                    </a:lnTo>
                    <a:lnTo>
                      <a:pt x="414" y="19"/>
                    </a:lnTo>
                    <a:lnTo>
                      <a:pt x="414" y="22"/>
                    </a:lnTo>
                    <a:lnTo>
                      <a:pt x="414" y="22"/>
                    </a:lnTo>
                    <a:lnTo>
                      <a:pt x="414" y="24"/>
                    </a:lnTo>
                    <a:lnTo>
                      <a:pt x="411" y="26"/>
                    </a:lnTo>
                    <a:lnTo>
                      <a:pt x="411" y="29"/>
                    </a:lnTo>
                    <a:lnTo>
                      <a:pt x="409" y="31"/>
                    </a:lnTo>
                    <a:lnTo>
                      <a:pt x="404" y="33"/>
                    </a:lnTo>
                    <a:lnTo>
                      <a:pt x="402" y="33"/>
                    </a:lnTo>
                    <a:lnTo>
                      <a:pt x="402" y="36"/>
                    </a:lnTo>
                    <a:lnTo>
                      <a:pt x="397" y="38"/>
                    </a:lnTo>
                    <a:lnTo>
                      <a:pt x="397" y="38"/>
                    </a:lnTo>
                    <a:lnTo>
                      <a:pt x="395" y="38"/>
                    </a:lnTo>
                    <a:lnTo>
                      <a:pt x="395" y="36"/>
                    </a:lnTo>
                    <a:lnTo>
                      <a:pt x="395" y="36"/>
                    </a:lnTo>
                    <a:lnTo>
                      <a:pt x="395" y="36"/>
                    </a:lnTo>
                    <a:lnTo>
                      <a:pt x="392" y="36"/>
                    </a:lnTo>
                    <a:lnTo>
                      <a:pt x="392" y="36"/>
                    </a:lnTo>
                    <a:lnTo>
                      <a:pt x="390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8"/>
                    </a:lnTo>
                    <a:lnTo>
                      <a:pt x="390" y="38"/>
                    </a:lnTo>
                    <a:lnTo>
                      <a:pt x="390" y="38"/>
                    </a:lnTo>
                    <a:lnTo>
                      <a:pt x="392" y="38"/>
                    </a:lnTo>
                    <a:lnTo>
                      <a:pt x="392" y="38"/>
                    </a:lnTo>
                    <a:lnTo>
                      <a:pt x="392" y="41"/>
                    </a:lnTo>
                    <a:lnTo>
                      <a:pt x="395" y="41"/>
                    </a:lnTo>
                    <a:lnTo>
                      <a:pt x="395" y="43"/>
                    </a:lnTo>
                    <a:lnTo>
                      <a:pt x="397" y="43"/>
                    </a:lnTo>
                    <a:lnTo>
                      <a:pt x="397" y="43"/>
                    </a:lnTo>
                    <a:lnTo>
                      <a:pt x="400" y="43"/>
                    </a:lnTo>
                    <a:lnTo>
                      <a:pt x="400" y="43"/>
                    </a:lnTo>
                    <a:lnTo>
                      <a:pt x="400" y="41"/>
                    </a:lnTo>
                    <a:lnTo>
                      <a:pt x="402" y="41"/>
                    </a:lnTo>
                    <a:lnTo>
                      <a:pt x="402" y="41"/>
                    </a:lnTo>
                    <a:lnTo>
                      <a:pt x="404" y="38"/>
                    </a:lnTo>
                    <a:lnTo>
                      <a:pt x="404" y="38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11" y="33"/>
                    </a:lnTo>
                    <a:lnTo>
                      <a:pt x="414" y="33"/>
                    </a:lnTo>
                    <a:lnTo>
                      <a:pt x="416" y="31"/>
                    </a:lnTo>
                    <a:lnTo>
                      <a:pt x="416" y="31"/>
                    </a:lnTo>
                    <a:lnTo>
                      <a:pt x="421" y="29"/>
                    </a:lnTo>
                    <a:lnTo>
                      <a:pt x="421" y="29"/>
                    </a:lnTo>
                    <a:lnTo>
                      <a:pt x="421" y="26"/>
                    </a:lnTo>
                    <a:lnTo>
                      <a:pt x="421" y="26"/>
                    </a:lnTo>
                    <a:lnTo>
                      <a:pt x="421" y="26"/>
                    </a:lnTo>
                    <a:lnTo>
                      <a:pt x="418" y="24"/>
                    </a:lnTo>
                    <a:lnTo>
                      <a:pt x="418" y="24"/>
                    </a:lnTo>
                    <a:lnTo>
                      <a:pt x="418" y="22"/>
                    </a:lnTo>
                    <a:lnTo>
                      <a:pt x="418" y="22"/>
                    </a:lnTo>
                    <a:lnTo>
                      <a:pt x="418" y="19"/>
                    </a:lnTo>
                    <a:lnTo>
                      <a:pt x="421" y="15"/>
                    </a:lnTo>
                    <a:lnTo>
                      <a:pt x="423" y="15"/>
                    </a:lnTo>
                    <a:lnTo>
                      <a:pt x="428" y="12"/>
                    </a:lnTo>
                    <a:lnTo>
                      <a:pt x="430" y="12"/>
                    </a:lnTo>
                    <a:lnTo>
                      <a:pt x="430" y="12"/>
                    </a:lnTo>
                    <a:lnTo>
                      <a:pt x="430" y="10"/>
                    </a:lnTo>
                    <a:lnTo>
                      <a:pt x="433" y="10"/>
                    </a:lnTo>
                    <a:lnTo>
                      <a:pt x="433" y="10"/>
                    </a:lnTo>
                    <a:lnTo>
                      <a:pt x="435" y="10"/>
                    </a:lnTo>
                    <a:lnTo>
                      <a:pt x="437" y="10"/>
                    </a:lnTo>
                    <a:lnTo>
                      <a:pt x="440" y="10"/>
                    </a:lnTo>
                    <a:lnTo>
                      <a:pt x="442" y="10"/>
                    </a:lnTo>
                    <a:lnTo>
                      <a:pt x="444" y="10"/>
                    </a:lnTo>
                    <a:lnTo>
                      <a:pt x="444" y="10"/>
                    </a:lnTo>
                    <a:lnTo>
                      <a:pt x="444" y="12"/>
                    </a:lnTo>
                    <a:lnTo>
                      <a:pt x="447" y="15"/>
                    </a:lnTo>
                    <a:lnTo>
                      <a:pt x="447" y="17"/>
                    </a:lnTo>
                    <a:lnTo>
                      <a:pt x="447" y="22"/>
                    </a:lnTo>
                    <a:lnTo>
                      <a:pt x="447" y="26"/>
                    </a:lnTo>
                    <a:lnTo>
                      <a:pt x="447" y="26"/>
                    </a:lnTo>
                    <a:lnTo>
                      <a:pt x="447" y="31"/>
                    </a:lnTo>
                    <a:lnTo>
                      <a:pt x="449" y="31"/>
                    </a:lnTo>
                    <a:lnTo>
                      <a:pt x="449" y="33"/>
                    </a:lnTo>
                    <a:lnTo>
                      <a:pt x="449" y="36"/>
                    </a:lnTo>
                    <a:lnTo>
                      <a:pt x="449" y="38"/>
                    </a:lnTo>
                    <a:lnTo>
                      <a:pt x="452" y="43"/>
                    </a:lnTo>
                    <a:lnTo>
                      <a:pt x="454" y="48"/>
                    </a:lnTo>
                    <a:lnTo>
                      <a:pt x="456" y="48"/>
                    </a:lnTo>
                    <a:lnTo>
                      <a:pt x="459" y="50"/>
                    </a:lnTo>
                    <a:lnTo>
                      <a:pt x="461" y="52"/>
                    </a:lnTo>
                    <a:lnTo>
                      <a:pt x="463" y="52"/>
                    </a:lnTo>
                    <a:lnTo>
                      <a:pt x="463" y="52"/>
                    </a:lnTo>
                    <a:lnTo>
                      <a:pt x="463" y="55"/>
                    </a:lnTo>
                    <a:lnTo>
                      <a:pt x="463" y="55"/>
                    </a:lnTo>
                    <a:lnTo>
                      <a:pt x="463" y="59"/>
                    </a:lnTo>
                    <a:lnTo>
                      <a:pt x="463" y="62"/>
                    </a:lnTo>
                    <a:lnTo>
                      <a:pt x="461" y="62"/>
                    </a:lnTo>
                    <a:lnTo>
                      <a:pt x="461" y="62"/>
                    </a:lnTo>
                    <a:lnTo>
                      <a:pt x="461" y="62"/>
                    </a:lnTo>
                    <a:lnTo>
                      <a:pt x="461" y="64"/>
                    </a:lnTo>
                    <a:lnTo>
                      <a:pt x="456" y="67"/>
                    </a:lnTo>
                    <a:lnTo>
                      <a:pt x="456" y="69"/>
                    </a:lnTo>
                    <a:lnTo>
                      <a:pt x="456" y="69"/>
                    </a:lnTo>
                    <a:lnTo>
                      <a:pt x="456" y="74"/>
                    </a:lnTo>
                    <a:lnTo>
                      <a:pt x="456" y="76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6" y="81"/>
                    </a:lnTo>
                    <a:lnTo>
                      <a:pt x="459" y="83"/>
                    </a:lnTo>
                    <a:lnTo>
                      <a:pt x="459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1" y="83"/>
                    </a:lnTo>
                    <a:lnTo>
                      <a:pt x="463" y="86"/>
                    </a:lnTo>
                    <a:lnTo>
                      <a:pt x="468" y="86"/>
                    </a:lnTo>
                    <a:lnTo>
                      <a:pt x="468" y="90"/>
                    </a:lnTo>
                    <a:lnTo>
                      <a:pt x="468" y="90"/>
                    </a:lnTo>
                    <a:lnTo>
                      <a:pt x="468" y="95"/>
                    </a:lnTo>
                    <a:lnTo>
                      <a:pt x="470" y="95"/>
                    </a:lnTo>
                    <a:lnTo>
                      <a:pt x="470" y="100"/>
                    </a:lnTo>
                    <a:lnTo>
                      <a:pt x="470" y="102"/>
                    </a:lnTo>
                    <a:lnTo>
                      <a:pt x="473" y="104"/>
                    </a:lnTo>
                    <a:lnTo>
                      <a:pt x="473" y="107"/>
                    </a:lnTo>
                    <a:lnTo>
                      <a:pt x="475" y="107"/>
                    </a:lnTo>
                    <a:lnTo>
                      <a:pt x="478" y="107"/>
                    </a:lnTo>
                    <a:lnTo>
                      <a:pt x="478" y="107"/>
                    </a:lnTo>
                    <a:lnTo>
                      <a:pt x="482" y="104"/>
                    </a:lnTo>
                    <a:lnTo>
                      <a:pt x="489" y="104"/>
                    </a:lnTo>
                    <a:lnTo>
                      <a:pt x="492" y="104"/>
                    </a:lnTo>
                    <a:lnTo>
                      <a:pt x="494" y="104"/>
                    </a:lnTo>
                    <a:lnTo>
                      <a:pt x="501" y="104"/>
                    </a:lnTo>
                    <a:lnTo>
                      <a:pt x="504" y="104"/>
                    </a:lnTo>
                    <a:lnTo>
                      <a:pt x="508" y="104"/>
                    </a:lnTo>
                    <a:lnTo>
                      <a:pt x="513" y="104"/>
                    </a:lnTo>
                    <a:lnTo>
                      <a:pt x="515" y="104"/>
                    </a:lnTo>
                    <a:lnTo>
                      <a:pt x="520" y="104"/>
                    </a:lnTo>
                    <a:lnTo>
                      <a:pt x="525" y="104"/>
                    </a:lnTo>
                    <a:lnTo>
                      <a:pt x="527" y="102"/>
                    </a:lnTo>
                    <a:lnTo>
                      <a:pt x="530" y="102"/>
                    </a:lnTo>
                    <a:lnTo>
                      <a:pt x="534" y="100"/>
                    </a:lnTo>
                    <a:lnTo>
                      <a:pt x="537" y="97"/>
                    </a:lnTo>
                    <a:lnTo>
                      <a:pt x="541" y="97"/>
                    </a:lnTo>
                    <a:lnTo>
                      <a:pt x="546" y="95"/>
                    </a:lnTo>
                    <a:lnTo>
                      <a:pt x="551" y="90"/>
                    </a:lnTo>
                    <a:lnTo>
                      <a:pt x="551" y="88"/>
                    </a:lnTo>
                    <a:lnTo>
                      <a:pt x="556" y="86"/>
                    </a:lnTo>
                    <a:lnTo>
                      <a:pt x="560" y="83"/>
                    </a:lnTo>
                    <a:lnTo>
                      <a:pt x="563" y="83"/>
                    </a:lnTo>
                    <a:lnTo>
                      <a:pt x="563" y="83"/>
                    </a:lnTo>
                    <a:lnTo>
                      <a:pt x="567" y="83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7" y="81"/>
                    </a:lnTo>
                    <a:lnTo>
                      <a:pt x="579" y="81"/>
                    </a:lnTo>
                    <a:lnTo>
                      <a:pt x="584" y="78"/>
                    </a:lnTo>
                    <a:lnTo>
                      <a:pt x="589" y="78"/>
                    </a:lnTo>
                    <a:lnTo>
                      <a:pt x="591" y="78"/>
                    </a:lnTo>
                    <a:lnTo>
                      <a:pt x="593" y="76"/>
                    </a:lnTo>
                    <a:lnTo>
                      <a:pt x="596" y="74"/>
                    </a:lnTo>
                    <a:lnTo>
                      <a:pt x="598" y="69"/>
                    </a:lnTo>
                    <a:lnTo>
                      <a:pt x="598" y="67"/>
                    </a:lnTo>
                    <a:lnTo>
                      <a:pt x="603" y="64"/>
                    </a:lnTo>
                    <a:lnTo>
                      <a:pt x="605" y="62"/>
                    </a:lnTo>
                    <a:lnTo>
                      <a:pt x="608" y="57"/>
                    </a:lnTo>
                    <a:lnTo>
                      <a:pt x="610" y="57"/>
                    </a:lnTo>
                    <a:lnTo>
                      <a:pt x="612" y="59"/>
                    </a:lnTo>
                    <a:lnTo>
                      <a:pt x="615" y="59"/>
                    </a:lnTo>
                    <a:lnTo>
                      <a:pt x="615" y="59"/>
                    </a:lnTo>
                    <a:lnTo>
                      <a:pt x="617" y="62"/>
                    </a:lnTo>
                    <a:lnTo>
                      <a:pt x="619" y="67"/>
                    </a:lnTo>
                    <a:lnTo>
                      <a:pt x="619" y="69"/>
                    </a:lnTo>
                    <a:lnTo>
                      <a:pt x="619" y="74"/>
                    </a:lnTo>
                    <a:lnTo>
                      <a:pt x="619" y="76"/>
                    </a:lnTo>
                    <a:lnTo>
                      <a:pt x="622" y="78"/>
                    </a:lnTo>
                    <a:lnTo>
                      <a:pt x="624" y="81"/>
                    </a:lnTo>
                    <a:lnTo>
                      <a:pt x="624" y="83"/>
                    </a:lnTo>
                    <a:lnTo>
                      <a:pt x="629" y="88"/>
                    </a:lnTo>
                    <a:lnTo>
                      <a:pt x="631" y="88"/>
                    </a:lnTo>
                    <a:lnTo>
                      <a:pt x="636" y="93"/>
                    </a:lnTo>
                    <a:lnTo>
                      <a:pt x="638" y="93"/>
                    </a:lnTo>
                    <a:lnTo>
                      <a:pt x="641" y="95"/>
                    </a:lnTo>
                    <a:lnTo>
                      <a:pt x="643" y="97"/>
                    </a:lnTo>
                    <a:lnTo>
                      <a:pt x="646" y="100"/>
                    </a:lnTo>
                    <a:lnTo>
                      <a:pt x="646" y="102"/>
                    </a:lnTo>
                    <a:lnTo>
                      <a:pt x="648" y="104"/>
                    </a:lnTo>
                    <a:lnTo>
                      <a:pt x="648" y="107"/>
                    </a:lnTo>
                    <a:lnTo>
                      <a:pt x="650" y="109"/>
                    </a:lnTo>
                    <a:lnTo>
                      <a:pt x="650" y="109"/>
                    </a:lnTo>
                    <a:lnTo>
                      <a:pt x="650" y="114"/>
                    </a:lnTo>
                    <a:lnTo>
                      <a:pt x="653" y="114"/>
                    </a:lnTo>
                    <a:lnTo>
                      <a:pt x="653" y="116"/>
                    </a:lnTo>
                    <a:lnTo>
                      <a:pt x="653" y="119"/>
                    </a:lnTo>
                    <a:lnTo>
                      <a:pt x="653" y="121"/>
                    </a:lnTo>
                    <a:lnTo>
                      <a:pt x="653" y="123"/>
                    </a:lnTo>
                    <a:lnTo>
                      <a:pt x="653" y="126"/>
                    </a:lnTo>
                    <a:lnTo>
                      <a:pt x="653" y="128"/>
                    </a:lnTo>
                    <a:lnTo>
                      <a:pt x="653" y="128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3" y="131"/>
                    </a:lnTo>
                    <a:lnTo>
                      <a:pt x="650" y="131"/>
                    </a:lnTo>
                    <a:lnTo>
                      <a:pt x="650" y="133"/>
                    </a:lnTo>
                    <a:lnTo>
                      <a:pt x="648" y="133"/>
                    </a:lnTo>
                    <a:lnTo>
                      <a:pt x="648" y="133"/>
                    </a:lnTo>
                    <a:lnTo>
                      <a:pt x="646" y="133"/>
                    </a:lnTo>
                    <a:lnTo>
                      <a:pt x="643" y="135"/>
                    </a:lnTo>
                    <a:lnTo>
                      <a:pt x="641" y="135"/>
                    </a:lnTo>
                    <a:lnTo>
                      <a:pt x="643" y="138"/>
                    </a:lnTo>
                    <a:lnTo>
                      <a:pt x="643" y="138"/>
                    </a:lnTo>
                    <a:lnTo>
                      <a:pt x="646" y="138"/>
                    </a:lnTo>
                    <a:lnTo>
                      <a:pt x="646" y="140"/>
                    </a:lnTo>
                    <a:lnTo>
                      <a:pt x="646" y="140"/>
                    </a:lnTo>
                    <a:lnTo>
                      <a:pt x="643" y="140"/>
                    </a:lnTo>
                    <a:lnTo>
                      <a:pt x="643" y="142"/>
                    </a:lnTo>
                    <a:lnTo>
                      <a:pt x="641" y="142"/>
                    </a:lnTo>
                    <a:lnTo>
                      <a:pt x="641" y="142"/>
                    </a:lnTo>
                    <a:lnTo>
                      <a:pt x="638" y="142"/>
                    </a:lnTo>
                    <a:lnTo>
                      <a:pt x="641" y="145"/>
                    </a:lnTo>
                    <a:lnTo>
                      <a:pt x="641" y="147"/>
                    </a:lnTo>
                    <a:lnTo>
                      <a:pt x="641" y="147"/>
                    </a:lnTo>
                    <a:lnTo>
                      <a:pt x="641" y="147"/>
                    </a:lnTo>
                    <a:lnTo>
                      <a:pt x="638" y="149"/>
                    </a:lnTo>
                    <a:lnTo>
                      <a:pt x="638" y="152"/>
                    </a:lnTo>
                    <a:lnTo>
                      <a:pt x="638" y="152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8" y="157"/>
                    </a:lnTo>
                    <a:lnTo>
                      <a:pt x="641" y="157"/>
                    </a:lnTo>
                    <a:lnTo>
                      <a:pt x="641" y="157"/>
                    </a:lnTo>
                    <a:lnTo>
                      <a:pt x="641" y="159"/>
                    </a:lnTo>
                    <a:lnTo>
                      <a:pt x="641" y="161"/>
                    </a:lnTo>
                    <a:lnTo>
                      <a:pt x="641" y="161"/>
                    </a:lnTo>
                    <a:lnTo>
                      <a:pt x="638" y="166"/>
                    </a:lnTo>
                    <a:lnTo>
                      <a:pt x="638" y="166"/>
                    </a:lnTo>
                    <a:lnTo>
                      <a:pt x="636" y="168"/>
                    </a:lnTo>
                    <a:lnTo>
                      <a:pt x="636" y="168"/>
                    </a:lnTo>
                    <a:lnTo>
                      <a:pt x="636" y="171"/>
                    </a:lnTo>
                    <a:lnTo>
                      <a:pt x="636" y="173"/>
                    </a:lnTo>
                    <a:lnTo>
                      <a:pt x="638" y="171"/>
                    </a:lnTo>
                    <a:lnTo>
                      <a:pt x="641" y="173"/>
                    </a:lnTo>
                    <a:lnTo>
                      <a:pt x="641" y="173"/>
                    </a:lnTo>
                    <a:lnTo>
                      <a:pt x="641" y="176"/>
                    </a:lnTo>
                    <a:lnTo>
                      <a:pt x="646" y="178"/>
                    </a:lnTo>
                    <a:lnTo>
                      <a:pt x="646" y="178"/>
                    </a:lnTo>
                    <a:lnTo>
                      <a:pt x="646" y="178"/>
                    </a:lnTo>
                    <a:lnTo>
                      <a:pt x="646" y="180"/>
                    </a:lnTo>
                    <a:lnTo>
                      <a:pt x="646" y="183"/>
                    </a:lnTo>
                    <a:lnTo>
                      <a:pt x="646" y="183"/>
                    </a:lnTo>
                    <a:lnTo>
                      <a:pt x="643" y="183"/>
                    </a:lnTo>
                    <a:lnTo>
                      <a:pt x="643" y="185"/>
                    </a:lnTo>
                    <a:lnTo>
                      <a:pt x="643" y="185"/>
                    </a:lnTo>
                    <a:lnTo>
                      <a:pt x="643" y="187"/>
                    </a:lnTo>
                    <a:lnTo>
                      <a:pt x="643" y="187"/>
                    </a:lnTo>
                    <a:lnTo>
                      <a:pt x="643" y="190"/>
                    </a:lnTo>
                    <a:lnTo>
                      <a:pt x="641" y="194"/>
                    </a:lnTo>
                    <a:lnTo>
                      <a:pt x="641" y="194"/>
                    </a:lnTo>
                    <a:lnTo>
                      <a:pt x="641" y="197"/>
                    </a:lnTo>
                    <a:lnTo>
                      <a:pt x="646" y="199"/>
                    </a:lnTo>
                    <a:lnTo>
                      <a:pt x="646" y="202"/>
                    </a:lnTo>
                    <a:lnTo>
                      <a:pt x="646" y="204"/>
                    </a:lnTo>
                    <a:lnTo>
                      <a:pt x="643" y="206"/>
                    </a:lnTo>
                    <a:lnTo>
                      <a:pt x="643" y="209"/>
                    </a:lnTo>
                    <a:lnTo>
                      <a:pt x="641" y="209"/>
                    </a:lnTo>
                    <a:lnTo>
                      <a:pt x="638" y="209"/>
                    </a:lnTo>
                    <a:lnTo>
                      <a:pt x="636" y="211"/>
                    </a:lnTo>
                    <a:lnTo>
                      <a:pt x="636" y="211"/>
                    </a:lnTo>
                    <a:lnTo>
                      <a:pt x="636" y="213"/>
                    </a:lnTo>
                    <a:lnTo>
                      <a:pt x="636" y="216"/>
                    </a:lnTo>
                    <a:lnTo>
                      <a:pt x="634" y="218"/>
                    </a:lnTo>
                    <a:lnTo>
                      <a:pt x="636" y="228"/>
                    </a:lnTo>
                    <a:lnTo>
                      <a:pt x="636" y="228"/>
                    </a:lnTo>
                    <a:lnTo>
                      <a:pt x="636" y="230"/>
                    </a:lnTo>
                    <a:lnTo>
                      <a:pt x="636" y="230"/>
                    </a:lnTo>
                    <a:lnTo>
                      <a:pt x="638" y="232"/>
                    </a:lnTo>
                    <a:lnTo>
                      <a:pt x="641" y="232"/>
                    </a:lnTo>
                    <a:lnTo>
                      <a:pt x="641" y="232"/>
                    </a:lnTo>
                    <a:lnTo>
                      <a:pt x="646" y="230"/>
                    </a:lnTo>
                    <a:lnTo>
                      <a:pt x="646" y="230"/>
                    </a:lnTo>
                    <a:lnTo>
                      <a:pt x="648" y="232"/>
                    </a:lnTo>
                    <a:lnTo>
                      <a:pt x="650" y="235"/>
                    </a:lnTo>
                    <a:lnTo>
                      <a:pt x="650" y="235"/>
                    </a:lnTo>
                    <a:lnTo>
                      <a:pt x="650" y="237"/>
                    </a:lnTo>
                    <a:lnTo>
                      <a:pt x="650" y="239"/>
                    </a:lnTo>
                    <a:lnTo>
                      <a:pt x="650" y="242"/>
                    </a:lnTo>
                    <a:lnTo>
                      <a:pt x="650" y="242"/>
                    </a:lnTo>
                    <a:lnTo>
                      <a:pt x="650" y="244"/>
                    </a:lnTo>
                    <a:lnTo>
                      <a:pt x="650" y="247"/>
                    </a:lnTo>
                    <a:lnTo>
                      <a:pt x="653" y="247"/>
                    </a:lnTo>
                    <a:lnTo>
                      <a:pt x="653" y="249"/>
                    </a:lnTo>
                    <a:lnTo>
                      <a:pt x="655" y="251"/>
                    </a:lnTo>
                    <a:lnTo>
                      <a:pt x="655" y="251"/>
                    </a:lnTo>
                    <a:lnTo>
                      <a:pt x="660" y="251"/>
                    </a:lnTo>
                    <a:lnTo>
                      <a:pt x="662" y="251"/>
                    </a:lnTo>
                    <a:lnTo>
                      <a:pt x="667" y="249"/>
                    </a:lnTo>
                    <a:lnTo>
                      <a:pt x="667" y="249"/>
                    </a:lnTo>
                    <a:lnTo>
                      <a:pt x="669" y="244"/>
                    </a:lnTo>
                    <a:lnTo>
                      <a:pt x="669" y="242"/>
                    </a:lnTo>
                    <a:lnTo>
                      <a:pt x="672" y="242"/>
                    </a:lnTo>
                    <a:lnTo>
                      <a:pt x="674" y="242"/>
                    </a:lnTo>
                    <a:lnTo>
                      <a:pt x="676" y="242"/>
                    </a:lnTo>
                    <a:lnTo>
                      <a:pt x="676" y="242"/>
                    </a:lnTo>
                    <a:lnTo>
                      <a:pt x="676" y="239"/>
                    </a:lnTo>
                    <a:lnTo>
                      <a:pt x="676" y="237"/>
                    </a:lnTo>
                    <a:lnTo>
                      <a:pt x="679" y="235"/>
                    </a:lnTo>
                    <a:lnTo>
                      <a:pt x="679" y="232"/>
                    </a:lnTo>
                    <a:lnTo>
                      <a:pt x="683" y="232"/>
                    </a:lnTo>
                    <a:lnTo>
                      <a:pt x="683" y="232"/>
                    </a:lnTo>
                    <a:lnTo>
                      <a:pt x="683" y="230"/>
                    </a:lnTo>
                    <a:lnTo>
                      <a:pt x="688" y="230"/>
                    </a:lnTo>
                    <a:lnTo>
                      <a:pt x="688" y="228"/>
                    </a:lnTo>
                    <a:lnTo>
                      <a:pt x="688" y="225"/>
                    </a:lnTo>
                    <a:lnTo>
                      <a:pt x="690" y="225"/>
                    </a:lnTo>
                    <a:lnTo>
                      <a:pt x="690" y="223"/>
                    </a:lnTo>
                    <a:lnTo>
                      <a:pt x="695" y="220"/>
                    </a:lnTo>
                    <a:lnTo>
                      <a:pt x="700" y="218"/>
                    </a:lnTo>
                    <a:lnTo>
                      <a:pt x="705" y="213"/>
                    </a:lnTo>
                    <a:lnTo>
                      <a:pt x="705" y="213"/>
                    </a:lnTo>
                    <a:lnTo>
                      <a:pt x="707" y="213"/>
                    </a:lnTo>
                    <a:lnTo>
                      <a:pt x="709" y="209"/>
                    </a:lnTo>
                    <a:lnTo>
                      <a:pt x="712" y="209"/>
                    </a:lnTo>
                    <a:lnTo>
                      <a:pt x="712" y="206"/>
                    </a:lnTo>
                    <a:lnTo>
                      <a:pt x="712" y="204"/>
                    </a:lnTo>
                    <a:lnTo>
                      <a:pt x="712" y="204"/>
                    </a:lnTo>
                    <a:lnTo>
                      <a:pt x="714" y="204"/>
                    </a:lnTo>
                    <a:lnTo>
                      <a:pt x="719" y="204"/>
                    </a:lnTo>
                    <a:lnTo>
                      <a:pt x="719" y="199"/>
                    </a:lnTo>
                    <a:lnTo>
                      <a:pt x="721" y="199"/>
                    </a:lnTo>
                    <a:lnTo>
                      <a:pt x="721" y="199"/>
                    </a:lnTo>
                    <a:lnTo>
                      <a:pt x="724" y="199"/>
                    </a:lnTo>
                    <a:lnTo>
                      <a:pt x="726" y="199"/>
                    </a:lnTo>
                    <a:lnTo>
                      <a:pt x="728" y="197"/>
                    </a:lnTo>
                    <a:lnTo>
                      <a:pt x="731" y="197"/>
                    </a:lnTo>
                    <a:lnTo>
                      <a:pt x="731" y="194"/>
                    </a:lnTo>
                    <a:lnTo>
                      <a:pt x="733" y="194"/>
                    </a:lnTo>
                    <a:lnTo>
                      <a:pt x="733" y="194"/>
                    </a:lnTo>
                    <a:lnTo>
                      <a:pt x="735" y="194"/>
                    </a:lnTo>
                    <a:lnTo>
                      <a:pt x="738" y="194"/>
                    </a:lnTo>
                    <a:lnTo>
                      <a:pt x="740" y="194"/>
                    </a:lnTo>
                    <a:lnTo>
                      <a:pt x="743" y="194"/>
                    </a:lnTo>
                    <a:lnTo>
                      <a:pt x="745" y="197"/>
                    </a:lnTo>
                    <a:lnTo>
                      <a:pt x="745" y="199"/>
                    </a:lnTo>
                    <a:lnTo>
                      <a:pt x="745" y="199"/>
                    </a:lnTo>
                    <a:lnTo>
                      <a:pt x="745" y="202"/>
                    </a:lnTo>
                    <a:lnTo>
                      <a:pt x="745" y="204"/>
                    </a:lnTo>
                    <a:lnTo>
                      <a:pt x="745" y="206"/>
                    </a:lnTo>
                    <a:lnTo>
                      <a:pt x="747" y="209"/>
                    </a:lnTo>
                    <a:lnTo>
                      <a:pt x="747" y="209"/>
                    </a:lnTo>
                    <a:lnTo>
                      <a:pt x="750" y="211"/>
                    </a:lnTo>
                    <a:lnTo>
                      <a:pt x="750" y="211"/>
                    </a:lnTo>
                    <a:lnTo>
                      <a:pt x="752" y="211"/>
                    </a:lnTo>
                    <a:lnTo>
                      <a:pt x="752" y="209"/>
                    </a:lnTo>
                    <a:lnTo>
                      <a:pt x="754" y="209"/>
                    </a:lnTo>
                    <a:lnTo>
                      <a:pt x="757" y="209"/>
                    </a:lnTo>
                    <a:lnTo>
                      <a:pt x="757" y="209"/>
                    </a:lnTo>
                    <a:lnTo>
                      <a:pt x="757" y="209"/>
                    </a:lnTo>
                    <a:lnTo>
                      <a:pt x="759" y="206"/>
                    </a:lnTo>
                    <a:lnTo>
                      <a:pt x="759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4" y="202"/>
                    </a:lnTo>
                    <a:lnTo>
                      <a:pt x="766" y="202"/>
                    </a:lnTo>
                    <a:lnTo>
                      <a:pt x="766" y="202"/>
                    </a:lnTo>
                    <a:lnTo>
                      <a:pt x="769" y="202"/>
                    </a:lnTo>
                    <a:lnTo>
                      <a:pt x="771" y="199"/>
                    </a:lnTo>
                    <a:lnTo>
                      <a:pt x="771" y="199"/>
                    </a:lnTo>
                    <a:lnTo>
                      <a:pt x="773" y="199"/>
                    </a:lnTo>
                    <a:lnTo>
                      <a:pt x="776" y="199"/>
                    </a:lnTo>
                    <a:lnTo>
                      <a:pt x="778" y="199"/>
                    </a:lnTo>
                    <a:lnTo>
                      <a:pt x="783" y="199"/>
                    </a:lnTo>
                    <a:lnTo>
                      <a:pt x="783" y="199"/>
                    </a:lnTo>
                    <a:lnTo>
                      <a:pt x="785" y="199"/>
                    </a:lnTo>
                    <a:lnTo>
                      <a:pt x="785" y="199"/>
                    </a:lnTo>
                    <a:lnTo>
                      <a:pt x="787" y="199"/>
                    </a:lnTo>
                    <a:lnTo>
                      <a:pt x="790" y="199"/>
                    </a:lnTo>
                    <a:lnTo>
                      <a:pt x="790" y="199"/>
                    </a:lnTo>
                    <a:lnTo>
                      <a:pt x="792" y="199"/>
                    </a:lnTo>
                    <a:lnTo>
                      <a:pt x="797" y="199"/>
                    </a:lnTo>
                    <a:lnTo>
                      <a:pt x="797" y="199"/>
                    </a:lnTo>
                    <a:lnTo>
                      <a:pt x="797" y="197"/>
                    </a:lnTo>
                    <a:lnTo>
                      <a:pt x="797" y="197"/>
                    </a:lnTo>
                    <a:lnTo>
                      <a:pt x="797" y="194"/>
                    </a:lnTo>
                    <a:lnTo>
                      <a:pt x="797" y="194"/>
                    </a:lnTo>
                    <a:lnTo>
                      <a:pt x="795" y="192"/>
                    </a:lnTo>
                    <a:lnTo>
                      <a:pt x="795" y="190"/>
                    </a:lnTo>
                    <a:lnTo>
                      <a:pt x="795" y="190"/>
                    </a:lnTo>
                    <a:lnTo>
                      <a:pt x="792" y="187"/>
                    </a:lnTo>
                    <a:lnTo>
                      <a:pt x="792" y="187"/>
                    </a:lnTo>
                    <a:lnTo>
                      <a:pt x="795" y="185"/>
                    </a:lnTo>
                    <a:lnTo>
                      <a:pt x="797" y="185"/>
                    </a:lnTo>
                    <a:lnTo>
                      <a:pt x="797" y="185"/>
                    </a:lnTo>
                    <a:lnTo>
                      <a:pt x="797" y="185"/>
                    </a:lnTo>
                    <a:lnTo>
                      <a:pt x="799" y="185"/>
                    </a:lnTo>
                    <a:lnTo>
                      <a:pt x="802" y="185"/>
                    </a:lnTo>
                    <a:lnTo>
                      <a:pt x="802" y="185"/>
                    </a:lnTo>
                    <a:lnTo>
                      <a:pt x="804" y="185"/>
                    </a:lnTo>
                    <a:lnTo>
                      <a:pt x="806" y="185"/>
                    </a:lnTo>
                    <a:lnTo>
                      <a:pt x="809" y="187"/>
                    </a:lnTo>
                    <a:lnTo>
                      <a:pt x="811" y="187"/>
                    </a:lnTo>
                    <a:lnTo>
                      <a:pt x="813" y="187"/>
                    </a:lnTo>
                    <a:lnTo>
                      <a:pt x="813" y="185"/>
                    </a:lnTo>
                    <a:lnTo>
                      <a:pt x="816" y="185"/>
                    </a:lnTo>
                    <a:lnTo>
                      <a:pt x="818" y="187"/>
                    </a:lnTo>
                    <a:lnTo>
                      <a:pt x="818" y="187"/>
                    </a:lnTo>
                    <a:lnTo>
                      <a:pt x="818" y="187"/>
                    </a:lnTo>
                    <a:lnTo>
                      <a:pt x="821" y="187"/>
                    </a:lnTo>
                    <a:lnTo>
                      <a:pt x="823" y="190"/>
                    </a:lnTo>
                    <a:lnTo>
                      <a:pt x="823" y="194"/>
                    </a:lnTo>
                    <a:lnTo>
                      <a:pt x="823" y="194"/>
                    </a:lnTo>
                    <a:lnTo>
                      <a:pt x="823" y="197"/>
                    </a:lnTo>
                    <a:lnTo>
                      <a:pt x="823" y="199"/>
                    </a:lnTo>
                    <a:lnTo>
                      <a:pt x="823" y="199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204"/>
                    </a:lnTo>
                    <a:lnTo>
                      <a:pt x="825" y="209"/>
                    </a:lnTo>
                    <a:lnTo>
                      <a:pt x="825" y="209"/>
                    </a:lnTo>
                    <a:lnTo>
                      <a:pt x="823" y="213"/>
                    </a:lnTo>
                    <a:lnTo>
                      <a:pt x="825" y="213"/>
                    </a:lnTo>
                    <a:lnTo>
                      <a:pt x="825" y="213"/>
                    </a:lnTo>
                    <a:lnTo>
                      <a:pt x="828" y="213"/>
                    </a:lnTo>
                    <a:lnTo>
                      <a:pt x="830" y="213"/>
                    </a:lnTo>
                    <a:lnTo>
                      <a:pt x="830" y="209"/>
                    </a:lnTo>
                    <a:lnTo>
                      <a:pt x="830" y="209"/>
                    </a:lnTo>
                    <a:lnTo>
                      <a:pt x="832" y="209"/>
                    </a:lnTo>
                    <a:lnTo>
                      <a:pt x="835" y="209"/>
                    </a:lnTo>
                    <a:lnTo>
                      <a:pt x="835" y="209"/>
                    </a:lnTo>
                    <a:lnTo>
                      <a:pt x="837" y="209"/>
                    </a:lnTo>
                    <a:lnTo>
                      <a:pt x="839" y="211"/>
                    </a:lnTo>
                    <a:lnTo>
                      <a:pt x="839" y="211"/>
                    </a:lnTo>
                    <a:lnTo>
                      <a:pt x="842" y="211"/>
                    </a:lnTo>
                    <a:lnTo>
                      <a:pt x="844" y="213"/>
                    </a:lnTo>
                    <a:lnTo>
                      <a:pt x="844" y="213"/>
                    </a:lnTo>
                    <a:lnTo>
                      <a:pt x="847" y="216"/>
                    </a:lnTo>
                    <a:lnTo>
                      <a:pt x="847" y="218"/>
                    </a:lnTo>
                    <a:lnTo>
                      <a:pt x="847" y="218"/>
                    </a:lnTo>
                    <a:lnTo>
                      <a:pt x="849" y="223"/>
                    </a:lnTo>
                    <a:lnTo>
                      <a:pt x="851" y="225"/>
                    </a:lnTo>
                    <a:lnTo>
                      <a:pt x="854" y="225"/>
                    </a:lnTo>
                    <a:lnTo>
                      <a:pt x="854" y="230"/>
                    </a:lnTo>
                    <a:lnTo>
                      <a:pt x="854" y="232"/>
                    </a:lnTo>
                    <a:lnTo>
                      <a:pt x="854" y="232"/>
                    </a:lnTo>
                    <a:lnTo>
                      <a:pt x="851" y="235"/>
                    </a:lnTo>
                    <a:lnTo>
                      <a:pt x="851" y="235"/>
                    </a:lnTo>
                    <a:lnTo>
                      <a:pt x="851" y="237"/>
                    </a:lnTo>
                    <a:lnTo>
                      <a:pt x="849" y="239"/>
                    </a:lnTo>
                    <a:lnTo>
                      <a:pt x="849" y="239"/>
                    </a:lnTo>
                    <a:lnTo>
                      <a:pt x="849" y="242"/>
                    </a:lnTo>
                    <a:lnTo>
                      <a:pt x="847" y="247"/>
                    </a:lnTo>
                    <a:lnTo>
                      <a:pt x="847" y="251"/>
                    </a:lnTo>
                    <a:lnTo>
                      <a:pt x="847" y="254"/>
                    </a:lnTo>
                    <a:lnTo>
                      <a:pt x="847" y="256"/>
                    </a:lnTo>
                    <a:lnTo>
                      <a:pt x="847" y="256"/>
                    </a:lnTo>
                    <a:lnTo>
                      <a:pt x="849" y="256"/>
                    </a:lnTo>
                    <a:lnTo>
                      <a:pt x="849" y="256"/>
                    </a:lnTo>
                    <a:lnTo>
                      <a:pt x="851" y="256"/>
                    </a:lnTo>
                    <a:lnTo>
                      <a:pt x="854" y="256"/>
                    </a:lnTo>
                    <a:lnTo>
                      <a:pt x="856" y="256"/>
                    </a:lnTo>
                    <a:lnTo>
                      <a:pt x="856" y="256"/>
                    </a:lnTo>
                    <a:lnTo>
                      <a:pt x="861" y="256"/>
                    </a:lnTo>
                    <a:lnTo>
                      <a:pt x="861" y="256"/>
                    </a:lnTo>
                    <a:lnTo>
                      <a:pt x="863" y="256"/>
                    </a:lnTo>
                    <a:lnTo>
                      <a:pt x="863" y="258"/>
                    </a:lnTo>
                    <a:lnTo>
                      <a:pt x="866" y="258"/>
                    </a:lnTo>
                    <a:lnTo>
                      <a:pt x="866" y="258"/>
                    </a:lnTo>
                    <a:lnTo>
                      <a:pt x="866" y="258"/>
                    </a:lnTo>
                    <a:lnTo>
                      <a:pt x="868" y="258"/>
                    </a:lnTo>
                    <a:lnTo>
                      <a:pt x="870" y="258"/>
                    </a:lnTo>
                    <a:lnTo>
                      <a:pt x="870" y="261"/>
                    </a:lnTo>
                    <a:lnTo>
                      <a:pt x="873" y="261"/>
                    </a:lnTo>
                    <a:lnTo>
                      <a:pt x="875" y="261"/>
                    </a:lnTo>
                    <a:lnTo>
                      <a:pt x="875" y="265"/>
                    </a:lnTo>
                    <a:lnTo>
                      <a:pt x="877" y="268"/>
                    </a:lnTo>
                    <a:lnTo>
                      <a:pt x="877" y="268"/>
                    </a:lnTo>
                    <a:lnTo>
                      <a:pt x="877" y="270"/>
                    </a:lnTo>
                    <a:lnTo>
                      <a:pt x="877" y="273"/>
                    </a:lnTo>
                    <a:lnTo>
                      <a:pt x="877" y="275"/>
                    </a:lnTo>
                    <a:lnTo>
                      <a:pt x="875" y="275"/>
                    </a:lnTo>
                    <a:lnTo>
                      <a:pt x="873" y="277"/>
                    </a:lnTo>
                    <a:lnTo>
                      <a:pt x="873" y="277"/>
                    </a:lnTo>
                    <a:lnTo>
                      <a:pt x="870" y="280"/>
                    </a:lnTo>
                    <a:lnTo>
                      <a:pt x="870" y="282"/>
                    </a:lnTo>
                    <a:lnTo>
                      <a:pt x="868" y="284"/>
                    </a:lnTo>
                    <a:lnTo>
                      <a:pt x="868" y="287"/>
                    </a:lnTo>
                    <a:lnTo>
                      <a:pt x="868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6" y="287"/>
                    </a:lnTo>
                    <a:lnTo>
                      <a:pt x="863" y="287"/>
                    </a:lnTo>
                    <a:lnTo>
                      <a:pt x="861" y="289"/>
                    </a:lnTo>
                    <a:lnTo>
                      <a:pt x="861" y="287"/>
                    </a:lnTo>
                    <a:lnTo>
                      <a:pt x="861" y="287"/>
                    </a:lnTo>
                    <a:lnTo>
                      <a:pt x="861" y="287"/>
                    </a:lnTo>
                    <a:lnTo>
                      <a:pt x="858" y="289"/>
                    </a:lnTo>
                    <a:lnTo>
                      <a:pt x="856" y="294"/>
                    </a:lnTo>
                    <a:lnTo>
                      <a:pt x="856" y="294"/>
                    </a:lnTo>
                    <a:lnTo>
                      <a:pt x="856" y="296"/>
                    </a:lnTo>
                    <a:lnTo>
                      <a:pt x="856" y="299"/>
                    </a:lnTo>
                    <a:lnTo>
                      <a:pt x="854" y="301"/>
                    </a:lnTo>
                    <a:lnTo>
                      <a:pt x="851" y="301"/>
                    </a:lnTo>
                    <a:lnTo>
                      <a:pt x="851" y="303"/>
                    </a:lnTo>
                    <a:lnTo>
                      <a:pt x="849" y="303"/>
                    </a:lnTo>
                    <a:lnTo>
                      <a:pt x="849" y="303"/>
                    </a:lnTo>
                    <a:lnTo>
                      <a:pt x="847" y="303"/>
                    </a:lnTo>
                    <a:lnTo>
                      <a:pt x="847" y="301"/>
                    </a:lnTo>
                    <a:lnTo>
                      <a:pt x="847" y="301"/>
                    </a:lnTo>
                    <a:lnTo>
                      <a:pt x="844" y="301"/>
                    </a:lnTo>
                    <a:lnTo>
                      <a:pt x="844" y="301"/>
                    </a:lnTo>
                    <a:lnTo>
                      <a:pt x="842" y="303"/>
                    </a:lnTo>
                    <a:lnTo>
                      <a:pt x="842" y="306"/>
                    </a:lnTo>
                    <a:lnTo>
                      <a:pt x="842" y="306"/>
                    </a:lnTo>
                    <a:lnTo>
                      <a:pt x="839" y="308"/>
                    </a:lnTo>
                    <a:lnTo>
                      <a:pt x="837" y="310"/>
                    </a:lnTo>
                    <a:lnTo>
                      <a:pt x="835" y="320"/>
                    </a:lnTo>
                    <a:lnTo>
                      <a:pt x="839" y="325"/>
                    </a:lnTo>
                    <a:lnTo>
                      <a:pt x="839" y="329"/>
                    </a:lnTo>
                    <a:lnTo>
                      <a:pt x="842" y="329"/>
                    </a:lnTo>
                    <a:lnTo>
                      <a:pt x="844" y="329"/>
                    </a:lnTo>
                    <a:lnTo>
                      <a:pt x="847" y="332"/>
                    </a:lnTo>
                    <a:lnTo>
                      <a:pt x="849" y="334"/>
                    </a:lnTo>
                    <a:lnTo>
                      <a:pt x="854" y="336"/>
                    </a:lnTo>
                    <a:lnTo>
                      <a:pt x="856" y="336"/>
                    </a:lnTo>
                    <a:lnTo>
                      <a:pt x="861" y="336"/>
                    </a:lnTo>
                    <a:lnTo>
                      <a:pt x="868" y="336"/>
                    </a:lnTo>
                    <a:lnTo>
                      <a:pt x="870" y="339"/>
                    </a:lnTo>
                    <a:lnTo>
                      <a:pt x="875" y="336"/>
                    </a:lnTo>
                    <a:lnTo>
                      <a:pt x="882" y="339"/>
                    </a:lnTo>
                    <a:lnTo>
                      <a:pt x="887" y="339"/>
                    </a:lnTo>
                    <a:lnTo>
                      <a:pt x="889" y="341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92" y="341"/>
                    </a:lnTo>
                    <a:lnTo>
                      <a:pt x="894" y="341"/>
                    </a:lnTo>
                    <a:lnTo>
                      <a:pt x="896" y="341"/>
                    </a:lnTo>
                    <a:lnTo>
                      <a:pt x="896" y="341"/>
                    </a:lnTo>
                    <a:lnTo>
                      <a:pt x="901" y="341"/>
                    </a:lnTo>
                    <a:lnTo>
                      <a:pt x="903" y="341"/>
                    </a:lnTo>
                    <a:lnTo>
                      <a:pt x="906" y="341"/>
                    </a:lnTo>
                    <a:lnTo>
                      <a:pt x="908" y="341"/>
                    </a:lnTo>
                    <a:lnTo>
                      <a:pt x="910" y="341"/>
                    </a:lnTo>
                    <a:lnTo>
                      <a:pt x="913" y="341"/>
                    </a:lnTo>
                    <a:lnTo>
                      <a:pt x="915" y="341"/>
                    </a:lnTo>
                    <a:lnTo>
                      <a:pt x="915" y="341"/>
                    </a:lnTo>
                    <a:lnTo>
                      <a:pt x="918" y="339"/>
                    </a:lnTo>
                    <a:lnTo>
                      <a:pt x="920" y="339"/>
                    </a:lnTo>
                    <a:lnTo>
                      <a:pt x="920" y="339"/>
                    </a:lnTo>
                    <a:lnTo>
                      <a:pt x="922" y="339"/>
                    </a:lnTo>
                    <a:lnTo>
                      <a:pt x="922" y="339"/>
                    </a:lnTo>
                    <a:lnTo>
                      <a:pt x="922" y="339"/>
                    </a:lnTo>
                    <a:lnTo>
                      <a:pt x="925" y="339"/>
                    </a:lnTo>
                    <a:lnTo>
                      <a:pt x="927" y="339"/>
                    </a:lnTo>
                    <a:lnTo>
                      <a:pt x="929" y="339"/>
                    </a:lnTo>
                    <a:lnTo>
                      <a:pt x="929" y="339"/>
                    </a:lnTo>
                    <a:lnTo>
                      <a:pt x="932" y="339"/>
                    </a:lnTo>
                    <a:lnTo>
                      <a:pt x="932" y="341"/>
                    </a:lnTo>
                    <a:lnTo>
                      <a:pt x="934" y="341"/>
                    </a:lnTo>
                    <a:lnTo>
                      <a:pt x="934" y="344"/>
                    </a:lnTo>
                    <a:lnTo>
                      <a:pt x="936" y="346"/>
                    </a:lnTo>
                    <a:lnTo>
                      <a:pt x="936" y="346"/>
                    </a:lnTo>
                    <a:lnTo>
                      <a:pt x="936" y="348"/>
                    </a:lnTo>
                    <a:lnTo>
                      <a:pt x="936" y="348"/>
                    </a:lnTo>
                    <a:lnTo>
                      <a:pt x="936" y="351"/>
                    </a:lnTo>
                    <a:lnTo>
                      <a:pt x="936" y="351"/>
                    </a:lnTo>
                    <a:lnTo>
                      <a:pt x="936" y="353"/>
                    </a:lnTo>
                    <a:lnTo>
                      <a:pt x="936" y="355"/>
                    </a:lnTo>
                    <a:lnTo>
                      <a:pt x="936" y="355"/>
                    </a:lnTo>
                    <a:lnTo>
                      <a:pt x="936" y="358"/>
                    </a:lnTo>
                    <a:lnTo>
                      <a:pt x="936" y="358"/>
                    </a:lnTo>
                    <a:lnTo>
                      <a:pt x="939" y="360"/>
                    </a:lnTo>
                    <a:lnTo>
                      <a:pt x="939" y="360"/>
                    </a:lnTo>
                    <a:lnTo>
                      <a:pt x="939" y="365"/>
                    </a:lnTo>
                    <a:lnTo>
                      <a:pt x="939" y="365"/>
                    </a:lnTo>
                    <a:lnTo>
                      <a:pt x="939" y="367"/>
                    </a:lnTo>
                    <a:lnTo>
                      <a:pt x="939" y="367"/>
                    </a:lnTo>
                    <a:lnTo>
                      <a:pt x="939" y="367"/>
                    </a:lnTo>
                    <a:lnTo>
                      <a:pt x="939" y="372"/>
                    </a:lnTo>
                    <a:lnTo>
                      <a:pt x="941" y="374"/>
                    </a:lnTo>
                    <a:lnTo>
                      <a:pt x="939" y="377"/>
                    </a:lnTo>
                    <a:lnTo>
                      <a:pt x="939" y="379"/>
                    </a:lnTo>
                    <a:lnTo>
                      <a:pt x="939" y="381"/>
                    </a:lnTo>
                    <a:lnTo>
                      <a:pt x="941" y="381"/>
                    </a:lnTo>
                    <a:lnTo>
                      <a:pt x="941" y="384"/>
                    </a:lnTo>
                    <a:lnTo>
                      <a:pt x="941" y="386"/>
                    </a:lnTo>
                    <a:lnTo>
                      <a:pt x="939" y="386"/>
                    </a:lnTo>
                    <a:lnTo>
                      <a:pt x="939" y="389"/>
                    </a:lnTo>
                    <a:lnTo>
                      <a:pt x="939" y="393"/>
                    </a:lnTo>
                    <a:lnTo>
                      <a:pt x="939" y="393"/>
                    </a:lnTo>
                    <a:lnTo>
                      <a:pt x="939" y="398"/>
                    </a:lnTo>
                    <a:lnTo>
                      <a:pt x="939" y="400"/>
                    </a:lnTo>
                    <a:lnTo>
                      <a:pt x="939" y="403"/>
                    </a:lnTo>
                    <a:lnTo>
                      <a:pt x="936" y="403"/>
                    </a:lnTo>
                    <a:lnTo>
                      <a:pt x="934" y="403"/>
                    </a:lnTo>
                    <a:lnTo>
                      <a:pt x="934" y="403"/>
                    </a:lnTo>
                    <a:lnTo>
                      <a:pt x="932" y="403"/>
                    </a:lnTo>
                    <a:lnTo>
                      <a:pt x="929" y="403"/>
                    </a:lnTo>
                    <a:lnTo>
                      <a:pt x="929" y="400"/>
                    </a:lnTo>
                    <a:lnTo>
                      <a:pt x="925" y="403"/>
                    </a:lnTo>
                    <a:lnTo>
                      <a:pt x="922" y="403"/>
                    </a:lnTo>
                    <a:lnTo>
                      <a:pt x="922" y="403"/>
                    </a:lnTo>
                    <a:lnTo>
                      <a:pt x="920" y="403"/>
                    </a:lnTo>
                    <a:lnTo>
                      <a:pt x="918" y="405"/>
                    </a:lnTo>
                    <a:lnTo>
                      <a:pt x="918" y="408"/>
                    </a:lnTo>
                    <a:lnTo>
                      <a:pt x="918" y="408"/>
                    </a:lnTo>
                    <a:lnTo>
                      <a:pt x="918" y="410"/>
                    </a:lnTo>
                    <a:lnTo>
                      <a:pt x="920" y="412"/>
                    </a:lnTo>
                    <a:lnTo>
                      <a:pt x="922" y="415"/>
                    </a:lnTo>
                    <a:lnTo>
                      <a:pt x="927" y="417"/>
                    </a:lnTo>
                    <a:lnTo>
                      <a:pt x="934" y="417"/>
                    </a:lnTo>
                    <a:lnTo>
                      <a:pt x="934" y="417"/>
                    </a:lnTo>
                    <a:lnTo>
                      <a:pt x="936" y="419"/>
                    </a:lnTo>
                    <a:lnTo>
                      <a:pt x="936" y="419"/>
                    </a:lnTo>
                    <a:lnTo>
                      <a:pt x="939" y="422"/>
                    </a:lnTo>
                    <a:lnTo>
                      <a:pt x="939" y="424"/>
                    </a:lnTo>
                    <a:lnTo>
                      <a:pt x="939" y="424"/>
                    </a:lnTo>
                    <a:lnTo>
                      <a:pt x="936" y="426"/>
                    </a:lnTo>
                    <a:lnTo>
                      <a:pt x="936" y="426"/>
                    </a:lnTo>
                    <a:lnTo>
                      <a:pt x="936" y="429"/>
                    </a:lnTo>
                    <a:lnTo>
                      <a:pt x="939" y="429"/>
                    </a:lnTo>
                    <a:lnTo>
                      <a:pt x="939" y="429"/>
                    </a:lnTo>
                    <a:lnTo>
                      <a:pt x="941" y="431"/>
                    </a:lnTo>
                    <a:lnTo>
                      <a:pt x="944" y="431"/>
                    </a:lnTo>
                    <a:lnTo>
                      <a:pt x="944" y="434"/>
                    </a:lnTo>
                    <a:lnTo>
                      <a:pt x="944" y="434"/>
                    </a:lnTo>
                    <a:lnTo>
                      <a:pt x="946" y="434"/>
                    </a:lnTo>
                    <a:lnTo>
                      <a:pt x="948" y="436"/>
                    </a:lnTo>
                    <a:lnTo>
                      <a:pt x="948" y="438"/>
                    </a:lnTo>
                    <a:lnTo>
                      <a:pt x="951" y="441"/>
                    </a:lnTo>
                    <a:lnTo>
                      <a:pt x="951" y="441"/>
                    </a:lnTo>
                    <a:lnTo>
                      <a:pt x="951" y="443"/>
                    </a:lnTo>
                    <a:lnTo>
                      <a:pt x="953" y="443"/>
                    </a:lnTo>
                    <a:lnTo>
                      <a:pt x="953" y="443"/>
                    </a:lnTo>
                    <a:lnTo>
                      <a:pt x="953" y="445"/>
                    </a:lnTo>
                    <a:lnTo>
                      <a:pt x="951" y="445"/>
                    </a:lnTo>
                    <a:lnTo>
                      <a:pt x="951" y="445"/>
                    </a:lnTo>
                    <a:lnTo>
                      <a:pt x="948" y="448"/>
                    </a:lnTo>
                    <a:lnTo>
                      <a:pt x="948" y="450"/>
                    </a:lnTo>
                    <a:lnTo>
                      <a:pt x="946" y="450"/>
                    </a:lnTo>
                    <a:lnTo>
                      <a:pt x="944" y="450"/>
                    </a:lnTo>
                    <a:lnTo>
                      <a:pt x="939" y="452"/>
                    </a:lnTo>
                    <a:lnTo>
                      <a:pt x="939" y="452"/>
                    </a:lnTo>
                    <a:lnTo>
                      <a:pt x="939" y="455"/>
                    </a:lnTo>
                    <a:lnTo>
                      <a:pt x="939" y="460"/>
                    </a:lnTo>
                    <a:lnTo>
                      <a:pt x="939" y="462"/>
                    </a:lnTo>
                    <a:lnTo>
                      <a:pt x="936" y="462"/>
                    </a:lnTo>
                    <a:lnTo>
                      <a:pt x="936" y="462"/>
                    </a:lnTo>
                    <a:lnTo>
                      <a:pt x="936" y="464"/>
                    </a:lnTo>
                    <a:lnTo>
                      <a:pt x="934" y="467"/>
                    </a:lnTo>
                    <a:lnTo>
                      <a:pt x="934" y="467"/>
                    </a:lnTo>
                    <a:lnTo>
                      <a:pt x="932" y="469"/>
                    </a:lnTo>
                    <a:lnTo>
                      <a:pt x="932" y="469"/>
                    </a:lnTo>
                    <a:lnTo>
                      <a:pt x="929" y="469"/>
                    </a:lnTo>
                    <a:lnTo>
                      <a:pt x="929" y="469"/>
                    </a:lnTo>
                    <a:lnTo>
                      <a:pt x="929" y="471"/>
                    </a:lnTo>
                    <a:lnTo>
                      <a:pt x="927" y="471"/>
                    </a:lnTo>
                    <a:lnTo>
                      <a:pt x="927" y="471"/>
                    </a:lnTo>
                    <a:lnTo>
                      <a:pt x="925" y="474"/>
                    </a:lnTo>
                    <a:lnTo>
                      <a:pt x="922" y="476"/>
                    </a:lnTo>
                    <a:lnTo>
                      <a:pt x="922" y="476"/>
                    </a:lnTo>
                    <a:lnTo>
                      <a:pt x="920" y="476"/>
                    </a:lnTo>
                    <a:lnTo>
                      <a:pt x="918" y="476"/>
                    </a:lnTo>
                    <a:lnTo>
                      <a:pt x="920" y="476"/>
                    </a:lnTo>
                    <a:lnTo>
                      <a:pt x="920" y="479"/>
                    </a:lnTo>
                    <a:lnTo>
                      <a:pt x="920" y="481"/>
                    </a:lnTo>
                    <a:lnTo>
                      <a:pt x="920" y="481"/>
                    </a:lnTo>
                    <a:lnTo>
                      <a:pt x="920" y="483"/>
                    </a:lnTo>
                    <a:lnTo>
                      <a:pt x="922" y="483"/>
                    </a:lnTo>
                    <a:lnTo>
                      <a:pt x="922" y="486"/>
                    </a:lnTo>
                    <a:lnTo>
                      <a:pt x="922" y="488"/>
                    </a:lnTo>
                    <a:lnTo>
                      <a:pt x="922" y="488"/>
                    </a:lnTo>
                    <a:lnTo>
                      <a:pt x="922" y="490"/>
                    </a:lnTo>
                    <a:lnTo>
                      <a:pt x="925" y="493"/>
                    </a:lnTo>
                    <a:lnTo>
                      <a:pt x="927" y="493"/>
                    </a:lnTo>
                    <a:lnTo>
                      <a:pt x="929" y="490"/>
                    </a:lnTo>
                    <a:lnTo>
                      <a:pt x="929" y="490"/>
                    </a:lnTo>
                    <a:lnTo>
                      <a:pt x="932" y="490"/>
                    </a:lnTo>
                    <a:lnTo>
                      <a:pt x="932" y="490"/>
                    </a:lnTo>
                    <a:lnTo>
                      <a:pt x="934" y="490"/>
                    </a:lnTo>
                    <a:lnTo>
                      <a:pt x="934" y="490"/>
                    </a:lnTo>
                    <a:lnTo>
                      <a:pt x="934" y="493"/>
                    </a:lnTo>
                    <a:lnTo>
                      <a:pt x="936" y="493"/>
                    </a:lnTo>
                    <a:lnTo>
                      <a:pt x="939" y="493"/>
                    </a:lnTo>
                    <a:lnTo>
                      <a:pt x="939" y="495"/>
                    </a:lnTo>
                    <a:lnTo>
                      <a:pt x="939" y="497"/>
                    </a:lnTo>
                    <a:lnTo>
                      <a:pt x="939" y="497"/>
                    </a:lnTo>
                    <a:lnTo>
                      <a:pt x="939" y="500"/>
                    </a:lnTo>
                    <a:lnTo>
                      <a:pt x="936" y="500"/>
                    </a:lnTo>
                    <a:lnTo>
                      <a:pt x="936" y="500"/>
                    </a:lnTo>
                    <a:lnTo>
                      <a:pt x="934" y="502"/>
                    </a:lnTo>
                    <a:lnTo>
                      <a:pt x="934" y="502"/>
                    </a:lnTo>
                    <a:lnTo>
                      <a:pt x="934" y="505"/>
                    </a:lnTo>
                    <a:lnTo>
                      <a:pt x="932" y="507"/>
                    </a:lnTo>
                    <a:lnTo>
                      <a:pt x="929" y="507"/>
                    </a:lnTo>
                    <a:lnTo>
                      <a:pt x="929" y="509"/>
                    </a:lnTo>
                    <a:lnTo>
                      <a:pt x="932" y="512"/>
                    </a:lnTo>
                    <a:lnTo>
                      <a:pt x="932" y="512"/>
                    </a:lnTo>
                    <a:lnTo>
                      <a:pt x="932" y="514"/>
                    </a:lnTo>
                    <a:lnTo>
                      <a:pt x="934" y="514"/>
                    </a:lnTo>
                    <a:lnTo>
                      <a:pt x="934" y="514"/>
                    </a:lnTo>
                    <a:lnTo>
                      <a:pt x="934" y="514"/>
                    </a:lnTo>
                    <a:lnTo>
                      <a:pt x="936" y="514"/>
                    </a:lnTo>
                    <a:lnTo>
                      <a:pt x="936" y="514"/>
                    </a:lnTo>
                    <a:lnTo>
                      <a:pt x="939" y="512"/>
                    </a:lnTo>
                    <a:lnTo>
                      <a:pt x="941" y="512"/>
                    </a:lnTo>
                    <a:lnTo>
                      <a:pt x="944" y="509"/>
                    </a:lnTo>
                    <a:lnTo>
                      <a:pt x="946" y="509"/>
                    </a:lnTo>
                    <a:lnTo>
                      <a:pt x="946" y="509"/>
                    </a:lnTo>
                    <a:lnTo>
                      <a:pt x="948" y="509"/>
                    </a:lnTo>
                    <a:lnTo>
                      <a:pt x="951" y="512"/>
                    </a:lnTo>
                    <a:lnTo>
                      <a:pt x="953" y="509"/>
                    </a:lnTo>
                    <a:lnTo>
                      <a:pt x="953" y="509"/>
                    </a:lnTo>
                    <a:lnTo>
                      <a:pt x="955" y="509"/>
                    </a:lnTo>
                    <a:lnTo>
                      <a:pt x="955" y="509"/>
                    </a:lnTo>
                    <a:lnTo>
                      <a:pt x="960" y="509"/>
                    </a:lnTo>
                    <a:lnTo>
                      <a:pt x="965" y="514"/>
                    </a:lnTo>
                    <a:lnTo>
                      <a:pt x="929" y="564"/>
                    </a:lnTo>
                    <a:lnTo>
                      <a:pt x="929" y="564"/>
                    </a:lnTo>
                    <a:lnTo>
                      <a:pt x="925" y="568"/>
                    </a:lnTo>
                    <a:lnTo>
                      <a:pt x="922" y="573"/>
                    </a:lnTo>
                    <a:lnTo>
                      <a:pt x="922" y="576"/>
                    </a:lnTo>
                    <a:lnTo>
                      <a:pt x="920" y="576"/>
                    </a:lnTo>
                    <a:lnTo>
                      <a:pt x="918" y="576"/>
                    </a:lnTo>
                    <a:lnTo>
                      <a:pt x="910" y="568"/>
                    </a:lnTo>
                    <a:lnTo>
                      <a:pt x="906" y="566"/>
                    </a:lnTo>
                    <a:lnTo>
                      <a:pt x="877" y="545"/>
                    </a:lnTo>
                    <a:lnTo>
                      <a:pt x="875" y="545"/>
                    </a:lnTo>
                    <a:lnTo>
                      <a:pt x="873" y="545"/>
                    </a:lnTo>
                    <a:lnTo>
                      <a:pt x="868" y="545"/>
                    </a:lnTo>
                    <a:lnTo>
                      <a:pt x="861" y="545"/>
                    </a:lnTo>
                    <a:lnTo>
                      <a:pt x="856" y="545"/>
                    </a:lnTo>
                    <a:lnTo>
                      <a:pt x="854" y="545"/>
                    </a:lnTo>
                    <a:lnTo>
                      <a:pt x="813" y="545"/>
                    </a:lnTo>
                    <a:lnTo>
                      <a:pt x="813" y="573"/>
                    </a:lnTo>
                    <a:lnTo>
                      <a:pt x="811" y="654"/>
                    </a:lnTo>
                    <a:lnTo>
                      <a:pt x="809" y="654"/>
                    </a:lnTo>
                    <a:lnTo>
                      <a:pt x="809" y="661"/>
                    </a:lnTo>
                    <a:lnTo>
                      <a:pt x="809" y="668"/>
                    </a:lnTo>
                    <a:lnTo>
                      <a:pt x="809" y="706"/>
                    </a:lnTo>
                    <a:lnTo>
                      <a:pt x="809" y="739"/>
                    </a:lnTo>
                    <a:lnTo>
                      <a:pt x="809" y="741"/>
                    </a:lnTo>
                    <a:lnTo>
                      <a:pt x="823" y="741"/>
                    </a:lnTo>
                    <a:lnTo>
                      <a:pt x="821" y="746"/>
                    </a:lnTo>
                    <a:lnTo>
                      <a:pt x="821" y="746"/>
                    </a:lnTo>
                    <a:lnTo>
                      <a:pt x="823" y="748"/>
                    </a:lnTo>
                    <a:lnTo>
                      <a:pt x="823" y="751"/>
                    </a:lnTo>
                    <a:lnTo>
                      <a:pt x="821" y="753"/>
                    </a:lnTo>
                    <a:lnTo>
                      <a:pt x="823" y="753"/>
                    </a:lnTo>
                    <a:lnTo>
                      <a:pt x="823" y="756"/>
                    </a:lnTo>
                    <a:lnTo>
                      <a:pt x="823" y="758"/>
                    </a:lnTo>
                    <a:lnTo>
                      <a:pt x="823" y="758"/>
                    </a:lnTo>
                    <a:lnTo>
                      <a:pt x="823" y="760"/>
                    </a:lnTo>
                    <a:lnTo>
                      <a:pt x="821" y="760"/>
                    </a:lnTo>
                    <a:lnTo>
                      <a:pt x="821" y="763"/>
                    </a:lnTo>
                    <a:lnTo>
                      <a:pt x="818" y="765"/>
                    </a:lnTo>
                    <a:lnTo>
                      <a:pt x="818" y="767"/>
                    </a:lnTo>
                    <a:lnTo>
                      <a:pt x="816" y="770"/>
                    </a:lnTo>
                    <a:lnTo>
                      <a:pt x="816" y="770"/>
                    </a:lnTo>
                    <a:lnTo>
                      <a:pt x="813" y="772"/>
                    </a:lnTo>
                    <a:lnTo>
                      <a:pt x="809" y="772"/>
                    </a:lnTo>
                    <a:lnTo>
                      <a:pt x="809" y="770"/>
                    </a:lnTo>
                    <a:lnTo>
                      <a:pt x="809" y="772"/>
                    </a:lnTo>
                    <a:lnTo>
                      <a:pt x="806" y="774"/>
                    </a:lnTo>
                    <a:lnTo>
                      <a:pt x="806" y="777"/>
                    </a:lnTo>
                    <a:lnTo>
                      <a:pt x="804" y="779"/>
                    </a:lnTo>
                    <a:lnTo>
                      <a:pt x="802" y="779"/>
                    </a:lnTo>
                    <a:lnTo>
                      <a:pt x="802" y="782"/>
                    </a:lnTo>
                    <a:lnTo>
                      <a:pt x="804" y="782"/>
                    </a:lnTo>
                    <a:lnTo>
                      <a:pt x="806" y="784"/>
                    </a:lnTo>
                    <a:lnTo>
                      <a:pt x="804" y="786"/>
                    </a:lnTo>
                    <a:lnTo>
                      <a:pt x="804" y="789"/>
                    </a:lnTo>
                    <a:lnTo>
                      <a:pt x="802" y="789"/>
                    </a:lnTo>
                    <a:lnTo>
                      <a:pt x="802" y="789"/>
                    </a:lnTo>
                    <a:lnTo>
                      <a:pt x="797" y="784"/>
                    </a:lnTo>
                    <a:lnTo>
                      <a:pt x="795" y="786"/>
                    </a:lnTo>
                    <a:lnTo>
                      <a:pt x="795" y="789"/>
                    </a:lnTo>
                    <a:lnTo>
                      <a:pt x="795" y="791"/>
                    </a:lnTo>
                    <a:lnTo>
                      <a:pt x="797" y="793"/>
                    </a:lnTo>
                    <a:lnTo>
                      <a:pt x="795" y="793"/>
                    </a:lnTo>
                    <a:lnTo>
                      <a:pt x="795" y="796"/>
                    </a:lnTo>
                    <a:lnTo>
                      <a:pt x="792" y="798"/>
                    </a:lnTo>
                    <a:lnTo>
                      <a:pt x="792" y="805"/>
                    </a:lnTo>
                    <a:lnTo>
                      <a:pt x="790" y="808"/>
                    </a:lnTo>
                    <a:lnTo>
                      <a:pt x="787" y="810"/>
                    </a:lnTo>
                    <a:lnTo>
                      <a:pt x="787" y="810"/>
                    </a:lnTo>
                    <a:lnTo>
                      <a:pt x="787" y="805"/>
                    </a:lnTo>
                    <a:lnTo>
                      <a:pt x="785" y="801"/>
                    </a:lnTo>
                    <a:lnTo>
                      <a:pt x="783" y="801"/>
                    </a:lnTo>
                    <a:lnTo>
                      <a:pt x="780" y="798"/>
                    </a:lnTo>
                    <a:lnTo>
                      <a:pt x="778" y="796"/>
                    </a:lnTo>
                    <a:lnTo>
                      <a:pt x="776" y="791"/>
                    </a:lnTo>
                    <a:lnTo>
                      <a:pt x="771" y="786"/>
                    </a:lnTo>
                    <a:lnTo>
                      <a:pt x="771" y="784"/>
                    </a:lnTo>
                    <a:lnTo>
                      <a:pt x="766" y="782"/>
                    </a:lnTo>
                    <a:lnTo>
                      <a:pt x="766" y="777"/>
                    </a:lnTo>
                    <a:lnTo>
                      <a:pt x="764" y="774"/>
                    </a:lnTo>
                    <a:lnTo>
                      <a:pt x="761" y="774"/>
                    </a:lnTo>
                    <a:lnTo>
                      <a:pt x="759" y="772"/>
                    </a:lnTo>
                    <a:lnTo>
                      <a:pt x="757" y="770"/>
                    </a:lnTo>
                    <a:lnTo>
                      <a:pt x="754" y="767"/>
                    </a:lnTo>
                    <a:lnTo>
                      <a:pt x="752" y="763"/>
                    </a:lnTo>
                    <a:lnTo>
                      <a:pt x="745" y="760"/>
                    </a:lnTo>
                    <a:lnTo>
                      <a:pt x="743" y="756"/>
                    </a:lnTo>
                    <a:lnTo>
                      <a:pt x="740" y="751"/>
                    </a:lnTo>
                    <a:lnTo>
                      <a:pt x="735" y="748"/>
                    </a:lnTo>
                    <a:lnTo>
                      <a:pt x="726" y="744"/>
                    </a:lnTo>
                    <a:lnTo>
                      <a:pt x="726" y="739"/>
                    </a:lnTo>
                    <a:lnTo>
                      <a:pt x="724" y="732"/>
                    </a:lnTo>
                    <a:lnTo>
                      <a:pt x="721" y="725"/>
                    </a:lnTo>
                    <a:lnTo>
                      <a:pt x="719" y="718"/>
                    </a:lnTo>
                    <a:lnTo>
                      <a:pt x="716" y="708"/>
                    </a:lnTo>
                    <a:lnTo>
                      <a:pt x="716" y="706"/>
                    </a:lnTo>
                    <a:lnTo>
                      <a:pt x="714" y="703"/>
                    </a:lnTo>
                    <a:lnTo>
                      <a:pt x="714" y="701"/>
                    </a:lnTo>
                    <a:lnTo>
                      <a:pt x="714" y="696"/>
                    </a:lnTo>
                    <a:lnTo>
                      <a:pt x="709" y="692"/>
                    </a:lnTo>
                    <a:lnTo>
                      <a:pt x="709" y="692"/>
                    </a:lnTo>
                    <a:lnTo>
                      <a:pt x="707" y="689"/>
                    </a:lnTo>
                    <a:lnTo>
                      <a:pt x="702" y="682"/>
                    </a:lnTo>
                    <a:lnTo>
                      <a:pt x="698" y="680"/>
                    </a:lnTo>
                    <a:lnTo>
                      <a:pt x="693" y="675"/>
                    </a:lnTo>
                    <a:lnTo>
                      <a:pt x="688" y="670"/>
                    </a:lnTo>
                    <a:lnTo>
                      <a:pt x="679" y="668"/>
                    </a:lnTo>
                    <a:lnTo>
                      <a:pt x="674" y="668"/>
                    </a:lnTo>
                    <a:lnTo>
                      <a:pt x="669" y="670"/>
                    </a:lnTo>
                    <a:lnTo>
                      <a:pt x="664" y="670"/>
                    </a:lnTo>
                    <a:lnTo>
                      <a:pt x="664" y="670"/>
                    </a:lnTo>
                    <a:lnTo>
                      <a:pt x="660" y="670"/>
                    </a:lnTo>
                    <a:lnTo>
                      <a:pt x="655" y="673"/>
                    </a:lnTo>
                    <a:lnTo>
                      <a:pt x="650" y="673"/>
                    </a:lnTo>
                    <a:lnTo>
                      <a:pt x="648" y="670"/>
                    </a:lnTo>
                    <a:lnTo>
                      <a:pt x="646" y="666"/>
                    </a:lnTo>
                    <a:lnTo>
                      <a:pt x="641" y="663"/>
                    </a:lnTo>
                    <a:lnTo>
                      <a:pt x="634" y="663"/>
                    </a:lnTo>
                    <a:lnTo>
                      <a:pt x="627" y="663"/>
                    </a:lnTo>
                    <a:lnTo>
                      <a:pt x="619" y="663"/>
                    </a:lnTo>
                    <a:lnTo>
                      <a:pt x="612" y="666"/>
                    </a:lnTo>
                    <a:lnTo>
                      <a:pt x="608" y="666"/>
                    </a:lnTo>
                    <a:lnTo>
                      <a:pt x="605" y="666"/>
                    </a:lnTo>
                    <a:lnTo>
                      <a:pt x="598" y="666"/>
                    </a:lnTo>
                    <a:lnTo>
                      <a:pt x="593" y="668"/>
                    </a:lnTo>
                    <a:lnTo>
                      <a:pt x="586" y="666"/>
                    </a:lnTo>
                    <a:lnTo>
                      <a:pt x="582" y="666"/>
                    </a:lnTo>
                    <a:lnTo>
                      <a:pt x="577" y="668"/>
                    </a:lnTo>
                    <a:lnTo>
                      <a:pt x="567" y="668"/>
                    </a:lnTo>
                    <a:lnTo>
                      <a:pt x="560" y="668"/>
                    </a:lnTo>
                    <a:lnTo>
                      <a:pt x="556" y="666"/>
                    </a:lnTo>
                    <a:lnTo>
                      <a:pt x="551" y="661"/>
                    </a:lnTo>
                    <a:lnTo>
                      <a:pt x="546" y="654"/>
                    </a:lnTo>
                    <a:lnTo>
                      <a:pt x="544" y="649"/>
                    </a:lnTo>
                    <a:lnTo>
                      <a:pt x="539" y="647"/>
                    </a:lnTo>
                    <a:lnTo>
                      <a:pt x="534" y="647"/>
                    </a:lnTo>
                    <a:lnTo>
                      <a:pt x="527" y="644"/>
                    </a:lnTo>
                    <a:lnTo>
                      <a:pt x="520" y="644"/>
                    </a:lnTo>
                    <a:lnTo>
                      <a:pt x="515" y="640"/>
                    </a:lnTo>
                    <a:lnTo>
                      <a:pt x="513" y="635"/>
                    </a:lnTo>
                    <a:lnTo>
                      <a:pt x="511" y="635"/>
                    </a:lnTo>
                    <a:lnTo>
                      <a:pt x="504" y="630"/>
                    </a:lnTo>
                    <a:lnTo>
                      <a:pt x="501" y="628"/>
                    </a:lnTo>
                    <a:lnTo>
                      <a:pt x="496" y="623"/>
                    </a:lnTo>
                    <a:lnTo>
                      <a:pt x="494" y="621"/>
                    </a:lnTo>
                    <a:lnTo>
                      <a:pt x="492" y="618"/>
                    </a:lnTo>
                    <a:lnTo>
                      <a:pt x="489" y="616"/>
                    </a:lnTo>
                    <a:lnTo>
                      <a:pt x="485" y="616"/>
                    </a:lnTo>
                    <a:lnTo>
                      <a:pt x="482" y="616"/>
                    </a:lnTo>
                    <a:lnTo>
                      <a:pt x="478" y="616"/>
                    </a:lnTo>
                    <a:lnTo>
                      <a:pt x="478" y="613"/>
                    </a:lnTo>
                    <a:lnTo>
                      <a:pt x="475" y="613"/>
                    </a:lnTo>
                    <a:lnTo>
                      <a:pt x="475" y="611"/>
                    </a:lnTo>
                    <a:lnTo>
                      <a:pt x="470" y="609"/>
                    </a:lnTo>
                    <a:lnTo>
                      <a:pt x="468" y="609"/>
                    </a:lnTo>
                    <a:lnTo>
                      <a:pt x="466" y="606"/>
                    </a:lnTo>
                    <a:lnTo>
                      <a:pt x="461" y="606"/>
                    </a:lnTo>
                    <a:lnTo>
                      <a:pt x="456" y="606"/>
                    </a:lnTo>
                    <a:lnTo>
                      <a:pt x="454" y="604"/>
                    </a:lnTo>
                    <a:lnTo>
                      <a:pt x="452" y="604"/>
                    </a:lnTo>
                    <a:lnTo>
                      <a:pt x="447" y="602"/>
                    </a:lnTo>
                    <a:lnTo>
                      <a:pt x="442" y="604"/>
                    </a:lnTo>
                    <a:lnTo>
                      <a:pt x="440" y="604"/>
                    </a:lnTo>
                    <a:lnTo>
                      <a:pt x="435" y="602"/>
                    </a:lnTo>
                    <a:lnTo>
                      <a:pt x="435" y="602"/>
                    </a:lnTo>
                    <a:lnTo>
                      <a:pt x="430" y="599"/>
                    </a:lnTo>
                    <a:lnTo>
                      <a:pt x="428" y="599"/>
                    </a:lnTo>
                    <a:lnTo>
                      <a:pt x="423" y="597"/>
                    </a:lnTo>
                    <a:lnTo>
                      <a:pt x="418" y="597"/>
                    </a:lnTo>
                    <a:lnTo>
                      <a:pt x="416" y="597"/>
                    </a:lnTo>
                    <a:lnTo>
                      <a:pt x="411" y="595"/>
                    </a:lnTo>
                    <a:lnTo>
                      <a:pt x="409" y="590"/>
                    </a:lnTo>
                    <a:lnTo>
                      <a:pt x="402" y="580"/>
                    </a:lnTo>
                    <a:lnTo>
                      <a:pt x="400" y="576"/>
                    </a:lnTo>
                    <a:lnTo>
                      <a:pt x="392" y="571"/>
                    </a:lnTo>
                    <a:lnTo>
                      <a:pt x="385" y="568"/>
                    </a:lnTo>
                    <a:lnTo>
                      <a:pt x="381" y="564"/>
                    </a:lnTo>
                    <a:lnTo>
                      <a:pt x="376" y="561"/>
                    </a:lnTo>
                    <a:lnTo>
                      <a:pt x="371" y="554"/>
                    </a:lnTo>
                    <a:lnTo>
                      <a:pt x="366" y="552"/>
                    </a:lnTo>
                    <a:lnTo>
                      <a:pt x="362" y="550"/>
                    </a:lnTo>
                    <a:lnTo>
                      <a:pt x="357" y="550"/>
                    </a:lnTo>
                    <a:lnTo>
                      <a:pt x="352" y="552"/>
                    </a:lnTo>
                    <a:lnTo>
                      <a:pt x="350" y="554"/>
                    </a:lnTo>
                    <a:lnTo>
                      <a:pt x="343" y="554"/>
                    </a:lnTo>
                    <a:lnTo>
                      <a:pt x="338" y="557"/>
                    </a:lnTo>
                    <a:lnTo>
                      <a:pt x="336" y="559"/>
                    </a:lnTo>
                    <a:lnTo>
                      <a:pt x="333" y="559"/>
                    </a:lnTo>
                    <a:lnTo>
                      <a:pt x="331" y="561"/>
                    </a:lnTo>
                    <a:lnTo>
                      <a:pt x="326" y="561"/>
                    </a:lnTo>
                    <a:lnTo>
                      <a:pt x="326" y="561"/>
                    </a:lnTo>
                    <a:lnTo>
                      <a:pt x="326" y="564"/>
                    </a:lnTo>
                    <a:lnTo>
                      <a:pt x="324" y="564"/>
                    </a:lnTo>
                    <a:lnTo>
                      <a:pt x="321" y="566"/>
                    </a:lnTo>
                    <a:lnTo>
                      <a:pt x="321" y="566"/>
                    </a:lnTo>
                    <a:lnTo>
                      <a:pt x="314" y="568"/>
                    </a:lnTo>
                    <a:lnTo>
                      <a:pt x="312" y="568"/>
                    </a:lnTo>
                    <a:lnTo>
                      <a:pt x="310" y="568"/>
                    </a:lnTo>
                    <a:lnTo>
                      <a:pt x="307" y="568"/>
                    </a:lnTo>
                    <a:lnTo>
                      <a:pt x="305" y="568"/>
                    </a:lnTo>
                    <a:lnTo>
                      <a:pt x="300" y="566"/>
                    </a:lnTo>
                    <a:lnTo>
                      <a:pt x="300" y="564"/>
                    </a:lnTo>
                    <a:lnTo>
                      <a:pt x="300" y="564"/>
                    </a:lnTo>
                    <a:lnTo>
                      <a:pt x="295" y="557"/>
                    </a:lnTo>
                    <a:lnTo>
                      <a:pt x="295" y="552"/>
                    </a:lnTo>
                    <a:lnTo>
                      <a:pt x="298" y="545"/>
                    </a:lnTo>
                    <a:lnTo>
                      <a:pt x="295" y="540"/>
                    </a:lnTo>
                    <a:lnTo>
                      <a:pt x="293" y="533"/>
                    </a:lnTo>
                    <a:lnTo>
                      <a:pt x="286" y="533"/>
                    </a:lnTo>
                    <a:lnTo>
                      <a:pt x="279" y="528"/>
                    </a:lnTo>
                    <a:lnTo>
                      <a:pt x="267" y="524"/>
                    </a:lnTo>
                    <a:lnTo>
                      <a:pt x="262" y="519"/>
                    </a:lnTo>
                    <a:lnTo>
                      <a:pt x="260" y="512"/>
                    </a:lnTo>
                    <a:lnTo>
                      <a:pt x="253" y="505"/>
                    </a:lnTo>
                    <a:lnTo>
                      <a:pt x="232" y="490"/>
                    </a:lnTo>
                    <a:lnTo>
                      <a:pt x="217" y="474"/>
                    </a:lnTo>
                    <a:lnTo>
                      <a:pt x="203" y="460"/>
                    </a:lnTo>
                    <a:lnTo>
                      <a:pt x="194" y="452"/>
                    </a:lnTo>
                    <a:lnTo>
                      <a:pt x="177" y="426"/>
                    </a:lnTo>
                    <a:lnTo>
                      <a:pt x="158" y="405"/>
                    </a:lnTo>
                    <a:lnTo>
                      <a:pt x="158" y="403"/>
                    </a:lnTo>
                    <a:lnTo>
                      <a:pt x="149" y="393"/>
                    </a:lnTo>
                    <a:lnTo>
                      <a:pt x="144" y="384"/>
                    </a:lnTo>
                    <a:lnTo>
                      <a:pt x="142" y="384"/>
                    </a:lnTo>
                    <a:lnTo>
                      <a:pt x="137" y="386"/>
                    </a:lnTo>
                    <a:lnTo>
                      <a:pt x="135" y="386"/>
                    </a:lnTo>
                    <a:lnTo>
                      <a:pt x="137" y="384"/>
                    </a:lnTo>
                    <a:lnTo>
                      <a:pt x="137" y="381"/>
                    </a:lnTo>
                    <a:lnTo>
                      <a:pt x="135" y="379"/>
                    </a:lnTo>
                    <a:lnTo>
                      <a:pt x="130" y="379"/>
                    </a:lnTo>
                    <a:lnTo>
                      <a:pt x="130" y="381"/>
                    </a:lnTo>
                    <a:lnTo>
                      <a:pt x="127" y="386"/>
                    </a:lnTo>
                    <a:lnTo>
                      <a:pt x="125" y="386"/>
                    </a:lnTo>
                    <a:lnTo>
                      <a:pt x="125" y="386"/>
                    </a:lnTo>
                    <a:lnTo>
                      <a:pt x="123" y="386"/>
                    </a:lnTo>
                    <a:lnTo>
                      <a:pt x="120" y="386"/>
                    </a:lnTo>
                    <a:lnTo>
                      <a:pt x="118" y="384"/>
                    </a:lnTo>
                    <a:lnTo>
                      <a:pt x="116" y="384"/>
                    </a:lnTo>
                    <a:lnTo>
                      <a:pt x="111" y="386"/>
                    </a:lnTo>
                    <a:lnTo>
                      <a:pt x="111" y="386"/>
                    </a:lnTo>
                    <a:lnTo>
                      <a:pt x="111" y="384"/>
                    </a:lnTo>
                    <a:lnTo>
                      <a:pt x="109" y="381"/>
                    </a:lnTo>
                    <a:lnTo>
                      <a:pt x="109" y="377"/>
                    </a:lnTo>
                    <a:lnTo>
                      <a:pt x="109" y="374"/>
                    </a:lnTo>
                    <a:lnTo>
                      <a:pt x="106" y="372"/>
                    </a:lnTo>
                    <a:lnTo>
                      <a:pt x="104" y="374"/>
                    </a:lnTo>
                    <a:lnTo>
                      <a:pt x="101" y="377"/>
                    </a:lnTo>
                    <a:lnTo>
                      <a:pt x="101" y="374"/>
                    </a:lnTo>
                    <a:lnTo>
                      <a:pt x="101" y="372"/>
                    </a:lnTo>
                    <a:lnTo>
                      <a:pt x="97" y="374"/>
                    </a:lnTo>
                    <a:lnTo>
                      <a:pt x="94" y="372"/>
                    </a:lnTo>
                    <a:lnTo>
                      <a:pt x="94" y="372"/>
                    </a:lnTo>
                    <a:lnTo>
                      <a:pt x="92" y="372"/>
                    </a:lnTo>
                    <a:lnTo>
                      <a:pt x="90" y="370"/>
                    </a:lnTo>
                    <a:lnTo>
                      <a:pt x="90" y="367"/>
                    </a:lnTo>
                    <a:lnTo>
                      <a:pt x="90" y="367"/>
                    </a:lnTo>
                    <a:lnTo>
                      <a:pt x="94" y="365"/>
                    </a:lnTo>
                    <a:lnTo>
                      <a:pt x="97" y="363"/>
                    </a:lnTo>
                    <a:lnTo>
                      <a:pt x="97" y="363"/>
                    </a:lnTo>
                    <a:lnTo>
                      <a:pt x="97" y="360"/>
                    </a:lnTo>
                    <a:lnTo>
                      <a:pt x="94" y="360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58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2" y="355"/>
                    </a:lnTo>
                    <a:lnTo>
                      <a:pt x="94" y="353"/>
                    </a:lnTo>
                    <a:lnTo>
                      <a:pt x="92" y="351"/>
                    </a:lnTo>
                    <a:lnTo>
                      <a:pt x="90" y="348"/>
                    </a:lnTo>
                    <a:lnTo>
                      <a:pt x="85" y="348"/>
                    </a:lnTo>
                    <a:lnTo>
                      <a:pt x="83" y="351"/>
                    </a:lnTo>
                    <a:lnTo>
                      <a:pt x="75" y="351"/>
                    </a:lnTo>
                    <a:lnTo>
                      <a:pt x="75" y="348"/>
                    </a:lnTo>
                    <a:lnTo>
                      <a:pt x="78" y="346"/>
                    </a:lnTo>
                    <a:lnTo>
                      <a:pt x="80" y="344"/>
                    </a:lnTo>
                    <a:lnTo>
                      <a:pt x="78" y="341"/>
                    </a:lnTo>
                    <a:lnTo>
                      <a:pt x="75" y="341"/>
                    </a:lnTo>
                    <a:lnTo>
                      <a:pt x="73" y="339"/>
                    </a:lnTo>
                    <a:lnTo>
                      <a:pt x="71" y="336"/>
                    </a:lnTo>
                    <a:lnTo>
                      <a:pt x="68" y="334"/>
                    </a:lnTo>
                    <a:lnTo>
                      <a:pt x="64" y="336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4" y="329"/>
                    </a:lnTo>
                    <a:lnTo>
                      <a:pt x="54" y="332"/>
                    </a:lnTo>
                    <a:lnTo>
                      <a:pt x="54" y="334"/>
                    </a:lnTo>
                    <a:lnTo>
                      <a:pt x="49" y="334"/>
                    </a:lnTo>
                    <a:lnTo>
                      <a:pt x="49" y="334"/>
                    </a:lnTo>
                    <a:lnTo>
                      <a:pt x="49" y="336"/>
                    </a:lnTo>
                    <a:lnTo>
                      <a:pt x="52" y="339"/>
                    </a:lnTo>
                    <a:lnTo>
                      <a:pt x="52" y="341"/>
                    </a:lnTo>
                    <a:lnTo>
                      <a:pt x="49" y="341"/>
                    </a:lnTo>
                    <a:lnTo>
                      <a:pt x="49" y="341"/>
                    </a:lnTo>
                    <a:lnTo>
                      <a:pt x="47" y="339"/>
                    </a:lnTo>
                    <a:lnTo>
                      <a:pt x="47" y="336"/>
                    </a:lnTo>
                    <a:lnTo>
                      <a:pt x="45" y="334"/>
                    </a:lnTo>
                    <a:lnTo>
                      <a:pt x="45" y="334"/>
                    </a:lnTo>
                    <a:lnTo>
                      <a:pt x="42" y="332"/>
                    </a:lnTo>
                    <a:lnTo>
                      <a:pt x="42" y="332"/>
                    </a:lnTo>
                    <a:lnTo>
                      <a:pt x="40" y="329"/>
                    </a:lnTo>
                    <a:lnTo>
                      <a:pt x="40" y="327"/>
                    </a:lnTo>
                    <a:lnTo>
                      <a:pt x="38" y="327"/>
                    </a:lnTo>
                    <a:lnTo>
                      <a:pt x="38" y="329"/>
                    </a:lnTo>
                    <a:lnTo>
                      <a:pt x="38" y="329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3" y="327"/>
                    </a:lnTo>
                    <a:lnTo>
                      <a:pt x="33" y="322"/>
                    </a:lnTo>
                    <a:lnTo>
                      <a:pt x="33" y="322"/>
                    </a:lnTo>
                    <a:lnTo>
                      <a:pt x="31" y="320"/>
                    </a:lnTo>
                    <a:lnTo>
                      <a:pt x="31" y="315"/>
                    </a:lnTo>
                    <a:lnTo>
                      <a:pt x="31" y="313"/>
                    </a:lnTo>
                    <a:lnTo>
                      <a:pt x="31" y="310"/>
                    </a:lnTo>
                    <a:lnTo>
                      <a:pt x="28" y="308"/>
                    </a:lnTo>
                    <a:lnTo>
                      <a:pt x="26" y="308"/>
                    </a:lnTo>
                    <a:lnTo>
                      <a:pt x="26" y="306"/>
                    </a:lnTo>
                    <a:lnTo>
                      <a:pt x="23" y="303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16" y="303"/>
                    </a:lnTo>
                    <a:lnTo>
                      <a:pt x="14" y="301"/>
                    </a:lnTo>
                    <a:lnTo>
                      <a:pt x="12" y="299"/>
                    </a:lnTo>
                    <a:lnTo>
                      <a:pt x="12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4" y="289"/>
                    </a:lnTo>
                    <a:lnTo>
                      <a:pt x="2" y="284"/>
                    </a:lnTo>
                    <a:lnTo>
                      <a:pt x="0" y="282"/>
                    </a:lnTo>
                    <a:lnTo>
                      <a:pt x="0" y="277"/>
                    </a:lnTo>
                    <a:lnTo>
                      <a:pt x="4" y="268"/>
                    </a:lnTo>
                    <a:lnTo>
                      <a:pt x="7" y="261"/>
                    </a:lnTo>
                    <a:lnTo>
                      <a:pt x="12" y="251"/>
                    </a:lnTo>
                    <a:lnTo>
                      <a:pt x="12" y="247"/>
                    </a:lnTo>
                    <a:lnTo>
                      <a:pt x="12" y="242"/>
                    </a:lnTo>
                    <a:lnTo>
                      <a:pt x="16" y="237"/>
                    </a:lnTo>
                    <a:lnTo>
                      <a:pt x="23" y="235"/>
                    </a:lnTo>
                    <a:lnTo>
                      <a:pt x="28" y="232"/>
                    </a:lnTo>
                    <a:lnTo>
                      <a:pt x="38" y="239"/>
                    </a:lnTo>
                    <a:lnTo>
                      <a:pt x="45" y="242"/>
                    </a:lnTo>
                    <a:lnTo>
                      <a:pt x="47" y="244"/>
                    </a:lnTo>
                    <a:lnTo>
                      <a:pt x="49" y="247"/>
                    </a:lnTo>
                    <a:lnTo>
                      <a:pt x="52" y="247"/>
                    </a:lnTo>
                    <a:lnTo>
                      <a:pt x="54" y="237"/>
                    </a:lnTo>
                    <a:lnTo>
                      <a:pt x="54" y="230"/>
                    </a:lnTo>
                    <a:lnTo>
                      <a:pt x="54" y="225"/>
                    </a:lnTo>
                    <a:lnTo>
                      <a:pt x="59" y="213"/>
                    </a:lnTo>
                    <a:lnTo>
                      <a:pt x="64" y="204"/>
                    </a:lnTo>
                    <a:lnTo>
                      <a:pt x="68" y="199"/>
                    </a:lnTo>
                    <a:lnTo>
                      <a:pt x="68" y="192"/>
                    </a:lnTo>
                    <a:lnTo>
                      <a:pt x="66" y="183"/>
                    </a:lnTo>
                    <a:lnTo>
                      <a:pt x="66" y="178"/>
                    </a:lnTo>
                    <a:lnTo>
                      <a:pt x="66" y="171"/>
                    </a:lnTo>
                    <a:lnTo>
                      <a:pt x="64" y="171"/>
                    </a:lnTo>
                    <a:lnTo>
                      <a:pt x="57" y="164"/>
                    </a:lnTo>
                    <a:lnTo>
                      <a:pt x="52" y="161"/>
                    </a:lnTo>
                    <a:lnTo>
                      <a:pt x="49" y="157"/>
                    </a:lnTo>
                    <a:lnTo>
                      <a:pt x="47" y="149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5" y="128"/>
                    </a:lnTo>
                    <a:lnTo>
                      <a:pt x="47" y="121"/>
                    </a:lnTo>
                    <a:lnTo>
                      <a:pt x="47" y="114"/>
                    </a:lnTo>
                    <a:lnTo>
                      <a:pt x="45" y="102"/>
                    </a:lnTo>
                    <a:lnTo>
                      <a:pt x="45" y="95"/>
                    </a:lnTo>
                    <a:lnTo>
                      <a:pt x="42" y="93"/>
                    </a:lnTo>
                    <a:lnTo>
                      <a:pt x="38" y="90"/>
                    </a:lnTo>
                    <a:lnTo>
                      <a:pt x="33" y="88"/>
                    </a:lnTo>
                    <a:lnTo>
                      <a:pt x="33" y="88"/>
                    </a:lnTo>
                    <a:lnTo>
                      <a:pt x="35" y="83"/>
                    </a:lnTo>
                    <a:lnTo>
                      <a:pt x="35" y="83"/>
                    </a:lnTo>
                    <a:lnTo>
                      <a:pt x="33" y="76"/>
                    </a:lnTo>
                    <a:lnTo>
                      <a:pt x="35" y="69"/>
                    </a:lnTo>
                    <a:lnTo>
                      <a:pt x="35" y="64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42" y="62"/>
                    </a:lnTo>
                    <a:lnTo>
                      <a:pt x="54" y="67"/>
                    </a:lnTo>
                    <a:lnTo>
                      <a:pt x="59" y="71"/>
                    </a:lnTo>
                    <a:lnTo>
                      <a:pt x="64" y="74"/>
                    </a:lnTo>
                    <a:lnTo>
                      <a:pt x="78" y="81"/>
                    </a:lnTo>
                    <a:lnTo>
                      <a:pt x="90" y="86"/>
                    </a:lnTo>
                    <a:lnTo>
                      <a:pt x="104" y="90"/>
                    </a:lnTo>
                    <a:lnTo>
                      <a:pt x="123" y="90"/>
                    </a:lnTo>
                    <a:lnTo>
                      <a:pt x="130" y="88"/>
                    </a:lnTo>
                    <a:lnTo>
                      <a:pt x="139" y="88"/>
                    </a:lnTo>
                    <a:lnTo>
                      <a:pt x="149" y="88"/>
                    </a:lnTo>
                    <a:lnTo>
                      <a:pt x="154" y="88"/>
                    </a:lnTo>
                    <a:lnTo>
                      <a:pt x="158" y="88"/>
                    </a:lnTo>
                    <a:lnTo>
                      <a:pt x="163" y="90"/>
                    </a:lnTo>
                    <a:lnTo>
                      <a:pt x="165" y="93"/>
                    </a:lnTo>
                    <a:lnTo>
                      <a:pt x="170" y="100"/>
                    </a:lnTo>
                    <a:lnTo>
                      <a:pt x="172" y="100"/>
                    </a:lnTo>
                    <a:lnTo>
                      <a:pt x="175" y="100"/>
                    </a:lnTo>
                    <a:lnTo>
                      <a:pt x="180" y="100"/>
                    </a:lnTo>
                    <a:lnTo>
                      <a:pt x="177" y="107"/>
                    </a:lnTo>
                    <a:lnTo>
                      <a:pt x="177" y="112"/>
                    </a:lnTo>
                    <a:lnTo>
                      <a:pt x="180" y="114"/>
                    </a:lnTo>
                    <a:lnTo>
                      <a:pt x="184" y="114"/>
                    </a:lnTo>
                    <a:lnTo>
                      <a:pt x="187" y="116"/>
                    </a:lnTo>
                    <a:lnTo>
                      <a:pt x="189" y="116"/>
                    </a:lnTo>
                    <a:lnTo>
                      <a:pt x="191" y="116"/>
                    </a:lnTo>
                    <a:lnTo>
                      <a:pt x="191" y="119"/>
                    </a:lnTo>
                    <a:lnTo>
                      <a:pt x="194" y="119"/>
                    </a:lnTo>
                    <a:lnTo>
                      <a:pt x="196" y="119"/>
                    </a:lnTo>
                    <a:lnTo>
                      <a:pt x="198" y="121"/>
                    </a:lnTo>
                    <a:lnTo>
                      <a:pt x="201" y="121"/>
                    </a:lnTo>
                    <a:lnTo>
                      <a:pt x="206" y="121"/>
                    </a:lnTo>
                    <a:lnTo>
                      <a:pt x="206" y="121"/>
                    </a:lnTo>
                    <a:lnTo>
                      <a:pt x="210" y="123"/>
                    </a:lnTo>
                    <a:lnTo>
                      <a:pt x="215" y="126"/>
                    </a:lnTo>
                    <a:lnTo>
                      <a:pt x="220" y="123"/>
                    </a:lnTo>
                    <a:lnTo>
                      <a:pt x="224" y="121"/>
                    </a:lnTo>
                    <a:lnTo>
                      <a:pt x="224" y="121"/>
                    </a:lnTo>
                    <a:lnTo>
                      <a:pt x="229" y="119"/>
                    </a:lnTo>
                    <a:lnTo>
                      <a:pt x="236" y="116"/>
                    </a:lnTo>
                    <a:lnTo>
                      <a:pt x="241" y="114"/>
                    </a:lnTo>
                    <a:lnTo>
                      <a:pt x="246" y="116"/>
                    </a:lnTo>
                    <a:lnTo>
                      <a:pt x="248" y="119"/>
                    </a:lnTo>
                    <a:lnTo>
                      <a:pt x="253" y="119"/>
                    </a:lnTo>
                    <a:lnTo>
                      <a:pt x="258" y="119"/>
                    </a:lnTo>
                    <a:lnTo>
                      <a:pt x="262" y="116"/>
                    </a:lnTo>
                    <a:lnTo>
                      <a:pt x="265" y="114"/>
                    </a:lnTo>
                    <a:lnTo>
                      <a:pt x="267" y="114"/>
                    </a:lnTo>
                    <a:lnTo>
                      <a:pt x="269" y="109"/>
                    </a:lnTo>
                    <a:lnTo>
                      <a:pt x="274" y="109"/>
                    </a:lnTo>
                    <a:lnTo>
                      <a:pt x="277" y="112"/>
                    </a:lnTo>
                    <a:lnTo>
                      <a:pt x="279" y="112"/>
                    </a:lnTo>
                    <a:lnTo>
                      <a:pt x="281" y="114"/>
                    </a:lnTo>
                    <a:lnTo>
                      <a:pt x="284" y="114"/>
                    </a:lnTo>
                    <a:lnTo>
                      <a:pt x="284" y="116"/>
                    </a:lnTo>
                    <a:lnTo>
                      <a:pt x="286" y="116"/>
                    </a:lnTo>
                    <a:lnTo>
                      <a:pt x="288" y="119"/>
                    </a:lnTo>
                    <a:lnTo>
                      <a:pt x="291" y="121"/>
                    </a:lnTo>
                    <a:lnTo>
                      <a:pt x="293" y="128"/>
                    </a:lnTo>
                    <a:lnTo>
                      <a:pt x="293" y="133"/>
                    </a:lnTo>
                    <a:lnTo>
                      <a:pt x="288" y="142"/>
                    </a:lnTo>
                    <a:lnTo>
                      <a:pt x="286" y="154"/>
                    </a:lnTo>
                    <a:lnTo>
                      <a:pt x="284" y="161"/>
                    </a:lnTo>
                    <a:lnTo>
                      <a:pt x="284" y="171"/>
                    </a:lnTo>
                    <a:lnTo>
                      <a:pt x="284" y="173"/>
                    </a:lnTo>
                    <a:lnTo>
                      <a:pt x="281" y="180"/>
                    </a:lnTo>
                    <a:lnTo>
                      <a:pt x="279" y="185"/>
                    </a:lnTo>
                    <a:lnTo>
                      <a:pt x="274" y="192"/>
                    </a:lnTo>
                    <a:lnTo>
                      <a:pt x="265" y="199"/>
                    </a:lnTo>
                    <a:lnTo>
                      <a:pt x="258" y="204"/>
                    </a:lnTo>
                    <a:lnTo>
                      <a:pt x="253" y="206"/>
                    </a:lnTo>
                    <a:lnTo>
                      <a:pt x="243" y="209"/>
                    </a:lnTo>
                    <a:lnTo>
                      <a:pt x="239" y="211"/>
                    </a:lnTo>
                    <a:lnTo>
                      <a:pt x="234" y="213"/>
                    </a:lnTo>
                    <a:lnTo>
                      <a:pt x="234" y="213"/>
                    </a:lnTo>
                    <a:lnTo>
                      <a:pt x="232" y="218"/>
                    </a:lnTo>
                    <a:lnTo>
                      <a:pt x="227" y="230"/>
                    </a:lnTo>
                    <a:lnTo>
                      <a:pt x="227" y="242"/>
                    </a:lnTo>
                    <a:lnTo>
                      <a:pt x="229" y="256"/>
                    </a:lnTo>
                    <a:lnTo>
                      <a:pt x="227" y="263"/>
                    </a:lnTo>
                    <a:lnTo>
                      <a:pt x="227" y="265"/>
                    </a:lnTo>
                    <a:lnTo>
                      <a:pt x="229" y="270"/>
                    </a:lnTo>
                    <a:lnTo>
                      <a:pt x="236" y="273"/>
                    </a:lnTo>
                    <a:lnTo>
                      <a:pt x="241" y="277"/>
                    </a:lnTo>
                    <a:lnTo>
                      <a:pt x="248" y="282"/>
                    </a:lnTo>
                    <a:lnTo>
                      <a:pt x="248" y="284"/>
                    </a:lnTo>
                    <a:lnTo>
                      <a:pt x="248" y="287"/>
                    </a:lnTo>
                    <a:lnTo>
                      <a:pt x="248" y="287"/>
                    </a:lnTo>
                    <a:lnTo>
                      <a:pt x="248" y="294"/>
                    </a:lnTo>
                    <a:lnTo>
                      <a:pt x="246" y="299"/>
                    </a:lnTo>
                    <a:lnTo>
                      <a:pt x="239" y="313"/>
                    </a:lnTo>
                    <a:lnTo>
                      <a:pt x="239" y="320"/>
                    </a:lnTo>
                    <a:lnTo>
                      <a:pt x="241" y="320"/>
                    </a:lnTo>
                    <a:lnTo>
                      <a:pt x="253" y="315"/>
                    </a:lnTo>
                    <a:lnTo>
                      <a:pt x="255" y="315"/>
                    </a:lnTo>
                    <a:lnTo>
                      <a:pt x="260" y="318"/>
                    </a:lnTo>
                    <a:lnTo>
                      <a:pt x="260" y="318"/>
                    </a:lnTo>
                    <a:lnTo>
                      <a:pt x="262" y="318"/>
                    </a:lnTo>
                    <a:lnTo>
                      <a:pt x="262" y="318"/>
                    </a:lnTo>
                    <a:lnTo>
                      <a:pt x="267" y="318"/>
                    </a:lnTo>
                    <a:lnTo>
                      <a:pt x="269" y="318"/>
                    </a:lnTo>
                    <a:lnTo>
                      <a:pt x="274" y="320"/>
                    </a:lnTo>
                    <a:lnTo>
                      <a:pt x="279" y="320"/>
                    </a:lnTo>
                    <a:lnTo>
                      <a:pt x="284" y="320"/>
                    </a:lnTo>
                    <a:lnTo>
                      <a:pt x="286" y="315"/>
                    </a:lnTo>
                    <a:lnTo>
                      <a:pt x="286" y="308"/>
                    </a:lnTo>
                    <a:lnTo>
                      <a:pt x="286" y="308"/>
                    </a:lnTo>
                    <a:lnTo>
                      <a:pt x="284" y="306"/>
                    </a:lnTo>
                    <a:lnTo>
                      <a:pt x="281" y="303"/>
                    </a:lnTo>
                    <a:lnTo>
                      <a:pt x="277" y="299"/>
                    </a:lnTo>
                    <a:lnTo>
                      <a:pt x="274" y="294"/>
                    </a:lnTo>
                    <a:lnTo>
                      <a:pt x="274" y="292"/>
                    </a:lnTo>
                    <a:lnTo>
                      <a:pt x="277" y="292"/>
                    </a:lnTo>
                    <a:lnTo>
                      <a:pt x="281" y="287"/>
                    </a:lnTo>
                    <a:lnTo>
                      <a:pt x="284" y="284"/>
                    </a:lnTo>
                    <a:lnTo>
                      <a:pt x="284" y="280"/>
                    </a:lnTo>
                    <a:lnTo>
                      <a:pt x="284" y="275"/>
                    </a:lnTo>
                    <a:lnTo>
                      <a:pt x="284" y="273"/>
                    </a:lnTo>
                    <a:lnTo>
                      <a:pt x="286" y="270"/>
                    </a:lnTo>
                    <a:lnTo>
                      <a:pt x="291" y="268"/>
                    </a:lnTo>
                    <a:lnTo>
                      <a:pt x="295" y="273"/>
                    </a:lnTo>
                    <a:lnTo>
                      <a:pt x="303" y="273"/>
                    </a:lnTo>
                    <a:lnTo>
                      <a:pt x="310" y="273"/>
                    </a:lnTo>
                    <a:lnTo>
                      <a:pt x="312" y="275"/>
                    </a:lnTo>
                    <a:lnTo>
                      <a:pt x="314" y="275"/>
                    </a:lnTo>
                    <a:lnTo>
                      <a:pt x="319" y="275"/>
                    </a:lnTo>
                    <a:lnTo>
                      <a:pt x="321" y="275"/>
                    </a:lnTo>
                    <a:lnTo>
                      <a:pt x="321" y="275"/>
                    </a:lnTo>
                    <a:lnTo>
                      <a:pt x="321" y="273"/>
                    </a:lnTo>
                    <a:lnTo>
                      <a:pt x="321" y="268"/>
                    </a:lnTo>
                    <a:lnTo>
                      <a:pt x="319" y="261"/>
                    </a:lnTo>
                    <a:lnTo>
                      <a:pt x="319" y="254"/>
                    </a:lnTo>
                    <a:lnTo>
                      <a:pt x="319" y="251"/>
                    </a:lnTo>
                    <a:lnTo>
                      <a:pt x="319" y="242"/>
                    </a:lnTo>
                    <a:lnTo>
                      <a:pt x="321" y="235"/>
                    </a:lnTo>
                    <a:lnTo>
                      <a:pt x="321" y="232"/>
                    </a:lnTo>
                    <a:lnTo>
                      <a:pt x="319" y="228"/>
                    </a:lnTo>
                    <a:lnTo>
                      <a:pt x="317" y="225"/>
                    </a:lnTo>
                    <a:lnTo>
                      <a:pt x="314" y="223"/>
                    </a:lnTo>
                    <a:lnTo>
                      <a:pt x="312" y="220"/>
                    </a:lnTo>
                    <a:lnTo>
                      <a:pt x="312" y="216"/>
                    </a:lnTo>
                    <a:lnTo>
                      <a:pt x="312" y="213"/>
                    </a:lnTo>
                    <a:lnTo>
                      <a:pt x="314" y="206"/>
                    </a:lnTo>
                    <a:lnTo>
                      <a:pt x="314" y="204"/>
                    </a:lnTo>
                    <a:lnTo>
                      <a:pt x="314" y="199"/>
                    </a:lnTo>
                    <a:lnTo>
                      <a:pt x="312" y="194"/>
                    </a:lnTo>
                    <a:lnTo>
                      <a:pt x="307" y="194"/>
                    </a:lnTo>
                    <a:lnTo>
                      <a:pt x="307" y="190"/>
                    </a:lnTo>
                    <a:lnTo>
                      <a:pt x="310" y="183"/>
                    </a:lnTo>
                    <a:lnTo>
                      <a:pt x="310" y="180"/>
                    </a:lnTo>
                    <a:lnTo>
                      <a:pt x="312" y="178"/>
                    </a:lnTo>
                    <a:lnTo>
                      <a:pt x="310" y="173"/>
                    </a:lnTo>
                    <a:lnTo>
                      <a:pt x="310" y="173"/>
                    </a:lnTo>
                    <a:lnTo>
                      <a:pt x="312" y="171"/>
                    </a:lnTo>
                    <a:lnTo>
                      <a:pt x="314" y="171"/>
                    </a:lnTo>
                    <a:lnTo>
                      <a:pt x="317" y="171"/>
                    </a:lnTo>
                    <a:lnTo>
                      <a:pt x="319" y="171"/>
                    </a:lnTo>
                    <a:lnTo>
                      <a:pt x="319" y="171"/>
                    </a:lnTo>
                    <a:lnTo>
                      <a:pt x="324" y="168"/>
                    </a:lnTo>
                    <a:lnTo>
                      <a:pt x="326" y="171"/>
                    </a:lnTo>
                    <a:lnTo>
                      <a:pt x="329" y="171"/>
                    </a:lnTo>
                    <a:lnTo>
                      <a:pt x="331" y="171"/>
                    </a:lnTo>
                    <a:lnTo>
                      <a:pt x="331" y="173"/>
                    </a:lnTo>
                    <a:lnTo>
                      <a:pt x="336" y="173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43" y="173"/>
                    </a:lnTo>
                    <a:lnTo>
                      <a:pt x="343" y="173"/>
                    </a:lnTo>
                    <a:lnTo>
                      <a:pt x="345" y="173"/>
                    </a:lnTo>
                    <a:lnTo>
                      <a:pt x="345" y="171"/>
                    </a:lnTo>
                    <a:lnTo>
                      <a:pt x="347" y="171"/>
                    </a:lnTo>
                    <a:lnTo>
                      <a:pt x="350" y="168"/>
                    </a:lnTo>
                    <a:lnTo>
                      <a:pt x="352" y="168"/>
                    </a:lnTo>
                    <a:lnTo>
                      <a:pt x="352" y="168"/>
                    </a:lnTo>
                    <a:lnTo>
                      <a:pt x="355" y="168"/>
                    </a:lnTo>
                    <a:lnTo>
                      <a:pt x="357" y="166"/>
                    </a:lnTo>
                    <a:lnTo>
                      <a:pt x="362" y="166"/>
                    </a:lnTo>
                    <a:lnTo>
                      <a:pt x="362" y="161"/>
                    </a:lnTo>
                    <a:lnTo>
                      <a:pt x="362" y="161"/>
                    </a:lnTo>
                    <a:lnTo>
                      <a:pt x="364" y="159"/>
                    </a:lnTo>
                    <a:lnTo>
                      <a:pt x="366" y="159"/>
                    </a:lnTo>
                    <a:lnTo>
                      <a:pt x="366" y="159"/>
                    </a:lnTo>
                    <a:lnTo>
                      <a:pt x="369" y="161"/>
                    </a:lnTo>
                    <a:lnTo>
                      <a:pt x="371" y="161"/>
                    </a:lnTo>
                    <a:lnTo>
                      <a:pt x="373" y="161"/>
                    </a:lnTo>
                    <a:lnTo>
                      <a:pt x="373" y="159"/>
                    </a:lnTo>
                    <a:lnTo>
                      <a:pt x="378" y="159"/>
                    </a:lnTo>
                    <a:lnTo>
                      <a:pt x="378" y="157"/>
                    </a:lnTo>
                    <a:lnTo>
                      <a:pt x="383" y="157"/>
                    </a:lnTo>
                    <a:lnTo>
                      <a:pt x="383" y="157"/>
                    </a:lnTo>
                    <a:lnTo>
                      <a:pt x="383" y="157"/>
                    </a:lnTo>
                    <a:lnTo>
                      <a:pt x="383" y="152"/>
                    </a:lnTo>
                    <a:lnTo>
                      <a:pt x="385" y="149"/>
                    </a:lnTo>
                    <a:lnTo>
                      <a:pt x="385" y="147"/>
                    </a:lnTo>
                    <a:lnTo>
                      <a:pt x="383" y="145"/>
                    </a:lnTo>
                    <a:lnTo>
                      <a:pt x="381" y="140"/>
                    </a:lnTo>
                    <a:lnTo>
                      <a:pt x="373" y="140"/>
                    </a:lnTo>
                    <a:lnTo>
                      <a:pt x="371" y="140"/>
                    </a:lnTo>
                    <a:lnTo>
                      <a:pt x="369" y="138"/>
                    </a:lnTo>
                    <a:lnTo>
                      <a:pt x="366" y="131"/>
                    </a:lnTo>
                    <a:lnTo>
                      <a:pt x="364" y="128"/>
                    </a:lnTo>
                    <a:lnTo>
                      <a:pt x="364" y="123"/>
                    </a:lnTo>
                    <a:lnTo>
                      <a:pt x="369" y="121"/>
                    </a:lnTo>
                    <a:lnTo>
                      <a:pt x="373" y="119"/>
                    </a:lnTo>
                    <a:lnTo>
                      <a:pt x="378" y="116"/>
                    </a:lnTo>
                    <a:lnTo>
                      <a:pt x="378" y="114"/>
                    </a:lnTo>
                    <a:lnTo>
                      <a:pt x="378" y="107"/>
                    </a:lnTo>
                    <a:lnTo>
                      <a:pt x="376" y="97"/>
                    </a:lnTo>
                    <a:lnTo>
                      <a:pt x="373" y="9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9" y="83"/>
                    </a:lnTo>
                    <a:lnTo>
                      <a:pt x="366" y="83"/>
                    </a:lnTo>
                    <a:lnTo>
                      <a:pt x="364" y="81"/>
                    </a:lnTo>
                    <a:lnTo>
                      <a:pt x="362" y="83"/>
                    </a:lnTo>
                    <a:lnTo>
                      <a:pt x="357" y="81"/>
                    </a:lnTo>
                    <a:lnTo>
                      <a:pt x="357" y="78"/>
                    </a:lnTo>
                    <a:lnTo>
                      <a:pt x="357" y="78"/>
                    </a:lnTo>
                    <a:lnTo>
                      <a:pt x="352" y="74"/>
                    </a:lnTo>
                    <a:lnTo>
                      <a:pt x="352" y="74"/>
                    </a:lnTo>
                    <a:lnTo>
                      <a:pt x="347" y="74"/>
                    </a:lnTo>
                    <a:lnTo>
                      <a:pt x="345" y="74"/>
                    </a:lnTo>
                    <a:lnTo>
                      <a:pt x="343" y="74"/>
                    </a:lnTo>
                    <a:lnTo>
                      <a:pt x="336" y="74"/>
                    </a:lnTo>
                    <a:lnTo>
                      <a:pt x="333" y="74"/>
                    </a:lnTo>
                    <a:lnTo>
                      <a:pt x="326" y="71"/>
                    </a:lnTo>
                    <a:lnTo>
                      <a:pt x="324" y="69"/>
                    </a:lnTo>
                    <a:lnTo>
                      <a:pt x="324" y="69"/>
                    </a:lnTo>
                    <a:lnTo>
                      <a:pt x="321" y="67"/>
                    </a:lnTo>
                    <a:lnTo>
                      <a:pt x="317" y="67"/>
                    </a:lnTo>
                    <a:lnTo>
                      <a:pt x="312" y="64"/>
                    </a:lnTo>
                    <a:lnTo>
                      <a:pt x="312" y="67"/>
                    </a:lnTo>
                    <a:lnTo>
                      <a:pt x="310" y="67"/>
                    </a:lnTo>
                    <a:lnTo>
                      <a:pt x="305" y="64"/>
                    </a:lnTo>
                    <a:lnTo>
                      <a:pt x="305" y="64"/>
                    </a:lnTo>
                    <a:lnTo>
                      <a:pt x="303" y="62"/>
                    </a:lnTo>
                    <a:lnTo>
                      <a:pt x="303" y="62"/>
                    </a:lnTo>
                    <a:lnTo>
                      <a:pt x="300" y="59"/>
                    </a:lnTo>
                    <a:lnTo>
                      <a:pt x="298" y="59"/>
                    </a:lnTo>
                    <a:lnTo>
                      <a:pt x="295" y="57"/>
                    </a:lnTo>
                    <a:lnTo>
                      <a:pt x="288" y="50"/>
                    </a:lnTo>
                    <a:lnTo>
                      <a:pt x="284" y="50"/>
                    </a:lnTo>
                    <a:lnTo>
                      <a:pt x="284" y="48"/>
                    </a:lnTo>
                    <a:lnTo>
                      <a:pt x="284" y="43"/>
                    </a:lnTo>
                    <a:lnTo>
                      <a:pt x="281" y="38"/>
                    </a:lnTo>
                    <a:lnTo>
                      <a:pt x="284" y="36"/>
                    </a:lnTo>
                    <a:lnTo>
                      <a:pt x="291" y="31"/>
                    </a:lnTo>
                    <a:lnTo>
                      <a:pt x="293" y="31"/>
                    </a:lnTo>
                    <a:lnTo>
                      <a:pt x="295" y="31"/>
                    </a:lnTo>
                    <a:lnTo>
                      <a:pt x="295" y="29"/>
                    </a:lnTo>
                    <a:lnTo>
                      <a:pt x="295" y="26"/>
                    </a:lnTo>
                    <a:lnTo>
                      <a:pt x="295" y="26"/>
                    </a:lnTo>
                    <a:lnTo>
                      <a:pt x="295" y="26"/>
                    </a:lnTo>
                    <a:lnTo>
                      <a:pt x="295" y="24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22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3" y="19"/>
                    </a:lnTo>
                    <a:lnTo>
                      <a:pt x="295" y="19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5" y="17"/>
                    </a:lnTo>
                    <a:lnTo>
                      <a:pt x="298" y="15"/>
                    </a:lnTo>
                    <a:lnTo>
                      <a:pt x="298" y="15"/>
                    </a:lnTo>
                    <a:lnTo>
                      <a:pt x="300" y="17"/>
                    </a:lnTo>
                    <a:lnTo>
                      <a:pt x="303" y="15"/>
                    </a:lnTo>
                    <a:lnTo>
                      <a:pt x="310" y="15"/>
                    </a:lnTo>
                    <a:lnTo>
                      <a:pt x="312" y="12"/>
                    </a:lnTo>
                    <a:lnTo>
                      <a:pt x="314" y="10"/>
                    </a:lnTo>
                    <a:lnTo>
                      <a:pt x="317" y="10"/>
                    </a:lnTo>
                    <a:lnTo>
                      <a:pt x="321" y="7"/>
                    </a:lnTo>
                    <a:lnTo>
                      <a:pt x="324" y="5"/>
                    </a:lnTo>
                    <a:lnTo>
                      <a:pt x="326" y="5"/>
                    </a:lnTo>
                    <a:lnTo>
                      <a:pt x="329" y="5"/>
                    </a:lnTo>
                    <a:lnTo>
                      <a:pt x="331" y="0"/>
                    </a:lnTo>
                    <a:lnTo>
                      <a:pt x="336" y="0"/>
                    </a:lnTo>
                    <a:lnTo>
                      <a:pt x="338" y="0"/>
                    </a:lnTo>
                    <a:lnTo>
                      <a:pt x="338" y="3"/>
                    </a:lnTo>
                    <a:lnTo>
                      <a:pt x="340" y="5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Kwara">
                <a:extLst>
                  <a:ext uri="{FF2B5EF4-FFF2-40B4-BE49-F238E27FC236}">
                    <a16:creationId xmlns:a16="http://schemas.microsoft.com/office/drawing/2014/main" id="{2E1CB6D0-B987-4660-B0AB-C19995A255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8310" y="2411412"/>
                <a:ext cx="2073925" cy="1297966"/>
              </a:xfrm>
              <a:custGeom>
                <a:avLst/>
                <a:gdLst>
                  <a:gd name="T0" fmla="*/ 265 w 882"/>
                  <a:gd name="T1" fmla="*/ 33 h 552"/>
                  <a:gd name="T2" fmla="*/ 277 w 882"/>
                  <a:gd name="T3" fmla="*/ 29 h 552"/>
                  <a:gd name="T4" fmla="*/ 301 w 882"/>
                  <a:gd name="T5" fmla="*/ 48 h 552"/>
                  <a:gd name="T6" fmla="*/ 312 w 882"/>
                  <a:gd name="T7" fmla="*/ 57 h 552"/>
                  <a:gd name="T8" fmla="*/ 319 w 882"/>
                  <a:gd name="T9" fmla="*/ 69 h 552"/>
                  <a:gd name="T10" fmla="*/ 336 w 882"/>
                  <a:gd name="T11" fmla="*/ 81 h 552"/>
                  <a:gd name="T12" fmla="*/ 355 w 882"/>
                  <a:gd name="T13" fmla="*/ 83 h 552"/>
                  <a:gd name="T14" fmla="*/ 478 w 882"/>
                  <a:gd name="T15" fmla="*/ 209 h 552"/>
                  <a:gd name="T16" fmla="*/ 518 w 882"/>
                  <a:gd name="T17" fmla="*/ 263 h 552"/>
                  <a:gd name="T18" fmla="*/ 549 w 882"/>
                  <a:gd name="T19" fmla="*/ 258 h 552"/>
                  <a:gd name="T20" fmla="*/ 599 w 882"/>
                  <a:gd name="T21" fmla="*/ 261 h 552"/>
                  <a:gd name="T22" fmla="*/ 653 w 882"/>
                  <a:gd name="T23" fmla="*/ 299 h 552"/>
                  <a:gd name="T24" fmla="*/ 693 w 882"/>
                  <a:gd name="T25" fmla="*/ 308 h 552"/>
                  <a:gd name="T26" fmla="*/ 729 w 882"/>
                  <a:gd name="T27" fmla="*/ 332 h 552"/>
                  <a:gd name="T28" fmla="*/ 785 w 882"/>
                  <a:gd name="T29" fmla="*/ 365 h 552"/>
                  <a:gd name="T30" fmla="*/ 859 w 882"/>
                  <a:gd name="T31" fmla="*/ 360 h 552"/>
                  <a:gd name="T32" fmla="*/ 868 w 882"/>
                  <a:gd name="T33" fmla="*/ 403 h 552"/>
                  <a:gd name="T34" fmla="*/ 849 w 882"/>
                  <a:gd name="T35" fmla="*/ 453 h 552"/>
                  <a:gd name="T36" fmla="*/ 800 w 882"/>
                  <a:gd name="T37" fmla="*/ 445 h 552"/>
                  <a:gd name="T38" fmla="*/ 750 w 882"/>
                  <a:gd name="T39" fmla="*/ 438 h 552"/>
                  <a:gd name="T40" fmla="*/ 707 w 882"/>
                  <a:gd name="T41" fmla="*/ 417 h 552"/>
                  <a:gd name="T42" fmla="*/ 670 w 882"/>
                  <a:gd name="T43" fmla="*/ 450 h 552"/>
                  <a:gd name="T44" fmla="*/ 665 w 882"/>
                  <a:gd name="T45" fmla="*/ 471 h 552"/>
                  <a:gd name="T46" fmla="*/ 679 w 882"/>
                  <a:gd name="T47" fmla="*/ 479 h 552"/>
                  <a:gd name="T48" fmla="*/ 696 w 882"/>
                  <a:gd name="T49" fmla="*/ 502 h 552"/>
                  <a:gd name="T50" fmla="*/ 712 w 882"/>
                  <a:gd name="T51" fmla="*/ 514 h 552"/>
                  <a:gd name="T52" fmla="*/ 670 w 882"/>
                  <a:gd name="T53" fmla="*/ 528 h 552"/>
                  <a:gd name="T54" fmla="*/ 660 w 882"/>
                  <a:gd name="T55" fmla="*/ 552 h 552"/>
                  <a:gd name="T56" fmla="*/ 625 w 882"/>
                  <a:gd name="T57" fmla="*/ 547 h 552"/>
                  <a:gd name="T58" fmla="*/ 603 w 882"/>
                  <a:gd name="T59" fmla="*/ 540 h 552"/>
                  <a:gd name="T60" fmla="*/ 591 w 882"/>
                  <a:gd name="T61" fmla="*/ 542 h 552"/>
                  <a:gd name="T62" fmla="*/ 577 w 882"/>
                  <a:gd name="T63" fmla="*/ 542 h 552"/>
                  <a:gd name="T64" fmla="*/ 568 w 882"/>
                  <a:gd name="T65" fmla="*/ 540 h 552"/>
                  <a:gd name="T66" fmla="*/ 539 w 882"/>
                  <a:gd name="T67" fmla="*/ 528 h 552"/>
                  <a:gd name="T68" fmla="*/ 525 w 882"/>
                  <a:gd name="T69" fmla="*/ 535 h 552"/>
                  <a:gd name="T70" fmla="*/ 502 w 882"/>
                  <a:gd name="T71" fmla="*/ 540 h 552"/>
                  <a:gd name="T72" fmla="*/ 487 w 882"/>
                  <a:gd name="T73" fmla="*/ 540 h 552"/>
                  <a:gd name="T74" fmla="*/ 473 w 882"/>
                  <a:gd name="T75" fmla="*/ 538 h 552"/>
                  <a:gd name="T76" fmla="*/ 445 w 882"/>
                  <a:gd name="T77" fmla="*/ 502 h 552"/>
                  <a:gd name="T78" fmla="*/ 412 w 882"/>
                  <a:gd name="T79" fmla="*/ 455 h 552"/>
                  <a:gd name="T80" fmla="*/ 372 w 882"/>
                  <a:gd name="T81" fmla="*/ 346 h 552"/>
                  <a:gd name="T82" fmla="*/ 386 w 882"/>
                  <a:gd name="T83" fmla="*/ 308 h 552"/>
                  <a:gd name="T84" fmla="*/ 272 w 882"/>
                  <a:gd name="T85" fmla="*/ 258 h 552"/>
                  <a:gd name="T86" fmla="*/ 168 w 882"/>
                  <a:gd name="T87" fmla="*/ 339 h 552"/>
                  <a:gd name="T88" fmla="*/ 50 w 882"/>
                  <a:gd name="T89" fmla="*/ 398 h 552"/>
                  <a:gd name="T90" fmla="*/ 5 w 882"/>
                  <a:gd name="T91" fmla="*/ 389 h 552"/>
                  <a:gd name="T92" fmla="*/ 5 w 882"/>
                  <a:gd name="T93" fmla="*/ 365 h 552"/>
                  <a:gd name="T94" fmla="*/ 10 w 882"/>
                  <a:gd name="T95" fmla="*/ 346 h 552"/>
                  <a:gd name="T96" fmla="*/ 10 w 882"/>
                  <a:gd name="T97" fmla="*/ 325 h 552"/>
                  <a:gd name="T98" fmla="*/ 12 w 882"/>
                  <a:gd name="T99" fmla="*/ 310 h 552"/>
                  <a:gd name="T100" fmla="*/ 14 w 882"/>
                  <a:gd name="T101" fmla="*/ 299 h 552"/>
                  <a:gd name="T102" fmla="*/ 14 w 882"/>
                  <a:gd name="T103" fmla="*/ 289 h 552"/>
                  <a:gd name="T104" fmla="*/ 59 w 882"/>
                  <a:gd name="T105" fmla="*/ 277 h 552"/>
                  <a:gd name="T106" fmla="*/ 97 w 882"/>
                  <a:gd name="T107" fmla="*/ 258 h 552"/>
                  <a:gd name="T108" fmla="*/ 107 w 882"/>
                  <a:gd name="T109" fmla="*/ 199 h 552"/>
                  <a:gd name="T110" fmla="*/ 135 w 882"/>
                  <a:gd name="T111" fmla="*/ 145 h 552"/>
                  <a:gd name="T112" fmla="*/ 152 w 882"/>
                  <a:gd name="T113" fmla="*/ 107 h 552"/>
                  <a:gd name="T114" fmla="*/ 204 w 882"/>
                  <a:gd name="T115" fmla="*/ 81 h 552"/>
                  <a:gd name="T116" fmla="*/ 225 w 882"/>
                  <a:gd name="T117" fmla="*/ 26 h 552"/>
                  <a:gd name="T118" fmla="*/ 244 w 882"/>
                  <a:gd name="T119" fmla="*/ 5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2" h="552">
                    <a:moveTo>
                      <a:pt x="256" y="29"/>
                    </a:moveTo>
                    <a:lnTo>
                      <a:pt x="256" y="29"/>
                    </a:lnTo>
                    <a:lnTo>
                      <a:pt x="256" y="26"/>
                    </a:lnTo>
                    <a:lnTo>
                      <a:pt x="256" y="26"/>
                    </a:lnTo>
                    <a:lnTo>
                      <a:pt x="256" y="24"/>
                    </a:lnTo>
                    <a:lnTo>
                      <a:pt x="258" y="24"/>
                    </a:lnTo>
                    <a:lnTo>
                      <a:pt x="258" y="26"/>
                    </a:lnTo>
                    <a:lnTo>
                      <a:pt x="260" y="29"/>
                    </a:lnTo>
                    <a:lnTo>
                      <a:pt x="260" y="29"/>
                    </a:lnTo>
                    <a:lnTo>
                      <a:pt x="263" y="31"/>
                    </a:lnTo>
                    <a:lnTo>
                      <a:pt x="263" y="31"/>
                    </a:lnTo>
                    <a:lnTo>
                      <a:pt x="265" y="33"/>
                    </a:lnTo>
                    <a:lnTo>
                      <a:pt x="265" y="36"/>
                    </a:lnTo>
                    <a:lnTo>
                      <a:pt x="267" y="38"/>
                    </a:lnTo>
                    <a:lnTo>
                      <a:pt x="267" y="38"/>
                    </a:lnTo>
                    <a:lnTo>
                      <a:pt x="270" y="38"/>
                    </a:lnTo>
                    <a:lnTo>
                      <a:pt x="270" y="36"/>
                    </a:lnTo>
                    <a:lnTo>
                      <a:pt x="267" y="33"/>
                    </a:lnTo>
                    <a:lnTo>
                      <a:pt x="267" y="31"/>
                    </a:lnTo>
                    <a:lnTo>
                      <a:pt x="267" y="31"/>
                    </a:lnTo>
                    <a:lnTo>
                      <a:pt x="272" y="31"/>
                    </a:lnTo>
                    <a:lnTo>
                      <a:pt x="272" y="29"/>
                    </a:lnTo>
                    <a:lnTo>
                      <a:pt x="272" y="26"/>
                    </a:lnTo>
                    <a:lnTo>
                      <a:pt x="277" y="29"/>
                    </a:lnTo>
                    <a:lnTo>
                      <a:pt x="277" y="31"/>
                    </a:lnTo>
                    <a:lnTo>
                      <a:pt x="282" y="33"/>
                    </a:lnTo>
                    <a:lnTo>
                      <a:pt x="286" y="31"/>
                    </a:lnTo>
                    <a:lnTo>
                      <a:pt x="289" y="33"/>
                    </a:lnTo>
                    <a:lnTo>
                      <a:pt x="291" y="36"/>
                    </a:lnTo>
                    <a:lnTo>
                      <a:pt x="293" y="38"/>
                    </a:lnTo>
                    <a:lnTo>
                      <a:pt x="296" y="38"/>
                    </a:lnTo>
                    <a:lnTo>
                      <a:pt x="298" y="41"/>
                    </a:lnTo>
                    <a:lnTo>
                      <a:pt x="296" y="43"/>
                    </a:lnTo>
                    <a:lnTo>
                      <a:pt x="293" y="45"/>
                    </a:lnTo>
                    <a:lnTo>
                      <a:pt x="293" y="48"/>
                    </a:lnTo>
                    <a:lnTo>
                      <a:pt x="301" y="48"/>
                    </a:lnTo>
                    <a:lnTo>
                      <a:pt x="303" y="45"/>
                    </a:lnTo>
                    <a:lnTo>
                      <a:pt x="308" y="45"/>
                    </a:lnTo>
                    <a:lnTo>
                      <a:pt x="310" y="48"/>
                    </a:lnTo>
                    <a:lnTo>
                      <a:pt x="312" y="50"/>
                    </a:lnTo>
                    <a:lnTo>
                      <a:pt x="310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2"/>
                    </a:lnTo>
                    <a:lnTo>
                      <a:pt x="308" y="55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7"/>
                    </a:lnTo>
                    <a:lnTo>
                      <a:pt x="315" y="57"/>
                    </a:lnTo>
                    <a:lnTo>
                      <a:pt x="315" y="60"/>
                    </a:lnTo>
                    <a:lnTo>
                      <a:pt x="315" y="60"/>
                    </a:lnTo>
                    <a:lnTo>
                      <a:pt x="312" y="62"/>
                    </a:lnTo>
                    <a:lnTo>
                      <a:pt x="308" y="64"/>
                    </a:lnTo>
                    <a:lnTo>
                      <a:pt x="308" y="64"/>
                    </a:lnTo>
                    <a:lnTo>
                      <a:pt x="308" y="67"/>
                    </a:lnTo>
                    <a:lnTo>
                      <a:pt x="310" y="69"/>
                    </a:lnTo>
                    <a:lnTo>
                      <a:pt x="312" y="69"/>
                    </a:lnTo>
                    <a:lnTo>
                      <a:pt x="312" y="69"/>
                    </a:lnTo>
                    <a:lnTo>
                      <a:pt x="315" y="71"/>
                    </a:lnTo>
                    <a:lnTo>
                      <a:pt x="319" y="69"/>
                    </a:lnTo>
                    <a:lnTo>
                      <a:pt x="319" y="71"/>
                    </a:lnTo>
                    <a:lnTo>
                      <a:pt x="319" y="74"/>
                    </a:lnTo>
                    <a:lnTo>
                      <a:pt x="322" y="71"/>
                    </a:lnTo>
                    <a:lnTo>
                      <a:pt x="324" y="69"/>
                    </a:lnTo>
                    <a:lnTo>
                      <a:pt x="327" y="71"/>
                    </a:lnTo>
                    <a:lnTo>
                      <a:pt x="327" y="74"/>
                    </a:lnTo>
                    <a:lnTo>
                      <a:pt x="327" y="78"/>
                    </a:lnTo>
                    <a:lnTo>
                      <a:pt x="329" y="81"/>
                    </a:lnTo>
                    <a:lnTo>
                      <a:pt x="329" y="83"/>
                    </a:lnTo>
                    <a:lnTo>
                      <a:pt x="329" y="83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8" y="83"/>
                    </a:lnTo>
                    <a:lnTo>
                      <a:pt x="341" y="83"/>
                    </a:lnTo>
                    <a:lnTo>
                      <a:pt x="343" y="83"/>
                    </a:lnTo>
                    <a:lnTo>
                      <a:pt x="343" y="83"/>
                    </a:lnTo>
                    <a:lnTo>
                      <a:pt x="345" y="83"/>
                    </a:lnTo>
                    <a:lnTo>
                      <a:pt x="348" y="78"/>
                    </a:lnTo>
                    <a:lnTo>
                      <a:pt x="348" y="76"/>
                    </a:lnTo>
                    <a:lnTo>
                      <a:pt x="353" y="76"/>
                    </a:lnTo>
                    <a:lnTo>
                      <a:pt x="355" y="78"/>
                    </a:lnTo>
                    <a:lnTo>
                      <a:pt x="355" y="81"/>
                    </a:lnTo>
                    <a:lnTo>
                      <a:pt x="353" y="83"/>
                    </a:lnTo>
                    <a:lnTo>
                      <a:pt x="355" y="83"/>
                    </a:lnTo>
                    <a:lnTo>
                      <a:pt x="360" y="81"/>
                    </a:lnTo>
                    <a:lnTo>
                      <a:pt x="362" y="81"/>
                    </a:lnTo>
                    <a:lnTo>
                      <a:pt x="367" y="90"/>
                    </a:lnTo>
                    <a:lnTo>
                      <a:pt x="376" y="100"/>
                    </a:lnTo>
                    <a:lnTo>
                      <a:pt x="376" y="102"/>
                    </a:lnTo>
                    <a:lnTo>
                      <a:pt x="395" y="123"/>
                    </a:lnTo>
                    <a:lnTo>
                      <a:pt x="412" y="149"/>
                    </a:lnTo>
                    <a:lnTo>
                      <a:pt x="421" y="157"/>
                    </a:lnTo>
                    <a:lnTo>
                      <a:pt x="435" y="171"/>
                    </a:lnTo>
                    <a:lnTo>
                      <a:pt x="450" y="187"/>
                    </a:lnTo>
                    <a:lnTo>
                      <a:pt x="471" y="202"/>
                    </a:lnTo>
                    <a:lnTo>
                      <a:pt x="478" y="209"/>
                    </a:lnTo>
                    <a:lnTo>
                      <a:pt x="480" y="216"/>
                    </a:lnTo>
                    <a:lnTo>
                      <a:pt x="485" y="221"/>
                    </a:lnTo>
                    <a:lnTo>
                      <a:pt x="497" y="225"/>
                    </a:lnTo>
                    <a:lnTo>
                      <a:pt x="504" y="230"/>
                    </a:lnTo>
                    <a:lnTo>
                      <a:pt x="511" y="230"/>
                    </a:lnTo>
                    <a:lnTo>
                      <a:pt x="513" y="237"/>
                    </a:lnTo>
                    <a:lnTo>
                      <a:pt x="516" y="242"/>
                    </a:lnTo>
                    <a:lnTo>
                      <a:pt x="513" y="249"/>
                    </a:lnTo>
                    <a:lnTo>
                      <a:pt x="513" y="254"/>
                    </a:lnTo>
                    <a:lnTo>
                      <a:pt x="518" y="261"/>
                    </a:lnTo>
                    <a:lnTo>
                      <a:pt x="518" y="261"/>
                    </a:lnTo>
                    <a:lnTo>
                      <a:pt x="518" y="263"/>
                    </a:lnTo>
                    <a:lnTo>
                      <a:pt x="523" y="265"/>
                    </a:lnTo>
                    <a:lnTo>
                      <a:pt x="525" y="265"/>
                    </a:lnTo>
                    <a:lnTo>
                      <a:pt x="528" y="265"/>
                    </a:lnTo>
                    <a:lnTo>
                      <a:pt x="530" y="265"/>
                    </a:lnTo>
                    <a:lnTo>
                      <a:pt x="532" y="265"/>
                    </a:lnTo>
                    <a:lnTo>
                      <a:pt x="539" y="263"/>
                    </a:lnTo>
                    <a:lnTo>
                      <a:pt x="539" y="263"/>
                    </a:lnTo>
                    <a:lnTo>
                      <a:pt x="542" y="261"/>
                    </a:lnTo>
                    <a:lnTo>
                      <a:pt x="544" y="261"/>
                    </a:lnTo>
                    <a:lnTo>
                      <a:pt x="544" y="258"/>
                    </a:lnTo>
                    <a:lnTo>
                      <a:pt x="544" y="258"/>
                    </a:lnTo>
                    <a:lnTo>
                      <a:pt x="549" y="258"/>
                    </a:lnTo>
                    <a:lnTo>
                      <a:pt x="551" y="256"/>
                    </a:lnTo>
                    <a:lnTo>
                      <a:pt x="554" y="256"/>
                    </a:lnTo>
                    <a:lnTo>
                      <a:pt x="556" y="254"/>
                    </a:lnTo>
                    <a:lnTo>
                      <a:pt x="561" y="251"/>
                    </a:lnTo>
                    <a:lnTo>
                      <a:pt x="568" y="251"/>
                    </a:lnTo>
                    <a:lnTo>
                      <a:pt x="570" y="249"/>
                    </a:lnTo>
                    <a:lnTo>
                      <a:pt x="575" y="247"/>
                    </a:lnTo>
                    <a:lnTo>
                      <a:pt x="580" y="247"/>
                    </a:lnTo>
                    <a:lnTo>
                      <a:pt x="584" y="249"/>
                    </a:lnTo>
                    <a:lnTo>
                      <a:pt x="589" y="251"/>
                    </a:lnTo>
                    <a:lnTo>
                      <a:pt x="594" y="258"/>
                    </a:lnTo>
                    <a:lnTo>
                      <a:pt x="599" y="261"/>
                    </a:lnTo>
                    <a:lnTo>
                      <a:pt x="603" y="265"/>
                    </a:lnTo>
                    <a:lnTo>
                      <a:pt x="610" y="268"/>
                    </a:lnTo>
                    <a:lnTo>
                      <a:pt x="618" y="273"/>
                    </a:lnTo>
                    <a:lnTo>
                      <a:pt x="620" y="277"/>
                    </a:lnTo>
                    <a:lnTo>
                      <a:pt x="627" y="287"/>
                    </a:lnTo>
                    <a:lnTo>
                      <a:pt x="629" y="292"/>
                    </a:lnTo>
                    <a:lnTo>
                      <a:pt x="634" y="294"/>
                    </a:lnTo>
                    <a:lnTo>
                      <a:pt x="636" y="294"/>
                    </a:lnTo>
                    <a:lnTo>
                      <a:pt x="641" y="294"/>
                    </a:lnTo>
                    <a:lnTo>
                      <a:pt x="646" y="296"/>
                    </a:lnTo>
                    <a:lnTo>
                      <a:pt x="648" y="296"/>
                    </a:lnTo>
                    <a:lnTo>
                      <a:pt x="653" y="299"/>
                    </a:lnTo>
                    <a:lnTo>
                      <a:pt x="653" y="299"/>
                    </a:lnTo>
                    <a:lnTo>
                      <a:pt x="658" y="301"/>
                    </a:lnTo>
                    <a:lnTo>
                      <a:pt x="660" y="301"/>
                    </a:lnTo>
                    <a:lnTo>
                      <a:pt x="665" y="299"/>
                    </a:lnTo>
                    <a:lnTo>
                      <a:pt x="670" y="301"/>
                    </a:lnTo>
                    <a:lnTo>
                      <a:pt x="672" y="301"/>
                    </a:lnTo>
                    <a:lnTo>
                      <a:pt x="674" y="303"/>
                    </a:lnTo>
                    <a:lnTo>
                      <a:pt x="679" y="303"/>
                    </a:lnTo>
                    <a:lnTo>
                      <a:pt x="684" y="303"/>
                    </a:lnTo>
                    <a:lnTo>
                      <a:pt x="686" y="306"/>
                    </a:lnTo>
                    <a:lnTo>
                      <a:pt x="688" y="306"/>
                    </a:lnTo>
                    <a:lnTo>
                      <a:pt x="693" y="308"/>
                    </a:lnTo>
                    <a:lnTo>
                      <a:pt x="693" y="310"/>
                    </a:lnTo>
                    <a:lnTo>
                      <a:pt x="696" y="310"/>
                    </a:lnTo>
                    <a:lnTo>
                      <a:pt x="696" y="313"/>
                    </a:lnTo>
                    <a:lnTo>
                      <a:pt x="700" y="313"/>
                    </a:lnTo>
                    <a:lnTo>
                      <a:pt x="703" y="313"/>
                    </a:lnTo>
                    <a:lnTo>
                      <a:pt x="707" y="313"/>
                    </a:lnTo>
                    <a:lnTo>
                      <a:pt x="710" y="315"/>
                    </a:lnTo>
                    <a:lnTo>
                      <a:pt x="712" y="318"/>
                    </a:lnTo>
                    <a:lnTo>
                      <a:pt x="714" y="320"/>
                    </a:lnTo>
                    <a:lnTo>
                      <a:pt x="719" y="325"/>
                    </a:lnTo>
                    <a:lnTo>
                      <a:pt x="722" y="327"/>
                    </a:lnTo>
                    <a:lnTo>
                      <a:pt x="729" y="332"/>
                    </a:lnTo>
                    <a:lnTo>
                      <a:pt x="731" y="332"/>
                    </a:lnTo>
                    <a:lnTo>
                      <a:pt x="733" y="337"/>
                    </a:lnTo>
                    <a:lnTo>
                      <a:pt x="738" y="341"/>
                    </a:lnTo>
                    <a:lnTo>
                      <a:pt x="745" y="341"/>
                    </a:lnTo>
                    <a:lnTo>
                      <a:pt x="752" y="344"/>
                    </a:lnTo>
                    <a:lnTo>
                      <a:pt x="757" y="344"/>
                    </a:lnTo>
                    <a:lnTo>
                      <a:pt x="762" y="346"/>
                    </a:lnTo>
                    <a:lnTo>
                      <a:pt x="764" y="351"/>
                    </a:lnTo>
                    <a:lnTo>
                      <a:pt x="769" y="358"/>
                    </a:lnTo>
                    <a:lnTo>
                      <a:pt x="774" y="363"/>
                    </a:lnTo>
                    <a:lnTo>
                      <a:pt x="778" y="365"/>
                    </a:lnTo>
                    <a:lnTo>
                      <a:pt x="785" y="365"/>
                    </a:lnTo>
                    <a:lnTo>
                      <a:pt x="795" y="365"/>
                    </a:lnTo>
                    <a:lnTo>
                      <a:pt x="800" y="363"/>
                    </a:lnTo>
                    <a:lnTo>
                      <a:pt x="804" y="363"/>
                    </a:lnTo>
                    <a:lnTo>
                      <a:pt x="811" y="365"/>
                    </a:lnTo>
                    <a:lnTo>
                      <a:pt x="816" y="363"/>
                    </a:lnTo>
                    <a:lnTo>
                      <a:pt x="823" y="363"/>
                    </a:lnTo>
                    <a:lnTo>
                      <a:pt x="826" y="363"/>
                    </a:lnTo>
                    <a:lnTo>
                      <a:pt x="830" y="363"/>
                    </a:lnTo>
                    <a:lnTo>
                      <a:pt x="837" y="360"/>
                    </a:lnTo>
                    <a:lnTo>
                      <a:pt x="845" y="360"/>
                    </a:lnTo>
                    <a:lnTo>
                      <a:pt x="852" y="360"/>
                    </a:lnTo>
                    <a:lnTo>
                      <a:pt x="859" y="360"/>
                    </a:lnTo>
                    <a:lnTo>
                      <a:pt x="864" y="363"/>
                    </a:lnTo>
                    <a:lnTo>
                      <a:pt x="866" y="367"/>
                    </a:lnTo>
                    <a:lnTo>
                      <a:pt x="868" y="370"/>
                    </a:lnTo>
                    <a:lnTo>
                      <a:pt x="873" y="370"/>
                    </a:lnTo>
                    <a:lnTo>
                      <a:pt x="878" y="367"/>
                    </a:lnTo>
                    <a:lnTo>
                      <a:pt x="882" y="367"/>
                    </a:lnTo>
                    <a:lnTo>
                      <a:pt x="882" y="367"/>
                    </a:lnTo>
                    <a:lnTo>
                      <a:pt x="875" y="379"/>
                    </a:lnTo>
                    <a:lnTo>
                      <a:pt x="873" y="384"/>
                    </a:lnTo>
                    <a:lnTo>
                      <a:pt x="871" y="391"/>
                    </a:lnTo>
                    <a:lnTo>
                      <a:pt x="868" y="396"/>
                    </a:lnTo>
                    <a:lnTo>
                      <a:pt x="868" y="403"/>
                    </a:lnTo>
                    <a:lnTo>
                      <a:pt x="866" y="405"/>
                    </a:lnTo>
                    <a:lnTo>
                      <a:pt x="864" y="410"/>
                    </a:lnTo>
                    <a:lnTo>
                      <a:pt x="861" y="412"/>
                    </a:lnTo>
                    <a:lnTo>
                      <a:pt x="861" y="417"/>
                    </a:lnTo>
                    <a:lnTo>
                      <a:pt x="861" y="424"/>
                    </a:lnTo>
                    <a:lnTo>
                      <a:pt x="859" y="431"/>
                    </a:lnTo>
                    <a:lnTo>
                      <a:pt x="859" y="436"/>
                    </a:lnTo>
                    <a:lnTo>
                      <a:pt x="859" y="441"/>
                    </a:lnTo>
                    <a:lnTo>
                      <a:pt x="859" y="443"/>
                    </a:lnTo>
                    <a:lnTo>
                      <a:pt x="854" y="448"/>
                    </a:lnTo>
                    <a:lnTo>
                      <a:pt x="852" y="450"/>
                    </a:lnTo>
                    <a:lnTo>
                      <a:pt x="849" y="453"/>
                    </a:lnTo>
                    <a:lnTo>
                      <a:pt x="845" y="453"/>
                    </a:lnTo>
                    <a:lnTo>
                      <a:pt x="840" y="453"/>
                    </a:lnTo>
                    <a:lnTo>
                      <a:pt x="835" y="453"/>
                    </a:lnTo>
                    <a:lnTo>
                      <a:pt x="833" y="450"/>
                    </a:lnTo>
                    <a:lnTo>
                      <a:pt x="828" y="450"/>
                    </a:lnTo>
                    <a:lnTo>
                      <a:pt x="826" y="450"/>
                    </a:lnTo>
                    <a:lnTo>
                      <a:pt x="819" y="450"/>
                    </a:lnTo>
                    <a:lnTo>
                      <a:pt x="816" y="448"/>
                    </a:lnTo>
                    <a:lnTo>
                      <a:pt x="811" y="448"/>
                    </a:lnTo>
                    <a:lnTo>
                      <a:pt x="807" y="445"/>
                    </a:lnTo>
                    <a:lnTo>
                      <a:pt x="804" y="445"/>
                    </a:lnTo>
                    <a:lnTo>
                      <a:pt x="800" y="445"/>
                    </a:lnTo>
                    <a:lnTo>
                      <a:pt x="795" y="445"/>
                    </a:lnTo>
                    <a:lnTo>
                      <a:pt x="793" y="445"/>
                    </a:lnTo>
                    <a:lnTo>
                      <a:pt x="785" y="445"/>
                    </a:lnTo>
                    <a:lnTo>
                      <a:pt x="783" y="445"/>
                    </a:lnTo>
                    <a:lnTo>
                      <a:pt x="781" y="445"/>
                    </a:lnTo>
                    <a:lnTo>
                      <a:pt x="776" y="445"/>
                    </a:lnTo>
                    <a:lnTo>
                      <a:pt x="774" y="445"/>
                    </a:lnTo>
                    <a:lnTo>
                      <a:pt x="771" y="443"/>
                    </a:lnTo>
                    <a:lnTo>
                      <a:pt x="767" y="441"/>
                    </a:lnTo>
                    <a:lnTo>
                      <a:pt x="759" y="441"/>
                    </a:lnTo>
                    <a:lnTo>
                      <a:pt x="755" y="441"/>
                    </a:lnTo>
                    <a:lnTo>
                      <a:pt x="750" y="438"/>
                    </a:lnTo>
                    <a:lnTo>
                      <a:pt x="743" y="436"/>
                    </a:lnTo>
                    <a:lnTo>
                      <a:pt x="738" y="436"/>
                    </a:lnTo>
                    <a:lnTo>
                      <a:pt x="729" y="429"/>
                    </a:lnTo>
                    <a:lnTo>
                      <a:pt x="726" y="426"/>
                    </a:lnTo>
                    <a:lnTo>
                      <a:pt x="722" y="424"/>
                    </a:lnTo>
                    <a:lnTo>
                      <a:pt x="717" y="424"/>
                    </a:lnTo>
                    <a:lnTo>
                      <a:pt x="714" y="419"/>
                    </a:lnTo>
                    <a:lnTo>
                      <a:pt x="712" y="419"/>
                    </a:lnTo>
                    <a:lnTo>
                      <a:pt x="710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7" y="417"/>
                    </a:lnTo>
                    <a:lnTo>
                      <a:pt x="705" y="417"/>
                    </a:lnTo>
                    <a:lnTo>
                      <a:pt x="703" y="419"/>
                    </a:lnTo>
                    <a:lnTo>
                      <a:pt x="700" y="422"/>
                    </a:lnTo>
                    <a:lnTo>
                      <a:pt x="698" y="426"/>
                    </a:lnTo>
                    <a:lnTo>
                      <a:pt x="696" y="429"/>
                    </a:lnTo>
                    <a:lnTo>
                      <a:pt x="691" y="431"/>
                    </a:lnTo>
                    <a:lnTo>
                      <a:pt x="691" y="431"/>
                    </a:lnTo>
                    <a:lnTo>
                      <a:pt x="686" y="436"/>
                    </a:lnTo>
                    <a:lnTo>
                      <a:pt x="681" y="438"/>
                    </a:lnTo>
                    <a:lnTo>
                      <a:pt x="677" y="441"/>
                    </a:lnTo>
                    <a:lnTo>
                      <a:pt x="674" y="445"/>
                    </a:lnTo>
                    <a:lnTo>
                      <a:pt x="670" y="450"/>
                    </a:lnTo>
                    <a:lnTo>
                      <a:pt x="667" y="453"/>
                    </a:lnTo>
                    <a:lnTo>
                      <a:pt x="665" y="457"/>
                    </a:lnTo>
                    <a:lnTo>
                      <a:pt x="662" y="457"/>
                    </a:lnTo>
                    <a:lnTo>
                      <a:pt x="660" y="462"/>
                    </a:lnTo>
                    <a:lnTo>
                      <a:pt x="660" y="464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58" y="467"/>
                    </a:lnTo>
                    <a:lnTo>
                      <a:pt x="660" y="469"/>
                    </a:lnTo>
                    <a:lnTo>
                      <a:pt x="660" y="469"/>
                    </a:lnTo>
                    <a:lnTo>
                      <a:pt x="662" y="469"/>
                    </a:lnTo>
                    <a:lnTo>
                      <a:pt x="665" y="471"/>
                    </a:lnTo>
                    <a:lnTo>
                      <a:pt x="665" y="474"/>
                    </a:lnTo>
                    <a:lnTo>
                      <a:pt x="665" y="474"/>
                    </a:lnTo>
                    <a:lnTo>
                      <a:pt x="665" y="476"/>
                    </a:lnTo>
                    <a:lnTo>
                      <a:pt x="665" y="479"/>
                    </a:lnTo>
                    <a:lnTo>
                      <a:pt x="665" y="481"/>
                    </a:lnTo>
                    <a:lnTo>
                      <a:pt x="667" y="483"/>
                    </a:lnTo>
                    <a:lnTo>
                      <a:pt x="670" y="483"/>
                    </a:lnTo>
                    <a:lnTo>
                      <a:pt x="670" y="483"/>
                    </a:lnTo>
                    <a:lnTo>
                      <a:pt x="674" y="483"/>
                    </a:lnTo>
                    <a:lnTo>
                      <a:pt x="674" y="481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81" y="481"/>
                    </a:lnTo>
                    <a:lnTo>
                      <a:pt x="684" y="483"/>
                    </a:lnTo>
                    <a:lnTo>
                      <a:pt x="684" y="486"/>
                    </a:lnTo>
                    <a:lnTo>
                      <a:pt x="684" y="488"/>
                    </a:lnTo>
                    <a:lnTo>
                      <a:pt x="684" y="488"/>
                    </a:lnTo>
                    <a:lnTo>
                      <a:pt x="681" y="493"/>
                    </a:lnTo>
                    <a:lnTo>
                      <a:pt x="684" y="495"/>
                    </a:lnTo>
                    <a:lnTo>
                      <a:pt x="686" y="495"/>
                    </a:lnTo>
                    <a:lnTo>
                      <a:pt x="688" y="498"/>
                    </a:lnTo>
                    <a:lnTo>
                      <a:pt x="693" y="500"/>
                    </a:lnTo>
                    <a:lnTo>
                      <a:pt x="696" y="502"/>
                    </a:lnTo>
                    <a:lnTo>
                      <a:pt x="696" y="502"/>
                    </a:lnTo>
                    <a:lnTo>
                      <a:pt x="698" y="502"/>
                    </a:lnTo>
                    <a:lnTo>
                      <a:pt x="698" y="500"/>
                    </a:lnTo>
                    <a:lnTo>
                      <a:pt x="700" y="500"/>
                    </a:lnTo>
                    <a:lnTo>
                      <a:pt x="703" y="500"/>
                    </a:lnTo>
                    <a:lnTo>
                      <a:pt x="705" y="500"/>
                    </a:lnTo>
                    <a:lnTo>
                      <a:pt x="707" y="500"/>
                    </a:lnTo>
                    <a:lnTo>
                      <a:pt x="710" y="502"/>
                    </a:lnTo>
                    <a:lnTo>
                      <a:pt x="712" y="502"/>
                    </a:lnTo>
                    <a:lnTo>
                      <a:pt x="712" y="505"/>
                    </a:lnTo>
                    <a:lnTo>
                      <a:pt x="712" y="509"/>
                    </a:lnTo>
                    <a:lnTo>
                      <a:pt x="712" y="512"/>
                    </a:lnTo>
                    <a:lnTo>
                      <a:pt x="712" y="514"/>
                    </a:lnTo>
                    <a:lnTo>
                      <a:pt x="712" y="516"/>
                    </a:lnTo>
                    <a:lnTo>
                      <a:pt x="710" y="519"/>
                    </a:lnTo>
                    <a:lnTo>
                      <a:pt x="707" y="519"/>
                    </a:lnTo>
                    <a:lnTo>
                      <a:pt x="705" y="521"/>
                    </a:lnTo>
                    <a:lnTo>
                      <a:pt x="703" y="524"/>
                    </a:lnTo>
                    <a:lnTo>
                      <a:pt x="703" y="524"/>
                    </a:lnTo>
                    <a:lnTo>
                      <a:pt x="696" y="526"/>
                    </a:lnTo>
                    <a:lnTo>
                      <a:pt x="691" y="526"/>
                    </a:lnTo>
                    <a:lnTo>
                      <a:pt x="684" y="526"/>
                    </a:lnTo>
                    <a:lnTo>
                      <a:pt x="677" y="526"/>
                    </a:lnTo>
                    <a:lnTo>
                      <a:pt x="674" y="528"/>
                    </a:lnTo>
                    <a:lnTo>
                      <a:pt x="670" y="528"/>
                    </a:lnTo>
                    <a:lnTo>
                      <a:pt x="670" y="531"/>
                    </a:lnTo>
                    <a:lnTo>
                      <a:pt x="667" y="533"/>
                    </a:lnTo>
                    <a:lnTo>
                      <a:pt x="667" y="535"/>
                    </a:lnTo>
                    <a:lnTo>
                      <a:pt x="667" y="538"/>
                    </a:lnTo>
                    <a:lnTo>
                      <a:pt x="667" y="540"/>
                    </a:lnTo>
                    <a:lnTo>
                      <a:pt x="667" y="542"/>
                    </a:lnTo>
                    <a:lnTo>
                      <a:pt x="667" y="542"/>
                    </a:lnTo>
                    <a:lnTo>
                      <a:pt x="667" y="545"/>
                    </a:lnTo>
                    <a:lnTo>
                      <a:pt x="665" y="547"/>
                    </a:lnTo>
                    <a:lnTo>
                      <a:pt x="665" y="547"/>
                    </a:lnTo>
                    <a:lnTo>
                      <a:pt x="662" y="550"/>
                    </a:lnTo>
                    <a:lnTo>
                      <a:pt x="660" y="552"/>
                    </a:lnTo>
                    <a:lnTo>
                      <a:pt x="658" y="552"/>
                    </a:lnTo>
                    <a:lnTo>
                      <a:pt x="653" y="552"/>
                    </a:lnTo>
                    <a:lnTo>
                      <a:pt x="648" y="552"/>
                    </a:lnTo>
                    <a:lnTo>
                      <a:pt x="644" y="552"/>
                    </a:lnTo>
                    <a:lnTo>
                      <a:pt x="644" y="550"/>
                    </a:lnTo>
                    <a:lnTo>
                      <a:pt x="641" y="550"/>
                    </a:lnTo>
                    <a:lnTo>
                      <a:pt x="639" y="547"/>
                    </a:lnTo>
                    <a:lnTo>
                      <a:pt x="634" y="547"/>
                    </a:lnTo>
                    <a:lnTo>
                      <a:pt x="632" y="547"/>
                    </a:lnTo>
                    <a:lnTo>
                      <a:pt x="627" y="550"/>
                    </a:lnTo>
                    <a:lnTo>
                      <a:pt x="627" y="550"/>
                    </a:lnTo>
                    <a:lnTo>
                      <a:pt x="625" y="547"/>
                    </a:lnTo>
                    <a:lnTo>
                      <a:pt x="625" y="545"/>
                    </a:lnTo>
                    <a:lnTo>
                      <a:pt x="622" y="545"/>
                    </a:lnTo>
                    <a:lnTo>
                      <a:pt x="622" y="542"/>
                    </a:lnTo>
                    <a:lnTo>
                      <a:pt x="618" y="540"/>
                    </a:lnTo>
                    <a:lnTo>
                      <a:pt x="618" y="540"/>
                    </a:lnTo>
                    <a:lnTo>
                      <a:pt x="618" y="540"/>
                    </a:lnTo>
                    <a:lnTo>
                      <a:pt x="615" y="540"/>
                    </a:lnTo>
                    <a:lnTo>
                      <a:pt x="613" y="538"/>
                    </a:lnTo>
                    <a:lnTo>
                      <a:pt x="608" y="538"/>
                    </a:lnTo>
                    <a:lnTo>
                      <a:pt x="606" y="538"/>
                    </a:lnTo>
                    <a:lnTo>
                      <a:pt x="606" y="538"/>
                    </a:lnTo>
                    <a:lnTo>
                      <a:pt x="603" y="540"/>
                    </a:lnTo>
                    <a:lnTo>
                      <a:pt x="603" y="542"/>
                    </a:lnTo>
                    <a:lnTo>
                      <a:pt x="603" y="545"/>
                    </a:lnTo>
                    <a:lnTo>
                      <a:pt x="603" y="545"/>
                    </a:lnTo>
                    <a:lnTo>
                      <a:pt x="601" y="545"/>
                    </a:lnTo>
                    <a:lnTo>
                      <a:pt x="601" y="545"/>
                    </a:lnTo>
                    <a:lnTo>
                      <a:pt x="599" y="545"/>
                    </a:lnTo>
                    <a:lnTo>
                      <a:pt x="599" y="545"/>
                    </a:lnTo>
                    <a:lnTo>
                      <a:pt x="599" y="547"/>
                    </a:lnTo>
                    <a:lnTo>
                      <a:pt x="596" y="547"/>
                    </a:lnTo>
                    <a:lnTo>
                      <a:pt x="594" y="545"/>
                    </a:lnTo>
                    <a:lnTo>
                      <a:pt x="591" y="542"/>
                    </a:lnTo>
                    <a:lnTo>
                      <a:pt x="591" y="542"/>
                    </a:lnTo>
                    <a:lnTo>
                      <a:pt x="591" y="540"/>
                    </a:lnTo>
                    <a:lnTo>
                      <a:pt x="591" y="538"/>
                    </a:lnTo>
                    <a:lnTo>
                      <a:pt x="589" y="535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7" y="535"/>
                    </a:lnTo>
                    <a:lnTo>
                      <a:pt x="584" y="535"/>
                    </a:lnTo>
                    <a:lnTo>
                      <a:pt x="584" y="538"/>
                    </a:lnTo>
                    <a:lnTo>
                      <a:pt x="582" y="538"/>
                    </a:lnTo>
                    <a:lnTo>
                      <a:pt x="580" y="540"/>
                    </a:lnTo>
                    <a:lnTo>
                      <a:pt x="580" y="540"/>
                    </a:lnTo>
                    <a:lnTo>
                      <a:pt x="577" y="542"/>
                    </a:lnTo>
                    <a:lnTo>
                      <a:pt x="577" y="545"/>
                    </a:lnTo>
                    <a:lnTo>
                      <a:pt x="575" y="545"/>
                    </a:lnTo>
                    <a:lnTo>
                      <a:pt x="575" y="545"/>
                    </a:lnTo>
                    <a:lnTo>
                      <a:pt x="573" y="545"/>
                    </a:lnTo>
                    <a:lnTo>
                      <a:pt x="570" y="547"/>
                    </a:lnTo>
                    <a:lnTo>
                      <a:pt x="570" y="550"/>
                    </a:lnTo>
                    <a:lnTo>
                      <a:pt x="568" y="550"/>
                    </a:lnTo>
                    <a:lnTo>
                      <a:pt x="568" y="547"/>
                    </a:lnTo>
                    <a:lnTo>
                      <a:pt x="568" y="547"/>
                    </a:lnTo>
                    <a:lnTo>
                      <a:pt x="570" y="545"/>
                    </a:lnTo>
                    <a:lnTo>
                      <a:pt x="568" y="545"/>
                    </a:lnTo>
                    <a:lnTo>
                      <a:pt x="568" y="540"/>
                    </a:lnTo>
                    <a:lnTo>
                      <a:pt x="565" y="540"/>
                    </a:lnTo>
                    <a:lnTo>
                      <a:pt x="565" y="540"/>
                    </a:lnTo>
                    <a:lnTo>
                      <a:pt x="563" y="540"/>
                    </a:lnTo>
                    <a:lnTo>
                      <a:pt x="563" y="538"/>
                    </a:lnTo>
                    <a:lnTo>
                      <a:pt x="561" y="535"/>
                    </a:lnTo>
                    <a:lnTo>
                      <a:pt x="558" y="533"/>
                    </a:lnTo>
                    <a:lnTo>
                      <a:pt x="554" y="531"/>
                    </a:lnTo>
                    <a:lnTo>
                      <a:pt x="549" y="531"/>
                    </a:lnTo>
                    <a:lnTo>
                      <a:pt x="549" y="531"/>
                    </a:lnTo>
                    <a:lnTo>
                      <a:pt x="544" y="531"/>
                    </a:lnTo>
                    <a:lnTo>
                      <a:pt x="542" y="531"/>
                    </a:lnTo>
                    <a:lnTo>
                      <a:pt x="539" y="528"/>
                    </a:lnTo>
                    <a:lnTo>
                      <a:pt x="539" y="531"/>
                    </a:lnTo>
                    <a:lnTo>
                      <a:pt x="539" y="531"/>
                    </a:lnTo>
                    <a:lnTo>
                      <a:pt x="539" y="533"/>
                    </a:lnTo>
                    <a:lnTo>
                      <a:pt x="539" y="535"/>
                    </a:lnTo>
                    <a:lnTo>
                      <a:pt x="539" y="535"/>
                    </a:lnTo>
                    <a:lnTo>
                      <a:pt x="539" y="535"/>
                    </a:lnTo>
                    <a:lnTo>
                      <a:pt x="537" y="538"/>
                    </a:lnTo>
                    <a:lnTo>
                      <a:pt x="532" y="540"/>
                    </a:lnTo>
                    <a:lnTo>
                      <a:pt x="530" y="540"/>
                    </a:lnTo>
                    <a:lnTo>
                      <a:pt x="528" y="538"/>
                    </a:lnTo>
                    <a:lnTo>
                      <a:pt x="528" y="538"/>
                    </a:lnTo>
                    <a:lnTo>
                      <a:pt x="525" y="535"/>
                    </a:lnTo>
                    <a:lnTo>
                      <a:pt x="523" y="535"/>
                    </a:lnTo>
                    <a:lnTo>
                      <a:pt x="523" y="535"/>
                    </a:lnTo>
                    <a:lnTo>
                      <a:pt x="521" y="535"/>
                    </a:lnTo>
                    <a:lnTo>
                      <a:pt x="518" y="535"/>
                    </a:lnTo>
                    <a:lnTo>
                      <a:pt x="518" y="535"/>
                    </a:lnTo>
                    <a:lnTo>
                      <a:pt x="513" y="535"/>
                    </a:lnTo>
                    <a:lnTo>
                      <a:pt x="513" y="538"/>
                    </a:lnTo>
                    <a:lnTo>
                      <a:pt x="509" y="538"/>
                    </a:lnTo>
                    <a:lnTo>
                      <a:pt x="506" y="538"/>
                    </a:lnTo>
                    <a:lnTo>
                      <a:pt x="504" y="538"/>
                    </a:lnTo>
                    <a:lnTo>
                      <a:pt x="502" y="540"/>
                    </a:lnTo>
                    <a:lnTo>
                      <a:pt x="502" y="540"/>
                    </a:lnTo>
                    <a:lnTo>
                      <a:pt x="502" y="540"/>
                    </a:lnTo>
                    <a:lnTo>
                      <a:pt x="499" y="540"/>
                    </a:lnTo>
                    <a:lnTo>
                      <a:pt x="499" y="540"/>
                    </a:lnTo>
                    <a:lnTo>
                      <a:pt x="497" y="538"/>
                    </a:lnTo>
                    <a:lnTo>
                      <a:pt x="497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5" y="540"/>
                    </a:lnTo>
                    <a:lnTo>
                      <a:pt x="492" y="542"/>
                    </a:lnTo>
                    <a:lnTo>
                      <a:pt x="490" y="540"/>
                    </a:lnTo>
                    <a:lnTo>
                      <a:pt x="487" y="540"/>
                    </a:lnTo>
                    <a:lnTo>
                      <a:pt x="487" y="540"/>
                    </a:lnTo>
                    <a:lnTo>
                      <a:pt x="487" y="540"/>
                    </a:lnTo>
                    <a:lnTo>
                      <a:pt x="485" y="540"/>
                    </a:lnTo>
                    <a:lnTo>
                      <a:pt x="483" y="538"/>
                    </a:lnTo>
                    <a:lnTo>
                      <a:pt x="483" y="538"/>
                    </a:lnTo>
                    <a:lnTo>
                      <a:pt x="483" y="535"/>
                    </a:lnTo>
                    <a:lnTo>
                      <a:pt x="483" y="535"/>
                    </a:lnTo>
                    <a:lnTo>
                      <a:pt x="483" y="535"/>
                    </a:lnTo>
                    <a:lnTo>
                      <a:pt x="480" y="535"/>
                    </a:lnTo>
                    <a:lnTo>
                      <a:pt x="478" y="535"/>
                    </a:lnTo>
                    <a:lnTo>
                      <a:pt x="476" y="535"/>
                    </a:lnTo>
                    <a:lnTo>
                      <a:pt x="476" y="538"/>
                    </a:lnTo>
                    <a:lnTo>
                      <a:pt x="473" y="538"/>
                    </a:lnTo>
                    <a:lnTo>
                      <a:pt x="471" y="538"/>
                    </a:lnTo>
                    <a:lnTo>
                      <a:pt x="466" y="540"/>
                    </a:lnTo>
                    <a:lnTo>
                      <a:pt x="464" y="538"/>
                    </a:lnTo>
                    <a:lnTo>
                      <a:pt x="459" y="535"/>
                    </a:lnTo>
                    <a:lnTo>
                      <a:pt x="452" y="531"/>
                    </a:lnTo>
                    <a:lnTo>
                      <a:pt x="450" y="524"/>
                    </a:lnTo>
                    <a:lnTo>
                      <a:pt x="450" y="521"/>
                    </a:lnTo>
                    <a:lnTo>
                      <a:pt x="450" y="519"/>
                    </a:lnTo>
                    <a:lnTo>
                      <a:pt x="450" y="514"/>
                    </a:lnTo>
                    <a:lnTo>
                      <a:pt x="450" y="512"/>
                    </a:lnTo>
                    <a:lnTo>
                      <a:pt x="447" y="507"/>
                    </a:lnTo>
                    <a:lnTo>
                      <a:pt x="445" y="502"/>
                    </a:lnTo>
                    <a:lnTo>
                      <a:pt x="445" y="498"/>
                    </a:lnTo>
                    <a:lnTo>
                      <a:pt x="440" y="493"/>
                    </a:lnTo>
                    <a:lnTo>
                      <a:pt x="435" y="488"/>
                    </a:lnTo>
                    <a:lnTo>
                      <a:pt x="428" y="483"/>
                    </a:lnTo>
                    <a:lnTo>
                      <a:pt x="426" y="483"/>
                    </a:lnTo>
                    <a:lnTo>
                      <a:pt x="421" y="479"/>
                    </a:lnTo>
                    <a:lnTo>
                      <a:pt x="419" y="479"/>
                    </a:lnTo>
                    <a:lnTo>
                      <a:pt x="419" y="476"/>
                    </a:lnTo>
                    <a:lnTo>
                      <a:pt x="419" y="471"/>
                    </a:lnTo>
                    <a:lnTo>
                      <a:pt x="416" y="464"/>
                    </a:lnTo>
                    <a:lnTo>
                      <a:pt x="416" y="462"/>
                    </a:lnTo>
                    <a:lnTo>
                      <a:pt x="412" y="455"/>
                    </a:lnTo>
                    <a:lnTo>
                      <a:pt x="388" y="408"/>
                    </a:lnTo>
                    <a:lnTo>
                      <a:pt x="376" y="381"/>
                    </a:lnTo>
                    <a:lnTo>
                      <a:pt x="376" y="379"/>
                    </a:lnTo>
                    <a:lnTo>
                      <a:pt x="376" y="377"/>
                    </a:lnTo>
                    <a:lnTo>
                      <a:pt x="376" y="374"/>
                    </a:lnTo>
                    <a:lnTo>
                      <a:pt x="374" y="372"/>
                    </a:lnTo>
                    <a:lnTo>
                      <a:pt x="372" y="363"/>
                    </a:lnTo>
                    <a:lnTo>
                      <a:pt x="372" y="363"/>
                    </a:lnTo>
                    <a:lnTo>
                      <a:pt x="369" y="358"/>
                    </a:lnTo>
                    <a:lnTo>
                      <a:pt x="369" y="353"/>
                    </a:lnTo>
                    <a:lnTo>
                      <a:pt x="372" y="348"/>
                    </a:lnTo>
                    <a:lnTo>
                      <a:pt x="372" y="346"/>
                    </a:lnTo>
                    <a:lnTo>
                      <a:pt x="374" y="344"/>
                    </a:lnTo>
                    <a:lnTo>
                      <a:pt x="379" y="334"/>
                    </a:lnTo>
                    <a:lnTo>
                      <a:pt x="388" y="325"/>
                    </a:lnTo>
                    <a:lnTo>
                      <a:pt x="405" y="315"/>
                    </a:lnTo>
                    <a:lnTo>
                      <a:pt x="407" y="310"/>
                    </a:lnTo>
                    <a:lnTo>
                      <a:pt x="407" y="303"/>
                    </a:lnTo>
                    <a:lnTo>
                      <a:pt x="407" y="301"/>
                    </a:lnTo>
                    <a:lnTo>
                      <a:pt x="405" y="301"/>
                    </a:lnTo>
                    <a:lnTo>
                      <a:pt x="402" y="299"/>
                    </a:lnTo>
                    <a:lnTo>
                      <a:pt x="398" y="301"/>
                    </a:lnTo>
                    <a:lnTo>
                      <a:pt x="393" y="303"/>
                    </a:lnTo>
                    <a:lnTo>
                      <a:pt x="386" y="308"/>
                    </a:lnTo>
                    <a:lnTo>
                      <a:pt x="376" y="308"/>
                    </a:lnTo>
                    <a:lnTo>
                      <a:pt x="357" y="301"/>
                    </a:lnTo>
                    <a:lnTo>
                      <a:pt x="341" y="296"/>
                    </a:lnTo>
                    <a:lnTo>
                      <a:pt x="327" y="292"/>
                    </a:lnTo>
                    <a:lnTo>
                      <a:pt x="319" y="287"/>
                    </a:lnTo>
                    <a:lnTo>
                      <a:pt x="315" y="280"/>
                    </a:lnTo>
                    <a:lnTo>
                      <a:pt x="308" y="263"/>
                    </a:lnTo>
                    <a:lnTo>
                      <a:pt x="303" y="256"/>
                    </a:lnTo>
                    <a:lnTo>
                      <a:pt x="289" y="251"/>
                    </a:lnTo>
                    <a:lnTo>
                      <a:pt x="279" y="254"/>
                    </a:lnTo>
                    <a:lnTo>
                      <a:pt x="275" y="256"/>
                    </a:lnTo>
                    <a:lnTo>
                      <a:pt x="272" y="258"/>
                    </a:lnTo>
                    <a:lnTo>
                      <a:pt x="265" y="263"/>
                    </a:lnTo>
                    <a:lnTo>
                      <a:pt x="260" y="268"/>
                    </a:lnTo>
                    <a:lnTo>
                      <a:pt x="260" y="277"/>
                    </a:lnTo>
                    <a:lnTo>
                      <a:pt x="258" y="287"/>
                    </a:lnTo>
                    <a:lnTo>
                      <a:pt x="251" y="296"/>
                    </a:lnTo>
                    <a:lnTo>
                      <a:pt x="241" y="301"/>
                    </a:lnTo>
                    <a:lnTo>
                      <a:pt x="234" y="303"/>
                    </a:lnTo>
                    <a:lnTo>
                      <a:pt x="222" y="310"/>
                    </a:lnTo>
                    <a:lnTo>
                      <a:pt x="204" y="318"/>
                    </a:lnTo>
                    <a:lnTo>
                      <a:pt x="178" y="334"/>
                    </a:lnTo>
                    <a:lnTo>
                      <a:pt x="175" y="334"/>
                    </a:lnTo>
                    <a:lnTo>
                      <a:pt x="168" y="339"/>
                    </a:lnTo>
                    <a:lnTo>
                      <a:pt x="156" y="344"/>
                    </a:lnTo>
                    <a:lnTo>
                      <a:pt x="140" y="348"/>
                    </a:lnTo>
                    <a:lnTo>
                      <a:pt x="130" y="355"/>
                    </a:lnTo>
                    <a:lnTo>
                      <a:pt x="121" y="351"/>
                    </a:lnTo>
                    <a:lnTo>
                      <a:pt x="116" y="346"/>
                    </a:lnTo>
                    <a:lnTo>
                      <a:pt x="111" y="348"/>
                    </a:lnTo>
                    <a:lnTo>
                      <a:pt x="104" y="355"/>
                    </a:lnTo>
                    <a:lnTo>
                      <a:pt x="95" y="363"/>
                    </a:lnTo>
                    <a:lnTo>
                      <a:pt x="83" y="367"/>
                    </a:lnTo>
                    <a:lnTo>
                      <a:pt x="73" y="372"/>
                    </a:lnTo>
                    <a:lnTo>
                      <a:pt x="55" y="391"/>
                    </a:lnTo>
                    <a:lnTo>
                      <a:pt x="50" y="398"/>
                    </a:lnTo>
                    <a:lnTo>
                      <a:pt x="40" y="398"/>
                    </a:lnTo>
                    <a:lnTo>
                      <a:pt x="29" y="398"/>
                    </a:lnTo>
                    <a:lnTo>
                      <a:pt x="19" y="398"/>
                    </a:lnTo>
                    <a:lnTo>
                      <a:pt x="12" y="403"/>
                    </a:lnTo>
                    <a:lnTo>
                      <a:pt x="10" y="410"/>
                    </a:lnTo>
                    <a:lnTo>
                      <a:pt x="10" y="410"/>
                    </a:lnTo>
                    <a:lnTo>
                      <a:pt x="7" y="410"/>
                    </a:lnTo>
                    <a:lnTo>
                      <a:pt x="7" y="405"/>
                    </a:lnTo>
                    <a:lnTo>
                      <a:pt x="5" y="403"/>
                    </a:lnTo>
                    <a:lnTo>
                      <a:pt x="5" y="398"/>
                    </a:lnTo>
                    <a:lnTo>
                      <a:pt x="5" y="391"/>
                    </a:lnTo>
                    <a:lnTo>
                      <a:pt x="5" y="389"/>
                    </a:lnTo>
                    <a:lnTo>
                      <a:pt x="2" y="389"/>
                    </a:lnTo>
                    <a:lnTo>
                      <a:pt x="2" y="386"/>
                    </a:lnTo>
                    <a:lnTo>
                      <a:pt x="5" y="384"/>
                    </a:lnTo>
                    <a:lnTo>
                      <a:pt x="5" y="384"/>
                    </a:lnTo>
                    <a:lnTo>
                      <a:pt x="5" y="381"/>
                    </a:lnTo>
                    <a:lnTo>
                      <a:pt x="5" y="379"/>
                    </a:lnTo>
                    <a:lnTo>
                      <a:pt x="5" y="377"/>
                    </a:lnTo>
                    <a:lnTo>
                      <a:pt x="5" y="374"/>
                    </a:lnTo>
                    <a:lnTo>
                      <a:pt x="5" y="372"/>
                    </a:lnTo>
                    <a:lnTo>
                      <a:pt x="5" y="370"/>
                    </a:lnTo>
                    <a:lnTo>
                      <a:pt x="5" y="367"/>
                    </a:lnTo>
                    <a:lnTo>
                      <a:pt x="5" y="365"/>
                    </a:lnTo>
                    <a:lnTo>
                      <a:pt x="2" y="360"/>
                    </a:lnTo>
                    <a:lnTo>
                      <a:pt x="0" y="358"/>
                    </a:lnTo>
                    <a:lnTo>
                      <a:pt x="2" y="355"/>
                    </a:lnTo>
                    <a:lnTo>
                      <a:pt x="2" y="353"/>
                    </a:lnTo>
                    <a:lnTo>
                      <a:pt x="5" y="351"/>
                    </a:lnTo>
                    <a:lnTo>
                      <a:pt x="5" y="351"/>
                    </a:lnTo>
                    <a:lnTo>
                      <a:pt x="7" y="351"/>
                    </a:lnTo>
                    <a:lnTo>
                      <a:pt x="10" y="348"/>
                    </a:lnTo>
                    <a:lnTo>
                      <a:pt x="10" y="348"/>
                    </a:lnTo>
                    <a:lnTo>
                      <a:pt x="10" y="346"/>
                    </a:lnTo>
                    <a:lnTo>
                      <a:pt x="10" y="346"/>
                    </a:lnTo>
                    <a:lnTo>
                      <a:pt x="10" y="346"/>
                    </a:lnTo>
                    <a:lnTo>
                      <a:pt x="10" y="344"/>
                    </a:lnTo>
                    <a:lnTo>
                      <a:pt x="10" y="341"/>
                    </a:lnTo>
                    <a:lnTo>
                      <a:pt x="10" y="339"/>
                    </a:lnTo>
                    <a:lnTo>
                      <a:pt x="10" y="337"/>
                    </a:lnTo>
                    <a:lnTo>
                      <a:pt x="10" y="337"/>
                    </a:lnTo>
                    <a:lnTo>
                      <a:pt x="10" y="334"/>
                    </a:lnTo>
                    <a:lnTo>
                      <a:pt x="10" y="334"/>
                    </a:lnTo>
                    <a:lnTo>
                      <a:pt x="12" y="332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2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0" y="325"/>
                    </a:lnTo>
                    <a:lnTo>
                      <a:pt x="10" y="322"/>
                    </a:lnTo>
                    <a:lnTo>
                      <a:pt x="10" y="320"/>
                    </a:lnTo>
                    <a:lnTo>
                      <a:pt x="10" y="320"/>
                    </a:lnTo>
                    <a:lnTo>
                      <a:pt x="12" y="320"/>
                    </a:lnTo>
                    <a:lnTo>
                      <a:pt x="12" y="320"/>
                    </a:lnTo>
                    <a:lnTo>
                      <a:pt x="12" y="318"/>
                    </a:lnTo>
                    <a:lnTo>
                      <a:pt x="14" y="315"/>
                    </a:lnTo>
                    <a:lnTo>
                      <a:pt x="14" y="315"/>
                    </a:lnTo>
                    <a:lnTo>
                      <a:pt x="14" y="313"/>
                    </a:lnTo>
                    <a:lnTo>
                      <a:pt x="12" y="310"/>
                    </a:lnTo>
                    <a:lnTo>
                      <a:pt x="12" y="310"/>
                    </a:lnTo>
                    <a:lnTo>
                      <a:pt x="14" y="310"/>
                    </a:lnTo>
                    <a:lnTo>
                      <a:pt x="14" y="308"/>
                    </a:lnTo>
                    <a:lnTo>
                      <a:pt x="14" y="308"/>
                    </a:lnTo>
                    <a:lnTo>
                      <a:pt x="14" y="306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3"/>
                    </a:lnTo>
                    <a:lnTo>
                      <a:pt x="14" y="301"/>
                    </a:lnTo>
                    <a:lnTo>
                      <a:pt x="14" y="301"/>
                    </a:lnTo>
                    <a:lnTo>
                      <a:pt x="14" y="299"/>
                    </a:lnTo>
                    <a:lnTo>
                      <a:pt x="14" y="299"/>
                    </a:lnTo>
                    <a:lnTo>
                      <a:pt x="14" y="299"/>
                    </a:lnTo>
                    <a:lnTo>
                      <a:pt x="12" y="299"/>
                    </a:lnTo>
                    <a:lnTo>
                      <a:pt x="12" y="296"/>
                    </a:lnTo>
                    <a:lnTo>
                      <a:pt x="14" y="296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4" y="294"/>
                    </a:lnTo>
                    <a:lnTo>
                      <a:pt x="12" y="294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89"/>
                    </a:lnTo>
                    <a:lnTo>
                      <a:pt x="14" y="289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26" y="282"/>
                    </a:lnTo>
                    <a:lnTo>
                      <a:pt x="36" y="284"/>
                    </a:lnTo>
                    <a:lnTo>
                      <a:pt x="36" y="284"/>
                    </a:lnTo>
                    <a:lnTo>
                      <a:pt x="38" y="284"/>
                    </a:lnTo>
                    <a:lnTo>
                      <a:pt x="40" y="282"/>
                    </a:lnTo>
                    <a:lnTo>
                      <a:pt x="40" y="280"/>
                    </a:lnTo>
                    <a:lnTo>
                      <a:pt x="43" y="277"/>
                    </a:lnTo>
                    <a:lnTo>
                      <a:pt x="47" y="277"/>
                    </a:lnTo>
                    <a:lnTo>
                      <a:pt x="57" y="277"/>
                    </a:lnTo>
                    <a:lnTo>
                      <a:pt x="59" y="277"/>
                    </a:lnTo>
                    <a:lnTo>
                      <a:pt x="62" y="280"/>
                    </a:lnTo>
                    <a:lnTo>
                      <a:pt x="64" y="280"/>
                    </a:lnTo>
                    <a:lnTo>
                      <a:pt x="66" y="282"/>
                    </a:lnTo>
                    <a:lnTo>
                      <a:pt x="69" y="282"/>
                    </a:lnTo>
                    <a:lnTo>
                      <a:pt x="73" y="280"/>
                    </a:lnTo>
                    <a:lnTo>
                      <a:pt x="78" y="277"/>
                    </a:lnTo>
                    <a:lnTo>
                      <a:pt x="83" y="277"/>
                    </a:lnTo>
                    <a:lnTo>
                      <a:pt x="90" y="275"/>
                    </a:lnTo>
                    <a:lnTo>
                      <a:pt x="92" y="273"/>
                    </a:lnTo>
                    <a:lnTo>
                      <a:pt x="92" y="270"/>
                    </a:lnTo>
                    <a:lnTo>
                      <a:pt x="92" y="263"/>
                    </a:lnTo>
                    <a:lnTo>
                      <a:pt x="97" y="258"/>
                    </a:lnTo>
                    <a:lnTo>
                      <a:pt x="99" y="251"/>
                    </a:lnTo>
                    <a:lnTo>
                      <a:pt x="102" y="251"/>
                    </a:lnTo>
                    <a:lnTo>
                      <a:pt x="99" y="247"/>
                    </a:lnTo>
                    <a:lnTo>
                      <a:pt x="99" y="239"/>
                    </a:lnTo>
                    <a:lnTo>
                      <a:pt x="102" y="235"/>
                    </a:lnTo>
                    <a:lnTo>
                      <a:pt x="107" y="230"/>
                    </a:lnTo>
                    <a:lnTo>
                      <a:pt x="109" y="228"/>
                    </a:lnTo>
                    <a:lnTo>
                      <a:pt x="109" y="223"/>
                    </a:lnTo>
                    <a:lnTo>
                      <a:pt x="109" y="216"/>
                    </a:lnTo>
                    <a:lnTo>
                      <a:pt x="109" y="211"/>
                    </a:lnTo>
                    <a:lnTo>
                      <a:pt x="109" y="206"/>
                    </a:lnTo>
                    <a:lnTo>
                      <a:pt x="107" y="199"/>
                    </a:lnTo>
                    <a:lnTo>
                      <a:pt x="104" y="190"/>
                    </a:lnTo>
                    <a:lnTo>
                      <a:pt x="104" y="185"/>
                    </a:lnTo>
                    <a:lnTo>
                      <a:pt x="107" y="178"/>
                    </a:lnTo>
                    <a:lnTo>
                      <a:pt x="109" y="173"/>
                    </a:lnTo>
                    <a:lnTo>
                      <a:pt x="114" y="173"/>
                    </a:lnTo>
                    <a:lnTo>
                      <a:pt x="118" y="171"/>
                    </a:lnTo>
                    <a:lnTo>
                      <a:pt x="121" y="166"/>
                    </a:lnTo>
                    <a:lnTo>
                      <a:pt x="123" y="161"/>
                    </a:lnTo>
                    <a:lnTo>
                      <a:pt x="126" y="157"/>
                    </a:lnTo>
                    <a:lnTo>
                      <a:pt x="128" y="154"/>
                    </a:lnTo>
                    <a:lnTo>
                      <a:pt x="133" y="147"/>
                    </a:lnTo>
                    <a:lnTo>
                      <a:pt x="135" y="145"/>
                    </a:lnTo>
                    <a:lnTo>
                      <a:pt x="135" y="138"/>
                    </a:lnTo>
                    <a:lnTo>
                      <a:pt x="137" y="133"/>
                    </a:lnTo>
                    <a:lnTo>
                      <a:pt x="142" y="131"/>
                    </a:lnTo>
                    <a:lnTo>
                      <a:pt x="147" y="133"/>
                    </a:lnTo>
                    <a:lnTo>
                      <a:pt x="149" y="131"/>
                    </a:lnTo>
                    <a:lnTo>
                      <a:pt x="154" y="128"/>
                    </a:lnTo>
                    <a:lnTo>
                      <a:pt x="159" y="126"/>
                    </a:lnTo>
                    <a:lnTo>
                      <a:pt x="159" y="121"/>
                    </a:lnTo>
                    <a:lnTo>
                      <a:pt x="159" y="121"/>
                    </a:lnTo>
                    <a:lnTo>
                      <a:pt x="156" y="119"/>
                    </a:lnTo>
                    <a:lnTo>
                      <a:pt x="156" y="116"/>
                    </a:lnTo>
                    <a:lnTo>
                      <a:pt x="152" y="107"/>
                    </a:lnTo>
                    <a:lnTo>
                      <a:pt x="152" y="102"/>
                    </a:lnTo>
                    <a:lnTo>
                      <a:pt x="154" y="95"/>
                    </a:lnTo>
                    <a:lnTo>
                      <a:pt x="159" y="90"/>
                    </a:lnTo>
                    <a:lnTo>
                      <a:pt x="166" y="88"/>
                    </a:lnTo>
                    <a:lnTo>
                      <a:pt x="175" y="86"/>
                    </a:lnTo>
                    <a:lnTo>
                      <a:pt x="182" y="81"/>
                    </a:lnTo>
                    <a:lnTo>
                      <a:pt x="187" y="81"/>
                    </a:lnTo>
                    <a:lnTo>
                      <a:pt x="194" y="81"/>
                    </a:lnTo>
                    <a:lnTo>
                      <a:pt x="196" y="83"/>
                    </a:lnTo>
                    <a:lnTo>
                      <a:pt x="199" y="83"/>
                    </a:lnTo>
                    <a:lnTo>
                      <a:pt x="201" y="81"/>
                    </a:lnTo>
                    <a:lnTo>
                      <a:pt x="204" y="81"/>
                    </a:lnTo>
                    <a:lnTo>
                      <a:pt x="206" y="78"/>
                    </a:lnTo>
                    <a:lnTo>
                      <a:pt x="208" y="76"/>
                    </a:lnTo>
                    <a:lnTo>
                      <a:pt x="213" y="71"/>
                    </a:lnTo>
                    <a:lnTo>
                      <a:pt x="213" y="67"/>
                    </a:lnTo>
                    <a:lnTo>
                      <a:pt x="215" y="64"/>
                    </a:lnTo>
                    <a:lnTo>
                      <a:pt x="222" y="57"/>
                    </a:lnTo>
                    <a:lnTo>
                      <a:pt x="225" y="52"/>
                    </a:lnTo>
                    <a:lnTo>
                      <a:pt x="225" y="48"/>
                    </a:lnTo>
                    <a:lnTo>
                      <a:pt x="225" y="41"/>
                    </a:lnTo>
                    <a:lnTo>
                      <a:pt x="225" y="33"/>
                    </a:lnTo>
                    <a:lnTo>
                      <a:pt x="225" y="29"/>
                    </a:lnTo>
                    <a:lnTo>
                      <a:pt x="225" y="26"/>
                    </a:lnTo>
                    <a:lnTo>
                      <a:pt x="230" y="22"/>
                    </a:lnTo>
                    <a:lnTo>
                      <a:pt x="232" y="22"/>
                    </a:lnTo>
                    <a:lnTo>
                      <a:pt x="234" y="19"/>
                    </a:lnTo>
                    <a:lnTo>
                      <a:pt x="237" y="19"/>
                    </a:lnTo>
                    <a:lnTo>
                      <a:pt x="239" y="17"/>
                    </a:lnTo>
                    <a:lnTo>
                      <a:pt x="239" y="15"/>
                    </a:lnTo>
                    <a:lnTo>
                      <a:pt x="239" y="12"/>
                    </a:lnTo>
                    <a:lnTo>
                      <a:pt x="241" y="7"/>
                    </a:lnTo>
                    <a:lnTo>
                      <a:pt x="241" y="3"/>
                    </a:lnTo>
                    <a:lnTo>
                      <a:pt x="241" y="0"/>
                    </a:lnTo>
                    <a:lnTo>
                      <a:pt x="244" y="3"/>
                    </a:lnTo>
                    <a:lnTo>
                      <a:pt x="244" y="5"/>
                    </a:lnTo>
                    <a:lnTo>
                      <a:pt x="246" y="5"/>
                    </a:lnTo>
                    <a:lnTo>
                      <a:pt x="249" y="7"/>
                    </a:lnTo>
                    <a:lnTo>
                      <a:pt x="249" y="10"/>
                    </a:lnTo>
                    <a:lnTo>
                      <a:pt x="249" y="12"/>
                    </a:lnTo>
                    <a:lnTo>
                      <a:pt x="249" y="17"/>
                    </a:lnTo>
                    <a:lnTo>
                      <a:pt x="251" y="19"/>
                    </a:lnTo>
                    <a:lnTo>
                      <a:pt x="251" y="19"/>
                    </a:lnTo>
                    <a:lnTo>
                      <a:pt x="251" y="24"/>
                    </a:lnTo>
                    <a:lnTo>
                      <a:pt x="256" y="29"/>
                    </a:lnTo>
                    <a:close/>
                  </a:path>
                </a:pathLst>
              </a:custGeom>
              <a:grpFill/>
              <a:ln w="9525">
                <a:solidFill>
                  <a:schemeClr val="bg1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Oyo">
                <a:extLst>
                  <a:ext uri="{FF2B5EF4-FFF2-40B4-BE49-F238E27FC236}">
                    <a16:creationId xmlns:a16="http://schemas.microsoft.com/office/drawing/2014/main" id="{A8809B8C-5884-4056-8E03-7C22E1123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5391" y="3001610"/>
                <a:ext cx="1128666" cy="1257993"/>
              </a:xfrm>
              <a:custGeom>
                <a:avLst/>
                <a:gdLst>
                  <a:gd name="T0" fmla="*/ 386 w 480"/>
                  <a:gd name="T1" fmla="*/ 97 h 535"/>
                  <a:gd name="T2" fmla="*/ 433 w 480"/>
                  <a:gd name="T3" fmla="*/ 225 h 535"/>
                  <a:gd name="T4" fmla="*/ 466 w 480"/>
                  <a:gd name="T5" fmla="*/ 280 h 535"/>
                  <a:gd name="T6" fmla="*/ 475 w 480"/>
                  <a:gd name="T7" fmla="*/ 308 h 535"/>
                  <a:gd name="T8" fmla="*/ 459 w 480"/>
                  <a:gd name="T9" fmla="*/ 318 h 535"/>
                  <a:gd name="T10" fmla="*/ 447 w 480"/>
                  <a:gd name="T11" fmla="*/ 329 h 535"/>
                  <a:gd name="T12" fmla="*/ 433 w 480"/>
                  <a:gd name="T13" fmla="*/ 332 h 535"/>
                  <a:gd name="T14" fmla="*/ 407 w 480"/>
                  <a:gd name="T15" fmla="*/ 310 h 535"/>
                  <a:gd name="T16" fmla="*/ 386 w 480"/>
                  <a:gd name="T17" fmla="*/ 325 h 535"/>
                  <a:gd name="T18" fmla="*/ 378 w 480"/>
                  <a:gd name="T19" fmla="*/ 339 h 535"/>
                  <a:gd name="T20" fmla="*/ 355 w 480"/>
                  <a:gd name="T21" fmla="*/ 363 h 535"/>
                  <a:gd name="T22" fmla="*/ 345 w 480"/>
                  <a:gd name="T23" fmla="*/ 389 h 535"/>
                  <a:gd name="T24" fmla="*/ 369 w 480"/>
                  <a:gd name="T25" fmla="*/ 403 h 535"/>
                  <a:gd name="T26" fmla="*/ 369 w 480"/>
                  <a:gd name="T27" fmla="*/ 419 h 535"/>
                  <a:gd name="T28" fmla="*/ 371 w 480"/>
                  <a:gd name="T29" fmla="*/ 448 h 535"/>
                  <a:gd name="T30" fmla="*/ 369 w 480"/>
                  <a:gd name="T31" fmla="*/ 486 h 535"/>
                  <a:gd name="T32" fmla="*/ 359 w 480"/>
                  <a:gd name="T33" fmla="*/ 505 h 535"/>
                  <a:gd name="T34" fmla="*/ 359 w 480"/>
                  <a:gd name="T35" fmla="*/ 519 h 535"/>
                  <a:gd name="T36" fmla="*/ 352 w 480"/>
                  <a:gd name="T37" fmla="*/ 521 h 535"/>
                  <a:gd name="T38" fmla="*/ 310 w 480"/>
                  <a:gd name="T39" fmla="*/ 535 h 535"/>
                  <a:gd name="T40" fmla="*/ 281 w 480"/>
                  <a:gd name="T41" fmla="*/ 526 h 535"/>
                  <a:gd name="T42" fmla="*/ 277 w 480"/>
                  <a:gd name="T43" fmla="*/ 493 h 535"/>
                  <a:gd name="T44" fmla="*/ 270 w 480"/>
                  <a:gd name="T45" fmla="*/ 479 h 535"/>
                  <a:gd name="T46" fmla="*/ 265 w 480"/>
                  <a:gd name="T47" fmla="*/ 462 h 535"/>
                  <a:gd name="T48" fmla="*/ 263 w 480"/>
                  <a:gd name="T49" fmla="*/ 450 h 535"/>
                  <a:gd name="T50" fmla="*/ 251 w 480"/>
                  <a:gd name="T51" fmla="*/ 443 h 535"/>
                  <a:gd name="T52" fmla="*/ 220 w 480"/>
                  <a:gd name="T53" fmla="*/ 445 h 535"/>
                  <a:gd name="T54" fmla="*/ 210 w 480"/>
                  <a:gd name="T55" fmla="*/ 455 h 535"/>
                  <a:gd name="T56" fmla="*/ 206 w 480"/>
                  <a:gd name="T57" fmla="*/ 448 h 535"/>
                  <a:gd name="T58" fmla="*/ 199 w 480"/>
                  <a:gd name="T59" fmla="*/ 431 h 535"/>
                  <a:gd name="T60" fmla="*/ 184 w 480"/>
                  <a:gd name="T61" fmla="*/ 441 h 535"/>
                  <a:gd name="T62" fmla="*/ 180 w 480"/>
                  <a:gd name="T63" fmla="*/ 455 h 535"/>
                  <a:gd name="T64" fmla="*/ 168 w 480"/>
                  <a:gd name="T65" fmla="*/ 474 h 535"/>
                  <a:gd name="T66" fmla="*/ 144 w 480"/>
                  <a:gd name="T67" fmla="*/ 462 h 535"/>
                  <a:gd name="T68" fmla="*/ 121 w 480"/>
                  <a:gd name="T69" fmla="*/ 457 h 535"/>
                  <a:gd name="T70" fmla="*/ 104 w 480"/>
                  <a:gd name="T71" fmla="*/ 443 h 535"/>
                  <a:gd name="T72" fmla="*/ 99 w 480"/>
                  <a:gd name="T73" fmla="*/ 424 h 535"/>
                  <a:gd name="T74" fmla="*/ 85 w 480"/>
                  <a:gd name="T75" fmla="*/ 412 h 535"/>
                  <a:gd name="T76" fmla="*/ 78 w 480"/>
                  <a:gd name="T77" fmla="*/ 398 h 535"/>
                  <a:gd name="T78" fmla="*/ 85 w 480"/>
                  <a:gd name="T79" fmla="*/ 384 h 535"/>
                  <a:gd name="T80" fmla="*/ 87 w 480"/>
                  <a:gd name="T81" fmla="*/ 377 h 535"/>
                  <a:gd name="T82" fmla="*/ 90 w 480"/>
                  <a:gd name="T83" fmla="*/ 365 h 535"/>
                  <a:gd name="T84" fmla="*/ 87 w 480"/>
                  <a:gd name="T85" fmla="*/ 351 h 535"/>
                  <a:gd name="T86" fmla="*/ 78 w 480"/>
                  <a:gd name="T87" fmla="*/ 339 h 535"/>
                  <a:gd name="T88" fmla="*/ 71 w 480"/>
                  <a:gd name="T89" fmla="*/ 355 h 535"/>
                  <a:gd name="T90" fmla="*/ 61 w 480"/>
                  <a:gd name="T91" fmla="*/ 363 h 535"/>
                  <a:gd name="T92" fmla="*/ 54 w 480"/>
                  <a:gd name="T93" fmla="*/ 351 h 535"/>
                  <a:gd name="T94" fmla="*/ 54 w 480"/>
                  <a:gd name="T95" fmla="*/ 336 h 535"/>
                  <a:gd name="T96" fmla="*/ 64 w 480"/>
                  <a:gd name="T97" fmla="*/ 322 h 535"/>
                  <a:gd name="T98" fmla="*/ 50 w 480"/>
                  <a:gd name="T99" fmla="*/ 320 h 535"/>
                  <a:gd name="T100" fmla="*/ 35 w 480"/>
                  <a:gd name="T101" fmla="*/ 315 h 535"/>
                  <a:gd name="T102" fmla="*/ 24 w 480"/>
                  <a:gd name="T103" fmla="*/ 325 h 535"/>
                  <a:gd name="T104" fmla="*/ 12 w 480"/>
                  <a:gd name="T105" fmla="*/ 332 h 535"/>
                  <a:gd name="T106" fmla="*/ 7 w 480"/>
                  <a:gd name="T107" fmla="*/ 310 h 535"/>
                  <a:gd name="T108" fmla="*/ 19 w 480"/>
                  <a:gd name="T109" fmla="*/ 256 h 535"/>
                  <a:gd name="T110" fmla="*/ 7 w 480"/>
                  <a:gd name="T111" fmla="*/ 218 h 535"/>
                  <a:gd name="T112" fmla="*/ 19 w 480"/>
                  <a:gd name="T113" fmla="*/ 187 h 535"/>
                  <a:gd name="T114" fmla="*/ 24 w 480"/>
                  <a:gd name="T115" fmla="*/ 159 h 535"/>
                  <a:gd name="T116" fmla="*/ 144 w 480"/>
                  <a:gd name="T117" fmla="*/ 104 h 535"/>
                  <a:gd name="T118" fmla="*/ 286 w 480"/>
                  <a:gd name="T119" fmla="*/ 7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0" h="535">
                    <a:moveTo>
                      <a:pt x="390" y="57"/>
                    </a:moveTo>
                    <a:lnTo>
                      <a:pt x="400" y="57"/>
                    </a:lnTo>
                    <a:lnTo>
                      <a:pt x="407" y="52"/>
                    </a:lnTo>
                    <a:lnTo>
                      <a:pt x="412" y="50"/>
                    </a:lnTo>
                    <a:lnTo>
                      <a:pt x="416" y="48"/>
                    </a:lnTo>
                    <a:lnTo>
                      <a:pt x="419" y="50"/>
                    </a:lnTo>
                    <a:lnTo>
                      <a:pt x="421" y="50"/>
                    </a:lnTo>
                    <a:lnTo>
                      <a:pt x="421" y="52"/>
                    </a:lnTo>
                    <a:lnTo>
                      <a:pt x="421" y="59"/>
                    </a:lnTo>
                    <a:lnTo>
                      <a:pt x="419" y="64"/>
                    </a:lnTo>
                    <a:lnTo>
                      <a:pt x="402" y="74"/>
                    </a:lnTo>
                    <a:lnTo>
                      <a:pt x="393" y="83"/>
                    </a:lnTo>
                    <a:lnTo>
                      <a:pt x="388" y="93"/>
                    </a:lnTo>
                    <a:lnTo>
                      <a:pt x="386" y="95"/>
                    </a:lnTo>
                    <a:lnTo>
                      <a:pt x="386" y="97"/>
                    </a:lnTo>
                    <a:lnTo>
                      <a:pt x="383" y="102"/>
                    </a:lnTo>
                    <a:lnTo>
                      <a:pt x="383" y="107"/>
                    </a:lnTo>
                    <a:lnTo>
                      <a:pt x="386" y="112"/>
                    </a:lnTo>
                    <a:lnTo>
                      <a:pt x="386" y="112"/>
                    </a:lnTo>
                    <a:lnTo>
                      <a:pt x="388" y="121"/>
                    </a:lnTo>
                    <a:lnTo>
                      <a:pt x="390" y="123"/>
                    </a:lnTo>
                    <a:lnTo>
                      <a:pt x="390" y="126"/>
                    </a:lnTo>
                    <a:lnTo>
                      <a:pt x="390" y="128"/>
                    </a:lnTo>
                    <a:lnTo>
                      <a:pt x="390" y="130"/>
                    </a:lnTo>
                    <a:lnTo>
                      <a:pt x="402" y="157"/>
                    </a:lnTo>
                    <a:lnTo>
                      <a:pt x="426" y="204"/>
                    </a:lnTo>
                    <a:lnTo>
                      <a:pt x="430" y="211"/>
                    </a:lnTo>
                    <a:lnTo>
                      <a:pt x="430" y="213"/>
                    </a:lnTo>
                    <a:lnTo>
                      <a:pt x="433" y="220"/>
                    </a:lnTo>
                    <a:lnTo>
                      <a:pt x="433" y="225"/>
                    </a:lnTo>
                    <a:lnTo>
                      <a:pt x="433" y="228"/>
                    </a:lnTo>
                    <a:lnTo>
                      <a:pt x="435" y="228"/>
                    </a:lnTo>
                    <a:lnTo>
                      <a:pt x="440" y="232"/>
                    </a:lnTo>
                    <a:lnTo>
                      <a:pt x="442" y="232"/>
                    </a:lnTo>
                    <a:lnTo>
                      <a:pt x="449" y="237"/>
                    </a:lnTo>
                    <a:lnTo>
                      <a:pt x="454" y="242"/>
                    </a:lnTo>
                    <a:lnTo>
                      <a:pt x="459" y="247"/>
                    </a:lnTo>
                    <a:lnTo>
                      <a:pt x="459" y="251"/>
                    </a:lnTo>
                    <a:lnTo>
                      <a:pt x="461" y="256"/>
                    </a:lnTo>
                    <a:lnTo>
                      <a:pt x="464" y="261"/>
                    </a:lnTo>
                    <a:lnTo>
                      <a:pt x="464" y="263"/>
                    </a:lnTo>
                    <a:lnTo>
                      <a:pt x="464" y="268"/>
                    </a:lnTo>
                    <a:lnTo>
                      <a:pt x="464" y="270"/>
                    </a:lnTo>
                    <a:lnTo>
                      <a:pt x="464" y="273"/>
                    </a:lnTo>
                    <a:lnTo>
                      <a:pt x="466" y="280"/>
                    </a:lnTo>
                    <a:lnTo>
                      <a:pt x="473" y="284"/>
                    </a:lnTo>
                    <a:lnTo>
                      <a:pt x="478" y="287"/>
                    </a:lnTo>
                    <a:lnTo>
                      <a:pt x="480" y="289"/>
                    </a:lnTo>
                    <a:lnTo>
                      <a:pt x="480" y="289"/>
                    </a:lnTo>
                    <a:lnTo>
                      <a:pt x="480" y="289"/>
                    </a:lnTo>
                    <a:lnTo>
                      <a:pt x="480" y="291"/>
                    </a:lnTo>
                    <a:lnTo>
                      <a:pt x="480" y="294"/>
                    </a:lnTo>
                    <a:lnTo>
                      <a:pt x="480" y="296"/>
                    </a:lnTo>
                    <a:lnTo>
                      <a:pt x="480" y="296"/>
                    </a:lnTo>
                    <a:lnTo>
                      <a:pt x="480" y="301"/>
                    </a:lnTo>
                    <a:lnTo>
                      <a:pt x="480" y="303"/>
                    </a:lnTo>
                    <a:lnTo>
                      <a:pt x="478" y="306"/>
                    </a:lnTo>
                    <a:lnTo>
                      <a:pt x="478" y="308"/>
                    </a:lnTo>
                    <a:lnTo>
                      <a:pt x="475" y="308"/>
                    </a:lnTo>
                    <a:lnTo>
                      <a:pt x="475" y="308"/>
                    </a:lnTo>
                    <a:lnTo>
                      <a:pt x="473" y="310"/>
                    </a:lnTo>
                    <a:lnTo>
                      <a:pt x="473" y="310"/>
                    </a:lnTo>
                    <a:lnTo>
                      <a:pt x="473" y="310"/>
                    </a:lnTo>
                    <a:lnTo>
                      <a:pt x="471" y="310"/>
                    </a:lnTo>
                    <a:lnTo>
                      <a:pt x="471" y="313"/>
                    </a:lnTo>
                    <a:lnTo>
                      <a:pt x="468" y="313"/>
                    </a:lnTo>
                    <a:lnTo>
                      <a:pt x="466" y="315"/>
                    </a:lnTo>
                    <a:lnTo>
                      <a:pt x="466" y="315"/>
                    </a:lnTo>
                    <a:lnTo>
                      <a:pt x="464" y="315"/>
                    </a:lnTo>
                    <a:lnTo>
                      <a:pt x="464" y="315"/>
                    </a:lnTo>
                    <a:lnTo>
                      <a:pt x="461" y="315"/>
                    </a:lnTo>
                    <a:lnTo>
                      <a:pt x="461" y="315"/>
                    </a:lnTo>
                    <a:lnTo>
                      <a:pt x="461" y="315"/>
                    </a:lnTo>
                    <a:lnTo>
                      <a:pt x="459" y="315"/>
                    </a:lnTo>
                    <a:lnTo>
                      <a:pt x="459" y="318"/>
                    </a:lnTo>
                    <a:lnTo>
                      <a:pt x="456" y="318"/>
                    </a:lnTo>
                    <a:lnTo>
                      <a:pt x="454" y="318"/>
                    </a:lnTo>
                    <a:lnTo>
                      <a:pt x="449" y="318"/>
                    </a:lnTo>
                    <a:lnTo>
                      <a:pt x="449" y="318"/>
                    </a:lnTo>
                    <a:lnTo>
                      <a:pt x="447" y="318"/>
                    </a:lnTo>
                    <a:lnTo>
                      <a:pt x="447" y="318"/>
                    </a:lnTo>
                    <a:lnTo>
                      <a:pt x="447" y="320"/>
                    </a:lnTo>
                    <a:lnTo>
                      <a:pt x="447" y="320"/>
                    </a:lnTo>
                    <a:lnTo>
                      <a:pt x="447" y="322"/>
                    </a:lnTo>
                    <a:lnTo>
                      <a:pt x="447" y="322"/>
                    </a:lnTo>
                    <a:lnTo>
                      <a:pt x="447" y="325"/>
                    </a:lnTo>
                    <a:lnTo>
                      <a:pt x="447" y="327"/>
                    </a:lnTo>
                    <a:lnTo>
                      <a:pt x="447" y="327"/>
                    </a:lnTo>
                    <a:lnTo>
                      <a:pt x="447" y="327"/>
                    </a:lnTo>
                    <a:lnTo>
                      <a:pt x="447" y="329"/>
                    </a:lnTo>
                    <a:lnTo>
                      <a:pt x="447" y="329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7" y="332"/>
                    </a:lnTo>
                    <a:lnTo>
                      <a:pt x="445" y="332"/>
                    </a:lnTo>
                    <a:lnTo>
                      <a:pt x="445" y="332"/>
                    </a:lnTo>
                    <a:lnTo>
                      <a:pt x="442" y="332"/>
                    </a:lnTo>
                    <a:lnTo>
                      <a:pt x="442" y="329"/>
                    </a:lnTo>
                    <a:lnTo>
                      <a:pt x="442" y="329"/>
                    </a:lnTo>
                    <a:lnTo>
                      <a:pt x="440" y="329"/>
                    </a:lnTo>
                    <a:lnTo>
                      <a:pt x="440" y="329"/>
                    </a:lnTo>
                    <a:lnTo>
                      <a:pt x="438" y="329"/>
                    </a:lnTo>
                    <a:lnTo>
                      <a:pt x="438" y="329"/>
                    </a:lnTo>
                    <a:lnTo>
                      <a:pt x="435" y="332"/>
                    </a:lnTo>
                    <a:lnTo>
                      <a:pt x="433" y="332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30" y="336"/>
                    </a:lnTo>
                    <a:lnTo>
                      <a:pt x="428" y="334"/>
                    </a:lnTo>
                    <a:lnTo>
                      <a:pt x="428" y="332"/>
                    </a:lnTo>
                    <a:lnTo>
                      <a:pt x="426" y="329"/>
                    </a:lnTo>
                    <a:lnTo>
                      <a:pt x="426" y="327"/>
                    </a:lnTo>
                    <a:lnTo>
                      <a:pt x="423" y="322"/>
                    </a:lnTo>
                    <a:lnTo>
                      <a:pt x="421" y="322"/>
                    </a:lnTo>
                    <a:lnTo>
                      <a:pt x="421" y="318"/>
                    </a:lnTo>
                    <a:lnTo>
                      <a:pt x="416" y="315"/>
                    </a:lnTo>
                    <a:lnTo>
                      <a:pt x="414" y="315"/>
                    </a:lnTo>
                    <a:lnTo>
                      <a:pt x="412" y="313"/>
                    </a:lnTo>
                    <a:lnTo>
                      <a:pt x="409" y="310"/>
                    </a:lnTo>
                    <a:lnTo>
                      <a:pt x="407" y="310"/>
                    </a:lnTo>
                    <a:lnTo>
                      <a:pt x="404" y="310"/>
                    </a:lnTo>
                    <a:lnTo>
                      <a:pt x="400" y="310"/>
                    </a:lnTo>
                    <a:lnTo>
                      <a:pt x="397" y="313"/>
                    </a:lnTo>
                    <a:lnTo>
                      <a:pt x="397" y="313"/>
                    </a:lnTo>
                    <a:lnTo>
                      <a:pt x="397" y="315"/>
                    </a:lnTo>
                    <a:lnTo>
                      <a:pt x="397" y="318"/>
                    </a:lnTo>
                    <a:lnTo>
                      <a:pt x="397" y="318"/>
                    </a:lnTo>
                    <a:lnTo>
                      <a:pt x="397" y="320"/>
                    </a:lnTo>
                    <a:lnTo>
                      <a:pt x="395" y="320"/>
                    </a:lnTo>
                    <a:lnTo>
                      <a:pt x="395" y="320"/>
                    </a:lnTo>
                    <a:lnTo>
                      <a:pt x="395" y="320"/>
                    </a:lnTo>
                    <a:lnTo>
                      <a:pt x="393" y="322"/>
                    </a:lnTo>
                    <a:lnTo>
                      <a:pt x="390" y="322"/>
                    </a:lnTo>
                    <a:lnTo>
                      <a:pt x="388" y="322"/>
                    </a:lnTo>
                    <a:lnTo>
                      <a:pt x="386" y="325"/>
                    </a:lnTo>
                    <a:lnTo>
                      <a:pt x="386" y="327"/>
                    </a:lnTo>
                    <a:lnTo>
                      <a:pt x="388" y="332"/>
                    </a:lnTo>
                    <a:lnTo>
                      <a:pt x="388" y="332"/>
                    </a:lnTo>
                    <a:lnTo>
                      <a:pt x="390" y="332"/>
                    </a:lnTo>
                    <a:lnTo>
                      <a:pt x="390" y="334"/>
                    </a:lnTo>
                    <a:lnTo>
                      <a:pt x="393" y="334"/>
                    </a:lnTo>
                    <a:lnTo>
                      <a:pt x="393" y="334"/>
                    </a:lnTo>
                    <a:lnTo>
                      <a:pt x="390" y="336"/>
                    </a:lnTo>
                    <a:lnTo>
                      <a:pt x="390" y="336"/>
                    </a:lnTo>
                    <a:lnTo>
                      <a:pt x="390" y="336"/>
                    </a:lnTo>
                    <a:lnTo>
                      <a:pt x="388" y="336"/>
                    </a:lnTo>
                    <a:lnTo>
                      <a:pt x="388" y="336"/>
                    </a:lnTo>
                    <a:lnTo>
                      <a:pt x="386" y="336"/>
                    </a:lnTo>
                    <a:lnTo>
                      <a:pt x="381" y="336"/>
                    </a:lnTo>
                    <a:lnTo>
                      <a:pt x="378" y="339"/>
                    </a:lnTo>
                    <a:lnTo>
                      <a:pt x="374" y="341"/>
                    </a:lnTo>
                    <a:lnTo>
                      <a:pt x="369" y="341"/>
                    </a:lnTo>
                    <a:lnTo>
                      <a:pt x="367" y="341"/>
                    </a:lnTo>
                    <a:lnTo>
                      <a:pt x="367" y="341"/>
                    </a:lnTo>
                    <a:lnTo>
                      <a:pt x="364" y="341"/>
                    </a:lnTo>
                    <a:lnTo>
                      <a:pt x="364" y="341"/>
                    </a:lnTo>
                    <a:lnTo>
                      <a:pt x="362" y="341"/>
                    </a:lnTo>
                    <a:lnTo>
                      <a:pt x="359" y="341"/>
                    </a:lnTo>
                    <a:lnTo>
                      <a:pt x="357" y="346"/>
                    </a:lnTo>
                    <a:lnTo>
                      <a:pt x="355" y="351"/>
                    </a:lnTo>
                    <a:lnTo>
                      <a:pt x="355" y="353"/>
                    </a:lnTo>
                    <a:lnTo>
                      <a:pt x="355" y="353"/>
                    </a:lnTo>
                    <a:lnTo>
                      <a:pt x="355" y="358"/>
                    </a:lnTo>
                    <a:lnTo>
                      <a:pt x="355" y="360"/>
                    </a:lnTo>
                    <a:lnTo>
                      <a:pt x="355" y="363"/>
                    </a:lnTo>
                    <a:lnTo>
                      <a:pt x="355" y="365"/>
                    </a:lnTo>
                    <a:lnTo>
                      <a:pt x="352" y="365"/>
                    </a:lnTo>
                    <a:lnTo>
                      <a:pt x="352" y="365"/>
                    </a:lnTo>
                    <a:lnTo>
                      <a:pt x="355" y="367"/>
                    </a:lnTo>
                    <a:lnTo>
                      <a:pt x="355" y="370"/>
                    </a:lnTo>
                    <a:lnTo>
                      <a:pt x="355" y="372"/>
                    </a:lnTo>
                    <a:lnTo>
                      <a:pt x="357" y="374"/>
                    </a:lnTo>
                    <a:lnTo>
                      <a:pt x="357" y="374"/>
                    </a:lnTo>
                    <a:lnTo>
                      <a:pt x="357" y="374"/>
                    </a:lnTo>
                    <a:lnTo>
                      <a:pt x="357" y="377"/>
                    </a:lnTo>
                    <a:lnTo>
                      <a:pt x="352" y="379"/>
                    </a:lnTo>
                    <a:lnTo>
                      <a:pt x="348" y="381"/>
                    </a:lnTo>
                    <a:lnTo>
                      <a:pt x="343" y="386"/>
                    </a:lnTo>
                    <a:lnTo>
                      <a:pt x="343" y="389"/>
                    </a:lnTo>
                    <a:lnTo>
                      <a:pt x="345" y="389"/>
                    </a:lnTo>
                    <a:lnTo>
                      <a:pt x="345" y="389"/>
                    </a:lnTo>
                    <a:lnTo>
                      <a:pt x="350" y="391"/>
                    </a:lnTo>
                    <a:lnTo>
                      <a:pt x="350" y="393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9" y="400"/>
                    </a:lnTo>
                    <a:lnTo>
                      <a:pt x="359" y="400"/>
                    </a:lnTo>
                    <a:lnTo>
                      <a:pt x="359" y="403"/>
                    </a:lnTo>
                    <a:lnTo>
                      <a:pt x="362" y="405"/>
                    </a:lnTo>
                    <a:lnTo>
                      <a:pt x="364" y="405"/>
                    </a:lnTo>
                    <a:lnTo>
                      <a:pt x="364" y="405"/>
                    </a:lnTo>
                    <a:lnTo>
                      <a:pt x="367" y="405"/>
                    </a:lnTo>
                    <a:lnTo>
                      <a:pt x="367" y="403"/>
                    </a:lnTo>
                    <a:lnTo>
                      <a:pt x="369" y="403"/>
                    </a:lnTo>
                    <a:lnTo>
                      <a:pt x="369" y="405"/>
                    </a:lnTo>
                    <a:lnTo>
                      <a:pt x="369" y="405"/>
                    </a:lnTo>
                    <a:lnTo>
                      <a:pt x="369" y="407"/>
                    </a:lnTo>
                    <a:lnTo>
                      <a:pt x="369" y="407"/>
                    </a:lnTo>
                    <a:lnTo>
                      <a:pt x="369" y="410"/>
                    </a:lnTo>
                    <a:lnTo>
                      <a:pt x="367" y="410"/>
                    </a:lnTo>
                    <a:lnTo>
                      <a:pt x="364" y="410"/>
                    </a:lnTo>
                    <a:lnTo>
                      <a:pt x="364" y="412"/>
                    </a:lnTo>
                    <a:lnTo>
                      <a:pt x="367" y="412"/>
                    </a:lnTo>
                    <a:lnTo>
                      <a:pt x="367" y="415"/>
                    </a:lnTo>
                    <a:lnTo>
                      <a:pt x="369" y="415"/>
                    </a:lnTo>
                    <a:lnTo>
                      <a:pt x="369" y="417"/>
                    </a:lnTo>
                    <a:lnTo>
                      <a:pt x="369" y="417"/>
                    </a:lnTo>
                    <a:lnTo>
                      <a:pt x="369" y="419"/>
                    </a:lnTo>
                    <a:lnTo>
                      <a:pt x="369" y="419"/>
                    </a:lnTo>
                    <a:lnTo>
                      <a:pt x="371" y="422"/>
                    </a:lnTo>
                    <a:lnTo>
                      <a:pt x="374" y="419"/>
                    </a:lnTo>
                    <a:lnTo>
                      <a:pt x="374" y="419"/>
                    </a:lnTo>
                    <a:lnTo>
                      <a:pt x="378" y="422"/>
                    </a:lnTo>
                    <a:lnTo>
                      <a:pt x="378" y="424"/>
                    </a:lnTo>
                    <a:lnTo>
                      <a:pt x="378" y="426"/>
                    </a:lnTo>
                    <a:lnTo>
                      <a:pt x="378" y="426"/>
                    </a:lnTo>
                    <a:lnTo>
                      <a:pt x="378" y="431"/>
                    </a:lnTo>
                    <a:lnTo>
                      <a:pt x="378" y="431"/>
                    </a:lnTo>
                    <a:lnTo>
                      <a:pt x="376" y="434"/>
                    </a:lnTo>
                    <a:lnTo>
                      <a:pt x="376" y="438"/>
                    </a:lnTo>
                    <a:lnTo>
                      <a:pt x="374" y="441"/>
                    </a:lnTo>
                    <a:lnTo>
                      <a:pt x="374" y="441"/>
                    </a:lnTo>
                    <a:lnTo>
                      <a:pt x="374" y="445"/>
                    </a:lnTo>
                    <a:lnTo>
                      <a:pt x="371" y="448"/>
                    </a:lnTo>
                    <a:lnTo>
                      <a:pt x="371" y="452"/>
                    </a:lnTo>
                    <a:lnTo>
                      <a:pt x="371" y="457"/>
                    </a:lnTo>
                    <a:lnTo>
                      <a:pt x="371" y="462"/>
                    </a:lnTo>
                    <a:lnTo>
                      <a:pt x="371" y="462"/>
                    </a:lnTo>
                    <a:lnTo>
                      <a:pt x="371" y="464"/>
                    </a:lnTo>
                    <a:lnTo>
                      <a:pt x="371" y="467"/>
                    </a:lnTo>
                    <a:lnTo>
                      <a:pt x="371" y="471"/>
                    </a:lnTo>
                    <a:lnTo>
                      <a:pt x="369" y="476"/>
                    </a:lnTo>
                    <a:lnTo>
                      <a:pt x="369" y="479"/>
                    </a:lnTo>
                    <a:lnTo>
                      <a:pt x="369" y="479"/>
                    </a:lnTo>
                    <a:lnTo>
                      <a:pt x="369" y="479"/>
                    </a:lnTo>
                    <a:lnTo>
                      <a:pt x="369" y="481"/>
                    </a:lnTo>
                    <a:lnTo>
                      <a:pt x="369" y="483"/>
                    </a:lnTo>
                    <a:lnTo>
                      <a:pt x="369" y="483"/>
                    </a:lnTo>
                    <a:lnTo>
                      <a:pt x="369" y="486"/>
                    </a:lnTo>
                    <a:lnTo>
                      <a:pt x="369" y="488"/>
                    </a:lnTo>
                    <a:lnTo>
                      <a:pt x="369" y="488"/>
                    </a:lnTo>
                    <a:lnTo>
                      <a:pt x="369" y="490"/>
                    </a:lnTo>
                    <a:lnTo>
                      <a:pt x="364" y="493"/>
                    </a:lnTo>
                    <a:lnTo>
                      <a:pt x="364" y="493"/>
                    </a:lnTo>
                    <a:lnTo>
                      <a:pt x="364" y="495"/>
                    </a:lnTo>
                    <a:lnTo>
                      <a:pt x="364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62" y="497"/>
                    </a:lnTo>
                    <a:lnTo>
                      <a:pt x="359" y="500"/>
                    </a:lnTo>
                    <a:lnTo>
                      <a:pt x="359" y="500"/>
                    </a:lnTo>
                    <a:lnTo>
                      <a:pt x="359" y="502"/>
                    </a:lnTo>
                    <a:lnTo>
                      <a:pt x="359" y="502"/>
                    </a:lnTo>
                    <a:lnTo>
                      <a:pt x="359" y="505"/>
                    </a:lnTo>
                    <a:lnTo>
                      <a:pt x="357" y="505"/>
                    </a:lnTo>
                    <a:lnTo>
                      <a:pt x="357" y="507"/>
                    </a:ln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09"/>
                    </a:lnTo>
                    <a:lnTo>
                      <a:pt x="357" y="509"/>
                    </a:lnTo>
                    <a:lnTo>
                      <a:pt x="357" y="512"/>
                    </a:lnTo>
                    <a:lnTo>
                      <a:pt x="355" y="512"/>
                    </a:lnTo>
                    <a:lnTo>
                      <a:pt x="355" y="514"/>
                    </a:lnTo>
                    <a:lnTo>
                      <a:pt x="355" y="514"/>
                    </a:lnTo>
                    <a:lnTo>
                      <a:pt x="357" y="514"/>
                    </a:lnTo>
                    <a:lnTo>
                      <a:pt x="357" y="516"/>
                    </a:lnTo>
                    <a:lnTo>
                      <a:pt x="359" y="516"/>
                    </a:lnTo>
                    <a:lnTo>
                      <a:pt x="359" y="516"/>
                    </a:lnTo>
                    <a:lnTo>
                      <a:pt x="359" y="519"/>
                    </a:lnTo>
                    <a:lnTo>
                      <a:pt x="357" y="519"/>
                    </a:lnTo>
                    <a:lnTo>
                      <a:pt x="357" y="519"/>
                    </a:lnTo>
                    <a:lnTo>
                      <a:pt x="355" y="519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5" y="521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7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9" y="521"/>
                    </a:lnTo>
                    <a:lnTo>
                      <a:pt x="355" y="521"/>
                    </a:lnTo>
                    <a:lnTo>
                      <a:pt x="352" y="521"/>
                    </a:lnTo>
                    <a:lnTo>
                      <a:pt x="348" y="521"/>
                    </a:lnTo>
                    <a:lnTo>
                      <a:pt x="343" y="523"/>
                    </a:lnTo>
                    <a:lnTo>
                      <a:pt x="343" y="523"/>
                    </a:lnTo>
                    <a:lnTo>
                      <a:pt x="341" y="523"/>
                    </a:lnTo>
                    <a:lnTo>
                      <a:pt x="338" y="523"/>
                    </a:lnTo>
                    <a:lnTo>
                      <a:pt x="336" y="523"/>
                    </a:lnTo>
                    <a:lnTo>
                      <a:pt x="331" y="526"/>
                    </a:lnTo>
                    <a:lnTo>
                      <a:pt x="329" y="528"/>
                    </a:lnTo>
                    <a:lnTo>
                      <a:pt x="329" y="528"/>
                    </a:lnTo>
                    <a:lnTo>
                      <a:pt x="326" y="531"/>
                    </a:lnTo>
                    <a:lnTo>
                      <a:pt x="326" y="533"/>
                    </a:lnTo>
                    <a:lnTo>
                      <a:pt x="326" y="533"/>
                    </a:lnTo>
                    <a:lnTo>
                      <a:pt x="322" y="535"/>
                    </a:lnTo>
                    <a:lnTo>
                      <a:pt x="317" y="535"/>
                    </a:lnTo>
                    <a:lnTo>
                      <a:pt x="310" y="535"/>
                    </a:lnTo>
                    <a:lnTo>
                      <a:pt x="305" y="535"/>
                    </a:lnTo>
                    <a:lnTo>
                      <a:pt x="298" y="535"/>
                    </a:lnTo>
                    <a:lnTo>
                      <a:pt x="291" y="535"/>
                    </a:lnTo>
                    <a:lnTo>
                      <a:pt x="291" y="535"/>
                    </a:lnTo>
                    <a:lnTo>
                      <a:pt x="286" y="535"/>
                    </a:lnTo>
                    <a:lnTo>
                      <a:pt x="281" y="535"/>
                    </a:lnTo>
                    <a:lnTo>
                      <a:pt x="274" y="535"/>
                    </a:lnTo>
                    <a:lnTo>
                      <a:pt x="272" y="535"/>
                    </a:lnTo>
                    <a:lnTo>
                      <a:pt x="270" y="535"/>
                    </a:lnTo>
                    <a:lnTo>
                      <a:pt x="267" y="535"/>
                    </a:lnTo>
                    <a:lnTo>
                      <a:pt x="267" y="533"/>
                    </a:lnTo>
                    <a:lnTo>
                      <a:pt x="267" y="531"/>
                    </a:lnTo>
                    <a:lnTo>
                      <a:pt x="270" y="531"/>
                    </a:lnTo>
                    <a:lnTo>
                      <a:pt x="274" y="528"/>
                    </a:lnTo>
                    <a:lnTo>
                      <a:pt x="281" y="526"/>
                    </a:lnTo>
                    <a:lnTo>
                      <a:pt x="284" y="521"/>
                    </a:lnTo>
                    <a:lnTo>
                      <a:pt x="286" y="521"/>
                    </a:lnTo>
                    <a:lnTo>
                      <a:pt x="284" y="519"/>
                    </a:lnTo>
                    <a:lnTo>
                      <a:pt x="284" y="519"/>
                    </a:lnTo>
                    <a:lnTo>
                      <a:pt x="284" y="516"/>
                    </a:lnTo>
                    <a:lnTo>
                      <a:pt x="284" y="514"/>
                    </a:lnTo>
                    <a:lnTo>
                      <a:pt x="281" y="512"/>
                    </a:lnTo>
                    <a:lnTo>
                      <a:pt x="281" y="509"/>
                    </a:lnTo>
                    <a:lnTo>
                      <a:pt x="281" y="507"/>
                    </a:lnTo>
                    <a:lnTo>
                      <a:pt x="281" y="505"/>
                    </a:lnTo>
                    <a:lnTo>
                      <a:pt x="281" y="502"/>
                    </a:lnTo>
                    <a:lnTo>
                      <a:pt x="279" y="500"/>
                    </a:lnTo>
                    <a:lnTo>
                      <a:pt x="277" y="497"/>
                    </a:lnTo>
                    <a:lnTo>
                      <a:pt x="277" y="495"/>
                    </a:lnTo>
                    <a:lnTo>
                      <a:pt x="277" y="493"/>
                    </a:lnTo>
                    <a:lnTo>
                      <a:pt x="277" y="490"/>
                    </a:lnTo>
                    <a:lnTo>
                      <a:pt x="277" y="488"/>
                    </a:lnTo>
                    <a:lnTo>
                      <a:pt x="277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3"/>
                    </a:lnTo>
                    <a:lnTo>
                      <a:pt x="277" y="481"/>
                    </a:lnTo>
                    <a:lnTo>
                      <a:pt x="277" y="481"/>
                    </a:lnTo>
                    <a:lnTo>
                      <a:pt x="277" y="479"/>
                    </a:lnTo>
                    <a:lnTo>
                      <a:pt x="274" y="479"/>
                    </a:lnTo>
                    <a:lnTo>
                      <a:pt x="274" y="479"/>
                    </a:lnTo>
                    <a:lnTo>
                      <a:pt x="272" y="479"/>
                    </a:lnTo>
                    <a:lnTo>
                      <a:pt x="272" y="479"/>
                    </a:lnTo>
                    <a:lnTo>
                      <a:pt x="270" y="479"/>
                    </a:lnTo>
                    <a:lnTo>
                      <a:pt x="270" y="479"/>
                    </a:lnTo>
                    <a:lnTo>
                      <a:pt x="267" y="479"/>
                    </a:lnTo>
                    <a:lnTo>
                      <a:pt x="267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9"/>
                    </a:lnTo>
                    <a:lnTo>
                      <a:pt x="265" y="476"/>
                    </a:lnTo>
                    <a:lnTo>
                      <a:pt x="265" y="474"/>
                    </a:lnTo>
                    <a:lnTo>
                      <a:pt x="265" y="471"/>
                    </a:lnTo>
                    <a:lnTo>
                      <a:pt x="265" y="471"/>
                    </a:lnTo>
                    <a:lnTo>
                      <a:pt x="265" y="469"/>
                    </a:lnTo>
                    <a:lnTo>
                      <a:pt x="265" y="469"/>
                    </a:lnTo>
                    <a:lnTo>
                      <a:pt x="265" y="467"/>
                    </a:lnTo>
                    <a:lnTo>
                      <a:pt x="265" y="464"/>
                    </a:lnTo>
                    <a:lnTo>
                      <a:pt x="265" y="462"/>
                    </a:lnTo>
                    <a:lnTo>
                      <a:pt x="265" y="462"/>
                    </a:lnTo>
                    <a:lnTo>
                      <a:pt x="265" y="460"/>
                    </a:lnTo>
                    <a:lnTo>
                      <a:pt x="265" y="460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5" y="457"/>
                    </a:lnTo>
                    <a:lnTo>
                      <a:pt x="263" y="457"/>
                    </a:lnTo>
                    <a:lnTo>
                      <a:pt x="263" y="457"/>
                    </a:lnTo>
                    <a:lnTo>
                      <a:pt x="263" y="455"/>
                    </a:lnTo>
                    <a:lnTo>
                      <a:pt x="263" y="455"/>
                    </a:lnTo>
                    <a:lnTo>
                      <a:pt x="263" y="452"/>
                    </a:lnTo>
                    <a:lnTo>
                      <a:pt x="263" y="452"/>
                    </a:lnTo>
                    <a:lnTo>
                      <a:pt x="263" y="452"/>
                    </a:lnTo>
                    <a:lnTo>
                      <a:pt x="263" y="450"/>
                    </a:lnTo>
                    <a:lnTo>
                      <a:pt x="263" y="450"/>
                    </a:lnTo>
                    <a:lnTo>
                      <a:pt x="263" y="448"/>
                    </a:lnTo>
                    <a:lnTo>
                      <a:pt x="263" y="448"/>
                    </a:lnTo>
                    <a:lnTo>
                      <a:pt x="263" y="445"/>
                    </a:lnTo>
                    <a:lnTo>
                      <a:pt x="263" y="445"/>
                    </a:lnTo>
                    <a:lnTo>
                      <a:pt x="263" y="443"/>
                    </a:lnTo>
                    <a:lnTo>
                      <a:pt x="263" y="443"/>
                    </a:lnTo>
                    <a:lnTo>
                      <a:pt x="263" y="441"/>
                    </a:lnTo>
                    <a:lnTo>
                      <a:pt x="260" y="443"/>
                    </a:lnTo>
                    <a:lnTo>
                      <a:pt x="260" y="443"/>
                    </a:lnTo>
                    <a:lnTo>
                      <a:pt x="258" y="443"/>
                    </a:lnTo>
                    <a:lnTo>
                      <a:pt x="255" y="443"/>
                    </a:lnTo>
                    <a:lnTo>
                      <a:pt x="253" y="443"/>
                    </a:lnTo>
                    <a:lnTo>
                      <a:pt x="253" y="443"/>
                    </a:lnTo>
                    <a:lnTo>
                      <a:pt x="251" y="443"/>
                    </a:lnTo>
                    <a:lnTo>
                      <a:pt x="248" y="443"/>
                    </a:lnTo>
                    <a:lnTo>
                      <a:pt x="246" y="443"/>
                    </a:lnTo>
                    <a:lnTo>
                      <a:pt x="244" y="443"/>
                    </a:lnTo>
                    <a:lnTo>
                      <a:pt x="241" y="443"/>
                    </a:lnTo>
                    <a:lnTo>
                      <a:pt x="239" y="443"/>
                    </a:lnTo>
                    <a:lnTo>
                      <a:pt x="236" y="443"/>
                    </a:lnTo>
                    <a:lnTo>
                      <a:pt x="234" y="443"/>
                    </a:lnTo>
                    <a:lnTo>
                      <a:pt x="234" y="443"/>
                    </a:lnTo>
                    <a:lnTo>
                      <a:pt x="232" y="443"/>
                    </a:lnTo>
                    <a:lnTo>
                      <a:pt x="229" y="443"/>
                    </a:lnTo>
                    <a:lnTo>
                      <a:pt x="227" y="443"/>
                    </a:lnTo>
                    <a:lnTo>
                      <a:pt x="225" y="443"/>
                    </a:lnTo>
                    <a:lnTo>
                      <a:pt x="222" y="443"/>
                    </a:lnTo>
                    <a:lnTo>
                      <a:pt x="222" y="443"/>
                    </a:lnTo>
                    <a:lnTo>
                      <a:pt x="220" y="445"/>
                    </a:lnTo>
                    <a:lnTo>
                      <a:pt x="220" y="445"/>
                    </a:lnTo>
                    <a:lnTo>
                      <a:pt x="220" y="448"/>
                    </a:lnTo>
                    <a:lnTo>
                      <a:pt x="218" y="448"/>
                    </a:lnTo>
                    <a:lnTo>
                      <a:pt x="218" y="448"/>
                    </a:lnTo>
                    <a:lnTo>
                      <a:pt x="218" y="448"/>
                    </a:lnTo>
                    <a:lnTo>
                      <a:pt x="218" y="450"/>
                    </a:lnTo>
                    <a:lnTo>
                      <a:pt x="215" y="450"/>
                    </a:lnTo>
                    <a:lnTo>
                      <a:pt x="215" y="452"/>
                    </a:lnTo>
                    <a:lnTo>
                      <a:pt x="215" y="452"/>
                    </a:lnTo>
                    <a:lnTo>
                      <a:pt x="213" y="452"/>
                    </a:lnTo>
                    <a:lnTo>
                      <a:pt x="213" y="452"/>
                    </a:lnTo>
                    <a:lnTo>
                      <a:pt x="213" y="452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10" y="455"/>
                    </a:lnTo>
                    <a:lnTo>
                      <a:pt x="208" y="457"/>
                    </a:lnTo>
                    <a:lnTo>
                      <a:pt x="208" y="457"/>
                    </a:lnTo>
                    <a:lnTo>
                      <a:pt x="208" y="457"/>
                    </a:lnTo>
                    <a:lnTo>
                      <a:pt x="206" y="457"/>
                    </a:lnTo>
                    <a:lnTo>
                      <a:pt x="206" y="457"/>
                    </a:lnTo>
                    <a:lnTo>
                      <a:pt x="203" y="457"/>
                    </a:lnTo>
                    <a:lnTo>
                      <a:pt x="203" y="457"/>
                    </a:lnTo>
                    <a:lnTo>
                      <a:pt x="203" y="455"/>
                    </a:lnTo>
                    <a:lnTo>
                      <a:pt x="203" y="455"/>
                    </a:lnTo>
                    <a:lnTo>
                      <a:pt x="206" y="452"/>
                    </a:lnTo>
                    <a:lnTo>
                      <a:pt x="206" y="452"/>
                    </a:lnTo>
                    <a:lnTo>
                      <a:pt x="206" y="452"/>
                    </a:lnTo>
                    <a:lnTo>
                      <a:pt x="206" y="450"/>
                    </a:lnTo>
                    <a:lnTo>
                      <a:pt x="206" y="448"/>
                    </a:lnTo>
                    <a:lnTo>
                      <a:pt x="206" y="448"/>
                    </a:lnTo>
                    <a:lnTo>
                      <a:pt x="203" y="448"/>
                    </a:lnTo>
                    <a:lnTo>
                      <a:pt x="203" y="445"/>
                    </a:lnTo>
                    <a:lnTo>
                      <a:pt x="201" y="443"/>
                    </a:lnTo>
                    <a:lnTo>
                      <a:pt x="201" y="441"/>
                    </a:lnTo>
                    <a:lnTo>
                      <a:pt x="201" y="441"/>
                    </a:lnTo>
                    <a:lnTo>
                      <a:pt x="201" y="441"/>
                    </a:lnTo>
                    <a:lnTo>
                      <a:pt x="201" y="438"/>
                    </a:lnTo>
                    <a:lnTo>
                      <a:pt x="201" y="438"/>
                    </a:lnTo>
                    <a:lnTo>
                      <a:pt x="201" y="436"/>
                    </a:lnTo>
                    <a:lnTo>
                      <a:pt x="201" y="436"/>
                    </a:lnTo>
                    <a:lnTo>
                      <a:pt x="201" y="436"/>
                    </a:lnTo>
                    <a:lnTo>
                      <a:pt x="201" y="434"/>
                    </a:lnTo>
                    <a:lnTo>
                      <a:pt x="199" y="434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199" y="431"/>
                    </a:lnTo>
                    <a:lnTo>
                      <a:pt x="196" y="431"/>
                    </a:lnTo>
                    <a:lnTo>
                      <a:pt x="196" y="431"/>
                    </a:lnTo>
                    <a:lnTo>
                      <a:pt x="194" y="431"/>
                    </a:lnTo>
                    <a:lnTo>
                      <a:pt x="194" y="434"/>
                    </a:lnTo>
                    <a:lnTo>
                      <a:pt x="192" y="434"/>
                    </a:lnTo>
                    <a:lnTo>
                      <a:pt x="192" y="436"/>
                    </a:lnTo>
                    <a:lnTo>
                      <a:pt x="189" y="436"/>
                    </a:lnTo>
                    <a:lnTo>
                      <a:pt x="187" y="436"/>
                    </a:lnTo>
                    <a:lnTo>
                      <a:pt x="187" y="436"/>
                    </a:lnTo>
                    <a:lnTo>
                      <a:pt x="187" y="438"/>
                    </a:lnTo>
                    <a:lnTo>
                      <a:pt x="184" y="438"/>
                    </a:lnTo>
                    <a:lnTo>
                      <a:pt x="184" y="438"/>
                    </a:lnTo>
                    <a:lnTo>
                      <a:pt x="182" y="441"/>
                    </a:lnTo>
                    <a:lnTo>
                      <a:pt x="184" y="441"/>
                    </a:lnTo>
                    <a:lnTo>
                      <a:pt x="184" y="441"/>
                    </a:lnTo>
                    <a:lnTo>
                      <a:pt x="184" y="443"/>
                    </a:lnTo>
                    <a:lnTo>
                      <a:pt x="184" y="443"/>
                    </a:lnTo>
                    <a:lnTo>
                      <a:pt x="182" y="445"/>
                    </a:lnTo>
                    <a:lnTo>
                      <a:pt x="182" y="445"/>
                    </a:lnTo>
                    <a:lnTo>
                      <a:pt x="180" y="445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0" y="448"/>
                    </a:lnTo>
                    <a:lnTo>
                      <a:pt x="180" y="450"/>
                    </a:lnTo>
                    <a:lnTo>
                      <a:pt x="180" y="450"/>
                    </a:lnTo>
                    <a:lnTo>
                      <a:pt x="180" y="452"/>
                    </a:lnTo>
                    <a:lnTo>
                      <a:pt x="180" y="452"/>
                    </a:lnTo>
                    <a:lnTo>
                      <a:pt x="180" y="455"/>
                    </a:lnTo>
                    <a:lnTo>
                      <a:pt x="180" y="455"/>
                    </a:lnTo>
                    <a:lnTo>
                      <a:pt x="180" y="457"/>
                    </a:lnTo>
                    <a:lnTo>
                      <a:pt x="180" y="457"/>
                    </a:lnTo>
                    <a:lnTo>
                      <a:pt x="177" y="460"/>
                    </a:lnTo>
                    <a:lnTo>
                      <a:pt x="175" y="460"/>
                    </a:lnTo>
                    <a:lnTo>
                      <a:pt x="175" y="462"/>
                    </a:lnTo>
                    <a:lnTo>
                      <a:pt x="175" y="462"/>
                    </a:lnTo>
                    <a:lnTo>
                      <a:pt x="173" y="462"/>
                    </a:lnTo>
                    <a:lnTo>
                      <a:pt x="173" y="464"/>
                    </a:lnTo>
                    <a:lnTo>
                      <a:pt x="170" y="464"/>
                    </a:lnTo>
                    <a:lnTo>
                      <a:pt x="170" y="467"/>
                    </a:lnTo>
                    <a:lnTo>
                      <a:pt x="170" y="467"/>
                    </a:lnTo>
                    <a:lnTo>
                      <a:pt x="170" y="469"/>
                    </a:lnTo>
                    <a:lnTo>
                      <a:pt x="168" y="471"/>
                    </a:lnTo>
                    <a:lnTo>
                      <a:pt x="168" y="471"/>
                    </a:lnTo>
                    <a:lnTo>
                      <a:pt x="168" y="474"/>
                    </a:lnTo>
                    <a:lnTo>
                      <a:pt x="166" y="474"/>
                    </a:lnTo>
                    <a:lnTo>
                      <a:pt x="166" y="476"/>
                    </a:lnTo>
                    <a:lnTo>
                      <a:pt x="166" y="476"/>
                    </a:lnTo>
                    <a:lnTo>
                      <a:pt x="163" y="476"/>
                    </a:lnTo>
                    <a:lnTo>
                      <a:pt x="161" y="476"/>
                    </a:lnTo>
                    <a:lnTo>
                      <a:pt x="158" y="476"/>
                    </a:lnTo>
                    <a:lnTo>
                      <a:pt x="158" y="474"/>
                    </a:lnTo>
                    <a:lnTo>
                      <a:pt x="156" y="474"/>
                    </a:lnTo>
                    <a:lnTo>
                      <a:pt x="154" y="471"/>
                    </a:lnTo>
                    <a:lnTo>
                      <a:pt x="154" y="469"/>
                    </a:lnTo>
                    <a:lnTo>
                      <a:pt x="151" y="467"/>
                    </a:lnTo>
                    <a:lnTo>
                      <a:pt x="149" y="464"/>
                    </a:lnTo>
                    <a:lnTo>
                      <a:pt x="149" y="464"/>
                    </a:lnTo>
                    <a:lnTo>
                      <a:pt x="147" y="462"/>
                    </a:lnTo>
                    <a:lnTo>
                      <a:pt x="144" y="462"/>
                    </a:lnTo>
                    <a:lnTo>
                      <a:pt x="142" y="462"/>
                    </a:lnTo>
                    <a:lnTo>
                      <a:pt x="140" y="462"/>
                    </a:lnTo>
                    <a:lnTo>
                      <a:pt x="137" y="462"/>
                    </a:lnTo>
                    <a:lnTo>
                      <a:pt x="135" y="462"/>
                    </a:lnTo>
                    <a:lnTo>
                      <a:pt x="135" y="462"/>
                    </a:lnTo>
                    <a:lnTo>
                      <a:pt x="130" y="462"/>
                    </a:lnTo>
                    <a:lnTo>
                      <a:pt x="128" y="462"/>
                    </a:lnTo>
                    <a:lnTo>
                      <a:pt x="128" y="462"/>
                    </a:lnTo>
                    <a:lnTo>
                      <a:pt x="125" y="462"/>
                    </a:lnTo>
                    <a:lnTo>
                      <a:pt x="125" y="462"/>
                    </a:lnTo>
                    <a:lnTo>
                      <a:pt x="123" y="460"/>
                    </a:lnTo>
                    <a:lnTo>
                      <a:pt x="123" y="460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21" y="457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8" y="455"/>
                    </a:lnTo>
                    <a:lnTo>
                      <a:pt x="116" y="452"/>
                    </a:lnTo>
                    <a:lnTo>
                      <a:pt x="116" y="452"/>
                    </a:lnTo>
                    <a:lnTo>
                      <a:pt x="113" y="452"/>
                    </a:lnTo>
                    <a:lnTo>
                      <a:pt x="113" y="452"/>
                    </a:lnTo>
                    <a:lnTo>
                      <a:pt x="111" y="450"/>
                    </a:lnTo>
                    <a:lnTo>
                      <a:pt x="109" y="450"/>
                    </a:lnTo>
                    <a:lnTo>
                      <a:pt x="109" y="448"/>
                    </a:lnTo>
                    <a:lnTo>
                      <a:pt x="106" y="445"/>
                    </a:lnTo>
                    <a:lnTo>
                      <a:pt x="106" y="445"/>
                    </a:lnTo>
                    <a:lnTo>
                      <a:pt x="106" y="445"/>
                    </a:lnTo>
                    <a:lnTo>
                      <a:pt x="104" y="445"/>
                    </a:lnTo>
                    <a:lnTo>
                      <a:pt x="104" y="443"/>
                    </a:lnTo>
                    <a:lnTo>
                      <a:pt x="104" y="443"/>
                    </a:lnTo>
                    <a:lnTo>
                      <a:pt x="104" y="441"/>
                    </a:lnTo>
                    <a:lnTo>
                      <a:pt x="102" y="441"/>
                    </a:lnTo>
                    <a:lnTo>
                      <a:pt x="102" y="441"/>
                    </a:lnTo>
                    <a:lnTo>
                      <a:pt x="102" y="438"/>
                    </a:lnTo>
                    <a:lnTo>
                      <a:pt x="102" y="436"/>
                    </a:lnTo>
                    <a:lnTo>
                      <a:pt x="102" y="436"/>
                    </a:lnTo>
                    <a:lnTo>
                      <a:pt x="102" y="434"/>
                    </a:lnTo>
                    <a:lnTo>
                      <a:pt x="102" y="431"/>
                    </a:lnTo>
                    <a:lnTo>
                      <a:pt x="102" y="431"/>
                    </a:lnTo>
                    <a:lnTo>
                      <a:pt x="102" y="429"/>
                    </a:lnTo>
                    <a:lnTo>
                      <a:pt x="102" y="429"/>
                    </a:lnTo>
                    <a:lnTo>
                      <a:pt x="102" y="426"/>
                    </a:lnTo>
                    <a:lnTo>
                      <a:pt x="102" y="426"/>
                    </a:lnTo>
                    <a:lnTo>
                      <a:pt x="99" y="424"/>
                    </a:lnTo>
                    <a:lnTo>
                      <a:pt x="99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7" y="422"/>
                    </a:lnTo>
                    <a:lnTo>
                      <a:pt x="95" y="419"/>
                    </a:lnTo>
                    <a:lnTo>
                      <a:pt x="95" y="419"/>
                    </a:lnTo>
                    <a:lnTo>
                      <a:pt x="92" y="417"/>
                    </a:lnTo>
                    <a:lnTo>
                      <a:pt x="92" y="417"/>
                    </a:lnTo>
                    <a:lnTo>
                      <a:pt x="92" y="415"/>
                    </a:lnTo>
                    <a:lnTo>
                      <a:pt x="90" y="415"/>
                    </a:lnTo>
                    <a:lnTo>
                      <a:pt x="90" y="415"/>
                    </a:lnTo>
                    <a:lnTo>
                      <a:pt x="87" y="415"/>
                    </a:lnTo>
                    <a:lnTo>
                      <a:pt x="87" y="415"/>
                    </a:lnTo>
                    <a:lnTo>
                      <a:pt x="85" y="415"/>
                    </a:lnTo>
                    <a:lnTo>
                      <a:pt x="85" y="412"/>
                    </a:lnTo>
                    <a:lnTo>
                      <a:pt x="83" y="412"/>
                    </a:lnTo>
                    <a:lnTo>
                      <a:pt x="83" y="412"/>
                    </a:lnTo>
                    <a:lnTo>
                      <a:pt x="83" y="410"/>
                    </a:lnTo>
                    <a:lnTo>
                      <a:pt x="80" y="410"/>
                    </a:lnTo>
                    <a:lnTo>
                      <a:pt x="80" y="410"/>
                    </a:lnTo>
                    <a:lnTo>
                      <a:pt x="80" y="407"/>
                    </a:lnTo>
                    <a:lnTo>
                      <a:pt x="78" y="407"/>
                    </a:lnTo>
                    <a:lnTo>
                      <a:pt x="78" y="405"/>
                    </a:lnTo>
                    <a:lnTo>
                      <a:pt x="78" y="405"/>
                    </a:lnTo>
                    <a:lnTo>
                      <a:pt x="78" y="403"/>
                    </a:lnTo>
                    <a:lnTo>
                      <a:pt x="78" y="403"/>
                    </a:lnTo>
                    <a:lnTo>
                      <a:pt x="76" y="403"/>
                    </a:lnTo>
                    <a:lnTo>
                      <a:pt x="76" y="400"/>
                    </a:lnTo>
                    <a:lnTo>
                      <a:pt x="76" y="400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78" y="398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6"/>
                    </a:lnTo>
                    <a:lnTo>
                      <a:pt x="80" y="393"/>
                    </a:lnTo>
                    <a:lnTo>
                      <a:pt x="83" y="393"/>
                    </a:lnTo>
                    <a:lnTo>
                      <a:pt x="83" y="391"/>
                    </a:lnTo>
                    <a:lnTo>
                      <a:pt x="83" y="391"/>
                    </a:lnTo>
                    <a:lnTo>
                      <a:pt x="83" y="389"/>
                    </a:lnTo>
                    <a:lnTo>
                      <a:pt x="80" y="389"/>
                    </a:lnTo>
                    <a:lnTo>
                      <a:pt x="83" y="386"/>
                    </a:lnTo>
                    <a:lnTo>
                      <a:pt x="83" y="386"/>
                    </a:lnTo>
                    <a:lnTo>
                      <a:pt x="85" y="384"/>
                    </a:lnTo>
                    <a:lnTo>
                      <a:pt x="83" y="384"/>
                    </a:lnTo>
                    <a:lnTo>
                      <a:pt x="83" y="384"/>
                    </a:lnTo>
                    <a:lnTo>
                      <a:pt x="80" y="384"/>
                    </a:lnTo>
                    <a:lnTo>
                      <a:pt x="80" y="384"/>
                    </a:lnTo>
                    <a:lnTo>
                      <a:pt x="80" y="381"/>
                    </a:lnTo>
                    <a:lnTo>
                      <a:pt x="83" y="381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9"/>
                    </a:lnTo>
                    <a:lnTo>
                      <a:pt x="87" y="379"/>
                    </a:lnTo>
                    <a:lnTo>
                      <a:pt x="87" y="377"/>
                    </a:lnTo>
                    <a:lnTo>
                      <a:pt x="87" y="377"/>
                    </a:lnTo>
                    <a:lnTo>
                      <a:pt x="85" y="377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5" y="374"/>
                    </a:lnTo>
                    <a:lnTo>
                      <a:pt x="87" y="374"/>
                    </a:lnTo>
                    <a:lnTo>
                      <a:pt x="87" y="372"/>
                    </a:lnTo>
                    <a:lnTo>
                      <a:pt x="87" y="370"/>
                    </a:lnTo>
                    <a:lnTo>
                      <a:pt x="87" y="370"/>
                    </a:lnTo>
                    <a:lnTo>
                      <a:pt x="87" y="367"/>
                    </a:lnTo>
                    <a:lnTo>
                      <a:pt x="87" y="367"/>
                    </a:lnTo>
                    <a:lnTo>
                      <a:pt x="90" y="367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5"/>
                    </a:lnTo>
                    <a:lnTo>
                      <a:pt x="90" y="363"/>
                    </a:lnTo>
                    <a:lnTo>
                      <a:pt x="90" y="363"/>
                    </a:lnTo>
                    <a:lnTo>
                      <a:pt x="87" y="363"/>
                    </a:lnTo>
                    <a:lnTo>
                      <a:pt x="90" y="360"/>
                    </a:lnTo>
                    <a:lnTo>
                      <a:pt x="90" y="358"/>
                    </a:lnTo>
                    <a:lnTo>
                      <a:pt x="87" y="358"/>
                    </a:lnTo>
                    <a:lnTo>
                      <a:pt x="87" y="358"/>
                    </a:lnTo>
                    <a:lnTo>
                      <a:pt x="87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0" y="353"/>
                    </a:lnTo>
                    <a:lnTo>
                      <a:pt x="87" y="353"/>
                    </a:lnTo>
                    <a:lnTo>
                      <a:pt x="87" y="351"/>
                    </a:lnTo>
                    <a:lnTo>
                      <a:pt x="87" y="351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7" y="348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5" y="346"/>
                    </a:lnTo>
                    <a:lnTo>
                      <a:pt x="83" y="344"/>
                    </a:lnTo>
                    <a:lnTo>
                      <a:pt x="83" y="344"/>
                    </a:lnTo>
                    <a:lnTo>
                      <a:pt x="80" y="341"/>
                    </a:lnTo>
                    <a:lnTo>
                      <a:pt x="80" y="341"/>
                    </a:lnTo>
                    <a:lnTo>
                      <a:pt x="80" y="339"/>
                    </a:lnTo>
                    <a:lnTo>
                      <a:pt x="80" y="336"/>
                    </a:lnTo>
                    <a:lnTo>
                      <a:pt x="80" y="339"/>
                    </a:lnTo>
                    <a:lnTo>
                      <a:pt x="78" y="339"/>
                    </a:lnTo>
                    <a:lnTo>
                      <a:pt x="78" y="339"/>
                    </a:lnTo>
                    <a:lnTo>
                      <a:pt x="78" y="341"/>
                    </a:lnTo>
                    <a:lnTo>
                      <a:pt x="78" y="341"/>
                    </a:lnTo>
                    <a:lnTo>
                      <a:pt x="78" y="344"/>
                    </a:lnTo>
                    <a:lnTo>
                      <a:pt x="78" y="344"/>
                    </a:lnTo>
                    <a:lnTo>
                      <a:pt x="78" y="346"/>
                    </a:lnTo>
                    <a:lnTo>
                      <a:pt x="78" y="346"/>
                    </a:lnTo>
                    <a:lnTo>
                      <a:pt x="76" y="348"/>
                    </a:lnTo>
                    <a:lnTo>
                      <a:pt x="76" y="348"/>
                    </a:lnTo>
                    <a:lnTo>
                      <a:pt x="76" y="351"/>
                    </a:lnTo>
                    <a:lnTo>
                      <a:pt x="76" y="351"/>
                    </a:lnTo>
                    <a:lnTo>
                      <a:pt x="76" y="353"/>
                    </a:lnTo>
                    <a:lnTo>
                      <a:pt x="73" y="353"/>
                    </a:lnTo>
                    <a:lnTo>
                      <a:pt x="73" y="355"/>
                    </a:lnTo>
                    <a:lnTo>
                      <a:pt x="71" y="355"/>
                    </a:lnTo>
                    <a:lnTo>
                      <a:pt x="71" y="358"/>
                    </a:lnTo>
                    <a:lnTo>
                      <a:pt x="71" y="358"/>
                    </a:lnTo>
                    <a:lnTo>
                      <a:pt x="71" y="360"/>
                    </a:lnTo>
                    <a:lnTo>
                      <a:pt x="69" y="360"/>
                    </a:lnTo>
                    <a:lnTo>
                      <a:pt x="69" y="363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6" y="363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1" y="365"/>
                    </a:lnTo>
                    <a:lnTo>
                      <a:pt x="61" y="365"/>
                    </a:lnTo>
                    <a:lnTo>
                      <a:pt x="61" y="363"/>
                    </a:lnTo>
                    <a:lnTo>
                      <a:pt x="61" y="363"/>
                    </a:lnTo>
                    <a:lnTo>
                      <a:pt x="61" y="363"/>
                    </a:lnTo>
                    <a:lnTo>
                      <a:pt x="61" y="360"/>
                    </a:lnTo>
                    <a:lnTo>
                      <a:pt x="61" y="360"/>
                    </a:lnTo>
                    <a:lnTo>
                      <a:pt x="61" y="358"/>
                    </a:lnTo>
                    <a:lnTo>
                      <a:pt x="61" y="358"/>
                    </a:lnTo>
                    <a:lnTo>
                      <a:pt x="61" y="358"/>
                    </a:lnTo>
                    <a:lnTo>
                      <a:pt x="61" y="355"/>
                    </a:lnTo>
                    <a:lnTo>
                      <a:pt x="61" y="353"/>
                    </a:lnTo>
                    <a:lnTo>
                      <a:pt x="61" y="353"/>
                    </a:lnTo>
                    <a:lnTo>
                      <a:pt x="59" y="353"/>
                    </a:lnTo>
                    <a:lnTo>
                      <a:pt x="59" y="353"/>
                    </a:lnTo>
                    <a:lnTo>
                      <a:pt x="57" y="353"/>
                    </a:lnTo>
                    <a:lnTo>
                      <a:pt x="57" y="353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51"/>
                    </a:lnTo>
                    <a:lnTo>
                      <a:pt x="54" y="348"/>
                    </a:lnTo>
                    <a:lnTo>
                      <a:pt x="52" y="348"/>
                    </a:lnTo>
                    <a:lnTo>
                      <a:pt x="52" y="346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4" y="344"/>
                    </a:lnTo>
                    <a:lnTo>
                      <a:pt x="54" y="344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4" y="341"/>
                    </a:lnTo>
                    <a:lnTo>
                      <a:pt x="54" y="339"/>
                    </a:lnTo>
                    <a:lnTo>
                      <a:pt x="54" y="336"/>
                    </a:lnTo>
                    <a:lnTo>
                      <a:pt x="54" y="336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4"/>
                    </a:lnTo>
                    <a:lnTo>
                      <a:pt x="54" y="332"/>
                    </a:lnTo>
                    <a:lnTo>
                      <a:pt x="54" y="332"/>
                    </a:lnTo>
                    <a:lnTo>
                      <a:pt x="54" y="329"/>
                    </a:lnTo>
                    <a:lnTo>
                      <a:pt x="54" y="329"/>
                    </a:lnTo>
                    <a:lnTo>
                      <a:pt x="57" y="327"/>
                    </a:lnTo>
                    <a:lnTo>
                      <a:pt x="57" y="327"/>
                    </a:lnTo>
                    <a:lnTo>
                      <a:pt x="59" y="325"/>
                    </a:lnTo>
                    <a:lnTo>
                      <a:pt x="61" y="325"/>
                    </a:lnTo>
                    <a:lnTo>
                      <a:pt x="61" y="322"/>
                    </a:lnTo>
                    <a:lnTo>
                      <a:pt x="61" y="322"/>
                    </a:lnTo>
                    <a:lnTo>
                      <a:pt x="64" y="322"/>
                    </a:lnTo>
                    <a:lnTo>
                      <a:pt x="64" y="320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61" y="320"/>
                    </a:lnTo>
                    <a:lnTo>
                      <a:pt x="59" y="320"/>
                    </a:lnTo>
                    <a:lnTo>
                      <a:pt x="59" y="320"/>
                    </a:lnTo>
                    <a:lnTo>
                      <a:pt x="57" y="320"/>
                    </a:lnTo>
                    <a:lnTo>
                      <a:pt x="57" y="320"/>
                    </a:lnTo>
                    <a:lnTo>
                      <a:pt x="54" y="320"/>
                    </a:lnTo>
                    <a:lnTo>
                      <a:pt x="54" y="320"/>
                    </a:lnTo>
                    <a:lnTo>
                      <a:pt x="52" y="320"/>
                    </a:lnTo>
                    <a:lnTo>
                      <a:pt x="52" y="320"/>
                    </a:lnTo>
                    <a:lnTo>
                      <a:pt x="50" y="320"/>
                    </a:lnTo>
                    <a:lnTo>
                      <a:pt x="50" y="320"/>
                    </a:lnTo>
                    <a:lnTo>
                      <a:pt x="50" y="320"/>
                    </a:lnTo>
                    <a:lnTo>
                      <a:pt x="47" y="320"/>
                    </a:lnTo>
                    <a:lnTo>
                      <a:pt x="47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5" y="320"/>
                    </a:lnTo>
                    <a:lnTo>
                      <a:pt x="43" y="320"/>
                    </a:lnTo>
                    <a:lnTo>
                      <a:pt x="43" y="320"/>
                    </a:lnTo>
                    <a:lnTo>
                      <a:pt x="40" y="320"/>
                    </a:lnTo>
                    <a:lnTo>
                      <a:pt x="40" y="320"/>
                    </a:lnTo>
                    <a:lnTo>
                      <a:pt x="40" y="318"/>
                    </a:lnTo>
                    <a:lnTo>
                      <a:pt x="38" y="318"/>
                    </a:lnTo>
                    <a:lnTo>
                      <a:pt x="38" y="315"/>
                    </a:lnTo>
                    <a:lnTo>
                      <a:pt x="38" y="315"/>
                    </a:lnTo>
                    <a:lnTo>
                      <a:pt x="35" y="315"/>
                    </a:lnTo>
                    <a:lnTo>
                      <a:pt x="35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3" y="315"/>
                    </a:lnTo>
                    <a:lnTo>
                      <a:pt x="31" y="315"/>
                    </a:lnTo>
                    <a:lnTo>
                      <a:pt x="31" y="315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8" y="315"/>
                    </a:lnTo>
                    <a:lnTo>
                      <a:pt x="26" y="318"/>
                    </a:lnTo>
                    <a:lnTo>
                      <a:pt x="26" y="318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2"/>
                    </a:lnTo>
                    <a:lnTo>
                      <a:pt x="24" y="325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4" y="327"/>
                    </a:lnTo>
                    <a:lnTo>
                      <a:pt x="21" y="327"/>
                    </a:lnTo>
                    <a:lnTo>
                      <a:pt x="21" y="327"/>
                    </a:lnTo>
                    <a:lnTo>
                      <a:pt x="21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9" y="329"/>
                    </a:lnTo>
                    <a:lnTo>
                      <a:pt x="16" y="332"/>
                    </a:lnTo>
                    <a:lnTo>
                      <a:pt x="14" y="332"/>
                    </a:lnTo>
                    <a:lnTo>
                      <a:pt x="14" y="332"/>
                    </a:lnTo>
                    <a:lnTo>
                      <a:pt x="14" y="332"/>
                    </a:lnTo>
                    <a:lnTo>
                      <a:pt x="12" y="332"/>
                    </a:lnTo>
                    <a:lnTo>
                      <a:pt x="12" y="332"/>
                    </a:lnTo>
                    <a:lnTo>
                      <a:pt x="9" y="334"/>
                    </a:lnTo>
                    <a:lnTo>
                      <a:pt x="7" y="334"/>
                    </a:lnTo>
                    <a:lnTo>
                      <a:pt x="7" y="334"/>
                    </a:lnTo>
                    <a:lnTo>
                      <a:pt x="7" y="336"/>
                    </a:lnTo>
                    <a:lnTo>
                      <a:pt x="5" y="336"/>
                    </a:lnTo>
                    <a:lnTo>
                      <a:pt x="2" y="336"/>
                    </a:lnTo>
                    <a:lnTo>
                      <a:pt x="2" y="332"/>
                    </a:lnTo>
                    <a:lnTo>
                      <a:pt x="0" y="332"/>
                    </a:lnTo>
                    <a:lnTo>
                      <a:pt x="0" y="329"/>
                    </a:lnTo>
                    <a:lnTo>
                      <a:pt x="2" y="327"/>
                    </a:lnTo>
                    <a:lnTo>
                      <a:pt x="5" y="322"/>
                    </a:lnTo>
                    <a:lnTo>
                      <a:pt x="7" y="320"/>
                    </a:lnTo>
                    <a:lnTo>
                      <a:pt x="7" y="318"/>
                    </a:lnTo>
                    <a:lnTo>
                      <a:pt x="7" y="315"/>
                    </a:lnTo>
                    <a:lnTo>
                      <a:pt x="7" y="310"/>
                    </a:lnTo>
                    <a:lnTo>
                      <a:pt x="9" y="308"/>
                    </a:lnTo>
                    <a:lnTo>
                      <a:pt x="9" y="303"/>
                    </a:lnTo>
                    <a:lnTo>
                      <a:pt x="12" y="294"/>
                    </a:lnTo>
                    <a:lnTo>
                      <a:pt x="14" y="291"/>
                    </a:lnTo>
                    <a:lnTo>
                      <a:pt x="14" y="287"/>
                    </a:lnTo>
                    <a:lnTo>
                      <a:pt x="14" y="284"/>
                    </a:lnTo>
                    <a:lnTo>
                      <a:pt x="14" y="284"/>
                    </a:lnTo>
                    <a:lnTo>
                      <a:pt x="14" y="280"/>
                    </a:lnTo>
                    <a:lnTo>
                      <a:pt x="14" y="277"/>
                    </a:lnTo>
                    <a:lnTo>
                      <a:pt x="16" y="273"/>
                    </a:lnTo>
                    <a:lnTo>
                      <a:pt x="16" y="268"/>
                    </a:lnTo>
                    <a:lnTo>
                      <a:pt x="16" y="268"/>
                    </a:lnTo>
                    <a:lnTo>
                      <a:pt x="19" y="263"/>
                    </a:lnTo>
                    <a:lnTo>
                      <a:pt x="19" y="261"/>
                    </a:lnTo>
                    <a:lnTo>
                      <a:pt x="19" y="256"/>
                    </a:lnTo>
                    <a:lnTo>
                      <a:pt x="19" y="254"/>
                    </a:lnTo>
                    <a:lnTo>
                      <a:pt x="21" y="249"/>
                    </a:lnTo>
                    <a:lnTo>
                      <a:pt x="21" y="249"/>
                    </a:lnTo>
                    <a:lnTo>
                      <a:pt x="19" y="247"/>
                    </a:lnTo>
                    <a:lnTo>
                      <a:pt x="19" y="244"/>
                    </a:lnTo>
                    <a:lnTo>
                      <a:pt x="16" y="242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2" y="237"/>
                    </a:lnTo>
                    <a:lnTo>
                      <a:pt x="12" y="232"/>
                    </a:lnTo>
                    <a:lnTo>
                      <a:pt x="9" y="232"/>
                    </a:lnTo>
                    <a:lnTo>
                      <a:pt x="7" y="225"/>
                    </a:lnTo>
                    <a:lnTo>
                      <a:pt x="7" y="223"/>
                    </a:lnTo>
                    <a:lnTo>
                      <a:pt x="7" y="220"/>
                    </a:lnTo>
                    <a:lnTo>
                      <a:pt x="7" y="218"/>
                    </a:lnTo>
                    <a:lnTo>
                      <a:pt x="7" y="216"/>
                    </a:lnTo>
                    <a:lnTo>
                      <a:pt x="7" y="211"/>
                    </a:lnTo>
                    <a:lnTo>
                      <a:pt x="7" y="211"/>
                    </a:lnTo>
                    <a:lnTo>
                      <a:pt x="9" y="209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9" y="199"/>
                    </a:lnTo>
                    <a:lnTo>
                      <a:pt x="9" y="194"/>
                    </a:lnTo>
                    <a:lnTo>
                      <a:pt x="9" y="194"/>
                    </a:lnTo>
                    <a:lnTo>
                      <a:pt x="12" y="192"/>
                    </a:lnTo>
                    <a:lnTo>
                      <a:pt x="14" y="192"/>
                    </a:lnTo>
                    <a:lnTo>
                      <a:pt x="14" y="192"/>
                    </a:lnTo>
                    <a:lnTo>
                      <a:pt x="16" y="192"/>
                    </a:lnTo>
                    <a:lnTo>
                      <a:pt x="19" y="190"/>
                    </a:lnTo>
                    <a:lnTo>
                      <a:pt x="19" y="187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19" y="185"/>
                    </a:lnTo>
                    <a:lnTo>
                      <a:pt x="19" y="183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19" y="178"/>
                    </a:lnTo>
                    <a:lnTo>
                      <a:pt x="21" y="175"/>
                    </a:lnTo>
                    <a:lnTo>
                      <a:pt x="24" y="173"/>
                    </a:lnTo>
                    <a:lnTo>
                      <a:pt x="24" y="173"/>
                    </a:lnTo>
                    <a:lnTo>
                      <a:pt x="24" y="168"/>
                    </a:lnTo>
                    <a:lnTo>
                      <a:pt x="24" y="168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24" y="159"/>
                    </a:lnTo>
                    <a:lnTo>
                      <a:pt x="24" y="159"/>
                    </a:lnTo>
                    <a:lnTo>
                      <a:pt x="26" y="152"/>
                    </a:lnTo>
                    <a:lnTo>
                      <a:pt x="33" y="147"/>
                    </a:lnTo>
                    <a:lnTo>
                      <a:pt x="43" y="147"/>
                    </a:lnTo>
                    <a:lnTo>
                      <a:pt x="54" y="147"/>
                    </a:lnTo>
                    <a:lnTo>
                      <a:pt x="64" y="147"/>
                    </a:lnTo>
                    <a:lnTo>
                      <a:pt x="69" y="140"/>
                    </a:lnTo>
                    <a:lnTo>
                      <a:pt x="87" y="121"/>
                    </a:lnTo>
                    <a:lnTo>
                      <a:pt x="97" y="116"/>
                    </a:lnTo>
                    <a:lnTo>
                      <a:pt x="109" y="112"/>
                    </a:lnTo>
                    <a:lnTo>
                      <a:pt x="118" y="104"/>
                    </a:lnTo>
                    <a:lnTo>
                      <a:pt x="125" y="97"/>
                    </a:lnTo>
                    <a:lnTo>
                      <a:pt x="130" y="95"/>
                    </a:lnTo>
                    <a:lnTo>
                      <a:pt x="135" y="100"/>
                    </a:lnTo>
                    <a:lnTo>
                      <a:pt x="144" y="104"/>
                    </a:lnTo>
                    <a:lnTo>
                      <a:pt x="154" y="97"/>
                    </a:lnTo>
                    <a:lnTo>
                      <a:pt x="170" y="93"/>
                    </a:lnTo>
                    <a:lnTo>
                      <a:pt x="182" y="88"/>
                    </a:lnTo>
                    <a:lnTo>
                      <a:pt x="189" y="83"/>
                    </a:lnTo>
                    <a:lnTo>
                      <a:pt x="192" y="83"/>
                    </a:lnTo>
                    <a:lnTo>
                      <a:pt x="218" y="67"/>
                    </a:lnTo>
                    <a:lnTo>
                      <a:pt x="236" y="59"/>
                    </a:lnTo>
                    <a:lnTo>
                      <a:pt x="248" y="52"/>
                    </a:lnTo>
                    <a:lnTo>
                      <a:pt x="255" y="50"/>
                    </a:lnTo>
                    <a:lnTo>
                      <a:pt x="265" y="45"/>
                    </a:lnTo>
                    <a:lnTo>
                      <a:pt x="272" y="36"/>
                    </a:lnTo>
                    <a:lnTo>
                      <a:pt x="274" y="26"/>
                    </a:lnTo>
                    <a:lnTo>
                      <a:pt x="274" y="17"/>
                    </a:lnTo>
                    <a:lnTo>
                      <a:pt x="279" y="12"/>
                    </a:lnTo>
                    <a:lnTo>
                      <a:pt x="286" y="7"/>
                    </a:lnTo>
                    <a:lnTo>
                      <a:pt x="289" y="5"/>
                    </a:lnTo>
                    <a:lnTo>
                      <a:pt x="293" y="3"/>
                    </a:lnTo>
                    <a:lnTo>
                      <a:pt x="303" y="0"/>
                    </a:lnTo>
                    <a:lnTo>
                      <a:pt x="317" y="5"/>
                    </a:lnTo>
                    <a:lnTo>
                      <a:pt x="322" y="12"/>
                    </a:lnTo>
                    <a:lnTo>
                      <a:pt x="329" y="29"/>
                    </a:lnTo>
                    <a:lnTo>
                      <a:pt x="333" y="36"/>
                    </a:lnTo>
                    <a:lnTo>
                      <a:pt x="341" y="41"/>
                    </a:lnTo>
                    <a:lnTo>
                      <a:pt x="355" y="45"/>
                    </a:lnTo>
                    <a:lnTo>
                      <a:pt x="371" y="50"/>
                    </a:lnTo>
                    <a:lnTo>
                      <a:pt x="390" y="5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Osun">
                <a:extLst>
                  <a:ext uri="{FF2B5EF4-FFF2-40B4-BE49-F238E27FC236}">
                    <a16:creationId xmlns:a16="http://schemas.microsoft.com/office/drawing/2014/main" id="{6E2E1AB6-78C1-4BF2-B1D5-F677D1E59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471" y="3652945"/>
                <a:ext cx="616064" cy="667794"/>
              </a:xfrm>
              <a:custGeom>
                <a:avLst/>
                <a:gdLst>
                  <a:gd name="T0" fmla="*/ 241 w 262"/>
                  <a:gd name="T1" fmla="*/ 22 h 284"/>
                  <a:gd name="T2" fmla="*/ 255 w 262"/>
                  <a:gd name="T3" fmla="*/ 10 h 284"/>
                  <a:gd name="T4" fmla="*/ 260 w 262"/>
                  <a:gd name="T5" fmla="*/ 19 h 284"/>
                  <a:gd name="T6" fmla="*/ 248 w 262"/>
                  <a:gd name="T7" fmla="*/ 38 h 284"/>
                  <a:gd name="T8" fmla="*/ 229 w 262"/>
                  <a:gd name="T9" fmla="*/ 57 h 284"/>
                  <a:gd name="T10" fmla="*/ 225 w 262"/>
                  <a:gd name="T11" fmla="*/ 76 h 284"/>
                  <a:gd name="T12" fmla="*/ 220 w 262"/>
                  <a:gd name="T13" fmla="*/ 97 h 284"/>
                  <a:gd name="T14" fmla="*/ 218 w 262"/>
                  <a:gd name="T15" fmla="*/ 123 h 284"/>
                  <a:gd name="T16" fmla="*/ 234 w 262"/>
                  <a:gd name="T17" fmla="*/ 164 h 284"/>
                  <a:gd name="T18" fmla="*/ 248 w 262"/>
                  <a:gd name="T19" fmla="*/ 178 h 284"/>
                  <a:gd name="T20" fmla="*/ 239 w 262"/>
                  <a:gd name="T21" fmla="*/ 185 h 284"/>
                  <a:gd name="T22" fmla="*/ 225 w 262"/>
                  <a:gd name="T23" fmla="*/ 185 h 284"/>
                  <a:gd name="T24" fmla="*/ 210 w 262"/>
                  <a:gd name="T25" fmla="*/ 183 h 284"/>
                  <a:gd name="T26" fmla="*/ 192 w 262"/>
                  <a:gd name="T27" fmla="*/ 187 h 284"/>
                  <a:gd name="T28" fmla="*/ 187 w 262"/>
                  <a:gd name="T29" fmla="*/ 197 h 284"/>
                  <a:gd name="T30" fmla="*/ 184 w 262"/>
                  <a:gd name="T31" fmla="*/ 206 h 284"/>
                  <a:gd name="T32" fmla="*/ 184 w 262"/>
                  <a:gd name="T33" fmla="*/ 223 h 284"/>
                  <a:gd name="T34" fmla="*/ 175 w 262"/>
                  <a:gd name="T35" fmla="*/ 235 h 284"/>
                  <a:gd name="T36" fmla="*/ 166 w 262"/>
                  <a:gd name="T37" fmla="*/ 237 h 284"/>
                  <a:gd name="T38" fmla="*/ 163 w 262"/>
                  <a:gd name="T39" fmla="*/ 244 h 284"/>
                  <a:gd name="T40" fmla="*/ 151 w 262"/>
                  <a:gd name="T41" fmla="*/ 254 h 284"/>
                  <a:gd name="T42" fmla="*/ 149 w 262"/>
                  <a:gd name="T43" fmla="*/ 268 h 284"/>
                  <a:gd name="T44" fmla="*/ 128 w 262"/>
                  <a:gd name="T45" fmla="*/ 273 h 284"/>
                  <a:gd name="T46" fmla="*/ 102 w 262"/>
                  <a:gd name="T47" fmla="*/ 277 h 284"/>
                  <a:gd name="T48" fmla="*/ 90 w 262"/>
                  <a:gd name="T49" fmla="*/ 277 h 284"/>
                  <a:gd name="T50" fmla="*/ 87 w 262"/>
                  <a:gd name="T51" fmla="*/ 265 h 284"/>
                  <a:gd name="T52" fmla="*/ 73 w 262"/>
                  <a:gd name="T53" fmla="*/ 258 h 284"/>
                  <a:gd name="T54" fmla="*/ 59 w 262"/>
                  <a:gd name="T55" fmla="*/ 258 h 284"/>
                  <a:gd name="T56" fmla="*/ 50 w 262"/>
                  <a:gd name="T57" fmla="*/ 268 h 284"/>
                  <a:gd name="T58" fmla="*/ 43 w 262"/>
                  <a:gd name="T59" fmla="*/ 258 h 284"/>
                  <a:gd name="T60" fmla="*/ 24 w 262"/>
                  <a:gd name="T61" fmla="*/ 242 h 284"/>
                  <a:gd name="T62" fmla="*/ 12 w 262"/>
                  <a:gd name="T63" fmla="*/ 244 h 284"/>
                  <a:gd name="T64" fmla="*/ 12 w 262"/>
                  <a:gd name="T65" fmla="*/ 237 h 284"/>
                  <a:gd name="T66" fmla="*/ 16 w 262"/>
                  <a:gd name="T67" fmla="*/ 225 h 284"/>
                  <a:gd name="T68" fmla="*/ 21 w 262"/>
                  <a:gd name="T69" fmla="*/ 216 h 284"/>
                  <a:gd name="T70" fmla="*/ 26 w 262"/>
                  <a:gd name="T71" fmla="*/ 202 h 284"/>
                  <a:gd name="T72" fmla="*/ 31 w 262"/>
                  <a:gd name="T73" fmla="*/ 168 h 284"/>
                  <a:gd name="T74" fmla="*/ 35 w 262"/>
                  <a:gd name="T75" fmla="*/ 145 h 284"/>
                  <a:gd name="T76" fmla="*/ 24 w 262"/>
                  <a:gd name="T77" fmla="*/ 135 h 284"/>
                  <a:gd name="T78" fmla="*/ 24 w 262"/>
                  <a:gd name="T79" fmla="*/ 126 h 284"/>
                  <a:gd name="T80" fmla="*/ 14 w 262"/>
                  <a:gd name="T81" fmla="*/ 121 h 284"/>
                  <a:gd name="T82" fmla="*/ 14 w 262"/>
                  <a:gd name="T83" fmla="*/ 97 h 284"/>
                  <a:gd name="T84" fmla="*/ 12 w 262"/>
                  <a:gd name="T85" fmla="*/ 83 h 284"/>
                  <a:gd name="T86" fmla="*/ 24 w 262"/>
                  <a:gd name="T87" fmla="*/ 64 h 284"/>
                  <a:gd name="T88" fmla="*/ 47 w 262"/>
                  <a:gd name="T89" fmla="*/ 59 h 284"/>
                  <a:gd name="T90" fmla="*/ 45 w 262"/>
                  <a:gd name="T91" fmla="*/ 45 h 284"/>
                  <a:gd name="T92" fmla="*/ 54 w 262"/>
                  <a:gd name="T93" fmla="*/ 36 h 284"/>
                  <a:gd name="T94" fmla="*/ 78 w 262"/>
                  <a:gd name="T95" fmla="*/ 45 h 284"/>
                  <a:gd name="T96" fmla="*/ 92 w 262"/>
                  <a:gd name="T97" fmla="*/ 55 h 284"/>
                  <a:gd name="T98" fmla="*/ 104 w 262"/>
                  <a:gd name="T99" fmla="*/ 55 h 284"/>
                  <a:gd name="T100" fmla="*/ 104 w 262"/>
                  <a:gd name="T101" fmla="*/ 45 h 284"/>
                  <a:gd name="T102" fmla="*/ 116 w 262"/>
                  <a:gd name="T103" fmla="*/ 38 h 284"/>
                  <a:gd name="T104" fmla="*/ 128 w 262"/>
                  <a:gd name="T105" fmla="*/ 33 h 284"/>
                  <a:gd name="T106" fmla="*/ 137 w 262"/>
                  <a:gd name="T107" fmla="*/ 19 h 284"/>
                  <a:gd name="T108" fmla="*/ 147 w 262"/>
                  <a:gd name="T109" fmla="*/ 7 h 284"/>
                  <a:gd name="T110" fmla="*/ 158 w 262"/>
                  <a:gd name="T111" fmla="*/ 12 h 284"/>
                  <a:gd name="T112" fmla="*/ 170 w 262"/>
                  <a:gd name="T113" fmla="*/ 12 h 284"/>
                  <a:gd name="T114" fmla="*/ 189 w 262"/>
                  <a:gd name="T115" fmla="*/ 7 h 284"/>
                  <a:gd name="T116" fmla="*/ 210 w 262"/>
                  <a:gd name="T117" fmla="*/ 7 h 284"/>
                  <a:gd name="T118" fmla="*/ 220 w 262"/>
                  <a:gd name="T119" fmla="*/ 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62" h="284">
                    <a:moveTo>
                      <a:pt x="234" y="12"/>
                    </a:moveTo>
                    <a:lnTo>
                      <a:pt x="236" y="12"/>
                    </a:lnTo>
                    <a:lnTo>
                      <a:pt x="236" y="12"/>
                    </a:lnTo>
                    <a:lnTo>
                      <a:pt x="239" y="12"/>
                    </a:lnTo>
                    <a:lnTo>
                      <a:pt x="239" y="17"/>
                    </a:lnTo>
                    <a:lnTo>
                      <a:pt x="241" y="17"/>
                    </a:lnTo>
                    <a:lnTo>
                      <a:pt x="239" y="19"/>
                    </a:lnTo>
                    <a:lnTo>
                      <a:pt x="239" y="19"/>
                    </a:lnTo>
                    <a:lnTo>
                      <a:pt x="239" y="22"/>
                    </a:lnTo>
                    <a:lnTo>
                      <a:pt x="241" y="22"/>
                    </a:lnTo>
                    <a:lnTo>
                      <a:pt x="241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48" y="14"/>
                    </a:lnTo>
                    <a:lnTo>
                      <a:pt x="251" y="12"/>
                    </a:lnTo>
                    <a:lnTo>
                      <a:pt x="251" y="12"/>
                    </a:lnTo>
                    <a:lnTo>
                      <a:pt x="253" y="10"/>
                    </a:lnTo>
                    <a:lnTo>
                      <a:pt x="255" y="10"/>
                    </a:lnTo>
                    <a:lnTo>
                      <a:pt x="255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58" y="7"/>
                    </a:lnTo>
                    <a:lnTo>
                      <a:pt x="260" y="7"/>
                    </a:lnTo>
                    <a:lnTo>
                      <a:pt x="262" y="10"/>
                    </a:lnTo>
                    <a:lnTo>
                      <a:pt x="262" y="12"/>
                    </a:lnTo>
                    <a:lnTo>
                      <a:pt x="262" y="14"/>
                    </a:lnTo>
                    <a:lnTo>
                      <a:pt x="262" y="17"/>
                    </a:lnTo>
                    <a:lnTo>
                      <a:pt x="260" y="19"/>
                    </a:lnTo>
                    <a:lnTo>
                      <a:pt x="258" y="24"/>
                    </a:lnTo>
                    <a:lnTo>
                      <a:pt x="258" y="24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53" y="36"/>
                    </a:lnTo>
                    <a:lnTo>
                      <a:pt x="251" y="36"/>
                    </a:lnTo>
                    <a:lnTo>
                      <a:pt x="251" y="38"/>
                    </a:lnTo>
                    <a:lnTo>
                      <a:pt x="248" y="38"/>
                    </a:lnTo>
                    <a:lnTo>
                      <a:pt x="246" y="41"/>
                    </a:lnTo>
                    <a:lnTo>
                      <a:pt x="246" y="43"/>
                    </a:lnTo>
                    <a:lnTo>
                      <a:pt x="241" y="45"/>
                    </a:lnTo>
                    <a:lnTo>
                      <a:pt x="239" y="45"/>
                    </a:lnTo>
                    <a:lnTo>
                      <a:pt x="234" y="50"/>
                    </a:lnTo>
                    <a:lnTo>
                      <a:pt x="232" y="50"/>
                    </a:lnTo>
                    <a:lnTo>
                      <a:pt x="232" y="55"/>
                    </a:lnTo>
                    <a:lnTo>
                      <a:pt x="232" y="55"/>
                    </a:lnTo>
                    <a:lnTo>
                      <a:pt x="229" y="55"/>
                    </a:lnTo>
                    <a:lnTo>
                      <a:pt x="229" y="57"/>
                    </a:lnTo>
                    <a:lnTo>
                      <a:pt x="229" y="59"/>
                    </a:lnTo>
                    <a:lnTo>
                      <a:pt x="227" y="59"/>
                    </a:lnTo>
                    <a:lnTo>
                      <a:pt x="227" y="62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4"/>
                    </a:lnTo>
                    <a:lnTo>
                      <a:pt x="225" y="69"/>
                    </a:lnTo>
                    <a:lnTo>
                      <a:pt x="225" y="69"/>
                    </a:lnTo>
                    <a:lnTo>
                      <a:pt x="225" y="74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1"/>
                    </a:lnTo>
                    <a:lnTo>
                      <a:pt x="225" y="86"/>
                    </a:lnTo>
                    <a:lnTo>
                      <a:pt x="222" y="86"/>
                    </a:lnTo>
                    <a:lnTo>
                      <a:pt x="222" y="88"/>
                    </a:lnTo>
                    <a:lnTo>
                      <a:pt x="222" y="90"/>
                    </a:lnTo>
                    <a:lnTo>
                      <a:pt x="220" y="93"/>
                    </a:lnTo>
                    <a:lnTo>
                      <a:pt x="220" y="93"/>
                    </a:lnTo>
                    <a:lnTo>
                      <a:pt x="220" y="95"/>
                    </a:lnTo>
                    <a:lnTo>
                      <a:pt x="220" y="97"/>
                    </a:lnTo>
                    <a:lnTo>
                      <a:pt x="218" y="102"/>
                    </a:lnTo>
                    <a:lnTo>
                      <a:pt x="218" y="104"/>
                    </a:lnTo>
                    <a:lnTo>
                      <a:pt x="218" y="107"/>
                    </a:lnTo>
                    <a:lnTo>
                      <a:pt x="215" y="109"/>
                    </a:lnTo>
                    <a:lnTo>
                      <a:pt x="215" y="114"/>
                    </a:lnTo>
                    <a:lnTo>
                      <a:pt x="215" y="116"/>
                    </a:lnTo>
                    <a:lnTo>
                      <a:pt x="215" y="116"/>
                    </a:lnTo>
                    <a:lnTo>
                      <a:pt x="213" y="121"/>
                    </a:lnTo>
                    <a:lnTo>
                      <a:pt x="215" y="123"/>
                    </a:lnTo>
                    <a:lnTo>
                      <a:pt x="218" y="123"/>
                    </a:lnTo>
                    <a:lnTo>
                      <a:pt x="220" y="126"/>
                    </a:lnTo>
                    <a:lnTo>
                      <a:pt x="220" y="128"/>
                    </a:lnTo>
                    <a:lnTo>
                      <a:pt x="222" y="133"/>
                    </a:lnTo>
                    <a:lnTo>
                      <a:pt x="225" y="135"/>
                    </a:lnTo>
                    <a:lnTo>
                      <a:pt x="225" y="138"/>
                    </a:lnTo>
                    <a:lnTo>
                      <a:pt x="227" y="145"/>
                    </a:lnTo>
                    <a:lnTo>
                      <a:pt x="227" y="147"/>
                    </a:lnTo>
                    <a:lnTo>
                      <a:pt x="229" y="149"/>
                    </a:lnTo>
                    <a:lnTo>
                      <a:pt x="232" y="157"/>
                    </a:lnTo>
                    <a:lnTo>
                      <a:pt x="234" y="164"/>
                    </a:lnTo>
                    <a:lnTo>
                      <a:pt x="236" y="164"/>
                    </a:lnTo>
                    <a:lnTo>
                      <a:pt x="239" y="168"/>
                    </a:lnTo>
                    <a:lnTo>
                      <a:pt x="241" y="168"/>
                    </a:lnTo>
                    <a:lnTo>
                      <a:pt x="244" y="171"/>
                    </a:lnTo>
                    <a:lnTo>
                      <a:pt x="244" y="173"/>
                    </a:lnTo>
                    <a:lnTo>
                      <a:pt x="246" y="173"/>
                    </a:lnTo>
                    <a:lnTo>
                      <a:pt x="248" y="173"/>
                    </a:lnTo>
                    <a:lnTo>
                      <a:pt x="248" y="175"/>
                    </a:lnTo>
                    <a:lnTo>
                      <a:pt x="248" y="175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3"/>
                    </a:lnTo>
                    <a:lnTo>
                      <a:pt x="246" y="183"/>
                    </a:lnTo>
                    <a:lnTo>
                      <a:pt x="244" y="183"/>
                    </a:lnTo>
                    <a:lnTo>
                      <a:pt x="241" y="183"/>
                    </a:lnTo>
                    <a:lnTo>
                      <a:pt x="241" y="185"/>
                    </a:lnTo>
                    <a:lnTo>
                      <a:pt x="239" y="185"/>
                    </a:lnTo>
                    <a:lnTo>
                      <a:pt x="239" y="185"/>
                    </a:lnTo>
                    <a:lnTo>
                      <a:pt x="236" y="185"/>
                    </a:lnTo>
                    <a:lnTo>
                      <a:pt x="236" y="185"/>
                    </a:lnTo>
                    <a:lnTo>
                      <a:pt x="236" y="185"/>
                    </a:lnTo>
                    <a:lnTo>
                      <a:pt x="234" y="185"/>
                    </a:lnTo>
                    <a:lnTo>
                      <a:pt x="234" y="185"/>
                    </a:lnTo>
                    <a:lnTo>
                      <a:pt x="232" y="185"/>
                    </a:lnTo>
                    <a:lnTo>
                      <a:pt x="229" y="185"/>
                    </a:lnTo>
                    <a:lnTo>
                      <a:pt x="227" y="185"/>
                    </a:lnTo>
                    <a:lnTo>
                      <a:pt x="225" y="185"/>
                    </a:lnTo>
                    <a:lnTo>
                      <a:pt x="225" y="185"/>
                    </a:lnTo>
                    <a:lnTo>
                      <a:pt x="222" y="185"/>
                    </a:lnTo>
                    <a:lnTo>
                      <a:pt x="220" y="185"/>
                    </a:lnTo>
                    <a:lnTo>
                      <a:pt x="220" y="183"/>
                    </a:lnTo>
                    <a:lnTo>
                      <a:pt x="220" y="183"/>
                    </a:lnTo>
                    <a:lnTo>
                      <a:pt x="218" y="183"/>
                    </a:lnTo>
                    <a:lnTo>
                      <a:pt x="215" y="183"/>
                    </a:lnTo>
                    <a:lnTo>
                      <a:pt x="215" y="183"/>
                    </a:lnTo>
                    <a:lnTo>
                      <a:pt x="213" y="183"/>
                    </a:lnTo>
                    <a:lnTo>
                      <a:pt x="210" y="183"/>
                    </a:lnTo>
                    <a:lnTo>
                      <a:pt x="210" y="183"/>
                    </a:lnTo>
                    <a:lnTo>
                      <a:pt x="208" y="185"/>
                    </a:lnTo>
                    <a:lnTo>
                      <a:pt x="206" y="185"/>
                    </a:lnTo>
                    <a:lnTo>
                      <a:pt x="203" y="185"/>
                    </a:lnTo>
                    <a:lnTo>
                      <a:pt x="203" y="185"/>
                    </a:lnTo>
                    <a:lnTo>
                      <a:pt x="201" y="185"/>
                    </a:lnTo>
                    <a:lnTo>
                      <a:pt x="199" y="185"/>
                    </a:lnTo>
                    <a:lnTo>
                      <a:pt x="196" y="185"/>
                    </a:lnTo>
                    <a:lnTo>
                      <a:pt x="196" y="185"/>
                    </a:lnTo>
                    <a:lnTo>
                      <a:pt x="194" y="187"/>
                    </a:lnTo>
                    <a:lnTo>
                      <a:pt x="192" y="187"/>
                    </a:lnTo>
                    <a:lnTo>
                      <a:pt x="189" y="190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89" y="194"/>
                    </a:lnTo>
                    <a:lnTo>
                      <a:pt x="189" y="194"/>
                    </a:lnTo>
                    <a:lnTo>
                      <a:pt x="189" y="197"/>
                    </a:lnTo>
                    <a:lnTo>
                      <a:pt x="189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7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4" y="197"/>
                    </a:lnTo>
                    <a:lnTo>
                      <a:pt x="184" y="199"/>
                    </a:lnTo>
                    <a:lnTo>
                      <a:pt x="184" y="202"/>
                    </a:lnTo>
                    <a:lnTo>
                      <a:pt x="184" y="204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4" y="206"/>
                    </a:lnTo>
                    <a:lnTo>
                      <a:pt x="184" y="209"/>
                    </a:lnTo>
                    <a:lnTo>
                      <a:pt x="184" y="209"/>
                    </a:lnTo>
                    <a:lnTo>
                      <a:pt x="184" y="211"/>
                    </a:lnTo>
                    <a:lnTo>
                      <a:pt x="184" y="211"/>
                    </a:lnTo>
                    <a:lnTo>
                      <a:pt x="184" y="211"/>
                    </a:lnTo>
                    <a:lnTo>
                      <a:pt x="184" y="216"/>
                    </a:lnTo>
                    <a:lnTo>
                      <a:pt x="184" y="218"/>
                    </a:lnTo>
                    <a:lnTo>
                      <a:pt x="184" y="220"/>
                    </a:lnTo>
                    <a:lnTo>
                      <a:pt x="184" y="223"/>
                    </a:lnTo>
                    <a:lnTo>
                      <a:pt x="184" y="223"/>
                    </a:lnTo>
                    <a:lnTo>
                      <a:pt x="182" y="223"/>
                    </a:lnTo>
                    <a:lnTo>
                      <a:pt x="182" y="225"/>
                    </a:lnTo>
                    <a:lnTo>
                      <a:pt x="182" y="225"/>
                    </a:lnTo>
                    <a:lnTo>
                      <a:pt x="180" y="228"/>
                    </a:lnTo>
                    <a:lnTo>
                      <a:pt x="177" y="228"/>
                    </a:lnTo>
                    <a:lnTo>
                      <a:pt x="177" y="230"/>
                    </a:lnTo>
                    <a:lnTo>
                      <a:pt x="177" y="230"/>
                    </a:lnTo>
                    <a:lnTo>
                      <a:pt x="177" y="232"/>
                    </a:lnTo>
                    <a:lnTo>
                      <a:pt x="175" y="232"/>
                    </a:lnTo>
                    <a:lnTo>
                      <a:pt x="175" y="235"/>
                    </a:lnTo>
                    <a:lnTo>
                      <a:pt x="175" y="235"/>
                    </a:lnTo>
                    <a:lnTo>
                      <a:pt x="175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3" y="237"/>
                    </a:lnTo>
                    <a:lnTo>
                      <a:pt x="170" y="237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68" y="237"/>
                    </a:lnTo>
                    <a:lnTo>
                      <a:pt x="166" y="237"/>
                    </a:lnTo>
                    <a:lnTo>
                      <a:pt x="163" y="237"/>
                    </a:lnTo>
                    <a:lnTo>
                      <a:pt x="163" y="237"/>
                    </a:lnTo>
                    <a:lnTo>
                      <a:pt x="163" y="237"/>
                    </a:lnTo>
                    <a:lnTo>
                      <a:pt x="163" y="239"/>
                    </a:lnTo>
                    <a:lnTo>
                      <a:pt x="163" y="239"/>
                    </a:lnTo>
                    <a:lnTo>
                      <a:pt x="163" y="242"/>
                    </a:lnTo>
                    <a:lnTo>
                      <a:pt x="166" y="242"/>
                    </a:lnTo>
                    <a:lnTo>
                      <a:pt x="166" y="244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63" y="244"/>
                    </a:lnTo>
                    <a:lnTo>
                      <a:pt x="161" y="246"/>
                    </a:lnTo>
                    <a:lnTo>
                      <a:pt x="161" y="246"/>
                    </a:lnTo>
                    <a:lnTo>
                      <a:pt x="158" y="246"/>
                    </a:lnTo>
                    <a:lnTo>
                      <a:pt x="158" y="249"/>
                    </a:lnTo>
                    <a:lnTo>
                      <a:pt x="158" y="249"/>
                    </a:lnTo>
                    <a:lnTo>
                      <a:pt x="156" y="249"/>
                    </a:lnTo>
                    <a:lnTo>
                      <a:pt x="156" y="249"/>
                    </a:lnTo>
                    <a:lnTo>
                      <a:pt x="154" y="251"/>
                    </a:lnTo>
                    <a:lnTo>
                      <a:pt x="151" y="254"/>
                    </a:lnTo>
                    <a:lnTo>
                      <a:pt x="151" y="254"/>
                    </a:lnTo>
                    <a:lnTo>
                      <a:pt x="151" y="256"/>
                    </a:lnTo>
                    <a:lnTo>
                      <a:pt x="151" y="256"/>
                    </a:lnTo>
                    <a:lnTo>
                      <a:pt x="151" y="258"/>
                    </a:lnTo>
                    <a:lnTo>
                      <a:pt x="149" y="258"/>
                    </a:lnTo>
                    <a:lnTo>
                      <a:pt x="149" y="261"/>
                    </a:lnTo>
                    <a:lnTo>
                      <a:pt x="149" y="261"/>
                    </a:lnTo>
                    <a:lnTo>
                      <a:pt x="149" y="263"/>
                    </a:lnTo>
                    <a:lnTo>
                      <a:pt x="149" y="265"/>
                    </a:lnTo>
                    <a:lnTo>
                      <a:pt x="149" y="268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9" y="270"/>
                    </a:lnTo>
                    <a:lnTo>
                      <a:pt x="147" y="270"/>
                    </a:lnTo>
                    <a:lnTo>
                      <a:pt x="144" y="273"/>
                    </a:lnTo>
                    <a:lnTo>
                      <a:pt x="139" y="273"/>
                    </a:lnTo>
                    <a:lnTo>
                      <a:pt x="137" y="273"/>
                    </a:lnTo>
                    <a:lnTo>
                      <a:pt x="130" y="275"/>
                    </a:lnTo>
                    <a:lnTo>
                      <a:pt x="130" y="273"/>
                    </a:lnTo>
                    <a:lnTo>
                      <a:pt x="128" y="273"/>
                    </a:lnTo>
                    <a:lnTo>
                      <a:pt x="125" y="273"/>
                    </a:lnTo>
                    <a:lnTo>
                      <a:pt x="125" y="273"/>
                    </a:lnTo>
                    <a:lnTo>
                      <a:pt x="123" y="275"/>
                    </a:lnTo>
                    <a:lnTo>
                      <a:pt x="121" y="280"/>
                    </a:lnTo>
                    <a:lnTo>
                      <a:pt x="118" y="280"/>
                    </a:lnTo>
                    <a:lnTo>
                      <a:pt x="116" y="282"/>
                    </a:lnTo>
                    <a:lnTo>
                      <a:pt x="111" y="280"/>
                    </a:lnTo>
                    <a:lnTo>
                      <a:pt x="109" y="280"/>
                    </a:lnTo>
                    <a:lnTo>
                      <a:pt x="104" y="277"/>
                    </a:lnTo>
                    <a:lnTo>
                      <a:pt x="102" y="277"/>
                    </a:lnTo>
                    <a:lnTo>
                      <a:pt x="99" y="280"/>
                    </a:lnTo>
                    <a:lnTo>
                      <a:pt x="97" y="282"/>
                    </a:lnTo>
                    <a:lnTo>
                      <a:pt x="95" y="284"/>
                    </a:lnTo>
                    <a:lnTo>
                      <a:pt x="92" y="284"/>
                    </a:lnTo>
                    <a:lnTo>
                      <a:pt x="92" y="282"/>
                    </a:lnTo>
                    <a:lnTo>
                      <a:pt x="90" y="280"/>
                    </a:lnTo>
                    <a:lnTo>
                      <a:pt x="90" y="280"/>
                    </a:lnTo>
                    <a:lnTo>
                      <a:pt x="90" y="280"/>
                    </a:lnTo>
                    <a:lnTo>
                      <a:pt x="90" y="277"/>
                    </a:lnTo>
                    <a:lnTo>
                      <a:pt x="90" y="277"/>
                    </a:lnTo>
                    <a:lnTo>
                      <a:pt x="87" y="275"/>
                    </a:lnTo>
                    <a:lnTo>
                      <a:pt x="87" y="275"/>
                    </a:lnTo>
                    <a:lnTo>
                      <a:pt x="87" y="275"/>
                    </a:lnTo>
                    <a:lnTo>
                      <a:pt x="90" y="273"/>
                    </a:lnTo>
                    <a:lnTo>
                      <a:pt x="90" y="273"/>
                    </a:lnTo>
                    <a:lnTo>
                      <a:pt x="87" y="270"/>
                    </a:lnTo>
                    <a:lnTo>
                      <a:pt x="87" y="270"/>
                    </a:lnTo>
                    <a:lnTo>
                      <a:pt x="87" y="268"/>
                    </a:lnTo>
                    <a:lnTo>
                      <a:pt x="87" y="268"/>
                    </a:lnTo>
                    <a:lnTo>
                      <a:pt x="87" y="265"/>
                    </a:lnTo>
                    <a:lnTo>
                      <a:pt x="87" y="265"/>
                    </a:lnTo>
                    <a:lnTo>
                      <a:pt x="87" y="263"/>
                    </a:lnTo>
                    <a:lnTo>
                      <a:pt x="87" y="263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5" y="263"/>
                    </a:lnTo>
                    <a:lnTo>
                      <a:pt x="83" y="263"/>
                    </a:lnTo>
                    <a:lnTo>
                      <a:pt x="80" y="261"/>
                    </a:lnTo>
                    <a:lnTo>
                      <a:pt x="78" y="261"/>
                    </a:lnTo>
                    <a:lnTo>
                      <a:pt x="73" y="258"/>
                    </a:lnTo>
                    <a:lnTo>
                      <a:pt x="73" y="258"/>
                    </a:lnTo>
                    <a:lnTo>
                      <a:pt x="69" y="256"/>
                    </a:lnTo>
                    <a:lnTo>
                      <a:pt x="69" y="256"/>
                    </a:lnTo>
                    <a:lnTo>
                      <a:pt x="66" y="256"/>
                    </a:lnTo>
                    <a:lnTo>
                      <a:pt x="64" y="256"/>
                    </a:lnTo>
                    <a:lnTo>
                      <a:pt x="64" y="256"/>
                    </a:lnTo>
                    <a:lnTo>
                      <a:pt x="61" y="256"/>
                    </a:lnTo>
                    <a:lnTo>
                      <a:pt x="61" y="256"/>
                    </a:lnTo>
                    <a:lnTo>
                      <a:pt x="59" y="258"/>
                    </a:lnTo>
                    <a:lnTo>
                      <a:pt x="59" y="258"/>
                    </a:lnTo>
                    <a:lnTo>
                      <a:pt x="57" y="258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7" y="261"/>
                    </a:lnTo>
                    <a:lnTo>
                      <a:pt x="54" y="263"/>
                    </a:lnTo>
                    <a:lnTo>
                      <a:pt x="54" y="263"/>
                    </a:lnTo>
                    <a:lnTo>
                      <a:pt x="52" y="263"/>
                    </a:lnTo>
                    <a:lnTo>
                      <a:pt x="52" y="265"/>
                    </a:lnTo>
                    <a:lnTo>
                      <a:pt x="52" y="265"/>
                    </a:lnTo>
                    <a:lnTo>
                      <a:pt x="50" y="268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7" y="268"/>
                    </a:lnTo>
                    <a:lnTo>
                      <a:pt x="45" y="268"/>
                    </a:lnTo>
                    <a:lnTo>
                      <a:pt x="45" y="265"/>
                    </a:lnTo>
                    <a:lnTo>
                      <a:pt x="43" y="265"/>
                    </a:lnTo>
                    <a:lnTo>
                      <a:pt x="43" y="263"/>
                    </a:lnTo>
                    <a:lnTo>
                      <a:pt x="43" y="263"/>
                    </a:lnTo>
                    <a:lnTo>
                      <a:pt x="43" y="261"/>
                    </a:lnTo>
                    <a:lnTo>
                      <a:pt x="43" y="258"/>
                    </a:lnTo>
                    <a:lnTo>
                      <a:pt x="40" y="251"/>
                    </a:lnTo>
                    <a:lnTo>
                      <a:pt x="38" y="244"/>
                    </a:lnTo>
                    <a:lnTo>
                      <a:pt x="38" y="239"/>
                    </a:lnTo>
                    <a:lnTo>
                      <a:pt x="38" y="237"/>
                    </a:lnTo>
                    <a:lnTo>
                      <a:pt x="38" y="235"/>
                    </a:lnTo>
                    <a:lnTo>
                      <a:pt x="38" y="235"/>
                    </a:lnTo>
                    <a:lnTo>
                      <a:pt x="35" y="235"/>
                    </a:lnTo>
                    <a:lnTo>
                      <a:pt x="33" y="237"/>
                    </a:lnTo>
                    <a:lnTo>
                      <a:pt x="28" y="239"/>
                    </a:lnTo>
                    <a:lnTo>
                      <a:pt x="24" y="242"/>
                    </a:lnTo>
                    <a:lnTo>
                      <a:pt x="19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6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4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4"/>
                    </a:lnTo>
                    <a:lnTo>
                      <a:pt x="12" y="242"/>
                    </a:lnTo>
                    <a:lnTo>
                      <a:pt x="14" y="242"/>
                    </a:lnTo>
                    <a:lnTo>
                      <a:pt x="14" y="242"/>
                    </a:lnTo>
                    <a:lnTo>
                      <a:pt x="16" y="242"/>
                    </a:lnTo>
                    <a:lnTo>
                      <a:pt x="16" y="239"/>
                    </a:lnTo>
                    <a:lnTo>
                      <a:pt x="16" y="239"/>
                    </a:lnTo>
                    <a:lnTo>
                      <a:pt x="14" y="239"/>
                    </a:lnTo>
                    <a:lnTo>
                      <a:pt x="14" y="237"/>
                    </a:lnTo>
                    <a:lnTo>
                      <a:pt x="12" y="237"/>
                    </a:lnTo>
                    <a:lnTo>
                      <a:pt x="12" y="237"/>
                    </a:lnTo>
                    <a:lnTo>
                      <a:pt x="12" y="235"/>
                    </a:lnTo>
                    <a:lnTo>
                      <a:pt x="14" y="235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4" y="232"/>
                    </a:lnTo>
                    <a:lnTo>
                      <a:pt x="14" y="230"/>
                    </a:lnTo>
                    <a:lnTo>
                      <a:pt x="14" y="230"/>
                    </a:lnTo>
                    <a:lnTo>
                      <a:pt x="14" y="228"/>
                    </a:lnTo>
                    <a:lnTo>
                      <a:pt x="16" y="228"/>
                    </a:lnTo>
                    <a:lnTo>
                      <a:pt x="16" y="225"/>
                    </a:lnTo>
                    <a:lnTo>
                      <a:pt x="16" y="225"/>
                    </a:lnTo>
                    <a:lnTo>
                      <a:pt x="16" y="223"/>
                    </a:lnTo>
                    <a:lnTo>
                      <a:pt x="16" y="223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19" y="220"/>
                    </a:lnTo>
                    <a:lnTo>
                      <a:pt x="21" y="220"/>
                    </a:lnTo>
                    <a:lnTo>
                      <a:pt x="21" y="218"/>
                    </a:lnTo>
                    <a:lnTo>
                      <a:pt x="21" y="216"/>
                    </a:lnTo>
                    <a:lnTo>
                      <a:pt x="21" y="216"/>
                    </a:lnTo>
                    <a:lnTo>
                      <a:pt x="26" y="213"/>
                    </a:lnTo>
                    <a:lnTo>
                      <a:pt x="26" y="211"/>
                    </a:lnTo>
                    <a:lnTo>
                      <a:pt x="26" y="211"/>
                    </a:lnTo>
                    <a:lnTo>
                      <a:pt x="26" y="209"/>
                    </a:lnTo>
                    <a:lnTo>
                      <a:pt x="26" y="206"/>
                    </a:lnTo>
                    <a:lnTo>
                      <a:pt x="26" y="206"/>
                    </a:lnTo>
                    <a:lnTo>
                      <a:pt x="26" y="204"/>
                    </a:lnTo>
                    <a:lnTo>
                      <a:pt x="26" y="202"/>
                    </a:lnTo>
                    <a:lnTo>
                      <a:pt x="26" y="202"/>
                    </a:lnTo>
                    <a:lnTo>
                      <a:pt x="26" y="202"/>
                    </a:lnTo>
                    <a:lnTo>
                      <a:pt x="26" y="199"/>
                    </a:lnTo>
                    <a:lnTo>
                      <a:pt x="28" y="194"/>
                    </a:lnTo>
                    <a:lnTo>
                      <a:pt x="28" y="190"/>
                    </a:lnTo>
                    <a:lnTo>
                      <a:pt x="28" y="187"/>
                    </a:lnTo>
                    <a:lnTo>
                      <a:pt x="28" y="185"/>
                    </a:lnTo>
                    <a:lnTo>
                      <a:pt x="28" y="185"/>
                    </a:lnTo>
                    <a:lnTo>
                      <a:pt x="28" y="180"/>
                    </a:lnTo>
                    <a:lnTo>
                      <a:pt x="28" y="175"/>
                    </a:lnTo>
                    <a:lnTo>
                      <a:pt x="28" y="171"/>
                    </a:lnTo>
                    <a:lnTo>
                      <a:pt x="31" y="168"/>
                    </a:lnTo>
                    <a:lnTo>
                      <a:pt x="31" y="164"/>
                    </a:lnTo>
                    <a:lnTo>
                      <a:pt x="31" y="164"/>
                    </a:lnTo>
                    <a:lnTo>
                      <a:pt x="33" y="161"/>
                    </a:lnTo>
                    <a:lnTo>
                      <a:pt x="33" y="157"/>
                    </a:lnTo>
                    <a:lnTo>
                      <a:pt x="35" y="154"/>
                    </a:lnTo>
                    <a:lnTo>
                      <a:pt x="35" y="154"/>
                    </a:lnTo>
                    <a:lnTo>
                      <a:pt x="35" y="149"/>
                    </a:lnTo>
                    <a:lnTo>
                      <a:pt x="35" y="149"/>
                    </a:lnTo>
                    <a:lnTo>
                      <a:pt x="35" y="147"/>
                    </a:lnTo>
                    <a:lnTo>
                      <a:pt x="35" y="145"/>
                    </a:lnTo>
                    <a:lnTo>
                      <a:pt x="31" y="142"/>
                    </a:lnTo>
                    <a:lnTo>
                      <a:pt x="31" y="142"/>
                    </a:lnTo>
                    <a:lnTo>
                      <a:pt x="28" y="145"/>
                    </a:lnTo>
                    <a:lnTo>
                      <a:pt x="26" y="142"/>
                    </a:lnTo>
                    <a:lnTo>
                      <a:pt x="26" y="142"/>
                    </a:lnTo>
                    <a:lnTo>
                      <a:pt x="26" y="140"/>
                    </a:lnTo>
                    <a:lnTo>
                      <a:pt x="26" y="140"/>
                    </a:lnTo>
                    <a:lnTo>
                      <a:pt x="26" y="138"/>
                    </a:lnTo>
                    <a:lnTo>
                      <a:pt x="24" y="138"/>
                    </a:lnTo>
                    <a:lnTo>
                      <a:pt x="24" y="135"/>
                    </a:lnTo>
                    <a:lnTo>
                      <a:pt x="21" y="135"/>
                    </a:lnTo>
                    <a:lnTo>
                      <a:pt x="21" y="133"/>
                    </a:lnTo>
                    <a:lnTo>
                      <a:pt x="24" y="133"/>
                    </a:lnTo>
                    <a:lnTo>
                      <a:pt x="26" y="133"/>
                    </a:lnTo>
                    <a:lnTo>
                      <a:pt x="26" y="130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4" y="126"/>
                    </a:lnTo>
                    <a:lnTo>
                      <a:pt x="24" y="128"/>
                    </a:lnTo>
                    <a:lnTo>
                      <a:pt x="21" y="128"/>
                    </a:lnTo>
                    <a:lnTo>
                      <a:pt x="21" y="128"/>
                    </a:lnTo>
                    <a:lnTo>
                      <a:pt x="19" y="128"/>
                    </a:lnTo>
                    <a:lnTo>
                      <a:pt x="16" y="126"/>
                    </a:lnTo>
                    <a:lnTo>
                      <a:pt x="16" y="123"/>
                    </a:lnTo>
                    <a:lnTo>
                      <a:pt x="16" y="123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7" y="116"/>
                    </a:lnTo>
                    <a:lnTo>
                      <a:pt x="7" y="114"/>
                    </a:lnTo>
                    <a:lnTo>
                      <a:pt x="2" y="112"/>
                    </a:lnTo>
                    <a:lnTo>
                      <a:pt x="2" y="112"/>
                    </a:lnTo>
                    <a:lnTo>
                      <a:pt x="0" y="112"/>
                    </a:lnTo>
                    <a:lnTo>
                      <a:pt x="0" y="109"/>
                    </a:lnTo>
                    <a:lnTo>
                      <a:pt x="5" y="104"/>
                    </a:lnTo>
                    <a:lnTo>
                      <a:pt x="9" y="102"/>
                    </a:lnTo>
                    <a:lnTo>
                      <a:pt x="14" y="100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2" y="95"/>
                    </a:lnTo>
                    <a:lnTo>
                      <a:pt x="12" y="93"/>
                    </a:lnTo>
                    <a:lnTo>
                      <a:pt x="12" y="90"/>
                    </a:lnTo>
                    <a:lnTo>
                      <a:pt x="9" y="88"/>
                    </a:lnTo>
                    <a:lnTo>
                      <a:pt x="9" y="88"/>
                    </a:lnTo>
                    <a:lnTo>
                      <a:pt x="12" y="88"/>
                    </a:lnTo>
                    <a:lnTo>
                      <a:pt x="12" y="86"/>
                    </a:lnTo>
                    <a:lnTo>
                      <a:pt x="12" y="83"/>
                    </a:lnTo>
                    <a:lnTo>
                      <a:pt x="12" y="81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4" y="69"/>
                    </a:lnTo>
                    <a:lnTo>
                      <a:pt x="16" y="64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4"/>
                    </a:lnTo>
                    <a:lnTo>
                      <a:pt x="24" y="64"/>
                    </a:lnTo>
                    <a:lnTo>
                      <a:pt x="24" y="64"/>
                    </a:lnTo>
                    <a:lnTo>
                      <a:pt x="26" y="64"/>
                    </a:lnTo>
                    <a:lnTo>
                      <a:pt x="31" y="64"/>
                    </a:lnTo>
                    <a:lnTo>
                      <a:pt x="35" y="62"/>
                    </a:lnTo>
                    <a:lnTo>
                      <a:pt x="38" y="59"/>
                    </a:lnTo>
                    <a:lnTo>
                      <a:pt x="43" y="59"/>
                    </a:lnTo>
                    <a:lnTo>
                      <a:pt x="45" y="59"/>
                    </a:lnTo>
                    <a:lnTo>
                      <a:pt x="45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lnTo>
                      <a:pt x="50" y="57"/>
                    </a:lnTo>
                    <a:lnTo>
                      <a:pt x="50" y="57"/>
                    </a:lnTo>
                    <a:lnTo>
                      <a:pt x="47" y="57"/>
                    </a:lnTo>
                    <a:lnTo>
                      <a:pt x="47" y="55"/>
                    </a:lnTo>
                    <a:lnTo>
                      <a:pt x="45" y="55"/>
                    </a:lnTo>
                    <a:lnTo>
                      <a:pt x="45" y="55"/>
                    </a:lnTo>
                    <a:lnTo>
                      <a:pt x="43" y="50"/>
                    </a:lnTo>
                    <a:lnTo>
                      <a:pt x="43" y="48"/>
                    </a:lnTo>
                    <a:lnTo>
                      <a:pt x="45" y="45"/>
                    </a:lnTo>
                    <a:lnTo>
                      <a:pt x="47" y="45"/>
                    </a:lnTo>
                    <a:lnTo>
                      <a:pt x="50" y="45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2" y="43"/>
                    </a:lnTo>
                    <a:lnTo>
                      <a:pt x="54" y="43"/>
                    </a:lnTo>
                    <a:lnTo>
                      <a:pt x="54" y="41"/>
                    </a:lnTo>
                    <a:lnTo>
                      <a:pt x="54" y="41"/>
                    </a:lnTo>
                    <a:lnTo>
                      <a:pt x="54" y="38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57" y="33"/>
                    </a:lnTo>
                    <a:lnTo>
                      <a:pt x="61" y="33"/>
                    </a:lnTo>
                    <a:lnTo>
                      <a:pt x="64" y="33"/>
                    </a:lnTo>
                    <a:lnTo>
                      <a:pt x="66" y="33"/>
                    </a:lnTo>
                    <a:lnTo>
                      <a:pt x="69" y="36"/>
                    </a:lnTo>
                    <a:lnTo>
                      <a:pt x="71" y="38"/>
                    </a:lnTo>
                    <a:lnTo>
                      <a:pt x="73" y="38"/>
                    </a:lnTo>
                    <a:lnTo>
                      <a:pt x="78" y="41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5" y="55"/>
                    </a:lnTo>
                    <a:lnTo>
                      <a:pt x="85" y="57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87" y="59"/>
                    </a:lnTo>
                    <a:lnTo>
                      <a:pt x="90" y="55"/>
                    </a:lnTo>
                    <a:lnTo>
                      <a:pt x="92" y="55"/>
                    </a:lnTo>
                    <a:lnTo>
                      <a:pt x="95" y="52"/>
                    </a:lnTo>
                    <a:lnTo>
                      <a:pt x="95" y="52"/>
                    </a:lnTo>
                    <a:lnTo>
                      <a:pt x="97" y="52"/>
                    </a:lnTo>
                    <a:lnTo>
                      <a:pt x="97" y="52"/>
                    </a:lnTo>
                    <a:lnTo>
                      <a:pt x="99" y="52"/>
                    </a:lnTo>
                    <a:lnTo>
                      <a:pt x="99" y="52"/>
                    </a:lnTo>
                    <a:lnTo>
                      <a:pt x="99" y="55"/>
                    </a:lnTo>
                    <a:lnTo>
                      <a:pt x="102" y="55"/>
                    </a:lnTo>
                    <a:lnTo>
                      <a:pt x="102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5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50"/>
                    </a:lnTo>
                    <a:lnTo>
                      <a:pt x="104" y="48"/>
                    </a:lnTo>
                    <a:lnTo>
                      <a:pt x="104" y="45"/>
                    </a:lnTo>
                    <a:lnTo>
                      <a:pt x="104" y="45"/>
                    </a:lnTo>
                    <a:lnTo>
                      <a:pt x="104" y="43"/>
                    </a:lnTo>
                    <a:lnTo>
                      <a:pt x="104" y="43"/>
                    </a:lnTo>
                    <a:lnTo>
                      <a:pt x="104" y="41"/>
                    </a:lnTo>
                    <a:lnTo>
                      <a:pt x="104" y="41"/>
                    </a:lnTo>
                    <a:lnTo>
                      <a:pt x="106" y="41"/>
                    </a:lnTo>
                    <a:lnTo>
                      <a:pt x="106" y="41"/>
                    </a:lnTo>
                    <a:lnTo>
                      <a:pt x="111" y="41"/>
                    </a:lnTo>
                    <a:lnTo>
                      <a:pt x="113" y="41"/>
                    </a:lnTo>
                    <a:lnTo>
                      <a:pt x="116" y="41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18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5" y="36"/>
                    </a:lnTo>
                    <a:lnTo>
                      <a:pt x="128" y="36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0" y="33"/>
                    </a:lnTo>
                    <a:lnTo>
                      <a:pt x="132" y="31"/>
                    </a:lnTo>
                    <a:lnTo>
                      <a:pt x="132" y="31"/>
                    </a:lnTo>
                    <a:lnTo>
                      <a:pt x="135" y="31"/>
                    </a:lnTo>
                    <a:lnTo>
                      <a:pt x="135" y="29"/>
                    </a:lnTo>
                    <a:lnTo>
                      <a:pt x="137" y="26"/>
                    </a:lnTo>
                    <a:lnTo>
                      <a:pt x="137" y="24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7" y="14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42" y="10"/>
                    </a:lnTo>
                    <a:lnTo>
                      <a:pt x="144" y="10"/>
                    </a:lnTo>
                    <a:lnTo>
                      <a:pt x="147" y="10"/>
                    </a:lnTo>
                    <a:lnTo>
                      <a:pt x="147" y="7"/>
                    </a:lnTo>
                    <a:lnTo>
                      <a:pt x="149" y="7"/>
                    </a:lnTo>
                    <a:lnTo>
                      <a:pt x="151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7"/>
                    </a:lnTo>
                    <a:lnTo>
                      <a:pt x="154" y="10"/>
                    </a:lnTo>
                    <a:lnTo>
                      <a:pt x="154" y="10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58" y="12"/>
                    </a:lnTo>
                    <a:lnTo>
                      <a:pt x="161" y="12"/>
                    </a:lnTo>
                    <a:lnTo>
                      <a:pt x="163" y="14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6" y="12"/>
                    </a:lnTo>
                    <a:lnTo>
                      <a:pt x="168" y="12"/>
                    </a:lnTo>
                    <a:lnTo>
                      <a:pt x="168" y="10"/>
                    </a:lnTo>
                    <a:lnTo>
                      <a:pt x="170" y="12"/>
                    </a:lnTo>
                    <a:lnTo>
                      <a:pt x="170" y="12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3" y="12"/>
                    </a:lnTo>
                    <a:lnTo>
                      <a:pt x="175" y="10"/>
                    </a:lnTo>
                    <a:lnTo>
                      <a:pt x="177" y="10"/>
                    </a:lnTo>
                    <a:lnTo>
                      <a:pt x="180" y="10"/>
                    </a:lnTo>
                    <a:lnTo>
                      <a:pt x="184" y="10"/>
                    </a:lnTo>
                    <a:lnTo>
                      <a:pt x="184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6" y="7"/>
                    </a:lnTo>
                    <a:lnTo>
                      <a:pt x="199" y="10"/>
                    </a:lnTo>
                    <a:lnTo>
                      <a:pt x="199" y="10"/>
                    </a:lnTo>
                    <a:lnTo>
                      <a:pt x="201" y="12"/>
                    </a:lnTo>
                    <a:lnTo>
                      <a:pt x="203" y="12"/>
                    </a:lnTo>
                    <a:lnTo>
                      <a:pt x="208" y="10"/>
                    </a:lnTo>
                    <a:lnTo>
                      <a:pt x="210" y="7"/>
                    </a:lnTo>
                    <a:lnTo>
                      <a:pt x="210" y="7"/>
                    </a:lnTo>
                    <a:lnTo>
                      <a:pt x="210" y="7"/>
                    </a:lnTo>
                    <a:lnTo>
                      <a:pt x="210" y="5"/>
                    </a:lnTo>
                    <a:lnTo>
                      <a:pt x="210" y="3"/>
                    </a:lnTo>
                    <a:lnTo>
                      <a:pt x="210" y="3"/>
                    </a:lnTo>
                    <a:lnTo>
                      <a:pt x="210" y="0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20" y="3"/>
                    </a:lnTo>
                    <a:lnTo>
                      <a:pt x="220" y="3"/>
                    </a:lnTo>
                    <a:lnTo>
                      <a:pt x="225" y="3"/>
                    </a:lnTo>
                    <a:lnTo>
                      <a:pt x="229" y="5"/>
                    </a:lnTo>
                    <a:lnTo>
                      <a:pt x="232" y="7"/>
                    </a:lnTo>
                    <a:lnTo>
                      <a:pt x="234" y="10"/>
                    </a:lnTo>
                    <a:lnTo>
                      <a:pt x="234" y="12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9ED6"/>
                  </a:solidFill>
                </a:endParaRPr>
              </a:p>
            </p:txBody>
          </p:sp>
          <p:sp>
            <p:nvSpPr>
              <p:cNvPr id="102" name="Ekiti">
                <a:extLst>
                  <a:ext uri="{FF2B5EF4-FFF2-40B4-BE49-F238E27FC236}">
                    <a16:creationId xmlns:a16="http://schemas.microsoft.com/office/drawing/2014/main" id="{E9909BF6-388B-49B3-8125-8EF55DA6D1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2763" y="3643539"/>
                <a:ext cx="550225" cy="493792"/>
              </a:xfrm>
              <a:custGeom>
                <a:avLst/>
                <a:gdLst>
                  <a:gd name="T0" fmla="*/ 170 w 234"/>
                  <a:gd name="T1" fmla="*/ 18 h 210"/>
                  <a:gd name="T2" fmla="*/ 180 w 234"/>
                  <a:gd name="T3" fmla="*/ 11 h 210"/>
                  <a:gd name="T4" fmla="*/ 201 w 234"/>
                  <a:gd name="T5" fmla="*/ 11 h 210"/>
                  <a:gd name="T6" fmla="*/ 196 w 234"/>
                  <a:gd name="T7" fmla="*/ 16 h 210"/>
                  <a:gd name="T8" fmla="*/ 203 w 234"/>
                  <a:gd name="T9" fmla="*/ 28 h 210"/>
                  <a:gd name="T10" fmla="*/ 199 w 234"/>
                  <a:gd name="T11" fmla="*/ 35 h 210"/>
                  <a:gd name="T12" fmla="*/ 189 w 234"/>
                  <a:gd name="T13" fmla="*/ 37 h 210"/>
                  <a:gd name="T14" fmla="*/ 189 w 234"/>
                  <a:gd name="T15" fmla="*/ 52 h 210"/>
                  <a:gd name="T16" fmla="*/ 201 w 234"/>
                  <a:gd name="T17" fmla="*/ 73 h 210"/>
                  <a:gd name="T18" fmla="*/ 222 w 234"/>
                  <a:gd name="T19" fmla="*/ 73 h 210"/>
                  <a:gd name="T20" fmla="*/ 234 w 234"/>
                  <a:gd name="T21" fmla="*/ 85 h 210"/>
                  <a:gd name="T22" fmla="*/ 217 w 234"/>
                  <a:gd name="T23" fmla="*/ 106 h 210"/>
                  <a:gd name="T24" fmla="*/ 210 w 234"/>
                  <a:gd name="T25" fmla="*/ 118 h 210"/>
                  <a:gd name="T26" fmla="*/ 206 w 234"/>
                  <a:gd name="T27" fmla="*/ 125 h 210"/>
                  <a:gd name="T28" fmla="*/ 194 w 234"/>
                  <a:gd name="T29" fmla="*/ 123 h 210"/>
                  <a:gd name="T30" fmla="*/ 194 w 234"/>
                  <a:gd name="T31" fmla="*/ 132 h 210"/>
                  <a:gd name="T32" fmla="*/ 189 w 234"/>
                  <a:gd name="T33" fmla="*/ 144 h 210"/>
                  <a:gd name="T34" fmla="*/ 189 w 234"/>
                  <a:gd name="T35" fmla="*/ 151 h 210"/>
                  <a:gd name="T36" fmla="*/ 187 w 234"/>
                  <a:gd name="T37" fmla="*/ 163 h 210"/>
                  <a:gd name="T38" fmla="*/ 182 w 234"/>
                  <a:gd name="T39" fmla="*/ 175 h 210"/>
                  <a:gd name="T40" fmla="*/ 175 w 234"/>
                  <a:gd name="T41" fmla="*/ 187 h 210"/>
                  <a:gd name="T42" fmla="*/ 168 w 234"/>
                  <a:gd name="T43" fmla="*/ 196 h 210"/>
                  <a:gd name="T44" fmla="*/ 156 w 234"/>
                  <a:gd name="T45" fmla="*/ 201 h 210"/>
                  <a:gd name="T46" fmla="*/ 149 w 234"/>
                  <a:gd name="T47" fmla="*/ 206 h 210"/>
                  <a:gd name="T48" fmla="*/ 139 w 234"/>
                  <a:gd name="T49" fmla="*/ 210 h 210"/>
                  <a:gd name="T50" fmla="*/ 130 w 234"/>
                  <a:gd name="T51" fmla="*/ 210 h 210"/>
                  <a:gd name="T52" fmla="*/ 125 w 234"/>
                  <a:gd name="T53" fmla="*/ 206 h 210"/>
                  <a:gd name="T54" fmla="*/ 125 w 234"/>
                  <a:gd name="T55" fmla="*/ 196 h 210"/>
                  <a:gd name="T56" fmla="*/ 123 w 234"/>
                  <a:gd name="T57" fmla="*/ 187 h 210"/>
                  <a:gd name="T58" fmla="*/ 118 w 234"/>
                  <a:gd name="T59" fmla="*/ 179 h 210"/>
                  <a:gd name="T60" fmla="*/ 113 w 234"/>
                  <a:gd name="T61" fmla="*/ 170 h 210"/>
                  <a:gd name="T62" fmla="*/ 106 w 234"/>
                  <a:gd name="T63" fmla="*/ 172 h 210"/>
                  <a:gd name="T64" fmla="*/ 92 w 234"/>
                  <a:gd name="T65" fmla="*/ 172 h 210"/>
                  <a:gd name="T66" fmla="*/ 80 w 234"/>
                  <a:gd name="T67" fmla="*/ 170 h 210"/>
                  <a:gd name="T68" fmla="*/ 71 w 234"/>
                  <a:gd name="T69" fmla="*/ 170 h 210"/>
                  <a:gd name="T70" fmla="*/ 59 w 234"/>
                  <a:gd name="T71" fmla="*/ 168 h 210"/>
                  <a:gd name="T72" fmla="*/ 52 w 234"/>
                  <a:gd name="T73" fmla="*/ 165 h 210"/>
                  <a:gd name="T74" fmla="*/ 45 w 234"/>
                  <a:gd name="T75" fmla="*/ 168 h 210"/>
                  <a:gd name="T76" fmla="*/ 38 w 234"/>
                  <a:gd name="T77" fmla="*/ 175 h 210"/>
                  <a:gd name="T78" fmla="*/ 28 w 234"/>
                  <a:gd name="T79" fmla="*/ 172 h 210"/>
                  <a:gd name="T80" fmla="*/ 14 w 234"/>
                  <a:gd name="T81" fmla="*/ 151 h 210"/>
                  <a:gd name="T82" fmla="*/ 7 w 234"/>
                  <a:gd name="T83" fmla="*/ 130 h 210"/>
                  <a:gd name="T84" fmla="*/ 2 w 234"/>
                  <a:gd name="T85" fmla="*/ 118 h 210"/>
                  <a:gd name="T86" fmla="*/ 7 w 234"/>
                  <a:gd name="T87" fmla="*/ 99 h 210"/>
                  <a:gd name="T88" fmla="*/ 12 w 234"/>
                  <a:gd name="T89" fmla="*/ 90 h 210"/>
                  <a:gd name="T90" fmla="*/ 12 w 234"/>
                  <a:gd name="T91" fmla="*/ 73 h 210"/>
                  <a:gd name="T92" fmla="*/ 16 w 234"/>
                  <a:gd name="T93" fmla="*/ 63 h 210"/>
                  <a:gd name="T94" fmla="*/ 21 w 234"/>
                  <a:gd name="T95" fmla="*/ 54 h 210"/>
                  <a:gd name="T96" fmla="*/ 38 w 234"/>
                  <a:gd name="T97" fmla="*/ 42 h 210"/>
                  <a:gd name="T98" fmla="*/ 42 w 234"/>
                  <a:gd name="T99" fmla="*/ 30 h 210"/>
                  <a:gd name="T100" fmla="*/ 49 w 234"/>
                  <a:gd name="T101" fmla="*/ 18 h 210"/>
                  <a:gd name="T102" fmla="*/ 59 w 234"/>
                  <a:gd name="T103" fmla="*/ 21 h 210"/>
                  <a:gd name="T104" fmla="*/ 64 w 234"/>
                  <a:gd name="T105" fmla="*/ 14 h 210"/>
                  <a:gd name="T106" fmla="*/ 76 w 234"/>
                  <a:gd name="T107" fmla="*/ 16 h 210"/>
                  <a:gd name="T108" fmla="*/ 85 w 234"/>
                  <a:gd name="T109" fmla="*/ 26 h 210"/>
                  <a:gd name="T110" fmla="*/ 102 w 234"/>
                  <a:gd name="T111" fmla="*/ 26 h 210"/>
                  <a:gd name="T112" fmla="*/ 120 w 234"/>
                  <a:gd name="T113" fmla="*/ 26 h 210"/>
                  <a:gd name="T114" fmla="*/ 125 w 234"/>
                  <a:gd name="T115" fmla="*/ 16 h 210"/>
                  <a:gd name="T116" fmla="*/ 132 w 234"/>
                  <a:gd name="T117" fmla="*/ 4 h 210"/>
                  <a:gd name="T118" fmla="*/ 163 w 234"/>
                  <a:gd name="T119" fmla="*/ 0 h 210"/>
                  <a:gd name="T120" fmla="*/ 165 w 234"/>
                  <a:gd name="T121" fmla="*/ 9 h 210"/>
                  <a:gd name="T122" fmla="*/ 163 w 234"/>
                  <a:gd name="T123" fmla="*/ 2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34" h="210">
                    <a:moveTo>
                      <a:pt x="163" y="26"/>
                    </a:moveTo>
                    <a:lnTo>
                      <a:pt x="163" y="26"/>
                    </a:lnTo>
                    <a:lnTo>
                      <a:pt x="165" y="23"/>
                    </a:lnTo>
                    <a:lnTo>
                      <a:pt x="168" y="21"/>
                    </a:lnTo>
                    <a:lnTo>
                      <a:pt x="170" y="21"/>
                    </a:lnTo>
                    <a:lnTo>
                      <a:pt x="170" y="18"/>
                    </a:lnTo>
                    <a:lnTo>
                      <a:pt x="172" y="18"/>
                    </a:lnTo>
                    <a:lnTo>
                      <a:pt x="175" y="16"/>
                    </a:lnTo>
                    <a:lnTo>
                      <a:pt x="175" y="16"/>
                    </a:lnTo>
                    <a:lnTo>
                      <a:pt x="175" y="14"/>
                    </a:lnTo>
                    <a:lnTo>
                      <a:pt x="180" y="11"/>
                    </a:lnTo>
                    <a:lnTo>
                      <a:pt x="180" y="11"/>
                    </a:lnTo>
                    <a:lnTo>
                      <a:pt x="187" y="11"/>
                    </a:lnTo>
                    <a:lnTo>
                      <a:pt x="194" y="11"/>
                    </a:lnTo>
                    <a:lnTo>
                      <a:pt x="196" y="11"/>
                    </a:lnTo>
                    <a:lnTo>
                      <a:pt x="199" y="11"/>
                    </a:lnTo>
                    <a:lnTo>
                      <a:pt x="199" y="11"/>
                    </a:lnTo>
                    <a:lnTo>
                      <a:pt x="201" y="11"/>
                    </a:lnTo>
                    <a:lnTo>
                      <a:pt x="201" y="11"/>
                    </a:lnTo>
                    <a:lnTo>
                      <a:pt x="201" y="14"/>
                    </a:lnTo>
                    <a:lnTo>
                      <a:pt x="199" y="14"/>
                    </a:lnTo>
                    <a:lnTo>
                      <a:pt x="196" y="14"/>
                    </a:lnTo>
                    <a:lnTo>
                      <a:pt x="196" y="16"/>
                    </a:lnTo>
                    <a:lnTo>
                      <a:pt x="196" y="16"/>
                    </a:lnTo>
                    <a:lnTo>
                      <a:pt x="199" y="18"/>
                    </a:lnTo>
                    <a:lnTo>
                      <a:pt x="199" y="21"/>
                    </a:lnTo>
                    <a:lnTo>
                      <a:pt x="199" y="23"/>
                    </a:lnTo>
                    <a:lnTo>
                      <a:pt x="201" y="23"/>
                    </a:lnTo>
                    <a:lnTo>
                      <a:pt x="203" y="26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3" y="28"/>
                    </a:lnTo>
                    <a:lnTo>
                      <a:pt x="201" y="30"/>
                    </a:lnTo>
                    <a:lnTo>
                      <a:pt x="199" y="33"/>
                    </a:lnTo>
                    <a:lnTo>
                      <a:pt x="199" y="33"/>
                    </a:lnTo>
                    <a:lnTo>
                      <a:pt x="199" y="35"/>
                    </a:lnTo>
                    <a:lnTo>
                      <a:pt x="199" y="37"/>
                    </a:lnTo>
                    <a:lnTo>
                      <a:pt x="199" y="37"/>
                    </a:lnTo>
                    <a:lnTo>
                      <a:pt x="196" y="40"/>
                    </a:lnTo>
                    <a:lnTo>
                      <a:pt x="194" y="40"/>
                    </a:lnTo>
                    <a:lnTo>
                      <a:pt x="191" y="37"/>
                    </a:lnTo>
                    <a:lnTo>
                      <a:pt x="189" y="37"/>
                    </a:lnTo>
                    <a:lnTo>
                      <a:pt x="187" y="37"/>
                    </a:lnTo>
                    <a:lnTo>
                      <a:pt x="187" y="40"/>
                    </a:lnTo>
                    <a:lnTo>
                      <a:pt x="187" y="42"/>
                    </a:lnTo>
                    <a:lnTo>
                      <a:pt x="187" y="42"/>
                    </a:lnTo>
                    <a:lnTo>
                      <a:pt x="187" y="47"/>
                    </a:lnTo>
                    <a:lnTo>
                      <a:pt x="189" y="52"/>
                    </a:lnTo>
                    <a:lnTo>
                      <a:pt x="189" y="61"/>
                    </a:lnTo>
                    <a:lnTo>
                      <a:pt x="191" y="63"/>
                    </a:lnTo>
                    <a:lnTo>
                      <a:pt x="191" y="68"/>
                    </a:lnTo>
                    <a:lnTo>
                      <a:pt x="194" y="71"/>
                    </a:lnTo>
                    <a:lnTo>
                      <a:pt x="196" y="73"/>
                    </a:lnTo>
                    <a:lnTo>
                      <a:pt x="201" y="73"/>
                    </a:lnTo>
                    <a:lnTo>
                      <a:pt x="201" y="73"/>
                    </a:lnTo>
                    <a:lnTo>
                      <a:pt x="203" y="73"/>
                    </a:lnTo>
                    <a:lnTo>
                      <a:pt x="208" y="73"/>
                    </a:lnTo>
                    <a:lnTo>
                      <a:pt x="215" y="73"/>
                    </a:lnTo>
                    <a:lnTo>
                      <a:pt x="220" y="73"/>
                    </a:lnTo>
                    <a:lnTo>
                      <a:pt x="222" y="73"/>
                    </a:lnTo>
                    <a:lnTo>
                      <a:pt x="222" y="75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7" y="80"/>
                    </a:lnTo>
                    <a:lnTo>
                      <a:pt x="229" y="82"/>
                    </a:lnTo>
                    <a:lnTo>
                      <a:pt x="234" y="85"/>
                    </a:lnTo>
                    <a:lnTo>
                      <a:pt x="232" y="94"/>
                    </a:lnTo>
                    <a:lnTo>
                      <a:pt x="229" y="94"/>
                    </a:lnTo>
                    <a:lnTo>
                      <a:pt x="227" y="99"/>
                    </a:lnTo>
                    <a:lnTo>
                      <a:pt x="222" y="101"/>
                    </a:lnTo>
                    <a:lnTo>
                      <a:pt x="220" y="101"/>
                    </a:lnTo>
                    <a:lnTo>
                      <a:pt x="217" y="106"/>
                    </a:lnTo>
                    <a:lnTo>
                      <a:pt x="213" y="108"/>
                    </a:lnTo>
                    <a:lnTo>
                      <a:pt x="210" y="111"/>
                    </a:lnTo>
                    <a:lnTo>
                      <a:pt x="210" y="113"/>
                    </a:lnTo>
                    <a:lnTo>
                      <a:pt x="210" y="116"/>
                    </a:lnTo>
                    <a:lnTo>
                      <a:pt x="210" y="116"/>
                    </a:lnTo>
                    <a:lnTo>
                      <a:pt x="210" y="118"/>
                    </a:lnTo>
                    <a:lnTo>
                      <a:pt x="210" y="120"/>
                    </a:lnTo>
                    <a:lnTo>
                      <a:pt x="210" y="120"/>
                    </a:lnTo>
                    <a:lnTo>
                      <a:pt x="208" y="123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6" y="125"/>
                    </a:lnTo>
                    <a:lnTo>
                      <a:pt x="201" y="123"/>
                    </a:lnTo>
                    <a:lnTo>
                      <a:pt x="201" y="123"/>
                    </a:lnTo>
                    <a:lnTo>
                      <a:pt x="199" y="120"/>
                    </a:lnTo>
                    <a:lnTo>
                      <a:pt x="199" y="120"/>
                    </a:lnTo>
                    <a:lnTo>
                      <a:pt x="196" y="120"/>
                    </a:lnTo>
                    <a:lnTo>
                      <a:pt x="194" y="123"/>
                    </a:lnTo>
                    <a:lnTo>
                      <a:pt x="191" y="123"/>
                    </a:lnTo>
                    <a:lnTo>
                      <a:pt x="191" y="125"/>
                    </a:lnTo>
                    <a:lnTo>
                      <a:pt x="191" y="127"/>
                    </a:lnTo>
                    <a:lnTo>
                      <a:pt x="191" y="127"/>
                    </a:lnTo>
                    <a:lnTo>
                      <a:pt x="194" y="130"/>
                    </a:lnTo>
                    <a:lnTo>
                      <a:pt x="194" y="132"/>
                    </a:lnTo>
                    <a:lnTo>
                      <a:pt x="194" y="132"/>
                    </a:lnTo>
                    <a:lnTo>
                      <a:pt x="191" y="137"/>
                    </a:lnTo>
                    <a:lnTo>
                      <a:pt x="191" y="137"/>
                    </a:lnTo>
                    <a:lnTo>
                      <a:pt x="189" y="139"/>
                    </a:lnTo>
                    <a:lnTo>
                      <a:pt x="189" y="142"/>
                    </a:lnTo>
                    <a:lnTo>
                      <a:pt x="189" y="144"/>
                    </a:lnTo>
                    <a:lnTo>
                      <a:pt x="189" y="146"/>
                    </a:lnTo>
                    <a:lnTo>
                      <a:pt x="189" y="146"/>
                    </a:lnTo>
                    <a:lnTo>
                      <a:pt x="187" y="151"/>
                    </a:lnTo>
                    <a:lnTo>
                      <a:pt x="187" y="151"/>
                    </a:lnTo>
                    <a:lnTo>
                      <a:pt x="191" y="151"/>
                    </a:lnTo>
                    <a:lnTo>
                      <a:pt x="189" y="151"/>
                    </a:lnTo>
                    <a:lnTo>
                      <a:pt x="189" y="153"/>
                    </a:lnTo>
                    <a:lnTo>
                      <a:pt x="189" y="156"/>
                    </a:lnTo>
                    <a:lnTo>
                      <a:pt x="189" y="158"/>
                    </a:lnTo>
                    <a:lnTo>
                      <a:pt x="189" y="161"/>
                    </a:lnTo>
                    <a:lnTo>
                      <a:pt x="189" y="161"/>
                    </a:lnTo>
                    <a:lnTo>
                      <a:pt x="187" y="163"/>
                    </a:lnTo>
                    <a:lnTo>
                      <a:pt x="187" y="168"/>
                    </a:lnTo>
                    <a:lnTo>
                      <a:pt x="187" y="168"/>
                    </a:lnTo>
                    <a:lnTo>
                      <a:pt x="184" y="172"/>
                    </a:lnTo>
                    <a:lnTo>
                      <a:pt x="184" y="175"/>
                    </a:lnTo>
                    <a:lnTo>
                      <a:pt x="182" y="175"/>
                    </a:lnTo>
                    <a:lnTo>
                      <a:pt x="182" y="175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77" y="179"/>
                    </a:lnTo>
                    <a:lnTo>
                      <a:pt x="177" y="182"/>
                    </a:lnTo>
                    <a:lnTo>
                      <a:pt x="175" y="184"/>
                    </a:lnTo>
                    <a:lnTo>
                      <a:pt x="175" y="187"/>
                    </a:lnTo>
                    <a:lnTo>
                      <a:pt x="172" y="189"/>
                    </a:lnTo>
                    <a:lnTo>
                      <a:pt x="172" y="189"/>
                    </a:lnTo>
                    <a:lnTo>
                      <a:pt x="170" y="191"/>
                    </a:lnTo>
                    <a:lnTo>
                      <a:pt x="170" y="194"/>
                    </a:lnTo>
                    <a:lnTo>
                      <a:pt x="170" y="194"/>
                    </a:lnTo>
                    <a:lnTo>
                      <a:pt x="168" y="196"/>
                    </a:lnTo>
                    <a:lnTo>
                      <a:pt x="168" y="196"/>
                    </a:lnTo>
                    <a:lnTo>
                      <a:pt x="165" y="198"/>
                    </a:lnTo>
                    <a:lnTo>
                      <a:pt x="165" y="198"/>
                    </a:lnTo>
                    <a:lnTo>
                      <a:pt x="163" y="201"/>
                    </a:lnTo>
                    <a:lnTo>
                      <a:pt x="161" y="201"/>
                    </a:lnTo>
                    <a:lnTo>
                      <a:pt x="156" y="201"/>
                    </a:lnTo>
                    <a:lnTo>
                      <a:pt x="154" y="201"/>
                    </a:lnTo>
                    <a:lnTo>
                      <a:pt x="151" y="201"/>
                    </a:lnTo>
                    <a:lnTo>
                      <a:pt x="149" y="201"/>
                    </a:lnTo>
                    <a:lnTo>
                      <a:pt x="149" y="203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9" y="206"/>
                    </a:lnTo>
                    <a:lnTo>
                      <a:pt x="146" y="208"/>
                    </a:lnTo>
                    <a:lnTo>
                      <a:pt x="146" y="208"/>
                    </a:lnTo>
                    <a:lnTo>
                      <a:pt x="144" y="208"/>
                    </a:lnTo>
                    <a:lnTo>
                      <a:pt x="144" y="208"/>
                    </a:lnTo>
                    <a:lnTo>
                      <a:pt x="139" y="210"/>
                    </a:lnTo>
                    <a:lnTo>
                      <a:pt x="139" y="210"/>
                    </a:lnTo>
                    <a:lnTo>
                      <a:pt x="137" y="210"/>
                    </a:lnTo>
                    <a:lnTo>
                      <a:pt x="135" y="210"/>
                    </a:lnTo>
                    <a:lnTo>
                      <a:pt x="132" y="210"/>
                    </a:lnTo>
                    <a:lnTo>
                      <a:pt x="132" y="210"/>
                    </a:lnTo>
                    <a:lnTo>
                      <a:pt x="130" y="210"/>
                    </a:lnTo>
                    <a:lnTo>
                      <a:pt x="128" y="210"/>
                    </a:lnTo>
                    <a:lnTo>
                      <a:pt x="128" y="210"/>
                    </a:lnTo>
                    <a:lnTo>
                      <a:pt x="128" y="208"/>
                    </a:lnTo>
                    <a:lnTo>
                      <a:pt x="125" y="208"/>
                    </a:lnTo>
                    <a:lnTo>
                      <a:pt x="125" y="206"/>
                    </a:lnTo>
                    <a:lnTo>
                      <a:pt x="125" y="206"/>
                    </a:lnTo>
                    <a:lnTo>
                      <a:pt x="125" y="206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201"/>
                    </a:lnTo>
                    <a:lnTo>
                      <a:pt x="125" y="198"/>
                    </a:lnTo>
                    <a:lnTo>
                      <a:pt x="125" y="196"/>
                    </a:lnTo>
                    <a:lnTo>
                      <a:pt x="123" y="194"/>
                    </a:lnTo>
                    <a:lnTo>
                      <a:pt x="123" y="191"/>
                    </a:lnTo>
                    <a:lnTo>
                      <a:pt x="123" y="191"/>
                    </a:lnTo>
                    <a:lnTo>
                      <a:pt x="123" y="189"/>
                    </a:lnTo>
                    <a:lnTo>
                      <a:pt x="123" y="189"/>
                    </a:lnTo>
                    <a:lnTo>
                      <a:pt x="123" y="187"/>
                    </a:lnTo>
                    <a:lnTo>
                      <a:pt x="123" y="184"/>
                    </a:lnTo>
                    <a:lnTo>
                      <a:pt x="123" y="184"/>
                    </a:lnTo>
                    <a:lnTo>
                      <a:pt x="120" y="182"/>
                    </a:lnTo>
                    <a:lnTo>
                      <a:pt x="120" y="179"/>
                    </a:lnTo>
                    <a:lnTo>
                      <a:pt x="118" y="179"/>
                    </a:lnTo>
                    <a:lnTo>
                      <a:pt x="118" y="179"/>
                    </a:lnTo>
                    <a:lnTo>
                      <a:pt x="118" y="177"/>
                    </a:lnTo>
                    <a:lnTo>
                      <a:pt x="118" y="175"/>
                    </a:lnTo>
                    <a:lnTo>
                      <a:pt x="118" y="175"/>
                    </a:lnTo>
                    <a:lnTo>
                      <a:pt x="116" y="172"/>
                    </a:lnTo>
                    <a:lnTo>
                      <a:pt x="116" y="170"/>
                    </a:lnTo>
                    <a:lnTo>
                      <a:pt x="113" y="170"/>
                    </a:lnTo>
                    <a:lnTo>
                      <a:pt x="113" y="170"/>
                    </a:lnTo>
                    <a:lnTo>
                      <a:pt x="111" y="170"/>
                    </a:lnTo>
                    <a:lnTo>
                      <a:pt x="111" y="172"/>
                    </a:lnTo>
                    <a:lnTo>
                      <a:pt x="109" y="172"/>
                    </a:lnTo>
                    <a:lnTo>
                      <a:pt x="106" y="172"/>
                    </a:lnTo>
                    <a:lnTo>
                      <a:pt x="106" y="172"/>
                    </a:lnTo>
                    <a:lnTo>
                      <a:pt x="102" y="172"/>
                    </a:lnTo>
                    <a:lnTo>
                      <a:pt x="102" y="172"/>
                    </a:lnTo>
                    <a:lnTo>
                      <a:pt x="99" y="172"/>
                    </a:lnTo>
                    <a:lnTo>
                      <a:pt x="97" y="172"/>
                    </a:lnTo>
                    <a:lnTo>
                      <a:pt x="94" y="172"/>
                    </a:lnTo>
                    <a:lnTo>
                      <a:pt x="92" y="172"/>
                    </a:lnTo>
                    <a:lnTo>
                      <a:pt x="90" y="172"/>
                    </a:lnTo>
                    <a:lnTo>
                      <a:pt x="87" y="172"/>
                    </a:lnTo>
                    <a:lnTo>
                      <a:pt x="85" y="172"/>
                    </a:lnTo>
                    <a:lnTo>
                      <a:pt x="83" y="172"/>
                    </a:lnTo>
                    <a:lnTo>
                      <a:pt x="83" y="170"/>
                    </a:lnTo>
                    <a:lnTo>
                      <a:pt x="80" y="170"/>
                    </a:lnTo>
                    <a:lnTo>
                      <a:pt x="78" y="170"/>
                    </a:lnTo>
                    <a:lnTo>
                      <a:pt x="76" y="170"/>
                    </a:lnTo>
                    <a:lnTo>
                      <a:pt x="76" y="170"/>
                    </a:lnTo>
                    <a:lnTo>
                      <a:pt x="73" y="170"/>
                    </a:lnTo>
                    <a:lnTo>
                      <a:pt x="71" y="170"/>
                    </a:lnTo>
                    <a:lnTo>
                      <a:pt x="71" y="170"/>
                    </a:lnTo>
                    <a:lnTo>
                      <a:pt x="68" y="170"/>
                    </a:lnTo>
                    <a:lnTo>
                      <a:pt x="66" y="170"/>
                    </a:lnTo>
                    <a:lnTo>
                      <a:pt x="64" y="170"/>
                    </a:lnTo>
                    <a:lnTo>
                      <a:pt x="64" y="168"/>
                    </a:lnTo>
                    <a:lnTo>
                      <a:pt x="61" y="168"/>
                    </a:lnTo>
                    <a:lnTo>
                      <a:pt x="59" y="168"/>
                    </a:lnTo>
                    <a:lnTo>
                      <a:pt x="59" y="168"/>
                    </a:lnTo>
                    <a:lnTo>
                      <a:pt x="57" y="168"/>
                    </a:lnTo>
                    <a:lnTo>
                      <a:pt x="57" y="168"/>
                    </a:lnTo>
                    <a:lnTo>
                      <a:pt x="54" y="165"/>
                    </a:lnTo>
                    <a:lnTo>
                      <a:pt x="52" y="165"/>
                    </a:lnTo>
                    <a:lnTo>
                      <a:pt x="52" y="165"/>
                    </a:lnTo>
                    <a:lnTo>
                      <a:pt x="49" y="165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7" y="168"/>
                    </a:lnTo>
                    <a:lnTo>
                      <a:pt x="45" y="168"/>
                    </a:lnTo>
                    <a:lnTo>
                      <a:pt x="45" y="168"/>
                    </a:lnTo>
                    <a:lnTo>
                      <a:pt x="42" y="170"/>
                    </a:lnTo>
                    <a:lnTo>
                      <a:pt x="40" y="172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5"/>
                    </a:lnTo>
                    <a:lnTo>
                      <a:pt x="38" y="177"/>
                    </a:lnTo>
                    <a:lnTo>
                      <a:pt x="35" y="177"/>
                    </a:lnTo>
                    <a:lnTo>
                      <a:pt x="33" y="177"/>
                    </a:lnTo>
                    <a:lnTo>
                      <a:pt x="31" y="177"/>
                    </a:lnTo>
                    <a:lnTo>
                      <a:pt x="31" y="175"/>
                    </a:lnTo>
                    <a:lnTo>
                      <a:pt x="28" y="172"/>
                    </a:lnTo>
                    <a:lnTo>
                      <a:pt x="26" y="172"/>
                    </a:lnTo>
                    <a:lnTo>
                      <a:pt x="23" y="168"/>
                    </a:lnTo>
                    <a:lnTo>
                      <a:pt x="21" y="168"/>
                    </a:lnTo>
                    <a:lnTo>
                      <a:pt x="19" y="161"/>
                    </a:lnTo>
                    <a:lnTo>
                      <a:pt x="16" y="153"/>
                    </a:lnTo>
                    <a:lnTo>
                      <a:pt x="14" y="151"/>
                    </a:lnTo>
                    <a:lnTo>
                      <a:pt x="14" y="149"/>
                    </a:lnTo>
                    <a:lnTo>
                      <a:pt x="12" y="142"/>
                    </a:lnTo>
                    <a:lnTo>
                      <a:pt x="12" y="139"/>
                    </a:lnTo>
                    <a:lnTo>
                      <a:pt x="9" y="137"/>
                    </a:lnTo>
                    <a:lnTo>
                      <a:pt x="7" y="132"/>
                    </a:lnTo>
                    <a:lnTo>
                      <a:pt x="7" y="130"/>
                    </a:lnTo>
                    <a:lnTo>
                      <a:pt x="5" y="127"/>
                    </a:lnTo>
                    <a:lnTo>
                      <a:pt x="2" y="127"/>
                    </a:lnTo>
                    <a:lnTo>
                      <a:pt x="0" y="125"/>
                    </a:lnTo>
                    <a:lnTo>
                      <a:pt x="2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2" y="113"/>
                    </a:lnTo>
                    <a:lnTo>
                      <a:pt x="5" y="111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7" y="101"/>
                    </a:lnTo>
                    <a:lnTo>
                      <a:pt x="7" y="99"/>
                    </a:lnTo>
                    <a:lnTo>
                      <a:pt x="7" y="97"/>
                    </a:lnTo>
                    <a:lnTo>
                      <a:pt x="7" y="97"/>
                    </a:lnTo>
                    <a:lnTo>
                      <a:pt x="9" y="94"/>
                    </a:lnTo>
                    <a:lnTo>
                      <a:pt x="9" y="92"/>
                    </a:lnTo>
                    <a:lnTo>
                      <a:pt x="9" y="90"/>
                    </a:lnTo>
                    <a:lnTo>
                      <a:pt x="12" y="90"/>
                    </a:lnTo>
                    <a:lnTo>
                      <a:pt x="12" y="85"/>
                    </a:lnTo>
                    <a:lnTo>
                      <a:pt x="12" y="82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9" y="59"/>
                    </a:lnTo>
                    <a:lnTo>
                      <a:pt x="19" y="59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6" y="49"/>
                    </a:lnTo>
                    <a:lnTo>
                      <a:pt x="28" y="49"/>
                    </a:lnTo>
                    <a:lnTo>
                      <a:pt x="33" y="47"/>
                    </a:lnTo>
                    <a:lnTo>
                      <a:pt x="33" y="45"/>
                    </a:lnTo>
                    <a:lnTo>
                      <a:pt x="35" y="42"/>
                    </a:lnTo>
                    <a:lnTo>
                      <a:pt x="38" y="42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35"/>
                    </a:lnTo>
                    <a:lnTo>
                      <a:pt x="42" y="33"/>
                    </a:lnTo>
                    <a:lnTo>
                      <a:pt x="42" y="33"/>
                    </a:lnTo>
                    <a:lnTo>
                      <a:pt x="42" y="30"/>
                    </a:lnTo>
                    <a:lnTo>
                      <a:pt x="45" y="28"/>
                    </a:lnTo>
                    <a:lnTo>
                      <a:pt x="45" y="28"/>
                    </a:lnTo>
                    <a:lnTo>
                      <a:pt x="47" y="23"/>
                    </a:lnTo>
                    <a:lnTo>
                      <a:pt x="49" y="21"/>
                    </a:lnTo>
                    <a:lnTo>
                      <a:pt x="49" y="18"/>
                    </a:lnTo>
                    <a:lnTo>
                      <a:pt x="49" y="18"/>
                    </a:lnTo>
                    <a:lnTo>
                      <a:pt x="52" y="21"/>
                    </a:lnTo>
                    <a:lnTo>
                      <a:pt x="54" y="23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21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6" y="14"/>
                    </a:lnTo>
                    <a:lnTo>
                      <a:pt x="71" y="14"/>
                    </a:lnTo>
                    <a:lnTo>
                      <a:pt x="73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76" y="16"/>
                    </a:lnTo>
                    <a:lnTo>
                      <a:pt x="80" y="18"/>
                    </a:lnTo>
                    <a:lnTo>
                      <a:pt x="80" y="21"/>
                    </a:lnTo>
                    <a:lnTo>
                      <a:pt x="83" y="21"/>
                    </a:lnTo>
                    <a:lnTo>
                      <a:pt x="83" y="23"/>
                    </a:lnTo>
                    <a:lnTo>
                      <a:pt x="85" y="26"/>
                    </a:lnTo>
                    <a:lnTo>
                      <a:pt x="85" y="26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7" y="23"/>
                    </a:lnTo>
                    <a:lnTo>
                      <a:pt x="99" y="26"/>
                    </a:lnTo>
                    <a:lnTo>
                      <a:pt x="102" y="26"/>
                    </a:lnTo>
                    <a:lnTo>
                      <a:pt x="102" y="28"/>
                    </a:lnTo>
                    <a:lnTo>
                      <a:pt x="106" y="28"/>
                    </a:lnTo>
                    <a:lnTo>
                      <a:pt x="111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26"/>
                    </a:lnTo>
                    <a:lnTo>
                      <a:pt x="123" y="23"/>
                    </a:lnTo>
                    <a:lnTo>
                      <a:pt x="123" y="23"/>
                    </a:lnTo>
                    <a:lnTo>
                      <a:pt x="125" y="21"/>
                    </a:lnTo>
                    <a:lnTo>
                      <a:pt x="125" y="18"/>
                    </a:lnTo>
                    <a:lnTo>
                      <a:pt x="125" y="18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5" y="11"/>
                    </a:lnTo>
                    <a:lnTo>
                      <a:pt x="125" y="9"/>
                    </a:lnTo>
                    <a:lnTo>
                      <a:pt x="128" y="7"/>
                    </a:lnTo>
                    <a:lnTo>
                      <a:pt x="128" y="4"/>
                    </a:lnTo>
                    <a:lnTo>
                      <a:pt x="132" y="4"/>
                    </a:lnTo>
                    <a:lnTo>
                      <a:pt x="135" y="2"/>
                    </a:lnTo>
                    <a:lnTo>
                      <a:pt x="142" y="2"/>
                    </a:lnTo>
                    <a:lnTo>
                      <a:pt x="149" y="2"/>
                    </a:lnTo>
                    <a:lnTo>
                      <a:pt x="154" y="2"/>
                    </a:lnTo>
                    <a:lnTo>
                      <a:pt x="161" y="0"/>
                    </a:lnTo>
                    <a:lnTo>
                      <a:pt x="163" y="0"/>
                    </a:lnTo>
                    <a:lnTo>
                      <a:pt x="165" y="0"/>
                    </a:lnTo>
                    <a:lnTo>
                      <a:pt x="165" y="2"/>
                    </a:lnTo>
                    <a:lnTo>
                      <a:pt x="165" y="4"/>
                    </a:lnTo>
                    <a:lnTo>
                      <a:pt x="165" y="7"/>
                    </a:lnTo>
                    <a:lnTo>
                      <a:pt x="165" y="7"/>
                    </a:lnTo>
                    <a:lnTo>
                      <a:pt x="165" y="9"/>
                    </a:lnTo>
                    <a:lnTo>
                      <a:pt x="165" y="11"/>
                    </a:lnTo>
                    <a:lnTo>
                      <a:pt x="163" y="16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21"/>
                    </a:lnTo>
                    <a:lnTo>
                      <a:pt x="163" y="23"/>
                    </a:lnTo>
                    <a:lnTo>
                      <a:pt x="163" y="26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Ogun">
                <a:extLst>
                  <a:ext uri="{FF2B5EF4-FFF2-40B4-BE49-F238E27FC236}">
                    <a16:creationId xmlns:a16="http://schemas.microsoft.com/office/drawing/2014/main" id="{B5F50F43-42F7-4A8C-BFC5-1E46097ADC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850" y="3742298"/>
                <a:ext cx="1140423" cy="980529"/>
              </a:xfrm>
              <a:custGeom>
                <a:avLst/>
                <a:gdLst>
                  <a:gd name="T0" fmla="*/ 50 w 485"/>
                  <a:gd name="T1" fmla="*/ 12 h 417"/>
                  <a:gd name="T2" fmla="*/ 47 w 485"/>
                  <a:gd name="T3" fmla="*/ 36 h 417"/>
                  <a:gd name="T4" fmla="*/ 62 w 485"/>
                  <a:gd name="T5" fmla="*/ 48 h 417"/>
                  <a:gd name="T6" fmla="*/ 73 w 485"/>
                  <a:gd name="T7" fmla="*/ 26 h 417"/>
                  <a:gd name="T8" fmla="*/ 83 w 485"/>
                  <a:gd name="T9" fmla="*/ 50 h 417"/>
                  <a:gd name="T10" fmla="*/ 73 w 485"/>
                  <a:gd name="T11" fmla="*/ 66 h 417"/>
                  <a:gd name="T12" fmla="*/ 71 w 485"/>
                  <a:gd name="T13" fmla="*/ 88 h 417"/>
                  <a:gd name="T14" fmla="*/ 92 w 485"/>
                  <a:gd name="T15" fmla="*/ 109 h 417"/>
                  <a:gd name="T16" fmla="*/ 109 w 485"/>
                  <a:gd name="T17" fmla="*/ 137 h 417"/>
                  <a:gd name="T18" fmla="*/ 147 w 485"/>
                  <a:gd name="T19" fmla="*/ 154 h 417"/>
                  <a:gd name="T20" fmla="*/ 173 w 485"/>
                  <a:gd name="T21" fmla="*/ 140 h 417"/>
                  <a:gd name="T22" fmla="*/ 187 w 485"/>
                  <a:gd name="T23" fmla="*/ 119 h 417"/>
                  <a:gd name="T24" fmla="*/ 199 w 485"/>
                  <a:gd name="T25" fmla="*/ 137 h 417"/>
                  <a:gd name="T26" fmla="*/ 213 w 485"/>
                  <a:gd name="T27" fmla="*/ 130 h 417"/>
                  <a:gd name="T28" fmla="*/ 256 w 485"/>
                  <a:gd name="T29" fmla="*/ 130 h 417"/>
                  <a:gd name="T30" fmla="*/ 258 w 485"/>
                  <a:gd name="T31" fmla="*/ 156 h 417"/>
                  <a:gd name="T32" fmla="*/ 270 w 485"/>
                  <a:gd name="T33" fmla="*/ 178 h 417"/>
                  <a:gd name="T34" fmla="*/ 279 w 485"/>
                  <a:gd name="T35" fmla="*/ 220 h 417"/>
                  <a:gd name="T36" fmla="*/ 360 w 485"/>
                  <a:gd name="T37" fmla="*/ 204 h 417"/>
                  <a:gd name="T38" fmla="*/ 390 w 485"/>
                  <a:gd name="T39" fmla="*/ 225 h 417"/>
                  <a:gd name="T40" fmla="*/ 423 w 485"/>
                  <a:gd name="T41" fmla="*/ 227 h 417"/>
                  <a:gd name="T42" fmla="*/ 454 w 485"/>
                  <a:gd name="T43" fmla="*/ 242 h 417"/>
                  <a:gd name="T44" fmla="*/ 473 w 485"/>
                  <a:gd name="T45" fmla="*/ 244 h 417"/>
                  <a:gd name="T46" fmla="*/ 466 w 485"/>
                  <a:gd name="T47" fmla="*/ 284 h 417"/>
                  <a:gd name="T48" fmla="*/ 433 w 485"/>
                  <a:gd name="T49" fmla="*/ 310 h 417"/>
                  <a:gd name="T50" fmla="*/ 433 w 485"/>
                  <a:gd name="T51" fmla="*/ 336 h 417"/>
                  <a:gd name="T52" fmla="*/ 457 w 485"/>
                  <a:gd name="T53" fmla="*/ 365 h 417"/>
                  <a:gd name="T54" fmla="*/ 478 w 485"/>
                  <a:gd name="T55" fmla="*/ 353 h 417"/>
                  <a:gd name="T56" fmla="*/ 471 w 485"/>
                  <a:gd name="T57" fmla="*/ 384 h 417"/>
                  <a:gd name="T58" fmla="*/ 452 w 485"/>
                  <a:gd name="T59" fmla="*/ 396 h 417"/>
                  <a:gd name="T60" fmla="*/ 483 w 485"/>
                  <a:gd name="T61" fmla="*/ 403 h 417"/>
                  <a:gd name="T62" fmla="*/ 461 w 485"/>
                  <a:gd name="T63" fmla="*/ 407 h 417"/>
                  <a:gd name="T64" fmla="*/ 414 w 485"/>
                  <a:gd name="T65" fmla="*/ 384 h 417"/>
                  <a:gd name="T66" fmla="*/ 390 w 485"/>
                  <a:gd name="T67" fmla="*/ 384 h 417"/>
                  <a:gd name="T68" fmla="*/ 371 w 485"/>
                  <a:gd name="T69" fmla="*/ 372 h 417"/>
                  <a:gd name="T70" fmla="*/ 386 w 485"/>
                  <a:gd name="T71" fmla="*/ 351 h 417"/>
                  <a:gd name="T72" fmla="*/ 362 w 485"/>
                  <a:gd name="T73" fmla="*/ 351 h 417"/>
                  <a:gd name="T74" fmla="*/ 348 w 485"/>
                  <a:gd name="T75" fmla="*/ 351 h 417"/>
                  <a:gd name="T76" fmla="*/ 348 w 485"/>
                  <a:gd name="T77" fmla="*/ 334 h 417"/>
                  <a:gd name="T78" fmla="*/ 310 w 485"/>
                  <a:gd name="T79" fmla="*/ 322 h 417"/>
                  <a:gd name="T80" fmla="*/ 192 w 485"/>
                  <a:gd name="T81" fmla="*/ 332 h 417"/>
                  <a:gd name="T82" fmla="*/ 147 w 485"/>
                  <a:gd name="T83" fmla="*/ 317 h 417"/>
                  <a:gd name="T84" fmla="*/ 137 w 485"/>
                  <a:gd name="T85" fmla="*/ 341 h 417"/>
                  <a:gd name="T86" fmla="*/ 123 w 485"/>
                  <a:gd name="T87" fmla="*/ 362 h 417"/>
                  <a:gd name="T88" fmla="*/ 97 w 485"/>
                  <a:gd name="T89" fmla="*/ 367 h 417"/>
                  <a:gd name="T90" fmla="*/ 50 w 485"/>
                  <a:gd name="T91" fmla="*/ 367 h 417"/>
                  <a:gd name="T92" fmla="*/ 24 w 485"/>
                  <a:gd name="T93" fmla="*/ 379 h 417"/>
                  <a:gd name="T94" fmla="*/ 5 w 485"/>
                  <a:gd name="T95" fmla="*/ 374 h 417"/>
                  <a:gd name="T96" fmla="*/ 12 w 485"/>
                  <a:gd name="T97" fmla="*/ 351 h 417"/>
                  <a:gd name="T98" fmla="*/ 14 w 485"/>
                  <a:gd name="T99" fmla="*/ 324 h 417"/>
                  <a:gd name="T100" fmla="*/ 17 w 485"/>
                  <a:gd name="T101" fmla="*/ 303 h 417"/>
                  <a:gd name="T102" fmla="*/ 12 w 485"/>
                  <a:gd name="T103" fmla="*/ 280 h 417"/>
                  <a:gd name="T104" fmla="*/ 5 w 485"/>
                  <a:gd name="T105" fmla="*/ 246 h 417"/>
                  <a:gd name="T106" fmla="*/ 17 w 485"/>
                  <a:gd name="T107" fmla="*/ 220 h 417"/>
                  <a:gd name="T108" fmla="*/ 19 w 485"/>
                  <a:gd name="T109" fmla="*/ 192 h 417"/>
                  <a:gd name="T110" fmla="*/ 12 w 485"/>
                  <a:gd name="T111" fmla="*/ 152 h 417"/>
                  <a:gd name="T112" fmla="*/ 24 w 485"/>
                  <a:gd name="T113" fmla="*/ 133 h 417"/>
                  <a:gd name="T114" fmla="*/ 14 w 485"/>
                  <a:gd name="T115" fmla="*/ 107 h 417"/>
                  <a:gd name="T116" fmla="*/ 7 w 485"/>
                  <a:gd name="T117" fmla="*/ 71 h 417"/>
                  <a:gd name="T118" fmla="*/ 9 w 485"/>
                  <a:gd name="T119" fmla="*/ 38 h 417"/>
                  <a:gd name="T120" fmla="*/ 7 w 485"/>
                  <a:gd name="T121" fmla="*/ 17 h 417"/>
                  <a:gd name="T122" fmla="*/ 26 w 485"/>
                  <a:gd name="T123" fmla="*/ 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5" h="417">
                    <a:moveTo>
                      <a:pt x="38" y="5"/>
                    </a:moveTo>
                    <a:lnTo>
                      <a:pt x="38" y="5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5" y="5"/>
                    </a:lnTo>
                    <a:lnTo>
                      <a:pt x="47" y="5"/>
                    </a:lnTo>
                    <a:lnTo>
                      <a:pt x="47" y="5"/>
                    </a:lnTo>
                    <a:lnTo>
                      <a:pt x="50" y="5"/>
                    </a:lnTo>
                    <a:lnTo>
                      <a:pt x="50" y="5"/>
                    </a:lnTo>
                    <a:lnTo>
                      <a:pt x="52" y="5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4" y="5"/>
                    </a:lnTo>
                    <a:lnTo>
                      <a:pt x="57" y="5"/>
                    </a:lnTo>
                    <a:lnTo>
                      <a:pt x="57" y="7"/>
                    </a:lnTo>
                    <a:lnTo>
                      <a:pt x="54" y="7"/>
                    </a:lnTo>
                    <a:lnTo>
                      <a:pt x="54" y="7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0" y="12"/>
                    </a:lnTo>
                    <a:lnTo>
                      <a:pt x="50" y="12"/>
                    </a:lnTo>
                    <a:lnTo>
                      <a:pt x="47" y="14"/>
                    </a:lnTo>
                    <a:lnTo>
                      <a:pt x="47" y="14"/>
                    </a:lnTo>
                    <a:lnTo>
                      <a:pt x="47" y="17"/>
                    </a:lnTo>
                    <a:lnTo>
                      <a:pt x="47" y="17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7" y="21"/>
                    </a:lnTo>
                    <a:lnTo>
                      <a:pt x="47" y="24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6"/>
                    </a:lnTo>
                    <a:lnTo>
                      <a:pt x="47" y="29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1"/>
                    </a:lnTo>
                    <a:lnTo>
                      <a:pt x="45" y="31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47" y="36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8"/>
                    </a:lnTo>
                    <a:lnTo>
                      <a:pt x="52" y="38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4" y="40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3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4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62" y="48"/>
                    </a:lnTo>
                    <a:lnTo>
                      <a:pt x="62" y="45"/>
                    </a:lnTo>
                    <a:lnTo>
                      <a:pt x="64" y="45"/>
                    </a:lnTo>
                    <a:lnTo>
                      <a:pt x="64" y="43"/>
                    </a:lnTo>
                    <a:lnTo>
                      <a:pt x="64" y="43"/>
                    </a:lnTo>
                    <a:lnTo>
                      <a:pt x="64" y="40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9" y="38"/>
                    </a:lnTo>
                    <a:lnTo>
                      <a:pt x="69" y="36"/>
                    </a:lnTo>
                    <a:lnTo>
                      <a:pt x="69" y="36"/>
                    </a:lnTo>
                    <a:lnTo>
                      <a:pt x="69" y="33"/>
                    </a:lnTo>
                    <a:lnTo>
                      <a:pt x="69" y="33"/>
                    </a:lnTo>
                    <a:lnTo>
                      <a:pt x="71" y="31"/>
                    </a:lnTo>
                    <a:lnTo>
                      <a:pt x="71" y="31"/>
                    </a:lnTo>
                    <a:lnTo>
                      <a:pt x="71" y="29"/>
                    </a:lnTo>
                    <a:lnTo>
                      <a:pt x="71" y="29"/>
                    </a:lnTo>
                    <a:lnTo>
                      <a:pt x="71" y="26"/>
                    </a:lnTo>
                    <a:lnTo>
                      <a:pt x="71" y="26"/>
                    </a:lnTo>
                    <a:lnTo>
                      <a:pt x="71" y="24"/>
                    </a:lnTo>
                    <a:lnTo>
                      <a:pt x="71" y="24"/>
                    </a:lnTo>
                    <a:lnTo>
                      <a:pt x="73" y="24"/>
                    </a:lnTo>
                    <a:lnTo>
                      <a:pt x="73" y="21"/>
                    </a:lnTo>
                    <a:lnTo>
                      <a:pt x="73" y="24"/>
                    </a:lnTo>
                    <a:lnTo>
                      <a:pt x="73" y="26"/>
                    </a:lnTo>
                    <a:lnTo>
                      <a:pt x="73" y="26"/>
                    </a:lnTo>
                    <a:lnTo>
                      <a:pt x="76" y="29"/>
                    </a:lnTo>
                    <a:lnTo>
                      <a:pt x="76" y="29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78" y="31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3"/>
                    </a:lnTo>
                    <a:lnTo>
                      <a:pt x="80" y="36"/>
                    </a:lnTo>
                    <a:lnTo>
                      <a:pt x="80" y="36"/>
                    </a:lnTo>
                    <a:lnTo>
                      <a:pt x="80" y="38"/>
                    </a:lnTo>
                    <a:lnTo>
                      <a:pt x="83" y="38"/>
                    </a:lnTo>
                    <a:lnTo>
                      <a:pt x="83" y="38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3" y="40"/>
                    </a:lnTo>
                    <a:lnTo>
                      <a:pt x="80" y="40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83" y="43"/>
                    </a:lnTo>
                    <a:lnTo>
                      <a:pt x="83" y="45"/>
                    </a:lnTo>
                    <a:lnTo>
                      <a:pt x="80" y="48"/>
                    </a:lnTo>
                    <a:lnTo>
                      <a:pt x="83" y="48"/>
                    </a:lnTo>
                    <a:lnTo>
                      <a:pt x="83" y="48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0" y="52"/>
                    </a:lnTo>
                    <a:lnTo>
                      <a:pt x="80" y="52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7"/>
                    </a:lnTo>
                    <a:lnTo>
                      <a:pt x="80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59"/>
                    </a:lnTo>
                    <a:lnTo>
                      <a:pt x="78" y="62"/>
                    </a:lnTo>
                    <a:lnTo>
                      <a:pt x="80" y="62"/>
                    </a:lnTo>
                    <a:lnTo>
                      <a:pt x="80" y="62"/>
                    </a:lnTo>
                    <a:lnTo>
                      <a:pt x="80" y="64"/>
                    </a:lnTo>
                    <a:lnTo>
                      <a:pt x="78" y="64"/>
                    </a:lnTo>
                    <a:lnTo>
                      <a:pt x="78" y="64"/>
                    </a:lnTo>
                    <a:lnTo>
                      <a:pt x="76" y="64"/>
                    </a:lnTo>
                    <a:lnTo>
                      <a:pt x="76" y="64"/>
                    </a:lnTo>
                    <a:lnTo>
                      <a:pt x="78" y="64"/>
                    </a:lnTo>
                    <a:lnTo>
                      <a:pt x="78" y="66"/>
                    </a:lnTo>
                    <a:lnTo>
                      <a:pt x="76" y="66"/>
                    </a:lnTo>
                    <a:lnTo>
                      <a:pt x="76" y="66"/>
                    </a:lnTo>
                    <a:lnTo>
                      <a:pt x="73" y="66"/>
                    </a:lnTo>
                    <a:lnTo>
                      <a:pt x="73" y="69"/>
                    </a:lnTo>
                    <a:lnTo>
                      <a:pt x="73" y="69"/>
                    </a:lnTo>
                    <a:lnTo>
                      <a:pt x="76" y="69"/>
                    </a:lnTo>
                    <a:lnTo>
                      <a:pt x="76" y="69"/>
                    </a:lnTo>
                    <a:lnTo>
                      <a:pt x="78" y="69"/>
                    </a:lnTo>
                    <a:lnTo>
                      <a:pt x="76" y="71"/>
                    </a:lnTo>
                    <a:lnTo>
                      <a:pt x="76" y="71"/>
                    </a:lnTo>
                    <a:lnTo>
                      <a:pt x="73" y="74"/>
                    </a:lnTo>
                    <a:lnTo>
                      <a:pt x="76" y="74"/>
                    </a:lnTo>
                    <a:lnTo>
                      <a:pt x="76" y="76"/>
                    </a:lnTo>
                    <a:lnTo>
                      <a:pt x="76" y="76"/>
                    </a:lnTo>
                    <a:lnTo>
                      <a:pt x="76" y="78"/>
                    </a:lnTo>
                    <a:lnTo>
                      <a:pt x="73" y="78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3" y="81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71" y="83"/>
                    </a:lnTo>
                    <a:lnTo>
                      <a:pt x="69" y="85"/>
                    </a:lnTo>
                    <a:lnTo>
                      <a:pt x="69" y="85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71" y="88"/>
                    </a:lnTo>
                    <a:lnTo>
                      <a:pt x="71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3" y="95"/>
                    </a:lnTo>
                    <a:lnTo>
                      <a:pt x="73" y="95"/>
                    </a:lnTo>
                    <a:lnTo>
                      <a:pt x="76" y="95"/>
                    </a:lnTo>
                    <a:lnTo>
                      <a:pt x="76" y="97"/>
                    </a:lnTo>
                    <a:lnTo>
                      <a:pt x="76" y="97"/>
                    </a:lnTo>
                    <a:lnTo>
                      <a:pt x="78" y="97"/>
                    </a:lnTo>
                    <a:lnTo>
                      <a:pt x="78" y="100"/>
                    </a:lnTo>
                    <a:lnTo>
                      <a:pt x="80" y="100"/>
                    </a:lnTo>
                    <a:lnTo>
                      <a:pt x="80" y="100"/>
                    </a:lnTo>
                    <a:lnTo>
                      <a:pt x="83" y="100"/>
                    </a:lnTo>
                    <a:lnTo>
                      <a:pt x="83" y="100"/>
                    </a:lnTo>
                    <a:lnTo>
                      <a:pt x="85" y="100"/>
                    </a:lnTo>
                    <a:lnTo>
                      <a:pt x="85" y="102"/>
                    </a:lnTo>
                    <a:lnTo>
                      <a:pt x="85" y="102"/>
                    </a:lnTo>
                    <a:lnTo>
                      <a:pt x="88" y="104"/>
                    </a:lnTo>
                    <a:lnTo>
                      <a:pt x="88" y="104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90" y="107"/>
                    </a:lnTo>
                    <a:lnTo>
                      <a:pt x="92" y="107"/>
                    </a:lnTo>
                    <a:lnTo>
                      <a:pt x="92" y="109"/>
                    </a:lnTo>
                    <a:lnTo>
                      <a:pt x="95" y="111"/>
                    </a:lnTo>
                    <a:lnTo>
                      <a:pt x="95" y="111"/>
                    </a:lnTo>
                    <a:lnTo>
                      <a:pt x="95" y="114"/>
                    </a:lnTo>
                    <a:lnTo>
                      <a:pt x="95" y="114"/>
                    </a:lnTo>
                    <a:lnTo>
                      <a:pt x="95" y="116"/>
                    </a:lnTo>
                    <a:lnTo>
                      <a:pt x="95" y="116"/>
                    </a:lnTo>
                    <a:lnTo>
                      <a:pt x="95" y="119"/>
                    </a:lnTo>
                    <a:lnTo>
                      <a:pt x="95" y="121"/>
                    </a:lnTo>
                    <a:lnTo>
                      <a:pt x="95" y="121"/>
                    </a:lnTo>
                    <a:lnTo>
                      <a:pt x="95" y="123"/>
                    </a:lnTo>
                    <a:lnTo>
                      <a:pt x="95" y="126"/>
                    </a:lnTo>
                    <a:lnTo>
                      <a:pt x="95" y="126"/>
                    </a:lnTo>
                    <a:lnTo>
                      <a:pt x="97" y="126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7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99" y="130"/>
                    </a:lnTo>
                    <a:lnTo>
                      <a:pt x="102" y="133"/>
                    </a:lnTo>
                    <a:lnTo>
                      <a:pt x="102" y="135"/>
                    </a:lnTo>
                    <a:lnTo>
                      <a:pt x="104" y="135"/>
                    </a:lnTo>
                    <a:lnTo>
                      <a:pt x="106" y="137"/>
                    </a:lnTo>
                    <a:lnTo>
                      <a:pt x="106" y="137"/>
                    </a:lnTo>
                    <a:lnTo>
                      <a:pt x="109" y="137"/>
                    </a:lnTo>
                    <a:lnTo>
                      <a:pt x="109" y="137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1" y="140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14" y="142"/>
                    </a:lnTo>
                    <a:lnTo>
                      <a:pt x="116" y="145"/>
                    </a:lnTo>
                    <a:lnTo>
                      <a:pt x="116" y="145"/>
                    </a:lnTo>
                    <a:lnTo>
                      <a:pt x="118" y="147"/>
                    </a:lnTo>
                    <a:lnTo>
                      <a:pt x="118" y="147"/>
                    </a:lnTo>
                    <a:lnTo>
                      <a:pt x="121" y="147"/>
                    </a:lnTo>
                    <a:lnTo>
                      <a:pt x="121" y="147"/>
                    </a:lnTo>
                    <a:lnTo>
                      <a:pt x="123" y="147"/>
                    </a:lnTo>
                    <a:lnTo>
                      <a:pt x="128" y="147"/>
                    </a:lnTo>
                    <a:lnTo>
                      <a:pt x="128" y="147"/>
                    </a:lnTo>
                    <a:lnTo>
                      <a:pt x="130" y="147"/>
                    </a:lnTo>
                    <a:lnTo>
                      <a:pt x="133" y="147"/>
                    </a:lnTo>
                    <a:lnTo>
                      <a:pt x="135" y="147"/>
                    </a:lnTo>
                    <a:lnTo>
                      <a:pt x="137" y="147"/>
                    </a:lnTo>
                    <a:lnTo>
                      <a:pt x="140" y="147"/>
                    </a:lnTo>
                    <a:lnTo>
                      <a:pt x="142" y="149"/>
                    </a:lnTo>
                    <a:lnTo>
                      <a:pt x="142" y="149"/>
                    </a:lnTo>
                    <a:lnTo>
                      <a:pt x="144" y="152"/>
                    </a:lnTo>
                    <a:lnTo>
                      <a:pt x="147" y="154"/>
                    </a:lnTo>
                    <a:lnTo>
                      <a:pt x="147" y="156"/>
                    </a:lnTo>
                    <a:lnTo>
                      <a:pt x="149" y="159"/>
                    </a:lnTo>
                    <a:lnTo>
                      <a:pt x="151" y="159"/>
                    </a:lnTo>
                    <a:lnTo>
                      <a:pt x="151" y="161"/>
                    </a:lnTo>
                    <a:lnTo>
                      <a:pt x="154" y="161"/>
                    </a:lnTo>
                    <a:lnTo>
                      <a:pt x="156" y="161"/>
                    </a:lnTo>
                    <a:lnTo>
                      <a:pt x="159" y="161"/>
                    </a:lnTo>
                    <a:lnTo>
                      <a:pt x="159" y="161"/>
                    </a:lnTo>
                    <a:lnTo>
                      <a:pt x="159" y="159"/>
                    </a:lnTo>
                    <a:lnTo>
                      <a:pt x="161" y="159"/>
                    </a:lnTo>
                    <a:lnTo>
                      <a:pt x="161" y="156"/>
                    </a:lnTo>
                    <a:lnTo>
                      <a:pt x="161" y="156"/>
                    </a:lnTo>
                    <a:lnTo>
                      <a:pt x="163" y="154"/>
                    </a:lnTo>
                    <a:lnTo>
                      <a:pt x="163" y="152"/>
                    </a:lnTo>
                    <a:lnTo>
                      <a:pt x="163" y="152"/>
                    </a:lnTo>
                    <a:lnTo>
                      <a:pt x="163" y="149"/>
                    </a:lnTo>
                    <a:lnTo>
                      <a:pt x="166" y="149"/>
                    </a:lnTo>
                    <a:lnTo>
                      <a:pt x="166" y="147"/>
                    </a:lnTo>
                    <a:lnTo>
                      <a:pt x="168" y="147"/>
                    </a:lnTo>
                    <a:lnTo>
                      <a:pt x="168" y="147"/>
                    </a:lnTo>
                    <a:lnTo>
                      <a:pt x="168" y="145"/>
                    </a:lnTo>
                    <a:lnTo>
                      <a:pt x="170" y="145"/>
                    </a:lnTo>
                    <a:lnTo>
                      <a:pt x="173" y="142"/>
                    </a:lnTo>
                    <a:lnTo>
                      <a:pt x="173" y="142"/>
                    </a:lnTo>
                    <a:lnTo>
                      <a:pt x="173" y="140"/>
                    </a:lnTo>
                    <a:lnTo>
                      <a:pt x="173" y="140"/>
                    </a:lnTo>
                    <a:lnTo>
                      <a:pt x="173" y="137"/>
                    </a:lnTo>
                    <a:lnTo>
                      <a:pt x="173" y="137"/>
                    </a:lnTo>
                    <a:lnTo>
                      <a:pt x="173" y="135"/>
                    </a:lnTo>
                    <a:lnTo>
                      <a:pt x="173" y="135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3" y="133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5" y="130"/>
                    </a:lnTo>
                    <a:lnTo>
                      <a:pt x="177" y="128"/>
                    </a:lnTo>
                    <a:lnTo>
                      <a:pt x="177" y="128"/>
                    </a:lnTo>
                    <a:lnTo>
                      <a:pt x="177" y="126"/>
                    </a:lnTo>
                    <a:lnTo>
                      <a:pt x="177" y="126"/>
                    </a:lnTo>
                    <a:lnTo>
                      <a:pt x="175" y="126"/>
                    </a:lnTo>
                    <a:lnTo>
                      <a:pt x="177" y="123"/>
                    </a:lnTo>
                    <a:lnTo>
                      <a:pt x="177" y="123"/>
                    </a:lnTo>
                    <a:lnTo>
                      <a:pt x="180" y="123"/>
                    </a:lnTo>
                    <a:lnTo>
                      <a:pt x="180" y="121"/>
                    </a:lnTo>
                    <a:lnTo>
                      <a:pt x="180" y="121"/>
                    </a:lnTo>
                    <a:lnTo>
                      <a:pt x="182" y="121"/>
                    </a:lnTo>
                    <a:lnTo>
                      <a:pt x="185" y="121"/>
                    </a:lnTo>
                    <a:lnTo>
                      <a:pt x="185" y="119"/>
                    </a:lnTo>
                    <a:lnTo>
                      <a:pt x="187" y="119"/>
                    </a:lnTo>
                    <a:lnTo>
                      <a:pt x="187" y="116"/>
                    </a:lnTo>
                    <a:lnTo>
                      <a:pt x="189" y="116"/>
                    </a:lnTo>
                    <a:lnTo>
                      <a:pt x="189" y="116"/>
                    </a:lnTo>
                    <a:lnTo>
                      <a:pt x="192" y="116"/>
                    </a:lnTo>
                    <a:lnTo>
                      <a:pt x="192" y="116"/>
                    </a:lnTo>
                    <a:lnTo>
                      <a:pt x="192" y="116"/>
                    </a:lnTo>
                    <a:lnTo>
                      <a:pt x="192" y="119"/>
                    </a:lnTo>
                    <a:lnTo>
                      <a:pt x="194" y="119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1"/>
                    </a:lnTo>
                    <a:lnTo>
                      <a:pt x="194" y="123"/>
                    </a:lnTo>
                    <a:lnTo>
                      <a:pt x="194" y="123"/>
                    </a:lnTo>
                    <a:lnTo>
                      <a:pt x="194" y="126"/>
                    </a:lnTo>
                    <a:lnTo>
                      <a:pt x="194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6" y="130"/>
                    </a:lnTo>
                    <a:lnTo>
                      <a:pt x="196" y="133"/>
                    </a:lnTo>
                    <a:lnTo>
                      <a:pt x="199" y="133"/>
                    </a:lnTo>
                    <a:lnTo>
                      <a:pt x="199" y="133"/>
                    </a:lnTo>
                    <a:lnTo>
                      <a:pt x="199" y="135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9" y="137"/>
                    </a:lnTo>
                    <a:lnTo>
                      <a:pt x="196" y="140"/>
                    </a:lnTo>
                    <a:lnTo>
                      <a:pt x="196" y="140"/>
                    </a:lnTo>
                    <a:lnTo>
                      <a:pt x="196" y="142"/>
                    </a:lnTo>
                    <a:lnTo>
                      <a:pt x="196" y="142"/>
                    </a:lnTo>
                    <a:lnTo>
                      <a:pt x="199" y="142"/>
                    </a:lnTo>
                    <a:lnTo>
                      <a:pt x="199" y="142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201" y="142"/>
                    </a:lnTo>
                    <a:lnTo>
                      <a:pt x="203" y="140"/>
                    </a:lnTo>
                    <a:lnTo>
                      <a:pt x="203" y="140"/>
                    </a:lnTo>
                    <a:lnTo>
                      <a:pt x="203" y="140"/>
                    </a:lnTo>
                    <a:lnTo>
                      <a:pt x="206" y="137"/>
                    </a:lnTo>
                    <a:lnTo>
                      <a:pt x="206" y="137"/>
                    </a:lnTo>
                    <a:lnTo>
                      <a:pt x="206" y="137"/>
                    </a:lnTo>
                    <a:lnTo>
                      <a:pt x="208" y="137"/>
                    </a:lnTo>
                    <a:lnTo>
                      <a:pt x="208" y="137"/>
                    </a:lnTo>
                    <a:lnTo>
                      <a:pt x="208" y="135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3" y="130"/>
                    </a:lnTo>
                    <a:lnTo>
                      <a:pt x="213" y="130"/>
                    </a:lnTo>
                    <a:lnTo>
                      <a:pt x="215" y="128"/>
                    </a:lnTo>
                    <a:lnTo>
                      <a:pt x="215" y="128"/>
                    </a:lnTo>
                    <a:lnTo>
                      <a:pt x="218" y="128"/>
                    </a:lnTo>
                    <a:lnTo>
                      <a:pt x="220" y="128"/>
                    </a:lnTo>
                    <a:lnTo>
                      <a:pt x="222" y="128"/>
                    </a:lnTo>
                    <a:lnTo>
                      <a:pt x="225" y="128"/>
                    </a:lnTo>
                    <a:lnTo>
                      <a:pt x="227" y="128"/>
                    </a:lnTo>
                    <a:lnTo>
                      <a:pt x="227" y="128"/>
                    </a:lnTo>
                    <a:lnTo>
                      <a:pt x="229" y="128"/>
                    </a:lnTo>
                    <a:lnTo>
                      <a:pt x="232" y="128"/>
                    </a:lnTo>
                    <a:lnTo>
                      <a:pt x="234" y="128"/>
                    </a:lnTo>
                    <a:lnTo>
                      <a:pt x="237" y="128"/>
                    </a:lnTo>
                    <a:lnTo>
                      <a:pt x="239" y="128"/>
                    </a:lnTo>
                    <a:lnTo>
                      <a:pt x="241" y="128"/>
                    </a:lnTo>
                    <a:lnTo>
                      <a:pt x="244" y="128"/>
                    </a:lnTo>
                    <a:lnTo>
                      <a:pt x="246" y="128"/>
                    </a:lnTo>
                    <a:lnTo>
                      <a:pt x="246" y="128"/>
                    </a:lnTo>
                    <a:lnTo>
                      <a:pt x="248" y="128"/>
                    </a:lnTo>
                    <a:lnTo>
                      <a:pt x="251" y="128"/>
                    </a:lnTo>
                    <a:lnTo>
                      <a:pt x="253" y="128"/>
                    </a:lnTo>
                    <a:lnTo>
                      <a:pt x="253" y="128"/>
                    </a:lnTo>
                    <a:lnTo>
                      <a:pt x="256" y="126"/>
                    </a:lnTo>
                    <a:lnTo>
                      <a:pt x="256" y="128"/>
                    </a:lnTo>
                    <a:lnTo>
                      <a:pt x="256" y="128"/>
                    </a:lnTo>
                    <a:lnTo>
                      <a:pt x="256" y="130"/>
                    </a:lnTo>
                    <a:lnTo>
                      <a:pt x="256" y="130"/>
                    </a:lnTo>
                    <a:lnTo>
                      <a:pt x="256" y="133"/>
                    </a:lnTo>
                    <a:lnTo>
                      <a:pt x="256" y="133"/>
                    </a:lnTo>
                    <a:lnTo>
                      <a:pt x="256" y="135"/>
                    </a:lnTo>
                    <a:lnTo>
                      <a:pt x="256" y="135"/>
                    </a:lnTo>
                    <a:lnTo>
                      <a:pt x="256" y="137"/>
                    </a:lnTo>
                    <a:lnTo>
                      <a:pt x="256" y="137"/>
                    </a:lnTo>
                    <a:lnTo>
                      <a:pt x="256" y="137"/>
                    </a:lnTo>
                    <a:lnTo>
                      <a:pt x="256" y="140"/>
                    </a:lnTo>
                    <a:lnTo>
                      <a:pt x="256" y="140"/>
                    </a:lnTo>
                    <a:lnTo>
                      <a:pt x="256" y="142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2"/>
                    </a:lnTo>
                    <a:lnTo>
                      <a:pt x="258" y="145"/>
                    </a:lnTo>
                    <a:lnTo>
                      <a:pt x="258" y="145"/>
                    </a:lnTo>
                    <a:lnTo>
                      <a:pt x="258" y="147"/>
                    </a:lnTo>
                    <a:lnTo>
                      <a:pt x="258" y="147"/>
                    </a:lnTo>
                    <a:lnTo>
                      <a:pt x="258" y="149"/>
                    </a:lnTo>
                    <a:lnTo>
                      <a:pt x="258" y="152"/>
                    </a:lnTo>
                    <a:lnTo>
                      <a:pt x="258" y="154"/>
                    </a:lnTo>
                    <a:lnTo>
                      <a:pt x="258" y="154"/>
                    </a:lnTo>
                    <a:lnTo>
                      <a:pt x="258" y="156"/>
                    </a:lnTo>
                    <a:lnTo>
                      <a:pt x="258" y="156"/>
                    </a:lnTo>
                    <a:lnTo>
                      <a:pt x="258" y="159"/>
                    </a:lnTo>
                    <a:lnTo>
                      <a:pt x="258" y="161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58" y="164"/>
                    </a:lnTo>
                    <a:lnTo>
                      <a:pt x="260" y="164"/>
                    </a:lnTo>
                    <a:lnTo>
                      <a:pt x="260" y="164"/>
                    </a:lnTo>
                    <a:lnTo>
                      <a:pt x="263" y="164"/>
                    </a:lnTo>
                    <a:lnTo>
                      <a:pt x="263" y="164"/>
                    </a:lnTo>
                    <a:lnTo>
                      <a:pt x="265" y="164"/>
                    </a:lnTo>
                    <a:lnTo>
                      <a:pt x="265" y="164"/>
                    </a:lnTo>
                    <a:lnTo>
                      <a:pt x="267" y="164"/>
                    </a:lnTo>
                    <a:lnTo>
                      <a:pt x="267" y="164"/>
                    </a:lnTo>
                    <a:lnTo>
                      <a:pt x="270" y="164"/>
                    </a:lnTo>
                    <a:lnTo>
                      <a:pt x="270" y="166"/>
                    </a:lnTo>
                    <a:lnTo>
                      <a:pt x="270" y="166"/>
                    </a:lnTo>
                    <a:lnTo>
                      <a:pt x="270" y="168"/>
                    </a:lnTo>
                    <a:lnTo>
                      <a:pt x="270" y="171"/>
                    </a:lnTo>
                    <a:lnTo>
                      <a:pt x="270" y="173"/>
                    </a:lnTo>
                    <a:lnTo>
                      <a:pt x="270" y="173"/>
                    </a:lnTo>
                    <a:lnTo>
                      <a:pt x="270" y="173"/>
                    </a:lnTo>
                    <a:lnTo>
                      <a:pt x="270" y="175"/>
                    </a:lnTo>
                    <a:lnTo>
                      <a:pt x="270" y="178"/>
                    </a:lnTo>
                    <a:lnTo>
                      <a:pt x="270" y="180"/>
                    </a:lnTo>
                    <a:lnTo>
                      <a:pt x="270" y="182"/>
                    </a:lnTo>
                    <a:lnTo>
                      <a:pt x="272" y="185"/>
                    </a:lnTo>
                    <a:lnTo>
                      <a:pt x="274" y="187"/>
                    </a:lnTo>
                    <a:lnTo>
                      <a:pt x="274" y="190"/>
                    </a:lnTo>
                    <a:lnTo>
                      <a:pt x="274" y="192"/>
                    </a:lnTo>
                    <a:lnTo>
                      <a:pt x="274" y="194"/>
                    </a:lnTo>
                    <a:lnTo>
                      <a:pt x="274" y="197"/>
                    </a:lnTo>
                    <a:lnTo>
                      <a:pt x="277" y="199"/>
                    </a:lnTo>
                    <a:lnTo>
                      <a:pt x="277" y="201"/>
                    </a:lnTo>
                    <a:lnTo>
                      <a:pt x="277" y="204"/>
                    </a:lnTo>
                    <a:lnTo>
                      <a:pt x="277" y="204"/>
                    </a:lnTo>
                    <a:lnTo>
                      <a:pt x="279" y="206"/>
                    </a:lnTo>
                    <a:lnTo>
                      <a:pt x="277" y="206"/>
                    </a:lnTo>
                    <a:lnTo>
                      <a:pt x="274" y="211"/>
                    </a:lnTo>
                    <a:lnTo>
                      <a:pt x="267" y="213"/>
                    </a:lnTo>
                    <a:lnTo>
                      <a:pt x="263" y="216"/>
                    </a:lnTo>
                    <a:lnTo>
                      <a:pt x="260" y="216"/>
                    </a:lnTo>
                    <a:lnTo>
                      <a:pt x="260" y="218"/>
                    </a:lnTo>
                    <a:lnTo>
                      <a:pt x="260" y="220"/>
                    </a:lnTo>
                    <a:lnTo>
                      <a:pt x="263" y="220"/>
                    </a:lnTo>
                    <a:lnTo>
                      <a:pt x="265" y="220"/>
                    </a:lnTo>
                    <a:lnTo>
                      <a:pt x="267" y="220"/>
                    </a:lnTo>
                    <a:lnTo>
                      <a:pt x="274" y="220"/>
                    </a:lnTo>
                    <a:lnTo>
                      <a:pt x="279" y="220"/>
                    </a:lnTo>
                    <a:lnTo>
                      <a:pt x="284" y="220"/>
                    </a:lnTo>
                    <a:lnTo>
                      <a:pt x="284" y="220"/>
                    </a:lnTo>
                    <a:lnTo>
                      <a:pt x="291" y="220"/>
                    </a:lnTo>
                    <a:lnTo>
                      <a:pt x="298" y="220"/>
                    </a:lnTo>
                    <a:lnTo>
                      <a:pt x="303" y="220"/>
                    </a:lnTo>
                    <a:lnTo>
                      <a:pt x="310" y="220"/>
                    </a:lnTo>
                    <a:lnTo>
                      <a:pt x="315" y="220"/>
                    </a:lnTo>
                    <a:lnTo>
                      <a:pt x="319" y="218"/>
                    </a:lnTo>
                    <a:lnTo>
                      <a:pt x="319" y="218"/>
                    </a:lnTo>
                    <a:lnTo>
                      <a:pt x="319" y="216"/>
                    </a:lnTo>
                    <a:lnTo>
                      <a:pt x="322" y="213"/>
                    </a:lnTo>
                    <a:lnTo>
                      <a:pt x="322" y="213"/>
                    </a:lnTo>
                    <a:lnTo>
                      <a:pt x="324" y="211"/>
                    </a:lnTo>
                    <a:lnTo>
                      <a:pt x="329" y="208"/>
                    </a:lnTo>
                    <a:lnTo>
                      <a:pt x="331" y="208"/>
                    </a:lnTo>
                    <a:lnTo>
                      <a:pt x="334" y="208"/>
                    </a:lnTo>
                    <a:lnTo>
                      <a:pt x="336" y="208"/>
                    </a:lnTo>
                    <a:lnTo>
                      <a:pt x="336" y="208"/>
                    </a:lnTo>
                    <a:lnTo>
                      <a:pt x="341" y="206"/>
                    </a:lnTo>
                    <a:lnTo>
                      <a:pt x="345" y="206"/>
                    </a:lnTo>
                    <a:lnTo>
                      <a:pt x="348" y="206"/>
                    </a:lnTo>
                    <a:lnTo>
                      <a:pt x="352" y="206"/>
                    </a:lnTo>
                    <a:lnTo>
                      <a:pt x="352" y="206"/>
                    </a:lnTo>
                    <a:lnTo>
                      <a:pt x="355" y="206"/>
                    </a:lnTo>
                    <a:lnTo>
                      <a:pt x="360" y="204"/>
                    </a:lnTo>
                    <a:lnTo>
                      <a:pt x="364" y="201"/>
                    </a:lnTo>
                    <a:lnTo>
                      <a:pt x="369" y="199"/>
                    </a:lnTo>
                    <a:lnTo>
                      <a:pt x="371" y="197"/>
                    </a:lnTo>
                    <a:lnTo>
                      <a:pt x="374" y="197"/>
                    </a:lnTo>
                    <a:lnTo>
                      <a:pt x="374" y="197"/>
                    </a:lnTo>
                    <a:lnTo>
                      <a:pt x="374" y="199"/>
                    </a:lnTo>
                    <a:lnTo>
                      <a:pt x="374" y="201"/>
                    </a:lnTo>
                    <a:lnTo>
                      <a:pt x="374" y="206"/>
                    </a:lnTo>
                    <a:lnTo>
                      <a:pt x="376" y="213"/>
                    </a:lnTo>
                    <a:lnTo>
                      <a:pt x="379" y="220"/>
                    </a:lnTo>
                    <a:lnTo>
                      <a:pt x="379" y="223"/>
                    </a:lnTo>
                    <a:lnTo>
                      <a:pt x="379" y="225"/>
                    </a:lnTo>
                    <a:lnTo>
                      <a:pt x="379" y="225"/>
                    </a:lnTo>
                    <a:lnTo>
                      <a:pt x="379" y="227"/>
                    </a:lnTo>
                    <a:lnTo>
                      <a:pt x="381" y="227"/>
                    </a:lnTo>
                    <a:lnTo>
                      <a:pt x="381" y="230"/>
                    </a:lnTo>
                    <a:lnTo>
                      <a:pt x="383" y="230"/>
                    </a:lnTo>
                    <a:lnTo>
                      <a:pt x="383" y="230"/>
                    </a:lnTo>
                    <a:lnTo>
                      <a:pt x="383" y="230"/>
                    </a:lnTo>
                    <a:lnTo>
                      <a:pt x="386" y="230"/>
                    </a:lnTo>
                    <a:lnTo>
                      <a:pt x="388" y="227"/>
                    </a:lnTo>
                    <a:lnTo>
                      <a:pt x="388" y="227"/>
                    </a:lnTo>
                    <a:lnTo>
                      <a:pt x="388" y="225"/>
                    </a:lnTo>
                    <a:lnTo>
                      <a:pt x="390" y="225"/>
                    </a:lnTo>
                    <a:lnTo>
                      <a:pt x="390" y="225"/>
                    </a:lnTo>
                    <a:lnTo>
                      <a:pt x="393" y="223"/>
                    </a:lnTo>
                    <a:lnTo>
                      <a:pt x="393" y="223"/>
                    </a:lnTo>
                    <a:lnTo>
                      <a:pt x="393" y="223"/>
                    </a:lnTo>
                    <a:lnTo>
                      <a:pt x="393" y="220"/>
                    </a:lnTo>
                    <a:lnTo>
                      <a:pt x="395" y="220"/>
                    </a:lnTo>
                    <a:lnTo>
                      <a:pt x="395" y="220"/>
                    </a:lnTo>
                    <a:lnTo>
                      <a:pt x="397" y="218"/>
                    </a:lnTo>
                    <a:lnTo>
                      <a:pt x="397" y="218"/>
                    </a:lnTo>
                    <a:lnTo>
                      <a:pt x="400" y="218"/>
                    </a:lnTo>
                    <a:lnTo>
                      <a:pt x="400" y="218"/>
                    </a:lnTo>
                    <a:lnTo>
                      <a:pt x="402" y="218"/>
                    </a:lnTo>
                    <a:lnTo>
                      <a:pt x="405" y="218"/>
                    </a:lnTo>
                    <a:lnTo>
                      <a:pt x="405" y="218"/>
                    </a:lnTo>
                    <a:lnTo>
                      <a:pt x="409" y="220"/>
                    </a:lnTo>
                    <a:lnTo>
                      <a:pt x="409" y="220"/>
                    </a:lnTo>
                    <a:lnTo>
                      <a:pt x="414" y="223"/>
                    </a:lnTo>
                    <a:lnTo>
                      <a:pt x="416" y="223"/>
                    </a:lnTo>
                    <a:lnTo>
                      <a:pt x="419" y="225"/>
                    </a:lnTo>
                    <a:lnTo>
                      <a:pt x="421" y="225"/>
                    </a:lnTo>
                    <a:lnTo>
                      <a:pt x="421" y="225"/>
                    </a:lnTo>
                    <a:lnTo>
                      <a:pt x="421" y="225"/>
                    </a:lnTo>
                    <a:lnTo>
                      <a:pt x="423" y="225"/>
                    </a:lnTo>
                    <a:lnTo>
                      <a:pt x="423" y="225"/>
                    </a:lnTo>
                    <a:lnTo>
                      <a:pt x="423" y="227"/>
                    </a:lnTo>
                    <a:lnTo>
                      <a:pt x="423" y="227"/>
                    </a:lnTo>
                    <a:lnTo>
                      <a:pt x="423" y="230"/>
                    </a:lnTo>
                    <a:lnTo>
                      <a:pt x="423" y="230"/>
                    </a:lnTo>
                    <a:lnTo>
                      <a:pt x="423" y="232"/>
                    </a:lnTo>
                    <a:lnTo>
                      <a:pt x="423" y="232"/>
                    </a:lnTo>
                    <a:lnTo>
                      <a:pt x="426" y="235"/>
                    </a:lnTo>
                    <a:lnTo>
                      <a:pt x="426" y="235"/>
                    </a:lnTo>
                    <a:lnTo>
                      <a:pt x="423" y="237"/>
                    </a:lnTo>
                    <a:lnTo>
                      <a:pt x="423" y="237"/>
                    </a:lnTo>
                    <a:lnTo>
                      <a:pt x="423" y="237"/>
                    </a:lnTo>
                    <a:lnTo>
                      <a:pt x="426" y="239"/>
                    </a:lnTo>
                    <a:lnTo>
                      <a:pt x="426" y="239"/>
                    </a:lnTo>
                    <a:lnTo>
                      <a:pt x="426" y="242"/>
                    </a:lnTo>
                    <a:lnTo>
                      <a:pt x="426" y="242"/>
                    </a:lnTo>
                    <a:lnTo>
                      <a:pt x="426" y="242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31" y="246"/>
                    </a:lnTo>
                    <a:lnTo>
                      <a:pt x="433" y="244"/>
                    </a:lnTo>
                    <a:lnTo>
                      <a:pt x="435" y="242"/>
                    </a:lnTo>
                    <a:lnTo>
                      <a:pt x="438" y="239"/>
                    </a:lnTo>
                    <a:lnTo>
                      <a:pt x="440" y="239"/>
                    </a:lnTo>
                    <a:lnTo>
                      <a:pt x="445" y="242"/>
                    </a:lnTo>
                    <a:lnTo>
                      <a:pt x="447" y="242"/>
                    </a:lnTo>
                    <a:lnTo>
                      <a:pt x="452" y="244"/>
                    </a:lnTo>
                    <a:lnTo>
                      <a:pt x="454" y="242"/>
                    </a:lnTo>
                    <a:lnTo>
                      <a:pt x="457" y="242"/>
                    </a:lnTo>
                    <a:lnTo>
                      <a:pt x="459" y="237"/>
                    </a:lnTo>
                    <a:lnTo>
                      <a:pt x="461" y="235"/>
                    </a:lnTo>
                    <a:lnTo>
                      <a:pt x="461" y="235"/>
                    </a:lnTo>
                    <a:lnTo>
                      <a:pt x="464" y="235"/>
                    </a:lnTo>
                    <a:lnTo>
                      <a:pt x="466" y="235"/>
                    </a:lnTo>
                    <a:lnTo>
                      <a:pt x="466" y="237"/>
                    </a:lnTo>
                    <a:lnTo>
                      <a:pt x="473" y="235"/>
                    </a:lnTo>
                    <a:lnTo>
                      <a:pt x="475" y="235"/>
                    </a:lnTo>
                    <a:lnTo>
                      <a:pt x="480" y="235"/>
                    </a:lnTo>
                    <a:lnTo>
                      <a:pt x="483" y="232"/>
                    </a:lnTo>
                    <a:lnTo>
                      <a:pt x="485" y="232"/>
                    </a:lnTo>
                    <a:lnTo>
                      <a:pt x="483" y="235"/>
                    </a:lnTo>
                    <a:lnTo>
                      <a:pt x="483" y="235"/>
                    </a:lnTo>
                    <a:lnTo>
                      <a:pt x="480" y="237"/>
                    </a:lnTo>
                    <a:lnTo>
                      <a:pt x="480" y="237"/>
                    </a:lnTo>
                    <a:lnTo>
                      <a:pt x="478" y="237"/>
                    </a:lnTo>
                    <a:lnTo>
                      <a:pt x="478" y="237"/>
                    </a:lnTo>
                    <a:lnTo>
                      <a:pt x="478" y="239"/>
                    </a:lnTo>
                    <a:lnTo>
                      <a:pt x="475" y="239"/>
                    </a:lnTo>
                    <a:lnTo>
                      <a:pt x="475" y="239"/>
                    </a:lnTo>
                    <a:lnTo>
                      <a:pt x="473" y="242"/>
                    </a:lnTo>
                    <a:lnTo>
                      <a:pt x="473" y="242"/>
                    </a:lnTo>
                    <a:lnTo>
                      <a:pt x="473" y="244"/>
                    </a:lnTo>
                    <a:lnTo>
                      <a:pt x="473" y="244"/>
                    </a:lnTo>
                    <a:lnTo>
                      <a:pt x="473" y="246"/>
                    </a:lnTo>
                    <a:lnTo>
                      <a:pt x="471" y="249"/>
                    </a:lnTo>
                    <a:lnTo>
                      <a:pt x="471" y="249"/>
                    </a:lnTo>
                    <a:lnTo>
                      <a:pt x="471" y="251"/>
                    </a:lnTo>
                    <a:lnTo>
                      <a:pt x="471" y="253"/>
                    </a:lnTo>
                    <a:lnTo>
                      <a:pt x="471" y="253"/>
                    </a:lnTo>
                    <a:lnTo>
                      <a:pt x="471" y="256"/>
                    </a:lnTo>
                    <a:lnTo>
                      <a:pt x="471" y="258"/>
                    </a:lnTo>
                    <a:lnTo>
                      <a:pt x="471" y="261"/>
                    </a:lnTo>
                    <a:lnTo>
                      <a:pt x="471" y="263"/>
                    </a:lnTo>
                    <a:lnTo>
                      <a:pt x="471" y="263"/>
                    </a:lnTo>
                    <a:lnTo>
                      <a:pt x="471" y="265"/>
                    </a:lnTo>
                    <a:lnTo>
                      <a:pt x="471" y="268"/>
                    </a:lnTo>
                    <a:lnTo>
                      <a:pt x="471" y="268"/>
                    </a:lnTo>
                    <a:lnTo>
                      <a:pt x="471" y="268"/>
                    </a:lnTo>
                    <a:lnTo>
                      <a:pt x="471" y="270"/>
                    </a:lnTo>
                    <a:lnTo>
                      <a:pt x="471" y="272"/>
                    </a:lnTo>
                    <a:lnTo>
                      <a:pt x="471" y="272"/>
                    </a:lnTo>
                    <a:lnTo>
                      <a:pt x="468" y="275"/>
                    </a:lnTo>
                    <a:lnTo>
                      <a:pt x="468" y="277"/>
                    </a:lnTo>
                    <a:lnTo>
                      <a:pt x="468" y="280"/>
                    </a:lnTo>
                    <a:lnTo>
                      <a:pt x="468" y="280"/>
                    </a:lnTo>
                    <a:lnTo>
                      <a:pt x="468" y="282"/>
                    </a:lnTo>
                    <a:lnTo>
                      <a:pt x="466" y="282"/>
                    </a:lnTo>
                    <a:lnTo>
                      <a:pt x="466" y="284"/>
                    </a:lnTo>
                    <a:lnTo>
                      <a:pt x="466" y="284"/>
                    </a:lnTo>
                    <a:lnTo>
                      <a:pt x="464" y="284"/>
                    </a:lnTo>
                    <a:lnTo>
                      <a:pt x="464" y="284"/>
                    </a:lnTo>
                    <a:lnTo>
                      <a:pt x="461" y="287"/>
                    </a:lnTo>
                    <a:lnTo>
                      <a:pt x="461" y="287"/>
                    </a:lnTo>
                    <a:lnTo>
                      <a:pt x="457" y="287"/>
                    </a:lnTo>
                    <a:lnTo>
                      <a:pt x="457" y="289"/>
                    </a:lnTo>
                    <a:lnTo>
                      <a:pt x="454" y="289"/>
                    </a:lnTo>
                    <a:lnTo>
                      <a:pt x="454" y="289"/>
                    </a:lnTo>
                    <a:lnTo>
                      <a:pt x="452" y="291"/>
                    </a:lnTo>
                    <a:lnTo>
                      <a:pt x="449" y="291"/>
                    </a:lnTo>
                    <a:lnTo>
                      <a:pt x="449" y="294"/>
                    </a:lnTo>
                    <a:lnTo>
                      <a:pt x="445" y="294"/>
                    </a:lnTo>
                    <a:lnTo>
                      <a:pt x="442" y="296"/>
                    </a:lnTo>
                    <a:lnTo>
                      <a:pt x="440" y="298"/>
                    </a:lnTo>
                    <a:lnTo>
                      <a:pt x="440" y="298"/>
                    </a:lnTo>
                    <a:lnTo>
                      <a:pt x="438" y="298"/>
                    </a:lnTo>
                    <a:lnTo>
                      <a:pt x="438" y="301"/>
                    </a:lnTo>
                    <a:lnTo>
                      <a:pt x="435" y="301"/>
                    </a:lnTo>
                    <a:lnTo>
                      <a:pt x="435" y="303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5" y="306"/>
                    </a:lnTo>
                    <a:lnTo>
                      <a:pt x="433" y="308"/>
                    </a:lnTo>
                    <a:lnTo>
                      <a:pt x="433" y="310"/>
                    </a:lnTo>
                    <a:lnTo>
                      <a:pt x="431" y="310"/>
                    </a:lnTo>
                    <a:lnTo>
                      <a:pt x="431" y="313"/>
                    </a:lnTo>
                    <a:lnTo>
                      <a:pt x="428" y="313"/>
                    </a:lnTo>
                    <a:lnTo>
                      <a:pt x="428" y="315"/>
                    </a:lnTo>
                    <a:lnTo>
                      <a:pt x="428" y="315"/>
                    </a:lnTo>
                    <a:lnTo>
                      <a:pt x="428" y="317"/>
                    </a:lnTo>
                    <a:lnTo>
                      <a:pt x="428" y="320"/>
                    </a:lnTo>
                    <a:lnTo>
                      <a:pt x="428" y="320"/>
                    </a:lnTo>
                    <a:lnTo>
                      <a:pt x="428" y="322"/>
                    </a:lnTo>
                    <a:lnTo>
                      <a:pt x="428" y="324"/>
                    </a:lnTo>
                    <a:lnTo>
                      <a:pt x="428" y="324"/>
                    </a:lnTo>
                    <a:lnTo>
                      <a:pt x="428" y="324"/>
                    </a:lnTo>
                    <a:lnTo>
                      <a:pt x="426" y="324"/>
                    </a:lnTo>
                    <a:lnTo>
                      <a:pt x="426" y="327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29"/>
                    </a:lnTo>
                    <a:lnTo>
                      <a:pt x="426" y="332"/>
                    </a:lnTo>
                    <a:lnTo>
                      <a:pt x="426" y="332"/>
                    </a:lnTo>
                    <a:lnTo>
                      <a:pt x="426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31" y="336"/>
                    </a:lnTo>
                    <a:lnTo>
                      <a:pt x="433" y="336"/>
                    </a:lnTo>
                    <a:lnTo>
                      <a:pt x="433" y="336"/>
                    </a:lnTo>
                    <a:lnTo>
                      <a:pt x="435" y="336"/>
                    </a:lnTo>
                    <a:lnTo>
                      <a:pt x="435" y="339"/>
                    </a:lnTo>
                    <a:lnTo>
                      <a:pt x="438" y="339"/>
                    </a:lnTo>
                    <a:lnTo>
                      <a:pt x="438" y="339"/>
                    </a:lnTo>
                    <a:lnTo>
                      <a:pt x="445" y="341"/>
                    </a:lnTo>
                    <a:lnTo>
                      <a:pt x="447" y="341"/>
                    </a:lnTo>
                    <a:lnTo>
                      <a:pt x="447" y="343"/>
                    </a:lnTo>
                    <a:lnTo>
                      <a:pt x="447" y="343"/>
                    </a:lnTo>
                    <a:lnTo>
                      <a:pt x="447" y="346"/>
                    </a:lnTo>
                    <a:lnTo>
                      <a:pt x="447" y="346"/>
                    </a:lnTo>
                    <a:lnTo>
                      <a:pt x="447" y="348"/>
                    </a:lnTo>
                    <a:lnTo>
                      <a:pt x="447" y="351"/>
                    </a:lnTo>
                    <a:lnTo>
                      <a:pt x="449" y="351"/>
                    </a:lnTo>
                    <a:lnTo>
                      <a:pt x="449" y="353"/>
                    </a:lnTo>
                    <a:lnTo>
                      <a:pt x="449" y="355"/>
                    </a:lnTo>
                    <a:lnTo>
                      <a:pt x="452" y="358"/>
                    </a:lnTo>
                    <a:lnTo>
                      <a:pt x="452" y="358"/>
                    </a:lnTo>
                    <a:lnTo>
                      <a:pt x="452" y="358"/>
                    </a:lnTo>
                    <a:lnTo>
                      <a:pt x="452" y="360"/>
                    </a:lnTo>
                    <a:lnTo>
                      <a:pt x="454" y="362"/>
                    </a:lnTo>
                    <a:lnTo>
                      <a:pt x="454" y="365"/>
                    </a:lnTo>
                    <a:lnTo>
                      <a:pt x="454" y="365"/>
                    </a:lnTo>
                    <a:lnTo>
                      <a:pt x="457" y="367"/>
                    </a:lnTo>
                    <a:lnTo>
                      <a:pt x="457" y="367"/>
                    </a:lnTo>
                    <a:lnTo>
                      <a:pt x="457" y="365"/>
                    </a:lnTo>
                    <a:lnTo>
                      <a:pt x="457" y="365"/>
                    </a:lnTo>
                    <a:lnTo>
                      <a:pt x="459" y="362"/>
                    </a:lnTo>
                    <a:lnTo>
                      <a:pt x="461" y="360"/>
                    </a:lnTo>
                    <a:lnTo>
                      <a:pt x="461" y="355"/>
                    </a:lnTo>
                    <a:lnTo>
                      <a:pt x="461" y="353"/>
                    </a:lnTo>
                    <a:lnTo>
                      <a:pt x="464" y="348"/>
                    </a:lnTo>
                    <a:lnTo>
                      <a:pt x="464" y="346"/>
                    </a:lnTo>
                    <a:lnTo>
                      <a:pt x="464" y="346"/>
                    </a:lnTo>
                    <a:lnTo>
                      <a:pt x="466" y="346"/>
                    </a:lnTo>
                    <a:lnTo>
                      <a:pt x="466" y="343"/>
                    </a:lnTo>
                    <a:lnTo>
                      <a:pt x="466" y="341"/>
                    </a:lnTo>
                    <a:lnTo>
                      <a:pt x="466" y="341"/>
                    </a:lnTo>
                    <a:lnTo>
                      <a:pt x="468" y="339"/>
                    </a:lnTo>
                    <a:lnTo>
                      <a:pt x="471" y="336"/>
                    </a:lnTo>
                    <a:lnTo>
                      <a:pt x="471" y="336"/>
                    </a:lnTo>
                    <a:lnTo>
                      <a:pt x="473" y="336"/>
                    </a:lnTo>
                    <a:lnTo>
                      <a:pt x="473" y="334"/>
                    </a:lnTo>
                    <a:lnTo>
                      <a:pt x="473" y="334"/>
                    </a:lnTo>
                    <a:lnTo>
                      <a:pt x="473" y="334"/>
                    </a:lnTo>
                    <a:lnTo>
                      <a:pt x="475" y="332"/>
                    </a:lnTo>
                    <a:lnTo>
                      <a:pt x="478" y="334"/>
                    </a:lnTo>
                    <a:lnTo>
                      <a:pt x="478" y="339"/>
                    </a:lnTo>
                    <a:lnTo>
                      <a:pt x="478" y="341"/>
                    </a:lnTo>
                    <a:lnTo>
                      <a:pt x="475" y="348"/>
                    </a:lnTo>
                    <a:lnTo>
                      <a:pt x="478" y="353"/>
                    </a:lnTo>
                    <a:lnTo>
                      <a:pt x="480" y="358"/>
                    </a:lnTo>
                    <a:lnTo>
                      <a:pt x="478" y="358"/>
                    </a:lnTo>
                    <a:lnTo>
                      <a:pt x="478" y="360"/>
                    </a:lnTo>
                    <a:lnTo>
                      <a:pt x="480" y="362"/>
                    </a:lnTo>
                    <a:lnTo>
                      <a:pt x="483" y="362"/>
                    </a:lnTo>
                    <a:lnTo>
                      <a:pt x="483" y="365"/>
                    </a:lnTo>
                    <a:lnTo>
                      <a:pt x="483" y="367"/>
                    </a:lnTo>
                    <a:lnTo>
                      <a:pt x="483" y="367"/>
                    </a:lnTo>
                    <a:lnTo>
                      <a:pt x="483" y="369"/>
                    </a:lnTo>
                    <a:lnTo>
                      <a:pt x="483" y="369"/>
                    </a:lnTo>
                    <a:lnTo>
                      <a:pt x="480" y="369"/>
                    </a:lnTo>
                    <a:lnTo>
                      <a:pt x="478" y="369"/>
                    </a:lnTo>
                    <a:lnTo>
                      <a:pt x="473" y="367"/>
                    </a:lnTo>
                    <a:lnTo>
                      <a:pt x="473" y="369"/>
                    </a:lnTo>
                    <a:lnTo>
                      <a:pt x="473" y="369"/>
                    </a:lnTo>
                    <a:lnTo>
                      <a:pt x="473" y="372"/>
                    </a:lnTo>
                    <a:lnTo>
                      <a:pt x="473" y="372"/>
                    </a:lnTo>
                    <a:lnTo>
                      <a:pt x="473" y="374"/>
                    </a:lnTo>
                    <a:lnTo>
                      <a:pt x="473" y="374"/>
                    </a:lnTo>
                    <a:lnTo>
                      <a:pt x="473" y="374"/>
                    </a:lnTo>
                    <a:lnTo>
                      <a:pt x="473" y="377"/>
                    </a:lnTo>
                    <a:lnTo>
                      <a:pt x="473" y="379"/>
                    </a:lnTo>
                    <a:lnTo>
                      <a:pt x="473" y="379"/>
                    </a:lnTo>
                    <a:lnTo>
                      <a:pt x="471" y="384"/>
                    </a:lnTo>
                    <a:lnTo>
                      <a:pt x="471" y="384"/>
                    </a:lnTo>
                    <a:lnTo>
                      <a:pt x="468" y="384"/>
                    </a:lnTo>
                    <a:lnTo>
                      <a:pt x="468" y="386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8"/>
                    </a:lnTo>
                    <a:lnTo>
                      <a:pt x="464" y="388"/>
                    </a:lnTo>
                    <a:lnTo>
                      <a:pt x="461" y="388"/>
                    </a:lnTo>
                    <a:lnTo>
                      <a:pt x="461" y="388"/>
                    </a:lnTo>
                    <a:lnTo>
                      <a:pt x="459" y="388"/>
                    </a:lnTo>
                    <a:lnTo>
                      <a:pt x="459" y="388"/>
                    </a:lnTo>
                    <a:lnTo>
                      <a:pt x="457" y="388"/>
                    </a:lnTo>
                    <a:lnTo>
                      <a:pt x="457" y="388"/>
                    </a:lnTo>
                    <a:lnTo>
                      <a:pt x="457" y="388"/>
                    </a:lnTo>
                    <a:lnTo>
                      <a:pt x="454" y="391"/>
                    </a:lnTo>
                    <a:lnTo>
                      <a:pt x="452" y="391"/>
                    </a:lnTo>
                    <a:lnTo>
                      <a:pt x="452" y="391"/>
                    </a:lnTo>
                    <a:lnTo>
                      <a:pt x="452" y="393"/>
                    </a:lnTo>
                    <a:lnTo>
                      <a:pt x="452" y="393"/>
                    </a:lnTo>
                    <a:lnTo>
                      <a:pt x="449" y="393"/>
                    </a:lnTo>
                    <a:lnTo>
                      <a:pt x="449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2" y="396"/>
                    </a:lnTo>
                    <a:lnTo>
                      <a:pt x="454" y="396"/>
                    </a:lnTo>
                    <a:lnTo>
                      <a:pt x="454" y="396"/>
                    </a:lnTo>
                    <a:lnTo>
                      <a:pt x="457" y="396"/>
                    </a:lnTo>
                    <a:lnTo>
                      <a:pt x="457" y="393"/>
                    </a:lnTo>
                    <a:lnTo>
                      <a:pt x="457" y="393"/>
                    </a:lnTo>
                    <a:lnTo>
                      <a:pt x="459" y="393"/>
                    </a:lnTo>
                    <a:lnTo>
                      <a:pt x="461" y="393"/>
                    </a:lnTo>
                    <a:lnTo>
                      <a:pt x="461" y="393"/>
                    </a:lnTo>
                    <a:lnTo>
                      <a:pt x="461" y="393"/>
                    </a:lnTo>
                    <a:lnTo>
                      <a:pt x="464" y="396"/>
                    </a:lnTo>
                    <a:lnTo>
                      <a:pt x="466" y="396"/>
                    </a:lnTo>
                    <a:lnTo>
                      <a:pt x="466" y="396"/>
                    </a:lnTo>
                    <a:lnTo>
                      <a:pt x="468" y="396"/>
                    </a:lnTo>
                    <a:lnTo>
                      <a:pt x="471" y="396"/>
                    </a:lnTo>
                    <a:lnTo>
                      <a:pt x="473" y="398"/>
                    </a:lnTo>
                    <a:lnTo>
                      <a:pt x="473" y="398"/>
                    </a:lnTo>
                    <a:lnTo>
                      <a:pt x="475" y="398"/>
                    </a:lnTo>
                    <a:lnTo>
                      <a:pt x="478" y="398"/>
                    </a:lnTo>
                    <a:lnTo>
                      <a:pt x="478" y="398"/>
                    </a:lnTo>
                    <a:lnTo>
                      <a:pt x="480" y="400"/>
                    </a:lnTo>
                    <a:lnTo>
                      <a:pt x="480" y="400"/>
                    </a:lnTo>
                    <a:lnTo>
                      <a:pt x="483" y="400"/>
                    </a:lnTo>
                    <a:lnTo>
                      <a:pt x="483" y="403"/>
                    </a:lnTo>
                    <a:lnTo>
                      <a:pt x="483" y="403"/>
                    </a:lnTo>
                    <a:lnTo>
                      <a:pt x="483" y="405"/>
                    </a:lnTo>
                    <a:lnTo>
                      <a:pt x="483" y="405"/>
                    </a:lnTo>
                    <a:lnTo>
                      <a:pt x="483" y="405"/>
                    </a:lnTo>
                    <a:lnTo>
                      <a:pt x="480" y="410"/>
                    </a:lnTo>
                    <a:lnTo>
                      <a:pt x="480" y="410"/>
                    </a:lnTo>
                    <a:lnTo>
                      <a:pt x="480" y="412"/>
                    </a:lnTo>
                    <a:lnTo>
                      <a:pt x="478" y="414"/>
                    </a:lnTo>
                    <a:lnTo>
                      <a:pt x="478" y="414"/>
                    </a:lnTo>
                    <a:lnTo>
                      <a:pt x="478" y="414"/>
                    </a:lnTo>
                    <a:lnTo>
                      <a:pt x="478" y="417"/>
                    </a:lnTo>
                    <a:lnTo>
                      <a:pt x="475" y="417"/>
                    </a:lnTo>
                    <a:lnTo>
                      <a:pt x="475" y="417"/>
                    </a:lnTo>
                    <a:lnTo>
                      <a:pt x="473" y="417"/>
                    </a:lnTo>
                    <a:lnTo>
                      <a:pt x="473" y="417"/>
                    </a:lnTo>
                    <a:lnTo>
                      <a:pt x="473" y="417"/>
                    </a:lnTo>
                    <a:lnTo>
                      <a:pt x="471" y="417"/>
                    </a:lnTo>
                    <a:lnTo>
                      <a:pt x="471" y="414"/>
                    </a:lnTo>
                    <a:lnTo>
                      <a:pt x="468" y="414"/>
                    </a:lnTo>
                    <a:lnTo>
                      <a:pt x="468" y="414"/>
                    </a:lnTo>
                    <a:lnTo>
                      <a:pt x="466" y="414"/>
                    </a:lnTo>
                    <a:lnTo>
                      <a:pt x="466" y="412"/>
                    </a:lnTo>
                    <a:lnTo>
                      <a:pt x="464" y="412"/>
                    </a:lnTo>
                    <a:lnTo>
                      <a:pt x="464" y="410"/>
                    </a:lnTo>
                    <a:lnTo>
                      <a:pt x="461" y="407"/>
                    </a:lnTo>
                    <a:lnTo>
                      <a:pt x="461" y="407"/>
                    </a:lnTo>
                    <a:lnTo>
                      <a:pt x="457" y="403"/>
                    </a:lnTo>
                    <a:lnTo>
                      <a:pt x="454" y="405"/>
                    </a:lnTo>
                    <a:lnTo>
                      <a:pt x="454" y="405"/>
                    </a:lnTo>
                    <a:lnTo>
                      <a:pt x="452" y="405"/>
                    </a:lnTo>
                    <a:lnTo>
                      <a:pt x="452" y="405"/>
                    </a:lnTo>
                    <a:lnTo>
                      <a:pt x="449" y="405"/>
                    </a:lnTo>
                    <a:lnTo>
                      <a:pt x="447" y="407"/>
                    </a:lnTo>
                    <a:lnTo>
                      <a:pt x="447" y="407"/>
                    </a:lnTo>
                    <a:lnTo>
                      <a:pt x="447" y="407"/>
                    </a:lnTo>
                    <a:lnTo>
                      <a:pt x="442" y="405"/>
                    </a:lnTo>
                    <a:lnTo>
                      <a:pt x="435" y="405"/>
                    </a:lnTo>
                    <a:lnTo>
                      <a:pt x="431" y="403"/>
                    </a:lnTo>
                    <a:lnTo>
                      <a:pt x="426" y="400"/>
                    </a:lnTo>
                    <a:lnTo>
                      <a:pt x="421" y="400"/>
                    </a:lnTo>
                    <a:lnTo>
                      <a:pt x="419" y="400"/>
                    </a:lnTo>
                    <a:lnTo>
                      <a:pt x="419" y="398"/>
                    </a:lnTo>
                    <a:lnTo>
                      <a:pt x="419" y="396"/>
                    </a:lnTo>
                    <a:lnTo>
                      <a:pt x="419" y="388"/>
                    </a:lnTo>
                    <a:lnTo>
                      <a:pt x="419" y="388"/>
                    </a:lnTo>
                    <a:lnTo>
                      <a:pt x="419" y="386"/>
                    </a:lnTo>
                    <a:lnTo>
                      <a:pt x="419" y="384"/>
                    </a:lnTo>
                    <a:lnTo>
                      <a:pt x="416" y="384"/>
                    </a:lnTo>
                    <a:lnTo>
                      <a:pt x="416" y="384"/>
                    </a:lnTo>
                    <a:lnTo>
                      <a:pt x="414" y="384"/>
                    </a:lnTo>
                    <a:lnTo>
                      <a:pt x="414" y="384"/>
                    </a:lnTo>
                    <a:lnTo>
                      <a:pt x="412" y="384"/>
                    </a:lnTo>
                    <a:lnTo>
                      <a:pt x="409" y="384"/>
                    </a:lnTo>
                    <a:lnTo>
                      <a:pt x="409" y="384"/>
                    </a:lnTo>
                    <a:lnTo>
                      <a:pt x="407" y="384"/>
                    </a:lnTo>
                    <a:lnTo>
                      <a:pt x="407" y="384"/>
                    </a:lnTo>
                    <a:lnTo>
                      <a:pt x="405" y="384"/>
                    </a:lnTo>
                    <a:lnTo>
                      <a:pt x="405" y="384"/>
                    </a:lnTo>
                    <a:lnTo>
                      <a:pt x="405" y="384"/>
                    </a:lnTo>
                    <a:lnTo>
                      <a:pt x="402" y="384"/>
                    </a:lnTo>
                    <a:lnTo>
                      <a:pt x="402" y="384"/>
                    </a:lnTo>
                    <a:lnTo>
                      <a:pt x="400" y="384"/>
                    </a:lnTo>
                    <a:lnTo>
                      <a:pt x="400" y="384"/>
                    </a:lnTo>
                    <a:lnTo>
                      <a:pt x="400" y="381"/>
                    </a:lnTo>
                    <a:lnTo>
                      <a:pt x="397" y="384"/>
                    </a:lnTo>
                    <a:lnTo>
                      <a:pt x="397" y="381"/>
                    </a:lnTo>
                    <a:lnTo>
                      <a:pt x="397" y="381"/>
                    </a:lnTo>
                    <a:lnTo>
                      <a:pt x="395" y="384"/>
                    </a:lnTo>
                    <a:lnTo>
                      <a:pt x="395" y="384"/>
                    </a:lnTo>
                    <a:lnTo>
                      <a:pt x="393" y="384"/>
                    </a:lnTo>
                    <a:lnTo>
                      <a:pt x="395" y="384"/>
                    </a:lnTo>
                    <a:lnTo>
                      <a:pt x="393" y="384"/>
                    </a:lnTo>
                    <a:lnTo>
                      <a:pt x="393" y="384"/>
                    </a:lnTo>
                    <a:lnTo>
                      <a:pt x="393" y="384"/>
                    </a:lnTo>
                    <a:lnTo>
                      <a:pt x="393" y="384"/>
                    </a:lnTo>
                    <a:lnTo>
                      <a:pt x="390" y="384"/>
                    </a:lnTo>
                    <a:lnTo>
                      <a:pt x="390" y="384"/>
                    </a:lnTo>
                    <a:lnTo>
                      <a:pt x="390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8" y="381"/>
                    </a:lnTo>
                    <a:lnTo>
                      <a:pt x="386" y="379"/>
                    </a:lnTo>
                    <a:lnTo>
                      <a:pt x="386" y="379"/>
                    </a:lnTo>
                    <a:lnTo>
                      <a:pt x="386" y="379"/>
                    </a:lnTo>
                    <a:lnTo>
                      <a:pt x="386" y="377"/>
                    </a:lnTo>
                    <a:lnTo>
                      <a:pt x="383" y="377"/>
                    </a:lnTo>
                    <a:lnTo>
                      <a:pt x="383" y="377"/>
                    </a:lnTo>
                    <a:lnTo>
                      <a:pt x="381" y="377"/>
                    </a:lnTo>
                    <a:lnTo>
                      <a:pt x="381" y="377"/>
                    </a:lnTo>
                    <a:lnTo>
                      <a:pt x="379" y="377"/>
                    </a:lnTo>
                    <a:lnTo>
                      <a:pt x="379" y="377"/>
                    </a:lnTo>
                    <a:lnTo>
                      <a:pt x="379" y="377"/>
                    </a:lnTo>
                    <a:lnTo>
                      <a:pt x="376" y="377"/>
                    </a:lnTo>
                    <a:lnTo>
                      <a:pt x="374" y="374"/>
                    </a:lnTo>
                    <a:lnTo>
                      <a:pt x="374" y="374"/>
                    </a:lnTo>
                    <a:lnTo>
                      <a:pt x="374" y="374"/>
                    </a:lnTo>
                    <a:lnTo>
                      <a:pt x="371" y="374"/>
                    </a:lnTo>
                    <a:lnTo>
                      <a:pt x="371" y="374"/>
                    </a:lnTo>
                    <a:lnTo>
                      <a:pt x="371" y="372"/>
                    </a:lnTo>
                    <a:lnTo>
                      <a:pt x="371" y="372"/>
                    </a:lnTo>
                    <a:lnTo>
                      <a:pt x="369" y="369"/>
                    </a:lnTo>
                    <a:lnTo>
                      <a:pt x="369" y="369"/>
                    </a:lnTo>
                    <a:lnTo>
                      <a:pt x="369" y="367"/>
                    </a:lnTo>
                    <a:lnTo>
                      <a:pt x="371" y="367"/>
                    </a:lnTo>
                    <a:lnTo>
                      <a:pt x="371" y="367"/>
                    </a:lnTo>
                    <a:lnTo>
                      <a:pt x="374" y="367"/>
                    </a:lnTo>
                    <a:lnTo>
                      <a:pt x="374" y="365"/>
                    </a:lnTo>
                    <a:lnTo>
                      <a:pt x="374" y="365"/>
                    </a:lnTo>
                    <a:lnTo>
                      <a:pt x="376" y="362"/>
                    </a:lnTo>
                    <a:lnTo>
                      <a:pt x="376" y="362"/>
                    </a:lnTo>
                    <a:lnTo>
                      <a:pt x="379" y="362"/>
                    </a:lnTo>
                    <a:lnTo>
                      <a:pt x="379" y="362"/>
                    </a:lnTo>
                    <a:lnTo>
                      <a:pt x="381" y="362"/>
                    </a:lnTo>
                    <a:lnTo>
                      <a:pt x="381" y="362"/>
                    </a:lnTo>
                    <a:lnTo>
                      <a:pt x="383" y="362"/>
                    </a:lnTo>
                    <a:lnTo>
                      <a:pt x="383" y="360"/>
                    </a:lnTo>
                    <a:lnTo>
                      <a:pt x="383" y="360"/>
                    </a:lnTo>
                    <a:lnTo>
                      <a:pt x="386" y="358"/>
                    </a:lnTo>
                    <a:lnTo>
                      <a:pt x="388" y="358"/>
                    </a:lnTo>
                    <a:lnTo>
                      <a:pt x="388" y="355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8" y="353"/>
                    </a:lnTo>
                    <a:lnTo>
                      <a:pt x="386" y="353"/>
                    </a:lnTo>
                    <a:lnTo>
                      <a:pt x="386" y="351"/>
                    </a:lnTo>
                    <a:lnTo>
                      <a:pt x="386" y="351"/>
                    </a:lnTo>
                    <a:lnTo>
                      <a:pt x="386" y="348"/>
                    </a:lnTo>
                    <a:lnTo>
                      <a:pt x="383" y="348"/>
                    </a:lnTo>
                    <a:lnTo>
                      <a:pt x="383" y="346"/>
                    </a:lnTo>
                    <a:lnTo>
                      <a:pt x="383" y="346"/>
                    </a:lnTo>
                    <a:lnTo>
                      <a:pt x="381" y="346"/>
                    </a:lnTo>
                    <a:lnTo>
                      <a:pt x="381" y="346"/>
                    </a:lnTo>
                    <a:lnTo>
                      <a:pt x="381" y="346"/>
                    </a:lnTo>
                    <a:lnTo>
                      <a:pt x="379" y="346"/>
                    </a:lnTo>
                    <a:lnTo>
                      <a:pt x="379" y="346"/>
                    </a:lnTo>
                    <a:lnTo>
                      <a:pt x="376" y="346"/>
                    </a:lnTo>
                    <a:lnTo>
                      <a:pt x="376" y="346"/>
                    </a:lnTo>
                    <a:lnTo>
                      <a:pt x="374" y="346"/>
                    </a:lnTo>
                    <a:lnTo>
                      <a:pt x="374" y="343"/>
                    </a:lnTo>
                    <a:lnTo>
                      <a:pt x="374" y="343"/>
                    </a:lnTo>
                    <a:lnTo>
                      <a:pt x="371" y="343"/>
                    </a:lnTo>
                    <a:lnTo>
                      <a:pt x="371" y="346"/>
                    </a:lnTo>
                    <a:lnTo>
                      <a:pt x="369" y="346"/>
                    </a:lnTo>
                    <a:lnTo>
                      <a:pt x="367" y="346"/>
                    </a:lnTo>
                    <a:lnTo>
                      <a:pt x="367" y="348"/>
                    </a:lnTo>
                    <a:lnTo>
                      <a:pt x="367" y="348"/>
                    </a:lnTo>
                    <a:lnTo>
                      <a:pt x="364" y="348"/>
                    </a:lnTo>
                    <a:lnTo>
                      <a:pt x="364" y="348"/>
                    </a:lnTo>
                    <a:lnTo>
                      <a:pt x="362" y="348"/>
                    </a:lnTo>
                    <a:lnTo>
                      <a:pt x="362" y="351"/>
                    </a:lnTo>
                    <a:lnTo>
                      <a:pt x="362" y="351"/>
                    </a:lnTo>
                    <a:lnTo>
                      <a:pt x="362" y="351"/>
                    </a:lnTo>
                    <a:lnTo>
                      <a:pt x="360" y="351"/>
                    </a:lnTo>
                    <a:lnTo>
                      <a:pt x="360" y="353"/>
                    </a:lnTo>
                    <a:lnTo>
                      <a:pt x="357" y="353"/>
                    </a:lnTo>
                    <a:lnTo>
                      <a:pt x="357" y="353"/>
                    </a:lnTo>
                    <a:lnTo>
                      <a:pt x="357" y="355"/>
                    </a:lnTo>
                    <a:lnTo>
                      <a:pt x="357" y="355"/>
                    </a:lnTo>
                    <a:lnTo>
                      <a:pt x="357" y="355"/>
                    </a:lnTo>
                    <a:lnTo>
                      <a:pt x="355" y="355"/>
                    </a:lnTo>
                    <a:lnTo>
                      <a:pt x="352" y="355"/>
                    </a:lnTo>
                    <a:lnTo>
                      <a:pt x="355" y="355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0" y="353"/>
                    </a:lnTo>
                    <a:lnTo>
                      <a:pt x="348" y="353"/>
                    </a:lnTo>
                    <a:lnTo>
                      <a:pt x="348" y="353"/>
                    </a:lnTo>
                    <a:lnTo>
                      <a:pt x="348" y="353"/>
                    </a:lnTo>
                    <a:lnTo>
                      <a:pt x="348" y="351"/>
                    </a:lnTo>
                    <a:lnTo>
                      <a:pt x="348" y="351"/>
                    </a:lnTo>
                    <a:lnTo>
                      <a:pt x="348" y="348"/>
                    </a:lnTo>
                    <a:lnTo>
                      <a:pt x="348" y="346"/>
                    </a:lnTo>
                    <a:lnTo>
                      <a:pt x="345" y="346"/>
                    </a:lnTo>
                    <a:lnTo>
                      <a:pt x="345" y="346"/>
                    </a:lnTo>
                    <a:lnTo>
                      <a:pt x="345" y="346"/>
                    </a:lnTo>
                    <a:lnTo>
                      <a:pt x="345" y="343"/>
                    </a:lnTo>
                    <a:lnTo>
                      <a:pt x="345" y="343"/>
                    </a:lnTo>
                    <a:lnTo>
                      <a:pt x="345" y="341"/>
                    </a:lnTo>
                    <a:lnTo>
                      <a:pt x="343" y="341"/>
                    </a:lnTo>
                    <a:lnTo>
                      <a:pt x="345" y="341"/>
                    </a:lnTo>
                    <a:lnTo>
                      <a:pt x="345" y="341"/>
                    </a:lnTo>
                    <a:lnTo>
                      <a:pt x="345" y="339"/>
                    </a:lnTo>
                    <a:lnTo>
                      <a:pt x="343" y="339"/>
                    </a:lnTo>
                    <a:lnTo>
                      <a:pt x="343" y="339"/>
                    </a:lnTo>
                    <a:lnTo>
                      <a:pt x="343" y="336"/>
                    </a:lnTo>
                    <a:lnTo>
                      <a:pt x="343" y="336"/>
                    </a:lnTo>
                    <a:lnTo>
                      <a:pt x="345" y="336"/>
                    </a:lnTo>
                    <a:lnTo>
                      <a:pt x="345" y="336"/>
                    </a:lnTo>
                    <a:lnTo>
                      <a:pt x="345" y="334"/>
                    </a:lnTo>
                    <a:lnTo>
                      <a:pt x="345" y="334"/>
                    </a:lnTo>
                    <a:lnTo>
                      <a:pt x="345" y="334"/>
                    </a:lnTo>
                    <a:lnTo>
                      <a:pt x="348" y="334"/>
                    </a:lnTo>
                    <a:lnTo>
                      <a:pt x="348" y="334"/>
                    </a:lnTo>
                    <a:lnTo>
                      <a:pt x="348" y="334"/>
                    </a:lnTo>
                    <a:lnTo>
                      <a:pt x="350" y="332"/>
                    </a:lnTo>
                    <a:lnTo>
                      <a:pt x="350" y="332"/>
                    </a:lnTo>
                    <a:lnTo>
                      <a:pt x="352" y="332"/>
                    </a:lnTo>
                    <a:lnTo>
                      <a:pt x="352" y="332"/>
                    </a:lnTo>
                    <a:lnTo>
                      <a:pt x="352" y="332"/>
                    </a:lnTo>
                    <a:lnTo>
                      <a:pt x="352" y="329"/>
                    </a:lnTo>
                    <a:lnTo>
                      <a:pt x="352" y="329"/>
                    </a:lnTo>
                    <a:lnTo>
                      <a:pt x="352" y="329"/>
                    </a:lnTo>
                    <a:lnTo>
                      <a:pt x="355" y="329"/>
                    </a:lnTo>
                    <a:lnTo>
                      <a:pt x="352" y="327"/>
                    </a:lnTo>
                    <a:lnTo>
                      <a:pt x="352" y="327"/>
                    </a:lnTo>
                    <a:lnTo>
                      <a:pt x="352" y="324"/>
                    </a:lnTo>
                    <a:lnTo>
                      <a:pt x="352" y="324"/>
                    </a:lnTo>
                    <a:lnTo>
                      <a:pt x="355" y="324"/>
                    </a:lnTo>
                    <a:lnTo>
                      <a:pt x="352" y="324"/>
                    </a:lnTo>
                    <a:lnTo>
                      <a:pt x="352" y="322"/>
                    </a:lnTo>
                    <a:lnTo>
                      <a:pt x="352" y="322"/>
                    </a:lnTo>
                    <a:lnTo>
                      <a:pt x="350" y="322"/>
                    </a:lnTo>
                    <a:lnTo>
                      <a:pt x="348" y="322"/>
                    </a:lnTo>
                    <a:lnTo>
                      <a:pt x="343" y="322"/>
                    </a:lnTo>
                    <a:lnTo>
                      <a:pt x="336" y="322"/>
                    </a:lnTo>
                    <a:lnTo>
                      <a:pt x="324" y="322"/>
                    </a:lnTo>
                    <a:lnTo>
                      <a:pt x="317" y="322"/>
                    </a:lnTo>
                    <a:lnTo>
                      <a:pt x="310" y="322"/>
                    </a:lnTo>
                    <a:lnTo>
                      <a:pt x="310" y="322"/>
                    </a:lnTo>
                    <a:lnTo>
                      <a:pt x="284" y="322"/>
                    </a:lnTo>
                    <a:lnTo>
                      <a:pt x="256" y="320"/>
                    </a:lnTo>
                    <a:lnTo>
                      <a:pt x="253" y="322"/>
                    </a:lnTo>
                    <a:lnTo>
                      <a:pt x="227" y="322"/>
                    </a:lnTo>
                    <a:lnTo>
                      <a:pt x="225" y="320"/>
                    </a:lnTo>
                    <a:lnTo>
                      <a:pt x="211" y="320"/>
                    </a:lnTo>
                    <a:lnTo>
                      <a:pt x="194" y="320"/>
                    </a:lnTo>
                    <a:lnTo>
                      <a:pt x="194" y="320"/>
                    </a:lnTo>
                    <a:lnTo>
                      <a:pt x="194" y="322"/>
                    </a:lnTo>
                    <a:lnTo>
                      <a:pt x="194" y="324"/>
                    </a:lnTo>
                    <a:lnTo>
                      <a:pt x="194" y="324"/>
                    </a:lnTo>
                    <a:lnTo>
                      <a:pt x="192" y="324"/>
                    </a:lnTo>
                    <a:lnTo>
                      <a:pt x="192" y="324"/>
                    </a:lnTo>
                    <a:lnTo>
                      <a:pt x="192" y="322"/>
                    </a:lnTo>
                    <a:lnTo>
                      <a:pt x="189" y="322"/>
                    </a:lnTo>
                    <a:lnTo>
                      <a:pt x="189" y="324"/>
                    </a:lnTo>
                    <a:lnTo>
                      <a:pt x="189" y="324"/>
                    </a:lnTo>
                    <a:lnTo>
                      <a:pt x="189" y="324"/>
                    </a:lnTo>
                    <a:lnTo>
                      <a:pt x="189" y="324"/>
                    </a:lnTo>
                    <a:lnTo>
                      <a:pt x="189" y="324"/>
                    </a:lnTo>
                    <a:lnTo>
                      <a:pt x="189" y="327"/>
                    </a:lnTo>
                    <a:lnTo>
                      <a:pt x="192" y="329"/>
                    </a:lnTo>
                    <a:lnTo>
                      <a:pt x="192" y="332"/>
                    </a:lnTo>
                    <a:lnTo>
                      <a:pt x="192" y="332"/>
                    </a:lnTo>
                    <a:lnTo>
                      <a:pt x="192" y="332"/>
                    </a:lnTo>
                    <a:lnTo>
                      <a:pt x="189" y="332"/>
                    </a:lnTo>
                    <a:lnTo>
                      <a:pt x="187" y="332"/>
                    </a:lnTo>
                    <a:lnTo>
                      <a:pt x="175" y="332"/>
                    </a:lnTo>
                    <a:lnTo>
                      <a:pt x="173" y="332"/>
                    </a:lnTo>
                    <a:lnTo>
                      <a:pt x="173" y="332"/>
                    </a:lnTo>
                    <a:lnTo>
                      <a:pt x="170" y="332"/>
                    </a:lnTo>
                    <a:lnTo>
                      <a:pt x="168" y="329"/>
                    </a:lnTo>
                    <a:lnTo>
                      <a:pt x="168" y="329"/>
                    </a:lnTo>
                    <a:lnTo>
                      <a:pt x="168" y="329"/>
                    </a:lnTo>
                    <a:lnTo>
                      <a:pt x="166" y="327"/>
                    </a:lnTo>
                    <a:lnTo>
                      <a:pt x="163" y="324"/>
                    </a:lnTo>
                    <a:lnTo>
                      <a:pt x="163" y="324"/>
                    </a:lnTo>
                    <a:lnTo>
                      <a:pt x="163" y="324"/>
                    </a:lnTo>
                    <a:lnTo>
                      <a:pt x="161" y="324"/>
                    </a:lnTo>
                    <a:lnTo>
                      <a:pt x="161" y="324"/>
                    </a:lnTo>
                    <a:lnTo>
                      <a:pt x="159" y="324"/>
                    </a:lnTo>
                    <a:lnTo>
                      <a:pt x="156" y="322"/>
                    </a:lnTo>
                    <a:lnTo>
                      <a:pt x="156" y="322"/>
                    </a:lnTo>
                    <a:lnTo>
                      <a:pt x="154" y="322"/>
                    </a:lnTo>
                    <a:lnTo>
                      <a:pt x="154" y="322"/>
                    </a:lnTo>
                    <a:lnTo>
                      <a:pt x="151" y="320"/>
                    </a:lnTo>
                    <a:lnTo>
                      <a:pt x="149" y="320"/>
                    </a:lnTo>
                    <a:lnTo>
                      <a:pt x="149" y="320"/>
                    </a:lnTo>
                    <a:lnTo>
                      <a:pt x="147" y="320"/>
                    </a:lnTo>
                    <a:lnTo>
                      <a:pt x="147" y="317"/>
                    </a:lnTo>
                    <a:lnTo>
                      <a:pt x="144" y="317"/>
                    </a:lnTo>
                    <a:lnTo>
                      <a:pt x="144" y="317"/>
                    </a:lnTo>
                    <a:lnTo>
                      <a:pt x="142" y="317"/>
                    </a:lnTo>
                    <a:lnTo>
                      <a:pt x="142" y="317"/>
                    </a:lnTo>
                    <a:lnTo>
                      <a:pt x="142" y="320"/>
                    </a:lnTo>
                    <a:lnTo>
                      <a:pt x="142" y="320"/>
                    </a:lnTo>
                    <a:lnTo>
                      <a:pt x="142" y="322"/>
                    </a:lnTo>
                    <a:lnTo>
                      <a:pt x="140" y="322"/>
                    </a:lnTo>
                    <a:lnTo>
                      <a:pt x="140" y="324"/>
                    </a:lnTo>
                    <a:lnTo>
                      <a:pt x="140" y="324"/>
                    </a:lnTo>
                    <a:lnTo>
                      <a:pt x="137" y="324"/>
                    </a:lnTo>
                    <a:lnTo>
                      <a:pt x="137" y="327"/>
                    </a:lnTo>
                    <a:lnTo>
                      <a:pt x="137" y="329"/>
                    </a:lnTo>
                    <a:lnTo>
                      <a:pt x="137" y="329"/>
                    </a:lnTo>
                    <a:lnTo>
                      <a:pt x="137" y="332"/>
                    </a:lnTo>
                    <a:lnTo>
                      <a:pt x="137" y="332"/>
                    </a:lnTo>
                    <a:lnTo>
                      <a:pt x="137" y="332"/>
                    </a:lnTo>
                    <a:lnTo>
                      <a:pt x="137" y="334"/>
                    </a:lnTo>
                    <a:lnTo>
                      <a:pt x="137" y="334"/>
                    </a:lnTo>
                    <a:lnTo>
                      <a:pt x="137" y="336"/>
                    </a:lnTo>
                    <a:lnTo>
                      <a:pt x="137" y="336"/>
                    </a:lnTo>
                    <a:lnTo>
                      <a:pt x="137" y="336"/>
                    </a:lnTo>
                    <a:lnTo>
                      <a:pt x="137" y="336"/>
                    </a:lnTo>
                    <a:lnTo>
                      <a:pt x="137" y="339"/>
                    </a:lnTo>
                    <a:lnTo>
                      <a:pt x="137" y="341"/>
                    </a:lnTo>
                    <a:lnTo>
                      <a:pt x="135" y="341"/>
                    </a:lnTo>
                    <a:lnTo>
                      <a:pt x="135" y="341"/>
                    </a:lnTo>
                    <a:lnTo>
                      <a:pt x="133" y="343"/>
                    </a:lnTo>
                    <a:lnTo>
                      <a:pt x="130" y="346"/>
                    </a:lnTo>
                    <a:lnTo>
                      <a:pt x="128" y="346"/>
                    </a:lnTo>
                    <a:lnTo>
                      <a:pt x="128" y="348"/>
                    </a:lnTo>
                    <a:lnTo>
                      <a:pt x="128" y="348"/>
                    </a:lnTo>
                    <a:lnTo>
                      <a:pt x="128" y="351"/>
                    </a:lnTo>
                    <a:lnTo>
                      <a:pt x="128" y="351"/>
                    </a:lnTo>
                    <a:lnTo>
                      <a:pt x="128" y="353"/>
                    </a:lnTo>
                    <a:lnTo>
                      <a:pt x="128" y="353"/>
                    </a:lnTo>
                    <a:lnTo>
                      <a:pt x="128" y="355"/>
                    </a:lnTo>
                    <a:lnTo>
                      <a:pt x="128" y="355"/>
                    </a:lnTo>
                    <a:lnTo>
                      <a:pt x="128" y="358"/>
                    </a:lnTo>
                    <a:lnTo>
                      <a:pt x="128" y="358"/>
                    </a:lnTo>
                    <a:lnTo>
                      <a:pt x="128" y="358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60"/>
                    </a:lnTo>
                    <a:lnTo>
                      <a:pt x="128" y="362"/>
                    </a:lnTo>
                    <a:lnTo>
                      <a:pt x="125" y="362"/>
                    </a:lnTo>
                    <a:lnTo>
                      <a:pt x="125" y="362"/>
                    </a:lnTo>
                    <a:lnTo>
                      <a:pt x="125" y="362"/>
                    </a:lnTo>
                    <a:lnTo>
                      <a:pt x="123" y="362"/>
                    </a:lnTo>
                    <a:lnTo>
                      <a:pt x="123" y="362"/>
                    </a:lnTo>
                    <a:lnTo>
                      <a:pt x="123" y="365"/>
                    </a:lnTo>
                    <a:lnTo>
                      <a:pt x="121" y="365"/>
                    </a:lnTo>
                    <a:lnTo>
                      <a:pt x="121" y="365"/>
                    </a:lnTo>
                    <a:lnTo>
                      <a:pt x="121" y="365"/>
                    </a:lnTo>
                    <a:lnTo>
                      <a:pt x="118" y="365"/>
                    </a:lnTo>
                    <a:lnTo>
                      <a:pt x="118" y="367"/>
                    </a:lnTo>
                    <a:lnTo>
                      <a:pt x="116" y="367"/>
                    </a:lnTo>
                    <a:lnTo>
                      <a:pt x="116" y="367"/>
                    </a:lnTo>
                    <a:lnTo>
                      <a:pt x="116" y="367"/>
                    </a:lnTo>
                    <a:lnTo>
                      <a:pt x="114" y="367"/>
                    </a:lnTo>
                    <a:lnTo>
                      <a:pt x="114" y="367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11" y="367"/>
                    </a:lnTo>
                    <a:lnTo>
                      <a:pt x="109" y="367"/>
                    </a:lnTo>
                    <a:lnTo>
                      <a:pt x="109" y="367"/>
                    </a:lnTo>
                    <a:lnTo>
                      <a:pt x="106" y="367"/>
                    </a:lnTo>
                    <a:lnTo>
                      <a:pt x="106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2" y="367"/>
                    </a:lnTo>
                    <a:lnTo>
                      <a:pt x="99" y="367"/>
                    </a:lnTo>
                    <a:lnTo>
                      <a:pt x="99" y="367"/>
                    </a:lnTo>
                    <a:lnTo>
                      <a:pt x="97" y="367"/>
                    </a:lnTo>
                    <a:lnTo>
                      <a:pt x="95" y="367"/>
                    </a:lnTo>
                    <a:lnTo>
                      <a:pt x="92" y="367"/>
                    </a:lnTo>
                    <a:lnTo>
                      <a:pt x="88" y="367"/>
                    </a:lnTo>
                    <a:lnTo>
                      <a:pt x="85" y="367"/>
                    </a:lnTo>
                    <a:lnTo>
                      <a:pt x="83" y="367"/>
                    </a:lnTo>
                    <a:lnTo>
                      <a:pt x="83" y="367"/>
                    </a:lnTo>
                    <a:lnTo>
                      <a:pt x="80" y="365"/>
                    </a:lnTo>
                    <a:lnTo>
                      <a:pt x="73" y="365"/>
                    </a:lnTo>
                    <a:lnTo>
                      <a:pt x="73" y="365"/>
                    </a:lnTo>
                    <a:lnTo>
                      <a:pt x="69" y="365"/>
                    </a:lnTo>
                    <a:lnTo>
                      <a:pt x="64" y="365"/>
                    </a:lnTo>
                    <a:lnTo>
                      <a:pt x="64" y="365"/>
                    </a:lnTo>
                    <a:lnTo>
                      <a:pt x="62" y="365"/>
                    </a:lnTo>
                    <a:lnTo>
                      <a:pt x="59" y="365"/>
                    </a:lnTo>
                    <a:lnTo>
                      <a:pt x="59" y="365"/>
                    </a:lnTo>
                    <a:lnTo>
                      <a:pt x="57" y="365"/>
                    </a:lnTo>
                    <a:lnTo>
                      <a:pt x="57" y="365"/>
                    </a:lnTo>
                    <a:lnTo>
                      <a:pt x="54" y="365"/>
                    </a:lnTo>
                    <a:lnTo>
                      <a:pt x="52" y="365"/>
                    </a:lnTo>
                    <a:lnTo>
                      <a:pt x="52" y="365"/>
                    </a:lnTo>
                    <a:lnTo>
                      <a:pt x="50" y="365"/>
                    </a:lnTo>
                    <a:lnTo>
                      <a:pt x="47" y="365"/>
                    </a:lnTo>
                    <a:lnTo>
                      <a:pt x="47" y="365"/>
                    </a:lnTo>
                    <a:lnTo>
                      <a:pt x="47" y="367"/>
                    </a:lnTo>
                    <a:lnTo>
                      <a:pt x="50" y="367"/>
                    </a:lnTo>
                    <a:lnTo>
                      <a:pt x="50" y="367"/>
                    </a:lnTo>
                    <a:lnTo>
                      <a:pt x="50" y="369"/>
                    </a:lnTo>
                    <a:lnTo>
                      <a:pt x="50" y="369"/>
                    </a:lnTo>
                    <a:lnTo>
                      <a:pt x="50" y="372"/>
                    </a:lnTo>
                    <a:lnTo>
                      <a:pt x="50" y="372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7" y="374"/>
                    </a:lnTo>
                    <a:lnTo>
                      <a:pt x="45" y="374"/>
                    </a:lnTo>
                    <a:lnTo>
                      <a:pt x="43" y="374"/>
                    </a:lnTo>
                    <a:lnTo>
                      <a:pt x="43" y="374"/>
                    </a:lnTo>
                    <a:lnTo>
                      <a:pt x="40" y="377"/>
                    </a:lnTo>
                    <a:lnTo>
                      <a:pt x="40" y="379"/>
                    </a:lnTo>
                    <a:lnTo>
                      <a:pt x="40" y="379"/>
                    </a:lnTo>
                    <a:lnTo>
                      <a:pt x="40" y="379"/>
                    </a:lnTo>
                    <a:lnTo>
                      <a:pt x="38" y="381"/>
                    </a:lnTo>
                    <a:lnTo>
                      <a:pt x="38" y="381"/>
                    </a:lnTo>
                    <a:lnTo>
                      <a:pt x="33" y="381"/>
                    </a:lnTo>
                    <a:lnTo>
                      <a:pt x="33" y="381"/>
                    </a:lnTo>
                    <a:lnTo>
                      <a:pt x="33" y="379"/>
                    </a:lnTo>
                    <a:lnTo>
                      <a:pt x="31" y="379"/>
                    </a:lnTo>
                    <a:lnTo>
                      <a:pt x="28" y="379"/>
                    </a:lnTo>
                    <a:lnTo>
                      <a:pt x="26" y="379"/>
                    </a:lnTo>
                    <a:lnTo>
                      <a:pt x="26" y="379"/>
                    </a:lnTo>
                    <a:lnTo>
                      <a:pt x="24" y="379"/>
                    </a:lnTo>
                    <a:lnTo>
                      <a:pt x="24" y="379"/>
                    </a:lnTo>
                    <a:lnTo>
                      <a:pt x="21" y="379"/>
                    </a:lnTo>
                    <a:lnTo>
                      <a:pt x="21" y="379"/>
                    </a:lnTo>
                    <a:lnTo>
                      <a:pt x="21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7" y="379"/>
                    </a:lnTo>
                    <a:lnTo>
                      <a:pt x="17" y="379"/>
                    </a:lnTo>
                    <a:lnTo>
                      <a:pt x="14" y="379"/>
                    </a:lnTo>
                    <a:lnTo>
                      <a:pt x="12" y="381"/>
                    </a:lnTo>
                    <a:lnTo>
                      <a:pt x="12" y="381"/>
                    </a:lnTo>
                    <a:lnTo>
                      <a:pt x="12" y="379"/>
                    </a:lnTo>
                    <a:lnTo>
                      <a:pt x="9" y="379"/>
                    </a:lnTo>
                    <a:lnTo>
                      <a:pt x="9" y="379"/>
                    </a:lnTo>
                    <a:lnTo>
                      <a:pt x="7" y="379"/>
                    </a:lnTo>
                    <a:lnTo>
                      <a:pt x="5" y="379"/>
                    </a:lnTo>
                    <a:lnTo>
                      <a:pt x="5" y="379"/>
                    </a:lnTo>
                    <a:lnTo>
                      <a:pt x="2" y="379"/>
                    </a:lnTo>
                    <a:lnTo>
                      <a:pt x="0" y="379"/>
                    </a:lnTo>
                    <a:lnTo>
                      <a:pt x="0" y="379"/>
                    </a:lnTo>
                    <a:lnTo>
                      <a:pt x="2" y="379"/>
                    </a:lnTo>
                    <a:lnTo>
                      <a:pt x="2" y="377"/>
                    </a:lnTo>
                    <a:lnTo>
                      <a:pt x="2" y="377"/>
                    </a:lnTo>
                    <a:lnTo>
                      <a:pt x="2" y="374"/>
                    </a:lnTo>
                    <a:lnTo>
                      <a:pt x="5" y="374"/>
                    </a:lnTo>
                    <a:lnTo>
                      <a:pt x="5" y="372"/>
                    </a:lnTo>
                    <a:lnTo>
                      <a:pt x="5" y="372"/>
                    </a:lnTo>
                    <a:lnTo>
                      <a:pt x="2" y="372"/>
                    </a:lnTo>
                    <a:lnTo>
                      <a:pt x="2" y="369"/>
                    </a:lnTo>
                    <a:lnTo>
                      <a:pt x="2" y="369"/>
                    </a:lnTo>
                    <a:lnTo>
                      <a:pt x="0" y="367"/>
                    </a:lnTo>
                    <a:lnTo>
                      <a:pt x="0" y="367"/>
                    </a:lnTo>
                    <a:lnTo>
                      <a:pt x="0" y="365"/>
                    </a:lnTo>
                    <a:lnTo>
                      <a:pt x="0" y="365"/>
                    </a:lnTo>
                    <a:lnTo>
                      <a:pt x="0" y="362"/>
                    </a:lnTo>
                    <a:lnTo>
                      <a:pt x="2" y="362"/>
                    </a:lnTo>
                    <a:lnTo>
                      <a:pt x="2" y="362"/>
                    </a:lnTo>
                    <a:lnTo>
                      <a:pt x="2" y="362"/>
                    </a:lnTo>
                    <a:lnTo>
                      <a:pt x="5" y="360"/>
                    </a:lnTo>
                    <a:lnTo>
                      <a:pt x="7" y="360"/>
                    </a:lnTo>
                    <a:lnTo>
                      <a:pt x="7" y="360"/>
                    </a:lnTo>
                    <a:lnTo>
                      <a:pt x="7" y="358"/>
                    </a:lnTo>
                    <a:lnTo>
                      <a:pt x="7" y="358"/>
                    </a:lnTo>
                    <a:lnTo>
                      <a:pt x="7" y="358"/>
                    </a:lnTo>
                    <a:lnTo>
                      <a:pt x="9" y="355"/>
                    </a:lnTo>
                    <a:lnTo>
                      <a:pt x="9" y="355"/>
                    </a:lnTo>
                    <a:lnTo>
                      <a:pt x="9" y="353"/>
                    </a:lnTo>
                    <a:lnTo>
                      <a:pt x="12" y="353"/>
                    </a:lnTo>
                    <a:lnTo>
                      <a:pt x="12" y="353"/>
                    </a:lnTo>
                    <a:lnTo>
                      <a:pt x="12" y="351"/>
                    </a:lnTo>
                    <a:lnTo>
                      <a:pt x="12" y="351"/>
                    </a:lnTo>
                    <a:lnTo>
                      <a:pt x="12" y="351"/>
                    </a:lnTo>
                    <a:lnTo>
                      <a:pt x="12" y="348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6"/>
                    </a:lnTo>
                    <a:lnTo>
                      <a:pt x="9" y="343"/>
                    </a:lnTo>
                    <a:lnTo>
                      <a:pt x="9" y="341"/>
                    </a:lnTo>
                    <a:lnTo>
                      <a:pt x="9" y="341"/>
                    </a:lnTo>
                    <a:lnTo>
                      <a:pt x="7" y="341"/>
                    </a:lnTo>
                    <a:lnTo>
                      <a:pt x="7" y="339"/>
                    </a:lnTo>
                    <a:lnTo>
                      <a:pt x="7" y="339"/>
                    </a:lnTo>
                    <a:lnTo>
                      <a:pt x="7" y="336"/>
                    </a:lnTo>
                    <a:lnTo>
                      <a:pt x="7" y="336"/>
                    </a:lnTo>
                    <a:lnTo>
                      <a:pt x="7" y="336"/>
                    </a:lnTo>
                    <a:lnTo>
                      <a:pt x="9" y="334"/>
                    </a:lnTo>
                    <a:lnTo>
                      <a:pt x="9" y="334"/>
                    </a:lnTo>
                    <a:lnTo>
                      <a:pt x="9" y="332"/>
                    </a:lnTo>
                    <a:lnTo>
                      <a:pt x="12" y="332"/>
                    </a:lnTo>
                    <a:lnTo>
                      <a:pt x="12" y="329"/>
                    </a:lnTo>
                    <a:lnTo>
                      <a:pt x="12" y="329"/>
                    </a:lnTo>
                    <a:lnTo>
                      <a:pt x="12" y="327"/>
                    </a:lnTo>
                    <a:lnTo>
                      <a:pt x="12" y="327"/>
                    </a:lnTo>
                    <a:lnTo>
                      <a:pt x="14" y="324"/>
                    </a:lnTo>
                    <a:lnTo>
                      <a:pt x="14" y="324"/>
                    </a:lnTo>
                    <a:lnTo>
                      <a:pt x="17" y="324"/>
                    </a:lnTo>
                    <a:lnTo>
                      <a:pt x="17" y="322"/>
                    </a:lnTo>
                    <a:lnTo>
                      <a:pt x="17" y="322"/>
                    </a:lnTo>
                    <a:lnTo>
                      <a:pt x="19" y="322"/>
                    </a:lnTo>
                    <a:lnTo>
                      <a:pt x="19" y="320"/>
                    </a:lnTo>
                    <a:lnTo>
                      <a:pt x="19" y="320"/>
                    </a:lnTo>
                    <a:lnTo>
                      <a:pt x="21" y="320"/>
                    </a:lnTo>
                    <a:lnTo>
                      <a:pt x="21" y="317"/>
                    </a:lnTo>
                    <a:lnTo>
                      <a:pt x="21" y="317"/>
                    </a:lnTo>
                    <a:lnTo>
                      <a:pt x="21" y="315"/>
                    </a:lnTo>
                    <a:lnTo>
                      <a:pt x="21" y="315"/>
                    </a:lnTo>
                    <a:lnTo>
                      <a:pt x="21" y="313"/>
                    </a:lnTo>
                    <a:lnTo>
                      <a:pt x="21" y="313"/>
                    </a:lnTo>
                    <a:lnTo>
                      <a:pt x="21" y="310"/>
                    </a:lnTo>
                    <a:lnTo>
                      <a:pt x="21" y="310"/>
                    </a:lnTo>
                    <a:lnTo>
                      <a:pt x="21" y="308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21" y="306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21" y="303"/>
                    </a:lnTo>
                    <a:lnTo>
                      <a:pt x="17" y="303"/>
                    </a:lnTo>
                    <a:lnTo>
                      <a:pt x="17" y="303"/>
                    </a:lnTo>
                    <a:lnTo>
                      <a:pt x="17" y="303"/>
                    </a:lnTo>
                    <a:lnTo>
                      <a:pt x="14" y="303"/>
                    </a:lnTo>
                    <a:lnTo>
                      <a:pt x="12" y="301"/>
                    </a:lnTo>
                    <a:lnTo>
                      <a:pt x="12" y="301"/>
                    </a:lnTo>
                    <a:lnTo>
                      <a:pt x="12" y="301"/>
                    </a:lnTo>
                    <a:lnTo>
                      <a:pt x="9" y="298"/>
                    </a:lnTo>
                    <a:lnTo>
                      <a:pt x="9" y="298"/>
                    </a:lnTo>
                    <a:lnTo>
                      <a:pt x="7" y="298"/>
                    </a:lnTo>
                    <a:lnTo>
                      <a:pt x="7" y="298"/>
                    </a:lnTo>
                    <a:lnTo>
                      <a:pt x="7" y="296"/>
                    </a:lnTo>
                    <a:lnTo>
                      <a:pt x="7" y="296"/>
                    </a:lnTo>
                    <a:lnTo>
                      <a:pt x="7" y="294"/>
                    </a:lnTo>
                    <a:lnTo>
                      <a:pt x="7" y="294"/>
                    </a:lnTo>
                    <a:lnTo>
                      <a:pt x="7" y="291"/>
                    </a:lnTo>
                    <a:lnTo>
                      <a:pt x="7" y="289"/>
                    </a:lnTo>
                    <a:lnTo>
                      <a:pt x="7" y="289"/>
                    </a:lnTo>
                    <a:lnTo>
                      <a:pt x="7" y="289"/>
                    </a:lnTo>
                    <a:lnTo>
                      <a:pt x="9" y="287"/>
                    </a:lnTo>
                    <a:lnTo>
                      <a:pt x="9" y="287"/>
                    </a:lnTo>
                    <a:lnTo>
                      <a:pt x="9" y="284"/>
                    </a:lnTo>
                    <a:lnTo>
                      <a:pt x="9" y="284"/>
                    </a:lnTo>
                    <a:lnTo>
                      <a:pt x="12" y="284"/>
                    </a:lnTo>
                    <a:lnTo>
                      <a:pt x="12" y="282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80"/>
                    </a:lnTo>
                    <a:lnTo>
                      <a:pt x="12" y="277"/>
                    </a:lnTo>
                    <a:lnTo>
                      <a:pt x="12" y="277"/>
                    </a:lnTo>
                    <a:lnTo>
                      <a:pt x="12" y="275"/>
                    </a:lnTo>
                    <a:lnTo>
                      <a:pt x="12" y="272"/>
                    </a:lnTo>
                    <a:lnTo>
                      <a:pt x="9" y="272"/>
                    </a:lnTo>
                    <a:lnTo>
                      <a:pt x="9" y="270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2" y="268"/>
                    </a:lnTo>
                    <a:lnTo>
                      <a:pt x="12" y="265"/>
                    </a:lnTo>
                    <a:lnTo>
                      <a:pt x="12" y="263"/>
                    </a:lnTo>
                    <a:lnTo>
                      <a:pt x="12" y="263"/>
                    </a:lnTo>
                    <a:lnTo>
                      <a:pt x="12" y="263"/>
                    </a:lnTo>
                    <a:lnTo>
                      <a:pt x="9" y="261"/>
                    </a:lnTo>
                    <a:lnTo>
                      <a:pt x="9" y="261"/>
                    </a:lnTo>
                    <a:lnTo>
                      <a:pt x="7" y="258"/>
                    </a:lnTo>
                    <a:lnTo>
                      <a:pt x="5" y="258"/>
                    </a:lnTo>
                    <a:lnTo>
                      <a:pt x="5" y="256"/>
                    </a:lnTo>
                    <a:lnTo>
                      <a:pt x="5" y="256"/>
                    </a:lnTo>
                    <a:lnTo>
                      <a:pt x="2" y="253"/>
                    </a:lnTo>
                    <a:lnTo>
                      <a:pt x="2" y="251"/>
                    </a:lnTo>
                    <a:lnTo>
                      <a:pt x="5" y="251"/>
                    </a:lnTo>
                    <a:lnTo>
                      <a:pt x="5" y="249"/>
                    </a:lnTo>
                    <a:lnTo>
                      <a:pt x="5" y="249"/>
                    </a:lnTo>
                    <a:lnTo>
                      <a:pt x="5" y="246"/>
                    </a:lnTo>
                    <a:lnTo>
                      <a:pt x="5" y="244"/>
                    </a:lnTo>
                    <a:lnTo>
                      <a:pt x="5" y="242"/>
                    </a:lnTo>
                    <a:lnTo>
                      <a:pt x="7" y="242"/>
                    </a:lnTo>
                    <a:lnTo>
                      <a:pt x="7" y="239"/>
                    </a:lnTo>
                    <a:lnTo>
                      <a:pt x="7" y="239"/>
                    </a:lnTo>
                    <a:lnTo>
                      <a:pt x="7" y="237"/>
                    </a:lnTo>
                    <a:lnTo>
                      <a:pt x="9" y="237"/>
                    </a:lnTo>
                    <a:lnTo>
                      <a:pt x="9" y="235"/>
                    </a:lnTo>
                    <a:lnTo>
                      <a:pt x="12" y="235"/>
                    </a:lnTo>
                    <a:lnTo>
                      <a:pt x="14" y="232"/>
                    </a:lnTo>
                    <a:lnTo>
                      <a:pt x="17" y="232"/>
                    </a:lnTo>
                    <a:lnTo>
                      <a:pt x="17" y="232"/>
                    </a:lnTo>
                    <a:lnTo>
                      <a:pt x="19" y="230"/>
                    </a:lnTo>
                    <a:lnTo>
                      <a:pt x="19" y="227"/>
                    </a:lnTo>
                    <a:lnTo>
                      <a:pt x="19" y="227"/>
                    </a:lnTo>
                    <a:lnTo>
                      <a:pt x="17" y="227"/>
                    </a:lnTo>
                    <a:lnTo>
                      <a:pt x="17" y="225"/>
                    </a:lnTo>
                    <a:lnTo>
                      <a:pt x="17" y="225"/>
                    </a:lnTo>
                    <a:lnTo>
                      <a:pt x="14" y="225"/>
                    </a:lnTo>
                    <a:lnTo>
                      <a:pt x="14" y="225"/>
                    </a:lnTo>
                    <a:lnTo>
                      <a:pt x="12" y="223"/>
                    </a:lnTo>
                    <a:lnTo>
                      <a:pt x="14" y="223"/>
                    </a:lnTo>
                    <a:lnTo>
                      <a:pt x="14" y="220"/>
                    </a:lnTo>
                    <a:lnTo>
                      <a:pt x="14" y="220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7" y="218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14" y="216"/>
                    </a:lnTo>
                    <a:lnTo>
                      <a:pt x="12" y="213"/>
                    </a:lnTo>
                    <a:lnTo>
                      <a:pt x="12" y="213"/>
                    </a:lnTo>
                    <a:lnTo>
                      <a:pt x="9" y="211"/>
                    </a:lnTo>
                    <a:lnTo>
                      <a:pt x="9" y="208"/>
                    </a:lnTo>
                    <a:lnTo>
                      <a:pt x="9" y="208"/>
                    </a:lnTo>
                    <a:lnTo>
                      <a:pt x="12" y="206"/>
                    </a:lnTo>
                    <a:lnTo>
                      <a:pt x="12" y="206"/>
                    </a:lnTo>
                    <a:lnTo>
                      <a:pt x="12" y="204"/>
                    </a:lnTo>
                    <a:lnTo>
                      <a:pt x="12" y="204"/>
                    </a:lnTo>
                    <a:lnTo>
                      <a:pt x="12" y="201"/>
                    </a:lnTo>
                    <a:lnTo>
                      <a:pt x="12" y="199"/>
                    </a:lnTo>
                    <a:lnTo>
                      <a:pt x="12" y="199"/>
                    </a:lnTo>
                    <a:lnTo>
                      <a:pt x="14" y="199"/>
                    </a:lnTo>
                    <a:lnTo>
                      <a:pt x="17" y="199"/>
                    </a:lnTo>
                    <a:lnTo>
                      <a:pt x="17" y="197"/>
                    </a:lnTo>
                    <a:lnTo>
                      <a:pt x="19" y="197"/>
                    </a:lnTo>
                    <a:lnTo>
                      <a:pt x="19" y="194"/>
                    </a:lnTo>
                    <a:lnTo>
                      <a:pt x="19" y="194"/>
                    </a:lnTo>
                    <a:lnTo>
                      <a:pt x="19" y="194"/>
                    </a:lnTo>
                    <a:lnTo>
                      <a:pt x="19" y="192"/>
                    </a:lnTo>
                    <a:lnTo>
                      <a:pt x="19" y="190"/>
                    </a:lnTo>
                    <a:lnTo>
                      <a:pt x="19" y="190"/>
                    </a:lnTo>
                    <a:lnTo>
                      <a:pt x="19" y="190"/>
                    </a:lnTo>
                    <a:lnTo>
                      <a:pt x="19" y="187"/>
                    </a:lnTo>
                    <a:lnTo>
                      <a:pt x="17" y="185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0"/>
                    </a:lnTo>
                    <a:lnTo>
                      <a:pt x="14" y="180"/>
                    </a:lnTo>
                    <a:lnTo>
                      <a:pt x="14" y="178"/>
                    </a:lnTo>
                    <a:lnTo>
                      <a:pt x="14" y="178"/>
                    </a:lnTo>
                    <a:lnTo>
                      <a:pt x="12" y="175"/>
                    </a:lnTo>
                    <a:lnTo>
                      <a:pt x="12" y="173"/>
                    </a:lnTo>
                    <a:lnTo>
                      <a:pt x="12" y="173"/>
                    </a:lnTo>
                    <a:lnTo>
                      <a:pt x="12" y="171"/>
                    </a:lnTo>
                    <a:lnTo>
                      <a:pt x="12" y="168"/>
                    </a:lnTo>
                    <a:lnTo>
                      <a:pt x="12" y="166"/>
                    </a:lnTo>
                    <a:lnTo>
                      <a:pt x="12" y="164"/>
                    </a:lnTo>
                    <a:lnTo>
                      <a:pt x="12" y="164"/>
                    </a:lnTo>
                    <a:lnTo>
                      <a:pt x="12" y="161"/>
                    </a:lnTo>
                    <a:lnTo>
                      <a:pt x="12" y="159"/>
                    </a:lnTo>
                    <a:lnTo>
                      <a:pt x="12" y="159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2" y="152"/>
                    </a:lnTo>
                    <a:lnTo>
                      <a:pt x="12" y="149"/>
                    </a:lnTo>
                    <a:lnTo>
                      <a:pt x="12" y="147"/>
                    </a:lnTo>
                    <a:lnTo>
                      <a:pt x="12" y="147"/>
                    </a:lnTo>
                    <a:lnTo>
                      <a:pt x="12" y="145"/>
                    </a:lnTo>
                    <a:lnTo>
                      <a:pt x="12" y="142"/>
                    </a:lnTo>
                    <a:lnTo>
                      <a:pt x="12" y="142"/>
                    </a:lnTo>
                    <a:lnTo>
                      <a:pt x="12" y="140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2" y="133"/>
                    </a:lnTo>
                    <a:lnTo>
                      <a:pt x="14" y="133"/>
                    </a:lnTo>
                    <a:lnTo>
                      <a:pt x="14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1" y="133"/>
                    </a:lnTo>
                    <a:lnTo>
                      <a:pt x="24" y="133"/>
                    </a:lnTo>
                    <a:lnTo>
                      <a:pt x="24" y="133"/>
                    </a:lnTo>
                    <a:lnTo>
                      <a:pt x="26" y="133"/>
                    </a:lnTo>
                    <a:lnTo>
                      <a:pt x="26" y="130"/>
                    </a:lnTo>
                    <a:lnTo>
                      <a:pt x="26" y="128"/>
                    </a:lnTo>
                    <a:lnTo>
                      <a:pt x="26" y="126"/>
                    </a:lnTo>
                    <a:lnTo>
                      <a:pt x="24" y="126"/>
                    </a:lnTo>
                    <a:lnTo>
                      <a:pt x="26" y="126"/>
                    </a:lnTo>
                    <a:lnTo>
                      <a:pt x="26" y="123"/>
                    </a:lnTo>
                    <a:lnTo>
                      <a:pt x="26" y="121"/>
                    </a:lnTo>
                    <a:lnTo>
                      <a:pt x="26" y="121"/>
                    </a:lnTo>
                    <a:lnTo>
                      <a:pt x="24" y="119"/>
                    </a:lnTo>
                    <a:lnTo>
                      <a:pt x="24" y="119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4" y="116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21" y="111"/>
                    </a:lnTo>
                    <a:lnTo>
                      <a:pt x="19" y="109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7" y="107"/>
                    </a:lnTo>
                    <a:lnTo>
                      <a:pt x="14" y="107"/>
                    </a:lnTo>
                    <a:lnTo>
                      <a:pt x="14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7"/>
                    </a:lnTo>
                    <a:lnTo>
                      <a:pt x="9" y="97"/>
                    </a:lnTo>
                    <a:lnTo>
                      <a:pt x="7" y="95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7" y="88"/>
                    </a:lnTo>
                    <a:lnTo>
                      <a:pt x="7" y="85"/>
                    </a:lnTo>
                    <a:lnTo>
                      <a:pt x="7" y="83"/>
                    </a:lnTo>
                    <a:lnTo>
                      <a:pt x="7" y="81"/>
                    </a:lnTo>
                    <a:lnTo>
                      <a:pt x="7" y="78"/>
                    </a:lnTo>
                    <a:lnTo>
                      <a:pt x="7" y="78"/>
                    </a:lnTo>
                    <a:lnTo>
                      <a:pt x="7" y="76"/>
                    </a:lnTo>
                    <a:lnTo>
                      <a:pt x="7" y="74"/>
                    </a:lnTo>
                    <a:lnTo>
                      <a:pt x="7" y="74"/>
                    </a:lnTo>
                    <a:lnTo>
                      <a:pt x="7" y="71"/>
                    </a:lnTo>
                    <a:lnTo>
                      <a:pt x="7" y="69"/>
                    </a:lnTo>
                    <a:lnTo>
                      <a:pt x="9" y="69"/>
                    </a:lnTo>
                    <a:lnTo>
                      <a:pt x="9" y="66"/>
                    </a:lnTo>
                    <a:lnTo>
                      <a:pt x="9" y="64"/>
                    </a:lnTo>
                    <a:lnTo>
                      <a:pt x="9" y="64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9"/>
                    </a:lnTo>
                    <a:lnTo>
                      <a:pt x="9" y="59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8"/>
                    </a:lnTo>
                    <a:lnTo>
                      <a:pt x="9" y="45"/>
                    </a:lnTo>
                    <a:lnTo>
                      <a:pt x="9" y="45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3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9"/>
                    </a:lnTo>
                    <a:lnTo>
                      <a:pt x="5" y="17"/>
                    </a:lnTo>
                    <a:lnTo>
                      <a:pt x="5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4" y="12"/>
                    </a:lnTo>
                    <a:lnTo>
                      <a:pt x="14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1" y="3"/>
                    </a:lnTo>
                    <a:lnTo>
                      <a:pt x="33" y="3"/>
                    </a:lnTo>
                    <a:lnTo>
                      <a:pt x="33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5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Lagos">
                <a:extLst>
                  <a:ext uri="{FF2B5EF4-FFF2-40B4-BE49-F238E27FC236}">
                    <a16:creationId xmlns:a16="http://schemas.microsoft.com/office/drawing/2014/main" id="{2C196687-1763-4C0D-8962-4AF254E12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1850" y="4487688"/>
                <a:ext cx="985232" cy="195165"/>
              </a:xfrm>
              <a:custGeom>
                <a:avLst/>
                <a:gdLst>
                  <a:gd name="T0" fmla="*/ 168 w 419"/>
                  <a:gd name="T1" fmla="*/ 12 h 83"/>
                  <a:gd name="T2" fmla="*/ 189 w 419"/>
                  <a:gd name="T3" fmla="*/ 15 h 83"/>
                  <a:gd name="T4" fmla="*/ 189 w 419"/>
                  <a:gd name="T5" fmla="*/ 7 h 83"/>
                  <a:gd name="T6" fmla="*/ 194 w 419"/>
                  <a:gd name="T7" fmla="*/ 7 h 83"/>
                  <a:gd name="T8" fmla="*/ 256 w 419"/>
                  <a:gd name="T9" fmla="*/ 3 h 83"/>
                  <a:gd name="T10" fmla="*/ 348 w 419"/>
                  <a:gd name="T11" fmla="*/ 5 h 83"/>
                  <a:gd name="T12" fmla="*/ 352 w 419"/>
                  <a:gd name="T13" fmla="*/ 10 h 83"/>
                  <a:gd name="T14" fmla="*/ 352 w 419"/>
                  <a:gd name="T15" fmla="*/ 15 h 83"/>
                  <a:gd name="T16" fmla="*/ 345 w 419"/>
                  <a:gd name="T17" fmla="*/ 17 h 83"/>
                  <a:gd name="T18" fmla="*/ 345 w 419"/>
                  <a:gd name="T19" fmla="*/ 24 h 83"/>
                  <a:gd name="T20" fmla="*/ 345 w 419"/>
                  <a:gd name="T21" fmla="*/ 29 h 83"/>
                  <a:gd name="T22" fmla="*/ 350 w 419"/>
                  <a:gd name="T23" fmla="*/ 36 h 83"/>
                  <a:gd name="T24" fmla="*/ 352 w 419"/>
                  <a:gd name="T25" fmla="*/ 36 h 83"/>
                  <a:gd name="T26" fmla="*/ 357 w 419"/>
                  <a:gd name="T27" fmla="*/ 36 h 83"/>
                  <a:gd name="T28" fmla="*/ 364 w 419"/>
                  <a:gd name="T29" fmla="*/ 31 h 83"/>
                  <a:gd name="T30" fmla="*/ 374 w 419"/>
                  <a:gd name="T31" fmla="*/ 26 h 83"/>
                  <a:gd name="T32" fmla="*/ 381 w 419"/>
                  <a:gd name="T33" fmla="*/ 29 h 83"/>
                  <a:gd name="T34" fmla="*/ 388 w 419"/>
                  <a:gd name="T35" fmla="*/ 36 h 83"/>
                  <a:gd name="T36" fmla="*/ 383 w 419"/>
                  <a:gd name="T37" fmla="*/ 45 h 83"/>
                  <a:gd name="T38" fmla="*/ 374 w 419"/>
                  <a:gd name="T39" fmla="*/ 48 h 83"/>
                  <a:gd name="T40" fmla="*/ 371 w 419"/>
                  <a:gd name="T41" fmla="*/ 55 h 83"/>
                  <a:gd name="T42" fmla="*/ 379 w 419"/>
                  <a:gd name="T43" fmla="*/ 60 h 83"/>
                  <a:gd name="T44" fmla="*/ 386 w 419"/>
                  <a:gd name="T45" fmla="*/ 62 h 83"/>
                  <a:gd name="T46" fmla="*/ 390 w 419"/>
                  <a:gd name="T47" fmla="*/ 67 h 83"/>
                  <a:gd name="T48" fmla="*/ 395 w 419"/>
                  <a:gd name="T49" fmla="*/ 67 h 83"/>
                  <a:gd name="T50" fmla="*/ 402 w 419"/>
                  <a:gd name="T51" fmla="*/ 67 h 83"/>
                  <a:gd name="T52" fmla="*/ 412 w 419"/>
                  <a:gd name="T53" fmla="*/ 67 h 83"/>
                  <a:gd name="T54" fmla="*/ 419 w 419"/>
                  <a:gd name="T55" fmla="*/ 71 h 83"/>
                  <a:gd name="T56" fmla="*/ 393 w 419"/>
                  <a:gd name="T57" fmla="*/ 81 h 83"/>
                  <a:gd name="T58" fmla="*/ 338 w 419"/>
                  <a:gd name="T59" fmla="*/ 71 h 83"/>
                  <a:gd name="T60" fmla="*/ 310 w 419"/>
                  <a:gd name="T61" fmla="*/ 67 h 83"/>
                  <a:gd name="T62" fmla="*/ 279 w 419"/>
                  <a:gd name="T63" fmla="*/ 67 h 83"/>
                  <a:gd name="T64" fmla="*/ 248 w 419"/>
                  <a:gd name="T65" fmla="*/ 71 h 83"/>
                  <a:gd name="T66" fmla="*/ 201 w 419"/>
                  <a:gd name="T67" fmla="*/ 71 h 83"/>
                  <a:gd name="T68" fmla="*/ 180 w 419"/>
                  <a:gd name="T69" fmla="*/ 76 h 83"/>
                  <a:gd name="T70" fmla="*/ 163 w 419"/>
                  <a:gd name="T71" fmla="*/ 76 h 83"/>
                  <a:gd name="T72" fmla="*/ 118 w 419"/>
                  <a:gd name="T73" fmla="*/ 76 h 83"/>
                  <a:gd name="T74" fmla="*/ 92 w 419"/>
                  <a:gd name="T75" fmla="*/ 76 h 83"/>
                  <a:gd name="T76" fmla="*/ 57 w 419"/>
                  <a:gd name="T77" fmla="*/ 76 h 83"/>
                  <a:gd name="T78" fmla="*/ 14 w 419"/>
                  <a:gd name="T79" fmla="*/ 81 h 83"/>
                  <a:gd name="T80" fmla="*/ 0 w 419"/>
                  <a:gd name="T81" fmla="*/ 79 h 83"/>
                  <a:gd name="T82" fmla="*/ 0 w 419"/>
                  <a:gd name="T83" fmla="*/ 71 h 83"/>
                  <a:gd name="T84" fmla="*/ 0 w 419"/>
                  <a:gd name="T85" fmla="*/ 62 h 83"/>
                  <a:gd name="T86" fmla="*/ 12 w 419"/>
                  <a:gd name="T87" fmla="*/ 64 h 83"/>
                  <a:gd name="T88" fmla="*/ 21 w 419"/>
                  <a:gd name="T89" fmla="*/ 62 h 83"/>
                  <a:gd name="T90" fmla="*/ 33 w 419"/>
                  <a:gd name="T91" fmla="*/ 62 h 83"/>
                  <a:gd name="T92" fmla="*/ 40 w 419"/>
                  <a:gd name="T93" fmla="*/ 60 h 83"/>
                  <a:gd name="T94" fmla="*/ 50 w 419"/>
                  <a:gd name="T95" fmla="*/ 55 h 83"/>
                  <a:gd name="T96" fmla="*/ 50 w 419"/>
                  <a:gd name="T97" fmla="*/ 48 h 83"/>
                  <a:gd name="T98" fmla="*/ 62 w 419"/>
                  <a:gd name="T99" fmla="*/ 48 h 83"/>
                  <a:gd name="T100" fmla="*/ 83 w 419"/>
                  <a:gd name="T101" fmla="*/ 50 h 83"/>
                  <a:gd name="T102" fmla="*/ 102 w 419"/>
                  <a:gd name="T103" fmla="*/ 50 h 83"/>
                  <a:gd name="T104" fmla="*/ 111 w 419"/>
                  <a:gd name="T105" fmla="*/ 50 h 83"/>
                  <a:gd name="T106" fmla="*/ 118 w 419"/>
                  <a:gd name="T107" fmla="*/ 50 h 83"/>
                  <a:gd name="T108" fmla="*/ 125 w 419"/>
                  <a:gd name="T109" fmla="*/ 45 h 83"/>
                  <a:gd name="T110" fmla="*/ 128 w 419"/>
                  <a:gd name="T111" fmla="*/ 41 h 83"/>
                  <a:gd name="T112" fmla="*/ 128 w 419"/>
                  <a:gd name="T113" fmla="*/ 31 h 83"/>
                  <a:gd name="T114" fmla="*/ 137 w 419"/>
                  <a:gd name="T115" fmla="*/ 22 h 83"/>
                  <a:gd name="T116" fmla="*/ 137 w 419"/>
                  <a:gd name="T117" fmla="*/ 15 h 83"/>
                  <a:gd name="T118" fmla="*/ 140 w 419"/>
                  <a:gd name="T119" fmla="*/ 5 h 83"/>
                  <a:gd name="T120" fmla="*/ 147 w 419"/>
                  <a:gd name="T121" fmla="*/ 0 h 83"/>
                  <a:gd name="T122" fmla="*/ 156 w 419"/>
                  <a:gd name="T123" fmla="*/ 5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19" h="83">
                    <a:moveTo>
                      <a:pt x="159" y="7"/>
                    </a:moveTo>
                    <a:lnTo>
                      <a:pt x="161" y="7"/>
                    </a:lnTo>
                    <a:lnTo>
                      <a:pt x="161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3" y="7"/>
                    </a:lnTo>
                    <a:lnTo>
                      <a:pt x="166" y="10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68" y="12"/>
                    </a:lnTo>
                    <a:lnTo>
                      <a:pt x="170" y="15"/>
                    </a:lnTo>
                    <a:lnTo>
                      <a:pt x="173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87" y="15"/>
                    </a:lnTo>
                    <a:lnTo>
                      <a:pt x="189" y="15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2" y="12"/>
                    </a:lnTo>
                    <a:lnTo>
                      <a:pt x="189" y="10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7"/>
                    </a:lnTo>
                    <a:lnTo>
                      <a:pt x="189" y="5"/>
                    </a:lnTo>
                    <a:lnTo>
                      <a:pt x="192" y="5"/>
                    </a:lnTo>
                    <a:lnTo>
                      <a:pt x="192" y="7"/>
                    </a:lnTo>
                    <a:lnTo>
                      <a:pt x="192" y="7"/>
                    </a:lnTo>
                    <a:lnTo>
                      <a:pt x="194" y="7"/>
                    </a:lnTo>
                    <a:lnTo>
                      <a:pt x="194" y="7"/>
                    </a:lnTo>
                    <a:lnTo>
                      <a:pt x="194" y="5"/>
                    </a:lnTo>
                    <a:lnTo>
                      <a:pt x="194" y="3"/>
                    </a:lnTo>
                    <a:lnTo>
                      <a:pt x="194" y="3"/>
                    </a:lnTo>
                    <a:lnTo>
                      <a:pt x="211" y="3"/>
                    </a:lnTo>
                    <a:lnTo>
                      <a:pt x="225" y="3"/>
                    </a:lnTo>
                    <a:lnTo>
                      <a:pt x="227" y="5"/>
                    </a:lnTo>
                    <a:lnTo>
                      <a:pt x="253" y="5"/>
                    </a:lnTo>
                    <a:lnTo>
                      <a:pt x="256" y="3"/>
                    </a:lnTo>
                    <a:lnTo>
                      <a:pt x="284" y="5"/>
                    </a:lnTo>
                    <a:lnTo>
                      <a:pt x="310" y="5"/>
                    </a:lnTo>
                    <a:lnTo>
                      <a:pt x="310" y="5"/>
                    </a:lnTo>
                    <a:lnTo>
                      <a:pt x="317" y="5"/>
                    </a:lnTo>
                    <a:lnTo>
                      <a:pt x="324" y="5"/>
                    </a:lnTo>
                    <a:lnTo>
                      <a:pt x="336" y="5"/>
                    </a:lnTo>
                    <a:lnTo>
                      <a:pt x="343" y="5"/>
                    </a:lnTo>
                    <a:lnTo>
                      <a:pt x="348" y="5"/>
                    </a:lnTo>
                    <a:lnTo>
                      <a:pt x="350" y="5"/>
                    </a:lnTo>
                    <a:lnTo>
                      <a:pt x="352" y="5"/>
                    </a:lnTo>
                    <a:lnTo>
                      <a:pt x="352" y="5"/>
                    </a:lnTo>
                    <a:lnTo>
                      <a:pt x="352" y="7"/>
                    </a:lnTo>
                    <a:lnTo>
                      <a:pt x="355" y="7"/>
                    </a:lnTo>
                    <a:lnTo>
                      <a:pt x="352" y="7"/>
                    </a:lnTo>
                    <a:lnTo>
                      <a:pt x="352" y="7"/>
                    </a:lnTo>
                    <a:lnTo>
                      <a:pt x="352" y="10"/>
                    </a:lnTo>
                    <a:lnTo>
                      <a:pt x="352" y="10"/>
                    </a:lnTo>
                    <a:lnTo>
                      <a:pt x="355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2"/>
                    </a:lnTo>
                    <a:lnTo>
                      <a:pt x="352" y="15"/>
                    </a:lnTo>
                    <a:lnTo>
                      <a:pt x="352" y="15"/>
                    </a:lnTo>
                    <a:lnTo>
                      <a:pt x="352" y="15"/>
                    </a:lnTo>
                    <a:lnTo>
                      <a:pt x="350" y="15"/>
                    </a:lnTo>
                    <a:lnTo>
                      <a:pt x="350" y="15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48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19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2"/>
                    </a:lnTo>
                    <a:lnTo>
                      <a:pt x="343" y="22"/>
                    </a:lnTo>
                    <a:lnTo>
                      <a:pt x="345" y="22"/>
                    </a:lnTo>
                    <a:lnTo>
                      <a:pt x="345" y="24"/>
                    </a:lnTo>
                    <a:lnTo>
                      <a:pt x="345" y="24"/>
                    </a:lnTo>
                    <a:lnTo>
                      <a:pt x="343" y="24"/>
                    </a:lnTo>
                    <a:lnTo>
                      <a:pt x="345" y="24"/>
                    </a:lnTo>
                    <a:lnTo>
                      <a:pt x="345" y="26"/>
                    </a:lnTo>
                    <a:lnTo>
                      <a:pt x="345" y="26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5" y="29"/>
                    </a:lnTo>
                    <a:lnTo>
                      <a:pt x="348" y="29"/>
                    </a:lnTo>
                    <a:lnTo>
                      <a:pt x="348" y="31"/>
                    </a:lnTo>
                    <a:lnTo>
                      <a:pt x="348" y="34"/>
                    </a:lnTo>
                    <a:lnTo>
                      <a:pt x="348" y="34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48" y="36"/>
                    </a:lnTo>
                    <a:lnTo>
                      <a:pt x="350" y="36"/>
                    </a:lnTo>
                    <a:lnTo>
                      <a:pt x="350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2" y="36"/>
                    </a:lnTo>
                    <a:lnTo>
                      <a:pt x="355" y="38"/>
                    </a:lnTo>
                    <a:lnTo>
                      <a:pt x="352" y="38"/>
                    </a:lnTo>
                    <a:lnTo>
                      <a:pt x="355" y="38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57" y="38"/>
                    </a:lnTo>
                    <a:lnTo>
                      <a:pt x="357" y="36"/>
                    </a:lnTo>
                    <a:lnTo>
                      <a:pt x="357" y="36"/>
                    </a:lnTo>
                    <a:lnTo>
                      <a:pt x="360" y="36"/>
                    </a:lnTo>
                    <a:lnTo>
                      <a:pt x="360" y="34"/>
                    </a:lnTo>
                    <a:lnTo>
                      <a:pt x="362" y="34"/>
                    </a:lnTo>
                    <a:lnTo>
                      <a:pt x="362" y="34"/>
                    </a:lnTo>
                    <a:lnTo>
                      <a:pt x="362" y="34"/>
                    </a:lnTo>
                    <a:lnTo>
                      <a:pt x="362" y="31"/>
                    </a:lnTo>
                    <a:lnTo>
                      <a:pt x="364" y="31"/>
                    </a:lnTo>
                    <a:lnTo>
                      <a:pt x="364" y="31"/>
                    </a:lnTo>
                    <a:lnTo>
                      <a:pt x="367" y="31"/>
                    </a:lnTo>
                    <a:lnTo>
                      <a:pt x="367" y="31"/>
                    </a:lnTo>
                    <a:lnTo>
                      <a:pt x="367" y="29"/>
                    </a:lnTo>
                    <a:lnTo>
                      <a:pt x="369" y="29"/>
                    </a:lnTo>
                    <a:lnTo>
                      <a:pt x="371" y="29"/>
                    </a:lnTo>
                    <a:lnTo>
                      <a:pt x="371" y="26"/>
                    </a:lnTo>
                    <a:lnTo>
                      <a:pt x="374" y="26"/>
                    </a:lnTo>
                    <a:lnTo>
                      <a:pt x="374" y="26"/>
                    </a:lnTo>
                    <a:lnTo>
                      <a:pt x="374" y="29"/>
                    </a:lnTo>
                    <a:lnTo>
                      <a:pt x="376" y="29"/>
                    </a:lnTo>
                    <a:lnTo>
                      <a:pt x="376" y="29"/>
                    </a:lnTo>
                    <a:lnTo>
                      <a:pt x="379" y="29"/>
                    </a:lnTo>
                    <a:lnTo>
                      <a:pt x="379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1" y="29"/>
                    </a:lnTo>
                    <a:lnTo>
                      <a:pt x="383" y="29"/>
                    </a:lnTo>
                    <a:lnTo>
                      <a:pt x="383" y="29"/>
                    </a:lnTo>
                    <a:lnTo>
                      <a:pt x="383" y="31"/>
                    </a:lnTo>
                    <a:lnTo>
                      <a:pt x="386" y="31"/>
                    </a:lnTo>
                    <a:lnTo>
                      <a:pt x="386" y="34"/>
                    </a:lnTo>
                    <a:lnTo>
                      <a:pt x="386" y="34"/>
                    </a:lnTo>
                    <a:lnTo>
                      <a:pt x="386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6"/>
                    </a:lnTo>
                    <a:lnTo>
                      <a:pt x="388" y="38"/>
                    </a:lnTo>
                    <a:lnTo>
                      <a:pt x="388" y="41"/>
                    </a:lnTo>
                    <a:lnTo>
                      <a:pt x="386" y="41"/>
                    </a:lnTo>
                    <a:lnTo>
                      <a:pt x="383" y="43"/>
                    </a:lnTo>
                    <a:lnTo>
                      <a:pt x="383" y="43"/>
                    </a:lnTo>
                    <a:lnTo>
                      <a:pt x="383" y="45"/>
                    </a:lnTo>
                    <a:lnTo>
                      <a:pt x="381" y="45"/>
                    </a:lnTo>
                    <a:lnTo>
                      <a:pt x="381" y="45"/>
                    </a:lnTo>
                    <a:lnTo>
                      <a:pt x="379" y="45"/>
                    </a:lnTo>
                    <a:lnTo>
                      <a:pt x="379" y="45"/>
                    </a:lnTo>
                    <a:lnTo>
                      <a:pt x="376" y="45"/>
                    </a:lnTo>
                    <a:lnTo>
                      <a:pt x="376" y="45"/>
                    </a:lnTo>
                    <a:lnTo>
                      <a:pt x="374" y="48"/>
                    </a:lnTo>
                    <a:lnTo>
                      <a:pt x="374" y="48"/>
                    </a:lnTo>
                    <a:lnTo>
                      <a:pt x="374" y="50"/>
                    </a:lnTo>
                    <a:lnTo>
                      <a:pt x="371" y="50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2"/>
                    </a:lnTo>
                    <a:lnTo>
                      <a:pt x="371" y="55"/>
                    </a:lnTo>
                    <a:lnTo>
                      <a:pt x="371" y="55"/>
                    </a:lnTo>
                    <a:lnTo>
                      <a:pt x="371" y="57"/>
                    </a:lnTo>
                    <a:lnTo>
                      <a:pt x="371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4" y="57"/>
                    </a:lnTo>
                    <a:lnTo>
                      <a:pt x="376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79" y="60"/>
                    </a:lnTo>
                    <a:lnTo>
                      <a:pt x="381" y="60"/>
                    </a:lnTo>
                    <a:lnTo>
                      <a:pt x="381" y="60"/>
                    </a:lnTo>
                    <a:lnTo>
                      <a:pt x="383" y="60"/>
                    </a:lnTo>
                    <a:lnTo>
                      <a:pt x="383" y="60"/>
                    </a:lnTo>
                    <a:lnTo>
                      <a:pt x="386" y="60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6" y="62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88" y="64"/>
                    </a:lnTo>
                    <a:lnTo>
                      <a:pt x="390" y="64"/>
                    </a:lnTo>
                    <a:lnTo>
                      <a:pt x="390" y="67"/>
                    </a:lnTo>
                    <a:lnTo>
                      <a:pt x="390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3" y="67"/>
                    </a:lnTo>
                    <a:lnTo>
                      <a:pt x="395" y="67"/>
                    </a:lnTo>
                    <a:lnTo>
                      <a:pt x="395" y="67"/>
                    </a:lnTo>
                    <a:lnTo>
                      <a:pt x="397" y="64"/>
                    </a:lnTo>
                    <a:lnTo>
                      <a:pt x="397" y="64"/>
                    </a:lnTo>
                    <a:lnTo>
                      <a:pt x="397" y="67"/>
                    </a:lnTo>
                    <a:lnTo>
                      <a:pt x="400" y="64"/>
                    </a:lnTo>
                    <a:lnTo>
                      <a:pt x="400" y="67"/>
                    </a:lnTo>
                    <a:lnTo>
                      <a:pt x="400" y="67"/>
                    </a:lnTo>
                    <a:lnTo>
                      <a:pt x="402" y="67"/>
                    </a:lnTo>
                    <a:lnTo>
                      <a:pt x="402" y="67"/>
                    </a:lnTo>
                    <a:lnTo>
                      <a:pt x="405" y="67"/>
                    </a:lnTo>
                    <a:lnTo>
                      <a:pt x="405" y="67"/>
                    </a:lnTo>
                    <a:lnTo>
                      <a:pt x="405" y="67"/>
                    </a:lnTo>
                    <a:lnTo>
                      <a:pt x="407" y="67"/>
                    </a:lnTo>
                    <a:lnTo>
                      <a:pt x="407" y="67"/>
                    </a:lnTo>
                    <a:lnTo>
                      <a:pt x="409" y="67"/>
                    </a:lnTo>
                    <a:lnTo>
                      <a:pt x="409" y="67"/>
                    </a:lnTo>
                    <a:lnTo>
                      <a:pt x="412" y="67"/>
                    </a:lnTo>
                    <a:lnTo>
                      <a:pt x="414" y="67"/>
                    </a:lnTo>
                    <a:lnTo>
                      <a:pt x="414" y="67"/>
                    </a:lnTo>
                    <a:lnTo>
                      <a:pt x="416" y="67"/>
                    </a:lnTo>
                    <a:lnTo>
                      <a:pt x="416" y="67"/>
                    </a:lnTo>
                    <a:lnTo>
                      <a:pt x="419" y="67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9" y="71"/>
                    </a:lnTo>
                    <a:lnTo>
                      <a:pt x="419" y="79"/>
                    </a:lnTo>
                    <a:lnTo>
                      <a:pt x="419" y="81"/>
                    </a:lnTo>
                    <a:lnTo>
                      <a:pt x="419" y="83"/>
                    </a:lnTo>
                    <a:lnTo>
                      <a:pt x="419" y="83"/>
                    </a:lnTo>
                    <a:lnTo>
                      <a:pt x="414" y="83"/>
                    </a:lnTo>
                    <a:lnTo>
                      <a:pt x="407" y="81"/>
                    </a:lnTo>
                    <a:lnTo>
                      <a:pt x="400" y="81"/>
                    </a:lnTo>
                    <a:lnTo>
                      <a:pt x="393" y="81"/>
                    </a:lnTo>
                    <a:lnTo>
                      <a:pt x="390" y="81"/>
                    </a:lnTo>
                    <a:lnTo>
                      <a:pt x="381" y="79"/>
                    </a:lnTo>
                    <a:lnTo>
                      <a:pt x="367" y="76"/>
                    </a:lnTo>
                    <a:lnTo>
                      <a:pt x="357" y="74"/>
                    </a:lnTo>
                    <a:lnTo>
                      <a:pt x="350" y="74"/>
                    </a:lnTo>
                    <a:lnTo>
                      <a:pt x="343" y="71"/>
                    </a:lnTo>
                    <a:lnTo>
                      <a:pt x="341" y="71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1" y="69"/>
                    </a:lnTo>
                    <a:lnTo>
                      <a:pt x="329" y="69"/>
                    </a:lnTo>
                    <a:lnTo>
                      <a:pt x="326" y="69"/>
                    </a:lnTo>
                    <a:lnTo>
                      <a:pt x="319" y="69"/>
                    </a:lnTo>
                    <a:lnTo>
                      <a:pt x="319" y="67"/>
                    </a:lnTo>
                    <a:lnTo>
                      <a:pt x="315" y="67"/>
                    </a:lnTo>
                    <a:lnTo>
                      <a:pt x="310" y="67"/>
                    </a:lnTo>
                    <a:lnTo>
                      <a:pt x="305" y="67"/>
                    </a:lnTo>
                    <a:lnTo>
                      <a:pt x="303" y="67"/>
                    </a:lnTo>
                    <a:lnTo>
                      <a:pt x="298" y="67"/>
                    </a:lnTo>
                    <a:lnTo>
                      <a:pt x="293" y="67"/>
                    </a:lnTo>
                    <a:lnTo>
                      <a:pt x="289" y="67"/>
                    </a:lnTo>
                    <a:lnTo>
                      <a:pt x="284" y="67"/>
                    </a:lnTo>
                    <a:lnTo>
                      <a:pt x="282" y="67"/>
                    </a:lnTo>
                    <a:lnTo>
                      <a:pt x="279" y="67"/>
                    </a:lnTo>
                    <a:lnTo>
                      <a:pt x="274" y="67"/>
                    </a:lnTo>
                    <a:lnTo>
                      <a:pt x="270" y="67"/>
                    </a:lnTo>
                    <a:lnTo>
                      <a:pt x="270" y="67"/>
                    </a:lnTo>
                    <a:lnTo>
                      <a:pt x="267" y="69"/>
                    </a:lnTo>
                    <a:lnTo>
                      <a:pt x="263" y="69"/>
                    </a:lnTo>
                    <a:lnTo>
                      <a:pt x="260" y="69"/>
                    </a:lnTo>
                    <a:lnTo>
                      <a:pt x="253" y="69"/>
                    </a:lnTo>
                    <a:lnTo>
                      <a:pt x="248" y="71"/>
                    </a:lnTo>
                    <a:lnTo>
                      <a:pt x="244" y="71"/>
                    </a:lnTo>
                    <a:lnTo>
                      <a:pt x="239" y="71"/>
                    </a:lnTo>
                    <a:lnTo>
                      <a:pt x="237" y="71"/>
                    </a:lnTo>
                    <a:lnTo>
                      <a:pt x="232" y="71"/>
                    </a:lnTo>
                    <a:lnTo>
                      <a:pt x="222" y="71"/>
                    </a:lnTo>
                    <a:lnTo>
                      <a:pt x="213" y="71"/>
                    </a:lnTo>
                    <a:lnTo>
                      <a:pt x="206" y="71"/>
                    </a:lnTo>
                    <a:lnTo>
                      <a:pt x="201" y="71"/>
                    </a:lnTo>
                    <a:lnTo>
                      <a:pt x="194" y="71"/>
                    </a:lnTo>
                    <a:lnTo>
                      <a:pt x="189" y="71"/>
                    </a:lnTo>
                    <a:lnTo>
                      <a:pt x="182" y="71"/>
                    </a:lnTo>
                    <a:lnTo>
                      <a:pt x="182" y="71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4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6"/>
                    </a:lnTo>
                    <a:lnTo>
                      <a:pt x="180" y="79"/>
                    </a:lnTo>
                    <a:lnTo>
                      <a:pt x="177" y="79"/>
                    </a:lnTo>
                    <a:lnTo>
                      <a:pt x="177" y="79"/>
                    </a:lnTo>
                    <a:lnTo>
                      <a:pt x="173" y="79"/>
                    </a:lnTo>
                    <a:lnTo>
                      <a:pt x="170" y="76"/>
                    </a:lnTo>
                    <a:lnTo>
                      <a:pt x="163" y="76"/>
                    </a:lnTo>
                    <a:lnTo>
                      <a:pt x="156" y="76"/>
                    </a:lnTo>
                    <a:lnTo>
                      <a:pt x="144" y="76"/>
                    </a:lnTo>
                    <a:lnTo>
                      <a:pt x="137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8" y="76"/>
                    </a:lnTo>
                    <a:lnTo>
                      <a:pt x="123" y="76"/>
                    </a:lnTo>
                    <a:lnTo>
                      <a:pt x="118" y="76"/>
                    </a:lnTo>
                    <a:lnTo>
                      <a:pt x="116" y="76"/>
                    </a:lnTo>
                    <a:lnTo>
                      <a:pt x="109" y="76"/>
                    </a:lnTo>
                    <a:lnTo>
                      <a:pt x="106" y="76"/>
                    </a:lnTo>
                    <a:lnTo>
                      <a:pt x="99" y="7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5" y="76"/>
                    </a:lnTo>
                    <a:lnTo>
                      <a:pt x="92" y="76"/>
                    </a:lnTo>
                    <a:lnTo>
                      <a:pt x="88" y="76"/>
                    </a:lnTo>
                    <a:lnTo>
                      <a:pt x="88" y="76"/>
                    </a:lnTo>
                    <a:lnTo>
                      <a:pt x="83" y="76"/>
                    </a:lnTo>
                    <a:lnTo>
                      <a:pt x="78" y="76"/>
                    </a:lnTo>
                    <a:lnTo>
                      <a:pt x="76" y="76"/>
                    </a:lnTo>
                    <a:lnTo>
                      <a:pt x="69" y="76"/>
                    </a:lnTo>
                    <a:lnTo>
                      <a:pt x="64" y="76"/>
                    </a:lnTo>
                    <a:lnTo>
                      <a:pt x="57" y="76"/>
                    </a:lnTo>
                    <a:lnTo>
                      <a:pt x="52" y="76"/>
                    </a:lnTo>
                    <a:lnTo>
                      <a:pt x="45" y="79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28" y="79"/>
                    </a:lnTo>
                    <a:lnTo>
                      <a:pt x="24" y="81"/>
                    </a:lnTo>
                    <a:lnTo>
                      <a:pt x="19" y="81"/>
                    </a:lnTo>
                    <a:lnTo>
                      <a:pt x="14" y="81"/>
                    </a:lnTo>
                    <a:lnTo>
                      <a:pt x="9" y="81"/>
                    </a:lnTo>
                    <a:lnTo>
                      <a:pt x="5" y="83"/>
                    </a:lnTo>
                    <a:lnTo>
                      <a:pt x="0" y="83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0" y="79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69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4"/>
                    </a:lnTo>
                    <a:lnTo>
                      <a:pt x="0" y="64"/>
                    </a:lnTo>
                    <a:lnTo>
                      <a:pt x="0" y="62"/>
                    </a:lnTo>
                    <a:lnTo>
                      <a:pt x="2" y="62"/>
                    </a:lnTo>
                    <a:lnTo>
                      <a:pt x="5" y="62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9" y="62"/>
                    </a:lnTo>
                    <a:lnTo>
                      <a:pt x="9" y="62"/>
                    </a:lnTo>
                    <a:lnTo>
                      <a:pt x="12" y="62"/>
                    </a:lnTo>
                    <a:lnTo>
                      <a:pt x="12" y="64"/>
                    </a:lnTo>
                    <a:lnTo>
                      <a:pt x="12" y="64"/>
                    </a:lnTo>
                    <a:lnTo>
                      <a:pt x="14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7" y="62"/>
                    </a:lnTo>
                    <a:lnTo>
                      <a:pt x="19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1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6" y="62"/>
                    </a:lnTo>
                    <a:lnTo>
                      <a:pt x="26" y="62"/>
                    </a:lnTo>
                    <a:lnTo>
                      <a:pt x="28" y="62"/>
                    </a:lnTo>
                    <a:lnTo>
                      <a:pt x="31" y="62"/>
                    </a:lnTo>
                    <a:lnTo>
                      <a:pt x="33" y="62"/>
                    </a:lnTo>
                    <a:lnTo>
                      <a:pt x="33" y="64"/>
                    </a:lnTo>
                    <a:lnTo>
                      <a:pt x="33" y="64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3" y="57"/>
                    </a:lnTo>
                    <a:lnTo>
                      <a:pt x="43" y="57"/>
                    </a:lnTo>
                    <a:lnTo>
                      <a:pt x="45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47" y="57"/>
                    </a:lnTo>
                    <a:lnTo>
                      <a:pt x="50" y="55"/>
                    </a:lnTo>
                    <a:lnTo>
                      <a:pt x="50" y="55"/>
                    </a:lnTo>
                    <a:lnTo>
                      <a:pt x="50" y="52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47" y="50"/>
                    </a:lnTo>
                    <a:lnTo>
                      <a:pt x="47" y="48"/>
                    </a:lnTo>
                    <a:lnTo>
                      <a:pt x="47" y="48"/>
                    </a:lnTo>
                    <a:lnTo>
                      <a:pt x="50" y="48"/>
                    </a:lnTo>
                    <a:lnTo>
                      <a:pt x="52" y="48"/>
                    </a:lnTo>
                    <a:lnTo>
                      <a:pt x="52" y="48"/>
                    </a:lnTo>
                    <a:lnTo>
                      <a:pt x="54" y="48"/>
                    </a:lnTo>
                    <a:lnTo>
                      <a:pt x="57" y="48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9" y="48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8"/>
                    </a:lnTo>
                    <a:lnTo>
                      <a:pt x="69" y="48"/>
                    </a:lnTo>
                    <a:lnTo>
                      <a:pt x="73" y="48"/>
                    </a:lnTo>
                    <a:lnTo>
                      <a:pt x="73" y="48"/>
                    </a:lnTo>
                    <a:lnTo>
                      <a:pt x="80" y="48"/>
                    </a:lnTo>
                    <a:lnTo>
                      <a:pt x="83" y="50"/>
                    </a:lnTo>
                    <a:lnTo>
                      <a:pt x="83" y="50"/>
                    </a:lnTo>
                    <a:lnTo>
                      <a:pt x="85" y="50"/>
                    </a:lnTo>
                    <a:lnTo>
                      <a:pt x="88" y="50"/>
                    </a:lnTo>
                    <a:lnTo>
                      <a:pt x="92" y="50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9" y="50"/>
                    </a:lnTo>
                    <a:lnTo>
                      <a:pt x="99" y="50"/>
                    </a:lnTo>
                    <a:lnTo>
                      <a:pt x="102" y="50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6" y="50"/>
                    </a:lnTo>
                    <a:lnTo>
                      <a:pt x="109" y="50"/>
                    </a:lnTo>
                    <a:lnTo>
                      <a:pt x="109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1" y="50"/>
                    </a:lnTo>
                    <a:lnTo>
                      <a:pt x="114" y="50"/>
                    </a:lnTo>
                    <a:lnTo>
                      <a:pt x="114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6" y="50"/>
                    </a:lnTo>
                    <a:lnTo>
                      <a:pt x="118" y="50"/>
                    </a:lnTo>
                    <a:lnTo>
                      <a:pt x="118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45"/>
                    </a:lnTo>
                    <a:lnTo>
                      <a:pt x="123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5" y="45"/>
                    </a:lnTo>
                    <a:lnTo>
                      <a:pt x="128" y="45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3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41"/>
                    </a:lnTo>
                    <a:lnTo>
                      <a:pt x="128" y="38"/>
                    </a:lnTo>
                    <a:lnTo>
                      <a:pt x="128" y="38"/>
                    </a:lnTo>
                    <a:lnTo>
                      <a:pt x="128" y="36"/>
                    </a:lnTo>
                    <a:lnTo>
                      <a:pt x="128" y="36"/>
                    </a:lnTo>
                    <a:lnTo>
                      <a:pt x="128" y="34"/>
                    </a:lnTo>
                    <a:lnTo>
                      <a:pt x="128" y="34"/>
                    </a:lnTo>
                    <a:lnTo>
                      <a:pt x="128" y="31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0" y="29"/>
                    </a:lnTo>
                    <a:lnTo>
                      <a:pt x="133" y="26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7" y="24"/>
                    </a:lnTo>
                    <a:lnTo>
                      <a:pt x="137" y="22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7" y="15"/>
                    </a:lnTo>
                    <a:lnTo>
                      <a:pt x="137" y="12"/>
                    </a:lnTo>
                    <a:lnTo>
                      <a:pt x="137" y="12"/>
                    </a:lnTo>
                    <a:lnTo>
                      <a:pt x="137" y="10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0" y="7"/>
                    </a:lnTo>
                    <a:lnTo>
                      <a:pt x="140" y="5"/>
                    </a:lnTo>
                    <a:lnTo>
                      <a:pt x="142" y="5"/>
                    </a:lnTo>
                    <a:lnTo>
                      <a:pt x="142" y="3"/>
                    </a:lnTo>
                    <a:lnTo>
                      <a:pt x="142" y="3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7" y="0"/>
                    </a:lnTo>
                    <a:lnTo>
                      <a:pt x="147" y="3"/>
                    </a:lnTo>
                    <a:lnTo>
                      <a:pt x="149" y="3"/>
                    </a:lnTo>
                    <a:lnTo>
                      <a:pt x="149" y="3"/>
                    </a:lnTo>
                    <a:lnTo>
                      <a:pt x="151" y="3"/>
                    </a:lnTo>
                    <a:lnTo>
                      <a:pt x="154" y="5"/>
                    </a:lnTo>
                    <a:lnTo>
                      <a:pt x="154" y="5"/>
                    </a:lnTo>
                    <a:lnTo>
                      <a:pt x="156" y="5"/>
                    </a:lnTo>
                    <a:lnTo>
                      <a:pt x="156" y="5"/>
                    </a:lnTo>
                    <a:lnTo>
                      <a:pt x="159" y="7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solidFill>
                  <a:schemeClr val="bg1">
                    <a:lumMod val="85000"/>
                  </a:schemeClr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Text - States">
              <a:extLst>
                <a:ext uri="{FF2B5EF4-FFF2-40B4-BE49-F238E27FC236}">
                  <a16:creationId xmlns:a16="http://schemas.microsoft.com/office/drawing/2014/main" id="{5F791477-0CF1-4F35-816A-DFD279AF3E52}"/>
                </a:ext>
              </a:extLst>
            </p:cNvPr>
            <p:cNvGrpSpPr/>
            <p:nvPr/>
          </p:nvGrpSpPr>
          <p:grpSpPr>
            <a:xfrm>
              <a:off x="3023885" y="1064066"/>
              <a:ext cx="6281285" cy="5016351"/>
              <a:chOff x="3189961" y="664330"/>
              <a:chExt cx="6281285" cy="5016351"/>
            </a:xfrm>
          </p:grpSpPr>
          <p:sp>
            <p:nvSpPr>
              <p:cNvPr id="30" name="Bayelsa">
                <a:extLst>
                  <a:ext uri="{FF2B5EF4-FFF2-40B4-BE49-F238E27FC236}">
                    <a16:creationId xmlns:a16="http://schemas.microsoft.com/office/drawing/2014/main" id="{27CBA784-8FE3-4C31-B2AA-77B146A8C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0689" y="5557570"/>
                <a:ext cx="36708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Bayelsa</a:t>
                </a:r>
              </a:p>
            </p:txBody>
          </p:sp>
          <p:sp>
            <p:nvSpPr>
              <p:cNvPr id="31" name="Akwa Ibom">
                <a:extLst>
                  <a:ext uri="{FF2B5EF4-FFF2-40B4-BE49-F238E27FC236}">
                    <a16:creationId xmlns:a16="http://schemas.microsoft.com/office/drawing/2014/main" id="{44561C24-BA99-43B1-BB6A-EBC467A3F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2301" y="5426717"/>
                <a:ext cx="335531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Akwa</a:t>
                </a: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Ibom</a:t>
                </a:r>
                <a:endParaRPr kumimoji="0" lang="en-US" altLang="en-US" sz="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2" name="Imo">
                <a:extLst>
                  <a:ext uri="{FF2B5EF4-FFF2-40B4-BE49-F238E27FC236}">
                    <a16:creationId xmlns:a16="http://schemas.microsoft.com/office/drawing/2014/main" id="{1AC16D27-D3C4-44C6-B9EC-DB580640F9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1615" y="5096936"/>
                <a:ext cx="17152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Imo</a:t>
                </a:r>
              </a:p>
            </p:txBody>
          </p:sp>
          <p:sp>
            <p:nvSpPr>
              <p:cNvPr id="34" name="Enugu">
                <a:extLst>
                  <a:ext uri="{FF2B5EF4-FFF2-40B4-BE49-F238E27FC236}">
                    <a16:creationId xmlns:a16="http://schemas.microsoft.com/office/drawing/2014/main" id="{E19B86EE-A1BC-4522-83F3-94C4FC3B2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2911" y="4561298"/>
                <a:ext cx="29976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Enugu</a:t>
                </a:r>
                <a:endParaRPr kumimoji="0" lang="en-US" altLang="en-US" sz="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5" name="Ebonyi">
                <a:extLst>
                  <a:ext uri="{FF2B5EF4-FFF2-40B4-BE49-F238E27FC236}">
                    <a16:creationId xmlns:a16="http://schemas.microsoft.com/office/drawing/2014/main" id="{40FE591C-2D53-4BA5-BB90-71C75B430E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6177" y="4648564"/>
                <a:ext cx="31579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Ebonyi</a:t>
                </a:r>
                <a:endParaRPr kumimoji="0" lang="en-US" altLang="en-US" sz="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6" name="Anambra">
                <a:extLst>
                  <a:ext uri="{FF2B5EF4-FFF2-40B4-BE49-F238E27FC236}">
                    <a16:creationId xmlns:a16="http://schemas.microsoft.com/office/drawing/2014/main" id="{13C1D4EF-80A8-48C7-B895-DB203F90D4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1717" y="4760448"/>
                <a:ext cx="41838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Anambra</a:t>
                </a:r>
              </a:p>
            </p:txBody>
          </p:sp>
          <p:sp>
            <p:nvSpPr>
              <p:cNvPr id="37" name="Abia">
                <a:extLst>
                  <a:ext uri="{FF2B5EF4-FFF2-40B4-BE49-F238E27FC236}">
                    <a16:creationId xmlns:a16="http://schemas.microsoft.com/office/drawing/2014/main" id="{CD1EC3EB-C632-43D1-A1F8-D51B942D48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44679" y="5061427"/>
                <a:ext cx="20678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Abia</a:t>
                </a:r>
                <a:endParaRPr kumimoji="0" lang="en-US" altLang="en-US" sz="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Zamfara">
                <a:extLst>
                  <a:ext uri="{FF2B5EF4-FFF2-40B4-BE49-F238E27FC236}">
                    <a16:creationId xmlns:a16="http://schemas.microsoft.com/office/drawing/2014/main" id="{807F8FBB-2EA4-4159-91FB-3DEF1E2B85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149" y="1249826"/>
                <a:ext cx="38311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Zamfara</a:t>
                </a:r>
              </a:p>
            </p:txBody>
          </p:sp>
          <p:sp>
            <p:nvSpPr>
              <p:cNvPr id="39" name="Sokoto">
                <a:extLst>
                  <a:ext uri="{FF2B5EF4-FFF2-40B4-BE49-F238E27FC236}">
                    <a16:creationId xmlns:a16="http://schemas.microsoft.com/office/drawing/2014/main" id="{834CEBB9-6696-401A-8531-5D87D5352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2115" y="664330"/>
                <a:ext cx="32220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Sokoto</a:t>
                </a:r>
              </a:p>
            </p:txBody>
          </p:sp>
          <p:sp>
            <p:nvSpPr>
              <p:cNvPr id="40" name="Kebbi">
                <a:extLst>
                  <a:ext uri="{FF2B5EF4-FFF2-40B4-BE49-F238E27FC236}">
                    <a16:creationId xmlns:a16="http://schemas.microsoft.com/office/drawing/2014/main" id="{1EFA46AD-4D4F-4C5B-B3DE-64AF64FBF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07267" y="970011"/>
                <a:ext cx="26449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Kebbi</a:t>
                </a:r>
              </a:p>
            </p:txBody>
          </p:sp>
          <p:sp>
            <p:nvSpPr>
              <p:cNvPr id="41" name="Katsina">
                <a:extLst>
                  <a:ext uri="{FF2B5EF4-FFF2-40B4-BE49-F238E27FC236}">
                    <a16:creationId xmlns:a16="http://schemas.microsoft.com/office/drawing/2014/main" id="{15FFD5B5-189F-4101-8924-ECBBC781B0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1271" y="1019390"/>
                <a:ext cx="34464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Katsina</a:t>
                </a:r>
              </a:p>
            </p:txBody>
          </p:sp>
          <p:sp>
            <p:nvSpPr>
              <p:cNvPr id="42" name="Kano">
                <a:extLst>
                  <a:ext uri="{FF2B5EF4-FFF2-40B4-BE49-F238E27FC236}">
                    <a16:creationId xmlns:a16="http://schemas.microsoft.com/office/drawing/2014/main" id="{CCBF9A0E-F486-4B4A-B174-60E407CF42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470" y="1393261"/>
                <a:ext cx="24205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Kano</a:t>
                </a:r>
              </a:p>
            </p:txBody>
          </p:sp>
          <p:sp>
            <p:nvSpPr>
              <p:cNvPr id="43" name="Kaduna">
                <a:extLst>
                  <a:ext uri="{FF2B5EF4-FFF2-40B4-BE49-F238E27FC236}">
                    <a16:creationId xmlns:a16="http://schemas.microsoft.com/office/drawing/2014/main" id="{7319ADFD-2B0E-4748-B5D2-E7584CFF79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8761" y="2206841"/>
                <a:ext cx="35747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Kaduna</a:t>
                </a:r>
              </a:p>
            </p:txBody>
          </p:sp>
          <p:sp>
            <p:nvSpPr>
              <p:cNvPr id="44" name="Jigawa">
                <a:extLst>
                  <a:ext uri="{FF2B5EF4-FFF2-40B4-BE49-F238E27FC236}">
                    <a16:creationId xmlns:a16="http://schemas.microsoft.com/office/drawing/2014/main" id="{1E997E72-FC38-469B-9BEC-D4DC2B8D9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2209" y="1104040"/>
                <a:ext cx="320601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Jigawa</a:t>
                </a:r>
              </a:p>
            </p:txBody>
          </p:sp>
          <p:sp>
            <p:nvSpPr>
              <p:cNvPr id="45" name="Yobe">
                <a:extLst>
                  <a:ext uri="{FF2B5EF4-FFF2-40B4-BE49-F238E27FC236}">
                    <a16:creationId xmlns:a16="http://schemas.microsoft.com/office/drawing/2014/main" id="{770DFBF4-F6AA-46FD-9E9A-113E441AFD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9607" y="1047606"/>
                <a:ext cx="268361" cy="131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 err="1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Yobe</a:t>
                </a:r>
                <a:endParaRPr kumimoji="0" lang="en-US" altLang="en-US" sz="9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Borno">
                <a:extLst>
                  <a:ext uri="{FF2B5EF4-FFF2-40B4-BE49-F238E27FC236}">
                    <a16:creationId xmlns:a16="http://schemas.microsoft.com/office/drawing/2014/main" id="{830C809D-8E1E-40E4-9697-4D03F6BDF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7993" y="1390070"/>
                <a:ext cx="323253" cy="131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Borno</a:t>
                </a:r>
              </a:p>
            </p:txBody>
          </p:sp>
          <p:sp>
            <p:nvSpPr>
              <p:cNvPr id="47" name="Adamawa">
                <a:extLst>
                  <a:ext uri="{FF2B5EF4-FFF2-40B4-BE49-F238E27FC236}">
                    <a16:creationId xmlns:a16="http://schemas.microsoft.com/office/drawing/2014/main" id="{24B2D735-3D15-44F3-A5F6-632866A8B3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2945" y="2790463"/>
                <a:ext cx="512326" cy="1314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9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Adamawa</a:t>
                </a:r>
              </a:p>
            </p:txBody>
          </p:sp>
          <p:sp>
            <p:nvSpPr>
              <p:cNvPr id="48" name="Taraba">
                <a:extLst>
                  <a:ext uri="{FF2B5EF4-FFF2-40B4-BE49-F238E27FC236}">
                    <a16:creationId xmlns:a16="http://schemas.microsoft.com/office/drawing/2014/main" id="{91277F03-8DD0-4BA5-8D47-EF696E5D5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62434" y="3615323"/>
                <a:ext cx="327013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Taraba</a:t>
                </a:r>
              </a:p>
            </p:txBody>
          </p:sp>
          <p:sp>
            <p:nvSpPr>
              <p:cNvPr id="49" name="Gombe">
                <a:extLst>
                  <a:ext uri="{FF2B5EF4-FFF2-40B4-BE49-F238E27FC236}">
                    <a16:creationId xmlns:a16="http://schemas.microsoft.com/office/drawing/2014/main" id="{90739CB3-7A64-4900-B01A-00FD975E53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5684" y="2195084"/>
                <a:ext cx="321729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Gombe</a:t>
                </a:r>
                <a:endParaRPr kumimoji="0" lang="en-US" altLang="en-US" sz="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Bauchi">
                <a:extLst>
                  <a:ext uri="{FF2B5EF4-FFF2-40B4-BE49-F238E27FC236}">
                    <a16:creationId xmlns:a16="http://schemas.microsoft.com/office/drawing/2014/main" id="{7B3775E4-9BCB-4DB4-900A-7C7AED2515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7374" y="2216247"/>
                <a:ext cx="300382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effectLst/>
                    <a:latin typeface="Arial" panose="020B0604020202020204" pitchFamily="34" charset="0"/>
                  </a:rPr>
                  <a:t>Bauchi</a:t>
                </a:r>
              </a:p>
            </p:txBody>
          </p:sp>
          <p:sp>
            <p:nvSpPr>
              <p:cNvPr id="51" name="FCT">
                <a:extLst>
                  <a:ext uri="{FF2B5EF4-FFF2-40B4-BE49-F238E27FC236}">
                    <a16:creationId xmlns:a16="http://schemas.microsoft.com/office/drawing/2014/main" id="{11B9AF19-0664-4D5D-954E-F0F8C22CC9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7947" y="3090963"/>
                <a:ext cx="727763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Federal Capital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Territory</a:t>
                </a:r>
              </a:p>
            </p:txBody>
          </p:sp>
          <p:sp>
            <p:nvSpPr>
              <p:cNvPr id="52" name="Plateau">
                <a:extLst>
                  <a:ext uri="{FF2B5EF4-FFF2-40B4-BE49-F238E27FC236}">
                    <a16:creationId xmlns:a16="http://schemas.microsoft.com/office/drawing/2014/main" id="{7C7264DF-6740-43B6-983A-B32C4714E8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68642" y="2895798"/>
                <a:ext cx="35105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Plateau</a:t>
                </a:r>
              </a:p>
            </p:txBody>
          </p:sp>
          <p:sp>
            <p:nvSpPr>
              <p:cNvPr id="53" name="Niger">
                <a:extLst>
                  <a:ext uri="{FF2B5EF4-FFF2-40B4-BE49-F238E27FC236}">
                    <a16:creationId xmlns:a16="http://schemas.microsoft.com/office/drawing/2014/main" id="{71536970-29C4-4280-B61F-C8458EAE32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4282" y="2484305"/>
                <a:ext cx="24526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Niger</a:t>
                </a:r>
              </a:p>
            </p:txBody>
          </p:sp>
          <p:sp>
            <p:nvSpPr>
              <p:cNvPr id="54" name="Nasarawa">
                <a:extLst>
                  <a:ext uri="{FF2B5EF4-FFF2-40B4-BE49-F238E27FC236}">
                    <a16:creationId xmlns:a16="http://schemas.microsoft.com/office/drawing/2014/main" id="{25695DC4-F951-413A-B99E-2515384386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21033" y="3347264"/>
                <a:ext cx="46326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Nasarawa</a:t>
                </a:r>
              </a:p>
            </p:txBody>
          </p:sp>
          <p:sp>
            <p:nvSpPr>
              <p:cNvPr id="55" name="Kwara">
                <a:extLst>
                  <a:ext uri="{FF2B5EF4-FFF2-40B4-BE49-F238E27FC236}">
                    <a16:creationId xmlns:a16="http://schemas.microsoft.com/office/drawing/2014/main" id="{A15BC6AB-1840-45F0-84F7-C8E301CB1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1060" y="2910427"/>
                <a:ext cx="291747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 err="1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Kwara</a:t>
                </a:r>
                <a:endParaRPr kumimoji="0" lang="en-US" altLang="en-US" sz="80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Kogi">
                <a:extLst>
                  <a:ext uri="{FF2B5EF4-FFF2-40B4-BE49-F238E27FC236}">
                    <a16:creationId xmlns:a16="http://schemas.microsoft.com/office/drawing/2014/main" id="{05ADD335-FD77-4BE8-B798-1682E8960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536" y="3798731"/>
                <a:ext cx="206788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Kogi</a:t>
                </a:r>
              </a:p>
            </p:txBody>
          </p:sp>
          <p:sp>
            <p:nvSpPr>
              <p:cNvPr id="57" name="Benue">
                <a:extLst>
                  <a:ext uri="{FF2B5EF4-FFF2-40B4-BE49-F238E27FC236}">
                    <a16:creationId xmlns:a16="http://schemas.microsoft.com/office/drawing/2014/main" id="{A3D9AC28-F1C4-47C2-9587-DAD78D84A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8959" y="4022113"/>
                <a:ext cx="29976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Benue</a:t>
                </a:r>
              </a:p>
            </p:txBody>
          </p:sp>
          <p:sp>
            <p:nvSpPr>
              <p:cNvPr id="58" name="Oyo">
                <a:extLst>
                  <a:ext uri="{FF2B5EF4-FFF2-40B4-BE49-F238E27FC236}">
                    <a16:creationId xmlns:a16="http://schemas.microsoft.com/office/drawing/2014/main" id="{D1B8D2A0-1D2F-4815-99E0-298127077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5100" y="3509510"/>
                <a:ext cx="179924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Oyo</a:t>
                </a:r>
              </a:p>
            </p:txBody>
          </p:sp>
          <p:sp>
            <p:nvSpPr>
              <p:cNvPr id="59" name="Osun">
                <a:extLst>
                  <a:ext uri="{FF2B5EF4-FFF2-40B4-BE49-F238E27FC236}">
                    <a16:creationId xmlns:a16="http://schemas.microsoft.com/office/drawing/2014/main" id="{87D08E72-07C6-4C2E-81EF-A9881AA26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7108" y="3892787"/>
                <a:ext cx="234815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Osun</a:t>
                </a:r>
              </a:p>
            </p:txBody>
          </p:sp>
          <p:sp>
            <p:nvSpPr>
              <p:cNvPr id="60" name="Ondo">
                <a:extLst>
                  <a:ext uri="{FF2B5EF4-FFF2-40B4-BE49-F238E27FC236}">
                    <a16:creationId xmlns:a16="http://schemas.microsoft.com/office/drawing/2014/main" id="{5F89DBDC-3762-4E16-8F25-611527C01B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86818" y="4170250"/>
                <a:ext cx="240915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Ondo</a:t>
                </a:r>
              </a:p>
            </p:txBody>
          </p:sp>
          <p:sp>
            <p:nvSpPr>
              <p:cNvPr id="61" name="Ogun">
                <a:extLst>
                  <a:ext uri="{FF2B5EF4-FFF2-40B4-BE49-F238E27FC236}">
                    <a16:creationId xmlns:a16="http://schemas.microsoft.com/office/drawing/2014/main" id="{0316E8D0-A749-457D-811D-459DEDD39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9961" y="4205521"/>
                <a:ext cx="240915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Ogun</a:t>
                </a:r>
              </a:p>
            </p:txBody>
          </p:sp>
          <p:sp>
            <p:nvSpPr>
              <p:cNvPr id="62" name="Lagos">
                <a:extLst>
                  <a:ext uri="{FF2B5EF4-FFF2-40B4-BE49-F238E27FC236}">
                    <a16:creationId xmlns:a16="http://schemas.microsoft.com/office/drawing/2014/main" id="{0F104C34-87ED-4C09-B87E-2E71A9A927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7216" y="4532842"/>
                <a:ext cx="268361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Lagos</a:t>
                </a:r>
              </a:p>
            </p:txBody>
          </p:sp>
          <p:sp>
            <p:nvSpPr>
              <p:cNvPr id="63" name="Ekiti">
                <a:extLst>
                  <a:ext uri="{FF2B5EF4-FFF2-40B4-BE49-F238E27FC236}">
                    <a16:creationId xmlns:a16="http://schemas.microsoft.com/office/drawing/2014/main" id="{83350146-F2E0-4477-8F59-9DF483234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43251" y="3791677"/>
                <a:ext cx="184499" cy="116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anose="020B0604020202020204" pitchFamily="34" charset="0"/>
                  </a:rPr>
                  <a:t>Ekiti</a:t>
                </a:r>
              </a:p>
            </p:txBody>
          </p:sp>
          <p:sp>
            <p:nvSpPr>
              <p:cNvPr id="64" name="Rivers">
                <a:extLst>
                  <a:ext uri="{FF2B5EF4-FFF2-40B4-BE49-F238E27FC236}">
                    <a16:creationId xmlns:a16="http://schemas.microsoft.com/office/drawing/2014/main" id="{41EC85FC-A515-4C0C-A677-8329D8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7373" y="5534056"/>
                <a:ext cx="29014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Rivers</a:t>
                </a:r>
              </a:p>
            </p:txBody>
          </p:sp>
          <p:sp>
            <p:nvSpPr>
              <p:cNvPr id="65" name="Edo">
                <a:extLst>
                  <a:ext uri="{FF2B5EF4-FFF2-40B4-BE49-F238E27FC236}">
                    <a16:creationId xmlns:a16="http://schemas.microsoft.com/office/drawing/2014/main" id="{94E43636-0B0E-49E9-AF78-E99D1F91FD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65392" y="4511202"/>
                <a:ext cx="184346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Edo</a:t>
                </a:r>
              </a:p>
            </p:txBody>
          </p:sp>
          <p:sp>
            <p:nvSpPr>
              <p:cNvPr id="66" name="Delta">
                <a:extLst>
                  <a:ext uri="{FF2B5EF4-FFF2-40B4-BE49-F238E27FC236}">
                    <a16:creationId xmlns:a16="http://schemas.microsoft.com/office/drawing/2014/main" id="{F75FDAD5-6DAA-4263-A9A3-46ED0DDDA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77149" y="5146077"/>
                <a:ext cx="240450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Delta</a:t>
                </a:r>
              </a:p>
            </p:txBody>
          </p:sp>
          <p:sp>
            <p:nvSpPr>
              <p:cNvPr id="67" name="Cross River">
                <a:extLst>
                  <a:ext uri="{FF2B5EF4-FFF2-40B4-BE49-F238E27FC236}">
                    <a16:creationId xmlns:a16="http://schemas.microsoft.com/office/drawing/2014/main" id="{995671C2-9EAB-4D34-BBE1-E2D8DCB99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964" y="4970397"/>
                <a:ext cx="296556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Cross </a:t>
                </a: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</a:rPr>
                  <a:t>River</a:t>
                </a:r>
              </a:p>
            </p:txBody>
          </p:sp>
        </p:grpSp>
        <p:grpSp>
          <p:nvGrpSpPr>
            <p:cNvPr id="15" name="Text - Country">
              <a:extLst>
                <a:ext uri="{FF2B5EF4-FFF2-40B4-BE49-F238E27FC236}">
                  <a16:creationId xmlns:a16="http://schemas.microsoft.com/office/drawing/2014/main" id="{3CA5D681-E945-44C5-A481-7D19302AD7F1}"/>
                </a:ext>
              </a:extLst>
            </p:cNvPr>
            <p:cNvGrpSpPr/>
            <p:nvPr/>
          </p:nvGrpSpPr>
          <p:grpSpPr>
            <a:xfrm>
              <a:off x="426816" y="640816"/>
              <a:ext cx="10854830" cy="6084091"/>
              <a:chOff x="592892" y="241080"/>
              <a:chExt cx="10854830" cy="6084091"/>
            </a:xfrm>
          </p:grpSpPr>
          <p:sp>
            <p:nvSpPr>
              <p:cNvPr id="17" name="Togo">
                <a:extLst>
                  <a:ext uri="{FF2B5EF4-FFF2-40B4-BE49-F238E27FC236}">
                    <a16:creationId xmlns:a16="http://schemas.microsoft.com/office/drawing/2014/main" id="{004BA5FE-5D25-490B-9239-65712E6D6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753" y="3297885"/>
                <a:ext cx="29014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Togo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Niger">
                <a:extLst>
                  <a:ext uri="{FF2B5EF4-FFF2-40B4-BE49-F238E27FC236}">
                    <a16:creationId xmlns:a16="http://schemas.microsoft.com/office/drawing/2014/main" id="{2A1E56A0-EB47-461A-9BC9-360B48985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9937" y="241080"/>
                <a:ext cx="306174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Niger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Ghana">
                <a:extLst>
                  <a:ext uri="{FF2B5EF4-FFF2-40B4-BE49-F238E27FC236}">
                    <a16:creationId xmlns:a16="http://schemas.microsoft.com/office/drawing/2014/main" id="{EB41BD74-E415-42FA-ACE9-B7F15CBEF7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892" y="3262452"/>
                <a:ext cx="381515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Ghana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Equatorial Guinea">
                <a:extLst>
                  <a:ext uri="{FF2B5EF4-FFF2-40B4-BE49-F238E27FC236}">
                    <a16:creationId xmlns:a16="http://schemas.microsoft.com/office/drawing/2014/main" id="{53EF058E-6353-48AD-B360-99258F4B8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7373" y="6171283"/>
                <a:ext cx="1146186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Equatorial</a:t>
                </a:r>
                <a:r>
                  <a:rPr kumimoji="0" lang="en-US" altLang="en-US" sz="1000" b="0" i="0" u="none" strike="noStrike" cap="none" normalizeH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 </a:t>
                </a: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Guinea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4" name="Chad">
                <a:extLst>
                  <a:ext uri="{FF2B5EF4-FFF2-40B4-BE49-F238E27FC236}">
                    <a16:creationId xmlns:a16="http://schemas.microsoft.com/office/drawing/2014/main" id="{776DE93A-9719-47C9-A946-D8C5B92F1D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36252" y="254882"/>
                <a:ext cx="304571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Chad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6" name="Cameroon">
                <a:extLst>
                  <a:ext uri="{FF2B5EF4-FFF2-40B4-BE49-F238E27FC236}">
                    <a16:creationId xmlns:a16="http://schemas.microsoft.com/office/drawing/2014/main" id="{69B64C21-0218-4985-B3AC-28880446C3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52203" y="4710119"/>
                <a:ext cx="596317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Cameroon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7" name="Burkina Faso">
                <a:extLst>
                  <a:ext uri="{FF2B5EF4-FFF2-40B4-BE49-F238E27FC236}">
                    <a16:creationId xmlns:a16="http://schemas.microsoft.com/office/drawing/2014/main" id="{AC65A8D3-517D-4092-A8EB-F62D36B031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938" y="850408"/>
                <a:ext cx="751809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Burkina Faso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8" name="Benin">
                <a:extLst>
                  <a:ext uri="{FF2B5EF4-FFF2-40B4-BE49-F238E27FC236}">
                    <a16:creationId xmlns:a16="http://schemas.microsoft.com/office/drawing/2014/main" id="{80667EFB-0EFB-45B2-AC5C-6463E4207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99854" y="2338162"/>
                <a:ext cx="325410" cy="153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B1B1B4"/>
                    </a:solidFill>
                    <a:effectLst/>
                    <a:latin typeface="Arial" panose="020B0604020202020204" pitchFamily="34" charset="0"/>
                  </a:rPr>
                  <a:t>Benin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9" name="Central African Republic">
                <a:extLst>
                  <a:ext uri="{FF2B5EF4-FFF2-40B4-BE49-F238E27FC236}">
                    <a16:creationId xmlns:a16="http://schemas.microsoft.com/office/drawing/2014/main" id="{C8825E17-F073-4A11-A795-3EC09DEF6B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67673" y="5201835"/>
                <a:ext cx="880049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A3A5A8"/>
                    </a:solidFill>
                    <a:effectLst/>
                    <a:latin typeface="Arial" panose="020B0604020202020204" pitchFamily="34" charset="0"/>
                  </a:rPr>
                  <a:t>Central African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000" b="0" i="0" u="none" strike="noStrike" cap="none" normalizeH="0" baseline="0" dirty="0">
                    <a:ln>
                      <a:noFill/>
                    </a:ln>
                    <a:solidFill>
                      <a:srgbClr val="A3A5A8"/>
                    </a:solidFill>
                    <a:effectLst/>
                    <a:latin typeface="Arial" panose="020B0604020202020204" pitchFamily="34" charset="0"/>
                  </a:rPr>
                  <a:t>Republic</a:t>
                </a:r>
                <a:endPara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16" name="Nigeria" hidden="1">
              <a:extLst>
                <a:ext uri="{FF2B5EF4-FFF2-40B4-BE49-F238E27FC236}">
                  <a16:creationId xmlns:a16="http://schemas.microsoft.com/office/drawing/2014/main" id="{890C6B94-A381-49CD-907F-5EA4D7E8A1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4547" y="2667713"/>
              <a:ext cx="405560" cy="15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0" u="none" strike="noStrike" cap="none" normalizeH="0" baseline="0" dirty="0">
                  <a:ln>
                    <a:noFill/>
                  </a:ln>
                  <a:solidFill>
                    <a:srgbClr val="B1B1B4"/>
                  </a:solidFill>
                  <a:effectLst/>
                  <a:latin typeface="Arial" panose="020B0604020202020204" pitchFamily="34" charset="0"/>
                </a:rPr>
                <a:t>Nigeria</a:t>
              </a:r>
              <a:endParaRPr kumimoji="0" lang="en-US" alt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7684D794-1C30-4740-842D-D2988390AC07}"/>
              </a:ext>
            </a:extLst>
          </p:cNvPr>
          <p:cNvSpPr/>
          <p:nvPr/>
        </p:nvSpPr>
        <p:spPr>
          <a:xfrm>
            <a:off x="-258184" y="-946673"/>
            <a:ext cx="6756476" cy="3810621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687" y="169363"/>
            <a:ext cx="5925027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WHY FOCUS ON 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NORTHEAST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7883A40D-DE99-4C48-A86D-71A507145F3A}"/>
              </a:ext>
            </a:extLst>
          </p:cNvPr>
          <p:cNvGrpSpPr/>
          <p:nvPr/>
        </p:nvGrpSpPr>
        <p:grpSpPr>
          <a:xfrm>
            <a:off x="4632067" y="3791156"/>
            <a:ext cx="2096738" cy="1846659"/>
            <a:chOff x="5010796" y="4008022"/>
            <a:chExt cx="2096738" cy="1846659"/>
          </a:xfrm>
        </p:grpSpPr>
        <p:sp>
          <p:nvSpPr>
            <p:cNvPr id="153" name="Left Arrow 3">
              <a:extLst>
                <a:ext uri="{FF2B5EF4-FFF2-40B4-BE49-F238E27FC236}">
                  <a16:creationId xmlns:a16="http://schemas.microsoft.com/office/drawing/2014/main" id="{0A2C9B43-10BC-412A-BAEB-6C1117A419AE}"/>
                </a:ext>
              </a:extLst>
            </p:cNvPr>
            <p:cNvSpPr/>
            <p:nvPr/>
          </p:nvSpPr>
          <p:spPr>
            <a:xfrm>
              <a:off x="5010796" y="4453140"/>
              <a:ext cx="384315" cy="371648"/>
            </a:xfrm>
            <a:prstGeom prst="leftArrow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B741EA15-1448-435B-AC24-4FE2442D4A6B}"/>
                </a:ext>
              </a:extLst>
            </p:cNvPr>
            <p:cNvSpPr txBox="1"/>
            <p:nvPr/>
          </p:nvSpPr>
          <p:spPr>
            <a:xfrm>
              <a:off x="5390118" y="4008022"/>
              <a:ext cx="1717416" cy="184665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txBody>
            <a:bodyPr wrap="square" lIns="91440" tIns="91440" rIns="91440" bIns="9144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73.3%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Literate children in the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Southwest</a:t>
              </a: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82.8%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Numerate children in the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Southwest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5986EEE-0EE1-4B74-8673-EF5F14A76B68}"/>
              </a:ext>
            </a:extLst>
          </p:cNvPr>
          <p:cNvGrpSpPr/>
          <p:nvPr/>
        </p:nvGrpSpPr>
        <p:grpSpPr>
          <a:xfrm>
            <a:off x="6734790" y="1428804"/>
            <a:ext cx="2063269" cy="1846659"/>
            <a:chOff x="5982606" y="1245536"/>
            <a:chExt cx="2063269" cy="1846659"/>
          </a:xfrm>
        </p:grpSpPr>
        <p:sp>
          <p:nvSpPr>
            <p:cNvPr id="156" name="Left Arrow 174">
              <a:extLst>
                <a:ext uri="{FF2B5EF4-FFF2-40B4-BE49-F238E27FC236}">
                  <a16:creationId xmlns:a16="http://schemas.microsoft.com/office/drawing/2014/main" id="{2694BB22-754A-4AC0-8992-E3E8E895F791}"/>
                </a:ext>
              </a:extLst>
            </p:cNvPr>
            <p:cNvSpPr/>
            <p:nvPr/>
          </p:nvSpPr>
          <p:spPr>
            <a:xfrm flipH="1">
              <a:off x="7700021" y="1690654"/>
              <a:ext cx="345854" cy="371648"/>
            </a:xfrm>
            <a:prstGeom prst="leftArrow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9BFD8CA9-F292-4CAD-A0FE-1430C90B9985}"/>
                </a:ext>
              </a:extLst>
            </p:cNvPr>
            <p:cNvSpPr txBox="1"/>
            <p:nvPr/>
          </p:nvSpPr>
          <p:spPr>
            <a:xfrm>
              <a:off x="5982606" y="1245536"/>
              <a:ext cx="1717416" cy="184665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70000"/>
              </a:schemeClr>
            </a:solidFill>
          </p:spPr>
          <p:txBody>
            <a:bodyPr wrap="square" lIns="91440" tIns="91440" rIns="91440" bIns="91440" rtlCol="0">
              <a:spAutoFit/>
            </a:bodyPr>
            <a:lstStyle/>
            <a:p>
              <a:pPr algn="ctr"/>
              <a:r>
                <a:rPr lang="en-US" sz="22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27.6%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Literate children in the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Northeast</a:t>
              </a:r>
            </a:p>
            <a:p>
              <a:pPr algn="ctr"/>
              <a:endPara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2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28.6%</a:t>
              </a:r>
            </a:p>
            <a:p>
              <a:pPr algn="ctr"/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Numerate children in the </a:t>
              </a: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Northeast</a:t>
              </a:r>
              <a:endPara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8" name="Title 27">
            <a:extLst>
              <a:ext uri="{FF2B5EF4-FFF2-40B4-BE49-F238E27FC236}">
                <a16:creationId xmlns:a16="http://schemas.microsoft.com/office/drawing/2014/main" id="{42A41491-06B5-4859-B60D-DCC7DD36013D}"/>
              </a:ext>
            </a:extLst>
          </p:cNvPr>
          <p:cNvSpPr txBox="1">
            <a:spLocks/>
          </p:cNvSpPr>
          <p:nvPr/>
        </p:nvSpPr>
        <p:spPr>
          <a:xfrm>
            <a:off x="647700" y="1175819"/>
            <a:ext cx="4324350" cy="12646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indent="-228600" algn="l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27.6% of children are literate in the Northeast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(26.8% girls) compared to 73.3% (74.7% girls) in the Southwest.</a:t>
            </a:r>
          </a:p>
          <a:p>
            <a:pPr marL="228600" indent="-228600" algn="l">
              <a:spcAft>
                <a:spcPts val="600"/>
              </a:spcAft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28.6% of children are numerate in the Northeast 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(27.9% girls) compared to 82.8% (83.5% girls) in the Southwest.</a:t>
            </a:r>
          </a:p>
        </p:txBody>
      </p:sp>
    </p:spTree>
    <p:extLst>
      <p:ext uri="{BB962C8B-B14F-4D97-AF65-F5344CB8AC3E}">
        <p14:creationId xmlns:p14="http://schemas.microsoft.com/office/powerpoint/2010/main" val="320764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9F6DC8AC-4141-49DC-9172-CFCEB9D56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687" y="169363"/>
            <a:ext cx="8917346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IMPACT ON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LEARNING</a:t>
            </a:r>
          </a:p>
        </p:txBody>
      </p:sp>
      <p:sp>
        <p:nvSpPr>
          <p:cNvPr id="161" name="Title 27">
            <a:extLst>
              <a:ext uri="{FF2B5EF4-FFF2-40B4-BE49-F238E27FC236}">
                <a16:creationId xmlns:a16="http://schemas.microsoft.com/office/drawing/2014/main" id="{D7ADD119-61F2-4694-8154-35D806DD7F32}"/>
              </a:ext>
            </a:extLst>
          </p:cNvPr>
          <p:cNvSpPr txBox="1">
            <a:spLocks/>
          </p:cNvSpPr>
          <p:nvPr/>
        </p:nvSpPr>
        <p:spPr>
          <a:xfrm>
            <a:off x="7918524" y="1613647"/>
            <a:ext cx="3623087" cy="4539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Schools closure for 7 months in  2020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left over </a:t>
            </a: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million children, youth and adult learners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limited opportunities for learning. </a:t>
            </a: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million in the Northeast with 400,00 most vulnerable from </a:t>
            </a:r>
            <a:r>
              <a:rPr lang="en-US" sz="14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Internally Displaced Person (IDP) children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learning lost further added to the loss caused by the crisis.</a:t>
            </a: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894541B-9E80-4FDE-8CF4-9BD8A3B32014}"/>
              </a:ext>
            </a:extLst>
          </p:cNvPr>
          <p:cNvGrpSpPr/>
          <p:nvPr/>
        </p:nvGrpSpPr>
        <p:grpSpPr>
          <a:xfrm>
            <a:off x="4597330" y="2633207"/>
            <a:ext cx="1183341" cy="1955540"/>
            <a:chOff x="4597330" y="2837329"/>
            <a:chExt cx="1183341" cy="195554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F83BD75-0D51-4D62-8624-85FDABB001CA}"/>
                </a:ext>
              </a:extLst>
            </p:cNvPr>
            <p:cNvGrpSpPr/>
            <p:nvPr/>
          </p:nvGrpSpPr>
          <p:grpSpPr>
            <a:xfrm>
              <a:off x="4597330" y="2837329"/>
              <a:ext cx="1183341" cy="1183341"/>
              <a:chOff x="6311152" y="2380129"/>
              <a:chExt cx="1183341" cy="1183341"/>
            </a:xfrm>
          </p:grpSpPr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FA48D1B9-FE54-4EFA-BE4A-15444BAB3854}"/>
                  </a:ext>
                </a:extLst>
              </p:cNvPr>
              <p:cNvSpPr/>
              <p:nvPr/>
            </p:nvSpPr>
            <p:spPr>
              <a:xfrm>
                <a:off x="6311152" y="2380129"/>
                <a:ext cx="1183341" cy="1183341"/>
              </a:xfrm>
              <a:prstGeom prst="ellipse">
                <a:avLst/>
              </a:prstGeom>
              <a:solidFill>
                <a:srgbClr val="7F7F7F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Graphic 6" descr="Handcuffs">
                <a:extLst>
                  <a:ext uri="{FF2B5EF4-FFF2-40B4-BE49-F238E27FC236}">
                    <a16:creationId xmlns:a16="http://schemas.microsoft.com/office/drawing/2014/main" id="{7F26080A-FD95-42C1-825E-87A12EF13C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6445622" y="251459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163" name="Subtitle 2">
              <a:extLst>
                <a:ext uri="{FF2B5EF4-FFF2-40B4-BE49-F238E27FC236}">
                  <a16:creationId xmlns:a16="http://schemas.microsoft.com/office/drawing/2014/main" id="{50320D09-2229-496F-BC5F-12DD5ECA9E1F}"/>
                </a:ext>
              </a:extLst>
            </p:cNvPr>
            <p:cNvSpPr txBox="1">
              <a:spLocks/>
            </p:cNvSpPr>
            <p:nvPr/>
          </p:nvSpPr>
          <p:spPr>
            <a:xfrm>
              <a:off x="4664565" y="3972254"/>
              <a:ext cx="1048870" cy="8206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Crisis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237CFFCE-6F1B-4691-8333-5335E8984100}"/>
              </a:ext>
            </a:extLst>
          </p:cNvPr>
          <p:cNvGrpSpPr/>
          <p:nvPr/>
        </p:nvGrpSpPr>
        <p:grpSpPr>
          <a:xfrm>
            <a:off x="6411331" y="2566816"/>
            <a:ext cx="1339322" cy="1955539"/>
            <a:chOff x="6361355" y="2837329"/>
            <a:chExt cx="1339322" cy="1955539"/>
          </a:xfrm>
        </p:grpSpPr>
        <p:sp>
          <p:nvSpPr>
            <p:cNvPr id="164" name="Subtitle 2">
              <a:extLst>
                <a:ext uri="{FF2B5EF4-FFF2-40B4-BE49-F238E27FC236}">
                  <a16:creationId xmlns:a16="http://schemas.microsoft.com/office/drawing/2014/main" id="{093FF4A2-7156-420B-9255-937DCC1939FC}"/>
                </a:ext>
              </a:extLst>
            </p:cNvPr>
            <p:cNvSpPr txBox="1">
              <a:spLocks/>
            </p:cNvSpPr>
            <p:nvPr/>
          </p:nvSpPr>
          <p:spPr>
            <a:xfrm>
              <a:off x="6361355" y="3972253"/>
              <a:ext cx="1339322" cy="8206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0"/>
                </a:spcBef>
              </a:pPr>
              <a:r>
                <a:rPr lang="en-US" dirty="0">
                  <a:solidFill>
                    <a:schemeClr val="bg1"/>
                  </a:solidFill>
                  <a:latin typeface="Impact" panose="020B0806030902050204" pitchFamily="34" charset="0"/>
                </a:rPr>
                <a:t>COVID-19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4F9E28E-E94A-4A8F-8B22-CFA4183435E1}"/>
                </a:ext>
              </a:extLst>
            </p:cNvPr>
            <p:cNvGrpSpPr/>
            <p:nvPr/>
          </p:nvGrpSpPr>
          <p:grpSpPr>
            <a:xfrm>
              <a:off x="6439346" y="2837329"/>
              <a:ext cx="1183341" cy="1183341"/>
              <a:chOff x="6447419" y="2837328"/>
              <a:chExt cx="1183341" cy="1183341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F8687667-E1A2-4EC3-B3DC-5C21B908CCBE}"/>
                  </a:ext>
                </a:extLst>
              </p:cNvPr>
              <p:cNvSpPr/>
              <p:nvPr/>
            </p:nvSpPr>
            <p:spPr>
              <a:xfrm>
                <a:off x="6447419" y="2837328"/>
                <a:ext cx="1183341" cy="1183341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5" name="Picture 24" descr="Shape&#10;&#10;Description automatically generated">
                <a:extLst>
                  <a:ext uri="{FF2B5EF4-FFF2-40B4-BE49-F238E27FC236}">
                    <a16:creationId xmlns:a16="http://schemas.microsoft.com/office/drawing/2014/main" id="{90F3D56F-3921-44CD-9F87-F14002A424C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283" t="9468" r="8116" b="10406"/>
              <a:stretch/>
            </p:blipFill>
            <p:spPr>
              <a:xfrm>
                <a:off x="6601054" y="2949557"/>
                <a:ext cx="940618" cy="958883"/>
              </a:xfrm>
              <a:prstGeom prst="rect">
                <a:avLst/>
              </a:prstGeom>
            </p:spPr>
          </p:pic>
        </p:grpSp>
      </p:grpSp>
      <p:sp>
        <p:nvSpPr>
          <p:cNvPr id="160" name="Title 27">
            <a:extLst>
              <a:ext uri="{FF2B5EF4-FFF2-40B4-BE49-F238E27FC236}">
                <a16:creationId xmlns:a16="http://schemas.microsoft.com/office/drawing/2014/main" id="{FA614A6F-278B-42F7-BB6A-45DC9777B8D2}"/>
              </a:ext>
            </a:extLst>
          </p:cNvPr>
          <p:cNvSpPr txBox="1">
            <a:spLocks/>
          </p:cNvSpPr>
          <p:nvPr/>
        </p:nvSpPr>
        <p:spPr>
          <a:xfrm>
            <a:off x="647700" y="1613647"/>
            <a:ext cx="3623086" cy="1335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learning loss further exacerbated the learning crises of an already weak education system in terms of foundational skills. </a:t>
            </a: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 total of:</a:t>
            </a:r>
          </a:p>
        </p:txBody>
      </p: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2A60EC8-B5EE-4A6B-B96F-D27B984FFEC9}"/>
              </a:ext>
            </a:extLst>
          </p:cNvPr>
          <p:cNvGrpSpPr/>
          <p:nvPr/>
        </p:nvGrpSpPr>
        <p:grpSpPr>
          <a:xfrm>
            <a:off x="859521" y="3113699"/>
            <a:ext cx="3443539" cy="434196"/>
            <a:chOff x="622851" y="3178247"/>
            <a:chExt cx="3443539" cy="434196"/>
          </a:xfrm>
        </p:grpSpPr>
        <p:sp>
          <p:nvSpPr>
            <p:cNvPr id="166" name="Title 27">
              <a:extLst>
                <a:ext uri="{FF2B5EF4-FFF2-40B4-BE49-F238E27FC236}">
                  <a16:creationId xmlns:a16="http://schemas.microsoft.com/office/drawing/2014/main" id="{E5DC6B10-0F4A-4E69-93BF-DF77DF194AAE}"/>
                </a:ext>
              </a:extLst>
            </p:cNvPr>
            <p:cNvSpPr txBox="1">
              <a:spLocks/>
            </p:cNvSpPr>
            <p:nvPr/>
          </p:nvSpPr>
          <p:spPr>
            <a:xfrm>
              <a:off x="622851" y="3178247"/>
              <a:ext cx="1101331" cy="43419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28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1,200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281D4CCB-807E-425A-9281-79DBDB603217}"/>
                </a:ext>
              </a:extLst>
            </p:cNvPr>
            <p:cNvSpPr/>
            <p:nvPr/>
          </p:nvSpPr>
          <p:spPr>
            <a:xfrm>
              <a:off x="1713424" y="3178247"/>
              <a:ext cx="235296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Primary/Junior Secondary Schools destroyed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14EFCA73-C7E1-41F1-8D35-4D2F7B87B709}"/>
              </a:ext>
            </a:extLst>
          </p:cNvPr>
          <p:cNvGrpSpPr/>
          <p:nvPr/>
        </p:nvGrpSpPr>
        <p:grpSpPr>
          <a:xfrm>
            <a:off x="859521" y="3800503"/>
            <a:ext cx="3443539" cy="434196"/>
            <a:chOff x="622851" y="3875620"/>
            <a:chExt cx="3443539" cy="434196"/>
          </a:xfrm>
        </p:grpSpPr>
        <p:sp>
          <p:nvSpPr>
            <p:cNvPr id="169" name="Title 27">
              <a:extLst>
                <a:ext uri="{FF2B5EF4-FFF2-40B4-BE49-F238E27FC236}">
                  <a16:creationId xmlns:a16="http://schemas.microsoft.com/office/drawing/2014/main" id="{9BFC9C7F-6F3F-492C-A9CD-F6F3F34D8739}"/>
                </a:ext>
              </a:extLst>
            </p:cNvPr>
            <p:cNvSpPr txBox="1">
              <a:spLocks/>
            </p:cNvSpPr>
            <p:nvPr/>
          </p:nvSpPr>
          <p:spPr>
            <a:xfrm>
              <a:off x="622851" y="3875620"/>
              <a:ext cx="1101331" cy="43419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28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645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EAF68D8A-7C2D-4656-9DF8-C684AF45B9D1}"/>
                </a:ext>
              </a:extLst>
            </p:cNvPr>
            <p:cNvSpPr/>
            <p:nvPr/>
          </p:nvSpPr>
          <p:spPr>
            <a:xfrm>
              <a:off x="1713424" y="3875620"/>
              <a:ext cx="2352966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Teachers killed during the insurgency</a:t>
              </a: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CB9DD769-1215-4D88-86DB-6BC0E0CC6C7E}"/>
              </a:ext>
            </a:extLst>
          </p:cNvPr>
          <p:cNvGrpSpPr/>
          <p:nvPr/>
        </p:nvGrpSpPr>
        <p:grpSpPr>
          <a:xfrm>
            <a:off x="859521" y="4487307"/>
            <a:ext cx="3413957" cy="434196"/>
            <a:chOff x="652433" y="4541474"/>
            <a:chExt cx="3413957" cy="434196"/>
          </a:xfrm>
        </p:grpSpPr>
        <p:sp>
          <p:nvSpPr>
            <p:cNvPr id="171" name="Title 27">
              <a:extLst>
                <a:ext uri="{FF2B5EF4-FFF2-40B4-BE49-F238E27FC236}">
                  <a16:creationId xmlns:a16="http://schemas.microsoft.com/office/drawing/2014/main" id="{367BFD6A-D736-434D-8059-CC659DFE0B46}"/>
                </a:ext>
              </a:extLst>
            </p:cNvPr>
            <p:cNvSpPr txBox="1">
              <a:spLocks/>
            </p:cNvSpPr>
            <p:nvPr/>
          </p:nvSpPr>
          <p:spPr>
            <a:xfrm>
              <a:off x="652433" y="4541474"/>
              <a:ext cx="1101331" cy="43419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28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&gt;24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6BC4F5C8-BA1F-47B7-8BB4-DEFAB5273F41}"/>
                </a:ext>
              </a:extLst>
            </p:cNvPr>
            <p:cNvSpPr/>
            <p:nvPr/>
          </p:nvSpPr>
          <p:spPr>
            <a:xfrm>
              <a:off x="1743006" y="4541474"/>
              <a:ext cx="2323384" cy="43088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Months of Education lost in Borno State.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3409C97-F757-48EE-B116-14AAD4A1AB2F}"/>
              </a:ext>
            </a:extLst>
          </p:cNvPr>
          <p:cNvGrpSpPr/>
          <p:nvPr/>
        </p:nvGrpSpPr>
        <p:grpSpPr>
          <a:xfrm>
            <a:off x="859521" y="5174112"/>
            <a:ext cx="3413957" cy="434196"/>
            <a:chOff x="652433" y="5238660"/>
            <a:chExt cx="3413957" cy="434196"/>
          </a:xfrm>
        </p:grpSpPr>
        <p:sp>
          <p:nvSpPr>
            <p:cNvPr id="173" name="Title 27">
              <a:extLst>
                <a:ext uri="{FF2B5EF4-FFF2-40B4-BE49-F238E27FC236}">
                  <a16:creationId xmlns:a16="http://schemas.microsoft.com/office/drawing/2014/main" id="{80F34174-D57B-451D-A78E-C754E92DA2D3}"/>
                </a:ext>
              </a:extLst>
            </p:cNvPr>
            <p:cNvSpPr txBox="1">
              <a:spLocks/>
            </p:cNvSpPr>
            <p:nvPr/>
          </p:nvSpPr>
          <p:spPr>
            <a:xfrm>
              <a:off x="652433" y="5238660"/>
              <a:ext cx="1101331" cy="434196"/>
            </a:xfrm>
            <a:prstGeom prst="rect">
              <a:avLst/>
            </a:prstGeom>
          </p:spPr>
          <p:txBody>
            <a:bodyPr vert="horz" lIns="0" tIns="0" rIns="0" bIns="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2800" b="1" dirty="0">
                  <a:solidFill>
                    <a:srgbClr val="8BE1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824</a:t>
              </a:r>
              <a:endPara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C984742F-0795-4643-93C5-DEDF00F206D2}"/>
                </a:ext>
              </a:extLst>
            </p:cNvPr>
            <p:cNvSpPr/>
            <p:nvPr/>
          </p:nvSpPr>
          <p:spPr>
            <a:xfrm>
              <a:off x="1743006" y="5238660"/>
              <a:ext cx="2323384" cy="215444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spcAft>
                  <a:spcPts val="1200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schools still remains closed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490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build="p"/>
      <p:bldP spid="1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3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E7B5FE1-0F50-4B81-A766-860A6B135D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1" y="-40621"/>
            <a:ext cx="6096000" cy="6898621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5BA8AC9-E804-4308-98B5-28532541BBAA}"/>
              </a:ext>
            </a:extLst>
          </p:cNvPr>
          <p:cNvSpPr/>
          <p:nvPr/>
        </p:nvSpPr>
        <p:spPr>
          <a:xfrm>
            <a:off x="6096000" y="-40621"/>
            <a:ext cx="6096000" cy="6907674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EC72946-3BD1-49E3-AF8A-32087A0387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422" y="169363"/>
            <a:ext cx="5516578" cy="733313"/>
          </a:xfrm>
        </p:spPr>
        <p:txBody>
          <a:bodyPr anchor="ctr">
            <a:norm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65000"/>
                  </a:schemeClr>
                </a:solidFill>
                <a:latin typeface="Impact" panose="020B0806030902050204" pitchFamily="34" charset="0"/>
              </a:rPr>
              <a:t>IMPACT OF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TARL SCALE-UP</a:t>
            </a:r>
          </a:p>
        </p:txBody>
      </p:sp>
      <p:sp>
        <p:nvSpPr>
          <p:cNvPr id="9" name="Title 27">
            <a:extLst>
              <a:ext uri="{FF2B5EF4-FFF2-40B4-BE49-F238E27FC236}">
                <a16:creationId xmlns:a16="http://schemas.microsoft.com/office/drawing/2014/main" id="{B85066E8-78C6-4E88-BE4A-765E4A63BDB4}"/>
              </a:ext>
            </a:extLst>
          </p:cNvPr>
          <p:cNvSpPr txBox="1">
            <a:spLocks/>
          </p:cNvSpPr>
          <p:nvPr/>
        </p:nvSpPr>
        <p:spPr>
          <a:xfrm>
            <a:off x="647699" y="1175819"/>
            <a:ext cx="5043095" cy="26414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successfully piloted in Northeast Nigeria since 2018 with amazing results.</a:t>
            </a: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donors expressed interest in building on the results achieved and contributing to UNICEF’s work in tackling Nigeria’s deep-rooted learning crisis – so that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“Every Child Learns”</a:t>
            </a:r>
          </a:p>
          <a:p>
            <a:pPr algn="l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</a:pP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closure due to Covid-19 in March 2020 disrupted ongoing Master Trainers (MTs) training for the </a:t>
            </a:r>
            <a:r>
              <a:rPr lang="en-US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Scale-up in Borno, Adamawa and Yobe (BAY) states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6D1D1022-A08F-4C87-A5D1-9F7CCA341931}"/>
              </a:ext>
            </a:extLst>
          </p:cNvPr>
          <p:cNvSpPr txBox="1">
            <a:spLocks/>
          </p:cNvSpPr>
          <p:nvPr/>
        </p:nvSpPr>
        <p:spPr>
          <a:xfrm>
            <a:off x="4675220" y="3576458"/>
            <a:ext cx="2848537" cy="58971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</a:rPr>
              <a:t>Scale-up Plan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EF8569D-0DFE-412D-B288-A4C82DE3F09A}"/>
              </a:ext>
            </a:extLst>
          </p:cNvPr>
          <p:cNvGrpSpPr/>
          <p:nvPr/>
        </p:nvGrpSpPr>
        <p:grpSpPr>
          <a:xfrm>
            <a:off x="1307762" y="4369016"/>
            <a:ext cx="1612942" cy="1897940"/>
            <a:chOff x="1220678" y="4369016"/>
            <a:chExt cx="1612942" cy="189794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D112581-5053-4902-92A7-CA02C26BD8AC}"/>
                </a:ext>
              </a:extLst>
            </p:cNvPr>
            <p:cNvSpPr/>
            <p:nvPr/>
          </p:nvSpPr>
          <p:spPr>
            <a:xfrm>
              <a:off x="1220678" y="5682181"/>
              <a:ext cx="1612942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 2019 -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August  2024</a:t>
              </a:r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E6C0B575-39BA-4FD8-B21B-E880E13C2E0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432789" y="4369016"/>
              <a:ext cx="1188720" cy="1188720"/>
              <a:chOff x="706786" y="3989070"/>
              <a:chExt cx="1281671" cy="1281671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5C26FF7-1EDB-41BA-813A-B4650462E61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6786" y="3989070"/>
                <a:ext cx="1281671" cy="1281671"/>
              </a:xfrm>
              <a:prstGeom prst="ellipse">
                <a:avLst/>
              </a:prstGeom>
              <a:noFill/>
              <a:ln w="57150">
                <a:solidFill>
                  <a:srgbClr val="009E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4" name="Graphic 3" descr="Daily calendar">
                <a:extLst>
                  <a:ext uri="{FF2B5EF4-FFF2-40B4-BE49-F238E27FC236}">
                    <a16:creationId xmlns:a16="http://schemas.microsoft.com/office/drawing/2014/main" id="{B12308B1-71D5-434D-B94E-F673070DE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41768" y="4080510"/>
                <a:ext cx="1025337" cy="1025337"/>
              </a:xfrm>
              <a:prstGeom prst="rect">
                <a:avLst/>
              </a:prstGeom>
            </p:spPr>
          </p:pic>
        </p:grpSp>
      </p:grpSp>
      <p:sp>
        <p:nvSpPr>
          <p:cNvPr id="31" name="Oval 30">
            <a:extLst>
              <a:ext uri="{FF2B5EF4-FFF2-40B4-BE49-F238E27FC236}">
                <a16:creationId xmlns:a16="http://schemas.microsoft.com/office/drawing/2014/main" id="{532FCFD7-DCC0-4CDA-A7FE-C464FCD65DAB}"/>
              </a:ext>
            </a:extLst>
          </p:cNvPr>
          <p:cNvSpPr>
            <a:spLocks noChangeAspect="1"/>
          </p:cNvSpPr>
          <p:nvPr/>
        </p:nvSpPr>
        <p:spPr>
          <a:xfrm>
            <a:off x="7296150" y="-249598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Books on shelf">
            <a:extLst>
              <a:ext uri="{FF2B5EF4-FFF2-40B4-BE49-F238E27FC236}">
                <a16:creationId xmlns:a16="http://schemas.microsoft.com/office/drawing/2014/main" id="{6E5D93AF-EEED-4439-9192-8C9A4B01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4833" y="-2466964"/>
            <a:ext cx="731520" cy="731520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618FB8D1-350D-4A3F-8004-462201FD57C8}"/>
              </a:ext>
            </a:extLst>
          </p:cNvPr>
          <p:cNvGrpSpPr/>
          <p:nvPr/>
        </p:nvGrpSpPr>
        <p:grpSpPr>
          <a:xfrm>
            <a:off x="3788204" y="4369016"/>
            <a:ext cx="1861407" cy="1897940"/>
            <a:chOff x="3837433" y="4369016"/>
            <a:chExt cx="1861407" cy="1897940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B4E5F00-59D4-4705-9337-3D5D1B1BE6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173776" y="4369016"/>
              <a:ext cx="1188720" cy="1188720"/>
              <a:chOff x="4310498" y="4159352"/>
              <a:chExt cx="1280160" cy="1280160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2AE61F9C-D87C-4685-A54C-A9E938507D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10498" y="4159352"/>
                <a:ext cx="1280160" cy="1280160"/>
              </a:xfrm>
              <a:prstGeom prst="ellipse">
                <a:avLst/>
              </a:prstGeom>
              <a:noFill/>
              <a:ln w="57150">
                <a:solidFill>
                  <a:srgbClr val="009ED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Graphic 15" descr="Schoolhouse">
                <a:extLst>
                  <a:ext uri="{FF2B5EF4-FFF2-40B4-BE49-F238E27FC236}">
                    <a16:creationId xmlns:a16="http://schemas.microsoft.com/office/drawing/2014/main" id="{611FAE34-C02E-47A0-A6A0-11A77762AC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4453028" y="4243826"/>
                <a:ext cx="1024128" cy="1024128"/>
              </a:xfrm>
              <a:prstGeom prst="rect">
                <a:avLst/>
              </a:prstGeom>
            </p:spPr>
          </p:pic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B60E6AFD-C375-4D98-930B-D03B392FC4D7}"/>
                </a:ext>
              </a:extLst>
            </p:cNvPr>
            <p:cNvSpPr/>
            <p:nvPr/>
          </p:nvSpPr>
          <p:spPr>
            <a:xfrm>
              <a:off x="3837433" y="5682181"/>
              <a:ext cx="1861407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9ED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900</a:t>
              </a:r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estimated </a:t>
              </a:r>
            </a:p>
            <a:p>
              <a:pPr algn="ctr"/>
              <a:r>
                <a:rPr 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schools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05E2ED7D-D7CD-4090-BD4F-952536AF4B89}"/>
              </a:ext>
            </a:extLst>
          </p:cNvPr>
          <p:cNvGrpSpPr/>
          <p:nvPr/>
        </p:nvGrpSpPr>
        <p:grpSpPr>
          <a:xfrm>
            <a:off x="6517111" y="4369016"/>
            <a:ext cx="1930337" cy="1897940"/>
            <a:chOff x="6631159" y="4369016"/>
            <a:chExt cx="1930337" cy="189794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8A8DC74-6128-4850-A40D-F431100E8AB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001967" y="4369016"/>
              <a:ext cx="1188720" cy="1188720"/>
              <a:chOff x="7437181" y="4191447"/>
              <a:chExt cx="1280160" cy="1280160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5093F91B-313F-4C68-98CE-35F745F21F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437181" y="4191447"/>
                <a:ext cx="1280160" cy="128016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Graphic 6" descr="Children">
                <a:extLst>
                  <a:ext uri="{FF2B5EF4-FFF2-40B4-BE49-F238E27FC236}">
                    <a16:creationId xmlns:a16="http://schemas.microsoft.com/office/drawing/2014/main" id="{EF2AE709-E50D-4A5E-8B93-786BD1FF42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7565197" y="4319463"/>
                <a:ext cx="1024128" cy="1024128"/>
              </a:xfrm>
              <a:prstGeom prst="rect">
                <a:avLst/>
              </a:prstGeom>
            </p:spPr>
          </p:pic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CA0AA5B-7839-4E5B-99BF-A9F35013FAE9}"/>
                </a:ext>
              </a:extLst>
            </p:cNvPr>
            <p:cNvSpPr/>
            <p:nvPr/>
          </p:nvSpPr>
          <p:spPr>
            <a:xfrm>
              <a:off x="6631159" y="5682181"/>
              <a:ext cx="1930337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370,000 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estimated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learners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1044A3B-14A1-4277-9D3B-EDDBD6A9AA42}"/>
              </a:ext>
            </a:extLst>
          </p:cNvPr>
          <p:cNvGrpSpPr/>
          <p:nvPr/>
        </p:nvGrpSpPr>
        <p:grpSpPr>
          <a:xfrm>
            <a:off x="9314948" y="4369016"/>
            <a:ext cx="1954381" cy="1897940"/>
            <a:chOff x="9227864" y="4369016"/>
            <a:chExt cx="1954381" cy="189794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F413865-11EF-4473-B1AE-886AA9C977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10694" y="4369016"/>
              <a:ext cx="1188720" cy="1188720"/>
              <a:chOff x="10435832" y="4270289"/>
              <a:chExt cx="1280160" cy="1280160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8B5CD168-C6FD-4F14-995F-F8FBF125164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0435832" y="4270289"/>
                <a:ext cx="1280160" cy="1280160"/>
              </a:xfrm>
              <a:prstGeom prst="ellipse">
                <a:avLst/>
              </a:prstGeom>
              <a:noFill/>
              <a:ln w="571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2" name="Graphic 11" descr="Classroom">
                <a:extLst>
                  <a:ext uri="{FF2B5EF4-FFF2-40B4-BE49-F238E27FC236}">
                    <a16:creationId xmlns:a16="http://schemas.microsoft.com/office/drawing/2014/main" id="{F051EE0C-25E2-4DE6-B06D-D16600E05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>
                <a:off x="10618712" y="4453169"/>
                <a:ext cx="914400" cy="914400"/>
              </a:xfrm>
              <a:prstGeom prst="rect">
                <a:avLst/>
              </a:prstGeom>
            </p:spPr>
          </p:pic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7B500E8E-3DEE-4B3B-A875-61F74B4D9E55}"/>
                </a:ext>
              </a:extLst>
            </p:cNvPr>
            <p:cNvSpPr/>
            <p:nvPr/>
          </p:nvSpPr>
          <p:spPr>
            <a:xfrm>
              <a:off x="9227864" y="5682181"/>
              <a:ext cx="1954381" cy="584775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9,500</a:t>
              </a:r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estimated </a:t>
              </a:r>
            </a:p>
            <a:p>
              <a:pPr algn="ct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number of teachers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960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778FAB3C-54AD-486C-BF24-7CB5ED07D2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1"/>
            <a:ext cx="12210885" cy="685800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F4AE73-1A42-4BC9-94D9-9F0B8BC811A3}"/>
              </a:ext>
            </a:extLst>
          </p:cNvPr>
          <p:cNvSpPr/>
          <p:nvPr/>
        </p:nvSpPr>
        <p:spPr>
          <a:xfrm>
            <a:off x="188686" y="-1"/>
            <a:ext cx="12003314" cy="6858001"/>
          </a:xfrm>
          <a:prstGeom prst="rect">
            <a:avLst/>
          </a:prstGeom>
          <a:solidFill>
            <a:schemeClr val="tx1">
              <a:lumMod val="75000"/>
              <a:lumOff val="2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29E35D-816A-4356-8A43-D32F8D7525D4}"/>
              </a:ext>
            </a:extLst>
          </p:cNvPr>
          <p:cNvGrpSpPr/>
          <p:nvPr/>
        </p:nvGrpSpPr>
        <p:grpSpPr>
          <a:xfrm>
            <a:off x="-203201" y="1703248"/>
            <a:ext cx="12738471" cy="3942806"/>
            <a:chOff x="-203201" y="1703248"/>
            <a:chExt cx="12738471" cy="39428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AF6EBAF-7126-4A1C-80CA-5F70862CFD09}"/>
                </a:ext>
              </a:extLst>
            </p:cNvPr>
            <p:cNvSpPr/>
            <p:nvPr/>
          </p:nvSpPr>
          <p:spPr>
            <a:xfrm>
              <a:off x="-135701" y="1703248"/>
              <a:ext cx="12670971" cy="3788229"/>
            </a:xfrm>
            <a:prstGeom prst="rect">
              <a:avLst/>
            </a:prstGeom>
            <a:solidFill>
              <a:schemeClr val="tx1">
                <a:lumMod val="75000"/>
                <a:lumOff val="25000"/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15D56C6-5BAC-449A-928A-3CBDF96259AB}"/>
                </a:ext>
              </a:extLst>
            </p:cNvPr>
            <p:cNvSpPr/>
            <p:nvPr/>
          </p:nvSpPr>
          <p:spPr>
            <a:xfrm>
              <a:off x="-203201" y="5515426"/>
              <a:ext cx="12670971" cy="130628"/>
            </a:xfrm>
            <a:prstGeom prst="rect">
              <a:avLst/>
            </a:prstGeom>
            <a:solidFill>
              <a:srgbClr val="8B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111A49D-058E-40F9-B3A1-41159FD7D6AD}"/>
                </a:ext>
              </a:extLst>
            </p:cNvPr>
            <p:cNvSpPr/>
            <p:nvPr/>
          </p:nvSpPr>
          <p:spPr>
            <a:xfrm>
              <a:off x="-203201" y="1703248"/>
              <a:ext cx="12670971" cy="45719"/>
            </a:xfrm>
            <a:prstGeom prst="rect">
              <a:avLst/>
            </a:prstGeom>
            <a:solidFill>
              <a:srgbClr val="8BE1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22D12359-66C8-4EFD-8EF0-67AEF1869694}"/>
              </a:ext>
            </a:extLst>
          </p:cNvPr>
          <p:cNvSpPr txBox="1">
            <a:spLocks/>
          </p:cNvSpPr>
          <p:nvPr/>
        </p:nvSpPr>
        <p:spPr>
          <a:xfrm>
            <a:off x="624687" y="169363"/>
            <a:ext cx="8809599" cy="73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INNOVATIVE SOLUTION –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AN URGENT NEED!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8316E1-FC15-489F-92F9-493CE291FF0E}"/>
              </a:ext>
            </a:extLst>
          </p:cNvPr>
          <p:cNvSpPr/>
          <p:nvPr/>
        </p:nvSpPr>
        <p:spPr>
          <a:xfrm>
            <a:off x="624686" y="2249711"/>
            <a:ext cx="3200400" cy="274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can’t afford to wait any longer </a:t>
            </a:r>
            <a:r>
              <a:rPr lang="en-US" sz="1600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we must act now to at least maintain the gains made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66B4A5-A226-4F84-B3BC-71536277E7AF}"/>
              </a:ext>
            </a:extLst>
          </p:cNvPr>
          <p:cNvSpPr/>
          <p:nvPr/>
        </p:nvSpPr>
        <p:spPr>
          <a:xfrm>
            <a:off x="4506686" y="2249711"/>
            <a:ext cx="3200400" cy="2651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Adapt the </a:t>
            </a:r>
            <a:r>
              <a:rPr lang="en-US" sz="1600" b="1" dirty="0" err="1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</a:t>
            </a:r>
            <a:r>
              <a:rPr lang="en-US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intervention to be able to respond to the current situation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the COVID crises situation without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dropping the basics of Teaching at the Right Level (</a:t>
            </a:r>
            <a:r>
              <a:rPr lang="en-GB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assessment, grouping and implementation.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ADD105D-033B-4BDF-8F9E-C98064F5807B}"/>
              </a:ext>
            </a:extLst>
          </p:cNvPr>
          <p:cNvSpPr/>
          <p:nvPr/>
        </p:nvSpPr>
        <p:spPr>
          <a:xfrm>
            <a:off x="8388687" y="2249711"/>
            <a:ext cx="3200400" cy="2743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Embarked on consultations but realized that it has not been practice before; </a:t>
            </a:r>
            <a:r>
              <a:rPr lang="en-US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had to learn how to go about it together!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45817A-C5B6-4F30-9CAE-92F3EF2055B7}"/>
              </a:ext>
            </a:extLst>
          </p:cNvPr>
          <p:cNvCxnSpPr>
            <a:cxnSpLocks/>
          </p:cNvCxnSpPr>
          <p:nvPr/>
        </p:nvCxnSpPr>
        <p:spPr>
          <a:xfrm>
            <a:off x="4165886" y="2249711"/>
            <a:ext cx="0" cy="2207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A7730CA-59B6-4BFF-B171-65EE76E5B29A}"/>
              </a:ext>
            </a:extLst>
          </p:cNvPr>
          <p:cNvCxnSpPr>
            <a:cxnSpLocks/>
          </p:cNvCxnSpPr>
          <p:nvPr/>
        </p:nvCxnSpPr>
        <p:spPr>
          <a:xfrm>
            <a:off x="8047886" y="2249711"/>
            <a:ext cx="0" cy="220797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36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faf51867-0679-4572-bdfa-570f23caee35" descr="Image">
            <a:extLst>
              <a:ext uri="{FF2B5EF4-FFF2-40B4-BE49-F238E27FC236}">
                <a16:creationId xmlns:a16="http://schemas.microsoft.com/office/drawing/2014/main" id="{DC39FBB2-0ADB-426C-A6B4-46A11868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09"/>
          <a:stretch/>
        </p:blipFill>
        <p:spPr bwMode="auto">
          <a:xfrm>
            <a:off x="-3" y="0"/>
            <a:ext cx="1221854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F4AE73-1A42-4BC9-94D9-9F0B8BC811A3}"/>
              </a:ext>
            </a:extLst>
          </p:cNvPr>
          <p:cNvSpPr/>
          <p:nvPr/>
        </p:nvSpPr>
        <p:spPr>
          <a:xfrm>
            <a:off x="-1" y="-1"/>
            <a:ext cx="12218537" cy="3429001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D12359-66C8-4EFD-8EF0-67AEF1869694}"/>
              </a:ext>
            </a:extLst>
          </p:cNvPr>
          <p:cNvSpPr txBox="1">
            <a:spLocks/>
          </p:cNvSpPr>
          <p:nvPr/>
        </p:nvSpPr>
        <p:spPr>
          <a:xfrm>
            <a:off x="624687" y="169363"/>
            <a:ext cx="8809599" cy="73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-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BLENDED LEARNING APPROACH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A16C58D-3BF6-40DA-B5BF-C6D2C41BF8D8}"/>
              </a:ext>
            </a:extLst>
          </p:cNvPr>
          <p:cNvSpPr txBox="1">
            <a:spLocks/>
          </p:cNvSpPr>
          <p:nvPr/>
        </p:nvSpPr>
        <p:spPr>
          <a:xfrm>
            <a:off x="666206" y="3759199"/>
            <a:ext cx="10916193" cy="2481943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en-US" sz="1600" b="1" dirty="0">
                <a:solidFill>
                  <a:srgbClr val="009ED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Teaching at the Right Level (TaRL) is an evidence-backed educational approach that helps children develop basic reading and mathematics skills, opening doors to a brighter future.</a:t>
            </a:r>
            <a:endParaRPr lang="en-US" sz="1600" dirty="0">
              <a:solidFill>
                <a:srgbClr val="009ED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Leverage from the existing radio learning in Borno State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Since no precedence - no need to risk it all but to try a pilot.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primary schools with TaRL experience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 selected for the pilot: 2 public and 1 IQE.</a:t>
            </a:r>
          </a:p>
          <a:p>
            <a:pPr marL="285750" indent="-285750" algn="just">
              <a:lnSpc>
                <a:spcPct val="100000"/>
              </a:lnSpc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four week’s pilot with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hours of learning set aside </a:t>
            </a: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ongoing radio learning.</a:t>
            </a:r>
            <a:endParaRPr 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1904CC5-1C25-49D9-AD1F-F5E82F1B0293}"/>
              </a:ext>
            </a:extLst>
          </p:cNvPr>
          <p:cNvSpPr/>
          <p:nvPr/>
        </p:nvSpPr>
        <p:spPr>
          <a:xfrm>
            <a:off x="-112542" y="3428999"/>
            <a:ext cx="12492111" cy="91440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33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0dfd54b0-030c-40ee-a356-3222a44ba2be" descr="Image">
            <a:extLst>
              <a:ext uri="{FF2B5EF4-FFF2-40B4-BE49-F238E27FC236}">
                <a16:creationId xmlns:a16="http://schemas.microsoft.com/office/drawing/2014/main" id="{921D0CD1-398A-4D19-950A-601842CFEE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89828" y="-17191"/>
            <a:ext cx="4513943" cy="687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86F116F-0EFE-4AED-AF50-F64AA5940BED}"/>
              </a:ext>
            </a:extLst>
          </p:cNvPr>
          <p:cNvPicPr/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03770" y="1"/>
            <a:ext cx="3798115" cy="3450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mage">
            <a:extLst>
              <a:ext uri="{FF2B5EF4-FFF2-40B4-BE49-F238E27FC236}">
                <a16:creationId xmlns:a16="http://schemas.microsoft.com/office/drawing/2014/main" id="{1A9736E1-90BA-4D8E-831E-5688A8DFC23D}"/>
              </a:ext>
            </a:extLst>
          </p:cNvPr>
          <p:cNvPicPr/>
          <p:nvPr/>
        </p:nvPicPr>
        <p:blipFill rotWithShape="1">
          <a:blip r:embed="rId6" r:link="rId8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4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70" y="3428999"/>
            <a:ext cx="3798115" cy="3428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367163-C47C-438F-84C5-9016675C9A9D}"/>
              </a:ext>
            </a:extLst>
          </p:cNvPr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3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3798277"/>
            <a:ext cx="3903895" cy="3123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D6F942-3105-4DB6-8FA5-475138AECA7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4" y="-17191"/>
            <a:ext cx="3889825" cy="381546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F4AE73-1A42-4BC9-94D9-9F0B8BC811A3}"/>
              </a:ext>
            </a:extLst>
          </p:cNvPr>
          <p:cNvSpPr/>
          <p:nvPr/>
        </p:nvSpPr>
        <p:spPr>
          <a:xfrm>
            <a:off x="0" y="-17191"/>
            <a:ext cx="12191999" cy="6875188"/>
          </a:xfrm>
          <a:prstGeom prst="rect">
            <a:avLst/>
          </a:prstGeom>
          <a:solidFill>
            <a:schemeClr val="tx1">
              <a:lumMod val="75000"/>
              <a:lumOff val="25000"/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D12359-66C8-4EFD-8EF0-67AEF1869694}"/>
              </a:ext>
            </a:extLst>
          </p:cNvPr>
          <p:cNvSpPr txBox="1">
            <a:spLocks/>
          </p:cNvSpPr>
          <p:nvPr/>
        </p:nvSpPr>
        <p:spPr>
          <a:xfrm>
            <a:off x="624687" y="169363"/>
            <a:ext cx="8809599" cy="73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-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BLENDED LEARNING APPROACH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67D888-05F4-43F2-896E-7F559C99FD5A}"/>
              </a:ext>
            </a:extLst>
          </p:cNvPr>
          <p:cNvGrpSpPr/>
          <p:nvPr/>
        </p:nvGrpSpPr>
        <p:grpSpPr>
          <a:xfrm>
            <a:off x="3889827" y="2412831"/>
            <a:ext cx="4517621" cy="3501402"/>
            <a:chOff x="3889827" y="2412831"/>
            <a:chExt cx="4517621" cy="350140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F777DC9-BBE5-4AE9-BB65-D3FE1CF88DA1}"/>
                </a:ext>
              </a:extLst>
            </p:cNvPr>
            <p:cNvGrpSpPr/>
            <p:nvPr/>
          </p:nvGrpSpPr>
          <p:grpSpPr>
            <a:xfrm>
              <a:off x="3889827" y="2412831"/>
              <a:ext cx="4517621" cy="3383058"/>
              <a:chOff x="3889827" y="2412831"/>
              <a:chExt cx="4517621" cy="338305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0F8146D-5334-4FB5-BF15-9ABA057C07A7}"/>
                  </a:ext>
                </a:extLst>
              </p:cNvPr>
              <p:cNvSpPr/>
              <p:nvPr/>
            </p:nvSpPr>
            <p:spPr>
              <a:xfrm>
                <a:off x="3889827" y="2476971"/>
                <a:ext cx="4513943" cy="3318918"/>
              </a:xfrm>
              <a:prstGeom prst="rect">
                <a:avLst/>
              </a:prstGeom>
              <a:solidFill>
                <a:srgbClr val="009ED6">
                  <a:alpha val="7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582DBFB-FA3A-43B6-8DDD-0D55A79B22C1}"/>
                  </a:ext>
                </a:extLst>
              </p:cNvPr>
              <p:cNvSpPr/>
              <p:nvPr/>
            </p:nvSpPr>
            <p:spPr>
              <a:xfrm flipV="1">
                <a:off x="3893505" y="2412831"/>
                <a:ext cx="4513943" cy="641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23A5AE8-5085-4E36-98BB-3262476FA6EC}"/>
                </a:ext>
              </a:extLst>
            </p:cNvPr>
            <p:cNvSpPr/>
            <p:nvPr/>
          </p:nvSpPr>
          <p:spPr>
            <a:xfrm flipV="1">
              <a:off x="3893505" y="5786217"/>
              <a:ext cx="4513943" cy="128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>
            <a:extLst>
              <a:ext uri="{FF2B5EF4-FFF2-40B4-BE49-F238E27FC236}">
                <a16:creationId xmlns:a16="http://schemas.microsoft.com/office/drawing/2014/main" id="{DA16C58D-3BF6-40DA-B5BF-C6D2C41BF8D8}"/>
              </a:ext>
            </a:extLst>
          </p:cNvPr>
          <p:cNvSpPr txBox="1">
            <a:spLocks/>
          </p:cNvSpPr>
          <p:nvPr/>
        </p:nvSpPr>
        <p:spPr>
          <a:xfrm>
            <a:off x="4062938" y="2650048"/>
            <a:ext cx="4167721" cy="29727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GB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 of State Universal Basic Education Boards (SUBEBs), Ministry of Religious Affairs (MORA), Master trainers &amp; School Based Management Committees (SBMCs)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spcAft>
                <a:spcPts val="1200"/>
              </a:spcAft>
            </a:pPr>
            <a:r>
              <a:rPr lang="en-US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GB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 remote learning approach, their roles and responsibilities to it. It lasted for only 2 hours</a:t>
            </a:r>
            <a:endParaRPr lang="en-US" sz="1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2150" indent="-339725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Teams</a:t>
            </a:r>
          </a:p>
        </p:txBody>
      </p:sp>
    </p:spTree>
    <p:extLst>
      <p:ext uri="{BB962C8B-B14F-4D97-AF65-F5344CB8AC3E}">
        <p14:creationId xmlns:p14="http://schemas.microsoft.com/office/powerpoint/2010/main" val="398784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C002D7A-7626-46E9-B84E-6E9F499C7F50}"/>
              </a:ext>
            </a:extLst>
          </p:cNvPr>
          <p:cNvSpPr/>
          <p:nvPr/>
        </p:nvSpPr>
        <p:spPr>
          <a:xfrm>
            <a:off x="7920111" y="0"/>
            <a:ext cx="4271888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c11f6d0-8ce2-42f0-a5c0-b375d2ef50b0" descr="Image">
            <a:extLst>
              <a:ext uri="{FF2B5EF4-FFF2-40B4-BE49-F238E27FC236}">
                <a16:creationId xmlns:a16="http://schemas.microsoft.com/office/drawing/2014/main" id="{EB8A8878-F216-4E57-8998-8B0A0D81C8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9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" y="-10160"/>
            <a:ext cx="7920114" cy="686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C6F4AE73-1A42-4BC9-94D9-9F0B8BC811A3}"/>
              </a:ext>
            </a:extLst>
          </p:cNvPr>
          <p:cNvSpPr/>
          <p:nvPr/>
        </p:nvSpPr>
        <p:spPr>
          <a:xfrm>
            <a:off x="0" y="-1"/>
            <a:ext cx="7920111" cy="6868160"/>
          </a:xfrm>
          <a:prstGeom prst="rect">
            <a:avLst/>
          </a:prstGeom>
          <a:solidFill>
            <a:schemeClr val="tx1">
              <a:lumMod val="75000"/>
              <a:lumOff val="2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22D12359-66C8-4EFD-8EF0-67AEF1869694}"/>
              </a:ext>
            </a:extLst>
          </p:cNvPr>
          <p:cNvSpPr txBox="1">
            <a:spLocks/>
          </p:cNvSpPr>
          <p:nvPr/>
        </p:nvSpPr>
        <p:spPr>
          <a:xfrm>
            <a:off x="624687" y="169363"/>
            <a:ext cx="8809599" cy="733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>
                <a:solidFill>
                  <a:schemeClr val="bg1"/>
                </a:solidFill>
                <a:latin typeface="Impact" panose="020B0806030902050204" pitchFamily="34" charset="0"/>
              </a:rPr>
              <a:t>TARL - </a:t>
            </a:r>
            <a:r>
              <a:rPr lang="en-US" sz="4000" dirty="0">
                <a:solidFill>
                  <a:srgbClr val="8BE1FF"/>
                </a:solidFill>
                <a:latin typeface="Impact" panose="020B0806030902050204" pitchFamily="34" charset="0"/>
              </a:rPr>
              <a:t>BLENDED LEARNING APPROACH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FA0FDA2-B524-4717-AB8E-47056383961C}"/>
              </a:ext>
            </a:extLst>
          </p:cNvPr>
          <p:cNvSpPr txBox="1">
            <a:spLocks/>
          </p:cNvSpPr>
          <p:nvPr/>
        </p:nvSpPr>
        <p:spPr>
          <a:xfrm>
            <a:off x="8215532" y="1252025"/>
            <a:ext cx="3376246" cy="493564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development packaging </a:t>
            </a:r>
            <a:r>
              <a: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distribution lasted for 11 days. Low cost as no budget for the pilot.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b="1" dirty="0">
                <a:solidFill>
                  <a:srgbClr val="8BE1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GOAL: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materials are in the hands of every learner.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Trainers (MTs), Mentors, School-Based Management Committees (SBMCs) and partners representatives developed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Learning Materials (TLMs). Each pack contained: </a:t>
            </a:r>
          </a:p>
          <a:p>
            <a:pPr marL="39370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</a:t>
            </a:r>
          </a:p>
          <a:p>
            <a:pPr marL="39370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Notebooks</a:t>
            </a:r>
          </a:p>
          <a:p>
            <a:pPr marL="39370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Flash cards </a:t>
            </a:r>
          </a:p>
          <a:p>
            <a:pPr marL="39370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worksheets and </a:t>
            </a:r>
          </a:p>
          <a:p>
            <a:pPr marL="393700" indent="-2857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Assessment sheets</a:t>
            </a:r>
          </a:p>
          <a:p>
            <a:pPr>
              <a:lnSpc>
                <a:spcPct val="100000"/>
              </a:lnSpc>
            </a:pP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2425">
              <a:lnSpc>
                <a:spcPct val="100000"/>
              </a:lnSpc>
            </a:pP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D771C4-56B7-4DC5-8E0D-C92AEE0D1D51}"/>
              </a:ext>
            </a:extLst>
          </p:cNvPr>
          <p:cNvSpPr/>
          <p:nvPr/>
        </p:nvSpPr>
        <p:spPr>
          <a:xfrm rot="16200000" flipV="1">
            <a:off x="4290753" y="3359129"/>
            <a:ext cx="7271659" cy="45720"/>
          </a:xfrm>
          <a:prstGeom prst="rect">
            <a:avLst/>
          </a:prstGeom>
          <a:solidFill>
            <a:srgbClr val="8B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2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1A61B7949C6D42B8986B46EE517928" ma:contentTypeVersion="10" ma:contentTypeDescription="Create a new document." ma:contentTypeScope="" ma:versionID="ca22c69988927cc0afdc083179a2402b">
  <xsd:schema xmlns:xsd="http://www.w3.org/2001/XMLSchema" xmlns:xs="http://www.w3.org/2001/XMLSchema" xmlns:p="http://schemas.microsoft.com/office/2006/metadata/properties" xmlns:ns2="6deea7b7-91fb-4901-94bb-e26174e68e64" targetNamespace="http://schemas.microsoft.com/office/2006/metadata/properties" ma:root="true" ma:fieldsID="30e0951bda8292b557958ccec6314f61" ns2:_="">
    <xsd:import namespace="6deea7b7-91fb-4901-94bb-e26174e68e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eea7b7-91fb-4901-94bb-e26174e68e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377390-9F1F-43AF-B10D-AE15A4CF130E}"/>
</file>

<file path=customXml/itemProps2.xml><?xml version="1.0" encoding="utf-8"?>
<ds:datastoreItem xmlns:ds="http://schemas.openxmlformats.org/officeDocument/2006/customXml" ds:itemID="{4D97D8D2-887D-45DD-ABEC-EE4ACA36C121}"/>
</file>

<file path=customXml/itemProps3.xml><?xml version="1.0" encoding="utf-8"?>
<ds:datastoreItem xmlns:ds="http://schemas.openxmlformats.org/officeDocument/2006/customXml" ds:itemID="{E3741F2B-6B1C-4EAF-9B35-352157064FB4}"/>
</file>

<file path=docProps/app.xml><?xml version="1.0" encoding="utf-8"?>
<Properties xmlns="http://schemas.openxmlformats.org/officeDocument/2006/extended-properties" xmlns:vt="http://schemas.openxmlformats.org/officeDocument/2006/docPropsVTypes">
  <TotalTime>1834</TotalTime>
  <Words>1316</Words>
  <Application>Microsoft Office PowerPoint</Application>
  <PresentationFormat>Widescreen</PresentationFormat>
  <Paragraphs>203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Impact</vt:lpstr>
      <vt:lpstr>Wingdings</vt:lpstr>
      <vt:lpstr>Office Theme</vt:lpstr>
      <vt:lpstr>Adaptation of TaRL to  BLENDED Learning  in Northeast Nigeria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Godwin Ilukhor</dc:creator>
  <cp:lastModifiedBy>Yusuf Ismail</cp:lastModifiedBy>
  <cp:revision>103</cp:revision>
  <dcterms:created xsi:type="dcterms:W3CDTF">2021-09-25T23:23:52Z</dcterms:created>
  <dcterms:modified xsi:type="dcterms:W3CDTF">2021-10-04T12:59:10Z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0x010100F71A61B7949C6D42B8986B46EE517928</vt:lpwstr>
  </property>
</Properties>
</file>